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0" r:id="rId4"/>
    <p:sldId id="259" r:id="rId5"/>
    <p:sldId id="258" r:id="rId6"/>
    <p:sldId id="262" r:id="rId7"/>
    <p:sldId id="263" r:id="rId8"/>
    <p:sldId id="267" r:id="rId9"/>
    <p:sldId id="264" r:id="rId10"/>
    <p:sldId id="265" r:id="rId11"/>
    <p:sldId id="268" r:id="rId12"/>
    <p:sldId id="270" r:id="rId13"/>
    <p:sldId id="269" r:id="rId14"/>
    <p:sldId id="25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64A9BE"/>
    <a:srgbClr val="2EB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0" autoAdjust="0"/>
    <p:restoredTop sz="94660"/>
  </p:normalViewPr>
  <p:slideViewPr>
    <p:cSldViewPr snapToGrid="0">
      <p:cViewPr varScale="1">
        <p:scale>
          <a:sx n="65" d="100"/>
          <a:sy n="65" d="100"/>
        </p:scale>
        <p:origin x="59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United States</cx:pt>
          <cx:pt idx="1">Mexico</cx:pt>
          <cx:pt idx="2">Brazil</cx:pt>
          <cx:pt idx="3">Argentina</cx:pt>
          <cx:pt idx="4">Australia</cx:pt>
          <cx:pt idx="5">China</cx:pt>
          <cx:pt idx="6">Russia</cx:pt>
          <cx:pt idx="7">India</cx:pt>
          <cx:pt idx="8">Sweden</cx:pt>
          <cx:pt idx="9">France</cx:pt>
          <cx:pt idx="10">United Arab Emirates</cx:pt>
          <cx:pt idx="11">Namibia</cx:pt>
        </cx:lvl>
      </cx:strDim>
      <cx:numDim type="colorVal">
        <cx:f>Sheet1!$B$2:$B$13</cx:f>
        <cx:lvl ptCount="12" formatCode="General">
          <cx:pt idx="0">8</cx:pt>
          <cx:pt idx="1">10</cx:pt>
          <cx:pt idx="2">7</cx:pt>
          <cx:pt idx="3">9</cx:pt>
          <cx:pt idx="4">12</cx:pt>
          <cx:pt idx="5">11</cx:pt>
          <cx:pt idx="6">8</cx:pt>
          <cx:pt idx="7">9</cx:pt>
          <cx:pt idx="8">6</cx:pt>
          <cx:pt idx="9">7</cx:pt>
          <cx:pt idx="10">9</cx:pt>
          <cx:pt idx="11">11</cx:pt>
        </cx:lvl>
      </cx:numDim>
    </cx:data>
  </cx:chartData>
  <cx:chart>
    <cx:title pos="t" align="ctr" overlay="0">
      <cx:tx>
        <cx:txData>
          <cx:v>Reviews from Across the Globe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1" i="0" u="none" strike="noStrike" baseline="0" dirty="0">
              <a:solidFill>
                <a:schemeClr val="accent5">
                  <a:lumMod val="50000"/>
                </a:schemeClr>
              </a:solidFill>
              <a:latin typeface="Century Gothic" panose="020B0502020202020204"/>
            </a:rPr>
            <a:t>Reviews from Across the Globe</a:t>
          </a:r>
        </a:p>
      </cx:txPr>
    </cx:title>
    <cx:plotArea>
      <cx:plotAreaRegion>
        <cx:series layoutId="regionMap" uniqueId="{02FE0174-20F7-45C1-A488-DC96DD191D8F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zF1bk5w4sv4rDj8fPLqBxMbOiVgoiu62u31p22P7hWjbbXER4iKBgF9/VPZ4tlrTFHtqJ2L3aXqg
SEmZ+WWmpE/y379Mf/si7u/6J1MtpPrbl+nXp7nW7d9++UV9ye/rO/WsLr70jWq+6WdfmvqX5tu3
4sv9L1/7O1NI/gsCkPzyJb/r9f309H//bqXx++ZF8+VOF418Pdz385t7NQitTrx79NWTL80g9eFz
biX9+vTNoFRx9/TJvdSFnt/O7f2vTx/85OmTX1xBf2r0ibD90sNX+20An9EAwBAxCkGIqf/0iWgk
//1tGD5jNGAkwBATGvgB/tnyzV1tv97uzfe+3H392t8r9eT3//7zuwc9/+fjQjXxj2HHzaGTb959
H9UvD9X6v393HthxOk+ONO8qZeuVq/h3stD3X5/c6jt9r35q4d/XPw6fkdAPISF+iBDzYfDAAF7I
noUsDBkKAAkZIEH4s+0fFviXu/W4IZzPHXs4b12zvLv9z5vl+n4qvjQ/dfLv2wPhZyEBAQIEIRxg
xOBDe0CAnvnIh5gx/7tB6M+2f9hjuz+PG+Lnd44Ffj52VX/94T+v+qi/Wwrxc/j/vuo9CJ5RG20A
BjAIAuSH7KHuffwM2NeMUBjQMGCHYPUjDv7Q/XaHHtf9z+8c3f987Oo+evOf1/0/en4YufwLM4GH
/WeQQRuJKCTY97+HmqNc4AX+M5shmB/YH/kIE2zNc6z+f6lPj1vg6FPHCEdvXDv847/BDoPS/Z34
KzOyh/xnPmWHXIyBD6n9+wEMbCZ+hv3QpusgxPaPP5nhX+nSihn++alrhn+++ZMZ/guSc5z/pVDA
wTNb6lgo2DhkwxANHiZlCPAzin1m0YACSCFzgLDZm8e1//tnjuZ/f+pqPb75zwehW3P/9V7+DAL/
fgII0DOGIA1trYN8HIJDtXkUgGBw0LoNQCwk1IIjtKn5OP5sd+dxvf/8zlH8z8eu5m+T/7zmL+XX
vzLkIGSLUOvvDLEAHmqeh4qn4TOKKIAowARRigl5qPjN3jyu998/c9T++1NX65f/Bf6+7+/kl/uf
Y//3/Z0EzwIEGbHpFgSBrTofqt0axYchIRBapVPqePt2Zx7X+s/vHLX/fOzqff9fkGR/n4b8o7/7
/CSpi/6vnYEdKn5AIQ1sSv1e99iK/ijq+Dbb2jSL7YTgR1hy7PD/7dzjVnlcimOjx3/kWuwf/wXx
ydbjxee/MkJ5NkRBbMGAiK07vy9FPLASpM/QIXXQkNg4dqhOf8L0x9TgX+jQ44b540PHFn88d9V/
84+/Ij2sr2P8sZizu9N3yfdVoKOljNNvvw/RLkw5n/6eRR8NaD8S7OXXX5/CQ1b4Y23pIOJB9n2Q
BP74/f2d0r8+DekzfEAX8AEKkZ252YLJ3B/eBOyZtRq2Kxw+/pF6nj6RTa/zX5/a6Yj9ObDFFvGJ
zfnMmlQ1w+GVLQT8gLDQFgEU4cPayR9rbq8aMfNG/qGH3///iRzqV00htfr1qZXT/vjVoZsegoQS
m/KskCftl7s3djnP/gj+D7PORicK/GSUgItIm7wtoxHD0o+OFPH/aODQ8FEDOlDNiLHxk5rP2f2A
oHcrvby9PU+6tc6xdInwMhUVyhLJSjZdq3GR/EWmfH5xnnz0UP4wQD2azKeJEvkQ6UnjmDM2xOdJ
t1H1uPd9J5H0IKTJ0GKT7dmSgTCeaK7fn5Z/MOJjxgUP5ZMRDA0KZpo02sC91hikM26btMJo2Z1u
YsV/sF2ZOx5CXSEwdEFHk3LSnYnhUI1hknuj8s/T0WGid9zAXOQMAzX6SVBi9aYHnHwkHE9yQ/yK
irDNe8fiwyDXvCaGJJ70m4iNnwl5Ndn+n+f92M6hjsVzv8R53YUkwcabbosSj0E8g4XTDfUf1PyI
hbED38xXjBOvJQkvW++rmCb8oaBTcbsogtMy7Lo3UC/FBbDg8CPQDVKdOTAH1jIjs7CLJyRhvt/g
PZ8xnOKqHUqYnHYseHDSR4YGHXBMQ68rTbswbWcxl0kAfR7EXa9CuTceqtl7n3UeS0lFa/zSEzBb
XjCMA/qhX/Jp2hjmmns48aXxWN0sZRkkIgsWHjVz6y/x0olOxO2A52rDjAdve2Ss2AkzLYRgmorJ
TzwNf/N8641tJ+NADzw2Ab1o8+b5aa2ujcdRKhcBw1NNSGLK4NMgEYiJIktc+mbe0NhaQHBijhm6
xXSVRxLNdXgxkiFPJWp1elb/kRNuer0AwthIkrauPkxzfuXVyxw1evztPPlOtEFId/2AWj/BXcuj
CWIczxTIfV807cYQVmyNDs+PEmJVQGGDWECSfOiiDogdQjegu+bTq7LzzjMC+lPYUXyGBpIE5fkN
CODO66vzMiJyIg7FoeRDNmdpO0oh9i2RAdphmBdof9oEKw6EnMgi2FRzZTKaznM3LS+rYCnniPfF
tGyMYAUDyMG0hxeygEqy1DfefI3mbHrhtUV/0evCf3neGBw8SzhxJYqAppXB+Tuf1vAG1SPeiBZr
A3BAbKiivAJ1vh86U7RVVIMcvM2mGgzPZW2Yf3t6EAdneSQoIQfJU8CLLFcyTEvkER7BOhiLeDBI
vZVs0Qnk/Xk5GDqgHhWnQMx+mGY0C3ewI4peGSKn4g33xLRVbK3gDjrQBiZXwqiWpbxvsy4ekBfK
yGbPpojFXPsw4ho0KjJmnLrzYAgdqIe16IhvpiBtxqCIQy7RZdEMWXLaPitAOWyaHgeSziu0NrOX
7z1Rd59m2RxcAevg+rT4FfNDB+igRMMw5zlN4TBUyAbDkpn5qitV59lRjJ73Ri9jUF2ebm1tMA7q
gW6NEqVP0wYiKRM1DnxMx7rJ+g3Ur5nfQX3deKjthpKlVZ+Xy4vMG8B0BYlBNPLnrr0ccQDa5wNv
2XheEIBOEMiwCQ5pne/7ZhbxaHKwGyXvNsazpjAHnQsQQVbXJU1r2ZkvmvhfO8/DcsNzV4wPHEgO
gQRULEOQhmPtRSHWXxFjy6WdipqEIYI3rL4SyYCDSSTo7DGgaSrnUvKXExtRdisFy4NL7kkU3p3l
XMDBoQravJeChqmS7VQlxNRgV3KSg/1p+Su+BRwkhpCLnsuepcPCVHhpyio0b2HXAjuMLrexE/hj
z7/ZuqLOd6ebfFxzdkHhIfirPsybJl9sYdrRYeflmbhQOerjsJ/hi/OacNKMDJsFLgb6ST/lyWKa
C1PSPSXFhu1XHBg48aUyspgE7oO0W9ryHQpB/Vb20mzoZ0364flRlbVMc5ZNuaaJbAS8HMYuTEzf
NBt9f1z7GDjBBHh29YXWdmLd5RUYIt5ly23G4Ex3UxXUP1bxf/B4Xv3ItMdLM2sYdEy81LwudNZS
O3ckzZt8HvPrTgEvltJvn6Nprs+LU8Cxc2M3m4hs9ZKyquqjvF52Cxy+nvahNTM4UYrDkJc5b5ZU
MvTVFMscZwxXG7B7XEEodIIULi2paEb5krZZG0SCZosfixHI2zAsyjdBU8tqo0JZa8mJU9JOj7yy
tFDIG+8lEd57T/NkAr4tveYNtD0eQ1DoxCipSyqmTkxpyUTx3qe8vCLaI6+1p8simmuGk3IBwcaA
HreLXY18CI9AzW0W1plJB9qzRIbTeOsJXJUb6WNNvINtQgc0Lp0VX1XdlenQZd/6G0Z/HHooPDR5
BGxVzrVpVGhSrxdXPOxMBMvujfDqr6c9dk2+A+2iljxXgJq07zMTZbN/ZfLqhuvGbOhmzdAOJOZ8
mMU4zX4yi6a78oUEkTX8Es8Qva2YXZ0LGzCdpyzmIkTzwdS1nc6G+Zuw/EjYu1F8Oa2nFRMfVrOP
7SBCkjFqtJ8QPDcvCtHA3dCyfiP2rViBOWgo2tZTNRR+ItQH7n3L+tcFOSt2283ehx3Xs+lhnVd+
wtoiCocbLe3cptjwnjWtOI5vJ69t2wS5n/hhvVu6KirFhuRD9/48G0OHjYBjfdcLoEvfDiRpQJ2E
9btqeQWKMEHDq9P2XNO44/cNahjrws6uDPXFhQyK63Guk7bgZ2rdSWY5aG3VyBqSLCpB1XwpR/+q
/nhe150ENoZjU/FyxImdL0SquBhAFZv26rTwNYs6cEUzLpRsDE76ttzLbIwFRBshf0U0ddAJWq2m
RbUoKRB7roo59adpQ91roh10MrIwMnST3lsm4XIztUuR4B6PyVk6oQ46zbJgiVA3JcHAh12t1ZLQ
eqDpedIdgM6qz7uir6cEToY9N0aX11lAmo2+r+DoQJ88xpHuC+bBCpikoeMtkMWejOP7EbT7uevP
KqgQdaA6AjG1mTTG+jr/2EjiX1kCRL8xLV+zrIPTbpxb5Rk2JqUqX1mu/qcW099OK/5gvkdCDHUw
KrveE4G0XpIPyz7rliEqCvW+aIorOZska8t2wwZrY3AA21Io6kWhMWn8JglZcVGRYEP3BzM+NgYH
rtOiWbmQakzsItK3WgQXistrDMfzfPNARD/2njmvqUYKDMmQBRfVzGOgy91p7a84ZuBC1ijkMTQO
SdfjqIfTflz4VTi9G0a+UXms6CY42P2odAqqAhWC2Bb0fFN0L0xQRcwUG8JX9mvQgS54LF0jUvN8
ynSSY3gzoW4/NVU81Dyu+ykuuzy2Gw+2PT+tfbMRm1fbdMDczT6scqqHhI93QOdpVX/G1W+4tRuR
7Vcy8rhR9Y6q83bzUOAAO8sr5g0+G1JFSIUi7E8wjOxwxnoDGGs+4IC779EYDjQb0gmV4jbHFOyb
bmgizbvm8+x5w3npIXCQHlIEdCbEkC6G9bcMG3EJ7aLy69OevOZnDrwpr6UsBRlSUXi3C2bXs5ru
6eh/Oi1+TUkOxL2JTpX0Mp1WubliJruZq/kqHPTrroW3p5s4YO6RKOI7MC+0nQkPqhhSxssuMqNJ
22l5zrl8habiXd3OryjuNnC/oi3fwf0855aWgX2dBphOF2A0PPL6Ik/NPKgNt4IrAdd3kM9Z5dul
/GxO6QTeLm1XpaQweVLgsY9piV+HcqDRgNmLUPNv3ViZy9Zrx6jVdIhyL6jiJYdn7UAi3wkTrBjt
+n45DOmgug+Lh76ZTuTROJa/nTbdinf4BzUfBbkurBTGZa9TgSd4U1Ze/WIBfv7Jrpg1CUDd1gLc
WjtOLKCU4Y7wRqdTbndpdQvHqEQXrbwMiqnbyDYH8zzmhk44EB4QobG2Scdg2gE+5TFf7K5LbXk+
Ox+Evt2P3poVrXmIExGCmetegEGnRVXY3Xy460O+UbGsacoJB2by2aiydkjLmb0wY5tHM2xf4pb7
kahCsZF/1gbgRAUuK2AJA7VOB+Dv+1FdDtOX0x61Ipk4wWAODfWXurRBufFezaS/qBi9OC16BfvE
wX5HpLLnG7hORN//Bo18abemkq7JhvOUQhzcF60mhhLb9bwFsQBNIuQUn+76mlYcHHt2FWMAyIbI
YaneBmLct1357rToFYdxOWmwQXVPukwlecnTZWFhVNXwhafrZLSUkDNVcxjXUZxgba76KgttI0Ym
pO0+jGHz8XT/16zqwJYZaJekqBVtN+giJeZUGxETf2u7dE09DlQF5d1gzynp1O/VKOKm9aXezboI
+12rBHkJ7Zr0m/NG4kC3yMN5zCTQqcpG83JWHY2mvoXPQR4Wu9NNrI3Gwe2irUvOnh1NW5u3c42u
oPG+yiG7G9otxsVKEy5HbbSMfp5ZumSaFfSdt4h9OPq3hRluplB9PT2KFTS4LDWY8bLKEezTHgRL
ROlyo7TciJ8rWcClqMmBWeSasE+RNyeKDG/9irwvhm5fT/TzDIcN1K0N4aC9I0AA0zEmetOnvM61
iKYJ5i+Lqq5/O62h7/yWR5KZS1WzxKmBCt6pdPwA3qN79al7p66bd/hz8Wm6yF/K5+VNe5NfyCt6
2e7wZf5aXLWf9KfmZXXbbPRhBZgHfvTxEEmRL6LPW5XOmlzkU8gi6s8fxzA/0wsc4Huh9mRRNir1
yncwuK68z6d1t+YBDuL7QArpe7bfpfYvs9GPYdDGNegi2SyRwq9Ot7LmAA7Yx8ryE4LB9r6p50uL
mBtt0NbscE22g3ItSKUBK1WqoK51ZDmu7K1vq+z9WV13aWFM2r0yK02lbfUm59ea356We0jxj/gs
cvJzPfoFmRHpU6bGi463u+m1194AfBmMKhKGRLYSOy+furQw1EyooTPq0xDLt9AvEtDlG1XGivJd
Npgps7DVY65sadSpLBmMKfMd1vPc7k6racU/3f1vwBQ0tWe6FIYmXtgbjS9lFUS0uqdFerqJlTG4
u8UlLYO8Gm0TqCUxp+97STcUvxIUwKHFo7iHiIaFYmOXdkO/G/rFTuiLaDJyQzcrycfly5WZJWQJ
T/QpmcKXSM3pDLsi6nF2h4Lp22nlHNzxMTd1hiBNSQwv6j6l85DvLM/+ppu8JKzg63mproSnrmjR
g+h0Yyv6culzdse1gLCwA7KnR19iPd3OqqoiAdSX8+Q7wa4K6ULKzsoHdkoFQm5X9D9PBd3o/Yof
ISfIQUwZrwa/T41fveNB9j5sVHWmbCfIYd3YoxRT2acDl3FHv5T93WmVrODLJciV9gB0Lvu5TzPw
tuU3XjXH2tA4gF9wsbHh9p3V94gPufS4CYpCTfrgp/7YRSA3155SH0SNTGQPq8LYvt0joS5U6Y+x
j7PPS2NeZ171wsjhBWiWj3ju/YhaDiJRSxvBsblmfN75Ad2idHxP04900WVdlKPqGzZZpPb7IV72
y268JInYqVTsxE7uq6SLi6RKmtfZR57iK7TXcbNrdjJp9n2aJ+K1jutdnrTXWxysFSgAx1WLdspZ
NzddyshcdteMqUVcW4Kc7L9WzTxuhO+VVlwWocG1Wrqc28yQ41fIMo2ioC1fm4FsbEOtJLk/8Qgn
e/x+bKz8Bikeld7c7wqNZexlcNx1WO7qHu6Epu+kWjYcegWFLrcwR8Qb7H6aHRL3eAKXsI9oOTQb
IXdNYW44DOplCWuvS21ovyB8vsKZ3FV0i1y9EtEPJ8KOE0bbzb1pD/pSMB37KpYDslT9WwW3YtRa
A45biXKoZzGFXcqxKNPeq1GEwupjHtA2agN1XkZ1z1fIknR1WfldOoQ00QPZzYCcl1K/L9cfpVRi
gh4ae/ok7ccP05BHmt6I5cPpWLjiOi4zMZcBafMZWNkzX0RkJlp0UUZZttH3FTS4lESeB7lnD7N0
lpJIEnuQbJfNZg+953nz1QNBCtph18stTvKKp7rExGHuZwYWOxiwXAcARBjISC1bRfeadCfXzeHs
ITEOFgdZG/G8iIbyDdVbFNE16U62K9jYUm7PS6Qq7+KO08jkn+re2zDD49Khy+1a7CTUlsRW+hJ8
reSdz1/33tY+2OPlEjzcsHMMYAo7DIQSXVoP02ubW+NlorHkVvWoii0H60ILfFZJAF1WV1Co3C48
qy4t+kH+VpEMxbhtzVmbndBlcQmMLOE06+1AFIkVvkXci2xsOtMEB9McoZi3MvSWsu3S2fivbbho
o0JVb5jRODkHyvaU/8MGtMh1kGe1relLLIa45BzcGy3gcFaEgyF+KF8EQWeosfIXYmKWV0kZblX1
j0che3PcQ9G57BrrRLJNhYTGpgCJvT7SpS/6DcdZ838Hu4jD3k4C/TYtF3YZ0uGNpSC+q6B/1lwf
hg54c1Y2dRaYNs2p96VqcpRUMkQb27IrfXdZZxmpFuJbDkQ6lHWal+gDmMRVJ6vzzOoyz7Ihr7Rn
ScOp3Y8dY1BTFkvYsg3Fr1jWZZ6RXhZwyFCb+ojdyKK7kmxrp29luxq61LOuskTMQo1tyoOoHNPJ
v6w+dSjqSGyKXT1E3dbi9poFDs+PoUvLzs7MBus97NKnn5j+ULKNavHxuYi9uOOhaE/kYMwJaNPR
u66KJYaVifyx2AVjbk+4nEcghcyBLtdkaOzGS5s2eUA+EBYUMMqzUuCN2LZmZQe/cKiLYmB2FP1Y
Z2WqyrIyMWqCoDnTjRz8YjlI3dXW1BS3Cc5wIoat+cBK+mIOdhdvKryMWtFsUfaQbwcukJKfVaem
aAjwvWngtfK9r2fFaJejtgDgMzHrNu0wi4h32JymW3yjx+tceLji69hLqSlGSxWwAxHda3vy2pub
C1aDaJLnHS+BLk+NAKCoQJ7t/MyCeJhE2iz6uRr0mVGaHkZ2hLMJTRqWgWhTXfLrWlwGxG4u2GPK
5+neQfG8zHTmjDSpWuCFmvMXON8qPL9vHvx5Lg1djpo9V12WZsBN6tdlX99akp0yz718WbyIe7QS
h5qxhBd+1xv6PCzswR+73lPm5jkfxQw/GT0PwQs/BJ0tkCHF3qXpS47iti2WKh4Z5mYHSlrRCzii
akoUb2rxxjbK/b097Cyb9xlqBvSKlEvW3nX1AMIbezFNRl5jU/FLy30Yr+YONdn9qKnpP2Iv7/GL
Tjf2+L/ljvHieoaggYkoQU6jki8BfGVnevX0sZnhIs/Lki5hqrDHIpoxm5qU1svrHPdXpMTnnZO2
d6w9dB1COeADh02qaVC8gT7Mrmk5exssi5X4Fjius8DS8FFSldZ6KvLIL5T/XM213FgtWglBLhGq
8KfZsKCyyJ3DvaqKHRGfMbQLCCKheNiJ+7MAcLga6hhedWu5J7NdF0hJi54T64J23+DitOiDIh7x
f5cBNXRKQ1+OTQq8wCT9iNuvrGuXxO5rb3HBV8Jb4KSAvOd4aQPeWibPhQ+KNA8O+whqRzOxkYvX
rOxkAnGAa6g760NTACPV0FdDPn45raCV3rsUKAO04hULrWwyFvuulZ/7RbxVzfSbF0zLRoRbsYLL
feKevd7DsuRtMdGbMUhypsUnOanlncKDf95xaRuMHnqRJmGJRFfbXN+Vr/xc7YoWPIfTeQdSoMua
9ZuqGjlFjT2QEtqlsjkaqinOgy45bYcVFR1uQDvGgJStvXqgs0nAtMaeV266xC8qm4qltz/dwIoT
UceJZl+0KhhCngyM1TRlXglYtIh6qi/PasDlzPatzuQ4LE2Kaqx2gSfsaVW7iHmecKeGYCHqh6K0
5TryFhMVlR5izcbXZwl3aXM+R7gNaouvMehGuSvzgt/Yixvtn6flr2Hs8Py4fND2wqi+ZjYIzQX/
DMQwvadCWb4nHWv/W+3LemuxZq2lg3cdtWQnHVzl0KrJkowLEdclz78Bv4IfGm4ZGFEY8mqLnrLi
sP7Bz46agq3CdJ7EIXDc5/Q6b9+D6Uxr+w6UJ5GTrijzNoXAfwsWKK7FMjW3p62x1nFnTtBUi1AB
kxZp/XuZPa/4c0Q2FmpWMOY7IC6ryVB7yUBj96df2Pty4hacuUjjO+gtPMVkH1jJnYCvPHssjo+t
jgJabihlpecu+U2AKuSNaeyptAyzb1URdHiHfHu+ZAMCK0p3GXD2MFORdZX1FruluCvm6xrdyxad
Fxxc+lvP27qsw8ria1kiMN8QfyPxrvXaAS4xIcKjV9iYT76E8pqYVNF8o9Pfd9weKU1c+puXLZ63
8LJJm0ReshTv81jseFJcq/0ST0kW+XEf54m3Y/Fpx18JDoebTY8RG9hLPhYirY29wt501o6Djjgp
L0Jdvc2k3Mr1a57kYBdLls/tZJo0s5tkcw+e0xZvrAitmcNBLtYsHCGwdh5yiSIbpW/tmdOvVUU3
4Lsm34GvZSh3jVjsJNjei3fTesGuI0HSA3VeLUocDKtGTNo/LAv5nl3VauU4xpCqNqnmaWvNAB9k
PeJULgcun+3hjJzNMhWX446ketdfWkpxkl3hPUpAQmK8G9I6NbspmXfdpZcC+5e6JHuY6JjHSxKe
B3iXKbdoU9kjAZNMvXqMvIbuSFilE1AbvrziZS5ZLmtFZQLfptRSLX4ewV74n8tZovNoOtC90A3g
AbcTsdM2j7Tyyp6um65Zp8IPp5G41vuDAx7lToPFVIbU1sPzpNBySUt7dxvvLKvzvGmhS4CzjA2a
U8yknRa2eyotnzwfNxS/si6IHXiLisFq0lZ0AGtY15FkYZAlc2k361IflhjvSQGqet+Kpgg3wvCa
uhxclnaFoFKlLb1JHQQs7nsd2EXUmdvDU+fYA7hTh37OdECZ9nZqLCpxGRYwr/ezJa1v7TaujcCJ
XNT+sye6H6y7knnw2he8m6m3o3Xl+RuxZSW2f48HRx5l90hbqhSWaZF573I47LEsP3KBUrSIjSZW
oqNLvjNMF/b6Jlqn0jIUB1a+UwG6O9zJedoGK47lcvAaPpK2QVqmC4A7e3ddBKYPUzBGNerioNqo
9NfGcGj8SE1NtkwsBK1VUwle5PqyMW3iTf3u9BBWrOwS8GSf0SZsrBvZmzDCGIz1eNn6dq3ktPQ1
BR3GdNT3ofeMDmAvU1C24UsGxyxWRZ9bi/eBvZ9tqXe2XAEbjX2/veiRROJezwZIYzf2g0amZblM
EWzYzWhkH/l22Y9V3Z29lHiIgq64tMyCSy8LLxcPx8bk706PdcWdXfKZ6jMYEO7XqcjudFZHg+C7
IOvjwd7ldbqFNVs5iMybrgsbiO3Glc+nKxTUPYoCwCnZkL82AidmVXWmR3uYv7ZXY4A7GQx53BG6
t9fGzNEYNM1GND7Y/jErOSXFkIkemeUwl+mA9q5DMVd8PwSd7pPBXtgH708r6ztZ5JF2XGaaPRsf
ZLzpvB0gJYvnhgoTdQYoe2yxCdJ59LJYL6V8k7fBeDXarPYbKDvjR4iKDmyMdcViLnONaJ8xjLhd
pUUms1cqYt3NsZKTvzVNX9u3cxlYcxfa62u4bWHk5ataeHFr7xaKfOntPGwvAg3Annj8ZRnmVWTP
lJwXNFxaFiibLOelvXppIB65stfHlkk3zPw8ILkMrKJvp6IsVZ1yPrNdbZfxZ+6/G3x7Uw/ozYav
r1nm8PwoMtkb/+1R6QxaNan8Ze+3rzH2ztzidFlYs1ksAT7UIhX0ZWcObnbn+fOZLuUEgWKAi6Um
9CIdWphmwbgfln5jc3xNJw7+LVFX1BmVIjV2GmQshXYaxZke44B+LDvUT/a+q7QPQxmHc6CjfIEb
/V6JWy7vaiyGJqyE1besSXhFRsLSGs/LBe7pGEkyhvvTIWVFPy7/KszLpu2RVb0/cLsXyMJLex/j
eYcEocu3whUcy54XIi1lbvoYG4x2wzTZlHVO54FL9yELnMPWN1Wa9fqj0PBbU8wbFcrjWR64XJ/c
Nz0Y7O119hTiHIe13cLM/4+zc2tuHFey9V+Z6HfsAUgCBCZmzwMpybJ8v5Vd9cIou9wkQZDgFSD5
689Szz5nujXt8omKjugOh9SUROKSyFz5Ld7tdC6+NcvydfjFfiw0kf51zvKRxbSMWXWGGHTwm1a5
hVy6OQrXy6geluu2nRDR//x2yb/fpU77BiI7hWhmG8xZ5sMdp/bScZMG4b1dyD5YVEJ0+Yuj6uRX
RUaRfta1OZvzQidrI7ZdNX+m+z5e5G82wdMOAvSdunBtMKVRJgXTd/KUfO/5TM/6DEron9+qjz7j
5HhFJMquiCHNWez8cF81ptrNXjGE80w9/PwjPprhJ4seeF1aBQY/Y475nDZo2T1OP5GA6/AeZ/L7
zz/lo/l9sv6JwLYG3G59lrOCjxs0pkQuFYvV8Sflho/u1MkqWNZtuwKNaM6Ia/2uCidzCTh4CDJi
UX4yF/9o3vjfT5yeqhNrAUhbxyYshqHw8U3FYem0V4Pv1D7OmnoTCbfE+6L3AfbWoecjbmWIusED
q8du+CHnLhZPla59samjMl+gPOwBE89Z29y6tdCHWrdBXCY5a0R/MRql6oMvI1fsWll29NwsZRns
51xO/spgZJAUgUhTvf/KI6Kn+sgWFpxdFfFiW49i3echG89RZy9ff371vx9m9FT1R4NMrabk1Vms
lLgri1Hv+jbqvvBO1NtMhOqXjqWwKfvrQuYhYACMy1VnQVWEmzozfk5gIVBEydgF5pNA4e8HGz3V
AcJ/Iqtnb/JtO7X1sEOSsE/JnIstEaGNtz+/Yx8t/SdThszKs1HX1ZmXBrWain2Pm+hGcWSdq+wR
UonPMPQf/ZqTqeOWyraQPBxvWV0mDYguScjWKuEV+fLzn/L3s5+eSgMX04giP0oBGSnvRAz7AOQ5
f+3Sx03mT8Emdtuy5IEgmzFm/mvLjT80AgS5n1/9g1tzKgtUwSx6eCqoDfcxYTcukPNeuNEu56MG
F/WTMfvR7TnOmT/9hhbiWhcHgz5b1NhuOTPIxIfVZ40LH139+Nv+dPWpKFrwI4LiLAvVfN52ZNxN
bvwsv//BKD0VBiJmCCFLM9lmqJ6n8MUF9YXiPGkr9NwMn52eP3oMJ5MahiaQA7njh7AG2/hLzn9U
y/vPH/EHC5M82f9UWOazjspso/XIEpgxddusABG8rd2a6HX6ZP37+6CHHr11//wUgNqU8LYgalPq
6dHAczoZJLsJlnY/NOWhb/IgcZn5JGr/6JGfzOi5kTEwNrk+myahEt+RfA/br1+TDtBTceAE/Vjk
Aqs2sTNoD6MWY0tT4L02P38iHzztU4HgzNs+51mjNtSWm8YPO97at3j+LJf1wZM4lQdmnVUE6IFi
a300fyMlvemqZTfZqHpfdPGQZUufELoEv/hrTiY3tEwtawxXm077CGWqvPG7pg/RzpUH9rM5/kGu
gp7y7Zy1iCK6HK4bAm1jFwI7anyBgMv7SyXsau9CSm38jMikGTZ1QIP+FWmGnO4mXxDzCbLgowd3
HI5/Wmky2E4w2czxxsyrfqCwUWoTSH3iKsmzavjkQz5YcE6FN9DO6SyYUUFijbzyYTmnjEKA3Irq
2eWd35RB9UtlE/jk/fXnFFMj22Ut4k1TsC9GjWO6Nlx/EkJ8MEVP9TcDDCc7kFOzTRi28X2mlPnW
uUHc/9IUOhXfTE0G+61pmLZzMF60ft0RuXxZ6Pzt55f/4MufQuvyWlGiombaKtFN7wGpIDZcgql5
+rXLHx/9n8aRg5wny2k4Ige2huu+n/K+urBRDIbQr33AyZyMoG/NY9PjAwpzFwf596EWb7926ePc
+NN3J52s0GKvRzSRyWlAX6Vy38aCfrbdfnTnT6ZYAVVVV3M+AOanu7NwDdsbp/RndakP9sJT5eUw
ZhY8OD5tM6Ayxk2FhBh/j1Sfk5sYsiSJMLSIG/lrYc+pZChWJurielQ7ric1pzLkcXlZO1gS3/78
WXywHp2qPU1F7WhpP2yn2lwvPHyA6vmtitftr13+ZH2wVaxxNJByN4ZERvthLmVwVlTwz9gTNw7V
J6rbjx75yWaOBDTrIZrut77teqAU7csQfoYz++AOnco963gtVrqIfmuIImcyAIACfqDd+dqozyzD
PthuT8WeTFNjvJDTlpD+sW58WkB+a9WyH0j91PT9dnG/BjOmp8K9pa6DpZ99v0VuTCdsaL7xfDHJ
RNtPJvcf9f6/yQCcYuxm0BZwZC/kzkzFZbmcD9VDS8sEq+F2NYBCLutmdrdB/SBWBsOJdw/vHInT
QtDeBrxLyHAX6Djpl+diqlJ4BaU1auYoPCVZWSWlZldQfe7LtUl1H1wsE8zb8mJncpZwtIguRoKj
72H9Ee7CzxKMHwB66Ck5r4fDYRli2u+aoQGvX+8EClOdLDZGrFtoKg5L0T13s7oS6L/dWeiejO1T
Vy43ARBpCbqJ0Y7LRRo1N4gKEwdzsTB/GwO1pRMDlgI4dWFDm8AFY89Gs62rzxq+P4AX0FNdYDSV
NerzNtqsFZ53hWP410Kz8AzehPpp7QikLpPNkCwrbWqbjh4aHY9nIxvvuWjNHqKUImmL+WtnsFCD
o9WoLE+87iEgUf3X2tDsk3j8g3WVn5wxmmJup6aw8S4M/LIlHsXFqDh2DYplyR9mMoLJ+ktr0qnk
kDj0d5MgE5Bux/FOOE7Ru8NzU5aXlQnJZ25df98uDW/Tv+5yi69MVwyD2WaTSVz/PJRfmuiOjO+y
AxwEwzX8rJjEYJeKi/7NpDsVI0qO9g8nW7OFueowLGnYVSxutzGO/UhWDsQ18oEFIeiIQIKb/Lwz
TZT/GKTKZJ0qEro4TkvtSyyeopg7sZ0ggVVVygtK65uSiSy+7iOM4+C802wmRQJFujM6QZaqVhes
drlPy7DgJEBkO07tvqoCZr+TKdDrNwgle/mtQfd7/jwzZ1TKiJvmB02FNjYJXORZmcC6VzR1Yntt
dHXuhmbBAhsDZ1O1+A+n9IfqI1NPKQLliJ83sFmTLpG9WdaveaiHaU6XpmjlFbUKPTeQu3hF3nrs
O2RO0NNWzGXKl9KYawEih9x4MpD+zntP1NXKcMC5c0Nl2D1Qz1x+05IGIWJmU7T1YcnjIdjEcQ/W
AwjfcZfU46qm+66cW5swZssxAbeZvU6Do2GQzERx2qP4Aw+1i3aRy/q8Ok/6+wV5gPZ50rpT/bVt
4ZTyGs5TWSYlzj9jgtbxpoDGWarvetKLuJGlpeE2n6K5BdsnD2RaLHPvzso6mECkkELoTVY2fYnu
bPTwHrocJnosRZlee7KDR2vQHBfZkhizZWVlGZgMwwriDTISmvW7VcPAqk1DASHYQS1huJSXIXdF
eaANQ99SEk7LrPK0b7J8hQMZyaKo33aZW0t7Hja5w23JswZ81oTMmbbnNItZaZMGmVeI/Zlbyilp
4yoIEjzy4B4lMvk1aF237ZntIdTkq78rwNzVqV5scK8wLvjBtVS1LlWwoGrPZd/H5zWREoXYcGyL
fRZ1jm3khJLbBdUL+qkwFvU9DDWw8HYlr9V2rFa/poTN2TCkZqzdeIbcSDPKJKiCxq8QFLS6eIPA
COy7oas7tl2ibrXb0oY12QV57ftuM2S8I3XKY56Hz7jvFSD6DQpj0wVG7fqjrfIawpUoHlF/Hmql
L8LKabmZ/Ir+KBQ7EP2n0vXLC1c9gUEcrde3bkH5NA1rk2W7fChln0TTLC/DIAvexyVuug3cseZu
w6JGVykgbANmREZylo5kMTSBNaKTt/0U0WY76nadN/GiM71tFzd7sEgmFaR8JNacSyvqHLBv2pAE
85+BysziOdyiPMz5Lo9aJ1OyZivqDSEgtruZMdLcQoLKYSOq4/Ch8EV93IF926ZFBb3Hxvcr1+e5
ofxZBZNpz3NHs37TxQ4iEKcgc9sghe1wYuauwcCEp1d9Dj9lN14V8Gs+sEr26oE71/fvkQQd6RzB
zWq2uQgwgn3QMn4h1mbQe1L4+CVrayydqH4t/s7azL6LNZ6jVPrILE+Z6Kf1wND6sTzDZlctWPpC
VBkT9FiDpkY0n6vXOoRURSZLW5XZfVw2WQZXwxpQSDyvFStPzOoMQHeyZNVTDbHGshkVk/o11rMe
90AIFHsPdB3kv4rkr2LMKQqKdg4LmYiQm+q7aqyIrkAPL4PLOYTMAYc8UEqz32PaebPHxJznfaNG
Oe29rWv2bDiM9t501HhsxwSedNkla9bAn5fjYHeSrdcgvgfRzgg6kS0bMol7GuSVe2izqvTX2aJF
duFY48tLSIyoAFkCChIMbL/2sLsaiSglGkVRm7zxirrhdfa+m19EMNbtDTOyFH4TNcEotzKzmboB
sqPXQEjgTmwhtS2mq6paUNNM437So0omS4YAHgyMrk8Q57c6BembwZSlgMHuc8GGO1WLlZ8pFbUx
CqHR0yBByE+KBWEt5kvmyeSTZhzH5tzKOifbKltZeZjEnNEdj9uJHLCjVGYXeJ9NVwX6mgFxKgoy
6VTFzZK0KO4Fr02tsCeBJCDCqk5QSjJ6P0SulY+dRn8OYkg+hVj1kY+eDbu0QUQBbi67J9zw9o2r
vF4hvaTLXD/BMijiYOtMRN8qA2kMSOx15mq/M4tosxdbgyPqk1bmTl0qxPmqSHJNCig04KjhbZQE
JfxjLqTQluxCQYZqP0dFLi8nvULxJeFlvqa5lzq8bNemPp9hQlZ9QUbZzs1RGLZEZ6iJSP8azGGc
HchxTdmMTUN4OjESip2HCVG+qUvVHYNBLWMK1leG0loi/FiWb/XKVHkNz2Rnz1E0XOfbdpIQAyaW
S4CnSNay4Km1VIaPc4Hhet1AqlldtBTYk2vieuNg8NIMI7RheTVnxdXQOy9eyqadust87eDFF84u
Hi+g8YSd1pZwY83WYDiNP8zYBwhYY6d62EFav5J+n+GeNLRK4hJ7H/AwgDCuICms34G+Lb5OUFa6
V0S9MXVpDwF9lBhsxz4pTD6aDVjx2ZCOnXOwdDLNpJMQQ+oyDnFHt7UVlfl9WnSV37FekmCPPsQA
YDI7UB49Lk1J0QEMa6tyk8u6Cn9oAVbTk13RHjwkI8Gg+L0oipn8jku0qHD3A4nns74R6/Kd9Cso
cPBmFuYeldCMXQtdh/ScByuw+WNYTvRbX8GZGk+t7DM5Jr3mclyxoIxTodOBKKquHDBHOp0JmuSD
dB3zebjPadTm3+ClUwlUi2raRMM2XsooqJKgjnLsF21o6vMYIdn6Rhrm8t+BzGi7r/EEuvRZTwL0
+ibtonv7XHaKykMkp6g3AGmXYdOnLAzrea9DSfIBqv7MFC9jgUPpmkyTaiGYazke1S1iGhq9UrTY
2AfjGi7BNqwtTiAeSfv4AM/mIN71Xe79kPaQJ041MGW6ICWcCuB68z3v5mk4wL3Nics5qthwxUHC
ql4bIRVODqUPh/6iIr1DbW9FAJ1/ixjQGY/S6ny8JEbX5KmCYU9WQWipqzCVoubBM0JMGW9lPM4F
UvyopMuzpSZ13iZTntG2TvgQz2Rfdo7aPfQesNBOSSZyv2UoXolHoESLPEwyAArNWT5bQS7aGu1h
2R4mDvW6YyZbacq1KbLbaQ7DxlzGFRreg4SsdRB8Hau8C+/RAs+iaePsGNb7HlJg7K5jA8+Nx7Aa
IWkeFxhC9Inytp2/ShMPGDxTuXiI802mZ7bxNJzz7XFbFm8xMNLg/k0lDS9wws2iTUAzqPnmJVQK
Bzsz583VVEK63kKi0rP11ToN9oFEkxvfNhMPyncvZ5lhz6+HMsQXDjNzUSCmYftVVcuTgJgPfkyu
LET5BMd3GmAuqdAD77H6cIIaPgY2DJYScTHeuSiiw1PPwoy9SFIGLarsq4wwppgXhcfEwMaf7wzO
/sHZ6mS/fG0kQ/4kCiuah1uB6LzHauLEEqOrZo4X/DVM08z6NNBqiLHGQQVBU8LncWBIH9AlAs0q
W2bxbDMM2UMGpQG9ZhghsNrxk61sAtk7iR6qZrQYlIPtfZ1gsW6bHzIYnIYuq8hxFk2sGtRYpEUW
D+xbrxnMjjHuZ4BTEj+2RxJbG4ZZd46KXR28am2DbExgVotZnFhZ2N4lY60DvwnaYA02Hnxdd9cS
HXuZOA590GY6bn33GQaxvCwbiR2x7eJgOYic0uZdN1PV33ArlincdoDMuQ7n47kWD1MF7C/Owx10
7s+VAHQzqfS0rvelhwDxetX5oh5hKB2rr4LP5KyJEAl+zctA+C+rw8FzW/dSk8dgtJlPcwN7R5G4
AZZwKeJNE3/pKt2LL4ssivWlQ/6jKzc6iwSbE4SXIbkIQBcI3obFAZPCLBb7tJhhdSlgo5kRWyQZ
bhfZrhEFoRhmeaK7VDV12Z5DhoNsS0EXj/YSOH9Fj7qhcCxO+jVALATDFqv1PhhRlLhSeQgw/Z7B
ZbTZh6XO3Q3rA7Gmson7dkhC3fbtY4aUTNCcqZn5EcMqUkN+ADeNumSoaSt3a67iDi5lyPYOF+00
avtSzPWYX7ezWMq7Ej1I8IohinnYC2elukC3ed5ftUgzt2mf9StD3OZ5YGESXdDpSymxpdfJMSGR
bdjadW6H/G6zEarhTZuOA3zbr9axHOleIWLv6p2ah5pDLZezoIwSgWLCimW61ajsJD22JLKvOmyk
e2z82twIUlP1OMZLXUJlFR8HYB71w65kAaQq6Okf3VbyzH2v+9Hom7yA7HUriTK528LxLY/Aexn4
utOu5SrJVCfN9ZwvuX4SKw3ZZYSLrre+QXiauqIm17qLAohMKRhY19GMwwlPCporPGs74RxrEsRw
nD9VyP3VZ1ip9YV0eV98F6WTy3mN92Qvgxd+PSsnMk3XlMyr/Roh+FSbIoPj4zecIKohpbLL1DWH
YHa6Iuhmy576hqzjrojWqdwRoQb5jCEBrISCYKKokyjoQJMlBSg5uF8BpHs3fQxlCLYNQcLwIo7Y
4n+vSCvDpz7SdbAfBjvALRh5cVU8t7C/Wl/LGPjQr6qcLT9IKXt0h1g9tKNMHbfWXyyslM01r/zE
ADlpmgJo0FKDLwt1SIcOCQYvurnEYaiYh9tKTJHeLk1cQEesK10q4Fth6L3hq1mgdSc2gn/PlkRr
4x9JHtrgWoWFrzTqXhwMxRSC4SI7r0OsCl8GS2Y4yoPriIMY7Rka+VIlGi/eGkmBqARSPwqibxHE
2OV9FBJHvnbcLN0twuK62uJN3NzGOegLYLuuiL2+oE3cZ7vSksLp1KiGrRcDgB2EJgvXQ5z6ZXEO
Odzatl8yaPPZY153DYIU9J7NtxUVToCcrMt2mxdVvvc0t5XZFoGJS8Q/pppA+I/EehgQBPgbV3XU
73xcQ10adEpmZxWDD2qYFGHFpxfn5lk+SJityvOiRKXl0HUMXzeJPVL9a7JyN0+HFqcQBI1lGWci
afQYdOfVTLPqFg0llSm3LLNleEsXW2uKAIbNdoe8pygPNWBYwzn1tAk7EPwr112V6AGMd4zLWFza
GmYcJskmxftgowrKhw1ak+OWJLYSQ3lWFpbm6BKM1xYOj5kb0tLHjU5JzbIVWRBSw09LqEJuOzVY
h8xZHqJtKUEzu+MQNhBTYvvKpxKRxAZrXkOio1V5gxzRUJCCAs5p7Vqz8952MjObWDCNkFxDMBJE
KWKfit9hACr2PPQLqDF3MlzwGNII1eDxECrNEdHUpsVlwRTLKRJdpShjsWGCK9KhIu1UmW/aYsXP
3lAEvmMGf5hayvfG1QXc8MwcNOsBd8mSRwCC5uAuG/Qc3iwSrJE3uUZd8WK5Uvwm7vFPnZi2ZeJy
CQRVOKDZsQCSMFglRenKVZlLODKgMbgytkF6blAwIrvnrQlAdykcIrDHPCR59Ii2gsDdNaSl4d1S
d92KbmERdNiHqxJrU49UBpbpGVve49BkCHgLq+sFDsb5vKKHEYZg6tIelYBLCgcnDhEJcS4O4w1d
0C0DRMoY+EteI4926StALx4imstjquao0gb3uO+b1KzoLLyeVyAqUku6LH9sW1n3sHqeKWvSKqO5
2LmJBOEBXcFBC8fGMFyfGwLH48t+kHOGsn9useSLdrBlUsx01hjYwRBnz9M4Fo8dM2vt0nDEoahP
aheVwfelaFx1h57jyaRQGdOSbtHQ7wKB1gu/TogqJWNoLQ/K2vVn5VrMcFkEb7rgX3JdH/MUbeD4
Y7EMWX+GJXOKHzvkFky/rTiJQOuBJKW/aobB1bewIoV3BWM3om3s47FoI1+nRcrt2vl8vSzE2tJd
7xFL34iuduqcRUv1O2JGcWxCyiJ7g7OlVw8mV5QePM/5eKjibu2vOFppchjBzAhAu6oi6kCEDOIr
LFOREakcm4Dh5D6Tbhw2AXrap3LTidCtazpUCy/bjXcM4eXO0sqtQTrjbNWNQGKMQTyeD5NuLba6
HODCBogMz4cggZkx1e+iimL6O6g1gcowzULG3poWXzV1cLeeLkxUNORZud6tP+SC089WzI1eLofQ
S9xb+GUN/VMF3ad+ghNGUz7glpHl0bl66WuUOrCnfV3bsArfinoc4gZzvEGoUQ1NXVx0DtDerQ2n
BuftuJwCFEFK5QGxS6gUOONAYsQZfbNGhfxgBdfkRuKEhtwJEE0LWBlwa5rkjc3tjESdtKhdZAgj
6Lv04PKeZ4TFy73ry+Ew9aF4lwvAYweDmHvYNmuWnbHVuvqHx9oFW5zSlSBeUg1D7DbW4wb7Jz10
og+DtzkSS/YDe42vvwYLbCaSKG7G6Hxa3QwqKaIngsGH3pd1Q4lR4o1qnDHwLcXM2Y+WNkP1LTJU
LljQp8FelbFXKGfxMWcoPvgyj8JtVjWYxyK3cH3CfiOXlzHncRaj6LU6+A3ApypCDVhBuRBMSYRk
TPCiF6RZjiuAeI+Vr5EbC90FK5FXwiHaufZcWO3dD86g57ks0H1qvtYjGrma5LjzxWnFolG9LlEe
8IcuKsc+Aml1pG2XgNbd9si3cLhRcaT5+UIQXkfKyh/objB8Nyu91ioFHDuGfd2kLSuBe6aY9RRt
YbUekP+eJtOji2sQAvlLM5nKpFMnFOyaOpx53OsM626kOTPvxgynqx6me3MiDRd+SWyXFbpPHEOx
uNq2wFxBccZngQJs0q24VcC8IYHRhUmDxJ7waTs2OFilLGDZYjeiKhT/Zqep6D4j131gFkZPkQyT
GFvIp2W8417P+w6JpmscvgPAZ5AUvOL9KvcSoT3SIUOY5OsAnT4bB0RdA47kEMRmF7wFpL9cj6f7
nxez/mhL+rvKz4kQhKyxmSaH2uSEAkKbBOjDfldoYjJJWLY1/KWJCuLtCjrFS2eA4U6GxsAylHAc
AA5tRZBMUz7SbQqMevw2t+hOPGKtf7HtnEYnOpJwoiRCz0e8y1w15xuO4HNKJmLx1X5+Bz6oz59C
IZCvrWGbxsUupixGtM2RjoMJJe3IYcQG3/5SRzU9RUGscRB1jY34LsoKlkLXvm6Imj5jGX2g2IpO
1JvGZkbVS8Z3dXQw9p5jDYrFo7G/A1v1a2qq6KTAClJhwaCoF7u5P+oMsiQOg8/Epx/oL6ITmUdh
l6ARcYyvD4vnBKeSIIll+/LzB/zRxU8KqQ5BmNGkwgM2M9Im/snG+te6Qekp/CELe6DbS6xmHhkl
+mMI4Vd0McdxNVxTyqLPjN4++AmnaAcxE9LlOZzeVWHWL573Hki76bPG3I+K/Kdoh7KNXAc5WLRz
Y+1fNR/6Ni3ZjIRsO8IiIU9Qw1uvfBaVzz3tKLDgiPZgXIuaUbUNSYccvp6y67wp+QPa19o3Myig
VWxusttOE2EPVROHUCyvFJ6IiYAfjv/vUfnvb/N/5O/29r9XquG//hN/v9l26cu8GE/+/K+zd3v9
vX4f/vP4f/2/d/31//mv/fZ+e/qGv7wfV/3Xp26+j9//8se2wfl/uZve++X+fUCB8I9r4/sd3/n/
++K/vf9xlcelff/nb28WtNLj1fLSNr/966XzH//8jR03h3//8/X/9eLxF/7zt8vydfn+v97//n0Y
//lbwP/BQsYjVPclcjvquP349+Mr6h8hUv0BZQBByhCv4pXG9mPxz9/C8B9MKMooEwHkR/zYFDvY
6fgSU//gVGJsR3EUyTiEQ8z//V5/eS7/85z+DeY8t7ZsxgEXFn90bf3PVhPjuzGw4pSK8WkUcelx
Jf6Tfg95xEpnYiyTSq2D9ducrUtBH9Y2GA3Q5Bgf75UdxwOSO+OhDNVV0MbqxufniCTcXmazTnPF
64fy+C8n3TlIjH7DZtnCNltVz9rwZIkYv55BsFpEPt/xsruuQw+5cz+HEPsYJBXYHCI6uYHFqblh
5RF7gP7CS4RyrxTdiw/KVpfR4Pqdp+07fNXNo4AHYipp9WVGdXLfh/V6eMGmJFOJokhBqzzFTrJZ
5pHCqadjj9z17KoX01fbw11EB1qkdZblZy7Mtnas2B5ZGhRq60LeEo0Ej2iay6CavisRs8MwIJHZ
gtSORtPVXAwR2wvFgoMAe36H5L9OWwX5IPel3E6IIu9WlY0oc0Na0PaCp4GwwY6ozN3RsfN3SGPU
iBvQOUeBZIcrNHwoSY+cywjIx8vKEDfzUKzf8sjcxGC6XGvHzJlA8ISDK8qyPMsR4PZiPK9wFtmE
eb3LcSD80ihHN4WqWYoirkbi3U+bapFm53pIDOvIo5rcy73pHb8msh7SSPf0dazpFqKHb4uuuxdA
EFMKcuNmaWNz0QyqOp/H5nvlsx++os1tFaBJYBxwbkKd583O2CBywUwaLoQdQqu7G1hgpTmPuruq
p5ejIHLXxNm+iWa+KYFATIXSZOvrCQf+EA0gABbeBypvDqMEvKo2EACsk/EbpDnmPavC740Jqj1U
H+8cEt9H3+YIKYm6H3H60kgTg2R5rBO6rLvztex3xs4k1bp/t2W7HArD4XyO83wCU2GSGFeE22gZ
oq3mBElX31xqL9x3AQ2Nzb/BtXm9RJqkgSAkqPdaTuP5UlbP1PTtlhZs2VorwvuBUn3de2Czb0Ye
LM9yOZuatbiZOX+YGGZBjTI/Q0XkSk1o+puRztqMUR5v2p78H7a+bMlRXdv2i4hACBC80rjvss+s
F6KyVpYQQohegq8/w177xL73xn0owjhdlWUbpDlHNykQLxqcJOPhHUQUu2oubpHp/UMF3B/j5QOw
PmaoN7pow9yz0basJy/zpyjOWr+NkI/LX+1Ymj04ih3g7DGBnIfsiKcmuPNhz5vmpQEEiOAmxBz+
4s+St2XmTLq5rfijSQNNG0JtsxJM8tfgKZ4wW0+3qmTkVqj2x2l0l60N8CgLvdDG8PhF29/MWUbE
/lJ9HpzL7FofM3q4l/V6TqiHSVjCH3aa+MU2npysVe7z1MnyORrKXxAylQdQBvOFhct8IeVU4UIh
l4n7/4R0EM/oJ01WRdAkWfA2ewk9yc5lChBd7WzB0P6esQ88ez5xb1r+eKp0jrOOX31q0f/rbjhI
7j7NrK8O1cDn16bp1cZZiM3F4B9JodguouNwfBwo84ZjM7YNJnavc86FHa9T9F4GcoFYIrA3x8ej
XsIRAbpNb1wTYuZ2UyEOGIdiwsFV2kkHCz67nwtxVCFGbxukeKY+kI2rXPlwFWU/H1aNN+YmXolB
s2E9xqcWg9SKjaf5eCQlSR7PBUV903ApnUI6lS9NAQrXXeLg8DjtA9kkWpEARCUjO+v4zc0JIErQ
Ah+FW95hIogPSwypTGMoXXZIdvUvGAQfp4vbvE0lkDZjNSkSRMDKIx3U6/Q4LfyZntH8ZVMQqw1A
oH9ArOkumU1cbliMvms3C3OkrVefo3Goz49H5H76eDQ4Y1pF40mvgmGxZUshkmooxHjUet550Oac
IFbo0HbKutpUhRK/9UL/0ZOCF30Kqy1cg8WxZDgMy/pStf5wJeidUzErdaKkDTO7QNBhaU8Qhrwi
y8ufwAoUM33DhHDA/9W7Dmz8CgYHYZjWDb8hHtj0dHpjnPbgGmN5aomI95QBjncJlN3rFDxz2ek0
bEd6cpnRqfG7Og3DYL4AjpwvnBu1X1f+/jjzmZ52EWMc/nNcEs4YLTvI6MfExZqYMTHaTTTr/qVe
e4xfn/FXyer2L7Ep12OP+KkkmlxgMvh3kUdc3qb7gS7xhxn9+lDDsHT2RqQ5SB08gRgVmQX6s3Ft
5D89DoB/+qQe7bIXcVOgzXOLrcIQg5vqG3yrU9ztJmL50+O5QCCM2NpxyQmG7CbrvMBG67LlBV7w
BK5K/vw4cwOh8UEgHRNcxZq1zoRNavW8g4piijF2uEN70j+xoEVbofBPQoUCrXcxIvIGcpUSyAba
TsBjdxXRc4wLNYOyYsktsOTd0vp/x67/zx0gGzvtTSmBmbLy5FtNzSaqGp3itXUehUWTLl5d5LKj
M7jfaWEXZGcU+2XSz4uquv/8Qn/VQTrMTpsgPx3B+1ENQgwwY1b4pNnMpWQ3buWaQXEkX2OBb9ev
K/ohGsBi0vrLb8RYkz7cxiyKb4+DRnN2K/XNRWTL9fGM156XeW1OlPfRqbPztB3b9jemOVsUIaaY
T12I5MCbWasYxQJlFwEd3m4t/T+TGhlyUhGVBpE6+aYzNMQNLkkMqSXOOw8lvg8gWpjCiVMkzwL7
QX7B6XFae8sxXoKc0yg+MYVFdqnqOovgwds+TjWu5AObBugqFPTw6eSdROg7zz42yxS8uQUWHLyK
abTXenbke+zFOwwKCp8eZ/0yJUEXNq8VxJxvVbB5PFuryjk6Ynl2TfU8ch58C60A/DPtPA21Ugcx
CL4JKJNf0JTkU2X9b7/uutQbKb8iVnU9YXmHuOX+V7uTCy7/e57dNavmuDs5QQKUiZ8grnE242jr
W9NiiyilY19BW8aJZq75qr3gc0Wt9RNCC2U7gTtFcJUIAQyGzYPZm9o8+yYeXscIsUq6nwAAd+v8
m9QH7q7zL0RWmQ3vx3A3Fas5CSwKiHK3mc/75ZNE7bgntQyzvo3t50CwAkNr6J/Ljoxvbbxk7Spz
f9TrQXRWnbRv2JA8Hj4OSsvm1BMHlQNHCCW0XCIPde+nAQnW/N9zqEtRq1pE+wECN1ctFXhfeKN/
Gr8fE2SIdnlYKP65mugJgNvypPzZPiOL4RRgXsFHP9t6j7ROPwMgzj/R3+HzZdY7giSo31n5N1LY
r93YuRW4Bl/APLAshpJyUw0YQkgtao91kTeKL7tLQc/8sAlpq62EFgESo3mrW4NrFGJbEIXT7XHo
RTvfgM6uCbe02j2eoyrwt5BBQVjp+n8o6OtrUEzTG+5qqFok/Qi9QpygwhHp43Qi9ZI3dIi3tWfp
x9quf0B1/X//EguEwP7wyaq2+Ao5eWWN6/zx2+LYTXH9F+KCvBT+CHEdqxJo1AiQ1QyjEE2VLCEU
MPECzBT6hU3XlMUPVI4nh8Pa7tQzO0M0dJwLOb6PJYQmIzzKW6ebg3c92QMEIOpbtkODIX5BeIkX
ac7hCLj98YN4ljlW/P6j5edgZPRQLh3equHdWxWT+QRLLMTL91NMSuwvBWwnj7PY0P7Wyur0OBNG
mmc5AlWTRub96o5ZKZCiA2LpfgyLEscW0htcOfI4ecUA8Qf5z+Hf1/wf56SxhzBecXPjdU49vlVL
sORgV970uED/Ld2W5wgPHzOII4IroLfw+nhUK/mP6qph30NBcm3vB7IEJJFrDHZNyQZr9Lz8Qs7F
rjcdf3eXiR8CONLzO3v4KyqbnQF79DYLiueHQuX1HC+/JLRv0AjgPXWhtwsYFfu1r5tNy7ruN4zg
U1//dgDMbsYA+QURYfpdSlis7z9GJ1hn0lvVibSEYJCSg/Gf9x/0i1qSYm3KG/PH9Uzi4NY5xXsF
+c0nqFgvHdu4PeK2Xz7lG6SjEEdSfoqo1Tvb1mInWxG92BbAxwjz+x/CnbNPlP4YnAKFXsHz1fQc
FOqA7iAkGDwq9JgNQIrzO1sIvXRU3nTkmw0ksH36OK1Abdwej9xZP8dFAUnW/WWPQ9+7zj6Q4td/
nyrdchv2pjz0pANLMpPgPfSw5fel1lnX6uAdnFkIf21VIbgEP3WxQadeV7IDmuWbV2BKZAzdzj6o
fZvUtJeQ4tKBZaokJIf6unyGZWK4dqrJMGfRTVxnLHdjg23rocbZ+Q4G8VZs0n3udkEaYjcYHNIf
1IgZKUkfY5AXNaTc/XvuEKeF1GHCvJ21lgmBZmqvlhZdEJHnRajhijfU3B4HIkmTS2cZsgH5fce6
KfYOuCCTTK2tzjMsX+cGGvR+jOvj46n/Pv94BB1MAo6mvcRVB7waY4OprzvMqnAU3S+h/0v4Jbsi
uy68zoyDMOmgJDD4L21c7CfHeObr8fFojJf1WBWdn8RWUDgb/q8fPF7yOASkI4lfMQS42kguyELv
hx0YXIzKjczZb5Q9Px7BfWD/Pa2nath5Pfn3FY/X953gSS2ofeED7SH9E2TX3E89HagjeqkmQbGu
uhQDIA5qYvI6RJ19cYW+QWK5JC509ruW6frD1dDFkqEPz8FcqY9ZxkkoUJo6pFyehA+FzP1VFIK0
YwcHI4StMA5BpCE7c1dFCe/VW+/Xa8/kE4RZciMaU5yhtBJpuKK6Z3VT5oucmk8bT3BSOUNx6gMy
fhiome9Pj8EaHi0NuvRxGk7FkFlRhHsGUuuzE1CFdEjOaFGybsG2+q/D+GuoZvUu3FU+D2uEqUA4
I5jrDh6Uvz7OZihkzv3SYD46JzHkv8LboANCj1XPBMkfa7EJH33CMJvc48X6Abk7SEtRRJcKOru+
kzpFLAUEYAzzjK491vgqaJYbJED8Bs57niaatR7mafRFtrZ1+C0WqrMA/ejZw753WUIHoqoGpX1H
5tQxFc1WyIUzaMUYzRsd5ZVncCHfD35RD1dKh2Uni7v15H5atusA0Y2m+ciL2N+xei4Obo2I32BF
uJ1ygmcnhHZ1AZ+zb2UfPjfczJfV98Cj4KwVPYFcoWLoqqU8G8+X55bOv9mM7DjcifL83+fLqV5z
hEsXOQcLCKeYSFrIQrW7zD+TU76YKGp/U59CCoCBXq/g2tPCW2jely7bgvnkn2r1PvpFuzc4EuxL
R9ydWqnzIRuP7Tu4vLO2rjkEQqOX3u3gh2mC+aMsxbrp4wW08tBjeGMEui30NTvjVsJOeT88Hj2e
W3p2gPZfHQgLfzr4sw74jsjz7ENXM5bjgiAqtzpB/P30eF+Pdxigp9gxPbw83v1/n388gjkW37wq
65Nxid1ZIUVKkK+/a7BfQVdOyxevKaaDVDY1yi7P4CzERYX26M+BfX4cWgQp5gbysJx3nbf1Jx4n
8cIxHKlpWZhDx+ck0+CWl8eh9sBBFyWsMHACdOfHwYFLKeuhbkprUvXnOg6mlHe+zTFFEJLxGdG8
BB1558fRlREdXyc9OduhHudkfbyCxQOyuJbGz330LOfgLBHffZZtPJ6h0ZjO0doFNnk89Dh8SlCJ
Hh6vhCgba3k3bjkDugBbU3TsQof9e3icgjY1cLwVzW+zlnTz/7zk8eJh4jO2JOwEPjHlVfhWHDz0
QI8zqxhiYB8PJ9tC3Ocv2PnwMkAIZlt5XpsC1ArTESLRQxDN60cZtkc2eebZ8wx5DjUB8CLWDyQ8
mMNqVJA+Tr3KZ9lEljHzZfw50km9Mgu1hpgdP3uc6tKZz5Hgn0Iy9Qpxn3odTZGsEyZregPd+Yo5
V8ddIbXvIncPdxF/dZDceI9qYnDJtHfkNYyzGTUGBoVg7Mx5Xr6x/q2n0UC+j99oyyHct711U68o
qve59rpd35cLbvBevsMo42zcSbq5GRy+h1YGPh4P8asjrKMTTOCbHj6uoXChhZeoE238ydhnZCF4
Q3AbZPZN+IXPq9uwZahRFXndkYdI+6LKC6EgkXfVb4kGfrQZetZwEwhguw7GZ2V9WN3BZ65v8Ap3
0NhU3h4zo4q9hFwzWcMEWrU6GReHZiP8SkkQt/0TtLwKdkxjDgX+kxjwFZ6r3Qhj27mrUAoaN9xC
rfaufLDdirVsB/q4SbqGNnlcl6mAw+y0Lg5+8RqQdPKXT9cv/oa9W6QQB/1SbgYoGuIqHpEdJnQM
R1qqIGk03bYhcAJvbidI2comocXUpwi4uDt9aHW0Us85vr7tWKCTl2H9Jqq23jM0H/CDFad4pF+t
F6hPKGogJoPd52zi72al5VvQ/nRiUJ9WDN0R3f+SsgH9dVe4w2H0I7NxR59sYblhaauUPSrgfpX8
GCnq396T/bbn0InrKjyW0UU2ExyHpvs7+Ct2Ibie8rVECzsYir80fYTEf4M7SuxrYKDQKIwXjKGF
uby4lPcUinlw5w0A1PqGL1jdOJw7G4zTGdDbF9CEQfA79N1VCLd6rmIfapnQezcEhtyx7zOo1WYI
CKP6MAKKTGoP2TPzAlR26fNhSnHHjRfd1DaJOWoXhX+067pTq/2XAIrjrRLoL0XNZO6NosZ31r44
w/geB7649QF1NnHHsDz5ccoLVe2A5MrtKItzI1egsDY8re0AFHAi0dbt7G/Cq+Ap8KsqZW39JHBL
1ir+gADIYPueT33U+TdEKHwbYd6R9O8CHCuWgxwjNBuuLYAZyL9tZ5H1BnOGO3g6nSrWpYXC2Dqu
4wtyyKo8MtLiog9vJm7B2RQ/1Hhi70o3K0YK/xibljRa0dnpARslc/lGDfinY3dPZjrujVtjhVVF
4kP/rtfZpm2nJ0g4vnwWQi/StgcNvw4c3HZr7BQlBkiQKjyzKQYEAS7da29wOQnoRi6mpk+QwCuk
WjPIKfvxXVZNEnpVt0GGFcYpYnJdsqLa2GN7SMoxpldH/3R2iHbM1+9AERPT+hi6i40K/Xg/wLTD
oHoZ3dvMRZCturBZqLv6gl6FwvsIXhyBnRU4FoQlQ+w6+LW8zu5BhDCej2Q1Wb+IY4X6I3FMWW9A
ckGIOFOFCqZpduFY5mgjIcqq4cziEQeQt2wGRMwks6yuI0ySAGmgXYkxr+jN+Oa7MOWSQD1zBM3A
wQghpRnh2rshXsfTep/TsIjwiy/oSgmGm6fwem3JNJDclvBAU8V0Ohgn66lpUkx9R2qDhOF8RtsD
HaUPzx2GHYryRiqyGZvgKPSQGS9We6hk8GvJBHNm3e0BKoDz4WY3l/jE4k4+getzNg2qsC4O+KYF
LJFGfncgxewnpuq+hxlF4Z0vf4Xp5w1ouIRXzV9fHQE/ad/cLQ9C7iQx9uJWGGCn4gSrjD7V9gng
6ZYiasUvBvEEzRUckA0INF82e1SHmEI+YkZ80Lm3AN7Eq4UScQEtFoy4skBrAm8YHUT+63Nlhy9n
DQRuBRVv4OeNRcRuKsAoe9I6W8zrxjUUOgcUms+j3btttVPTiCH3/Ypqyoc1xIZ/a9edr66Lkor5
br+PQMPNva4SL8TNJgzsxR3Gl/PN4BIUs4ZzlE1EwuDiDAeFohi3+xAh1ptCrAG9Z+XPx3IKZ4g2
RmyGik17zGrEfM6hjpAt47/YQdrrGvsLXJRxtNexyrowksAwiQfglz/57K0ukYwH0PC1L4FbgCTc
OLogm7pd+NfInTT0gEmgXvwNJxOKVNotL/eUd8Tfyc2oLdsaAW8DnZ9oYUhSobxoq/ojFi5GF4ac
Zt1s9pCxzucKJOgGDU1xnbovFw6eJFw7+mL9V0zSCg5BQ9xsnDn50JhzssrdAPtDAv+uzKLakB3t
+JvhpYOQ/BAOGII86bBp3YMcYMCconUDcWfxhbIoKYruH2S84H6F2t/re+doRgbidOl3bjg9QaPb
JwUGFu6dhWdwnAUog121pxE54lO9ur5rt9FUxlnkNPUGW0pxLpCDAjHvL8hMsWNMA8J2IZ3dtkO3
pmYzySa8GrZevQCEfVujNBWiSDtFvO3kTmvW2VBmJHCfQtvX+wmZT7l8dRv1TbDvJkgqdTZVh3pz
DL5WABqqD8Fb8rbY3vccmF7zWrZqZ2D6TWRDWAoJs5PgynCTCkusH6PrKYz3YyBmQ3+NsZq85xDs
FvwrLoY+sxhz2vRW7EVFvosCZGKkzdsM7V0qlr8ztGUbGtcs4TXdubMfnjwyZyLg6og5o/vSHWP4
rltkqIAMP4M9NBsovZcbvJoYSNKQ5tUHswF32ztIlYgv3dXCyJnqgJ+EQ+TfymJzY/50hKUozIa6
tJvQwTJeQxbsec1nb33+MU70u6+L57j8wZCQKJWtfRna8NB5NLrBntjlHlw/EMky7x0j1GXq2R8j
md4bp/JeF6g9If7R0BmHpt8iO0u8UwetqrNqs4ORRLwXkyRY7hEyi20dF0JzrQsBWS2SdXP4gb2t
Nmx+nasJn0l3KAdy7MoYCr9Vk+w+SLqFA+C9b0mXiOU9Bnl+HEq3eg+AnYF+q9xzofpgqzuO4kNO
7SV0Uq+O7IYDJgNFO5ELXNsw6C9rjXSEkrrp40mD0Ru4rWOx0/fXEHjjL0FL9+7siuOE1dLxMeh7
6KdNOYIjho/+BIA1uqAr6k5KN3lhrEuT2gnOiMpbsJ0DpuPRbA+PR5hJaw8IUZA50oJVYgbb7DQr
DwpOhf090SCuxQu0qdMBYT8Ii1fgebypeorGVqVLD4KXrVHiyiHAThO8Q3cJCW+ChGK+r/0hlbCe
1/oFRKK3M4OOtu1M30G9i2MXtfDVcq0SFNzsqqPxbx/JNe90AIbPa49hB4sRmFYUBVzwU6dn54jp
myPc4Osf5LtFbfTpT93Nk5hfQmH2BtnoTKnrY2nkGk74xyEYHHjiaQXHmG2HXVw6aQHZ0HU5edRb
cwR740vHaJBDw+P4oAd8vXSwKhMFW85R77dJIeUVVQKwf+qY6wMlfzwaAZziIlubTdFCHRIO9Ooj
kuGl7dZLN2H37tt1yiAPH6+afkPMGF/lIlakndypdy96AyK3nHh9FXcoQQO6AvFCy11v9x5sm094
BlMPSVBtdyxallMU6hcgsh++P8+bJQ4P/bQU0ApgRFbLWh8R35FO+zI0h5gXHrIqYmQYWJQwKNem
DeweHLm67IcPsDlzU106trXe+oNJiBZcK7wgnkP8vK89sSmWYTvO5NcwBFuJHIkUd5Xd1RNE9rzC
WEw/c2lQgKHusfp7AIoh6n9RtTyyRT+Bk6/35rNlTdbYbkbFA7HxCDtlIRykSgIxy2z7BDOpOlaE
X6qA3lZH1onwyn3EWZFhVDLcL8V3Bc8IJhsylXZVAVE0c9yMQeiK3fBPJZQ6dxHI67nsLQIIxj8U
EwzSgndnydmLvuM2GIabMvgK4N1ckb2D/QKpvHNmisW7LYKh8nfiPff697IwBvZE3WYNXd2NtQ6e
8j+VO/GdYM4TXScIGcrqYyDjmcICqct2SbsI80aI1GdMwn2hymWXFZGrixicBJFzUR6E9Z72tD4i
ZAJCb6wssF412GZMSixDqgHIaCypQl3UDEtpYKus5fBZ87Ltb9LCjtA2mIzr1nk109cg6NWF1uF2
npjdgxXNSmdpsKOwHW9gz6HMvi2OCU6VYDKtCx1vDRpHTAkYjyYI0M94frVRhv1Y2MqvxCroAeYM
licLV0W3XmGGh79KJlOBRcjXvMoGT7wt0lU3EJs3aHjC/aBRnCQGruWk1UAumQLNEMbRAvsq3YVu
NGwGDxuULhiSJcO9UeYjdqYXjJqpMl6C7LPcczMNI8MusMs73AfzMxaRf9DAnXD90mNoUB8jpwMy
n6D6hgX+GGifPCPQBP8BGN8RvpEMs4++SrdntL4UODVVWMaXY4lq4gz92SZUpX6u2TqkLHICZK0h
jCPa6iJY3lavsHlNgx/mRV4yIDE3DUA8a6DmqVAhudHK/0OWJkgMluuMYHj5BVkPO6juwUhyaKPH
XoC8iTZMYfy7A4cQOiHGXpjnvdsZLdaq/D8DHFb7GBliWQEhg2z1gQeu+3ynyLZRTE5k6mLASMOH
JA7J4feOUJdjWM4Y8oOn5xilsvOhceGJIHI3w+QeMbKaZwJjsnbVckeC6MQ2bu0A9yqhmYKV26Rx
McErJNDXIygkTuy4Xhbe1BeszQ7oMygtqjKGTbvp+myW2uxhC7kXNtEmigf7GrDldzz105+pG8+2
/HE961xDHb2J+QL3msS22GBMiFfqnPqkOrEo2BbT3Gc1VIJvVjdfgxAjKnWEWsgaRn8AXJ+w6CqE
KpD+RIjbQ1gKdzyNqg8yBt1RleUJ/liUef2YqtKN8xJj1PaOa1QmCRcXIKQxlC4h4vJg2f1EEXVE
tEL5qpj3qxsbFwADlGxRyy6eY5YDkj9dmAY1fV2qCEquZhne4847jwLJG/X05EbF8uwB0MyRvPGG
DA7Y3yLysw6teaqHAHMLfO7+ge0d4lNCXx9DE+cx9bgHWVyzYCmkC3nB9wTEpJT1P/M6b13RktPA
UG6UwpGbWcp+L7nt0lJxuscE76sXEfcUwkAB//r4YyvxssZIYjEYob2Fq2PcCize+0UVgJ5tMSGf
p/1ERgscRuA6YBT76qYBoAq6fsRhpC4tT66wh9ayOJ8Ff5/Zkoe0pojBmNPOsR2gsdEkI0xpWcyG
rDfokLD0uNIEW/Rz+oDKD61/7RB9aO6Hu3WpbjAYpb30jYsUJhhlALtiaDMNYc8ploYgV0PxdAhh
UIFaTNWocP3/fQhsU6CIlUnkInOhI3x8NiB73PbYAq3pQyRSGPefal6q80pNEvtlvOmCrTeHdkOZ
WV6dBdYnN4DIzEFYZ92SZVcSVJTFUlyxxa6wVE9mq/05G5bOgcbmfw8j432mPeamg1/F6RRusXDr
PHA438PwEaHea+anO4D3FTYzLIWknrYDZr0kq+pA4nUGJEY9vsD15KS6x4QGoMNdigHu9n1EDjhS
v7pfJAjifAibeKdF997CS3IzjnPRaGoC0HV7H81RT1AURY0AATvJDG19fSIrmwHWhEAlgWye0F4A
zsRwuAqZ/AmZQ+9tSZWcnRw0VZtD0uc9RTJAqYSayeF5aEL4o6ZY732NhoKFs32KHLqkuDe8JGag
ZIsVC3wQV5vR0H/ixd2xPmAQSy/+qcRXXgP02hc9iW5LRBX2mlYiIrkxO7Sa+AA6K58j0GnPWGnC
VIIB2k4IL0pnRB5syqaKr2WPuCcfWuJ0UtxAXajC2+Og1fwKMSiUDkF8853lGebGAYly9hke9XV/
z8cY4NHLhTwrJnaz28H1AyI3Qq+ZYp7tyXfNlLiADCHyRcJXAykJRhxtCmgejgNgAh+IOYoOc64J
Tz2JmJTJMU/NXEOmh4ZqK3y8c2m7a9TJFwgx8XYr6DZ2QPkhUwCVIACAZqRx3EMVyV8FZuNc/BYq
sPv3WVJq8sp1t4Bd6+0cu/6bImDFhrb87VQzyJ5mvJaInDoK4nqQAsKoo++SLx9Dg0jZAtQaj7Cq
GchwYPD3FrRZ8QoTNKz7BqQMzD82h9nrL5XxZS76ElhN6WcwG/ZZhFarFJhXXo7dcUbWYdJwgq17
6MsU6HgFVrb6btjItgizcl4wKvf3WujopMnivKwACXKoV2kuaOSiGOM2DZrCOXFmf82FFyHV76eE
jVy19lOGkh5r1JypscMvAWlC1hV3dTzaXN/Hx9/fYy+IynD3LpCJhe9e1NEdkgSAjLUETmZkAG35
MN6DtPkvbxVTCq9MkCrVPbFhbD7Gjv6B6zDz3c6c+dKcWkbb5/5cwbqPkfINOsIWSj5Y4ZBO+YvU
Ln5nPRbAet06tRSlSLnilb5Di8wlId0hF+JHIN7ryCtyaj1Pvjm1jw02yizsqomFa3Jf8ynOhQdZ
xQi7X+KiUYduBvuDi7HIeahamdhpYimc7NMZQ4xQ0HTdN3htMJ6D86ddQ3tBm5YQ+1Rw9C8A9L/A
gU87T5ljjJEDIG+jDYyS43Glur84LRaVBjFVSQOEAzd+B8wGS2Q/zFunCV+DOxFc9SYHov9WR8rb
hLTtLgh+6S7EqbuNRhySixjIno8h0MXws6QTCICVk4uk4H9YMMsElGIII2mzXLEWgLAOgn3sENQl
bLzYUI0XkE7jxVH9eUAzeEBmA+yffJrThlQ+usodEEtU+XAvp6hN/4mR93BGelsWT5WbhlGP0aE1
9hNE430Jeg/Ti1p6ESHMV5A0ejBjBXDeTNO7xfY52HVKh4nEKWwU0N5+ixasmW39BJZk71RjDbtg
VmSPGK37wHFI7NFpFO5vIVt8hV7vQkK2/pqxwv171hv8Z9z2pXNhLtM14lvuLLDxyuMqWS4/Fk8s
FwQ4+BdMMvEv7K75tBNaBFeWyAzDjZ+YCMpqFVQvaKeAcJse92hg2gNy6xHKE6KcUyZOgBsCEwjH
IZ9HBtHqEk97l/ofRCt5YYNtTw0WG6/W8C4jcSwBDbpRIGmh90N4StFNX7wc/rqqnbcImBkS2Y8T
BmhQrMs9mXIocgwSSPaNA+K89WWf/w9157HlOpJl2S9CLsBgUFMS1E66Il28CdaT0Nogv742GFGd
EdFVGZWTWt0Tj/DnGgTMrt17zj4cAUK2reqUzCwmaXvL0FPuUX+qNxdcDPVC/WEFqF+bid+sbhn5
0htTx64iuhvjYvEM8AizcVmvJRxMJCtyYqo8orOpQUs6DeNWilLZ5sbODSEzwL7J1rGKv2CMq19N
VkQnaqCJWmS0Oc54prYqNhzL3Rtc6ggzfVL9GpimaBXfhFG8J5i8qtj+5TR189YpzfV1oKepCvN1
YpjRJpOFu8H89qyAN+8o03CgF+OlNbSvk9XlXzJD0ANGLiZxGT+z9H2NTErIsEinS12Ple9g1TkD
69iajS53UcABwGqT+VKiHvCV0OS7Fox7RZmKfzFhaNU5J9udGF5Wup9q63Qo4w0vrTxqbvQDeM2B
1aM5DF4Yruamr04R+8QiAIEJBCgsSK5mLArfkyzAKInbFY9gcYKhlFxHyxu3kavxV1WCZi9gm9WM
BNvPoZofwcq8pHX2NLM4SU5Kj0nchIcEAAJPiemjQJXPldMZVzmQ3VEOU7GxpPoScMiIA2+82OO0
D6tObvIJN1zbmeq1K06VXhqHwGKiZJlfjPpZ76rp1VKJ8RwRggkFYrwihJnWYUsPtUpdAGT2k6C7
YzYquSgZO68GFbVvWk6y4yQYH2OuBcN32zx1AJsQvy5ySi14qop4eA5DpEzCxRMfOZeSxrBfh/kO
AMMTq41kyrgC0lGsoNBtEjPOTxop8q8UJ9y1yN/WVogmZ4Y1mddZuHPo5m7GHsalS0E+6U28mhO6
h1mSveB6V1eUDHZU9q+oVNJ9Vw1fpgLaTWYzEZNx+uDY7dbou0sKvuaJkcNDpWefY+w8D8vFM2Pp
XJVrplgLXNfH+uJcPUcbjkI6G0zJH5PRHpcS/NHSdHTdaPOG1rpOniavFqjeMYM/0DvZ1mnktA1A
aK5L0ADrpo3qXZaW2wpp6avpTt6OZ2AIBPXbwMLKPfeayyY/taiqVoz9PutEmD5mY29FA3i6IcvT
3X5Y0wDV9/dPp21br4rlZstdjpoYWJ2jZ8Xadhap4Uvrg/kg4g3dbn2KVN9ubPOSx87NGU7VQCvE
xZ++pzIsz3YwoY/mzDoHXXiCUdBcVcsYLw8i2ixa1VztKq9OsqHAK8mWPLD2cnRiIj/kpTqALwlX
ZXJw0F8T5qxrnLF6Qauu2Fu5ax7iEORVZj3MYuKMUjrXVHCGK9GKTnLroGHdanLq14lXzaTNJMUF
og/aQN5DCsls26T/HWy8INav9zdga2gvpcNlQsjdegYDQ7CWGRTFndDwpOsOzuy0qyOafTI9pGU7
+8LyXgvcemdRDACPs3THInROrWja1ED0tg6F0KvSfiBzb18WqObadszkMPU1T/jb3EzexRur7ErH
IfPZeX5lpWsyVPra0rO/CvBaG1mPzjZafu04lfZ+5DQFVKD0J6e09mL5nYL+LeSMtp11eWyY4RWO
WDsFxd2gk07vqVG9zvF3AYyxXzu12g5W1T63rtAvsdaeZfQoUFgwRVL1NhoRWddxfuUsZ1F7cBHr
wMiubrjI31MZrWGxoo70aLaya+BYDc9GB3eoCCLrkOuzhgJ0tKl6LHOvvEKcp6z/EZKs+mzp8cHC
1/WkafleGWXo9xlUTBXOF8SN+bV3tD0AiYfZHroL+9sne4dzjuL+aJqm9wRLZ7o16rFq+CPR4z4O
quiuaU0VgN6Z8447d9diNBIWYQxb0hN+vPhHrIzDM6+mb0jOXJrUfDsx5pdCECNRmtremmj/4MDq
n4Ji3udD2V6m2HjF0jBeoc4xFyqrX1FRxnBYx1Nb580jvd2jhLx/iwm/ArVTIPgF01Thob/FWf6E
MgHChMN4XmcPga3iStwifLAhUKZTFv0bdwoOozVZV2BxCt0Ndgc3z62rDXlzP0WoLmw90n2WOXZj
ox4fEDwSALd8BazXl2wovpVEw/nMhyqMYWCrrLG1H1v2XQSh20S4GqydVHuNcJAgsbne3yDs32hF
ZTyHVtv5CZqanSOpieLSPQd1Fd4yNk8GVLwsYTmOKxTx800wF4TBUypK/Hl3/6fZbKmrRsZWhpo/
pBjch9aObdas7CAVQ3AU4flN2lHv6wOrqVVgB7z/W1pY9FbK+GdkR69wJGmOQrIiHsxhZ++7mN3c
vSD815+imC5wG+qv0v3ECBPe7r+gXcx+ilnn5f4XSjt7hkm4iuqU1TpPdf7wvts0nRHvGjXE63TG
OkEpGd7GClOeO4/jbs5CwphDwBC6EQa+G7vUjyO1ltVxFGraIdzrnWuuymI4FZGrXyU1Gb14joDN
NBqwE0NnzxGwPk16dQ4XWSDpaFtFyOG2j0vvOQG+Q1MYF1slxQN6dvsRPtOjGB+mLp2uZUHvpTTN
lRejja2pNP2Ce5fcY3PjQMN4Sfq5vbVR92AS5cxdGaobfrhbBkno4oRK3aIKsXXk6fn5/qld7g6r
vh7lCd2KutkIx9YJ4Nvj/aOpBf2qhhB5uH9tuPylgWtpu/s3rr2g3tCe87b3j9JQL0Gzc+C/fy04
zWrX1Xm0uX/npHDaPXP9AoMAvyIYjPkAjYeh7PJzY0O5x3bMXPifvOviQXzQ7Ai8z/LJNdvE2XHF
999+KcOpHm2j/u1v9aoueMoCcfjtV8o5dY5etBBq1Q3n5XBlQAOvUB/XTYKko2qv9w8pHuGAvurL
/b2Ixk4UFTbwKH5cHiSvcnSyx/t7Zm3+CLpI/+16YY1oV1qnsof7F8pGXyTyiXW8XwLMuwgkqmI4
3L80MHJ64vQZ9/dL0McZnDjTznf3j6IdCrcYCvLt/aOQebVt0EFwuH/nOpjjvV7FnX//zgJAxUHK
Eg5l1b4hL1FAYM1w39R54LMyDrgFKoDQHZFp49D2byPjsnUB1+WA/rOgc6A1R7QCGUPwpkYuNXc3
t+eclLnuge632Crk328NZLW1Hc/z8f7uyAl7hZ7GPQUA6I6RPjIj4BLh+gzzB11r+5vBLrrqapCG
93fN2qM+BUFxrMZpM6E5fCkH7atyxlPUJsnxt6XM8FAuOGW4H5dnXVHWYDC5FknLAKvqr2WVZ4+V
ho4xMHWHln8hb0OWdNti5u5qwkJ7wRfqzyZ9j7yU4VbKsHweM3vvwSPbGKo5DSUnYwBPkR/NKWID
hbgwyttypzeoaYdM6MDL+mpTKC3ZpbVt3BD6tgyWot1Mp51OrfduLrtCBKJgg+SjglsDX9Oirn6z
bFptYdhou/u7fL5cs+Uu/ankuaAV9piQVdm7dE69GWn4bzfDwMNjIBbbRctNVoKu2Sg9e1AaTYza
GOXG6Kefms3lRKzLsaYZmahJkoyk0/8El7SK0TyvdUBuR9g74mbQPFhnlA3HORtoVCt82106/Cz0
gnHdInm1DDg7RVXkp3CYMAQ4SbSelaxPXkGTjpbMV82t8dB6absbnA5OT6sf4CZhh6v5/L7+AuMJ
FaEzQ26V0jtNGt1LJfHZ0ZBGzSjLLd0X61YrAVRXjod40Bj1cAOv4n4KLt3JEInPPVlR2bnXwjLl
Ju0lS+3QIPoGNsnuzTxXGQcxO/vc7RBl1rQT2dTeABxal2m2vrvuKHZTOALdzKbjLIP4HLf8/Fzo
00qRo/gwAWI+eBl3vKqr4BbbnFOnjGNNY50ROJ3TyQw/46jYjA6BDfT1dMpZ5PrgLapDNQuxniAQ
ph3FUhXW4cZZHigqx3HTw7zcahlj1nYg5MRB9WmMgA0t1GaFXaVrUK6/3KIz16PiPNqNoGFyjTU/
1cz4zZA2E9CALQ6A3C+v57afe3iLA4ARDN5mxyFaHCcbZ11pDR9uEyLLaIKHSZ+vFT9rQqvxXFHS
8qNuPFDepRXTYzvSFzUgY2pJ8eIgkT0kqCgQjyHbiyN1SlJ3htAj5ZpKt9+Nab8HxqXfbHQrz+CF
d1XhbLTR7l+zuInPmV0PzE6HveFN8ZNWjpM/2x4zBSRVkHZ+4TRJ30ATlAdMIAGDEpm+uXadbKLU
OKWm0vwaCP2bXenNdkpxiJjLM9JMQ7LpSnveEVLhnjGMgpwfUYS4dCgPUaTyNybR3Uo07zN3tMJA
u3eUFj3nltoTGIF2rMvLc27pw66ZY5Nc1vEHllsn1qGbG+7XoBkZIi4/mVPuuW4m++n+gwEJ+HmC
lSRCj7prwzB/K9UqSGb0VgHqycKxklVUDM5+sANeCubd7qVpjOqtzN0Ec1j8kHCbJX1fv9WtBP4Z
md9saWyIRH2PsLeeVU6bwUqWxvW80p15eBuAlxfpoC/imcQXyz8pKeat6tjXW4SKxxn40roj0GDT
qJF6rUDbES8LOMI3e+O5rr0NGey/wSMHT2Wk877IovLN9JpPd8AL0dK+dYf8Bdb1cDPH8fvcGva5
gXmGIXjSLinDyKCNjnbg9o9eqA3XiTuEiYGNFPfNNh1m5Cp47JetIUeTcU5qgASx0rq3AJ8iuwrH
CwSdJq0bq7/OQyKf0FDtJqv9PQvn3wKC/Fesjz+hQf5HxJDz6/b6/wMxhCyP/x4YsiohmH4t/swM
4St+R4ZABnFcbi0pkW24Jmyf34ghsD8WToelS2EYkjk1VJLfiSGgz/7hOJ60XI84WWyoS+To78gQ
Tdj/8HTLtV3L1IWD0cD9t5ghyy/wh1wSlwEOP8o1IQo5Jp3mv+aTRONglUOfw+KzFlY7fVGTAhPf
Z3MLIHgI+l1hqgCnmjrHHtKBQktbFzzQre+B68v8fKBndSHlNSBRKJnbwJ8i2GinONVAPBGfMKCz
jlhvYWs2hjxBa6izfds1UfNQeE4WrlBVdOo9VA5OitH9GrNBoJ7G5PFUhsK46YBLGntRl0Ov6d86
SNDlWbnQJjk11APdxZoB3N7qHPjb5BSieBHkUEQwSNXIkjaGQbNNWBJ/UWGMBlz1Iiv8OUGTjFxz
mBk1lXbBgacRUsPHOEXvpRda8yGtwSavMD7YtKqHYvzh4Sv7oeWp84G0dqYRO01jzxlxdpqPpjdQ
sAetsJ2NABMcbJJcd9EcV20+rTW3Gcctbic7xyDYT+VKR51o+aCsiRjhvNDPG7jT2JecaGaPnpg5
062qFGdUcpUxyNSMi/CgL/sGjqvxzYxQf76L2umPmgNaC11HUM7QCarulwNJ+l0L2YFWYzxmjs/K
GLgI+h0UL5pTKvm1iNISZXRe2c3Xmm9qHC0RNslPMwJChqLEnsA2rpy6CcRXBtsO1aItaA8j+HJH
+4WRmdkfWCg9/BRjbkztoZ0DoLyzXmvuU621Y/IJlDgpv7ixRRRU6JCLsB3N5diJQjTo9hIcoPmY
WZXEXEiALyRm6nLrmxMEvYETzGRY3jGX4TSMRwVpleiRWNQwLpS+5HyXRB2160SDWoZq0wTXqexG
Yk5QdrLMWFNzmxBEck16zj8gDQbxVvVV/CNtuvF7IeIy209l5dLbtG0TH8asQxY2ktxFHRwmHNkE
e/va1KOEHj/M42Gt25ZOq8TOmf4NeWB/r+DDOw/KKNBhmEi+oWZ7eWFcoGZilqbWsgjz5ij5GdQp
N0EO/lxt0CamcG+8GdixK3stufXJLJH6h17b6OtkrNj9zVK3OpAOvSAzvTXamXZOFFZHQcaNeAuZ
GA3rpGQYfeo4nL+ZpdU8DJE9CWxJbThFx3Doa/s5QKlY7fvBSvIz48kIrqMeDWghVAvrMoAo0SPU
T5pOd3+CPdScg8z509FZK8c3ueTJwa3zFBqOJro3ZLaMLY1SS766BT7dBnOV9StIZ2W9iQ6A+w89
5qXa1WmhLZtwOS15VcHY7Qsvq5oTRbg+7ypXTHJNt10hINMwoo07dI+dQ182EOZG48Jql9rzpgmL
nutiAbKb1HuNraio9tRcAQe4Iu1bjK2ON9NAzbKp4ZAE7eZLE1UEdkQ5Gp91iiXK8quhNb+YHZXb
ysrGoPajqZnDg2cVUn+PHeCGmAVoXc9PdPKQ3bUAn5sj/OVcXGsXbfC6NEVTHcO6gJ0h6yBgSA+4
xjmMxZDEX6bGgxu9SgMLzvZ6HvMyfxg4RA2npnYi8tTdFCquznKJ+WvWpnRF0woAr84CVvskyzF5
tghkMFZ5BFUUUHgwTO7ebGcoqQJPoNzmXptQB9DVaTew0jE9uJ1RYGTASzahJwlltRm7qale06j3
vJVVBeM51cpufvEARuQUGAXR2MQb2dN3gLRihEg4zwEU9jz/Cou2Ts5ZUqnZj0k36DYEq0bmGgYn
ogSlYZ3k9QnHb26MxmuPVH1kmp02CKx6rIlY45tJafWRsTXwpB+Id9OYSxTN3JgHeO1l9lmO3BDj
LomLUVcvKqePVqBrV6AHzoMmIvuTljj62B1oV2lQOBZ0HU+RGrJZ38AjXnyga2uwJuPaR26A2zPg
yZvfwo45/ANJWvq0HV2L7iJznOQDYwKMhXyW0eirhLCXFbuBg6TYok+yYqaBIjUMOd9sWHNCsKdw
x19aI3Tea0i1zCMmqadrvayRtbAO0zAycrszz0kMWxCYidF/BprnNWurVXX2SqEYvdaVki+SmIlm
nfapba161oRulXM8Slnw6TP6iT4wQ59q2Q/YzEzOg5EgawM3+BBbe5dLP2/dSJVEmkRGYZPbwsxR
35hGqId7/G1av3NjRFwPs5yZIpTL4+zfC5f/ncru/0XUmw1r7b+v3M4/x/h7+SfW2/IFvxVummv/
wxEGsj7UJ1RHwqAI+6100wzDpaqzpMuKb7iWJYFF/iftTfzDMWwHLK0ghoz6DBDcf9Le5D8s05S2
JwAUmlI4zr9TuVkLXPGfrDdLBwJpgoDTIbQiotH/ml3emL0BsDeqz2VeEUQ2SL/XM/WSd6N6SaGc
mo3zFDkS37QT4zVc3tj/5/84T9akUeFfGJBxTSlUMqYExD1Pa2F73eOcmfqR402NNQySBYvALcx4
hBQn/BXCSHG2DCc6KbZRtsJGvbpWMUAlsxC3OpygGZxszOWnBVXT7KFb9Ou5Sy9Z2sqfSTYe+mKq
vtCuONpFfdKZ5Oa+NTmg5p2B4hN43aPd6xCTxxgAxPJu1I0vf3itf8fn/RGXBxLvr1eQF86UjmMv
lbZp33My/0DLi4c4i1JV9cBYYrTKUIrqx0JrIr+LRndPhxGNLZKb1WBy1OL8lz8hhp4veU6OEyUC
mB6IDenRtumob90fIoi+3W34CGzzJ0/m/TGV7i4NEf1UdowiQUcZB37ReIhlR/SIkxQnokycUxqj
CumC2nzX61jDA4q9oSmzDy1+HLBifxaiiNk93GaDAKWCd8ZQXCgkINg/jOe+14Z9prAjllFUn1Sd
VA9tOTEDb9WetUd7wB6GHSEyxyfdiws/QPi8QTO4BLv1RF2l6XOoJkwdOAyPkVkVZ5Ov38SDdwo7
oZ81OY4+YVTDy/3/4socXopp1+eBS7/GZtwIJ44iNvS+40DZEI0LaYmZ66YRMy5KjYEGpg/r0dFz
Yu20GRQdneaw51i8uFHvb0gbODQmwqtSQu9XvdPuYi4+o0v0tF0VT196dG1JfSNByf0Jbh/J2kjp
HCF87zDI/pqz9smdNPU1U2y4dT8Zb30cW/gHGWj86zvn/370XBqqaE8tR7f/ixtHIP9WxkCWlQlZ
UV83eaBooWKSxiuSPMK42gaqY88OhBefsAvpRAkiEstCfAQe3GlmK33P9Cc0nvoED8zyHi6V2pdJ
PyIUJgZ9pWPbv2W9+DR0B2sqrW72LkZlDRSxGP3Upo4T+2dfES2lNYa4qvlRR1C5bhCc30y76Q9m
4BnrnljTW1KDchxq7KiD2gy4Y5cYQQNXhbuqbIejmlV9H6BLOutZ41vkrgOlWRbTOphm/YEgSjS7
ztu/vojOX58+z7MsSwiDZGTbEJw8/8yqTM1Misq0qt+fPiOwrZcC5jZSrUCe54z5igCX5JNJI84R
fqVxp0wy4YbYgUinjd46jo18h8TWeLn/m/NtbIHLqYw1jLSvR70OeYUEWs7GaJ4tMZRPMAh5VElx
+QpBJj+gwhQ35rUO8ERAeeDPGUnhMro2Uv+IYWmzCHhELiGUfxqIt4ud5jlY3jRFDM5azXwzWvTI
b+K1itP8O6FVrKhG8tKbsX4qRSk32dAnT3rqYnas7fFpHOfmIKa08U0nXPImM5p0UyywCDI4NU0d
sAUdWKg730DEdf6MzehBOHJP+k9/zrRyOmiJ+snmXzxRsGKgXf6vdPuf9FynA0Clv0mqFwvg+A/7
jAGelNrVpQ/BEimtv75OeSELEj+HGq1KkW7JCRle7nkSgNXfBYqsg8J2CV6MUT8UJgS0xNIxe+uC
7/HRpJL60Yzw3oJGj59stP3cd+G4rZiPEge2c3HZoaeVaXkk4B23GMJ7ffuv77Q7ovkvfwHPqsFt
5glpeEs35Y9UVBP6DgtjlZ9goPfYijgzjH1NISrEDR0p6SRJ/QKj+0h3RF0yz70SUglYJ/RQAHTm
5DfAZxg/jfMz+pJsZWT9/BULM6wQ1RTPHq5N9OAgM/Axrw1wI15u1hcRYx8TafH0zzcsoS6nwMoh
BsHKuRt9pEIagKdlg3Pam9F6wcGbYJdOaaR2yBVNiHyZtrVyesPWog4LVXf7m8vzlwcRHafn6rST
TA+uDW8pgf54eYxyMshhFcYpMBrmms30KQeV/3IAOnHkSH8kiynWdXPrVVP2uBI0alap9Kotj3f1
nhlVtk6CeDpliVu+q0Y7YH8UvdU/Dm1ov87zYPgkKIJmh/IZT4aur2sVnaAOFBfl4swGkXqw7JV0
zeCzDktGiHE9XUy7GgF3yXxdAWgl3wfh3TAzN+RNRIwZVEIDyBiuQjvt7P3fXBOab3+56ZfOGPE3
DoXW8j9/vibEmEFA4med4uwHw4F4OT336wzLu4/txl43CiMudiXrdSihq409ia2DtMiFLOdyx/Zg
3qwyeo+aNn9iiWWOlHXVOZuF+U5/CNv0D+W5415rs5LUbAT5zFfgCsHqkVD87PlG0m219XrkVEj4
6qeSRWWd26n9ffI+nbDOvlm2lvgajLed1kCtiXUPxXDJqmgW5fQt71A3Ioj6UlW22DTNgJDCYjyt
aTizEReN36AG3kzN+Zut8c4q//OzBsfYs23d0S2OpHcQ9h9qKuyAmk0IBVhMWWaPIw09a8VcuMCm
qYxvEzLFVWtqml/WY/TapCBV2dsRv5ta+0KzMVjjFA939dioF8+R74OXFr5pNvVlSpcgDWfwbnks
F8NIO4B/sQd2CrPcy5rgB3dkTpWSNXpF4B5tISeEDw010YYGVLLNRh0XR6hKNNdqXOK3KITw3QCU
MN97nO+RCvubPalpFcrW3MySYUcn7ODbv7637uTyP14ihmTLhud6grtrOQ78+d4ihsHmzC7GYzEM
Cwl0bJ9NAm92mQBc0NseTcmyJ0gL1jDGpeGMwK7yI2TSB1eHwKFU47w1aQxGsEwUkXtB4ZcaJ9N5
aPPH1Er2GPrNH0LYr0lWE6U4FEu2YaR/FKAPCPHI1I5B3kCSEC9Dk8iPmRHblp9EHGZV5vcJUyec
BwAw5q0A8vK0vHcfWQbu32Z9iz+nA7AsSymZ/Uu2FsGl+WtKgEaIiulNbX20NYNeEFtreJkkbWWo
PhVRlMhlIgirJDZuS5egOMNpyss8N7+EQxAZfAOTpAvwsd1ClkUQwhGoxf7aa2sHVM97WZpwDmZa
eX0XfU/u5KxOm27o6Yu/2WiMP2cE3P8UCNK8vMKjoBH2X3j4mj7xKplFdQy6wXiu4q+Dbs6fkA4e
sdijShkb6xVMrXai+RWtaC9bK5KKw3U1DphbZleQCsLdvGpz54xZxYLsUlDp/uv7zzCEvizpf7wF
OdNCKvcMQsYl6+T9D/nDU9oiaw5KDbEvzNpVhuYzsbwbfXpq6icxGWgBz1356sbVtgam1TiG38zF
OiDlSKbZpRc2wL3xWBvxVumlH6rqnDjhHi7HKpnVa2Myl1+WGUz0jvGghHEB6nMhp3NVtd2XMjJv
j5HRfk1l/Qhv6hAJdU4G95xj8urUg2jmlY2K5nOAhEJf+AI0GolyiMPc/VCSvJI4xmcW4tEMkNmu
YK8+FLVxNupHi9UGLjOMjQHOnbaNVbkR/XCMnBvZtAyJ2aMNpmOi5s7Pudg8GlMV7zmJrWZ7htzg
QOAEBmmamHdCf0h/esln4n7m082MfRIXO4wFwcGq9uG4qcf1+IrbMPlOWy8n1Cin/z9R5z0CAuaP
XTRy+pUW6YBGJ6JQjwJS5dJN1JLq+zjKN83bGd6u8b7p2iv6DGA2J7M/Jir322jPLoMKL8NWbq8T
1MUW88NyFYyY/kNva7pwxtZxOe2TkRcLUG0xiu04a+99nR50mfggQg4VXhGjPUVigEGFvV6vdxVx
bFZpvgR2eYVLcDamfFfJbOXJQ5jS35u6DX3NfsWKuI/7ZKc7yAWzmc5zyzlVHsrYuUr4sf3io1nm
59mwytp2W/UYvtXaAlOtaU/o+bEIflSBiY1l3qGMfg5zfCCJ3LQOJVSXua/00qt+3Fum2DckkDIp
Q36riUsXm3AQSNXBwYgdamWVH15ZrUcc1eMqNL5QTq5m4r808TTO3soA11OFT23zRoA4yijELRIO
NvQgRkQfIQk17vyIb24vu+AhegrC8C2czYcQbOVqSIdfWUenw7O/xWF/IJp2pYXeJnMRldJUDTSs
oA4/DSwtY30v704TnG8nPAVvbfjuMqkxreMoIew8MglilxE3qAGm/JprkY8gZ61NP5BVcXc4Wy8s
CaW0NilC9tL46Aqmtt1rbwKLQDc1aRvk2Lm8quYzHZGq7smpbe2nXl1703ffsGpvW0Ul+Bxr0XaK
j0rRCNhEpFHRilTRRYhTWN/kzMkigGLtqZ1wTnUm0cAeQLx18dHhYhKNVgDy/CwhX5lPmfHJfoET
o/xCnxJ1zdBCJiGEAgeE1TZsq0RXSmtafhckSz50qnWsAWfBMVfyfMSkKlWpxzfPsdIyENNhq8N1
wYjwRLjprlrAN8EFwtra/SmQ1Y+pvk+tRaOore9HsQC1GVnWoQkkRVlH/sufSPZrUWyiLvG5DJMo
d4VUG3pa6Hj4rHgjoAPo8K2srDtwOFnTx9khS9kp6oxBHw/4a/w0oF2VPJOodCzqfsd0dp3YCEja
fm3XdJYwSGiQI5ze87UQbkSDNAHJ92QAbJkZZDLSLIwnG/ZeTaZT1PQPrRLHHlqRVPI1HMvdlMvd
cmgfcvbuTEeknG5CrfC1JAS9AQlneDDktgP5PdYbNz1k2mMePTfdJqzWeGLLaF+b8JN2c30gFn2G
1BKiG1+F0VHwVBBZ5n0ZMHdn05tIvyPYOdoKQgz0eqJKdpap+XiGlh7eeZwYawR1s244UZCj5Wwq
HroTajwudpOgF3BxD6Jn/SysfBcbpfDNYUL8O6mfGabBK1WOsWWZyQbL3Ig6pzCL7Oc8xrUkEPyy
RaU7L+/T7Vw9Ancft01GvTLgUAJoR5CBNTff0nLKniApDK/eiLk2oUJPoG2vq14GB0KuYl9386Op
N/KlSicb+oZ+GOPZOWiFi6c2ibDwzRE9TC++ZdAwHmvHO5geZjAsdB9M5cZtGyTpjsFDCmusJTFZ
6z9pRRn07B49XQeZP7Wkq7gItO4OS6/5INs8O3j47/wma9oPILfkV0ByOOs5Y7QMDKkgLPujcnvn
OGmJS9nAu+GYQ59AknPqsYmsemdkg5lOiYjU+1A0Aq4EZzsnGd5MDErPJTZ/n+LNO4xC9h9yYZ60
g30bCUE4l4M0VlmqDx+DNzI9AAh3oKd3IXZvfGnbcDtFxN7OXY8dNOauaPvw9zdm0rvbMU9w3C93
y+xpKcrVkPjRuRXODmUg9VA77nQkULLHkJqEycTTCYOHzLnfvwnYeaRwgivWYgXUJ51g1MBAA0oT
qMEgtbHD9Gspxt8//f6F9zf3f/vnu/df65//huJpl+PE2ilZMlyNcHytrSUeNsS5N2/MzC3wfC+H
+jznfD+QMbzE1pvLNlm4/v1D8fLx+5uoIMtyc//fAjg1lpOW0DCsbAnkYbOgg0h4APHaMEOKHbP+
bdapTQlxHHUdw8tnm29OwOOxhykyErlrWAw4jXFLjc1pH6ZsADO+QQtWJRu74dkP1WUQJhtr6+MH
Zz4zreGvbSWucL0QB018dnDJE+M8ODAdNeOSBwsUyIIDvyPjfBdEX5AgrwJFrk8GxsPQt1YttzJC
4Fub2P55CTBZzQ1c0dB7aSFUl220A4GM+4oFA3m6PjVwiFIEgkuPFiQLLSDMnY3X7pblqsQZUuvC
z41+ZVfOmtnTWTTlhhSEzI0e8I1texMqJRBNNO5bTcmdgxCyJfExpP9eJPNZpyvMkINpZY9by95J
nt9sQsecdqu5sHYGcLM8AbkckHlfeZtpPWNsCCv7y39QdV5LjmrLFv0iIvALXiUQyJtyXfVCtMV7
z9ffgXqfs899ISS6WqpCAnJlzjlmZXRHhlI7QrScCgu4kmBeXqR9WUvcV6VVlnmr9ORqTvp1NhuM
ORMgqPmK6ewwdPUhl4qzLmsvw4K2gDZH03xkPfepgJGdWH4Y2VtPGiDV+YmMCG+w+D1U5RpJ3Zmc
j1ts9vuwvEx15q2iz/XD6weLTJXKHUi0lRLpNLbcNUixa1TSEYTYqTMqYThnRJrSSnGNfNwR+oGP
XXVRebu2aiDqhXwypH5jLSSlqqQEd1s7Sr/hGH4pi45M5dbDFhuFzN3A/do0ZMZ8l/1O5e4AqncP
gd6L2gGhtrxLe+0kGnUX4RxClxxZ3YHm4j7OqoPggmaklTtbNcWktZPa4jBGBt/UjWSA2wZVkUuy
29lr+PwJz4bbaqB71M+yXqGqy44+moMYwCktZSMz/iPMwOsxgIbzQSrwZqmSM0M2BNRol/1BDWEZ
BwO2KHkH/+8AzWLXfBuxPdcIF8GsUW+WnsS5kGkQKcbkBWc2TDhOoa7dJSUe0N5TJxSSSQq9xDph
29wJ7GqMxF1TKT16EZv1z+6nxS2sd5kKA2apS9KhK3Rs9Y3CSAKSVIf1Y61WYQkqpEqb2nQsTQmC
fo21d/Kb/rZY1Q5jtdPZXB+ov1cTgpqlbhyp22DRdxVrvlFi3ctyFv0boXR8rYlNJ/mzyVF0LiNH
L92voKgw8GTqF7uWPUmdT/YEGpKUklqNj01dnpBpOyYKVjW2vZLingp1r3+ldeBjbT0v4bypuVAK
A2WRouxxmB4DWdn1VgxGSnYBPB5wCuxM9Y7cCMzq5HbqQDjCly3EhgWyM5vRzibhZJajF1YU3+QS
Y0oZveXllvYreOTCG/SGs718K6MGg9nsy3p5Dgd+5UH1xPhS1rHfayRkZ7mXS5LXMC0LY7Ct6HGn
RdnNHb38FUMOh6MJtskgtqSJMnO6SzKXqRazzXqPjWSvzLKD0ajbuh/dYU4PlhY+yq46Gd2HtOgE
4iA4xf7OvEdfxI6EU2ong8LHOih9ghFwpugxt9jAfW723rymhxLUDALKK4gBHsp3IkX36FMe4TL9
zMxmb/fxMbfrG5/QIPJdHxhOWWj7ygj2GiMkPs1j1Ig7Ku4Al7pyIzbZU4k5UvgcibA/Y1928iV0
ByVBkEnnovix1vlQAnwago6q916QSj7uNkWOd6BFPNzmO8niCgNQQYoxHSqZl1Mg5dMOQozbWO0+
4xKYiPtK21Bq6Tu+Bt9esqMpBXtVb9FEcf6XfI5cm+eM3G10nQuW2WijZvoBAVMA2HysPmvcRSR8
n9Gh7GdSLSbzkCH25fbikmHamvPRkuBTDq0n4OotU7DBu6fxBcnR54N9Hcdk14j5AJLlip05Wozf
4/iiF8mN1epGb4vHjE8qtvaTqXntcqt1WP+zjNdt3C2IdYX8Q25Mf26nvc0EBo6JSwPBNTrDq8vU
la3WkayBa9PDFOEVDifQuxERlnAME0CMQDmhgr5nUeDHKpMHncnBjrzxXdCM1MS7Rh/8ipgsQL87
mwGJpVdfTbBLYhXg8bjNTGJ/U8A8Y+k02OUHKcKIlHsFamMERltQTufanhhNVSxV6+xMWuipk2Vs
jNoJzwYcHSSo9IBJ93hLJw37EcVKoFW+PjKRwVmHg5B+g0m+e50nr9SDd73WH6lODzfDeW8/mHlf
DTnb5NMlDA4WymF7p3Zfcqi5ZnUyR9eWSKDfTenVat5scI33hGWoYnhN8hqoxzIj5rQ9y7EJHzWG
FFK+wU9C20GGpsiYoS3YQIs9CuQDTqVvmSJ+wTH/JNLEbWXsEU20y7LytN7/pro/rL0GREzkgUFO
NvllIv2sGOJBJO5xal8qrhwQLMLCrQAxKUu2HQaMTJnhty+61O5LE6SlNHvw1PbGmD1EAyqqHvd9
hHrbil7N9lNJyKocyDzuyr0sz3RAQADCzVlE5wY4mw0SMPLclQPWlojdEC9fu6h4n9XhQut1Jw20
o1XLa4LlMOX3sB38fPosNRsAR+lLQeYj6vMVEKARBOY0y/yaYlNo79lrs3BvN2AHqkcEf5QusG3D
sHxbdPM6jcmxMuIzkPINgbwe6Qg+8UjnRIH+yls3y3RRWOTEeewOhk8x6QwRt8+MDkmh+rRpLnER
PhjBAtUfHpUEfKSLDpYc+eKxYOou0jP29WhTa/JOriBt2+GhkCnY5phvnu1VNXK1NGV5jpFNCs6R
pPgVVDorxP1pgXMPApjs1rtqazdGAAAlzSt5ZBddSxjYmJshxvQrdfc8tyFLRz5Gk0NJEBFeMN8C
6w/95QZj4Rhi+Q+M5ZapnV+L+RIS1jAHyz2FbQwNLpO6m0j0VzQAp8yghsu0vT6yCqo5wWhUgXtC
7rQfRfggOuccW+XJUg1SFk7WYB4myfIUkp3loH6zc2zxwU8C0ZDn0Q2AYq2YzjCNXi5PcPqxDWCw
qfkWQKvbIgzdKgNu4XL+0JbATzP073nxWSXGB1Tley4Hb61SPlqCtlcfsBLL55w1I8zxT66U7zZV
nVEHTi6ljsngDsjhp7kEtzDs90pX+iz11ZKorbokwk45WtGfrBi/42e8LFV/a4sSMg91RVSdcX+4
FQleY+EMYe+HdvTSM/4ktomgroQLgX5QavFAJ8OrNO+dKC8qvnBm8Zss2Xc4Vsda3vVJeLdyy0Et
fCH09tDGyr1JcCJNhpuU84lpziaTi0dYRF8FMQsmpf76FSep+Sszh33a964yikdf68Dx99LApG6Z
jiYiuyzLbpYwj89su+lN5tbYF/UO/P+FLuFPwogPVU0vQg0A3W+NvnMUTi+7VnaaAJKtNqceJjTj
kKx/r+CzW3r4GI0WrIY40kFuxxjoA5+8jsWCbip+Tok4A/HZWNqOVI8TM+zDoKvHHre+JXclvurN
kEUfQxt/01PtRYTCg3e/YZhwrcRrZhkwveNzaan7VstOjFTPgyFOEKIPgS35AYkXYNwEsXe9JUMG
IaUIZyVxFHY9eYQAEz04j5rbCXM7JDgY0uXah/It4TQOOUsXDX2EtvoS6VJifsfBl5ntnnHGSy+L
Y1gYO8MKEAeS+VfMu9D8KE1iLaLJszuW+B+KvhyDqfZkKngVynImLwdJhYxkT/eehSxrPPL46NeZ
CfTi6QKouLQTL5YpWmFkhfFyZFjzLnG+jf3oEK3KeUUJKKnUOWTOYbujK31IT8U474Rh+vRwCgIH
uYXGxk4ZIbx3NWdNtGftKwnlJrpxW0Nfqa3+DIPkmqd8hVv85IhBsFH+GoruyKj0kdKmaFMBM1vd
rolqrS1fhaa9ZZnCdXr8PUyCCyy5bWbm96lrTO+ZrAN4XK5MqM/ki9OHQ1NcR7WPx87Fgn6XFutN
CPFgYgT5R9rNSvrImO4Pmp9nBGCGm6FLD1IysnCn25yT4T53ayfzBCkMW6W+ETm1dqsfsAQfh3x5
KHaCqhgVVEiMVg8Et/kO6+80BPrnnM+vRq/+FMRRmfrsw9I5pYXua0N/KGnLDnF/HGfjkCgfEqZn
C1rO+gdUGnOPHgFX0nKl6o57AHFHoedHgdOMDq4jpNrTgaVlxLghyPUl+NDj9M2wjftkFZ9LIX2L
+/C2Jq/QW509tAUu7a5pot6a3OpPb0xONV8FTTdNNsCcLruay14MIVHoidepJmu3/mKbqoNOzQlq
yW+HaFdqv6X8T6vXeDTla0bl1vLVM2sSMVgH0eqQoC+GtTcFcBPUHsJj4AZA6lqKYEVSj+kd5u33
Ogr3llTyLbTRJsHNw5BlqEcuUDe1b/24VB7xyOIntS7yXLB4vCDzoh8p7ZTAcEWhgKybfHWih1Rw
KzIpMRaygWzFN5TvUx1cRZqDrm1P6UixMmMKLljUNzRQitXZhcNqS1gRv5mhO314lQaNruh/WyvP
boht9PQrnjufz599kufT5+bZuvn3ad9WmaOQBLcR4N3/+0rP/0QyxP92f1LbgYYz+AC9UdipEa0A
MtXSjZhz6L4jk4CyjQvaCmwqUs03UpEPTiLV/+x7PipAw6R/fxB8wGoGCC1a6gPilRT0/aEOJWjH
iIlZsVjTgSK8xjca1Yf6CThrG27NRHfuZcQ4B2VCBv3cVIiQUUE8n9MzWAur//x7wAQXUeLkP3fp
dlwdeuDo//sjz53/+zr/vsTSgieGH0Z+zXo0ns2f52HKx1kjNi7hirz+Qym6D62w450sacrhuUnw
i2507pAgL3OaTwQVMl9V8r+PMhR+HLoZnLZtfvTrQUOzXByej/r1UEhDWO2zgFJz7bA9P7LnW83F
ULtM5n5leoD1sIFasGkGlXST57F9vkChrkf072utL20Zyc9A0J+PQsCDm5q0w0y39836joth5H/f
9vnoua8mX5T+0sIoLMlYSfASzxf792ef+xJm6/Pft3n+S9ImgqVb+tKmHP5u5OMJQLBi8GyqhtRM
5HqDZAMymS9D1XrVXO/6udqBoHADtfNGvPkJosHxT8c6KZ9r1x4IZ+kN1geKp7e1mxu5myiT1yMK
l7tpS1jOaz3bP6TqHCi4Xa1NeMW8thvN2MmHPyi9brCDWJWNcHQiWiP0FYDjzH+6gAngsuzlvj3m
2IBDQrAMQQcoPShh5oghcefKODIC2y+5uCtNSfIsVNt9zCAUqygfDBqnRT1WcgQQE6Z6Q5AcxEgJ
XIZGpABF9Wzuo97eFVLph+RjhS0GnPUWlKaX8ohg388kvpVkclal7PRCPaL8v6SifqWd8ge8+hhA
q5oQ7/RN+YJkB1IRn1tP9pJm+I2XJeS+Dsl2DU+IBnjzHI8sLj0G8UcY5idAfHsyQnx1ZV9Ln8Fg
3jWYNePwaz0MSwBDPAeOBwJcIRowXGo36FQnBT+JOM8brZ7C+HeLYS9KjvTX/AQkulZHJBCfjIGq
UY6djHSowMgcFOG4iKXt3OYsu0K/wpBVUXrAJdlUdep0Cxbw2v2lSPUuXVgDlMup11KM1HAXQyq5
2fJqRXDeJ57epS7ymY0OypkIzF1FK7MTsxeOkWM1rwGrqzRpd4RhIY9ANyjhabWAfmnM5qsHBttX
OV+gxcevnT7QqidreGFtGyl3gN2ndeWIq5aDxCEf9G3aguVR8QCEUY+PJHDFtBaQjE4WRlrQ3s0B
Ql/ZbAio4o6heCmttAqke9QZTkIFlDJoxWC0XUSxlUEbZHQo06LYRfx5AyipVTjJyAZT5kcrw6HV
6Jj14TaNXhXrobBGGQrbAVzvRtPgQFDY00XeyDAFM7xg85xxFfVjchmhRrJmcOL8V2x8M7M/Wqdt
VYvCfWocDCCgpnYrFXyQVb/Suq2U9U6MDCqoaT7jkSJsypXH3I21kgiZcc3pdER9L3uAt/a4Wcen
5hKybk62E1Gti0CwCszY4i8jJwVpf3VUVW0vJmjchHtKae8UhgnZ58KUMBJ0MtPuVgT1Z1zYXsub
JcHgxrZw9dT4Tsymh7DSDTEyJZCQRZA6pEM5MbeUkJZev3yvaTcJZl8EPoNg3WidhZq2AsX9Sg9B
imInBVUrmQygQ3uDA4QmQkafuXFC7F69zlwcTm+Ds2TQl43SYzWGFyIP8wHHyw8WbyiVJK8Oq3cR
C7e3SKUbmBJUKvrObGt30hbs3UZBJib10yqVXWMEtrVQnSQ0HCg64OkjxgVnNbTcLFjcKuoZUp6t
KHUTXFOZ0dCTQ21nIAMoT/EaThKo3KJHr4AttZgAJRjt4WNc39ydRv6I5IQiE5dF6GGJdgBNuinq
144VUj/8xGm5mZvQjeiAalVzIGH9EEGPS618SyCQZzNmEbj15p7GVbA4yGHTxBXkXtiNCgMBfiFU
WQMYvYFMIl2Q5DKhaEdjN4IToi/nDMSPKctvuf+RE/Ng8dYDh60nyk0/hFPsKHPCAER2MjqhkO1B
sqcrJt1fYlBIFXWIwAcV/JkbfZMrMp0zYxMXfKbZHCJ4WK6gTvwy7bZ4uzG/E3WmRCebzNKWXrEO
jJwcSi+hX5Rlf/qgekwMHy14bRHrCTLGDkNLwa0d1QwBCm3MKM8OVWFfQvFNmyKnxBZpBpUfBO9G
XjHAx2XPUA9Ii5dxyzAGE7w+M09J31loVkpReLqQAAjNUBUgeAmYnRI01C7fByxe6gxOVbIcwrn0
rOpnPqJ216BU98S1CLKaj3Nfu/NI4wRgtSG/RrJB31s+1LW10xml9jCilLaj1r0GiXEnA+tW1dVL
S0Yrban2OMJog/rpcq+he5UCCg1XzsmC0ix+x1e3k+zOrZKVfxj6gZ368Ii3Q4Uivb7pU0MEzsrz
zBndz1vFJlDKHl2aNFxzid3gdzdxvTe55JqGdZzNYduwslRoCIq+9XIuvBnuqXSxPHCLfEjMSUd5
O0M8KsSVbMhtHZqACpN7zZUevgVtA9kZVIj1iebai00LVGcZUPkZyh8bLjlQcdLj0Iy3dGPUkA6m
cpdiw4t6lTj34E/U7qP5RauGZduKdQBlHPpIezdAC+UDhFaONOw118LIkKvnUIOWxBVEImC16uM3
kJo3Qv6+hWX0BY7jkIhiX6TWN8az2zLniiiz+lhXxGYa0q3TUP3j/uIP09ULDMBdyS3d7IzjgNip
Um7LJO0Vkrbi/EW1ybSI55fIHj7V2Pi1NKyCSuOtWcmdVUwDdTFOkYr1SjLxWeTbGN9pw+pOu6dK
dtH7hMKGgmmYWOFJW2MOvKpUzqEdvwSKASwy/Cwl6RUiFiqp/rUtklMfk8YU9wDcYVgYu1zMjuh6
GlSk7HINnREgoHR+WXZGoN7GCQp/uTg0gNyyKB0tTndBPbksOZ2AhnkJHG5MIs8KTpXFrRt4FGSQ
Q6mA0Ujkw3oY1Jn0B/oVI//Mhx+rCWBf9OLN3Vq0/SD2YU+FAGkuReYezdwshuSMU/zM5XA97Xd5
pHN5uNEHI0u7cAko8KVeXHFk78M4RZ0lEVXVHeqSpol5ptf51qjq6po+AnI6jFB4+4SQvig4NjLj
sCqBeoldb/maAvswg0+LVTJPLJqLIXc7zXIb2uHAcbmpQwxuT4n0NWqQn/EWZB3QHZPqglVPn2Kx
1H/iBgK13W7C6mdvvczlTSjvORV6QZw3RDQdJVLzzVReleVGKijiBHQ38+JkNFjIVxf3cviz6Lfa
l4jM7n/joduw1tzohEx2/as2eq3q2yrfe1CO70R8aNZ+fifgnBtm86rG28zYy7/zbXAtv8UTWiOn
RRErb+0f+nf7g2tKvgX9kF2qi7Gt9/pmekUTQJFR87ExaH/puVTqm87aEW6zbKJ+O/4ZCLinf55y
f2IRbSYN97uxu6UC93U/pDqxvVZ4KfGtO2imlVdoLC8xtL1QkguuMWX3oFVcHwxcnhvFVAgbDlWT
SQ5yO95I3ZhzBDhlFsRlr24QpY4Kv4uyfvs0h2RxMvtNscbAZfIp7HvxqyUUilCB6SKJof5ZRz2V
V6CJkTjMptjoWG0Pk2kNnAydC7hNOtZjeM7tsSeXVlWhiEgGRWoRi12SUtqmTUq+OL3lYAcanoDu
1fdTTAzU9Xm6GeC+3KHIai/BAs9VT0re7QWqqUzPjVQ7yyVDLSazzxze0hnSBRdo0jQirEqlTOBS
sjqXov9upNkEHKuwZglmRMwmEfSxsQiKrYo4oHVfWuStH/RL4ynmUp+kCIMJrsr5S00r7OI5X6RJ
eS3LJr0/dTWqrbw+d6VKRe52EXAaMaiWTbLKsCiXlxhdLHdC6QgWmU7jutGjNKYvhVRIOZF4WZ7w
6c2XJgEsB3cB+IcI6KLU+tdzF1NhlrB5fBnIsL8uEg3c9YN6flqsJ1m7ppz84TLv6tVGI1ObOtjA
4Bx10vSSwNRpc+ZpRBshzVz/53NTJd9jRdXuQWq0m36WbYz+VnMKRNaeno8MqTmZU3apzVQ5PF8Z
EQpdBqVvXFOufkuJbLz0Xc00sIzIt6FuPOsxZfZq35OMdDpHA74cSASUDWVwgPgpjiMa9Z1UlQBm
ZCnYVpBhP4AQh5vEooIbMKITJmtlGIZksKcbsALL9zT6ruPs/6zlZdnJBVGaSTUGb6gdjtmUA1jK
q4cMwOaMkZ7IenXSPvKcAfkY/0bNAjkhzWCt8agcmzMdeVOnU2Xf5UnBwToQLskiC9B+suQ/Ryt4
gL2giLMUyWl1MAVNrp0gM2q3GmPMLdU4s6SWCU+7PrXnYl8Nsn4LyBaLjK69ZPR+NlSFqZPrpOhB
W6VvPdbjSaxZFFL2ZTepei6abEAXk5n7vM9IGR3D0Q1LkRyxFCpKb/7qa0Nl4hsg/YTlxDFp9GKf
KnF07sw7eKL0FMrSTe5aIMIS4EtFJMmlDEZyOtopdrtRRj0TTzeMMNofggc2OmOYX1M00+OWOLfi
RDooMsgrR7Qm1GhD+sMg5RwacMfAcJ5LGSls09PUygHkRNHZKprovNQybOmMgT/Oo9xJ+vQqNbbh
Qbgdj4ZZY6Fum/hHVV0X1noM+dXUfX5NanNnT0n2ovcDZ/lkA/Ykgf1MgyE8Q2UwdvGDnn/pAiKf
Tg3d+FMaNalb1tGXqTf9XhMNaUT2OCJGo4mGP5u3t+yEwbyS3EziCzqodW/jmM0v68Sb2JDem/SK
gS7tKOJH9T8RuU20ksR3s6uDTTGvRFB6B87zmx36SWIhr25V7Y0e+ZiPjxDOcL5k6ktJnxjPOOQA
DGoXEmdwcovReI9UFfHUMDCJ1kn4WhTN4mZdMObWG2wPvTK8hkVgXNWS7qYdja8EWLKAmIsK3scy
gFridl6mBjHh0vBacAi3WilCGgLp4JDgS/jbI+UCQmxHUpxFGI3fJwV2uZz39ZtWMEVriokbELnZ
W7BL3GNCvsGt7MtLn/wizSMBCi2PN7NFYGbAqgBUUiSIC9LwVZfRDqfTYP7SWS3Q+Y5+NA23qbwt
AkrD1GJ6N8Y0csm8l8IiPpMKY7tLK7cvS85foSLQ6ISB57I02iu2KeOMWxbPRN+SDZp21z4PYtKy
y2WvQylxbRRv9FoJsN42pUAts1pX+3lGgIHCuNcLZieZlN9MJbSY3M1QbFcT0nMjh7jrW7Obt7OF
MExrBnonfE6JnZQv4Xr2LAIE5JzBHAXMQs2MuhkARHTGhYbxMEiqe4jSJSSW85Q831mog+6Uslp+
5TaiCnU0MGkQuAAqhe+jNuPwH4mgURY4x5Ldlpe2g/toqYX22hkoPwobg+G60eWi2EiI0nf5issP
VosikNrkPi7qR0nYm78kLXjrdRYq9wzv4glfoNpSUTz9UxhpycDrWFZzNf9Wj4b+oYuwdKpYKFcj
hP5lZbu/VwC1C/BJLgbmqiEqjzR70C70+iVZlslRG1qYT18O/P2FRQd4v9Wa89z13AwEd2a5LEMe
CNJDofc/2zqi2mZAS6UZH4qC6yCdk6OGjr/Z0HUMAK+xCAw0CN6DlZFCJpapdJiwUJWoE7ABKSZT
ywTC1yxEL/CV6j6yOESllCe/kl7/HHrz+1+fca5K4bYBr/liQf8+a4ZxM7U+enluuJCHW0yOkt8h
N/QjE3IggLmbLOtoThOwAaBi2gfNKi+fU51AnQglYaIku1IFhoK11KZlD4/cNeOBZU4wm7Zv68kJ
EzwXONscGZo9rZjKzLGqrQL29bpRRo02kIEtqZr/2TX1Cn6bkTqcis8VQDq+DHIInKE183OGBPTE
+5oOHhmbIWyg+OhIpWT4Upqq95jj1N4YlvMXKqEa8Wivy5LLV0wtDkYw459rOi9BUWM0U3aWme6f
w7HIzs+nz0dMTySUlqr/764eq4mDqU5fHQTKadJ7+dR3+j8bSSvLzRSJAnKwmIHptav+dVLq+dCm
idMIa6X8s1Gk1vIMybo/d5k4I/7ufz76Z59K0E2aH545xhWcSEQxoKY1oz6jUGoRvsOiYDTN804i
BdfM1hiMBkB53bRX4sL+2dg2l/ahbOgg/WfX8yfEur/k55/7NaIf94S7IcoPiuGlwvyfxsZ4fz5T
sXc6ZSmG3dhn8cMyf+TkE16h8njw31EwrRvufvrWbiTl7750/YmAnxiwlTv4IEs/qyg5KpWE2HTM
xGes0tBBvVDczIFwvxq+yyZe/wEwv7LNh/y32Ui6B3azPhH1gCZvirJrKJoTwhzhNyrtLoVS8tGm
ivwY14LaqrrhALtReWgRuW043cOU0WRI+wxhHMukhf6nadTZSUvHc1Qo2k1vFWuPXBJkwIDMPJxU
0iSW4N5p1I69lQx7ETHNeu6LrKw6VfZ8flawKSimU9ponMTy/AurdW/jMAhVYjbxHZ4TNXnHSaDv
aj1wqe/piSB7d8ZJt9qtrr+T79e+jksXMpfqSLCHCu7a9Eag2zXSzZCHaaMEev8jTpZ7E8owXBc9
9/Wfamo0vkk+8rWZCQgTQ6N/yIn1TXAPOpCPUTo6hNXd3LMWRZGkvcGm/u/T2NHLKb+IXNt0eTlc
nr5SW7FdQwm1v35KOS5+JwrdbPAuWKmi/FXNmNVtrHSWuNyo/TZZei7xLKRRU5NDO7WqumE5TeuE
Yuc91EfWSzIQzQEdHhVsHuxnvherXqc9i0wtd7TMWjqZFAyZVixvZFCquGY3o1HYPzs72bI41P/E
hnZN9XH6RD+9bO1yoUgde6bMfTIcIFQV50C3eUtYvmlulh+lRhvSyorgGK9P0zbwijBGPhxA2QLj
pb6pAHqqEXr3YD6fRLr6roksuGd5gMKxyEu/Rr/zHs/AbNZOUFCCLo/XGGGkj+1m0liRM7pG+2C9
MIIWhQZie30xO7jNlWJ5rOxWBHZhuGpBGJBUN5k/xmaAvSNn4CyDGMMrX10y1Olua9vxYylonEY9
2PKotKWzVREnPFgqGENjfKuadPP821LoiZ06q/u+p55tpqL66OpC8pYxrV3JbPlz0y+ktuounWm7
ClmmcDeLVL0qyxkNVrytbeY5Qs3LS91ZxeX5KAwJXwbZZHtJN8AXUHvUn2pT+OSfKb7d2dMRPZ2K
ZrCvj3VVqODxkSTLdgohYt3X2FVVbZIBw1GTvJRtWB//3VhYCv4+Veoep02eI2Fdf6TqQeOzyNB3
I7kxpVcliubKOR6ZYgzAFJSxCsTGGsk35K4QlkDu67Y5leszue4qlUBt5TpOYe4bgWEca2Vk7lPS
+Wx1LJhi3adUDT4VWU9fRfDytNV3RaNsYZ+PlyCfYFZK8G/bylcNs4CelFofvViYObfRD0t3pVoO
oPREpac0hfZWqUNOSBo/+fy0M8bA20hCWm3KtC2BkR6bcvhnY1pZcDSa3NWZGkgdKdlo/NoqnFE1
hIDxy6anXW+ANqcvT2Pt3S7Bz75WKvh6A0wR7qc4uQxksBW4Z+6LkrT3WtaJ8vp/uxa72YuKb8Rg
soBdxuCeSGlw18QS+voUZtvnvueGA/+qroGsUqFnbrwuntJ1I6J6IAQatYlUzNrNCBb5WNvyOSu0
8RzP6AAb6zIyiD2zOJj+7p5B2lKBoDVM6O/MZhk0bihXk4ftn3t9uWA074lc24wjQUng0AYXQ0n9
wuTuYRE25CgWrZ1yvT42Nh3ssdKj89SK31lUZx9MocgtK+P8Jmmr/ULAXYWm9HtBp+LrQo3vsDFw
VSlx+b2yX+UUA9Jkk0wz2vlrIPWsYLnNIlDTiru6Kh2VUT+3VeH/pTdUokXyLWmAVvLMPiLdK5l0
pVq1mVbGdbRqZeXVsMrisDkGOmdfTy0jWtX81TKpxChe/Fg6+6hgIqWbvdQHpjfxNzHQGi3q5ZXr
8YiITP7TFmnyjf+HlV8KDd03syhxpkh78AqmL5u5wR3JRGoYtMXvCL0gqdZcX4+mqd2HDmHE8xnF
DznZmfn9CYPJ1/wcDVeNF7d6vI1WZsNzXy3wzRVwv5XwU27C/BFF/fCS9KCG5Wmx4OzzdLELC5lQ
dGc1YEMm+ahIUfUYYA8I+gHjppl+1zvRP8zIqq+JoRWbTFjdEb8FvNoajo6e0MZ/HsjnZp6HgtwQ
cgvTlgb0cwkYwAPBhCZZTEE6oIx/S2Vbo9WkTpP4MKZgDz+88ufnKpoOEnSYiEj6Mg2W2/NRAt+N
VPeYfXX4LTJL0xesrg5ljb2ojDL9bDXA39vhFSzW/FWn0J0XAHFHA67rBuEqiZ1lMVxWniaR5yAY
uAmQHlvVEoEz1cPsFPnWxgmrU7k9PZ9NhoLWrQ/FVhtGxYVOBD+EhJubCqQB98xKh1z6xidmhYCo
540c3P9JTbvmZJAZlY+quBl6ZN2mRnj6XLXn567nBg4JWvEKik4QFMapqeHhxz0WpGhOTxFZ2Ydw
GMEqwhiDbg4HPJLlkSZ5yp06zZOVVLm2JgInpKS9NmXb3vWcQUGRE0hsgqJ1mrCNLqWeB64hV8Y9
s7XQIU9ZetN0OqqKPapfBa2hZDbF71ElzmKCpaPMVfQwErThVZ7+CYdVu1KOX+P/0XUey3EDabN9
IkTAA7VFe0vPJrlB0Aneowrm6f8DzsSd1d0oRIqSaNBl8ss8qUwjMN1Svrg5J8OwU2xsPgTCODf3
EdffYyrrcjf2yuasPJQ7itb/+7t5eV+8/CmQZvvy//04esc7bTb2xE2sm9HOjyhu5cPUMmyLatAa
UWYnXPDrmeT5nKyj2pifqkL+93fx/3vf35/+7+Mqt3OOlUty8+9D5uUf+M/vJpU+2nR9qjL+13m0
nK90U1cbMKDJpm6r7HGwQpaKhF4LSHmfSWM7pz8gDFMD58z48GkwasbheJbWMuegXZH12f8tObWF
oVSGvoWjy62fyITNVdtehIMEClrHevl701ve7BdQCHYHjqzUwa5VSG4i5gbzpkm+yrTFJDewY75F
zlMrfefQLEE9jUNEth5VRc/3GOlyHRoN9rY/EtPfLyNqdou0VyVafgSo+u9PSyQi3HhZh9cRdTFz
pyUG5OQbQALb/0h69EragVX2lxZC0QcEGup9+HSfihH4euwX1kUrpAQEAyBZAOS+5tVA4lcO+nPd
0OOhV3742WLNDcP4iZFN9dIb5GrrxAmfWoOipBa+41n6mXPq9Ap7FuviUzzGlKI6vXo1J/c1v9MK
J3rX+rI6zqCsIF3y5tDwVau2N66QtMsn03Eu6NfxlsKHbN9P6bxVANJ3MCObd8MMqf4zppdhcstz
K1Dlo0LU70ULuj115cxAiNYOYJWEXHPHPY/eOG9ng2o2u1fueUYsVYGtk1HQI9q5eyg/zvJLAzAs
6KuMiEDdeZe81uRW5mYdb+287u6ibGQqCAm7kS4LGys1dvRarzj1k9j4j6DZem4QmYjKlsrxciyi
NCVJKZ+vxr6+KNbOFHFbFRkz8DifdoPBROG/yp4N9WmEeUsJHyUGf+8cZivcqG7CWb0yqcBZV0Pf
nECBNCe+DOGv/n7bVna8MzvNbJb+iIQcAwoyN6LujGfnpRykvvt7198v/1OWTSuWW/zBUVBz3gYI
bWX6KaVr/VSGvX5SP5ZIJb2Ks6LWZ3nP3wf8/YKzGLgtcH20ucI+WwzYGDBaicFG3AMJywsacd1i
iUoXy29hXFvnv7eHiHtFgZt79qWzF7q4Ugpa8SodcvPCKucHiPTOJsqsZAl92PBbvPYp617DmCKG
FQ135T1v/UfEcuLm761sLLqHyS9oqKkSmu8mhfACoe0/Sjx4gGLb0me47ZZrkYxR4f/+tNV9+FbL
n/7nTZMZg8gjtRMLp4m81crz+vquWP71v3d1SyEYuMu7v7f+6BvLR6VQMaehnR8qO0uvscFUbIhk
/J6FTb5m9GpzYxDyrRjXMIS6e5rjvvLIdHAH64qxtaYzGu+zA2ffcj2Zk/5qN4pEmhgMXkHLnyJ8
Bx6BAgKhwzEFkPoWzhA+fc1/BttX3elIOrTTLu93+Us4+hCuqcL8U/q0rso3f2//fcL+ZFAgbKIj
NJT8AOxcOjP/PvDv7Y7KdlB/GkdXnTbK5RcnCv/7u/+9r7XitQ6QB2YvDWMFwBZevjYHR4N4U/fR
yGJr0NY+JtD7WWZ5uUxIDBXzK90zY9LUiJ+i3OkGenKp07dlyFeRzVAqKUTQpIBhPx/GluN3ZMdU
3wxYNDouy4a7cOtgCKH/bukl5HzJ9LOHtRS2J4D52wLcLaakbjO3xr3UQHLaLTEoMXb+yvWbq6yt
h7ymXAck7NmSkUPesbnBscN6Fu4XQR2LDVc8PE5Cs+7Y+kmccnpnETby+pNoVXfWTZOhUmO+SHrP
ApoOGSJWCCXYdylDZngdP/g2yw3YHyZURGhgn6pKAIIus0+SMo8MkrdmOFcMIWvSgOmif+B8x3ML
c/VcmOQiC798dARWlyhxLg6eQn5czGeSque+lap96KLDxKj0hQ/kGr6+W/hPwGvPIIfR3gaRBh3+
4ISlJmgb8R5WcG5742VZS3Z6KNZFX93cEdSPysoHh8fPsegMyL66MrofI/m1/EhTy+IUWREO13EV
MQGMgrfe5fU8uGgZ0+xd00Ej+yHN8+QLhqwEYJe6c5GGr7MynvOSMlRoM2svo+CW7NuX2ag31jNI
wNr4QDa62hWWsZbMrxvbBCDt/mjVWxVNU1A0koxi89hC7wcSsULe+xkq+QP1/1y3XCzFTCLC7/st
/9PWjZBTtOzQqZSHiW6VDOUJ8jdKk+nQW2Yx4raxN2YLDUMjyda17pFakdUSeQ6Zh+ftvKPoF8Mz
IOrCzR+r2XoKS/eKZpauXLSrpiH41Y/Jc9Oat0SM0cawp6PysFH3y8Pt0fJqlvRFR3mxtUASpoPc
JoN+56fjnRDgqqsOV9XQrHy02ol0AWYdshb+KxM4Oqw/OyV+a9txMOKQNCf1ZXi6t4otxqeEF2Rk
ffkaWUi66xpr0kgnZy4+PHqXzLCdOAT2+2as7pCMPp0YVyXuSrY5g5bBMf+JTPBiTR/do49JXDfN
Jk7VW+34N1OABnac/MQomd43Pz0YdX/UWFmBkE/4mLiyjYsfrQ5FUEsZ0S3FWajGQ+3Xu6hxo7UX
sVHOunGq9LumzpuNPeU7MRZwREZBvCUpdjFG+4DC9AfOG+cESDcUrJ6wQkZTSdc6FzKRFJxDnlpT
oWAE/eJdUSaSZn3f0yJGjZyxmTroEkhsK6ey/VNEz0KbUXPmuRREDwY/tdLEV+VC/XN41qsGO98Y
/dbOFiJwv2b3qFHIClY2ZiIgn468lmsWDy4tXfOog1Te1lnF+V6Q1hWKknFC2zhjiL3nKegDL0EZ
zc98aiw/ywQww5BZ9xEW/TY+klV/SFvvO0+6ZJ3M4mKM/Mslklo5/wg8bDgslhoaaAgdgvpW4hUO
3HZjZVwpJ5KMJhHm0dhPDmGzsdGN1YTVvSnuwjqyVpXX3bS4/fUZuC6YhwE/Y6mqcjUb2q/mam8l
JpQqwhPltscJsUy2Rzm6p8opD+BS8nXVR0wvC82lpNd+dzJWw9ycviI/tAgm6jCHC2ylRszV3Fvq
ekNd44ub2XBFtEvQrjj9IkzOmdpZqYYRw6W3GfLSU5P3Nw5PvwQPH704/OHku/MrnR2fYLw9UuvX
1C1lf1/kox6zPn2hx/HYqn/Il9yxNMfAakKwJI3XVoXVxtRwLFEW36yylJmyVS3jju5DtjLbDjU/
FL0xgzYx+ALjmZRi9mUX3eckIIQQqnakhlHJqD8I4/IsqBy3iG0cgHruqvbH8QpjBc36IbTjbc/q
67k4OrPYn7am26wtu+/PjK4+pQem1o9PJRXX2ynDaqjKZzVnPxGc64ALx83K4DNLYf0ChqBoiUDu
OJGWFO0+mmfjoorxKVYdQWKoMIO1p2KnCKbQtTZ0BMEIAi2gey07NtFTcGjaKg9HUNJhfBIZNkD4
FZYLr7F0frVxuuFkRy81+Agf9lnTxX4wq/CuKOVhlhxWI8bpCj+HNsybEOEps9f5VVT+u7SgqrCz
33HkPFqeg8sQYkOA8PdshPyblTCAjebhSgdN4Kfmj0FJ8zYm7G4ucnmTji90x0/HIWI+XqakOCiJ
08B59cK0Vr5l4J1QLWfd2ft23BFTTdu/aCLe+G3vB7ndnyZfPkt31WVMEkerfmnKKSIale4Mr6d7
3Rc6tTDJt+8KZ6PFAWQYtbJDsfek+eN3+HV9FiAiyuNqgtcUsH+/an5/1xr+v6gIqcQrC8hOjqUg
tlgGIVF1r/Lh34BQ7tssm3FevHHUeOXpkVvTah8m/H7GrOtk1OWviYq5qmmwHoHqr3w9x4qZ4+Rj
2nTEUH8ZkvBa4r3MW5ymtL1rroKr2E5rQuG/Zq5RY1UVbP/aNua8kZeEr0ILEBTngbsh2iQjkKKm
KbmUdR82U/kgk8YrYLpiVfHCCMZefundzFA1nM7tkN5FksCw59ct1j2ooFsp4O3h1WqvRjmTay0R
/XP30dNieS3pWdpMKLABWDeyyERmIUCN+OF9TMAO6C7OPbh1sH2AEIlg6s55SVswQfU0G2dkO/ms
MEQcMGsNs83nIMpL3RUkwVtkgjjBXObM4sbjCWPU2pum6a16kGrrNNFvmUzSNXZMxrD1wL1Bn8jn
xfThENLJe0D0ZenHQe9RWcu3yX9GrVkPjhlfvbz5jhdiZakJvG/dfE3/+JXLLwxz5h2GjD5Is7a7
QlPyOfNe9bH8HrqxfY6cK2gqPQVys+97RIu00L4BXRVRJRHfZohCFZt50ljccXXBNaqPU24O2daY
659SpPW92Rt02aYV1hqIAl1VrhnIJ8yQ+eapBEss+C03lp+CSh/bbl2GlJukH4ar2fCEWu7EgluL
E6YjMBgsqrQbUaQq0mMXWveFx3rs1/k+w+idUBzf1U6+c504hSuDnV+G/WOLu4UAVpVtif6GwVjl
Xzkrt+mATyrdYe/Ynr7T2/mLdtZffyIAYnIrDuqlb1zxQUEW09KQxn2DeS/ncQaq1cXedIrYnIHe
f3KdI/gdQojrO+fF9nt3U5tUFUv09SHSnpvUp0PcbzgDyJ8ci0NAuV2bx0DXnO597LSfFtN4VFvl
yvYhinlpcqcOidDYvUefe02Pnjyo8UYDChuAMKe1pZL7vrP+QVPLPfWeiUUV7OatyBITn2DLLj9g
V1aJi97OAmFDwvGEuadk/jWcCnfb+RzUc31b1MlT1GhUNkOioEWyhYBG5bZOdlCpcj5OmMFxFQE+
rXSbOlGmIHOEN4lnHWAdXzHO9pVQMzPE2f8G7eVvZq2voNFhoq310N/QxvShJcPivl6P4Rx42qCu
BTXLU13Tj6BhQOCwUdumu61r/m0gzp+Un2zUPOrH3Kvux5rUctk8zBV9FUubyOx9OrXx49r6XU0W
iUj0th45BTsT1+pWO2OZWxTjCFNGSQeqDI8McvYx8sW6SinOIVOhNkWs/L0I/VdvmLUVx7V7q+do
Orv1TzwhcJuihU2CzhFvfV8ehQSbZBThp1NQuDZo/6ZkDjd6198B7q6W4AIn0pAit0Z56sUmhjqk
061ENgGkDONYNp81BZrrUF3s2Cm3I11ReD92hoYx2RkRw7MIt47Ow22ZTA5MhP6lDV6tzHraam54
Z3ctAwVeWoG2DDndivO8A+Aurh5E3Y8nPSvORhyxBfvqBi9hO0UuzCW6c4LWyX1wCPg5y/F1EOW0
cD5mZAQDM6RrFIFrp7fYac6gH62NvdS6URc5kp4g6Gvwf1cdJ17HOrhDDVe3Bneui1U5duFKcl2k
sNJ/TWj2Q48gGRHh8zg5Mf9lLRlJSJuCvdEDoKwMNFKvJefhdLrYmDb7HFwjMrruTEYzAV6RdSQq
1MGpcChXDossSyR5AEhQvUXBmEZOXCmuZeC5lxQPdlpvAvLRlMm50inj6Sy1rVP3RMC1OBYVX7GW
dOlxcUNG1YxOxHK98aMXpomQRzNSpX5V78fYCeLI7k7Y0rjumdx+PYqZ9Sb1uEMDu9Vlsw1r2wLz
o9+lc3KZPdPbl14xBOh021YS6EbLxI6ouAkrjv2e3tQHkzxb0DuIdXgTzgNWdVTuiztU2OQ7VrFC
JOuJde2BvRqHLuyR0OKsGnWIh8x9l55QQsEemvXBn3iSnR7vuIhhtuEM9VbtvdIhEnLbrZhLctnj
0ZMPrDjYU7qj35oYbk1OV0W/h2MBxVeGHwAAR9P5MlCIVjptS/fzDL7VdeHKu5X5zgUFmHtOnrdq
wi0uIS2QsuW631NyrM/jZso4+MsC5dCyD2buCIJosKQ6wQQqT5v70al/qCscqloEejySfimY7Gh4
vujeNjagl3ksNFTzsR/roNdMEk6AGLTlfFYOfb7W4TIavvtps4BtVWSfsjFfGU6b7XTNvVo1zSUW
Rt7B5G9BVHL5jBQLK3ChzNP3CX5eztlukEpPX0EL2RkFwYHBiN4iBjnrvvDRZvXiBkH42VP21ZFc
huDQoPM6Oxe1MRAZxNlcVCTHdOOW5yPZCAcDnkhH7gzLqQh6FSUJeImtCEUSY7yGFZ0t/ZXZ4lOT
0FAEn4WEwYx7ubNwVkf/0sm7hBBd415YXFBshCPOdYZj1YTTDPzbkPaSubtoVvHPH1MCwgWHXDSH
N5zod7iy2g3HVC8wPdZMXpEEGrKYYFIUsw7vQ50HplL2L9yNw0QbM3CenlkFL2GlYLYomEgVL/tN
31o0auoR1UgjQzeEZ8Y2JoAyJ39wSFN0o4OB0PN/cpONMvLuutoG5eYfqkiQtapxGI4ecan5rrT9
R6/Mz2TVSvi8eI68GK6U/8pqb7tMptJOMo60eCoNW1xCrBlhdpXCvPmD7jIwTc6MEA/Z1BBo7Gws
Yea3H3rfiQfFMtZOiWfDhfQbbPTlVSjSNQgzvJgwrBPjgLtvy1UZhl8enjSAdGCIB+O3Xv67iFR3
0Cf5e6ZDdtQ7llDJ+J6zg/Hpe5Rq++E/x1CC52k4pC73UtWDc+Qa/5kn/dPQTrsORxxDVQ7p3DV2
due+doXBGULavCbAAwoSy74ltb1pu3RuFWQEfe+j9ops1Yrp4HkUJZoFkWRhJxhfxrciRmXyioop
aw9euazNi58nDEe6POQY/S+iZHsyrOLx75eUecIuwnG4+nuz46ZFVsfHyDuJ5sDhclf4oITijFAd
WJBoGxXKOM58jsdmAj2TOhOeV1ZSwvMLZ2eEL5DHx7jI7hq96A+9oj0rLsQeit1zvZhLM+0brztX
JfYINHImEmG6z+d6XvX9KLgE0muoFaJY60TTQcTNa2Hpt9qrtWs5seEmenTWJ8J7mk4wXUD9UpOT
bTqDTFYkGPEbUXsmp6wHkHzlQTneu1ufQdK82SW9Rn5d0DbZ9wcmKc95UnyPCFKqH59g3dd7qldb
TvoDHV5l8iRQYTcCJtU81DsoJexlI4cRBOb3wi6ecqs5OZ1JJh68vYyZClRecad5/ZVWxzfl+Ts3
T6+2AACTtmQnLZ8wYVZik+H8yzrVvCV5dQ+Ia23nrxS+lpeZ6LulWTFFc2wOjSWwZLXHvAMmmzC7
yEfQYJ4HycVXXrc2YuIKiqyR9KxVC51x9ktO2LI4Yj+4+lrJZViPNiE//KYjrBKWC2gKrc70YOXk
N5chehoS/IjN8a6pqo/azD611jlp2KO23UwLEehRD8NsVEc7ZmUhBF/bWuuDh00kVSvLU+Wqr/xb
YxJuNC0wvxWmUNiLaHHFU4FV/+SNHhgNHm+4B15z8tq53y5flPQKZ2simNGj/FCYacjAPv1qKZvA
pJ63kEmH5G0sQd0YBmdZ8Is2WX2LqFvCTYZ6CoY7w9nXidOmvc1qSUEEVrq8w5nklAkT8PgjsswN
S8AxLYoFVFfRp0TVFAZR1iSTkEhf9zZRwpjcoQ5CXdUIjsJWH4oYclZ3OMcM91OG0SeX46ekk5es
ktduKKn9akkaliCmZ0Pd/Dj/kPDxg7pEQxja6GA60ZOKukNqT98zFTzrZjCvEZspS6kyVx5MMro7
lB89W+Ah9VJ7Lhx2E21JPw7WY5rdwZen/JOSRZRwebYqwMrxHQnWU5c4myQsGfdbXzjuIVugnW0U
I7gsQxoyzE+eejCgQh27Jj9gdxpXlBxQXb+LPEmbctvW68Qn0dn15k+TxFvYikfGECij+XdbzVwE
GsvYQCT7nVIECb3lRhDxg5aUTgd24XYE3ewTdvEnkTprciloJrZ6GJr2Cw/lETupTsNVJfYmul8Z
dhdDJ0m+ZFl9bPo4tlmGKZh7ZTSwjYbuu6s5qSdtc+b5QZOPzlrLXLXrjfd4DnPScoICW/vSyqth
qoO/1MVOKd/t1hgwCxNA1YcEOC87s+qdL72e3hp/3NOnhW29vRXTMQf0iZo84cmOLiErixu7T45j
vvY6IFfZvUZu+Fn/TJP1NIbumuPU2Q7BP/Ia4dVrwX/11HmOk/sptfMt4J/nxi8gVndEB5rpDeoq
FDFynVAU0HSj/sGejbPkm9XYm+Y3jKMH0G73smI9KJfroc3QwmfLGVt2pxCCAxOwdVzjVFxiM5Fj
P1fOzLeh9+eNszwgKUHJsTHeUi7ca08aD0BfvGBKWpDmjcY3wnqFOP5hv7etu03GGHcsx7fArNS7
04BUy0iEGqc+ZP8RyLcLL45LKnH2MpLPyWDcxuwm4x+oFw+OmYXBfdralOuO0BzF+AIe+VDO6MLE
iAL6A3d2PXHrZD3AAJtyKdT6V0dnF4uT6SvGU7Z1mJ9ujGk4zxNc0skhEoDuhjGQ01Frf9ZWS/+K
V69m0qm8vseTzJzXmnQkDs4Ld04VyLa8hlr3D1PTNp2yT9ecrhAkP/z7Lhb73hrvdAT/xtd41Ubc
vSdfg5tTgVuZ5Keakh/UTAeuYf0zi4JnhtwaSZN9ZE0fIwvtbuZ7bHInHucfZsQe9wiEyNJq9spa
7t8d49usgLJYhvk5phaSbqe1pkF6pi+ZYY4NmshFzCwReM2SdphpCrWg1guwnlukeB6bvgyc3OIA
mnvJJqwE3zprqLZTOYBnar6NmpNqzDoTT2KfD/NXrCmSS06y7SJugUV5bVDMcU5+j7V/NEpMrygD
sK1BU1b8dJGQIEhO3JYJliUvaAvXztvByc3EgHHfh6rWTRTOCXQB4aOd6FjkyO3JNyeFKQg0se0y
dkK4jkgQOxvWx0blcAHldAgVjdcNRXz8J8wOpXbTi/inYFVYCUu8eZXNeb4D8FgR7o1UIlZkA1fQ
lSgwp52wl3cUS1IGqnceV7Ao3xmbpjEJb7bEjZvvaLGaluh45L1wd1esyHFpEuxIj7Y/vuUmYAC0
AXthzAw1q2BUY7Q7pDGiJBm8gvjAlHDS4/zc1LG1gcTIcs5RrjfFkR8sEYVLt9SFtXLnxAnCrHUs
nZICQ1/jKfhbW9ITW8JIFXnBp+hqVuCJR9DOb1KlIUAJBiGD8yB0Xa2jUD3qsiq3shAvoT28YBsl
T1IOWInik2U6d4nBREDHL8fRpQ8yxz7TenIxvHBNSpRk+8zRPcRZsyuSx0bTny2rjvHbi/dIcUiB
7nCZ0+KSoCDS0e48dJn55Mug67pyVZDZ39LoQe6O2oKKKnqwkPMHTVsr2Ko8rP03qvY7QYeHIUZp
NAqybpPmfovqB8vZW4kAx1WY94Xa1qbonh8XsBO9ojyoJcgoYudY9ny7RPHSVnhH0lzcWcSktaI+
cM950wWFmhVHpJVyWq7l+bC3HIR/oac7tAMMpU6/9h0T2GfGMAWrpsGJcJVgUVqnpvEIEFesTAjz
Q18e3BSMhqCYqiz1T4hWcJ69xSnOEuXmCKahMT8kNNKsOOpCkPFBFjrtL5MIuByZ9U8mMSksUC8x
PKe+ZSZca5PYuEQQOF8BBZg87JF4xlJcUOGmmPonXlAQSGLry467d5O74KkB+VHOmG18bUvujIUL
H53WsAjbhFkZPBE30J486obweWyt7lQl/RttsiGyTbjqM+fmNPLSjhGbEEm1IB6LizPYV2lgUg7r
BjAKJeY0EnQv+nhM3fGDyddOdYzjkMxzEoT0sP/LbXoq47geKA4qrgykztE4PA9QTDgYLHSlFP6d
bn62iBhaT+438aAkknVfNSXZcTs9MclKgpajsN+XzB7q8KWxabmFjvVitExXW1sDpK/qD92qjohr
j1Obsow076DQ4Y6r6H4h0c5k8Bj1Tet0hLdBAk+YRypUf7XCo+bIuYRDytfsr3QnglVaMP8IY9TX
subO2ZCJiYEcutYYpFV2kKPzyQjNb8UlMZp85WZNA/hCNbQWR1+mX75wuWHvpUV5jtUOw9yw8gpx
l4Jn2tFQ/+WhoLtReh+NY33w5D2zlHk1LyMth7AhksGwMcfhJXTgybrVctzKu1O7QdT69aAUcsum
qsvNWRCZz7DwzAwrAVeaDY+P29yiOKVmy7EfBiQXAu+fpj+uhZCr3FfjdXbKPtDN8duNjDmgeJtW
Krd85Vj2mnGMcQU3AkH8F/O3O5CgxO4ceuWloNq9wUCGmwJTRuzNKC/lF5L4NbdeiM1EK58pfcAd
75+y27NZFLteVuBnTTp0aaN/NDIcCnMq7xyt2lVpcnZTcqzlxI+7zy7oTz81e1CArE824lbOyj/I
AuKirhdYSSIqA5GfW6SoVaVr+zpF+Ox8Fo6YEbgA6jFAzULzck8qx5IwyA+25ASXchuYbKfzgPWn
s9tn9HZn7zgdFr5MnsOfcB78B9qoQ7d/5m7tEjd8pANsgS7CgCnYA8unIR0KgoHEm5XJRK000LDB
7c28DocEFpMFrgU0gYg8YCsZHH/V3WwNX1FOoB9pNk/OvKwkQbm1zUPjd+riFc2WLcjcciFbLxKS
3TE2qiJ1mmO8nL41onLr4rGL9UPqyHzfCvlimg2vKpPzAHfQX/z4z/6MAcGVEeyRlF2ij3DQ5D7P
RI8Ao24gqzkOuLxMY8jv5Mqo5sAvAurpQF3tjusm5qpx03LA5CAb32hPcgPd5fBr4/ns4QYGZZIp
blcuINQ4fVciLrEQlNEygf/wJekaVHhL9PcuP/Q5r2/cfCnsmdVxSP3faNKHoKcEo4C8E+RV9TSJ
s9FNLgUnGJl9ke8VWYJk4ts4en7ykSptDFil5CprOFb2Q7lFZqtCejXGvZ3YIF0kWkV0VdI7s1ax
cGaK0hDtZEz5a1pnCCP1jZOZPOT68KYPuMdIlHvZqa0R/ZxQIuyR1g0BGba5hK8NZi1Jkq0HSTIw
hmxpoeHMkfhIcHPJ/SfoG+3gCLEz58HZ5NGCZZX1gwyLc1vqFDqhYsGT4UaM1UH1GV8IfaQMa7sZ
Nc77rXw6y+rSTTexlA+93/GPcc3C25MbllzXMz5hB3F/R43WE6hgaDKJhk0C21GhV48ztsWVsotn
XSUHmsLRQcGpNPOv3YA4TfOXvsi+ZWK+9z4vNj/XXuIOWXbuxw87cj6ECbg1HVxoBxPOsa4aAsvJ
9992qwHa1tp1XpuQyWnfKyb0TtR3rtec6LmSCWPutjrXU+7x76hE+0wfXpGJAq/mdRPlz8ncfkyf
ejsgsmnr1N3plWcwc+8OHPM9CvBQD0FcYfP2CSg2mNngTTBi3ngRgT0QIdsBBEg1PeAhuhmR+V1N
8nmeUStLJ39tRfrcdx2pWT/gzlCM6XFgm5507zo3+bueY0JyjBzI3giKvK5fCAowBLB3fl/YO4e2
lZlJm3QTb+dMw8lOrI1BBGYH9PKsWdp35JYj3QnUXDGFZJ0YyE0uyidxUhzUA/fltWwBvfsA9YcQ
dGzYQ0IyOPxD5sUwkhdrRp/3fVJv2sb9LC3vYIrmX5NXV7/zxqArGDeJg8GlelU3Kfy5zIWixZi1
prqnicYDucx7DtfwvmnI0fX6juMMPKgeXQbXMuIdu/JAiaDdgckThcWUdz4nBaDTtLmOE68lAmao
rAmshehNYCsOUgPNXYDp5+RMmRVo6p1iR2OcDbasJ2sfWvY3xes/mWv/TCDtkp50j4vU3N+GkcyD
l5oPvYZGsxQFdPi4Axo3mMsb87oYMXS7/bTOlWut+q64cTKBY4XNEFFTAhvPqWotl0+YFidvJHc+
ixcIHJxZ4hkOUOGED9hFkq4ipeX559aOYZbsEttoVs1IWUFEVJG6W4O1Vxn4WtJPy+/oq0lsSFft
sDZLuWlVSZ3iTNRBA3MNOIawIlMZjvpro5/uTVlC7LKGjzmrnhN6Rb4I58V7ig9RbShrZcmloxSQ
7VyyDnrghmydH0lpDBdiQ9FqyMW5ysebpVtXqbvvVa6vvdD8l1XMLqdJeqsuWkn8MGvDVeIzBBO9
nJsMCEddeRJN/EJIi1A9+0Mef+tmRgH7/IY1/Me0EBcw43wW+XQbB86QXcy24RsR9QU1sDzgYEXO
rbu1MQVibgC5+zo0xqNrazr38hhaI7euMKpAdRmjzmLVGCv4NLwMkLxWVehYK/pBX/UJ9pzNaN7s
yRDgJg6ZCvUty0ifNS+qJchisM81TD6U/lm20yGaRbdxrflu7Bkb6jF9tlg5Kohr5bajSmztpljz
E6zccLte5zivt3ozyrUuPLkl2/2dK3YkzWbuqXHTSgCMzgbg0lg9Y59a6z3/YJjqDzZfAMwfKzn4
AunY5DRj78Nm0olWzG/1CNcqMtHNOYL8gHVieeDeMRoWZiK1llhGVrPCoaBHn02O2K83/tdscJkF
cvegGk650rmoEf5W1c8K6Yk5EEkQ+2NGSg7LBE6Li9yeZCbnif7mFmbLPskgnIoowkZ2poEhLrZO
143rzuVilHWA8xD1HD216fjhGj9NlOqawwJQQZteteCGV7Upv6XmhdfW/qg6VHTX9HKOJfMvq0l/
YXa17UZg6si7ifZP8of8nCU504ghtIoMK7Bjj4tlvTVKDAo+sJNpmR6IztDPU8JJNPcf4lJMe8su
uQ1PQ71x+hx0uTHsiKW120ZzM97vF/ue/Xnjh9mHMiPKQIoQjRUwpw3D6bHKdiC2x8ScgzAEtOgn
90Xf/fSNXhHYBjs9edOrGCGmjzYaW2oDkYuI+EozXvw6db9nRAsoApyzziEsw329wv00t/GtsPB7
W0qPKQvRz1zeR6KIKWpkzuo/ZSnDR3HWtNQI/o+uM1tuVNm67hMRQZN0t1bfS5bbuiHKrir6vkt4
+n+A9tl1vhPx3xCAZFuWUJK51pxjup372dhAzJJO/mmcgWIsF5WCL0EtqFVCH13AbQEK3hhbWYqS
NYEI1xpCf65tbbrR4nOIwOdlVZxTImiPrLa0IM8RP02yCR9fSdG0RwtKlE6jflWQx7Ou+nIf1eIz
AexBIb46CZHsSNB8VSJaNbqxJg9yKnCClTN1zVoEWnQpGgDaOsUQH/XcZoSW8YRviwHJX8upCYPO
lA5T1eBLtd+FxQxb7Vk2Opa+pSau3gaVFipCy50ZN95Nx/uCmB0ymZUBaHdLc5lp6AjlQHkNyx6Z
aIyZEW9MPhbBEc813W9gFU9BzK2SS2jUPP4ZNTOf0p5OmE3VQS9cUE2JfMk09Veuq95Gc4jPAIY2
cL/kvWtzJpEjGV6gj0jQVSLa2bXdEVzCCqBWmL0ddC7JOIyylaiHcl8JyKfzZj60iqqYcvGeHerI
8KYNmt7mFLHz2MW5VaFSz5HxdBgIsNmhSq26ge3oO/g1PZPFe93kyBPrIwI5ZR35Om7W6dS8QTrO
kk2YB6tF9i8SJ9v/3QRTME40p+OQv7zF9rpoJ3QoDmjAoPPehAj9e5hPoCsDTjN3QJnuC76h8WNX
nWijw7TxUo/uN8ZLVqmgUeeNEv5nbz50JnAqsb0NELudknO/KVLggUye2Z03hEGQ7yHyq5jYtfGU
zRNxc3uiaEnk69RLnTeNl1WPvdRxO201n8RkVyPknZ6UaHrJCxp+pNOXrgqsHha5/GcjRMiiuj8a
aaBg9NG/3QTAoc0rZJmhLWyKYkwQXKCRnqJWvAir46NKJGlTdEZEmlNtrRE9ej1NrMoCSaX3I8EB
0zsz/8PzHlMd3oQmuqiKCdYAS+joJ0Dh9jG27T2K1rUFtDmdPt1OvFY1orHAR4k3WAvbyAsY/rEB
FsAXtGkIR4SOf+gV3nU1JPni7yczf1rzpp4+N68h0gHxERE+P+brIByEu2o18SOq0eFnB+W38KlF
SN4kS7sPSFmXaV7Sn2Mtbmi/KIj+JrtOwWuO0bXht4xKW+/BT+HrKifqc/Q/74ugfUbo6nZ+rx4P
09/mpmW6TALLRtKLnyC9lWrCj5t3+1gHdFumfU10ovX9ONeh03k83M67fmnl+3nTpxP7ubQQFsw0
4dBunJgv2XTBTpepqY82EW/xu16z8HxcTP97Xc0Xlxen3hqC3ZF7pFd+zJdk02kgb3OIL5qMIgRX
wc5H4LCZ31JnJvDOb7b896vx+H78e5jVKVJVRBgWH2sKKmA/7+X+SNmuos+IMIKSaFlX+8dGdf/Z
m98xugm0eys6+EHZjPuEidN+kDE6pmkTm0qDRJApSYYuhhU3UMKuLMNbM21oK7QLB0LOWtge68ZB
EEVYZtwnwTUFN3eI+HD1MqKRTVk3LCmNCDnaWCld60oPyTz24bBvUsNYtG7QoGYC91LNG+r7Ae3o
89/na+jUnvQmqnfzj88P6IFDPERGmWD+qfmBYgibbTQSSKyFmnEwDffqqb57LW2dNi2F4TTjFElo
qGpsoK+GnXaX+RmBV7lXYbQ/kIFPEUr/+cm0hRXuF4zWg54sC8rON1Nx/JtV9uqKklDzONdr0r8p
TkbMS5nraL05nDfE4cqDAX9m/qn557Ee1ZeBm0T777MeT8VjlBVpew7S8OqouXWIylZcSbbEmIAt
mnVyJK7BdG7AB71KaXovR5EEsHGYiTMQVp/zU/4+zwoPECCVy/yL+pHFMRfAuELzgX5XXsPC1B9/
ZH4CLhxBSuLIAg6fJKMgf041C2ejJD7hqQgm0QUEaOLV3KPWHlqrRCWv6ikxY/MqlHZfjp5xHKaf
ZXw3rwoZAIsUM+5mPjdvuP2aTHEoBPw9pw1Rcpzmg0NYejtZyj/UIsNbYcfDtShWkrrXzYG4aSG/
O4Oz1a+WNdyjWM0OTRMY1/lUO9AVtEmJWipIPeZT84MRyvWdpbMYmM/NG9cYaj7s/z6jlKz5fJZU
Qice5+9Ts76G7lRIevjTU+YHIpMsqsYS73//+nweptFTXNmEmPz7qlwmX5Sk6cvPzximF582TbVu
LQU8UGGXV6jLmWN6l2LaVA68WkHyXDdiAHL83rxquW1eVUbkRW4NJdJDzoF/Mq8wzuVEKqUTNp2b
Ny6kiMMUHQ064u/lFSlmcraES8Pt0FOYeorL1l4pI5DSsiMdErn8q7Si6CBRz9MVRjzQ2vSHJTNR
2N79tSnvIhjvVcN8fbTlEtPfz7qJlWs5bbJKButA94KpdO5d5wfUnLxl3Ua2Y6KjxdEgk/gkZbeb
n/I4V3mHkjX/9XEUKdqNnItDrwt9Q5p2sC0UgjawG49nZAFPY078zNTpCvP+6FfmT+5Yb3VNxJbH
MiuSIcr7mnZ6fDbRYjxJRQuXbt2TAl6txlB7iTrdfcpLerFSc14L3dvWAFNrjxfMqPFkVtaTZaMk
qd1Tjz9pwOnWSP9X4cJqDAs7XNa59VSSsVOnnrsOk+aX17e7SMMwVoZe9dTqcfXk5sm3jAkZxdWb
6fK3VSYqIPCdnxlUvayO8G2v+Clczdgafkj0B+JtvtEnhmpzPzJZL/g1p1SOX75CHinf/cOAhqPE
pMvuvLEaR2V+19vKYt4V0/H8iJnkoIUgPzfxZawlw8b8BDeJvH+eOx8XWqIBNeWnqn/3vGwc9mP6
i3wS4sbmB//nuY9H5p9wopps8VTdlYoCdf3vsx9/tIVCjZpm+t38N29J0Xjr+ef+65fPjz5e2Ai4
wW4i4oqnl0Rh03iqBl0sB8f7z8uen/1fv/bxg5HRFMuqCPE+TT/59/Vqf//3x5/8+x+7QVRh2XW/
/576r3/sf98pUx2crSAtDK02n8Hfn5HQwRaY7wBpDvJemma0AeVuFkLe8qLonpVQult/8Own0ggm
xq5AsgrPLdoZkdY9C7Uvbh3VmOlgPhPZldwUTtARzImRkl71zk46dAk1I8hp6NrhUOT91Rg2LWEd
b9JSqjNiegKBI2k/i6SjCDH5ZA/mWA10geLBpBkaUjU1WIYPlYv0iOcvFTF2z/Oen6HfpfscHdC3
V1TZ3XatTjH15NurlLcAz7DQ0Fh2ZVZ3d1GRTvHeVaJhwyqIMtac3l2MSEk380/NGyXNlnEtdk4J
IdUi/u6oC7ozrm3uzbiLjybf5adSc0iCMU3q2xl6sEAQKNS5ctyVQCfmI9ITRhoIaE2yGqOaD3zg
EsLoXmdDhsl52lNyP9r19Is8enuOS3upfU4I67qD99SIfJpwhWqLKQ8LBrfO4Ufh9Z9Byj/vZCzw
VRW5aGHW3gFJCFGAemW/pZm9wb1KWl0oCXfqjRMtV38BXcf+dAz6xPSB07OILeWmZO5HT2fhsyyc
c6onb57jDT9EhAyI9sbdZVlwSEy9oNJYuGf0DxiVcuWNkq59K8ehvPDD+FQSijisByizmeOH7qfY
gLzSeLcZgQZFhM+ukpGInbUT1FaD0eRMeEWFZuwpT4i6I0CmpHzSxMAr24M5XwNJSOuey5BiIpb3
i8msdFtQ1gPqE6znVwkRZzHqOtE47bhVpEIdn5IXatkaS0emei8FqIKpSdeffIJJ99ag+guRar9i
Mxuu1HzlY1PGVOaITN/0sv4DDasy0KtLe2urlGAyQrO9cWgBl+O+sJVhU6qSPr5tR+B76wZ/AkIg
Bb29S7TU+e9GmQ6rvr6mebJoJ4xZA7AEN0pIa2E6rBpVcEW58goEk6JC8ZqkvviD2+kVJkX9QRMU
fntWNGsvJBEhtzZQGux6EUgHEzlhtEcd+/5TM9CmJbgH273GSuzgWYZ3aLrWe+zF4ivKeuUYxENh
LEtkbEQcacWzOaHokHm/Vp7i3kp6LHyFkPQprQXZs5QaNoeIuaXnOSbUGgS1XeSkez31+hMFiBov
nbdGM9DsUAoV77xhcK8JUtQF980iFjDXkH/3SlLeaqP4doY4eIeqKJfIoqNL6yG0MwvaYEYhv0M0
DkQSAFgJLH0t+qKkeA5wtQ+oJOo1/QGhYYYJa+ogQ9y6l95gnRWPTNvU6XA+B/Zk7xYlURkTjyTk
viHq5rN3AdwnTPDWMTMqxpQgoGpWEZSECa0neOj6X5ukuvhO4RyES20ylQKi7TSMlCHfsGxUr4kV
Faeu9J+JECAYUqXNdRgMoOIGabAXgpHtPU3icN1BdXpTwvwWh4iRoT16oIbaD01o1nsrimxZlLpx
qRqT8AE/hu2gA6ItvPZYRZJVMC2gNbHOxEYbgXl3gtw/4djBczPsMjf4NLxksvQkA82cUsj5XKsa
J62BMbFmzuncfAWxsYkBWeJtOLoGdSthOvred4gFTybETeD9pu/inBvBFAVEUsBMyLYb+GMU64XS
mHfPrKqVgxR/zdrOPhZB+I3WO99jwssXphLwhQaN+NORHnJMSh83o0Jxy6Le/6H2AB1yz6BQaaWH
oOCuqFrqTxJ8cX4pQXPrxL0YHS5bkcSITey6Z3XHp4ZlBNOvZu0iI26mQZF5bdO9arE3MPF3vgfS
NYg01VrENXx7rZxEeW5Z8W7+Rg+dXm0xn3VPcuJq6im8ghQebU6vfjmE0wRO7aqbM/EG8rSjTNp5
6JGmQ5wf5plVwcVNPPsUKn7xyjDNPaZjEmv76g4QNK8zM+/1aIu74ZV/CCrKRKwd64lrYJqwsrWi
y07ldGhPh4EaygUGC2KJcis8g0nC1BXG6beZbeJmqL6GCY0aoLcrNcv9RP19nsm1kKoXCpDYu8Kb
T4lKZUhrs/wP+pVJ/IcQ/yk0I2oIWNaOntuG66Crtbs7xgZxwX678GpJ+NhECyykEVKod3MuUw5D
NIcHlSw2MOZ8vRVtoanVwjHNiRip2uHGU+Uvw7EwXlY1fV5hTSmw3LUhciREyvciPlmf3NLKaqXy
EhaaXeVnIBNybYcIjuHXy767hw1Il0J1gYFzFNS0PxUf/3PPZRRW8f0xvkfA2Hcw1nxAnlbzWZrF
yRYxFPqY/m+WdfzXXPkLvo9obecROJ23bk/0RE9l9DEaYtpArZ0Yt3Gg/2EQqraqsTrefMM+llhU
38gpw1qV4sidD3H2KE+oK6FiRXxz52GwFEA6E1ffRWHunEnUTbfBEKR4K7ojXjT1E1yGy18R1mVM
THoBRm3GqClH8yXD80DPeir3Tu4HS/9nT/EHucD8B4J1Qkg5MJO2lUV7IhoKmvTzSdKq3kM12MSk
6/Vm3a41NWDWK6W2CHws1kFmZ6vaaNOXDJkwdGDrV++QC6T5hbZCUdFcC/RKKFH01/lILV16yGtF
auprn1bp0TKpSOYTxqVR8PH0Ou7nHingZbSGBZqv4aOpUGoiki52oVCDe6TaBLAO0TqS6kZ0NTLw
+Y6qsGTtcuoT8zlRF4AF+6G6dXHgrquBTBAFTGFfpt9aZ73kok/2gmiKdaZipCkrC4KlZRnXeQM5
higRik2opjgXSIwMDlnN86RMFYa91bWgWgxRi1NeIxcv6BIiMzBmr+T0knsrR2KYMJHC36hdDR/T
PdeM9csaQFF2/ncTvyYtYIJcc4Kv1iACVRvD/FkfpbmH+II3cL5jevQdSHRzqxv0Unc9/2fzoabC
EG1sF0QpolKVNeTdCIx3U+DuyWAvbxQgtTdbcyg4oVdehHxVXsgCbpreuoeV2b3wR3/pTeUde4Wo
5TAOne65j0MyUXynPhUuLrSsUOwXVyfqoQmz8kKYLZpeu33OMre/6KzKXzVRP3fmIC/zB9x4/XOu
jdWhTMoryNrw2voxU53OTr69gMqoyLRP3Qrwt7lhdvBVnlEpAGgJGwf51NJIUBjNyMbr2oNvJNpX
Y7N2DxSnQ9JhZR9eAUdeOnm8Vao6+6i569uCmUHspurNTrRnYXjpBzcRd5OWydqwUIWFSBwJtKtX
uWCYDbPiMJr5ulc8ghfz7ruz0AU1HZyrLOtJSSt9cVaxP1KTwYcYlvXzoGY/XJcCH2IGaJBeHp9h
GL9R+tBeAFcGL6CXlOnAwnt1gWgEHzg5oDZs7l2ZtRc0PhE6hGtfVcnvMrl5mI5+6/waptu68wrF
dGmJfrIshcW7H6qEi6QuHafpsGYWAD6ioedVYoM1mxJUWOnGR8seiT1M8Hk+hp1QuBa9G1j5hUY+
dxGxFpkP583Mzyf/EvOlU1mgPsFCN5W0T0rhOvuRWaKPWB2WxXSObFDuLtxoT12l41WKYwVqUkV+
JB70pTNAwn1SlDtcFvuC/5Ujox1eE2EnB5vSwrXF+bHXtPGLUiZemqKCTz3d6ub7Hc3AFJJggQOF
G19RRfXBKP1XVc3aY9pPCt3p1qT/38O/jyrBiTnOn05G8rkenWqnjXR4CjR1VNOh682XoS1VGv2R
RrhvGNpHSxlJMgv1s17QtsrnW3odFNwqrSFfGYIaWFoN0ZsXkQ4N8yNqbCShah1Qh0MC0ZlRfjbG
Qmf+2urMSal7P8U5WKcHuk7NkdxXjtpROWCc0mi0fcTd0C1R2qo7YzrsfHNLdvf4nMUX4oXsS2ay
CmF9OHykfXzl1lfQm5XmXejGu0SMhoPP/41Cv0QQCpasDqscSTLUk2qmljUxHIqaXmE32MVnqMbw
TYzu3TR1Z58GNM1TmZUraTcdk99cOVE+3wB5qG5WROB9na19EtzOYWlDoLLGmjkFC0P0qOjWBeBP
Lfe1k63SUVcyP3oJGKYI5HHWIEbVhawJ86IdwnEdFerCgvJ1U1Kuu/mNzdsAkSypEwsLi+zSzyt5
shWiS6gwfSEcQE9s/1Ai7/e/O4oiv0qzFMf5Nw2a+p6pMj/M41eN+grbb6Ke4lj4OO7xTBGs0cAm
KPof6JQZhZ9jsI5LlNgAvJyKcT2qXqoifmGhToTvdKq3KZWVpoHXZHpQ1kULjwYb6fxo5Dg/SVJI
1oWPTDWeCIipitii11z7OMIkeSXNazWfN6dBHpK1+zj0ffNdpWxA5bklQxLB6fwsZxT5KgeUSVmz
KddVaBLr3IkPH8jqr3Rk2a9NN2CSu6rMRK6BuXsbWqn5nbfxd5Rq8Scda2qHfRUsk2gQOxlV6Ed8
Fxd6250TnbeCztBakDuPqw2Auitb96sjrzQS9j12Aue7691VqtgZUjjQyJ4etb9dBQhG1JgfJDkU
BIYhaKWswYS49zeNpURYGdv+OMGfoEXRuE7QJoAOKon7gHcDMg3QIht7CUTWZx3pFS/9ux4aFN5s
p764SosWvhIOFce8PuUFuI1AKx0SaG19PRHlEtiTQaxpL67Vf5Ihr50GEkFeBogHC9bs3la1i/XI
tQ3NF7eVJbk841pab2qssAwX0d2LMRilY4ze3hQsb02D+KX5KeSQn2lx+mgaa32flDK44zZmCmoN
t/kI7Aj+FYdqZkdWzXxKlG5wF/KPPz3JidXxWo86guj/LE/5F0C3ahrw32m1OiJ/XhcmiuIkLsil
MiwmWbln/aSASldiYvyptmOtlMrC4TgdDiV6IAcWapxm8Wdg5y8tORD+kw+chgneHzf3P/CHHEfP
lcc0zuNXOVdYEr2umG+1Fh5+oL6PL1bSOSdZEijHKOx91O1XELbaO1NBFt58xG5chl9Nq1y6NGte
Pd1Qt2XRvvSdhaOuzNAsjol6ydJAXTTSWMZNYt4hBJh8IrwcX5UKq5hUX4zk313xTkH857IDx7J2
/AZHGJiFn1b5HZUsAgCCaeuCWx4O9Th8E0G/UBrtNDJzRyVIrA3Cf+PkGPQmCNIlvwhZAqy1YEIq
kGEyEnkWdn6GaNmHoaX64bZLEYXDCbWJ0inkycvJvGrawl0nUrHPheJQy9H116KysAEIxnrFnjRP
adVecT8hOLR92r84++kHoHSKS33DvFdeFebqV+l28VZmpPaohSFWnu8w2TDbjtu7ssX5NpH8xq5R
t3LsvgvLYiHtjzrI6PkvkSe3Ep5PqkXYeMHW4HIDF4VXXnoBwdFGln/AP8k7A6F03axThgIuUTM/
a01v0DFu7qpWNDsoYObaySNrT2VIII6r61unTowLc7KBjnd8rfUKCpkCg8asnx8bgO+YanVwQL0o
q3UeLUVI7ETXhM3zvJFJQYBk3IybIEu+/Ditnv04gbpkFL/BRD12pjN+DLF01EMPOX0+rFkk5lsV
J+l73m9zx2X95cDn8AuaE1rFnuSaysvmUld2funitIHC5alfPf/HlqxUQtUi/ziDZwnQgC5m6SOE
gzY8gw45kdcXTEl7FKQU3iqQ3pV2CZGXWZ2nnB/V06ZQkyUcF7QQHTQy1q1Bv0YttyESagJbGzV1
RZnj0ej93eOjwPs8rEIf9kgTM3VxUu3IdZvsemYjUA+Z/frtlVrBcKvTLH+e/jOcF36vWt/TTu4M
9rcf99TTIBXKtnuxLHWqPzZiYxS2+xYYw06ts1/dGBlXTWvSTe1CAkrq1Fk8aJmKz/3HzopLWaNk
mKGdRuFCDUvNQ/CNuFKeUQKi9J/84o/LJ1OTUxkqCqkCxbkNtJiczzY+QAF2D6GPy3BOoyk8cI5t
4gYHyPHoODL0N3HfAQTRcrI0ZRUTsukNw1X9nZTMCGhXkU9bqtp2vgyGAZgCAqNghciGugeVkXmj
wb1By42zy8jgCdPfWfuGjJ+Nae7u+RU+4YZ7m27qBEgNS3+CZupp5WxCqErrhNCTE6g+pNlou92k
DPi7vDUSUQpdkFsQm97vpv+DMSv4lSnIsIoaGdYjQyRCt1vhCE6XbRzlW1KPblLj0b8vzkgp3hPw
+hgGIAeq6qIPqTnFdVcfQEyyrjfD8MvRDoaCMq+K4YA2aviMB1d7pke+dM0+PTuOfGnTrnsJjLB7
iYkegr9891yj2uc5qyFCKBJmoIZev1Qqdz7NwqASBi0ayelrRLtcoyMGvEnUkzBc7LtcEgVYYjRo
65ShQkXe6zuten78Y0ZrBBvcjTZqL1duSmQum8RF8BfFmDbyxHI2Ypq6Uw0pSQBPxakhwAe5XW7F
J7XfVjZUVJB/5lZPTOW9lZimWLrshnKiH7cJIJj/82Ccuz+NUXXOM0a2YvpxKlEMz4DLpKeKiiLp
aHdNtcjBeoFEStByDmpCHoGvX+dPOgLB2qhxQNOt0odDkJf9XotYnMqw/z1/czKDHlMUZbvad9xT
KSIHAo0TI8hqP5o0V7ZEbuE195RrCxrgM2FQwlUbuFc8WPpGKMa1aINxaUzL/FIl6tP1aAPrE0G7
pOg6Q+WZxEJemYcuSKYkGtjuvlaoGLvSxAuVtWO5ozye1e3EZKBi0fUTToQzfnwLUpsrFmP5UrHF
cJC+j/MwxnVOQX786VCpempHVOuKk2A8bnTlIJpiXDmuXl6BWvIR4rcIseQAJM5zjfHQiX//3YlX
gafTaYyLj8iL/VUhRozjrvpLZuGwipAJ7KjflwxxabulRFQ/z6v3aApVGvUaAlFLHQ2iJXItIOtP
CQaNL90P167Riz9cY3vXSvKNBSRvZbrpcMJ35T/VWuL8ZLJN5A2+o0PgFGLLjCKnG+3SYuSOpwl0
mW7Tbh7jDyhAgg1Ss32zSfaM1Hj84VlEIggZU1X1pEfTXsWPL0yDIqBLXESmY3Ay3HtTYZ7op0IC
9dcWNeWwK6biCAkZy6oEAxFXI+BJnevYDtPbPNiXoX/La808E9o1WYKr9DuSv1VVrX8W6MiXcKEX
nfQGiIXMpHqN67cgHgZEUr2cv1sAyZrnPiElVbPDFuENOrwJdMxyQ18mfTSSd6gQHEkQujBDqgmD
GtBch49lm9p6HinsaSzrxxGDO/LbR1jMKOUflXHxJlT5XSawv4EC9gsvGDZg/pnvKHny3rpvXeqM
W3gZkD91T+5zHVtbkw36CeAB7kOlf02tUXtHbKQtheOXZwibLTSr8tSiWcI3Aj4Px3pZAb/yvYXs
rRF7W/5igYj/U2lf1OvMNTzTfCVB4J4oqi/NKXVJFkN6Mjo0pj2pRfOmHmz3QOWXTF9zAaIgvNRm
+v14l4NSP83zgdpAv9o3ACKoAP1iXq4s8lZOLPJOOw5WQnqeT+AIXPR9qHMPmuaYHX33U40sXlUB
yBSFol478hT2cScO1tBRvc6LsL/DwTdRqqbVKcVe+kSEznC1VVCAKYHbuZ3Yv5zAQJxVSMjoqQfB
wi/uHimHuKNASg5oqVB0weTVqm6B+9oncgfSjY6tZiMzTK5jnxBsmOEQdjDMt0Oj7ptAwugF1YTV
TjJils1mHlUjH1KYbo4nN6w18Dg24m/fgLPjjO59JHAFTXp/Vyw33MxXUSVauY/tHjkkHeDz476a
M1KeZEwTArCUex6V4pfLvJzJcg8uMqsp36fm3iZA6x7n+n3O/jFzvI6JG98qN7lFBs2awK7d6+MX
ViHVET+s1hrRpMvQonpGccNYmVZFUbaJaOAUP6LQPzi+1u4yW/gnKlcGKl0mK5jEnmIrqi+tY8mn
pvUwCZEHZF8cdxwplr4VbUkiwZhb9hKEB320aTLl9IxfzGBIBbRSoCReUGhUcW1swWX5HnQ5ATZh
OCxBnaifrFW/I0EvNU8gRWH1e3a82mXRBok4acO91MwesRdeu7wMW7xr7EVG989e8O/eiNhEqrl4
/f8/twdFj3cMl1bFgCTHHFrAFG5AF0nBGky9eQ41oJQME9G515mxkW2q7/Dy52tdqPFnSIgYPt7u
K2t1xPWdUE6lY5A/UoNgoy5jeFr8o0niXSRZmaIbv2VG4n9YNnreAH/giTw8b02h8ORhXN8hnqN3
mrbj2Wygj8d11LyIIJ+EIOCsBoWoUwoI62zSSs3z/nkDeJF2CdVRaCzfXpnzySYk/ZgR7AehgBxG
t8LitsbvMgiVVK9JhxOoSb+iplqtYrKDCINmU45Fv7NKwyk3QWSWwJ3htKfTGjNt4UM11YjrPi3g
wYYUWAadIhF9YP0pYC0JJBXXkAaydp+kGY4urChv3YD6GeuKv5kPYUAhZOJzD1m9EqLlQYy2aRur
xhB+xT7TX0f59YgtwARVbe1c7yn74yEcMCodzN7xDoU3Nf3RqM98M9Ux8tO8N288iqSEm5MZFpQi
XOkGUDxjFOpexxI7/4vzZkjfaJvlH5E2HuzpvmUgaM7gGH8JMFKDD8hhnem9WKqdwR3US3YqwWV4
63390E2b+Xyd/pMilwWGtSaieKTgSuOWK0iy+OCymgPa5um7V7Qfsib42YSjYcYiueLeMsEZt7jX
Yh8Hgg43IqCLlnsu+pzcyrcZxeKjLNGRxwpWAzBb5C5MN5p5sJCB+/Z4pUZFzBM5gQ7EBsS5bRUd
BjPlfimpgleJDqGLDe467VAXhbpKwOgD3Y3Nm4IFj/668hb4hIMC74ZAPh3ipfSWtLPNlfR0iYEr
NLDFjSjTto+uD5D8XYiuHMBKDQvInntWBFeFxCWnAJMaWJ851YG/Cg7BLYEX+mMWIujgszGUAM0K
ZJHepIiRUQxMO8nOjmI7fVEcM1gGQ4JCvSHhLXRFvcxq56b0ifz+vzs+U6dRCbyjINOChi/Gy7k4
peu4DyZF99m26AT4anroKmtS8GuwzEwVZ4ky99XboA43hl8NHxXegsNjkCz15HFZ2aqB/itSuT4y
L5CPqy4be7loKuxZMk0OsizS14w3ihWvsIkucG5EeEz1C7rVdllGW7/AMhEEgsUHUaFPIR7MdebI
4jLXKJU81M5aTtMurncCTcdqFpYwyVsZlaO8eSyhdxFg9wXovBxSlUaZnXqgtwOvxDqqzKxlZNvv
2sicfu7iGEzGr2FtwXpze7kyp8M4UPdqnZv7ZDTqlfOd2dCEjWn6ZLuK/hwRh1dmxm5UOD0EWnWn
XbiVUWG8u3U27AMqi6invgkt8Q56PQX0kXXELn5DcMwhVQ2SJKkgJTmZEi1qv1npUU5mCb7exNI7
IIky1fHXVhY2J6+gTl1TT/KneRLow3anlLQSWYQAKdEntKoe4PoHqbWn+5ef1RD/Bh3ennJuqBOD
qwxraowU6DNnpfS0aDGdUip75J8ZIcOgQj+nGDPjouNJYr41jSNT3/mxLg+K1Ma9EWUvfhvLddOq
LIFKIyViJ/OXqOv5jJqatv6gGsFWWu7RLGvmI4RCFlNSism1dWLQOGR1lENoNkIP/zH8GgN8F0SK
blgTequ/zodVYOurBIyBV5WFtwDscczoy29RFpabrK7VE9XBf/a4yP/Zy07SgEbpKjF9XRXVCVaJ
T2Eq+BanTeaWEKaSSaIVltmRWJPikpTxi6rGE5qtGXC/B16/6qc7JrZcsHEq6biPd6jkSQtbQx8B
dEVZCjcIjlnvC1YjeVjxOqP4JKZJ3ny7TwJq70WBvbcFkBILrb3jAM4n5VbE1+LZ1JwNNbZ4ence
b1EWiKPo+kNXJB9DNCiXxFHqt9jcze0e1GPtWT+MXv1La0MP2wBCIjr4ubbAq7okyRLCh5KrMCbS
8KeTxnerW9uFFnyZFYt/xOPpoZexccORvEE/TjeKSbtqiHMBtpflRzgaFLfi+EXR6a6ZaYP/rbW7
fGNrhtiRp+3hzQytRTOtFMo2c7a1l+K5nGd8tPtPUCjKTWPqTC66SHlti2aB3ZLq7ljRcHIt3mnu
i5YMxB5lBHIxSWUFNllf4kaN1a+JbBX4K9/W1a+ozT5nFUdj9MadaAXHVE6PxWDu9hTkvUw5uthi
XZyyNaQjtwuMZ9e1mi1z8WjLui6j8EMDqFMItvRaudSyxdy1Jtkxvc57GYQ8R1s1o8V8O+a+UlQs
sSn/mWc/LF5x1JtvuirAF6UCfZZLVRykQcswvu7Imnr1He03OtWdb3AvSKorRFFqeEbG1TWvalsn
bPZ+EtWrhlnHDmNMid0w3sxSEY2q64I69ob5RfKsETmwCK1k+IzG+Lmx/f/H2HktOY5lWfZX0vJ5
UA1cqIu2rn6glk7hOl5gHhGe0Frj62cBHpVZ2TM2Ni80AmQw3OkQ556z99r0gsOBmiJq1ozenT0q
hmjbC4y4ocOM0+mm9QBNns18nsynzbwpJc31wUg3Zp8qF3yb/qXpfKQoUIuglNKOnJZ25TTylpkb
b7/m4+WAWdAzLm5aiN3ceu/s3thgYorW86b0C/tQA+Eg3px7QzP8JL+JiOxJN+eEIYpuLzAuoSuq
m6o673mMUDcplQ/uAMeuZKg5PRlGOVwJWYiWo2q40wyccJNp0T8/RCuQuLsQHfZ3r5TPVjpoL31p
iTX5fdYx0vPuXKejwHoKGV3PGVUpmu2sFKEEZ9fs0hMwp3ui4g6P6EI/KSQD0tRIyQ52831f+VN3
HRVEieaHsIkSjVdHIzOKbJLNwra6CdEi1BA0K8F30YHlU7YggpNDXRu3+SYcZSh1Kr3WWKBix0yz
rAWizwldKdURbXZ8MRixQd82nZWYIsMD4lweUGLCrx8Lf82Zme4Nv0TipXLaqvCtL1pFHpnaq/Xr
kNLRFOqpaBW5N43MJgVxkp2i/6AppDakShn+UeqF/zDfJ8cEaRRmldeqh8o6n1BmAeGxwt7w4tk6
KUNYXf0RmGY0n57TiVpO7ZSvCyDt/+Buikbbspzsl/PfQPbCWaWTpG8ECrgmGjBFZGSJZ0Ts5omC
/KLVpDX3stfPnUmJjG1BfWGk6XCEOQbi7GlzZO3raQiv+LUCgpzrZkWm3Ejn0KZLPa3aBZf9bak3
OL2nPltt6K+Davj7eNL4aWWZHKTeVKtIcMksbGW8kMYaX0KV428+eeYXgGrDBB0gSAqGJ+dagRYx
Gg4tHw6Gtgvt51rhhpEk8EVkyQ9rewbd/kmDQUDcUWsgGvqywbhvI6PTJ4tFjlixwWB5biiLGY4l
e4dc0oXUyoK4bQYGyP6Gq9nAoBntmGQLAcYOqQGvTioZd+RhSBmRZ82750QqZPBOuda2OWk4EK/2
youmZPf5O0gzy3xsAMyHbljsB8uFDo7Hde+qhnPybJS1dahV9yanPRLQU32rQvOV8IRJp9XYYMIt
msnGUMgzsh6rLECRTBfVssdcQJkaXzEH6rs2GPSdqpX+Q+9n6y5s1IXpUyLpxO9tp34gNKXce9V1
p1px2w72atgaKzJkwnVJjvWD4uEbc2S3/6pY4VliEoujn0Oj19jBcdzqWudf/npwcibag9L8/GsX
JqtNEbTFScagU+dSLesYY6oxFFSPcmaVyqDdBrOXd3rmzc+GlElKGOJl4/DoshKkRFNBzuuaW05H
GsO00T5ptNMdTdj3SlbRPmhluVIsfLydRD5NAPjZNqELT1tkkBHg0WK2a8oz4LzxozIxZdug5g5p
VJI9nyqvJvG4Zxdr0dLs7JzftBcr5BRYFnBaHruGggjvuvZkdI6ELFASY6bIRc7qd9kT5Lj4ql9s
Gv/QtP740lkNnRasI+1fMbCd6OW+1audPk2XUgr/HXDrDJ49m5rJ5LCg7cNCKh9YNfEw/PlsNEau
/I26C2sHhZGtvVEBks1DVAjYVj0MtyES6LchtrBZqP73iu4KCj250munedUs7aWGj/eJGGvZxwM5
plqKXlsyG9PxR5/p0eSvkubjSPPr2bJprJumU2CPULZfIp7aEzev9HYJR+s5rrn2TOq6YnpwB90i
F6XdzpeuyBTqSrgE5YR+iXyjxDAinak94OF5ZriH9gudI7MX46GdtgICLq+xAPlA/hajnGlzfsEL
nQV5v93aj4gdm38Myah6M29qUxd5InrQJQ0vSTlBMqbVEOSq+JzU4tu8ZXJ9ZQGNfimlfb1RvLG9
/PVMCae+Otm4q7wKIQTmtotnanzL6AfevdZ/Heo6XHLeFUjxeEbvmdv49CyY9ild/+vVoOVXS7v8
673z/vkd83vTAEp11NufFa2LnSnHaK05sfGqhwY9xBjKbJdZ11nZEHYm4s/hpdPB0mtEf2/mwqkg
r3ajMo2IIzlOGVGAcqcGp+sMl0Yh8NG2g2w/v7WumoKmeRNxThFY6IrWPwZDHh1tAf4iVlgNDSwA
nts6U1YJXuEHIB7c9xK4Mr5afTeDqnrtdS7Ak15/aKeg8NyI9gSIBqQCj49ODfAyaf346pdDe5JF
SpyPaicvZaYdFHTHploX99wIqxdGVHbsKM9xoHuPknbIvNdrQfHKoXm2NFG+xF00npC8tIuBLPDn
0XjwaEFssnFSZ1utfdckV1Di5OR3mA/PVRjEz8BrlC1UJ2U7b/Z1+Dy/oXYmSZVp22Ty8M/nD+qK
bkRkP8HYWvm9l/jNPFl6G0f6yAU1zT0pfY4shbyVj8Bxrv0Y1E+pn1WHvkZGmQMv/UBbAMDF898c
LIg7W8FtSaZf8WL6dKNCNEt1965Dt98TW8pYeNpUovqJKJX6ntZ989CQKQnxkv2+Ww3QGorkNNBf
fdYSmmRId2m8eudimv42o1D2B1y3VMQ5Uy+BWmPfpEGzKwGSnQwr2caZ4LtBibeaL499Qz1YKiQm
GsiLWNvV9yE2gQxpavSzJSJEqPUn3+1EAmjrJyvoSRvys3rZhyqoqpr+Rtw47sY5IPxkrNJ4Zf0I
kFA9pQml2te24uF5cOGI503/rBQ5rXyq/6vqDzYrDaU8pZGr7PllzR1JANZ5GCnGit47zrVFnJXh
1aPxMm/hIMP9Vbf2kfxSdCMU6Z3Aq2BlQ3mv7FLbceTLbTdyBctZN24px+xtJVu5F4aRPvQZzKu4
U7SXVO9/NBA5/giJdGHx/jmgaVnAIPHjzn/ujBaRfcHNR/B3PpZ2T1RGGpPInHEvGo1G/XTee9UY
121UKCeqAGrZRi1vDZfjU0p61qrU9fIj0bR9RwTIS4ABbUcfFUY0lAskqR6Lew4LjbTgSSAUSBNZ
jsi5idax/85wnmQsHk9qEDIqM8kRqzCAIGYMn/AxTqFUhv8TLiu89aAijUR/9kwanmaBpQS8ab8w
aiZ8AXONGr1YAyfmyGS/gj3CJq2AfuUictuT1FWj3SDYtnHhu2Hq6XfWVGtpJj2uwkK2M5cd875i
eJEORAc/M+ONpsrw3vXquDfwnhI9zBB53lcWxbc8iNH5pfjhWwYp/hr6hsbQi204o5OkbdLsN2n+
NruKGlH7e9kpO8XX8D6VySQHE1NiDkVMA8gtW9Z5fCwKa3ggiEhhOuUUB7A9GO6a5CVvVUjoYaFv
bEjy7zrQoKzK+0sWOpNomeIsKqSxnRXBcODWYGvcZ8uashdsprse4PqsSm+JHSk3qxDNCWnJvZyg
OPNDY5R4x2P3oQc79cIBdE4ZDn9PJUvWwItzbLaGffRNBRRJ6iQnJRmIfOkyZyEQRk1ZpOpd98MM
lyXsvCLS7gyRtXsUoTpC1IsHzym+RY9zhUr9TGb1Ob6PuTduRBLpr6kOidGNpEpCVl1v695n9oFV
c9gSDulryHByeSKjGAVQkhKdHAaTYnBHOmJx4lBiHlKXSnVArP1MDYJccciHh6im5vN6ae8MvBTX
MBKgDz1urV0m4gNZ9dmDl+tvfhu4i1aP7Jf5H6A/tF9YibkLRnByoee9cfEnipAXJj90elhLu9Xr
i4xqeqyVvylHzzoBaVbXzM2SpeU4z40d9meindunWnksoVU+h1R+hyxI21PsGTc9l+WRHwcHDIyk
dlWiqlglc3Q3k9El1Wh3K8RHorvwrnpPOcz1jwGsozZRJgeCG1JE/tnKjn0D/obcik5HG2qr1Vbz
3HtQUp0LSVJimCEYGtspi1vvQFCicFxpfVC8NzkgBbcVySWe7qRepJ3zBJnFrQjiSX8Stx1uLrSV
Zpd/RIGln8yKvA+CGP1d21lQNzP7OaKW3mUVqWTzs4AeCG4Gu9i2uNq2Pq6XbwhasqZbOqPhQ99U
f73UKFwtSgR+VInz9Q1gXgTpS2+ubeb5B0VoAlzYED1BhPOjg5neEzEOl1iJU1QVPdjmUf1moyc+
G0gkd6Nj3gnOTHYS/fACGY32nFnFp1dEzacpmFCZlf59TBlfEsye3yL4jDubaqQiUmvLOZ3f1AzF
tUr69k8xrrJMt372CrI24Q0SgS169AjCVgaPea2CL/0oP4FE5R9ECnobMXbdXjQTerl100Ogw8W0
8yT9aAwoytNAIAuNDWrMbwyZh3titEStgaMhDMYZ3nxUklnVKU/CRExpDeML+trqFFYawvuphZCX
1M7cqpqzAymNNC+TtaCN5tLGNrgJOnDGSyJnnqXW7eizqQ+qcOQ5H0A2YEAKvhcx6tVMvdWi0R/T
ognW2P2MXTONpkRbPxhcvO6GRAmeJNaN26a/xPqYHebVe6zQq8RMFhkUvK2OnygyuwhbCI3MyZ2V
IMHABQALKyVsGjju+KJ4nUfGYKm+pB7KQiX74DtHK2yNpJPoqMBbDY917pjhXTOnrpa4WWPMZVUv
3UPc0ygoAgrJVNJijcWSvvjELbTiN9Zx3jFy8xdHjc0TwgDq4WlOmFYELYeIKUgR8Z4Lumzn0iXJ
GujDylDt09wRcCCe0WwsH/K+rO/5yGXNGkW3olqnpu8drr50H8BHmAPNnHxUd2niInXtNWe6lbpf
31fJqa4gBrw7npXftFx/zBRHvYVddLdExdWX0IhN0AQ4GWL7U+0T71rK1Ly7rnvGB/nuJVNVXGDi
YvnxHhW0BaLI1K8Nc/5FIRCTJEiLcPKx7MwD0kog8jqwdadFKRwJXNmpcqziW9OV+qVuJNoj/qrP
SOrA3EvD+N7ENu3KMv02dwrBVt40vyJ7g5Sni1u6+rYNEv+YxMiuuyGuto07+FdDANzvW5KJCiBq
GxH2yRN1BY1JDw/kvElLjR9VhxpjAfKbV3JC571/barTplFWCZQdw9k2Y60AmneJisXkt54PpoAu
Me1VBxxWre2/vnRNUO+N2aBsZ6NONeJb84h8nL07JfeS3Mug0E+pXvmU42K3KtHRitngLJl2qrji
GSXkZEhOm0Kxwgut4XOp5+6vThEUT7LVxWFeihl5F50qEtxywhKuShE+88UqL6TfiEPrkotXmPiK
vIbESRm33+l2YRMZ1fKxziv1oR7jk0EVmi9bQSZZZanpgTZw+ehRSx1ECR1SJVleoJx+KOgT2BCn
ggTWejTsvrbJCEMYQ1TVMjeJ9Qkb5OgCmIexKVN4O0BK9IPLTdbAfYWUI4/XSqYYjyKXyoNHiJYD
VHReAH49RApLQTt5txR7GmyxMJzXjzLr3U3i4HQcezgKhC7FmwBbWNDUsMYax7FRXNHci2wCZfUg
kO8MBnd2EEDhn1SEwuasdlob42O79lOm+FxB6RzYRIFWcWXt/VgtV/MlxMvoMsR+kB+r6YqitSrX
3zC9I/Gk1+sWaJpCq9lJo3JXc7O+txmqdSRR71vH7q92rf/M/GHZWJX5ysRW7kIU3JuvTgh3Dr/w
5dGtxhTFAppiMoCM3Sx5D5KngUN6BZHFfCkM0kJSy9H282bFJAaM39TZEYH1UvrmulSbY272wUGj
TD8LLoo9ItR1XnI/CGqCqIyAS4XkAEdJqxgZ9owyjQ9z/8sZUK9ACz3OW9rUDZPwjVcuLlVgisZh
Ln/mB6C2hzbPy4d5i+C4+jCyKgJDH9fcPSmVQk3PaNSq6iVL3J5M+LLYF5Wm7MtSfzTUaeA5yfe6
tOLsku5r5FYJQoECQNU0mylCBeIz8+GbBWXtwGQC39m0OT8gzzKIAwQYZwwEBjuCOd98KsXVcA7J
/374Os06h//ZstKvF+d3NAz0bWYjD/OWF7G4GBoSFYKRmawqUqx1vU/sRseiqGQ22ayR2B3dnjGF
KH4dfPMRmGFzYh47pigw/tW9IAsXIwnBHZGKyc1MUmfp19K7x2SLnOwc+CQC3fu8y2urZst4ij/9
9I75BUNJVRROY7ad980PqCOuBsZZKLd5DPxT1M4uAYbXF4IJJnCy1Yg3UydKLXEfyARLjxx+BwXj
FEs2SXxIS9pMx4DnGdA4Rjngbs+pihVlHqC1g3Gee92TwkwMYXk04QnjGCw+TEcAt50sJKiv4lVQ
hu6h7f3mNeX+0RTkJQSpvM/C/yTtjm7J8IBTqX1ySpMyUtfrNUzFR7sFOEzNiyQQOk0GbQblNXjm
Q+Ja466wSiTztLGhVU4PYdv8elYBTdsD5Mc46W5LV3TIxbkTz2Zph8iOw2h2L0GVFDtJusiiyLr+
/DU9nczy8zNRJHfVY0plUhB+7QpiQmZHFmvr2ijEw/RTQcV1r+lMIjJr96rm7boWTvAw758fFEUL
WIFSweaaCxAkYAShaoFDc1+8+FGm7BlUqt+VrG+3hKcjMwz7+H1+RlxF8vXsa5/gykujZqGmZXUz
A7rcFcXeBudW8IYVeV/oWrljxKOidWy3ypA272PguJMUejilomzPui2bVWRU6sqMCpQL7vhNT3FY
zBf0NkQDA7ubNV18C3IknJ19SDRXHrrG1M/N9DA/w8STnK18+7XRh8YZPBBBRAESNzG7ZwMjdwjj
wGU5d/PKIfpml112NmVWb2Fzt2vSABnPjJq5ovGXM6/X1ZfBcuyFm9XmMeylckryUqO1QIjEEDcv
Y9jpez2ouEJMTSU/Nenv6KjsMxr9LqrEXWsx3fIr38VF8L1sJY18LDT4aTxnbwQXLsz5q4ng3WF6
8mXTt2LrNo6xd+/KZkMcnnbsKNWKjRi4K1TqBysBokIcFkgR9ICFVtuIh6cHgwX0cd4EZspR1tsw
L6Z5bZ9G37zQiDaOU6BaF9hDwc4SWjx9uMq08Ni0TbdvmfD8tUt3CGWcF8JqYWGwm8o+ZOb6vgvo
CM6F37yviyQZqYArEOOQN4ZhqPEyfZ8EefjQxkSm0jlSAftZxsE1Mcv3pGkvvgZ08zYXLjq1Kn+q
1PfNnebo48m0vZBmLjMNO+aekwxddTCyuHswIWWX68qto6Vnoj4s6u4KAyw+I3S+yiHWz0ZrLP+t
wGXKGG7Ga9mTtOYHDgyVaQY1N3jnZ6nUB2wSqG7E9DCQXL0yVWfSfuWT+icpPBYxbmA/4qEVz9Ke
3Imm82imqv485r+2smmkZKhtf7Kyn0yuIC/YtvegeWMKmIhNqpRLMmj2XZ2WcElmHnEDuI96VniH
KEVYmLoTMLII5RZdSrmMyk6s3XjEQtKKKQBNDcyNFisYKaxMo9BL8KQZjfVrW1K3bMzcbJdaE8mr
TFjwJYrbrHp6mtd5H7zPbq/SSiEWbNqXeT01PfBINczQrHPL5Cu9G2OBpdlQvV2kOL+edZ3yKRlQ
7JgGVStags67zzBaSwkwoHBoL16YH/POyD6GxJbcL4PxMZAjfJihaTcKUln6EK16QfCKVKAQqFcN
eM+xY12jJEKNidabECUrNAkNKlBlN+EG+SB8mzYnDQl5ydGZHubN+WEMKuj4o3sFatudnNpt4Urz
jNRMyE253h/dFLsqu321706KayMqmdkZCiEYUUWQtlqg6c/cikyUPx/qSFfOAWC0U820iTBJaJET
/i7Ne8DzyJkBfmurryuv5WenkV7bV8GFNYh7rIpNbC65avJzd8MkKKS+15YoyKzDLKEpNAoCjdWc
QbDfrSKfbt4dtSmrNVYZTjN8DAXrEsXOtFvO8bXMpMREaPbqbX7Bmkh5RlHb+7/29dZ4NaTX0Kkk
yA2BkVhmvV1edMh0iyDU3AMKiGoZZUQqki+nv/ouE+Yo6Z64GdVXKyHNdtpdkoaMywdHOMLqjc7d
9BUC716ACPhemzSMBl16V2ooG7lPaq9Q/0Tfqwr1ELdQP0QB1cOFkRNcRLK63RZZIw+lNV3m5dSg
JP31UdELrqbWID+M2iNSF1eYxbBSJkQj+V3PcNs0GD1HBIf3BUtAz8AFrhfRVbOnQZCeKmB4qOwr
HLA/s+jJr2vxyYARjWfil6iDc2tt1TShIefkp4Il2pqEr+6Z6ebkIXTE59i+A0/xfgpNYlvJqzc3
YdUdM8nE5hSNN53Q4rVvsJztma5sOYuckztaYldDYjwwne0PwFmUHWGiPSJlq9iGLkEPLMUkw48+
vtktqzu/Gqa7mXZjeg3g06/U91IXTLWj+tMJyc4EkeMvDEDx6OnEZxIXL8QByHc1cOmIMQl+CmQt
Vqnr+Fe6Z6gkKF5PNgS9A4ZrsbPbc5op7lEJkQQOQ26c5meU4frJIzRoOz/7a1/w931eZFoHmpnk
4PbpvqWDtTNDq38Yeps4m1FLnn0m3IgB3OgH8HUGJT0UyBG4jBf12ncWvf1CKH12KXTrEuLHW6Ep
ay96yEBct3GzcNI4B/rl3g68iCRDGkj84Dv+pcBwPJg44mVV9wdaXQCGberUDnELx7+KWwinUZ07
3l0tOHShMyRfcz9WPZ0SKLfff/uP//6vH/1/ep/ZNYsHVpm/pU1ypUdXV//83dR//y3/2r3/yaYJ
RxKbsLQN0xAEoRgGr//4uAfQn//5u/a/TADJpdXiwzLsGiyAEvc3CJ5EFxAz/k23jLNDa/4PIcgH
akT1w5IEbTimlz+ZHYsTmRM+5RddvUralM3ATp/a0odEZCbVD4YCq6Yv4pXfePnZYgBNmFVDlyNW
7UumjBOMu64+qgLrZpUV3GANzFB0pLqlPi3wIPbUH1kmoKl67ieyxGsfhCGjYa8aEZ6B2Zb4578s
5CHyPbTa/9oEUK8feyQ6X6+adoV5c3YsJ1kHh35SaM0yrTYA2Y/SbjF/r//xty+2mr/oH8SfoBan
VfH3zf/ere/r/5r+xZ/v+B9v2H5mDx/JZ/X/fNP5cfP0P9/wtw/lv/31Y60+6o+/bZByG9TDrfks
h/tn1cT1v46M6Z3/vy/+9jl/ytOQf/7zd0zJaT19mhdk6e+/XpqOJE1o/3bkTZ//68XpN/zn7/vy
o/g/3v4JxPCfvxvyH5bmOKqN3UEzVd3hg7rP6RVd/sPBI6ajb7I0U+jTwZlCjPd5yf4HdTFBcbqm
U4qjP/39typrppeE8w/ebllSd8iXsFTH+P1fv/avE+LrD/V/P0F0W7f+doqw7eCzkVLotq2pmq5N
r//bKQIUIO10l8yKrG6WtQHRsK36jTLa5nmUDQ6dklnnIkhqgrEMpT+XlX3r+jpfW6URwfvySTHV
JGgcH2sl0D2UoKG+90xhXkXobOPYRL9JvuG6Qwu5tFls721qhC0q9eLupJqxKIvA+FkySc0j8kui
Cv6q2z6XtbTQ+9r1Fiykscd+2V8qDwZD0jTGYz1klzgZHkYmB2814QhNq5GnpFk+g9gLzV7t4Lmq
tXNYa41B5IL8luGRAVRLhIWfPNhoNrRAd/Y6FEVMSTEX8woVcOGC71EbQ9lovQifk8L8UGwn/Nkm
zXkkyO81hjuZFTG5FrDTFq5ae3cNC/ldNzRj3SC8WkVOFZ0haE0MpZapNxlpZVHqH221jwLH/KaM
VbqK4/SZsB+MXJFJHmwTP2p9JI6NMJKtbD3Si2Wb3LjFxTer/Kn5mqBsbIyDsDIAILoKjMAhdMEu
SCNoE29LCvZSJ6704HNY0dHAPm8npb5HdGadEt/YpbQfmLKSbEhTtVun5YSdYfD7kLht/oAdAMkQ
/h+CbK/+aBI2ERHw1qZauLG85u5ldb3j2CXb9s8HAsnqQ6tF9SEp02Ib+PLgDvzozPDs6kDXh3yZ
KopXUkVSi4uxOsRQxtowbpiSyBZhOi1y1WudbZp02kESHskEpaPlAyAFln+wF0HR3+Z9LmkLCpjh
g8Zi4kHB8+wMWn/rs+Ix82EKpY0Srkw+5l4kmbWJUebv4N87257MqXVnk5SI6bF88NTgkesrQm98
DosuqP1TTPqU4IBDLlkVoLAhMdXJkJz0bpTLLqP5O7cq5gdBxuQqtWoi8EK6Cj1BJpRZlkvl/0P2
WvXUE7Y0WvbwqMXoPTpd3EzHLJ8lRmEizKyLb+Qk1Wagqzu7BRWqA3oY0pA7L0E35yG07cMQ5axM
8o7Lvffrwa08zpfBAQEQd1utTYJza/vjvhL0BCArL1iElEYtTqIiR6DJXX0VVk1zHILkkcuIsqWX
qDGZ7buJsjfs45KvbMzpEHox+ejSCw+y9yC4NHpw9m0SjwubNMKi8yvOtgDJEF62lZaUa73tkwve
CMvRXSJ8SCDyihHbQqVsctzErLLWmgKndKjyYlvIOt5aRtbTeoG1YqFVcloiLn2DDxqtjU4Lehn2
zjGjeYuILT/1mW0cVSwRyPgVOBO+Q/bj6J/cpNaPZVe2G6ProkevGA5KpUK7CV2AGfxj2YTqoi+H
DH4vcdKp9Gidx87Nc4dwRYoMsuMQGgKKUhAUFXpqN8AdQQ849LVHP10AEccXLFjr1EESHgNL/rDi
H60a9qfOAvuXJ2CcHPolXVER6FWQT9W2U2BBcJnZz0TO7P2B9YfMUuKM6QoITf+ploZcJCEdN71M
Hgej5ZvMGGdZztoIAjTErMzhs49deUBaxNOyl5mK2iCCmt0a8erfXgoykyTc6a2ek3e7aEox/XPX
vB+tZ3mY93192NCYLlplK9xbE5F+ftAk6VrmWFSLGV1Om+YXqXx+1sx080oYL8jTHJJx1PxgOhDQ
WzuH3++Mt5YDeNlVcXHAnc4YXANW7w+w+RZ/bc8vC2tkJ9q/X++cX1YI2l6rivM2JtTprmes593z
w/zWZnzXMYotnYG00tYylMdC+M0hDgg78eLYeyIQwXkUyzDO1X1L1b/s2957khX3DBOV64Gv1nvS
SZwF1OE1q3lzNP8YHcc8a4V3Tkgt6O3HoBP+E42+M25V/zJvjYpDTKAgCCrhr5RjgVOIKAGY6O9N
sFYMnFkoVV5Ommqo470pFegqQzQN5e6gLolRghsKUDXZJX5e7uvOvSiqRcHcjBIEU36hXn4yGsQ/
rVmo66LNl0Q8iKU3VC9qPtg79AafVRfwZ02jYSn9mriiuEB5Xx/M3gHnHOuLqiT3Hi7HyLSYDmlv
3+B5ucuh3ecRfZjKznWaeZg4iMEbW+MpQdTe1cW6qZx4ZVfKtSxHulL2QjbNGhswASQkcNldTSeC
pkD0ho6Q6EWbOQhygnMqpiCkbGVK9WEAbEcwSfypI5PSiP/pFBMGcsEwNvLiZdy+RLpByZsV3znB
nyNL3Saa9WQOBuMZ+QSlfd1HoBkMyz6mxDuhOTlYIlxWE2c279v7JPdfNHclKx9Q+K4dDBkLq0je
pKm+9aEGdG1ZQMduMJWNpGI44ZulVlMImXqJ6/KmtfYN/w/0pGLrVvmh6usdyJhNIW0iBay3QHGi
he62n9ZUsABLt9oM6Kim/ESESCJEnlxV1TgWnH31E6i0tW2U2yY0v8HgBRBZBp8s/D/7BSW9WNDH
fbSmnC4Gz2SorqKk2TSjeYtbMlbT/tpa6R0mwsrNvleB8jR9jO7IP2oRP+eTnrUGmYfcCLmJxpyz
CPOLY+SnllmM2zJ50qzmTmyhkbQ7DRFpjdjWLLWnWEFERUz76HRcCfp1f4S3shuRhtFGYgZHpLXB
ELNtiSetmSLBy+xVGGZ9dqPPlYb9hytYlfhZC6ORTC2uxY0yPFmj/sMr8id1bNZ2UxIviqjIa19I
08HwKh66xPojtjpKGhSrxapWu0NgW/lCh/OOiH4aBmXWT8gL9GPWbQes3stJBi7jkYkeTrQO/m7g
HdQwRIlay++N1r2P+nC3eRd81s2YD091F1xo1p/xyF88e+2a0VGa43XUtWswqLvcU753QXVlboD/
dzHm/TeXTrGtlsnGLYJPvAd324O/bhq8iT59HSdvITe+sNF2aKOOmUVoIjBTZ4EnZSGc4Y8+7yaA
R7BELztOy923mky0mJwpCXuasFpRL4jIW7eOeIfccVNTATmwf1XATFY9oYJ90Nj4l+KzqeOmNdda
W+yahIhWbGONTsrtwKnllvE+M9JPC8GqFiV/ENnwBpWBnB+dv1jPnKEjn6slhRWl/XuQ2a+RtzN0
sn8LtP8udya9APAQ2omydPFbpGnx3HXVLspcVJQAhn0P4kLsW9d0jF+SznrpAYrqEfn1aIwY1ZM5
ZhsXtF1kQTnSXKSgp3Mlv5WYgJcWnidCkQ+1Tn5fbyPnZnAP6HYg9wZzK+FR/K4Ip1C9IQTkJt8v
yHjsHkWVX5p4OEjV/5HZ/HZh8D54DEjNZ6Gkz4M/GVNAW0RkPukeyR+GIvZBya8aQC9kVBm8k0VC
72yIT0lI7Tq26y5CW1VGPqbz4nmMxJsIxXtrOyhnnD8yEGmMgsqPNiy+dyZHvMq81nBbb+n4AHlV
ZPWdHX3LNMMmuN2Bv5rctckbha02CEkq6U2mamlFxA3xQ2vDSh/o203JVckPAHwbaA7HUOVEp6qG
2uPcEd0gYzOJNBia6NybxV2gpDCN0iAugf8RfD7ZvxXfjR89oVVfAkBuFmktGxjc5LOmOChMz38e
Mv3Rqrl0xgqBpDJAxhpjxMjS8URT5ZXFAZe1gBkMkpZNRlehUDvE8DS0oTkeXEFWeMPCbCoHTgJl
Tss4YcWq6LF89QAjLnqICCmes9U4CDoUFgq6wMChJ/SpcP8ZOu6572GZRIZFKJUERO1iyQgoO4PI
+Ax8BR2SKF5HBVJiSGhdjRQrfVdL5w0sEqPGzGlWqB2+IVBcgXq54pv3Fq3Kas2ptE8h3a1RZfNn
FYn7nEeTZwG9qwKzsSOeHUBVRiSA9lG3rVz6Qlx0JdilqYiWdfe/uTqv5caVJYt+ESLgzSu9F0mJ
ci8ItVqCLaAKHvj6WeSZuSfmvrCbVrSorMy915bfrTX+THLCdO+fpiS+RQyQFm6TXccmItilu1SV
8ROM7XUYQYGn95XIIlCBdvcsa1/sxv2wpuE2TT35tcE99MXYTGX0KySCWrtVpyQefgi2owjrwpcS
FG5g619RXiu6hclbmqC+T99bH83lZP50qXlttHbhJ4DGele8jYZzQ2C7ELFzHdoRPZaS331MFYco
YD/50Tps1CnInO+qSn9c3T2TzHJPvRn0jRVTa/pV/hS69qEXw9zI23XVJO91zDJuVx/e3YnPgX4W
m1i4SyfG7hnhoA/5ZU8blv7XCfFs5FGoI1kxjE8/ZIbJ2E1vm558Avxjdv8SxwZvg3fyRuMAROqW
GOmzn04LrSJ5b/LfshSRKqQbdJR/p1XT29fAUFtJINjMmWS6CMhymscVkAGzc2ahhzSXsUfd1Ftm
BgfHmWYcVzZeq675hG+kHYe/cR/M6cKXC6vugE7qyNC++X2IRS7yHz+nkxim9ffM01nZWs+9tG19
xYD5R9MBMEgsUrOkSH74Ieb3goXf4Di6J2ci48rpP/HsMHWhz90o51fJ5qyP2FWrYGE52rMhm59q
ADSeOBI6FDQQNopBzK+Nne9NWuZqitMvn6eUY2IdJnWJmi/+4KlP8mOPOk6YAUKE6Dv05EuRHXRh
XJgwklaoRvqfDSuLhlyM5gtOtlh7q+99BsF64aIP4mefvbOfQm31Gwbmq9XFSzPG3dijzLi/1ej8
D1naXNA9bkaaxGYbv+gwYhAMHezQXiqdbrvC3XH/Oit6FcmpjaxT0NerKqs3dzSg2A4lvFrNPjhG
/WTF5qHqurM73qZBlCSXxZS2PqbZyrnZxqdtq7XjpecU0JOLbxRO+Gks6++624iWFSAeIEONUGVR
/1dz0rUYzefzsKNHPxSAqlTUHb3gBccRHfr6LPT3wBh+hen/KfXqOA4JxjuC7dLWP/kamxUk3BbH
j2hKfuj8fLDGRRwGNX2uhDwUrjzqrtzQ9x1nVpZ3szhAnckM4mO0kcxk2sGc7CevM/DVRSytYHvn
YHDWENkJJo3UPhXpxpvit2YQ51wSduqM46XM84fcbhlOSOWqClVl9YSQAVik51L8WfrVmYb3qkYF
3AoU5BkwNv+SZy8qB9lOk+CnQp01S33dR0Y1Pk8NqCnZ0J6vRp/FIHT+DE1+Q8TCI+qXzhLOU16l
H6wvzH/GZd90zYLAjTWqrmwjy2iJ8lIBZSFjKkGdOgOD2bQEKNovhNyf2Qc2c303RFNzoHt9T+NK
ord6rKx1EUfHHnkoGOEKMp0Sf1E8jJ69kHCPF2giV1TVZOWx7q1Ro/KF60rKKEQ7S1DZR1SpcjU6
eGJi892OQQ4l6wFQ9cG0loT8Af7NzM/JdPNlZKV83HYpNsgHj7qdvtObrN4ZOlo4VT5TM4cSXlkH
LyKoMxzrPzFBahFmqnQcT1YS43rUgwFn1/REF2AO05zxb1isyf5DMEHtrTzqEpQY5iLAyfFiFOLc
9H56hBWg80NtX5UykQN2xYFp963NhPGZyHZeay5+Ehoo+FbBwkEHQE9NinNRu6zRTHaniuaCYbFO
0gA9IbNFtiDJbCy9jCl7m1sgWbDvGsTtzlyWx2uXN4C1VfxVMsgwHTG3LYT8bs6u9Q6mkC4OHgWT
sovhquOBQhOjfaZOWtDATFct17GrKlxcigagtrvGKcmm+bZWXr0O3arY07x4YSnOQnNloCyaDeHR
SPL8fAc0VSk9M+3ekufwwhSja5nOdcMqqhh75oV1ufMSs9JYy766aU28HE1tPSg4LCExpjXBk9b9
pTrU+31Y1TMAa6in4ZMHWZ5t9Eo95SEpzI1XfhrSBSiAnXIqShRjjAmgfSjkSkqLFqrLvrTQnuf2
X6OmqZU4VgX4Kp7LtGhXtVsuTa1eJrVdLowOoziRDKs4ETYbnEkjR6mTi5J9U+9QBpm19VK1hnlA
3KZvROQ1HJUgcTivpmbo6zZwlkhrr1VeVBsj8Q+lr9LzmJJzXNHQBO89yp2tvOXIvhL+GoxCp623
9Xue05ydWu2nS7oFrTNqxdA4NQX+HnKpD6GWXRuDOGYjd3fSvP8cckOtoE7QUmUrPkcvPVDHZ2c0
fr+D6s2Z5/rAMkV9MotMom4Jvmki0WhK679Zqop5yo4gL4UO1in9VEQ3zsDTkGlv+9RufX7UHFdf
9Gk1IbUKf9ksjvcWzBWms4PmLYzWrpH8SEP84hEtF63YBVWvL8YvE7HxCqIDUKw2eQuy2J8hoVvW
g5iWiVEhZ6zoUnVo5GdB0uOsTe6Z10l5wJA55yrQrbTG52k/uNRFAdbtGOF7Az45ts8204ADXQ0O
XDIo1hCL1jIjtCQwusMY4m7vg/69x4g1F3U7nyhjSGz6G9mS+e8kf10FWoI59WwCPU/rcrg2dwh1
I04W6+4Ry+lPAr8bhWaGx87ZEtle463v/hZG8KH7AMXsoOKQU5cXoiPkypPqLEIyVYP2nPCu7iDr
t8uWUbYv2Re/TSbeQt2skXSljU0UHNKbRCejuzk7SRetGFKlcxKOvFlphl+2Sc3SJJNBpyYjYamZ
+nntVXsv6m9A29diLLK3EqCb6xPKXoEOp94Klri4x1UU8QFGRHZj2WY6PEU7S9NZqX2YAiiggyQn
Vrvtq4XVAgEZLZhy6yYqrnCvfrJ6JXXDW0wDkXPoWq+YyLtrlHjAkMtsIlecRjUUsy+j8O77BJ3c
YJejQwbckFZLvw0ip1gKI3BnTl5cijGg340jpjlmDqV0oFc7r48/XBqtyxRnNwcvVIqNB/maIfRv
i6R+Mgafcg3MRAxUcobYRCAiVK+6oe0KvHLjIE78i1dfLFRNWK5RmF9V3T4X7T1Qt6eoDvDV8PET
sjsZSP7qyXxCWfjWkPI+y6bpvk99ajOE2nNeK9ETPUaUKTJpUmntFUjfBZlYMhUkSZssWsy5fywQ
P20AVdIiq0W8q3F4h+KVYXZVIzLFWdnF50D6V78bX2trR4aoxyz8/ureMHCkC5CuzkJTDdBnwVzH
7igrGtpXNpt0z6yAMEgNfpYvVsGgI6aDUbf029vQVMXaqCnzSEi+uK1hLKTeu1vCTQ9TanI0wT4B
IQ6GARWVz7F3IMaWbDSp+791cWVfeU/PXbsj3KrAhuhobnIM1YAnF2FONe0tdAJ0LMfY+mmHBMN7
Mu7ALnj7pt3cLCjZs4b8WgTgtGGC3zHXaIY6OQouJrcrw/M/tSL8ZVDy3WsDRKXBgd7YHO2sP2c9
aDPrOoXGOhDRKWnJMOL/woO03FkbJ7COIdm4uayegrAncbQRV+ojjKuzVLjHQalN4Bl7pTmvvRej
yzp6OPzYGAezzPmj5cBTp9w7NTXRKUm4STLriMUFbIaDKKheuCjcaTXOlPI3rWU9Udgf7k/Nc6xF
wutzMusM/xXMDPMT6Vzobc5SfpBN2nMIKfNZm3BwCHPw/wQ0fWoYxULrQh+DQUa9cWP7DXIIjVSj
/CSzFChqfVZ2N4cMs6otnAyeTkWxBGd27JBx0H37nvxgbQ4XRV+vRvLW+wxP7u/CpKkXfyzPlk/U
SO1gaZwFCDMLR9CmUdPMK5hHwRlB6IQ33Cb7VKRU8ZiN3AIGVYkBPBvyNX10Vlj33LvZ5+iwavvd
ObU5xnbeG62hFdy1o2rDk0t5NY1/p6gDmc96ChiNgRlccnGttfyQlyQBpsOKo9PJLa94u69dexds
84JCHcFajjqXZu/JJYhFo0TSBv1bdsOEq9gfZ13b/WmJXSsTtF3ADbrRYJwlrW17RyqUQeZurW4i
49X+8DDdzJOGCPJRxvPG1Vaet3XhW4pa34aY7zzEHqD0V3YRFseKnN9ZKAmtGDUfUgki12Fy/HnO
76Z0gq0IeS+MOkQSwELmYDG12D2Z0XQkTSbv0pU+udvBSI9Q1Tp25IK3jfBccl7lb2dvddt4jepm
w1Ly0r8yKtzqFlZavlCl6rZha+DdrW5Kb7dVaS+Fiy54OJa2cR9ZLl2Un4j+Tl6VfE5Be3V7yCV2
SiQS1rphj03uCUDB91BoZ933TvpU7pV/1oV1cpL+gx3csjM5asby2GV802PxWSUjIDCgJk5coKMn
GSaOBWqnKZsxJXgKyDBi4L33KNfQeJmq+MSf85LBcpgpu39ucR9EDaRxL+1OMulOtDh33jQtajLb
jc4+SkAG8HBPQhI/YeLz5Wi9jooIPHSkHSI3fRbJCjzoIfWKi+na941e9xRbkwAQsp6s6gqHCa8/
EmWqZ2NhpiOxPKm/cokiFjaqnqg721n6jcb4CXHjZXKy594nIgPrmOj9F0Ch9NJL92Ww4icdNEwu
SrbR6hjq8hoXxtEp++/YUieDLTaH/2+0KZss8D4yR73nhnHIeU4xXzgZgbRs0zOZH/hluz/O6HOk
RuHh5osgHXYjY7da5VcKYkLvnwqebMVqDOc4RE7myfaYm0j4hnjDD/LF98NTVq00L9pjutt7qt05
ZvMZJkTHxGKP132R6ivIQB94sy8aTWl+WoAVvNe01/f35+FyaHWpIXW116SYR0a/sk1jZ+TFr+fy
E7OCQ6N9BEbxlFvq0E/vHHhP+NxvlWdcSoOwzYE2daF+whTaE26Al66YXrvs3gMiaqxJ9mbfv0Re
9Oy6fPVVYrwMYYd0q5s55kc7NPQlQ4QsRZOu/UD75oU2ngAOM+C6CWKkTnIL6OkAPHr0iTnu5LPt
9fY6zsvv1h82ePQZydV/7rdr3Z7weGKi4uAU2DuhCNIshNOxk5Ub+Li9194TJJ5Fmb76vfemR/65
9suXsUsOHp0+uqIgxGHB29vMrTf3dxGy8d6UDiVtjZ+ZHWFF9oq4J+i9GBn58zxDvbV2NDif2Fi/
USphkEoOvnQ3bIvreVPnILEadjyieUoBctViWPexuTUtShH/lLfei+24e68hdsievmIvx2SayOdO
y85DSVk56tvAiY9m5V1Mw30OYtKuG0PAAQ8X9aIa44hcnPRPZ/RnVOREE2jprOppUBkNkIGBiWCl
BUu0fdNMyGCZZ0EwhxSz8mLzNwqpXUrd/tXbND5GvtNscvU2dAFBFRWA7FyNc6M417rXzO0q2QHI
SHcGmk/Z1gYbdGMdCoPdUlR+N16MERHv+Lww6KZphbbS7HXdJWqLeiRaTHn/SWIqxrWH7CBJz003
3DtifjVzGlFtIM9eNFNmN+J//HkjhD+rwKKyLZLZtsipBpkUHsMUKkM7YqURigxJ+eEH/Su4iZKJ
cJWuMRnOm4DW75iYuymEQRmr4oj1aTl4JKQpVom5aZY50ngaVo2sOT6UaKcZwhNvG7z3E0dur/aX
jYjf6iG6NjSoJ9cCe+mz4MpooGlfvtUUhIvMo6+g+/kShrw263tOHKNngXOTHeikYSHj8lsaLzg5
naVVS9xvsgU5QCsuDHWk/gBbrL78DkNCilKFbW/iDRGqTOcA0G1mEWzP3ZjeFcLRZBBksyI55x0z
IJ8TnTDvXMqeNPSAzgjSQxkWLLroUI80Gge90lf4rgvSs206gWPFMKAllQir+SFT07wLHSbQvfHW
M4M/JILdMFU/bwgaRI8cK2tTTkglLTrTlTMcWg8VYK6LlxTa1Tr/TlXAYVVL3stITvOIb+56kITL
2lIGa5ToG682p72Z/UW8952OwC4jKvF1RkbwiqFqTseKoQPauPmd+ObGRrtQkmWvxHJUqW5phNTT
jFEAgYh7w+8zn5gG2aB87/ynL4QO59hEBWIFH6LSunk61W+Bw6Y8QPbDJpvYhQ6oXukzR9J8CAUd
8vr+WoXUJ7KH4JrJ6ZnNGh1x4SebHv7xHDbya40WcNG0WrwYbcqdFkoxIaWnSCNEtCLde4T9vYSz
soBW1h3aSS4FqZKLsWTZk1D5irDD655j1dRCGGzsD1xWvEBAuqmXEabzLLgbuwoPwSkAW6xzFCh3
DwbfTmOpYea6VyFgGNW110keqaZ4hU2OCZKnL2vSH62B/ULLV3U3xdh3SU6K532Be1gxSHXb10Ah
/mfLB9w9XlMc/Fqy3YWutHY5SsBFGNRzno9aRbn7VJaVuRYMVIgTWeuD9T3QC2WY0EGDGJcN6ppF
HhEeJmX4IoYcgIXp01NoDmSY/gVsjtzVp802FWGJu4GNRaYO9HiDgyqHV+LlSP6mhU1gJU4LEkjf
cCmgTWJHUrk0/P2a/nmJFalz0kOR4g4mPLeZpy5bjYQo+5AHeKpR2XpGtS7t7Bkahjg41SGLK22b
TFgDIualoRcv2bq+Tc60a1vNWrR5CeXYuLItA1euD0yfLFSZoe2hV+G4gIcn0+lTiHLTmKFkY989
++H0rBktwiODDAVkfuMOw8qvDyccMAdD7oFIYEY2su/0b1ViCM6dS+HbIUu4CPgeZysr0d6k2RRL
vlU/lbBfI5iHTPmCVSo9YBq6SUxUPOLGUF8as3HG3+89YuWlIh7M1hzI4+TdLexc63i1p9HXtlM2
6C99SfEVYmMFGeRIgzZVnxoLjdTomh1QkFZfYfLTwhUoQ+9X3nO6WjJkF/1IH0Lpw8knNKev64MF
jWYVuuzjtZpRWEpkDGIEZCmN4hgDHvTqWx0aihSGGEv72km9oyW8a8iecO11ckegVcdQkZmjyqO7
CJ3ud9g+wZc4mKombjbzcrKrGa8GdopKjwHT4MTuru2iv3hB1mPdfxumk5x9L/2Ek8diMeCttCJ7
kQ/amqF5Ro261ICfM5tNtgM7tXlbS4ARzHAzlYqFkU3pvGo1+1w5CNyQYeyH1vi16+GYW369GykK
M71qTyjKZ5Gje9vMN1y2oNTrMik/4DzKOYk5t2o+UC+aShNHZ8y3vilOHbH2Ggt2AdIgSez6VZPp
odexvrdqfCdefOulwPlrINFVMYCDtxPQ4lGJSN39ctidB1m2rVAchHTjqIVRTVhWtM5VpPGHwlNs
8Z1O+tBYja+641yjAamBGJqMZiQGeytuL8JqqFew9yxVjKq3AEsfVXhHfb//FQCvCQVvzln+xgKQ
rbENF+tSV4IC2zuxjy9xS9zTldQz/yImS6M9wKl+kd89xrSbZwazu3nA1H4b2dYyTOR3wETkYJju
lzAtiz1iftOnCPrVBJyjiE0ipsgX9YniPVesTI//8A1i7qpLf117RjdLXJSThYFpOsH7TrK7mg+J
n5AF5Z68AWSvVhGnWzWeZDWkgnOHeA91PqABMdaLYGousUWmkE5HEd9etCnb6E9VttrSt5IdZdzf
iU/E6Da5XtsXB0ESgxLqbKqvzqAH3sUSO/bIBC6GNMc7wsNot5FQlrVPiNSKiSBM+bjftaYw5qLj
a1FoktE5+4iFVTY323/qK/GKFJaiqaT9LXH4M37MKIgndy/q4NZIPaPBAfNCwN2mH/fsa+IHBW2P
uoDU9KD0b9oUzI0sgYCA3F+SCuhl7y5M51UZMBH0OtPbB0F4KM04WhXEAdBFKaFqLVWY3Jyh/bHt
BrppB8081KonAjPmYdgULyG01lbGbJfVPp+NRg5QLnE4/jvynbV7C6vLW5lj285HE5YE0v7NoCNn
6jAH8WLMpRsIYsOK8F23LB07SESWgU/yZG6J9RvhlM9BWSDxYpOmwvLgjP2zAbZzPjg8UtjxBS1x
ENCNRVaQ8IvrOGju46C50Bow9h6OEMSJYYMF36s3XV2/lw7AS6a2Ns2yiG9VQShhr3kzR7Lwsf8O
MbVtahdgq8eQcrTJLUBxIc12yS5QX1JzfhZdcqSBVO2THCipSTRHIWqkjUHGwCl41U3+lCkZgvBB
NayE7TuBdAXJHWVDoK2LuKIS844oUHSi41PoMwGRbFaVXp2Ia1ZLj/Y2LWwUjoFUNL607uC0kk6y
I6lW1d4whvyIln9maaQrNUbyVwvcgwPVxNMibdvjDwcCMx7Azn+TQ1asdbfFSJoWTHLQjJDJfBJe
AKYyy2iUInG1SxtLDnGe+cD218EwcIoRizKVu6GZcpeYq65G/13W9xjTMjvTPf6t6mxdJjV27br7
I3TmqLniV+Xh+1643jrx+70tzOfozroJam+jUVxnRZ+BZxqDRRsV5ymgHAf9Z/GC5apq0w8C2aNF
GobVgtgzEKW02VOvn8VdTHz03UMPFiaIxdwalr7OET4dFIhyu4rRR8WbWKbeMtVpBnQF3E+agpFx
juAjr4RJX7I008++9jdGlyLYGOCPTgTluEgclhig/zhoyxb9RGWSBcM2fCfAkYJVo3nc190qddxw
bofJsKFiP2u6vWjEFC9EFegrJwCKmcdjMKt8jr46rx4uEclmLkl5hrlke4QDtYi7lRI9Gx77Gtvl
KUeGt4iwzQLlRBE3l+1ILiuMDEg3kPE60uks3ijTPOgOc82m5A0YXGgVrtWv1Wh8V37ybDsddpYO
Pd8Y/oJGRhmW+dbCHZI3x6qPiTvBLL0rtfpsgx9jERd/BsvxIPbS5mH6a1BFBZ9jvCf7wvwGVMjY
FKYUZWevOEqU7naq2/GpqzLs5zRRvmoLfZbrzBPL977CiuNcvqv59w30UzYfrFy9jJE7cdhM9XOi
Y9Fj10jtSrndEPH5lAgK4FpDxEn2zXiIGjRgRaoNH6BxOgxtBsjPwAi2nSHfmjiz91nSWCu8s71E
KEcpUKvqdfTG7jO3XIj57GieS5/E01zjwJi2La38kGZgcp3SwL8ZgvktzJNdHo3uIVdi2Ps5gxcf
R9aXMlz6F+P0Ptg0aVrdwuiKN7EdIihPiiElM/juhAv8Zk5+sQ27+5ojp6jeK7K0nIofoexMh3Wi
nJZV1/rJ2i0c66AitrKtOPoolSFfHLy88ZsF7iVxZHNEA0LUBMmZjjsTZjauq4C5UeEX0xesuL8T
0IPrELYJa1AGPvgOXbwTmBskDDOL9CWQC6m26kNXbdIJDUCd0pvr0wJC8H9Oggr5cScYObdmmRzT
SLxonZAbrR8T0ji4CEGmPeu7EeiEMkp+YpqCnm0HE3poaGmJkzB7Tdf6qJAcZ6JjH7pKk7B90wBY
LuNELzZQstu3Nqf/j7s4OPnQTt4YnDRm8wPhJXvqy344leWQztgzNW+azibGdnq55I1cS+X2W7vW
mr01OpacMWpuwCZx3r2fRFDCJe3i0J8Nhhx2QoTaTld9uCS3oHzLB/WES1ute2pb6Gn9ZxJ27Mox
3q/bLOu3fmPIS05vbca0vfWEzqKMVuqOHTP2ZR9Yi7B34HORNnSJAvg4is5E6dxE5lYIa3A+1JNa
2OrDjov4YMJt3aFLOHplGxzDoYT710dH38yzg9kF0U5SFWv4O5iFxwvv/tIAvKn9ZEjet8j855wO
MXP/uHzIPPXP/7TSyXa6HtOINsSudxyxe/wP8TyERHy5sNV1hJn3E8g26a6M4EWHDnpRPNnX5IzD
S/xCXCMA0Sytm0c7yHGSeh5kBaP3ysWdWdJCrMrKXyonZcmk3pfOTZVmcSt85iwwirxasVMQ/ktl
7SaanjePUI2XOiXNqbdvQ6Fomhp3Pb34bGvTuiWM3YCCEmcSeu9dHL9IQZHEysguP3UWlq+LVZF2
MTKlBLO7hslDlfIZUhMkkwFxS2jqDT04l2Apb+sbsdVQU5qvd/zxDmUAehS3fQGIoHGcAdvqhe7S
nGCOV4wetwlVydwpwvRliPLkgn12mdtUW+n9pBxIiAvosz8uMhp/EdaKPZadumvR1w4AGxZqMElL
2RT4VMvRfWmmckC33nuz4H42b3rz5EJefFzJCHxV9k56tosPlG3eS2VmPsgGC0BZUF7onvuATpmY
llVP+G/PbjVN40uoaEfFidNsXScNX4IgaZbuYI8rK7eCl1gU2hphO4GkvL7WduJLW/DaDbJ2iRmR
2kvq1M1Ji73b45xvmdVVKH+u8XdLdCaXUUNhPZR/TUIcnzu2odR38QlBmvn0uAq81GIwu2dhsK/y
wJbd6OzDPy1sfdsaXoJQy/R5IwI2TvdrFW3f0mUpJkeKmq9pSU9kUd+0duzx2cTZrQoCsYcrb8we
ZxvexkJvjs4gOW7p+W2IzfFM2urucc5VwfDc0k8uqih4rv0bHjTyC9Q3zLsY2hDbv3GYKtJG3JXM
hXmJVVTfstY54cQ1EG2KdUve58001AfkY7Le7udUQ3+Dkb53GDynvnn8QmaMD7WVi6dUOQ7TvYLt
V2O1ze5xVpUkNBYpH0Og1e2t6koGnBoWeHTFzUxETX9rSMtZlAXt2sfZYRiLZRlqyTp3nf4GDRxG
jGef9cE2YDVH480VXblKmzJaDZBTbn7qrFUR3q0loEY77RhVQ8bnzwmU42cnLsd9o+XZhTecyw3E
QJ0SDQoeLnvcTNNhqBpT1K//vQx6l1rUZg/s9z8Pp7extZROWC/+fTyEtaDSaCTN/72szMm3pWlL
D/Y/fwPyZLM3hxi+8//9Wbq+zlEaOVuo/3vCYYzCUov+eW7/PN/765Dw66Y0TJ7+vUiHIF4jnD6Q
sxYdO6cjIDfduL3sT76MsqfHCVTr5Mklty1N0ML9c0Ig2hN2NRhz4f9eZFH3nqv8/LheOq17GOoc
Nltv5OBfMvx57cQ+vh98NBAOZ8mQyp/IhOxnOFma9eOGHpGzC6R0akk+VnFpSmep/JYq637ucVLQ
9Mmjwjyw3XkDtFIuasdU54IU4lnqyvIPO+vLVOnyZo0o2Gql52u6o/Z8UE2w9SXEELOzv0XifZdV
1L/AH5zWmLudTTFylPNpedxrp+ko6SUu7NZGbno/+zhhlDmhaIv0f84SCoUHQDOc5b+X/dftdJmB
BatJpf/3Qe73fzzS4zISaKg6ymT/X4+hUTIcU69yD01y+q97/3vWlrm5lRof4H+e1b9XPi7LUgC5
2BxpP///p5COkARm5HF6HAIa1Pf/udpUE2xNX1j5HGySRDd2v+Xj+n/uhOnnCymR4ZbFUQmnftNH
wiWqprrVvt2fA7e4PS6uqYK2kcRO9TjrsKQs2EJpm8dZErM+mc9bT0lTShhPT9YomjfZdNDU4GrO
HjciANFYu1iUl49rtRysD9qKaO/cb9zU9o40mO6qJWX5LB1+w/enU5b6tM8Mnv/jTvAhoxVjNbF+
3AmbIdtm9D5HpU3Nm8n0onJEe8s11Z7TxvjnuVdN0W9DSTvhcSdvwp/RtlYE65I7Va72QT/QhRzY
iNemuD7+blaW/jEomU497qMrjDt5Ko3l42xSOM28bNjIP87S3tx1dOOuMXGfz0WVbR6PDPx02CPd
Ismy2CD+twGHJt8ut7zkhZY/N/Ab6PETRN9Ulnhuyiq5WuG1lFjDHjdwTRhzXkyS6+MyqUnzydNI
jX3c+36flMQ44sRq6I73ezEf7o9JEV7A1ojnx0WaL0fG2XGye1yWqKnb52jl0BrxFB4ntSn/YkkO
SZbkojCY9C35KfY/t/jnkYR/8nzt2VaDf2gGJl+MvNpFnMfBV45vSVZAgtzYsvApxs6GtJj21uD+
H90u+JoSUiqRononMfCmeu5A5+V+zyCAO1RAv1XCjBn/u/Vaj0LvrenE6nGD2sDkIJJJO+RJw+43
T6AZdsAkegTl2VCpF9vvesxssG4ys20/DXl7XD/1dEXMuIDElAU+BzqaXI8rENDRs6nT9MpHj6fQ
h6P0uMJpniLwOJ++P8Qru9X1bcUMhFW/eH1cH5XCmsWupz1ZU+QdJBhZ2pm8iMSAujtk6TukFljr
PpNYSGbda+iZu8cNKCo6xCAgzizUYCfX7wUtLd4X2ninKIuNm19CCg6ywF2JOtLe28CcuyZoQqAz
mIHRvmnWmB7rrBtOncfPG42U9ScgmScdpvGD6pfBAJnUO5/kgguz3woVNbfoq/BSO810i0qow54V
R5tQFvX9g3lW9xvEAZ4dV7naZayNYidjMrN7M0eJ3hIdh2rnD/sPZnhZZZ0yrQoP2gAR7Z+/3m3S
UXhfoifF1AhMFDEe7w1ab6IE7o/t0tgck9h8wwRPFJCSxTZPxubZ1NXP46HjIvkzwqJ/Hvwu2IyI
sNdwPPM3PQt2jxtUqF9mpAc051p17V6zi2w5tL78SrKXxw0iDaIgr5txelwxQ2+hkTz+9ogBCQ+u
98Ehw1rWAdmIBN8NF4+NDKI6XpfOqoomwr/p5A+sLUGkwmiST03Z/M9jCw9aWxD3xdUjGWBn+1m6
QlQVf2gRm637Q5T/w965LTXObFv6ibRCUqZS0q0t+QgYKKAobhRQRel8Sp319P2Z2r1r9d8rdkTf
90U5CmMMtiXlzDnH+Aa/dJtldXRXKkvcWCkkaSfy7A9VB7wz+Uej4EotsWuwoUqci+nhvvn6ybXL
D1jwUJND9N5VJABdL0TFN4cW+Z8/z/ebN8JXKa9tfNpY44lbwdvxwr/z11OQhQ4TpSYMMc44yOkj
1TikRuPNSn59PQCCg7FtTX+6Fdma3XUNnf2v98aMjA3xD8WbWSr8MnUsT6aE4EICLXvOrxe2VJeR
wwDXRuaErLriXDqV0bLR57/Y85F8JasvzvXXvWiIk1OmaZH/fdC//ffrhzy3lOev/9Fjs2LkF6hW
BFHbwb89XXZ9zq8HfT37n+98ff3n6eis5ddt5G7pFHSOr+/8x4f/+X5qIbdqExKV/z7yz2//+kX/
9if++U2+NzQHEM1//oSvx/zz7/jz419PZ3HW0MfMst9dEVW7v3/H1/9qRzan/8/X+B/5GraCcPHf
ZJf/i6/x9l5+pO//Ttj4+oE/hA0h/uXSg/N93zYVnBff/d+EDdv6F/cK5SnlKtN2hP/fhA3D+5dt
S4H7HsGj7VOMwL34L8SGYXn/MiGnKl+Ba/M4ocX/C2MD0CC/598wNJ5l+zwXcXO+w5REgoL4B2Nj
df1lgdRF1ebBuyjKLea99nS1QY0AG9C3Jg+6W8cjbENA8OzBSTRUemPmi42340ZnqL1xsqCjkBPz
toRhbtmy78q+057f49lpAoPm84Ywrt/EegeZc21xyyzEmXMkNUVZv53c7a+cNQ/ST36rFqsOV3NG
baUiWDQ1Ym1hzOFq5QlEb6DghpaB5zXIyszh02Mnv7ZjefsSF8nMvp1WILTsJxeJCnJFcR4BYzvs
9jYS9tHRcyIjnEvk68pkkWounuNcZD9NWxtXxKax5iWcoSExvOtvNFOLE63kMtSRa21W9pgSWfRG
rOgP2gIAiOnW47fFyjQX6eQzt4YI4Uj3SXjnNhuVYCCIg9cuGjz9vTXCa6DHkUjG8FE7MSetBdKD
Gr8nxvAPU3rJOZ+Se1OoNOjlgo1iXJ0A0NyvBEfQlt3ueqcnE+pkrB9dG15ZZpdhCWCjI1UeSm+f
Xgx/EgA2HfeuE+oqtX+MPUjf5pIcvNidDl6Oxgv0s3efDguFYLRQQb4rs2SgL2qyNPX8xhqoIUX9
bChmGE55MRhx5G1XiMc0qHUH4PNnvGTe7WA6JOnQG+7NHgsY1CvDqx77NfaCJTPuaAN0z0npuQdv
72l+eeWgt2V/R9/FKOxgcL/1Fj7tymRLhdxeMVhKaxp1sg2MbDA2pV+6J+HJXSxpHxkRrVw2CPo2
RlsbeuTM4hr17IAmdLdVa3ogHHq4saL8SIbMrqFJGLoNsqm6hhiixz65lElr3Ja+QqNO1i5aN9e+
TJ21X/PCvHiR/zPuaWdJCqGtQEWzmfyoCiVZh+3XbCBVn2rOjswMh/dVrBgPk6S/wYyKcGaW+pgM
PTJIxCAjrb4nWJdpMn4WC84bzynH/YpnNG0hmF27WIlfVufBU/hcu/uGHh7muxIuYlrpI4QXJO/V
maHNdMeY/EX4yFe6Xt2uZYLTvE2qJ9TDNCa3aaGnQ+NC0fXczgd8ftF2bYTOgDogjr0fGYv7oWn9
5zyzu5tF0xlyaHIx36yO5jwDaV699AGHWbvPo9Q4tZbf3sRV2+50q5zHgdCIbcP461Xk8yGxX3y/
dx6+btIaOWMraOnhplwd1m6SsB+6ZMkelphO2Qwg9OurUhg9Wpn8VDKpv2+vD/i6302MQ58TIPTn
Ab5M3gF2Wqevb5p9jShe53U49gqzn46rjZWV8tK4V9DDHLvndkiKV7Z2Mk3e0J5mx8yCaJnZ9GOY
hNLY7W/SunUQow7zvpCI+PpmhlTqH90m+fRtZk9V5JbbtzYuwVosTGQACu3T0sQyqLGz9VO1X3Kn
2tJjRO2+CPRZMbUv+wJqMMQxhXsRpAKGywRTZTBIcK6qn6nb/cx8goIM18Sym2L0RajcB5nQwWTi
/4qWd6XNFnH4i0shHdgQTexeVIdk9oktW7MfBVK0IPrdTGQnSWGhINCEGpWkdA4eXoF8GgLH6u/I
dIjANyJXzmhfeMyJDmXVnxarJ4ZE9Wv4UY34QZBbXfM2FtAMGcEVzeAfF9P89KrkOp1AHnaVOC/Z
OTFXd8tIogsm6zLGEAucNMPf5gPXKN9ze7U3heyOeZTsqiJ5yXGibWzP+cwylCNENB4m20T/nUYQ
9fVwWXRzz86jJ9Gmf7BnfFbsdYatjdNgm3o5sRS+OmRDY25KZybgfHmNaPWySchBL4y0EOIc7BsO
4awzfpRL/pnHNYW2d3V+OcN9SwthA2yCP9MyDgN5dwiEaKaiuiMNWZKe3f7QspR36GTABRlopCTU
7BTABG+XEls6SghIKrIU13S6mBY2h6E23tIBSclcOS9YmsQ5N8gwAAN5IBjpYcl6Mt97rP415yRX
rpBW9ffJSbr9WmEQT1M/peU8k0VIFF3I4vcNaoXa2Q22NxtdvobRb1oz5Ko6VajuEhmwysZ3ECDm
DWa+myaBtWlYyTU1ZnoajeRFJABq1sTUCHj7cQPrEL0VYxeVjc5WYSv2SM9Y7dCqZxu1fGCR/huT
0FAUyfSCXCsem/aKCl43BfqvfeRMgYW7rJYa+1rsXY90XLmen+hg9tqfWQKrBDxLdR2/k2wllzj0
ZfTdip0bSpVhG6/xHKzgF/WE37VfzH3jGPHJv49QV+zJoqXxmrHFWJzOCXTJNR0WiWJiJjBtjJMX
MqrBD4Xuc4yv9hva78R82lhW7JeSFPqtMbdHg+bejtRb0hBSifdqBCRgR8eq0Qj6lmHfDWu4uoM4
4l5nFditTNU2fqFqeudtT5uDVgaIrsm9maTLUTJ61Vbv5r5+tDJQLK5ZQdMZa5i//ptE5bskC86u
lFH66CxI2Lhe7TCE3qR+TmudYdymF5akWzDW4WT+WNjxHGMhVNimoLYcWlQB+El6UtZTuRIKOI5A
EpLFs46CULieJpKE/nRKJoQe5gA/yOyQxbXZqlEeNVC+rOQMCeZON07GMjwUuzJHKVto137GFvIL
K8C3gbidna/pvKMm2Jho/TdYbvek7lhBz3h0PxvZvWvMWL4cDNHrtClVzFa1Bi1RVA4qTMspzp50
SDDU2UvedLcIrpJtFuE4LFY8VLVpb4z0yrUc6/uuMO+lbxy86QGf5fAqMud7aZ9xeFypzFMAUzfH
EK/01p/n7KSl7xwiBf2LjUiY9xMCrRpHFzSF59oFmZ4QRuhG5gf5HOOprGoAN2RF0GwztJOeVXxc
Uw7maqQtOI6N2ssEFFBZynuxIq1Xk8fposkcLvwT+I92A0CSgUOzvgwRbTfKp2RATQiyc9uV8J7M
IebASlGDlqWf/hDdwJV8n8+j9cyisge9OHH9vcylRj8SMykXW5RlEyLbhZvJDUk7COpIjEeCdj6a
Fv0HdEe4snp8yqOYyqc+dvwD1ol0b31CdHOHqEPQvcEiIekjErJ+cEGPtDJCBeKeO83Qb8ze6Yhj
+bIZzEFMIMyWXUJQVURILRBQwH7AdVxjceqrUWz6wSZyQaehG0XLTd3Vze2Uye1YSo6AtqLNnB2x
ga9HX3WfJsIo0faoC3WzhxgWJHCEvnXzRAhTncVHETeHRK/yqR6vy7DJgKfztqWPDajLp0eKkuop
YZTEhBFVc8ws2emy2wx8K1BvhLpFpx16VjG/ei3NR5q1EJcDKyIat+ZqHSEothwLTH7X7tRkLfcu
AVO7kTbPZpXG7dSChF7s+PHrpq4MJppp/2OFKLXSI//2dWPYuNC0njVoLBOvEJfCC+3w5GJ5+Kgz
+u97U3YPkuLsZMYuzcGaSzErY4qlgJL9z/9a6v5L7rrrrctmQ1XuMeljegjaA49m3mK6q4JrJ7fP
wCil487pQWOZXbfuknzsHlTq9TeVri/ToroHN+3QquleXaVzgOLw0dQxa5TVeY9D7LsXBVb2Eutk
vJBwxJwY2FzrBaNMq9uxUym2uAq+bDaKu3Z1xJ3oO7iv1eXri65Clh95coExm6V3CmUK9n1sQhSB
Ri0fc3SDbsKWgCPhESHsTmHtlbE8UGnKo74aECSDDHYw2cfcW8YLpeG9D/B0IxATMJtBpSI9P36J
pxIJdJ8ExBDDjUIT/K0iJduti/WE3v+2jIV/h1DaZTGO/K1txWSBv3hYH+8mK3UBtCOoyUkex6PJ
EZAXzRzYXLr2bpnOt/FABcxGKXkx8glBbItC5utLQQcfUINWu8Qwblb32FCo3RuO/cn22DqoBmN3
ZiLv4jwMyakKfFQ858VGjOy4HTNZNnb1b7Djz0MHHXHrNGAcM2d9YIF+KnRQZF1xHAnq2Mgoaw4U
ACPycte79/1b9okj8sOYkEJt93dfN8uMW2iMxh6l8C41Vqo6TaFmzRxcHaxr5aCqdqTp3RCXbnLe
sHjOpjneoRkxzwWf/SzwoV7r96hIhidms5d87OlKu6i6KrPMtrQQ6VGVpbNvUgMvQQ5nBaWx/xDx
Sya3vkvWjLdCyelBW9YdfEe5S4QEbpWsH6ZDOvzclJ8Wko+H1unnvcQTs+0mPuSpQz+y+OKxcij3
3VS/wLVJCNJhSjy1dX+UjtWQYgFyVQ2Uw+XqJI/kCon7sX5i7/0LcIKaBN6GqjwUCZWAGHsdmhP8
pNJRN8SZLLeWjOtHdL7ilv3SzddXZGnz2zjesP3BOuHtpdXfLrueoyTdkoNH4z3nIlWlxCWoZHpI
FINUlZKUrQDz1BlmsSyXMenw7YHzvt74fpHsHa85OyAo8Ai7iPvoN1PLZQ7H2bpm9VmYh9bLoZCU
CU1zsMWhFcNghz6/cVsTN3aNqLRzSKZy7Jy+Z/lYMf5PSKY/Tpl9V7CUbCD5OugoIeGm0bqL1VgE
EUFTVk4I+jLTha0aBb3I9W7aBI9bxMup2BJu45mBS5HEZoj46xZhORCDWi9baBxh3ep5O6GPB9jv
Ezj35nvluUcbUTC7P80rhumyhZ5i0OAI0PmfqxQng4qcZ1DF2O2sc+rPKJ/S8T0iiRcztoQow2e4
QW00scX6cCfiZixr+EnTBhA5y9/AQj5gFT+VMZ5z1nci64eOZqwHmKgKNQ1ZCGxqfgSugXzM2KzJ
+Ew6U+Db3qvWQxLq4ncSwQEZTQwmFUifQDl9frTj7uWJz4a8xip7R4xoh+22IOCJCJgLQcftVsQQ
3gaPUXjjT1YA4gCHdOxtWIPd7WLa+bnpjg4X4mSEYWH3ZsgVGceMMRymCR58q0tgFjE0nkTs5qnW
rxlZCjHAs7V6N3METC7o6dqKzNAeCfI0s9LZcK7fprOsAp8A+QAhuIlQER81FX8OYIY5OTtyJA0b
VniNVSTEu7sE2i+orBgO+6u6KCy/wShi6s+ufZNiAoncon9uFuUcdCuCUY1xUADBlmXyJKwZ2zCq
Q8Ay7GOs5qeTzEwDSOYyvfgpKjFLOtPKsezC+0vq5rz0emtl9Ilawn201QKrtGtSeNH01l0Eusb1
+RhwCCMPuh/SYQqnpmUokcbzHkMcpTV74njkZ5id5WHnjndzPP0ap453UHQ/xn79XfrzY3eaqoic
R2mhShLTI7MStpkRZgZnKpl6ZjUXmyG5X4dIXYDNOEX+il8BJd+wpGGMI269GsFt1/vhM3s+xiyV
+2KUL55unleXK5oU6i1C7rMxBR5tvX7negDWzUQXveQ+JRm7IEmtoDFYCu8mNzjvrOFqjeBAy9sZ
m45M7uG8hSbZVFsM4ASfMpaqewn3Bl6uE5uQmZzpMHrmLz+yUI0LdzeP9TcxJCn4EW54h+2NFx+s
rjEOazKLfe7Hr3nsUw4k0G+BcuFgun5KVLiHGKKUmp5VHpvw5zAhsiofUkq3TVItxS5mEZeZwFno
ACuxFG6EdrhFUfiLBJqS9h3us3zMd0iwftTwe3aD2C9NYZ0Q9J+hcL21i5efSNq4hZxhdPaHoGRE
vdnSyDdfEbZd5poEGA+EJTXmfMRrSomalda3GK2inzhGYGYv0vf6HUTLE2cbyFccJYSvsGOV/unP
TXFFoNHKovqsbmnO1ljbgGYRb8h1zIDZSFeZRiAV4hEyHt7jPLtDZ1Yi5u1Doeb3pfb4w6to3qoe
B4uGdLes8mNEdalxfGofe3VkXAMIO0jhfo/QtOTC9ZV5YPjFD7TLKcUkW86ey86YZe/U5/AajpQ7
uP9W9bOfdUhvDPChk/6C3bhroxXUqbk+AdhId01brAdl3phTe+UVLYxRFdGLsMTisdynYFKQL5MO
MfW/215zgiYEdpTf2Y0fpLuqbZsLL4yy4qmIwzU2cTtE5B7nNttXOV4zjyPK8tgU93HbfyAZuxvs
4ROi9TsR9EwvzQILVJSVG23SLwMQY3IJL1911FGP5tT+icyf5jwgjvP6tl4TSQXQZpZUWiaOzseg
do1n2/U/RqPog1m4BFM65YPK7UefjF5g7DX58nU5hmN0nCcUqm2qrNvBUo/doLsgJmBvM+nluSek
JbSm6AlnykeDAQTcJtfJZHqOpUmgOTJRKCs0SmmDPpviR5UR8lfbj6RawX/mSiFWoJKVysH3m/Mt
MjB4N9ir44SzcDb5QxnpA6Wf9iKDY1EZfgBCpwy6BvdpbPT0OKn5miI5DWJIT0PVo/NJOa2zFhBA
luzzCvLcvLBwkXkeWR1pPZ2gPTyDP4mzIdleUes7C9tRsPZ6pxqYzGiaINMZ0Y1nV8luIAhtY1gV
V2fi+MylJzq1XWBCTW67L5b8BBCSMFNa/SSmiCMrokBW8UgsOqC7bqDl0DOlbuZntncVimnQXkue
hlbeQp1vT1gLiaRzdRtOqbwrrrSpoTHkxunZZQsHGmLrlAGKw48uv+LftO728BhzG80BQZPRZvFf
nA+dek0AihSxsL4hYaQgr4WeTO5heLAk/WCzOdfa7B9AmX4q11pu1e8WG5uLb3sXl2sVkjdzaISq
zpPg9Kfbvi2Njv7tNO0iR5HffK0FmD2gTFeXaZ52RuOL0GkhjI4yxlqdKRFgSzqbsfJICzR+i47V
udoROAZGVxZkZbo0f66hXqgwxXfDDhY9tFTT9gVJBpMEIxB5fpl7CaSCaE94aBjV2G40gaXZB68s
pn3cZBeD4V9QzZO1je038AT5iXaicVLbxTWWs40jetfP/m+IjGYQo4i6xnMAFG6ffRp7IEOM/EDY
3IEl6yGippPU9ZOnH/K6ei9L92dLzyWEZ+Uhkt9Ejvm0uqa54zjFNu6Jw8S5Cr/IH07G6h21I2Fd
X4/fWYg3EpB2Qy1+JDMIvqnJ6r1FRH1adwWhTfCwvVn8ShcXXCZ4lFryCbnneGBKMibqZ90LnN6d
vmQOrTYL3fORjAJ2gPbeEAP816H4jl+ApMdGPCAVfcuQ7yK0d1Tyc8nd96wCmGHE8w/GchMXaU2H
sJ5+MXZmlgysY4VElLAjYqB+qCsfUMI1p9gyBwGZxgsSk96iR8lI6SgyNtok8nEY+fSRSpuLLLEu
28x/Q5V/37t2v6tS2naF/4LxnivS+kH+SygmXz20xUmM1fUkMLGVOZa7W6eKPK+iNcDUsRte6O5Y
nXiQMEHD3it+uRxL2D3PKSbOrZoteILDoyB8/jb1xR35VsmesvHo1jWkudRhKuS9xviMWf6GzQgV
npRBh41084ERC7e+U+NLa8yHsh3ZGtm7fIjK7RARw1JeKRnFfF8t8oed4S0wKjTxQwacp01NlJ/u
Ni/opcheMixyEhqxTbBaMTLDBjjqBC1z45A8hyVP35FLCq6Ky+MhWpZHUoPzE6kXQbbW+owTiKme
+igkxu0UZqBjjJLj+HtGitCRRMlq1+TpU7PmxrY2/DfYeN/HAnHdANG0yej1Xl2BUWm8zFH6fezc
+sbsEbfXVMUwOmL8qtldL9ERxYpA1kn1Oz0qMugX1h1oxySaJgdrtb/BZzynqxwfbKh2afSE+cw/
AKKSm6Va0QuBDGsjqAIdWzjTlQ8gt+NQw2XrkBvej8i7sgKj9JhYEJDBpszkcSx9BvVmisp9N6tj
lulpmznWR2JRQSAo3GTaPhYd4IDVXqBEOePBBgXmsQ9MVrBEjc8O1vS759nuLmMzfciBA37o2b/V
ZoxC1iyZ7bu4EsaCWAJjUN/p/D9ZcZne+b13S+eFBv6aUOuRw1S4tbmh66ugU8mACMbnsrcfo0yt
l2Ya4I51IFOJs9kkzeoQ/DTagZ3mATQg++inlQxa+wFLeU01B+EmGiAYJ/i8Qkd1r9qbndu1tY5u
B7gLCQm8McZ2TGcwBtHJnLtvZNC/FHGuGASAhbWc9glP94XlBR6PO7L3M17cpMBwyKfESDEnkURU
9A47/wDV+dD3UHrMcSKVeuqmMHVv2q6QD5LhBvimgRjLTu4ZQ6UbDnhczk7L25+ab02S37GxJjCY
e0ICEmnn5cZZqvWVhcMzcrKQEdZ6ym5eVD6dHJAbW9nmNY5nsmTc5nsCRxLtlZuCBWvpsRjeFuv9
kwe9ySa559sMwocW+bQtdfM7kgXzXFFhCHITN6DCu3AdADDfAkAQ9lFzzqRzMqKnnjTBA8Bho565
CSyAcPIn6NgFIeLepF7GuXvDpXZTWhWwVXgwy/SDVlayc3hbd00U27vFLm5aLGHbcjq1PXa06ziM
0w6jJ4HAy8wWtSI00TS6R7YAeCSlRHduYzpM6XdXLWuFaTiXeqnSh3k1LJTP6q32wbyL5FtRRi/W
0Ct4DmprIaIF1srF3hmMi0pgjJOyYCA0y5cwZgQzaueFZRCjbCSIDZXZzo8HiBNz89vufXfvDeZ9
RkuW7lBvBRkuyY2qDULEFU0fxslrlw74TqoLHJZDCTlPEP97Vmty0GTN0DcXimbVtJkL9cu3ci4T
B4dDGXfAorayJuhHrtmzV7VhbNjt97Jnp64T49asGvs2lv2ly2RxHhf9lDc4rpXkispHjdioBWIz
1JR7nuuFqA6/6ah4XjVbdSOpTDptiIusPmdYo+VDGR1U7T9qDiYag+3vQr5aJtf4Mr+fVqLEypyW
iVjCPKVRDI5rbne1iQCn1vlPnQJQHwwdrFPoROvnFJfUt/h7EpdocDpTVEfgR0iaak425Pc0t28L
80ovRjgSWFfS4VCr+7ZbSFKmN7m4OxayD1JEsw1RbYz/JqsnHNu4Mx3erdHocPVT105mS0jDogu8
XxOTtRp+Keqx2iAufi2Pwh5n+InDPU7TV6NLPmtLsOdqA9Em9XdHPTK+JyiQCz76rmVr+JQGlkpv
28z9wVyvDfOMCC4J1WxTze1nO3hwN7M+aAhuowwlaiI1PmeEqCGK/YKx1ZXQ7A3ejk7IdMYNO/Ix
7301ezuE7EMwvCwregeYpvs67l78mg4Rs97yXJMTvLjDay6mp7QuxmCsOfBmExgIQjnilrvOnXbx
tSexqkzvYm98FAPQKfRaHkXMqXMBImboEjDykXHVKXlvDyuGqsjZw7yCUmXmZujWebpN3SOjzWxT
VpybtAkhxROqlRqE88r3IVkOvpK0hTteSyacX0S1HMUwzcyN1zOLPohU8s+DYjTzc7cKHzodUGVl
uvcL3ljDbO/YPTOSG1DrWfwdmESbX0tlsl42b722WQNkhhzaRqgJnCYYsdGx8JLqaj+ZVp2Hdr3U
h0Rx4kzVXBwTJdWF4wCKbPI7cWteLlinoNFgd2IzGx7y5tngPC09vGj4Lc16eedVcT8nXRTUJWbj
ql32wjL2PSIPTOm/e4NklFxsTbGCJ4Zjucmy4t6DunBVuIMl88TDuJJcuRi4LUmrMk7Y5c52RB8e
hjKUjbhiNtxIMJn+jSbcLiDgKejxMQWTyLpjPM8/yxgPtoBwsOeZlgORCRnQuOMoxu9xm/jhWtjt
LpVcQHvSFx13K/SAUcsEYm4K9J+lSSWTk/RZeMkhaxWOBPfCKBkCDfBcy3fIo7Od9xkscp0gH++w
jEGqtJ8MK7us843RwpfNbOXtqkpnoCmOXkqLC8RIrQywOHDL/cLfrFl8SVKXhDCURBsiG1iE6A4U
fXlbrelTjuDuRFUMFaxc1U3klzxnez8uon+cdVMfy6TUW5guxHxWJM6hZbdBUq0JVWMGys5cvZB6
DCzK+t51kiXehDxUxmxnwMnSn5dmOABk2JR512xgJcCrvGoetCMY3UoMFDldpdwYmclGIGgqQnEA
YdJJ2vTnfpR3nY/Pes3XIC15Jzx/kNuaNu4m8Yt7oxL4HxAUbjCu0ZNL3ZyLiwnHGI1EKDHhhPQE
sp2NrwDjQ/242lR5Q8F8nkVyXmq9d5yZczQbU3QO1uM6jnlAr5NsV613bpsSG0/50TtudDJq+6c3
VPUuFwT59ehKph2QeXiYhN2gw7BnPBE44mYgKhh4K4iM3S+8oQ/0GfKDvdr3mQ+RjR4tXZpCv89M
8pBQmXdNa386Y7/VZtcCR7TJWoqGcWOU+OGHCTwvPX2820gtjQmPeVZY35aW96Icn3h0BRo34yyV
tJo9N/cD0y2Okdu9rGZ5r31UaapMDn5v7Q0bcFoHiJWRVXUwC3kW6XKRKeOxsvi29HLnu72ggPD2
utPbFqBhywSaDQb73gFCezKAOMGZ6G/j9gHfJXjEKX22m+pR1l4X6o5YuQlCC4OKlwgZzXY28C/U
sP0NGDlWZ79NlQmCkVQXOrJpaGeIkgsITHnbBhrWKYAyJOEutnTmYhs+MCeQ/fLKSrPxnPYOMH/9
YGCns3uq0ZXIuzDr6SxUszobCfis0QY2O3dERHsEuYU6yb8hSBHMIVvEROVySlYxf6vYT43dSqey
Tu+XqqUfjb4Bo33+syNNbMPqfz0bBthjyI43nLXryQaXG7Bg74jZvJLLesLx8rPf2z5Prod7wmVf
rOkaY6tM72yugqsfVhxa+inDsKsDvuGSkJWckHOq9ce05LeSkNwXuUZqn1RC7aN0IXi7Kt9p3aM1
yR6/bqoYzoxyvZ0nmmxboqU/TXPjBrw29yaSvXvz9b+vm7gtrNDNGLX+4xv/+PLrwVL8FB7tz78/
/vW/fzy0Kb11m/Imkbz7f/yufzwYTVR/0msX/n0YDJ//+uP+3vf1UyMhFRu6asvuH9/4x3Nibu33
YF/e/9PDxAS09esHvm7yVJN9RWfoPz32732GERGrOLIN+nvf3yf5x3038zJxRfwfX3ftszFFUgAf
4n98nLbq4TgZ+enva/z7/vy9r7JBw9pIBfreuZnszLnR6QiQ7etrWLTiSMjKn+/muXBuvu63Zwan
u6nQLdZ/cLko0lQILGjdup7A+6ZSHfS9FR++vlzYSdny6ikeWuQyI5CtxivKG0RYBJhB5Y3SxwWp
LNqp6tVmqgyH3sp34/TsdnNxP1hTucej4ZxFM66nCUmMXGGMqr5KXg1T77Sz5pBCrrTd2rFuEwJ0
7vqoAc2DxbCIW+PZ7bFTztTRd06G6z6LEH46NmfhXIIkW9buTOfkmvNKoS5s9ZKwhwqahXZprqeG
bXnG8LTuznL+pvyUtAWGIWZV30yunV9qSSePzt8B9NaxsTVMzZwXkwdeRHpUapG/LRzotzVZv7XT
Qm5Z92ju0+OKo+Tl4BAWQyukOJCSBo+1BrFJvTa80LVF39li+oYE0ytceGlqE2ue2psYADddy+uq
2Pb7qux/UfuIY9ZSEyC92c4N0os5MV4TVf9cLTMLYbYQ8mYk2VbQW9zgcT8yn0GDmjFaL1Pw0AxR
YMjDfZjGD6PV5yILS2nYe70iRr4WwVqmgT9UG4S+Ds0hM4dPMEQnxgTLVqc2HTe8CYM7ZVQoRynW
z360/TAyTQgPDAU5qbVKO/aIw47d17aehpiVc0h2ifmQrAXzpEzYYCXQe3hPUIDNFsiSudLeoF2K
Lu9nBudtm0kT2zKxQebMGuxGznBoKdTDFnEBazpFyTip8ywVT8foBykamS/RhLEgo8XdTd2rUANv
nr4SqRbCyjUhNlvyzbD7ACH2J/8VkhEjyw6yPRlvTvGRCjs7x6pic5WcHIO0OuEeU2YGXgQia6Tr
eqIsiwSaoFmeDTpPh6SXB8O2iOsGFubV5Ac59GCSlYilwXhos5mRj1LHnvV2d/V8wMX9jluuvnUN
BJapM07B0Ov7xUUJMizkqugBd+di5sZGxaDiFlb1zKe2YqVjkdn2RTztrGh9TQt7PzW93hsSLA6y
IDaKB/TgxQYR0OeCfYxBMrK2pDG6IPE9QlAnXYcq7qezP11yo61OwrKfICWSf9L1tCd8uSughk+S
GJkitg7U4hu/GvuwbcEoDx0ayDx1frsSjzAaJTATNaCdajaB8sPEZQCC1qqnZGyqn41c6mNixo9r
w+up4Y+Aw5AXKoiiYmWdaxopvKzIIGIRwqoVKAmNjGHkdphJC2uZycLogriej8aOphmCwfF33y3k
23kdCooWJhYWftJ1IVDziQUzcK7tUKXmDnQ7whbjSUxRv40bG7y6yS4trqonq7GQc9XWXZcJthF6
bUMUNsTJGfTBsvx/kXZmu40rXZZ+IgJkkAyStyI1S5aH9JC+IdJ2JucpOPPp+6NP/cjCQTe6gLpI
Q3LasixTETv2Xutbo4c3hXdAVEEhbIvuvu61O67tcpfHzaEjyWjjwAHUF6bgrlff5bYG5gg7+saA
d7rt+ybkAutJobC2FrMop7Yj0GfpBySxYNBGRbdsYsjO0VXSFmyi5U3D2u47MfWXK9VjvcKcdBBB
mak3wRgJ4e8bg/JnQFC1AQXw0ffqE1AmjSKTd3c1t+m2w+bLekPvy2NMP4Pdu5TOm4MsY5MwBzos
TM1JnEGfPyTLZ993UN+PYeQ41x60FRwwFgbXSXxZdO05zB7lRA5QT68moNUn/Sy695ikEi5oLYfB
sr6GrvuJV3vjjpRgaTEJVpop6HES7+cuOeYDqWYyhyFgJ1cdefQR9emLNvWvAI2CUPXARwztZTSH
Tw6Ln/kgJ5RP2SaHLuQLIktc3OcwBWI/0SIaySW4Vmxj20reKL8ZEC5FzQG6DDKM70cLDp8+5nqQ
mYO2R+tQ2Y5J7Q9Prhd0zL6vsmqce0KsNYxdVft7fSq9LF8ttbwbZVSuggbapgZjZVj7U9Y8JkQ4
nchIneklI6tbavOzSYivcJPwKRzp9KnY3S5pEphQYF0YiSIC7K2tTdOafmeX45AP7feeIIr8d6SP
Hxo2NeJiWB6RJSWGC4ShoD9cMuoSGde806ENbUj51MokgubR7LombQ7QZF5n+IvovLr2QACyHQw1
MTBjio46Bm9ZyPQHwS+Pg5SIVxuWyUoiKtDb+8GYXuaMMA5Xt5jAJldGL/Fb1iC4MU3fETCm7aol
2jHbho60fT2eINNLiDsNTjazipAIGeK1TTgxaIisOvPTGdV7q5FoUFSYBqIpBKe5UkmH6EddMm1x
shFRbO9+Ml+jv2TLw7D2plJwBAX6A2QOt2xWzjl2zQLUZF9vQZjyWnj2Ch/2om1UpkfFondQOWio
1nzWDZpfC3tcIBCR5vTouWdTYujtH6FqsWX2nV+s6jSR7LF4DgMARF8bVuxLFjUGvNwTTeBp0w4G
HbLB3TduPW16gzOh4LV0NUWDxquAM9hPUGiZSNZQR9XCSatZG5Np9ZvTBSdvhWTMBfTvxN41j9t4
S7wWp0s4ka025LQUyTrvnPLZGAf3kKXWxatIT21H5Zs9kjyEqHQdkdO6RIVOlsPrC+nc4tReJ0gj
9Hgk7J2kJrDLQK+7ws9q9VrwDg90k3O4voyEecA2jy3vPpUVeAcj5BQyZZeJkxlntQUHEiM5PBL8
fXuQXdK6IW/kSE8279lNSG9KXro5zFjuYtblUa2t2ZJQIRMtcl5n2rVyGIWgEnt3gbzspacxT6tp
P0ewQM0W+XWbOqhnQu2rsvWPJhfhmfKduDthZ4jqQElx6AuS6BkT9IOZ2+/rGr/QPdk5VaQdkGYB
RO/wWtpPTFUGX5kuYsmWiXei6HCEDNimLKy23gp/HjXrVAndPFjKedFGBgH1IOaNBuk2EciMmv4u
QgXvm6kMBgZrMOgq/PPsMVa9JbXK9Ds729syIhdD7z0Got1LGVpTkBBfpc6WKnJ/hv4KPhYvczrQ
/6LM7qEMdsemHO+y0GatIGudA+trbnLAn8heX0FoZAL269LCkxiq+YBf48j+Pm8IhP9ZFFDYmsH+
XPT6zY1qJDnRfJycYxExKIFw6qFLPVRgzvwxNn5xSaCmcx4M2U6vVC/Mfz2UhXCVvlImdLTtvPlH
itK9tswkIN0NqlasHycOhls75u8uNPzjKt5qqU1XgHHfXumMIkvZ3E1Z0p9THsCnDT2hu+rNmPaT
FsIFos1Om4S/R1XTnS2iNx0ay97KhLVpJroKeb2F0qkIDpzYo+RIA9FB9nLMn2IJmA2nK7O4XvyG
3XCP0MYBDJZvTTXYBGyYPzta/NpCkI9utx59XSfaO3mB3qVNcfnstcG7QwiICze/byrvIZHDW7WY
4jQUlFgSEpLt5cVpakOT8Tw6mVkrQr/xrPtzB0AqAG1jb4r+j3Cme00tzkXHlX9wOvJ7qRBvS2lH
e5EPZ/4w2tHV97MdqXtajUjgAeM5MRE/6jGFG+QzndL38ZQwUMu1YFF0kPASWRv66ytnhkRHwaGn
pNTG/P2rbtfgi0i+iEzem5gg0m4k3qaowm2ZZj8ZWkwQBNSuZaoIc/eJUn04xoVNLgypC4GlCGsi
KxNfoMpuJvpfcJMkuH7fEnXsHl2G1+unTU3eRZ1r7pxIa/KNZaTw7lKanmYbDyeCHmaPys3OQSWx
qcf0a5n4bkFnrgGy8Futit5EmawRoMI5xCX9NYNE1+8PotaaU7bY0YnCgjKWNDoia3rxh7wjEoqb
OphBl9I2KeBHgzqkLiQW1qK2Acg9q20plt9arkDJL9571o5E4uoz5nzkw3lCM9idEfis31Jnev3P
B4L1CGeUTKs7dLvgeJxnQx9nQlJcLsDISbcplLxg4blTUzu0oLpl1rcZsvM4Cm9cGZA/OrDA9vri
eGEFLk7DgsKBZCb8LylP9IkQJVcspASu6afaQUeeuOJznmYjCIHvdoQF7OaELBRmjCeVjRB6R5Uc
O6OgP+syx+5cG0huqLOUZmgy02pNUQLnhwSKyczksTICVRhY8B0NJRttIZQ6H9NII5wkO4nSeATk
OnKei22HEaCw0TyErGM21U5gktyxqVtJ88guGH/isMsQn6SSIzDItSBOICsXDGs7Q37qXneTCag6
oEbGNhqGJ88gt9GRc0tDkAUWIdVRTBNTCUpvtz9gE+0YMh1bg/hBNv7CY02M8vSSmm10SKJ+Z8fq
E483ISmkukXuipFWr2Vs+tg1depU0r3YxF4KfIXzmL4Vx87U9klftFQkpbXDRxrkXv8lGw5ElvbV
c61tR7kS4RqTysSDuxKR45d2bPIE770A+wtaPF3oGQd3kzF13+IBTDBKgcbsCkhbFf173bvOTdLg
R++QGNl4cKzQvIUW/GudK8VvcXAyJybdE53xmFmPI6lSG2ua2sDSitbPaaJXM9sOYAnecLyh+6V4
KUcZtIvTbtxqBgvNlJFMAaRBff6DGL/PVlygL2Xfv+fg4LJYwPyCK0H3K2122z5/0lznxagXSgvq
wbIVL0j8SZ82x1M1EksnOhMq4vISrpEtmgua1ImSK1qkyKqO+FboBiAhJBiMJWVAqGXrzMkbfrta
mVtVoWZkMR1x8Od4YGPk+fBZd7bT/4ZibwaAxPcpLNzt4tXhNioijomDOmt53/hzN19BohLAs3WE
/hnlIaLSsMqOCxVelYsfETqUlWZPjQOFr9Kv0pYOSzlzjbIdT6Rkl+CW+DWl67x1BmEpZv3FubXd
jS284il3ENwtNKxLIwnkxm3WCm/KH7uRy3EAjstixEbZa6CAY3DbtEZ8ztvatnYJlxcgciLSijAC
8CrN5JLWBc5NIJpO9zqJkSmTstErWUxRevqQHjLQYR13WnV1p6VclsbsiRNKo5oQh22huo5Hl5eU
g+oxys9EPTvMXJxqT8mDWoiaa+dmDReSQbtlaa0+UBx7ED2TwlTHL4OuikulkRhFpG2epZfWVb9R
Gz0RU1bR3/3DgIwkPMXpsoZ0K/J3dPDMmRL7vbYaVBEWOZ1RId+Y0OFR1JmCgDWxg9bNkKDK9CYI
PqdnujaA3AIpisoCKyHQSSqPqCp6LLxIWA4KMmgXu0LhGx10DX9u0octhY849HEZ7utp2bdGfYs9
vE6p282HCCIFZy33oNGFC2x8G6UwfY9EPhQwMExqpr1c+IEZsugYVfUT83mLTLRzjtp0GUr6xKvU
lf2D13Tq2MPT3Zz13tZsDCagFPYsuMVuku+Oyfg2qpi3W5JDsOnWX61hwjahoJKZ2e+yCtFjJeH/
tBkzkzwnzTh1qUQBdCPcY3rQoOcrrcdeGMW59yh1YQixOk7aGGRxe7BdNd3H8UrSRe3KBOPsosnb
dGZ6ijVKP9K8xMbsJsx9laSFyCnh1svYI94p0441MqpeeQc4bMfF1Or92OdIpwuEKJyTQABPVr6b
bIpQMRIYPBJoZw3EHJHPreg6NQ6hKijoa5eBv1TK2cG6S/eakWMJ9BBfOMoIXCj9pRBPBhMOTxH9
kS2z3FOwE7FqnDpezImQPMyoMUW5hzVWq/Rd1s63OCs8AJ5IhdV9Pnp/qOhuPWB/PyzJvYvYj0+W
yIZdb7QfIaPr3dJADO4r/d4T2mPcnWtqNF9LJbpXU1WBmAxAqmJ6Wx3XST9gnmST1iJeF88jUVap
kqxaE/LkgLY5MY/a2L437NvP9HXiYOz05SbHkTFtlwdMSQEkl+4Rbu2LS5w1a6oWbsZlesp1zDi6
lm9h6k5bvD73bla9heFyqKZXqYDZOcycKDk4aFOfsueQXTuhTCH4EulAeQDAM93ZE7Zclkp/8Mxl
Zbz+yTpM/suQP9K6GHkbcfbDFWqTYnQ0LYBg1nDvudYtq5FlaMVQ0+aI7S3Q40te0ETEPlXliTwg
yDpg0MRamt06gNg3+umHYYaZiXUf0eoKdBrTpdh3ZF4i6BsDb2Idrzrjp03i764ixNHlgTt6e8e2
d56w9t/1E1uhDt92s+gzympr9IeEfYhvQI/YZb6TrEjK5WlOrT2SKJP4lNcRNbLfU8lAVFeQHjOG
142ADt6nlCo1aHAu849QoqAk9HDa0LF5pGXJs2qIYOE131pD89nX9qHvUYGawrgXJh7kMGLDVUid
NpRj6d5u6XJ7yIn7THzVTfSONEFgQrSoNGbMq8TittMewzKVpLQQaVG3oeIJI3jO+qWfwBuoafny
NDrasUfeejlE9Z2s5msjXufUDQMJysB071IoTtusrCY/Sc2v9U/WJxAVw5yDFXwAPONd8ig9+yiE
pW3Dms09MVEaZTlCc2S1aHtfFBpq1SzFNoW1BLGvvvbgnn3bUXqwnxPCtiJjFgcOLFEQvcsJVZvi
EvVzhKtzTLZI7nIl1WXnYb+wng2rVSQuL8ZpMovXqswAW6iUTkZmZdig0jOJUbeoMr/gFfJ7NPNX
LnndMpcMU+G5HCKN8dfSOXujnt1dj+zTQkad5Yi7MWf+6nSr2lcLfTK7cd0dIr5sI0lUWNpmVYvE
qFAXciqhL3kD57m4ltMOU5HFUAIvtBt5xP2OXHT07WFTGjYYRMSVRqUtOKI9tU+V/jEOo4OiEww6
pOUbKN5pn/GK+gKFNwdo1uvBS9x9mdyWNiyuo+PtXA8DKCZO2MR8cd/sjXyCdIPKcldUeRksJiK0
ZjiJteD//hDa83/uzjQwkVwfaXSAPq8g3Bak6sWx8cGfPb11idHuk4nSfV568twFuifqR078tAhz
rd4Osv8NWr2mknJ+2Vp4Z0dZeKh4W/lo/NBbsKm4HCmQ3BBaoNxdVK6euH00dAUjixLwvEaHVCr7
sBBpulpqqs3ACYGmsjh7/YiWQMYIUlLtvpPjxXDKL1rMsNnMNRXcele6IpEKWPpYlHUQziFcgl+t
oMGnh23lW3DdNuQJ4A/SttUwgy4fxWNTa6+DkB5qCK3c6lJd5ogptl7ELMZTf5JIcRYgvtuBzdIn
xvlYIXQKcnxJXNvX1jYCpzbNILYLooE14/dkMQjF8dGszZVfWmPcQxi5xpP1aaj5Z+Itz5MdhTsr
zS+pi3crGWpsp4J33WCtu1SImlgz5IGWF7gVNgERpuG2iV15aXp0GhCwp6Wbj2Vcx1ijMYQnqAUr
HXyKFqY+u8/L4lCBGQzv3ewIfobM+B7KLFqDB0u3/3ToKQ/5KJ7bsqU9LbIfvferzHKStm2EOmRE
YHkd5LbgkEjeRf0S507kZ529BLypTo44uUT9AAcA8oLP91LIdifiSdtZn46FFLPptQox7Q8tpN1U
uCPlvOWu04KAITvzsVJLj3pLpS/jjmzC0Zx3KkZjTT9qM9oTHQqt3gn4ZlHZH6HDovGFF5JqwJux
xKDgr72HCZn7tosG5iq01+Me5SEgQ28P6oSzGmbuZcF8BKIrjBk/6w0jJ2ysE1rPlfZuO+eUXK6g
FAXcvz6ROLKTPIhZL3xo1/exqrNTpLwdzbIcuHpzsFdpa6zkSQqMAdXQHwS5SAenjF67Dgdrz3xs
J4fxtbb6r1T/VZqs8HjMXPbahxhM/8bOHiJ99cDnLOhF/T4LdEtKM38mRaef2mG0D24yQ+Umu8FA
M0mZVF7TQWTbkl7xOBOxO32rwgipG/sjpotLpEUz1WqLRsDqojObenTWzLKgsiNKRc3SOU0Yk4w2
7U/1kj9kRtnu4cSeZzciry3Xwd0VeWDouCgbIfaNnJku4ixKilvDsG2jpiY5xfrMoTf8YaaNvR+H
mnfzPEdkpWG9yTXH8VU11vu0imH80E0TuLqOmW0/mnaLtarmQN5PaJGTYVyPh9Mb+/FzGhoPcP2e
crI5R5Q51L/giE2zvmALsbeXSDi/qrhPdtas3Zfmu60V+bFxPK53TmFwYukqC/tZlTRovByQvYWy
yYc4w1JLAbK+wzEGwmBxBWZzA1PGhCUJJqFE070KLnr5lbr5c0ZcK7qwcFPYo/lAZFOYMM1KxAh3
JvrQ0TSN6Yi5rBlfi4n3RUU4EzNAzTfHGrZOPR7Nrn5FG/WHyPjyqMInIxxDv5vIHQ5bLQhrztAe
sR2rew4YdbzRHfGAVhlbkYXxV59oqul9bVKozeQAbtti3ndYIRF3luEGRhtOXVR5o9A2TtvUuyGR
UKpDVoamlhqwTLqkMzZKkrOOqUuDIJrMgx117NzzeO1reUcs5swokQCuqqISsge0ZqVHPqc+Memz
Z1IxSrxKBCHdALlyIutAhEcWWSvSRjS/ZMDwhQnDgSZMXgo86qwxRYposLSEb4erVMul3NTLPNrZ
0+e8ekTHcJ2BM5NMqozBaI1yRotispugXOCNCvDJKj9L1pxwGz9LQV/ZgKrUqGgXKvU+FXZzSCDZ
lBpe7T6bn4dZvM1hciqcSLInem+d2fTwAJr8bFn5tQun4gzTB28FIkVjZsTZYZ/aYA/8iWHukFdZ
d6gG74qhJdpVvF18WFSBbqekhXLM1Ix6T4lR4CUriB4ecBikJTkOrWNvFrlPGTBSd1Jb5R7qrini
AIbPdJCCKdC4kG7keb/oSXK94/luJvcVAagEy8FoMDYvSX3p0DEHYyKDLuESmtm5NFDXyExp3dgs
nY0Y3gF1Paaz2BLTchcaHBPoQ91l+kGGZN/BwoTgAmOF9NyrkclrK+byYBkwwkvGEL2NN6gT8RVY
kzi3MLo3xCo4LKohLawCGe/BLIlMsGxS8Rp8aInGBF0jj4BYJ0ICojhiOSYHbOBa1Dq06dYCz1yl
aLnEfNcQe7GdXGVsywyb/WhcHBRt21bIj1YptTcdv4nD/tQbTzjkMZYs4QlAJyKjBEWWRn5d0eRb
j6ClQLjxMendx7nveO8m8f2MiZBVtcRGwZvBmmB95DYbb75gC6PbsZ7F2AjD+oWTm+m7LRHnjnc3
M7fcjBH/ZfWNsRs0EM82aKxcM2mL0O4ajd8C0x2L2gb/MXQreyhAfHkB0g4cF+lAUlKiIQzo+ymo
6O4zrHNmooMqlOfqYsbAcYhiudcLOC0tPl209bgoDdTdiZE8lG37nnk54C1p4oUJz7rTk5BGljWy
6BrVu9dux4yDYRUimkDNfKBZ/lwbi7cDuzMfoWguxc0rwy+bVuVKYc23aVw+dTVNq75eGj8t55vL
xbbV9ILwl6dwMlqG5r+XNH7P14s11I2aDgm9C8IHfBFZD8p1Kjg2K0bBCkYRO8c5xJYu8SrJlnaR
E0PYtdCDxHqKSxyWUtDM8S9bAJ1Q5po5Y+zjBRLX3LsXmEFfad28dJp1yEt9Pg4UcM0Q7ZGMYhXo
cCPHVs7s2n3JZhoWkTCIMtNXn3RHbnsYGc+ZMx6BcJXnkEzEJG/O1lI+tJ2B58DUgSx0N+GiwA3R
AAUCJCgP/8j0GEDqOJDOPXPCBneRKQtITmHi/eDssL6lfhSFMrDHRa+UUNO1xfg52bCKpvRTqAn1
ZMmKE86FebPISgn3JrsKVaFOEIShXsxMZntPbyjq65ktI+2HD44QTQBVaUboD3CK2GmXRbYwmXRn
etoy/q0O7ZIEbehYftGpcFsY2bhBfLPHG8J4x8sZhKHKhd8z7wayAw9aixfLw54kdC060JxMkC+E
D13Z+YuQNg3Po9E19TkM1623IYVWdh+OBpI2TC4tii9C09s1zHo60TY5j1Iux5S4QW+Zb6MxPso0
Py1FyXEGJO2eLO2DneR3bpf6SUbSnqAi5Jwni0DiTJwVHsNGtfkh0upNtXSkcnULScI9C3Rm4e9m
CYiR5nvqjJj0lFIbYyGx9wMF4gbeygk8yjXqHJKEQGcIQGB12HK0xB1iheggJ860bCwmXDOEkGTs
dvtFJ6BiAdNbLq2943BLdqIgHKX7XcM9CvI2wRZnVX88kQyIfniHDSI6xoC+McSx7dotAxkXp4kv
PphN/gh1bbVFMGB0LBc0G09MLOGxJWqIhTvGsDYnB4iu7HQz6KEucLls/3kUPRtnIvoMOqMF1X1U
2osfywn/iM7rHt1KqCJHTp6o3bG9YtfnZQY2RvAODT3L4M3K+Am5td0Ub0BODXwpEut1Yh2HYXlK
IP5yhA4/CISHoNf0iMtQtLaxTgxNBwvIGhjxl4bbgdBwEd6ZM8cbupZbPV+j32HaYCYJ2Q0jdOh6
L8/AslZJ7U8GB/oBXDofkoW8ruJKlxW9mz7elOfe+hQ+jzF3t9EZq3sxL1zp9LHAnm0KVu+lBlsS
mtQt7NNbE4ZjqM2AvpcbQAq/aZlGYfx8dZm4cq9l3e5QsHvafqptG8NjfEcTkn5XAzWvrqnfQBcw
6qO4K8cQmkNiHcrKZm7zxe+R+kLDUJgBH/anX1FzHWnTUbRaOYlFSAHLknCSaqS9ruFI74waH1WF
jtxsajxOi+TwyjRC6ZB5lmm6pJl3r6EaKbP+Y57Dn2nbSoSomhbIfH4oYhBbjO/xtba8+fJwN0LQ
OaVJ9yxz9YMRX72hvzLv2PpC30iy15lBUk1DJbbbgJ6+QRXbuJR62RdHKK6BJkHGhHKS7FG0FJML
nF6v2eTzEo35bEGzoBKuR8Y++kFfbZkCDc1hyphlK63adx3o9NKEgcTQej+0bGojGF0ffyaRVVFu
buFUcMLtchRe5siIpAFY5uuDOBBvhmO8be4wVNMfJJWpVmQIL7p9dov81kRKX6+F7pwV/SHWs/Qk
wP7wxOyCYpREgYXOH2hS61ialPUV6CmjRSHUsbLqOiuxpeNPXIDVGb1jnWyP+jWNh/c6SRkn0D/k
eqJ1EuvobwlO3bcW3evV+p/F9voLUJArM6Mt0oZnxRXVxuG98CBheN7vsvU8GB76J4e2c6kvl9Yx
fhcWFWWkwpPrSb4t0iZO0u0t90hJiCw5bcY8r4iyGaH5NS96QSsKaN7I2tq9j0p8VcY9iyWiOoKY
3E/ssOcFB6LdVuWhRqAvHGSMVbhvS4EIQpvwK3ukJTXWjJgEQqefL+hjmuNIot2mH8w3ZGd/SHLg
iDjT6DUJi9NahhxZuFVeh7usJgqNQaGKEdcsuCqCCb4AioAJ7wAjkQb5DSkVQwzl2SR8rUUThTB0
U/fFuwP8+RjaRC6k2BvICB/rc0U7dOaKj1EB8fJFEzNmg02FeYCRr0zT6K42u5Z8P/Un5e+3idVM
TDvBTH6iSI2VbAfe+CNuiScZy3zaNfnwE90is0/jlkxaszdhJGEvbH2aQCg3BdMEQTsow5m8gw5+
ly/Gs9a9Jw7cBX1BOQA/vYKNMm81MX0MhbOVFelnthPhW/+jJc6wsejXM6AgvNaiHR3XTHe0c4be
yi8i17wKez1VldZFVOxeFvTt0a5L/NHq0dBowQ4tL6BeMfyhTel3ZfE0zsax8XaeyXGosdWJnCZF
fTj+1612vfX37t8v+ft1//qS7//4H3zdv77t+2d8f06rQiSM/+uH+X6Afx7r//mj/v4Sf3/callf
wzH/v6/F//UZ/+tH/X0Ym3j0fHaP2B3pQWrVwNjathgwJ65ZnqKcaSVCKstoduCEdsv6/zpBSier
zNeu+npfjMiVzt+fHTp6Rpvvm/TiZ4h+6xf887X//iwWOrS162PFEbZYdqj/3P/noewhV29/P1lj
TwYWkx+/R+vf6Unft1Sk8SO/b/77fgr/YPlnFP8tKqXNy/3vmwRUoWj9/obv+7NchwT/foDv+/U6
yv++9ffLv2+J1P3Pw//zcN+P9P1f/zzc3/t/v/PvE//7ue9b/3xY9H7rRuOHAXD/BBxO6cySZXVK
C8cuD1HNTUM2iIq/P9vByvyv+//tv74/yyw5zTf52J4mQ4V7qXXVGcH8T2TLb2RjYswdneEU0jXq
YC7G87LmLvKhszKghustz3ZPwESYmLsZZwtvwBJfYWMqKvAScsT4XFtEfLq/qpG6Kuvn6TpxTFTQ
4NL6D5oltkEGBiyxOIXnknY6STvM89EVaLL9mheTDvfKJ26KvlunRGUQYWbflnn5tfTLE+rEMxoj
IHqKWTujkXkzxtUIYwqvKUauD4xO+qbp/DFyBW6h/CGC8sqPQ/NhCkZ48M6SuseoxKmdoL9oazmg
C5IW519OSr12NhD/b9y4JI+0sUjDFreidN4hOQS5KqubyvN3fuC9Nw3zTuvMDG0KQq44JeOw0J9p
DUH+SWF16UR+0JbX55aKsMnKdahZQ0ZFpDyH4haj555sw96pKXpEzGUycEt+psai1iiiDntnOwT1
sAXx+FxamWQ0NqIImRN8vi2+Wcu+6gtyw2khOqgNmYNX7aT7pjH/JsbE8LMM85E0aYSkkfZjzJ39
ULTdz9DtqDQI4s6i0XmO17K29EdFIdyZCSX49NV2Kjojd4wPDUkTTR8eZyxGeIGLP0iMq03fjxi8
qSJJ6r7GMw4gRNSGP4YhbY8QpEi7jKClrmioMQ1wwDpBr5rgDGJcbnpE8/WMp9cmzMRH4F7+LDzt
UVeGiZzOQIvtTBiiVD+uAchi47latZMIKFClaFtmLT+h+RY/4+bZVqHxxKiCfzmm5wz2AwPPDa2s
j6wngBKJDIl+MbpT42aZH/MUh1sisTi4KY1ABefOG8wPgxR3mjJGE+giR6XbWE4QFlX0HrYDFzcW
cKnZbLoFmllTt966Attv6CRX2tDPLiSvmnDYDZDG6zwICA0Etc+8URh+nQ27fkssYqaGdkOzZb4X
nYMkpl4sX6oyO8Za8dNDZ+bUuAxFHBaXKM5L0Nr7NGYIjEKHBsLIyXqU9JOhnj1lhH6SRFwhKisZ
10/eqnoqHm1L+7MMZJppwD58igny3SLxMOfhfeLsW4WAgfPXR2nQpAZFPW0UoOcCpt29nli8pPQx
B31EnI6DsaM7T+VXTPeIBsA6vThJDluxpdxIp1bDSLNCGrsdIkMlcYY2/Z+pVJdcKx88M86DLB2e
LfVqZglp7lTlet5WO4swqqCwjnqlUDohwFvRGqsyyGqZyRaHLFK/SpyxfkWo6b5jLuIzlWeGH3YH
l7xdJpwMbjrjjOe63GRm8gO9BB17k0Z42JJ7YcAXL9B2reSOrLHfNLH6kBJh0AuoMBxUxiPXtOkT
RZl29kHvQIQtljzpqkakLvhLaxNG4NIIpoE3WgtGwOY7oV+WmI9Rd7nPievuM/tKZDklnTEgPxmS
3yOzH/jmnMOXwkNMgmuxmTjadcy8DKPgOU8OE+Kh0O84Wix32NCLMyayQ7vy8aMU1NrkWFIEVgya
NsP1unzfbfnT3s2ms1zCftl01YI5yJIShd968/sD8ag5QIT/9unvb+pYE6vMGC65seqO//nc+k3a
og5I8sNTUxAgvDesHrRmMx6/v0JymGsp7y9zjV1IwGcIJ+0NuA/6F9GfW51QoCaDBmv0l2EpHlzI
z4dWmNeotY50bFgpo1gP4PEuYemhgwNWmU9QYDH+QSZJcAXeZYN7Nsl+pTigRUnHkAmzR8L5IAQ/
TR6LWo0BLpx3NDsPyK+TvbZqJM1Ymee8AMFqNogiDKy2vZvjU/FOA83ubZ1k92K0cr/iMExRDY0n
Jlo+jZ/qWecPKxzar1w/G5M6HYWldLiuponKeIxOWZS8gy0LV7/7Zy9h3kdg+jjMomfiDQ7CyURx
FSHaMna6gdJE0ErWHAgRM/MFjhf8B1i6TabkngbCtA0N4574BIJmNeuhQY8bwHdA+wjOmXfNsZHy
t62RIy0rNCfNMjLSUG+NKNDdye7Ag/ab3LSRH3qcVV7wf4sgyoorr8F7Pzg/eD67yLR/CyN98pzy
ag/WuO0TMEYkmBZzfmhSnqBhkXJS5zd7Eb+6xGbLmSt4OLGznT0SyBzNPA39D7eBwiahGsl5QG9F
Judcdc96WyCAQHYcj8bWsBD1WuGZ6GsNC/zV6+lt2ErQDtCglyY0Ban3u7bAPxV7dw6d/nVEiRnI
fBybgWxqC7yg2/MiWnH+EDL186F4R4HTS4EjnIyFcJ72ZUcPoDcrMJYkOGOXBdaMRpiTBzk+rsj+
yNNCZpVfmVqDOwp9Z8chpTNJi9Di8LGJ0OdMsrgM9g/luMQUUabmdnx06I7MFoJ/3eSpED2BWji6
GH1/5J3zZ6yg2/Rj9qkLY7dCATu9/axkH0HO71/SQj1YpX5x8/AX0lC4VTUqOT10LxyMfI7MSBBJ
4iGrO6W/p4bjEFUPXZQN28YTL0inqkCGxdssuUQEpeJWzT+MXGJHbq+w8X9U1AW9vM5h/I6C4aRw
AW5ix8LJMwAjRYD53hXFeUpy8sxnIzxL9X+YO5PuuHVsS/+Vt3JcvMW+easyB4pW0agJWW404bJl
m33f89fXB4SvQ9L1882sUQ1MEyBIMUgQODhnn73Hm7a1PRQrnA9DlLJqtBoXG0l4pYTIV/u5HvJH
Y0L/3bC+51n8maClsUnbej81vNxYs/e2A+lr/dFOcdArKowxMNJmc/cessF+18/M/rnafG2VbWrr
WGMepvDQwgTfhyAcogoOFz0vAJVvnAQ+xd59mhLkvJLuyuir6zmHpXlwy2sHhfErPIHmohqdozvS
pzXcFasZ98jSz3NzYZbxN1Sb24VmBrDxhiSlkXYDBi0O6KYskiEAwvbqzOUckablVx8YrvTrsHf7
JQi6hR+6j1PoDuuuMx8UUzso4Qk8LXQl8IAQHQO6XsbXhESAy4XuyJIfD9akuyxYskrkdtx0MIKs
+848mqlJEp61g4gTuL871RuRsWWYZG7n9nUyKMgYB8xeRfGd1PmrDm7cddndq1MyoPiBVQEvZ292
pM83ZARVA7hbo4+W2eCcWDnAT6cdm2AKST1Hd1uNYEeAjWFhu+73TiPFxee151Gsb8MCDfoQCcfa
O5QFfvci9vFVZwR/RtsndlsHdwr8g3kKa62mBKRWK8JEsgAV1QjRAmsYdtP8PM/GYgb/Ce0HdJFd
WCAKq8EPEkblsikxKrG1CTWuYhQgrpS8O6k6Wh0TM0tPPoMLhDGsNZ6GqTPW2uYy8z6Yiv/N8v2A
r7N8PxcdIeOu/G4k9TGbBVUyxudckkaYjfikG+eEfgOhF0PbeGQRrOzmewCTkErchWhE3y/jUTsC
ZIQ/xCk3IdF/rPv+qnPg/GpZRxhRdDDbIloVTv7c9MGKR56syCy5mayyW9XDFVx1u2TMgFDj+0cg
oUGgRSdv1wrIlmw0t1rFdXHwTG/TeTI6dghtzOnAjOC8dBkFzOA4NiqwivazyXQPh2S7IbyM7Q9R
EvSn1a43iMXCDrlh0IB8sMFBn4f5rWIAdy79EVb77J7ZuwQ8WH0jBMvalnS0HBCHjfmGzR0th6b6
3ndk2niWIAbFKugggVpAJAEFuQ/QuyFZHl4yIEHF+G7WcJ/rRflhmAHJTN37JjA/MZx6i75myAmS
vQZcDq+rj5htXqDO56JrnJXv+fk3ZQx1zziFX12ybQSDzjonQ04RROpKoXzvUre8rY1wm6nm3dzr
zw6BisUYPke6/jT3IJMIJzNAIKjlt4F3XafAJ4kJ7rSqdjaZVSqb3GlOxax8hsKRIKPgK2B4ZQqH
Ypsnm0X2fVDCdDYHBHFJ5lhFHfjIyE6WkQnKPfe/1cOYrI2KEJLaahpBw8/lQL6v4oy47vwMR0/u
sUbKD7yGdP0PodL0v5/H/w6+FXdwsQdF3vzr/1B+LlAZi4KwfVP813Z1WskzfrZ43f5fm2/Fzefs
W/PbRseH9bu3DcRt/Lwof/bHbQn1qFeFFQH1drrvvtXT6VvTpa28AX6AaPnvHvyvb/Iq76bf6lh5
KDv9zzJWm/pb/vnrKx0rccJZxkqxtT9glEC0CGpNVvIAHP/UsRKHXCCWGowvtg6Jn+H+FLLS9D8s
Q1UtghemaZGEa/3UsdK0PzzXsQwAQZrhaq5h/ycyVpoQqTq/4euv//yHhayVbaAvYOk2W+4Gwazy
+fMpIpXwn//Q/pc74HTINQgl1RhR7xoKJmcLCOOqDK2thnKdD2dmBrzB9t45QEpfPKgfHem/8g6y
iihvxfXQA/vLX7dU+ONMU7OF4Ojrv64VQG1mK4/J/SVwzZ8dSqYnxbvSjB5DrV6bFiu8dNy4fb1K
TfCruiqy7H9/Gzznv9wFxj4PWielwjPf3MWUaxa8WiOkmoTPoxqYCalvRjpsSivekddzVUBR9Ps/
aei/+JuO5rq2iSaZCbXp619eAnGPxp5oImuCbQM8N3JVnA4NtN8q4QAVOkflyi8hcw+e/UFdVNWB
CQhjDpx9B9Dd5LXkcIbjLLHqba/cGf1nhCIXY4yjggeF82ZZpc06eTBshDlJTMnyZi0eoU505fc/
RnNeS6Gde5HHWzRM0dctQ7znl70oZ4YhKy0mM36+EU+sL7eaFu6a9tluzK14uwE2o65Nm5RMgURr
VmJhRYSO3PgvtSpwMLxoXVCR8uPAtk/qsIE+YAn544I1MPq3kMvwozVEbnVejTllOweopQ/yQ69J
gyXhlr8rfqj41wAWEpdk1UHijrqwQ0JKoMYrgLz2eNeMDVNgfWVClZJ4i6kH1ErrIeXBga+bh1Na
aotC7XBNTO/d9Bl4Izn5dI9AgdIM2QRxT+Jpwv60tyf7Ju7qlWFBOR91a/EKxXFxQw6xNvH+WuPO
KihaxOJ4EQ0/MREx2Sze2QRQMBY+i3udkVuquUelv2tqunqvopxy/iyiQgF/TzYM72+EYwZt5EUd
dyfsW5jydzmKPHbTEdT/gk28nktcaNxfFHEFL96pXbMW37JoLZ6zeBAxXb2v26VlX9lTRS9HgM7g
WQb8YYKeHnGRqquvtLYh25A/ioi5uLQNJI/5UDRNzWkfIW4lMpGmapXzFtSA1lO9zjLRl7k4+56B
0Kx3ZwzukgWYbzRrFbE7khbWemvdNMoIj4EKixdukD45ilsUPUPcPmzd28AdNkQluMGwl/1CPHc1
q1cdrLlibCJRZNmWw2bk9dXjF/HQgOxv49Lc6uF858FP3FmgVfkdas7P53fKh2aqy7m80eAg+v33
oIsB4+2g6nmqAa+17jC0igHnxefQ2aqdFoCuUVXigYC1FEOb+JgbkqaCCQg3j1UBdzfx2HkwguXW
hC5avBjwAMtqhgbU/CIGuyaFipkf9Ps71H41/CCi6Ji6o0IQyCTy6g6nxMWvoDD8qGQ0uKSIibuc
eAHwsgPLuYMOj2QanzwtugrvCSDw3z2kX4y6JgOZrZlMPYSb3owZ5ZQTvTZ4SOIWxAghxrZmhvj3
VPtfrKZZd8adeL1T9EV8jX9OC8V8hxyyg6tOvESX7wt69CJF/yJ5L7qREzFpkbYJKRJDat20Z/Pn
lfXzctIymXvfvl3IA1TATpbp6Dy9N8+utNtacQpuHJZzO7i3uZXKmUg6Zciym1UI1UUVLIquXds1
lEXiPTNyaPREONXFYCcGB4tvdeYzbmA1lh2362G2qldBuDWUYYNTYSu+2ZmpQC+srfiOS3g6AvgL
xXes4bo2jE9Bhjy1Zt2MpQEdJCRZjCvklwKQXEMLdgyGu5xB7G86z6/e3MsH8GbuCp25tzSPWbty
WjnCiu5dMxyIqUW8yUTvQLOoC5hKNixXl2FC4EH0KBwb4sUxArus+5I8O/7Nrf2iX5v0aDqOQd6c
aWJtvfzyZl0IhwbJeSoXw3nJ1I0vf1HSkcWLQvPvKlarlbiNQIQaHHP7+3v4xVzILcBQD8rCslz5
6b34+IOQxI1uxF0r+oL4s+JjF2N+5wGMJFO3AagFZ87+938W1p2/9kthwXmO6uq2bqqi3774wxE8
mWnpehF6Wil0/A20qtqCJGmedux7V5MxbZQp3Y0hin6Ouq8Q/xLGTsGgbYvwBp1SDD4CvIinDZ9E
vKPPGjCsDJl2l00rfQZywqsWJgv5OGSl008za8vcls1fdHpt6dGJhdHCFOwl08Zj5hOPoa6ZhegU
MCAuxZQiOuVoAs30mrVlfgEVfMi8dybfvJGQN8bATeYUek2anAF1ZLggz180IOI8M9klSNU1cXZU
MBQn0OggzlzDIYmLoYxuVSX6ndkPew3zQbXmvXjerFN34uZcP96JnyCGVscbNlhXJb81iqeNxowi
vtlJBxyF9Qun0FpRxj0h912JCRozXdeM332vMY2DlgqeHRwAqvFQ8+k6qBQ6w7AhkYBoBIMZdouu
pKgV4Y9jECuVU1elazQFt4RslmWj7km334oHIX62GPGzqltD4nInTB1lSFcs7TedGaxd81NQzSvY
Uq9Eb+0gmipZFn4RdrHNbwgVa2vytRGfEOtTkvqZNyEknNOlMCSldcXzlzMlo2GuawuLiTkrnRvx
O4UZIr6UlAlb/EYLF4mwrMRd4/W3nGpJjHkjpy7iGXBFITOfkxqBMt5W2FWNgrnGAMcDEVOveFvC
zBGWkQn4XPSrkmk9beln9C2ilgvvVrwA0TPEzZKxAqrVvxJ3IgyjFOZXYevZXKUgn2kC2lPA7BgE
D+IPNIxz5sToovRL0bHE+5xhcgc3RhIhEEQ6XelHCGncmE9VrK3EWxNmZzzVgCMgM+Sa0jzhbsTc
Z3MxMUqLpzUaUKjaDFv0zm5MdrMwZ3gi4v6EcTJic/hju46x96Jyn450hg4zCvtCdAHxWRBnXIn/
U5UPjZ8CHnNjzOaNR9+MQO+YaNCxKFxMMM131rQpat5h0K1gvNwJ+68g96aP+LMZL4NUA5xQlbVN
VaxGfdgQC9+EQ7wTf0VQ9VYNLm41O0Z2epyReSD1UZiOpIESo+1I84jnfenQ6/hf/Eil7CEg8YBU
jmSeNWtheYovQbzjQp9AltOr6MDCENAR+uh1/Ah0TLPfWBo/LiZxs2ReYhQR9q744ZOmL/Lwi/g9
fMzCAhZdWDwW8cU6jC10DdEtLPs+S8EcBdO+nej8fr8RZk+Jj0ZYk8JoixzU5nJSAT8KY1Ysc1p+
tBixkxFyQ8P+2A894Sp0SttwZ4PDt4ZncLEke7DEYQQQ1mTHb9AgixMXdeJhM40xdIjNWuz3Bop7
SJ9k7XYkElZiU+LqOYqfm9nOBq0zx5n2HuMEOEP0FTsGy3iH5sKq8b+YwRexJhTXnWqGhj4+IiK4
akeI9Hlk/EnXBCnGQqM26zVe9ZXrZEt48DiSRlgkcbsWY6AYksRlhZlthoQgrRVk+zCzdwhCQyPF
/QvjpmohHiO3Q1rjif2xJSE59MsFtCY70UY8ImH4Vgi0Ia9pA4wSrMkGuUkoTIIkYbGDfSR+o1gP
iBFArAXEnwoAlYp7xMwcMfuE3SAOi49U/GUxPQozWyw+hK2elOJTsdANuJlIKihs5gm+CJ1DBksY
rlLM1o34g+Iq4vmIVQTGOHPVltS7g+1uxXXFhCD6tViMSttymPchkoR2lR3FA5mxBUn5uak05PMg
y1TqRyj3NmIon+hxcKOvkCrZk1Fwxd8UQ1SiJZ+xF0Obro0qiTCnxOKBSQ8/gY92Cwu6ARweFeLx
il7JfCXGELEuMPm0xTqnm/eqES67dtyL9yOGZZ+nJB5ur0OY7E93wH5PSX2d2elaPPfBo5/VBnlY
Hk+Ib5MVp3iw5ADqM2tV8s70AmFZEv+crXAmoHm8E+Zam5qYag8F0pFqGO1aRk/RaeQKiJcm3r94
eY2z+XPuSJH2FgOCeDkjZpSwCcVytUuS3ehD+sj4Jh6FaCMesriVdO43i6PKWxeraDHXE6dZ9j1L
ILdeUFV7rObolk40LK8709iKAUSsAsRIJ/6CWC7FDLdujT4JJ+TtcwX9H6wnBEEGpswfhvV/5Ff8
f3YbvvQa/tI7+f+hX1EX5un/7Fh8zKP229f/emg/t98aHIrSVSm8dvK8P/2L9h8YfIaHFwnmThyD
f7oXNUf/w/TwLtmsQHEW2tipCK214T//4eCTZOnCsk/HPH3hWnT/8Awd093ThFuStet/4lo0NGFs
X5bBJkEXTVc9WzNwK+Ld1N8sg1O03XNtSKxvlVEcrVw1HkdYo5ZlKMS8e1t/HMxKJ+ul9jbyqOrC
0SuP6nVunI9Cfvzj6K/OvTT+1bkaojkwcS4DsuH2cuOmKQHUSxkkcYVMHJs3dXEwo/V+rlSag523
4zYw5/pw2aSsiV8UIzNT9kWy9SrP+BCUUJ4atgcFsyii9aMiBxM6rA8r84PutF8TgrS3wThfaUj9
FQ4s0sk8TE9WKVaumvehD0YssbhtMUuc2SSRdfb3uAv8vdyzSw8jzA9shmxxRJYTXyMS3SMxOakC
heVDiFUbKMq5w6ztx1RzKmLZrraX5dDubsFHql8QEYm35L3nh3gOi0MqNiHKfotULc3FmwOyKDc2
ufOHBOIw0Dhit9x6wZAc5DE4tSBVR8IBHXWUX0djJvscYqR1UPoumZrsAR4HOOPBslVqm6Ixmvek
epAxTA7YBqAVONiyL256sSGsysZB7w4w60DK2BB0pC9n5EyQLu9tjLa90aBBvyFoYj5oBcOg3vsB
OLDaeggh5DsGZfMI0wjkvCFSIqckicHrwbpoW82pQwrrxO/ot4gwRuc6eUB8K0gMIv8qizZB6NPv
TpIXSlEqgcyhuB5GA9pLK+qmPT72lxtZV8K98OKArOvN8vHHO3cN5tmexLEhJdQUhQ8+epVAvoEI
kYwWPozNpF0RakKfQB/aTZW0xl7TdBJIScnZuloVQdAQ2yzE5uKkjy5SOuiJf0hSgpLD6PX7UsDp
Ch297Xho4vdyDxTjj71mgC1O1l32HEPXtzHKEisS16MFad3WBo1B9K9kecih/wog8dv2GsZEP0PT
oDRD+OCMSb6d6x4yw1F1T2XTM1PBqfc1HIcVBA/ZkwzfhaYSHa1W9w8sy82lD1fduuhMqL4Q9NDg
VlDhk4H9Ceo7HSHQKSxuVKcubiaxqQg3A9+qy7U8ULtTqPHdcEQJW5JTqvIZLrNj5adPeoz2zQIi
D2UniqQ79OGicGbETrriic+TH/SzSOZqfd/M15oxg25HUwmzIzG1fZynROzbpEBMbmC2l5Xn43Gj
fbFLONFZGRN0DcFsdj3sNhtLeVbabDwmjm/cZKO3cGMnnd/36QBddRUFpES75B2gMIB7K7DAt7HA
Gs8bJGY4I3pZE5D4i57mvPFNmsJitxhNHfc6ZET3hV/oMPDU2XM0BNsx7kZg+fWNI2QLxGghN4x6
/t4S44gsZnIwuZR5gbfoTEaCIyU+tL0mUDOA+ZhuBAmgerBJK/waRvODOVvRh8z1BjAhfnwo5prV
iOf9aNrn8yFGyvrDi6nw7jyLvPTCAQZ6M7t4qgfHgoXz0LaZsNQ3rh5Hy6IuhLr0W2JHKTpKAodL
En25UwR6t010ynL3bflt0xflv+y+PbeZZqhs2lGwu87qY1cFp8qaxtssiuLHYiDzp8mQ55n8VSpe
s9xoNos/X8mSQ56iQiJfv16E6K+LXegwIHFWyFST7S6n/TzjUo/odQDs6t/7G1VeH2EyzB8mLLir
pi+G+0iv6wP5qzEu/7b8DLpmRyJy8B7AKMReUBzDTeeWn3sU3oPkM4JGzbqNkMyw06R5ryjZdRaD
YJnbhzGY8zvFbq1TFnbHYEJ7ZLIshBRsG0JRp+0+5jA7XWV1E96CnQ22deAQ6qmBtnr1FD71fjMt
MlUVbEXu9ABD/50j6htSI1YqOvDXVWTlH+aOlYio77zYWSMZpZNfmIRPGplUZIF+9CfUEPuuNley
OugBz8Vl9BhA+7VvIQ5fwk4VPcHpvPyb3ue+djSatuc4uKx103ANLBy64mtn2xwb0GrBqvo11hLA
mWiz3cVqMj+ZKpRfw6RjM5S+cepml6m8mJ7U1INGNYCZd24m4xQGyoeJD3atDTiS8dwkh5pUywOg
vR97sk5xszuUo0lLfF0v246gx5or2e5yOLarO1yxPPFfXE7WqU3Mqre7x0dTrEawx6iCZdYhqV1Y
wIs5+NhCbeWIj9vyrTsYZ9QPsqkemj+a9uQYXpoWTup8LRTjLi4z7YPtT8UKkuWQPJ02IO1XMZW5
zO9cODH4JNdosANKEnuQhSbBVQCg+Lz3+ujbduQPrcek4IzX7VCG0HZ63ZkLPDvqQUEJ/sXGK8m3
N2wEwV/XX9omfgkoTZxqW8WhHZExipJp6oSj6OWV5AVknVXkt/qQjlt56qX+7Wmow5+URB+WY5Gs
/Tmd3jF5wiDpaiDGoEkmpdsdvgRle5wTkjohXQD+Qb43DBYRqSBk8p/AKJOWbcEqCxXOrR6q+uPP
0uwFxmMUVY86/Ei3miiJY7KkM1NdWv5b583iL/y8yuXvAVM7//Wfxy5/Txy7lH7emZWnznUidPVi
BHOPLsR4+Oh0EMsOSCFZJ/cum0QeCFKA3GRanNv9qnE4km37+y/ZEcGKF4sU1k6GYQLPMAhEEfx3
3nzICBcrelgbytcoVh/auXbvXSeOj03i9wv5RWMSPHe54d5j+kTH6me9S33zsx6030AGpj4JE+J5
dCLvRXtZbwTOM+BHuG5PXpvOJGi6mXYgDPejm533RJ0KPdEqjhA/8sJGpaHovPKw3MheKPdkQ2ZH
cioMkyvKyvPFXTLpSL0ERIxL2HyoUsgq8t7L95UwirPCgPkUXYKlLKo5COBWI6AjDhZiY/hBeRWN
WbGHDm8m1x2BAwv+kbbBdYtMQhsl2TPK24vYt8enDDMZivw/W9jWV9+CLMW1AU9CWAqtJUbWpVwa
f2MNWCLmVkigklgQE2/hJbLY1XUiIAAR3r5FMvULhzHI/aoEqUaGs6VV+kquIgttk3a68k4WkmRL
Qpzyrozs4iGaPpNjh1M0RqfcrrEKfxZLX+WG48E/H/VwwN17CH+rzDfIEusHw0yDbVOq+sESe4ao
k3uy7nIU97ayubSTe0h7nzTEkVCU8FiDmPoI13fd3Cb4ms8beQC5YhIyf9bJJjOTLIFFDpRWCqsh
UIHmlmjYj8vI1rIhwRfv6vdfiv3XL4V8bdaHuod0jP4XqFBg9YBHx9D4auUQY8IMpB26nxu7ieip
sty2JqNpGayMNmp2l6oq58WkUW+g1GCZN0qUmDcJuMXYCJujOXXmjS42sj5Ck27lTXB+vzkgj47w
crW1Hq3azlPa62KOnPRGLYAOR3r2sRoj7Rpxn+a2Gbvm1hB7or4w7Wl7bgtBd3Jrdsm+N3v9cQbt
eOc40b4eSuPRSCb3Thyr8F1ejiHdqD+a5vCuoF8SqVeqa2DA8V7uxcP0Yw/K+B97l6OXPTKEoDTT
m3rz+3dzDjq//gBcBzCRbRHwxh30FsMUQhmRxrDFfU1QO4TVnSQY6Jom5Zi61V2pjP21LJ2rHOQj
ruq8g0DRcD24iWRZtJbH4ySadoNTX+OIV45GFkJBOXnFi8vIA7JtRCRy2RYDxHxlDSs0qMZPlp6f
irLWgiscJFPr8H9g3I16Xj0NPkwlaZurD2o4j3CoKP6xKtX4Wo9yqN/s0DgmTJoraFDrByND83Vq
wuBJXBFFIrTQ64PpB8kJ5Rk4KxVYUNqhyp4BGmyqcZg+Imfjk2rgDDvA4f6dbEFizXCTxlD1trK7
iu45mp16IEWYPjtUZF5aRpCuu59HLg0L5EKWRgCQOB8M1HOgNE+rMXwwKy980IdOX0aeC7BK1P1s
0Y5VstRGoPRi/WjNYKPR4xagV4qyLkqdbF152H6OXHEGP8s5K7V72VDWKV4MIF6Lm3t54HKtTC5c
cyi7tUZpdxCWQmLv5jddMLIeFnuOnhU3pZVbgjl19aZetpAHxZmy6eUkS5xZizN/Xla2kPWymQ7D
nLysrHpz+uvLNl7xN3O2+5fRXsAVRXAd/lqGfAmuexHpRnJIjack958R/VmCAyBruhOcizBZZHtb
c2EiFcXK8iEIQYAU3hjWhHi1OfymYeyGcGOdm8tGMFv9uNClubykLMpLuqV1m+pGtsYHPt1EpkHi
Q+un3U25lzXzALo6kdVOGaMwOUD9kzKpQ7QkzpDH8dp2V46TJptZiyZywcXhH1dB6RSsep1ZqyJY
lbXbQROkdPVBQ5ab3DKxKzeNksLBH6xkQR3M+vCi8aXZJI6EqutBI0zQsuRysuq865N7um4dZKf9
JkVEJs+ndYnNTh5dXxxlndyQhg73gtx1B+dQqlN9DTUcCY+XNnIv9NofV5BFr7S83d8Md+abxb8D
NFZFFFas/xmh/gIcDbw5tryyVb4kDfqj+C6gQ6rdaokO1riUc8RlLnF7b7xxn2RFlJc0lXMKtDMV
cgHzj/ayTp45R/N40z8zkoirilnqfK3X1z//UbgZvju8UvDzzX0mNr1zCknTuTvbDMJwYAl+qUFp
Mrkr4wP5F8RyGA4SqCYePKVHtciEkwn2deshR6Vzb1dEM+XRkdSzB3GC6TMOyCo8rpyA3lHaNPlG
2jaKh2Ql30yxlUWYrLqlnmrFVhXO9ND/86j0vF+OSs+7PKqKxm/O1RI1fyyyIbuey/G7P+nZXaiG
+XmjBP3XuUw0VH6okgdJJeuvY73+nmlNfpeq+rwcPd3gl2RE39YxrKC9sBzjvkkWkz5Zt9WkdnvI
8coVRHTBU+Moi9oPjY/zjA5UUBUbJIpDclDq8KGvEN9F4XblBa1yK6vGaCwwZKFYHKyYOa4b9JXX
dvkacuF+YWmFd1sB1bl1xB5aPMEV3pT0+nJghFvuWMHnKZtd6uVFuhYl7MsBfIXzFalaGBuRb877
vq7wbiRYczEE0rDePKM8O36c+iJfOxqRfTgrYDvqilu7c4dTEoZ/MxC+wd0iBqiRI2uCXNYcwjao
gb72QnQDQUq40scvY42nX8jMQu1nmyhOY6fdF1ZGsNhpze+wYnj7OVb7B9y2DSJRGQKHoig3ffnO
zufqJAt6RL8B5uuvZTHUcusYxNa9LHVQGz/0kf8dhfNur/dKeYNv1Tz7uaYJvs5hUPbSh3X2VSHp
g+hXnyaLSztDerG8DrZMzwKstJNGGJk5yiYp0fGRdlfxuuhNXrZsnXJN2Ms6GmnxIJ37clMm2V3Q
E5mWJZ9XsEoNx16dowFxbV/aFxpyjT0G6s6MSaeUexn6uu+qqT4Mwk8j680pMXde67vvII18W28M
KuZQHAn9CDXw/86Ss0RU7KUlRzYAOalgR8kVMEz8m6/fKWmETTs1dvGlmcDL5r5fox3W3UDzkMA6
nIfjETAsHABir0jy5hq0xg3rucbaycaimA1+PEFWeErhGTp6RZRtS88LCTYP2REJR3vl5Nn4wMwC
CiCKss+OwBF2JSzidepeOT1MxM4Er1euWjdCpe+IEz/Hw+VOxJWwSKpZdV00nqb8LierzUMAFoJe
HYkfPYm+6UQ2ATLA5gaLcX24bOwwag6u2FzqerJjVA2yPoeMh5WHedeeit6+zv16S56P8cEgfXs5
laZ1bcEa96G13YOve+WpS6fhFLf+niEweV86t44zJwduJTnIPblxZyLlV3Hf7gugtFtZV8NgtIKF
UyWzSCybCTyBKGl84HF/LrTl2vxS9MUqXa67f7aVVbKFDamub/XtdUMm1f6ymfty2mdpts1Qk9/C
LgmV0uXouYwcyYNm+/O1FQ/m7WyjBZdn1dEQJVnVMuvsoQg7yhJjzI/6vlAjKHYh2r7UySbEcJ60
bmo2Az7e+kuMzuJqIJ3z2shRJU+hCviUGTnixRAlCuHo/APZH+f6wvdRMAjjeIVnLvxkFLCqZbbm
3ZpZbt9rJqRNoh45cKKVntAGUJBOBDQUztC4VaM27ftxsB9ycgcf2wK2WRxWZqPJgvQfmaEbiiOy
kIpmQf+iWRCtyUMOV7+3FgyJfHz9STE2Ojo6psCdLfstHhtMV156+Wx8yUK+F8dU3YPcKO4cr6sp
ba8udWSOT4ha4wg/t8lTSLb58qyfZ8m2b4qyvaVOOTA6fpJTtQ+hMk+7uPdwjIrNZKmo6GKJXKrs
qFEBMOr5lnw789wsNOxkbasQ/ck6A467pVV51VpFwG9Rjk12rY2V964CX7uyjZKIrihCglBvIWAP
WXZQjKeceGBRktooip1rabe9ah5lKQnn4l1gnU+UNZndg5mOnbvAi55jNcv3mY3TuTNH0KtizTKJ
BcibOtKyMUZet7vUKRaR63Os7c15neGCExtghZuV4FOXZMn7pu+VlQaYaK8jP3O0ZxX0kZWon9Q5
uFY1WGBfN00cZh9TNLUQklpG4wgurg4dIi99eOOKTaXizlVVkaiZhje2VcGxLo/K8uCS/cu8eq0g
+6CSd04br7fCm1pJ2oURoiX64rxK0QHjuOAAoK9Lb425fZodT30f25hpZoZzTBbrcjBBzYb5ShYb
PY1Whjv4cBCIxlDIQSqFlocsIu3z0bHC7tYOau19CM+bSx565wOOJU/JepisKjqWNiQyIqYtq4jN
7VnfRrdO4TkHGNJPKCwS55QLMg0isqtSw5d0WaldlmXyqF7hN3qzXlN8tbgetcjdeSgFD8u2m4C3
wZcXjojOxaT4Eo1sEGNlE2RlQ8CQvblI4A8oPej1/qySe7KZbCGLcqO2DpqCPqTkRN2huA46d6P7
joE2TBR9tMm2vormaT4mQ+C/91BVcProo+pb/h7qg3whi7qXmUvHVrNrWSzafN/nmn+K6/iT39if
E42UlMD2x50XFtljG6b7Ou2nJ1kfiXrg0r+sh81Q30UKuZ8yHDraXrKSRRkTldFQeeASNr3UdXO7
LWf1WmlU4+irYQFWMlEJelO8bLyfRV8lJdqqTIgYRF2A74Okd7FboyoAePNaUO4De4sr+IHNHFZf
wz2OLMOvgmGoPuE4IE0MoNu+xzP5WEJhqo1R9clMFHMT6yng2VktP1W6eYyY2R9cE606efosmr05
PevQpxH1mEomQo3xIapc5QX8wSDn+wo+JAMFPWASWALaLUT9vAdKU+60C2vGSnS7ILl1uscIaST3
ilU5iwOCjcsxUmpUfwhgyTrLRlZedx69rnjVLLc+knILowoqpd69OZ1mnHvFgvQCZZnoRrS24M15
IEXEFwcrgX2A9Pz29zOEZr0J5zE3aLDceTbJMJZtsap8bXQ5mZJX6IuWTyX6Q4sM+2uv9hFkSkak
sT3v26h47HunBLkc2ubCkofODeSh86a2oNmGUQD90BDB9SxPz47oUhRd+uZKLrkglio3hdKkK7kg
s3v0AuXRuM+Ke49PVeIXJJ5B7nVN91g7XXR9qb9AIYY/D8r2EhNxaeapw2M8k3EMF8ecJ9FjEo8r
p8/mj7qG9EYYZSiPBfX00UMeBGtoDG8SD+l10UyZnf6YjQpqYcIGwrqAPdeCaPIShbhYQm8iGpfG
b8ypN8XLlZmnoOsXf+hyUX3sD8jFuLfe2N7IuGQWDfeakgwfzBo8KAz97cFTEu8Azzo0F0qcfWyM
+iZqcPB30kGcB21w8plLr7SyrW5NC9sXAPqOWXv6aKDJtW2mmniBKMpmOlCmQ6nB41H4QE3xkGR3
l74cTNljX47q7tyZDbsct4bAHssmctOKjo8i82M3FOruUn9pK695/mgUqzhfLy6gRWzmsF6wSE1O
eKIh0Gksb1V6VnySGz2DYSUj7U6W/EFz7/zkoyzIc0LH12E7R9PxUvfmOiPk0H9jYr3JiSLwYhuO
6pDQSgYoibzam+/HIBIfaHCkPEURDE991d1pEISdklYneaKB6YbIUnuSdaUAhCdV2m1kUR6YEU15
c9aoaNup8FrlwUIgJ5+RyvAyCE66yw7e8OzeUAN9hf2AE9eBrnEvN35mVWtUKsmpVOAmDRwoSHVH
b2B/ZiObyKKZt5wndy8nvzhHXmec6k+/H28sAbJ8tcjjeekeTiwwWYbwYr5Z5CVj0mR+WJRP0J9n
O9yY4TE1PcGjgKR3wlqN/DAL3QdZ+avD8kBbWp+axiz3cl3eeignBf1JFpK6bpa674YbWUTxFpYI
fzydfQJJon6rCic4wIYg8PvQXPnjaA3L2OuCpQHn6XJAmICkge5DxEpxVUQwfLfz7N1a5oBqQTcb
H+CZjHeyzhbelXhSCF361UaW5skkL8GfgYINfcmEUaA1KxSfTXj155W8qUzHUaMmdoiSLr4Iv+jC
e+L+iJoEw4NsUZsp8a78/1J2XstxK8m6fiJEwBdw296ym02vG4QoUfDe4+n3h+IaUaPZZ3acGwTK
oElRjarKzN8k+V42S2E7h37Oi8mmZmDWWMYhgGQEq08F7p4Nh8s7uxhJspYNaVktUPu13yrIcDht
Zq/kUK2o39zCMXeji7Cg70O5y8cMPtgwaLdAoBI3kQu7+chlr4b5Lpr7cs/Rz6iNEuWIWHM5UoQg
D5LgakEsvhjzpS4px8l+YuSrbE0Y7FH2d4+OHYvrpHRvcqWtc3/adIWSbrWq949tE9l7zMDum2So
zxLh1+izpJkLQcued0B5UVLvPo5FfZatrxkSISif+v0ZckY4Gw0ZLJCLr21E7g26Vgeo8f/8q1s2
RYc+PZk92fjaYeR2Ise89ufX3iLvSvPc1U5l3817e+FE8cmgtHkgzAY7FFn9GYc2sEVOMpAeDUL+
qFb03Aa4zaRNmX8v0waSrun9spv3DolnQCMopucALn8iovUts93szY9xxcqoDx0KnfyDrhjiPOqR
OEeiEecQ1dl9psX3TpxhGBDMfXIgcx7wogkJfpQ5X4GPwzJDvXr7lckcsmSDbfaZb8G94wfmj983
iR999kT/upmHGk1cEJaJj7aaOGclqBEU6ysysa2F+afsdDUAryuUonHU7EV4H0aIfxQqHtxB2+CX
XpsW4jRq7G7kWYrFurqPxkuiYE8M5u/0tV0I/hobjsfp8nOn6OpbEzjKWmigUvswTh6Zj9K12b5j
j4Lsh0ZtDFnR+iDUAi3jipKbQDRYzshRyFk1VRWf07YVd7ZnIileCn2vODlnFMe1kFJD76uaL7L5
dalKFUneJNh/dbV2DKkB+ZDpWavqdkt9YE2uMrhDE9K8DhT+rw7mZkSgk9h2AtUbfDmibhOUNjSG
edicJ+JFGxGo+dR9y2jrhDPDvcMiJkqq6YBqaXZK4kbbtFrFlwfCJ8I8nngphfVjmKzso4iR+nVB
Pc6yYjulhHISK7NGVItT3UgNYeF0efWQK+h367p9n9RO+ZBjtLNWoU9s5KARNuICvXgjB2WXr2V4
U5C/3cumoib90fIt8iFYQBaktZKnJDJgXJXI6xYW8OUNaqFYg6RUj4KE4pOKvhyn2vlWdspLPA9/
3mGMgjZxRq3qa45sstzaW8cclEPsBXjUDWaFu0sYvQ5ILFy8MnUv3XxX6qGyVOMCqZq52ccYo3qo
tC4I9sQSOSKWFWcYX3WdQuMgXgrMi47+gMtdRkasRGJxep4y+GitpUc3efGVp9YrvatCjv7WWNlw
1MYKkeZ/jRuV6az7YkA8fe7DhPu7A4+Fc5XooZOhFk9hyS++N1Zqr1wb/kvYq+JO06As8k1Jf/wv
Mwpf1TZ9Yb4aRLM3n3SxMaeNZCuysH//3ZrHOJhRoZ9n5pqy/mrNY6Ntxyh1pkDk8za6tkAMP983
COzZdiBx/BndSJx2VndHzwTf6BUoAzaa8mw5yJpXU/foKXV3U7Vsj/y18mxm1nAqjQQtrnlWVPRi
G5VBsZajSRTUq6AuAGMXIC7kR+t5kly1pv0jloKzlm8rL/rnN0CnEPs6Hx5gHTvGaZj0W5uKaRZR
COF92lTGtd6pb/JCeRl6d26toZNdLJmwrGoKikGIC7Q7n5U/O5PRyiErUXn2fCiXk60Qyupxdi2M
LgM5rPSXCE+Pueer+2tqgAjK50CSasM8VRUK9s0FVJJdmKv6mpICxha2nXzUYPG03PsQ6MtRUGma
JytxYTho7XQaCk07CnwncaeodGX1iX1KwoNrT92T6ovq0OFL+dVvDkZ0zqf8PfVT48bmg8al4T7K
xFTueEie9MVNtiJPvGqd532msXRyxsuuLVHmnXNcnd+4K+qWyVY2Q8PGlyQU+kp+mj1WI5ZY6PFa
jgfpUcsjMsAupXWvsk6qSSGqEpq96L0meOfdu++02H8yDTawQk+NjRrmJeJyFARJPiABqoQ/RWKk
C5bg9sGbfGXbBuO4A7TV3ZIJ9X05JYKQBqRP/Zb0cFWnLgDrp2OJ+t9Pk5oEd+R/oJ90mO6o6jng
oEGm/sfpG7pnHfSp0b/psD43qY/EuTFvkNp8kXdFkLBPhWpzq0IR7WVfOO+SfWkxQB2gniUHZml0
Ots4dM6pbohTjHQlaHKfYNTWLn/ddXqif/YNv+/+/+f18OsaC1arrFNaAIKRZCexJsNi2fTNKD7q
cxVTNmMTX8Cvphz9mvz1bCPNh/998tezfl3xgxLFW6qDJk5OnucXBw+idEZyyAv5emTVsYXakoCd
TbDc7GILBBx1tXyv4lFZgFFu7uFp6LsiJogMHDPmoIv4fDR09s8Y/iuxw087bvF5SIboUGisMXZR
o+GIf9irP7KGKcGgbWUzG8SjgkrbPSbbJUVk485wjfQ1THJkZpUWqoFsRtO0wHJyhB7fjc9G9hGl
U/baY4BwNExnjpP4aJgG4Sp31BpFa0ZHU1m6OIEDGFUHzsf8BvLD1DREf3P+DT6bpvuYO11237pZ
eas7GJ0+TpqWFYX7FmDdqhoElgdJgRBuNGNk4zJ8J9R6C53ceDDUyNjboRZsaiuqvjniXWlE8P7X
g16rvfz377/+l/IBTDZh2wit2Lqlq7o5S2L9m/LBZLAMKK6dPtsDm+uzqTnmpg4ie9zgpdR2rXdU
bMM7Bl15H/i+uZUt2U9lTcC2n0dlGzYNmXdgYDvcCNL9aEcELQHydEuht1C9vaneG5013MrSLq6o
Wy79KhlvsgtjzW7TKQiPyKYcMHX3wa5aAIPzQwJyzqkOpifZkpfB0wrIXWRVOiC/yKvCWxIT5M+8
Ral4iIBKcmrC/FVtkpMFGOFlQFaSBMr4BJLO35eRwK+l66xmhkPNtpTCWcmX+POVl69y2OCZbFZH
v1Ux22Kd3UbuVF9Mil6flyJGnxC7gOSPgWCeIp8Q8xNyclbY75rh2fBnkLj7dH1U3bg8NrP/o7yr
5IhsU+h1cNF0xI+hcAF8zxOVQb1rVPv6V2Arm199eHhNoNhOsidnfT1/xcCN7pdU2bAuC5wMCjjn
4Wc/8r6ZZBIustU2l8TMnadU99J7VQQXyk7Ks96iuqmqOPNUVqs8Q1IKtzap1roHnXqDgJPdiPyj
+5r/kCBWrQcl4lIGfY6LZ1QeZV9auNu8gXWOVXR3VHBNPSo5psZuojvF4qst777mOPNs2SSOuQtI
MuudNuw+o5KAaByF1uJJwigkcELemfglLobcBWk+FkQvPqnkr3lWDgOsViKkhwfNvGihhXV1xZHA
mJvyoja+dcnM4n5G9B7GygoFspSxd65Q6P1rWlQ2IzzmmR2HK5h5jOsquMhLhpDMnTNeZYNsIGln
MsvPeatPe5SyUnMhR0Q4F59MjbTt/KjLl+noNNGZFSe6DbVYJHmfXGWrsGO0uclDypa8pAklrgl+
Ffsl8+XFLLAaagtnmcZdcM6q8WftdcZTbBeObGGMYjxFyvRHi5rbZ6tOdf0pjr0/xjpIUStSr+nK
L+zpYAWRepB3KB5Mn3eyDx6msVB7hGLDFjMPYTnFwcg1j3KbaLNk8XmvmfAU0wh9cUHNe+9Ajd4P
aZucdMeDj6eM3l3bpxOWda5/y9MC78MsaJ4yC31Rr6duMSB3HREg/bAyja/zgIxlhJi+2YWconFr
Q1kM93foHS2mbIrzbgf1Lw/3hNfMzVGLKrT0KYclBk0dMtJ/X1D/g7nrGCCqiIZYVFlMGf5LES+2
vSDryxo5+8ZTF3Kv7Qsc6JMeMyuZvh4UmKqFqiYHufXK0TSs/xlVteSf0a9n5ahuDXhi5sX9//a8
/Dj5QKCDMLaqSh+PWTmAa2mCDK+bf6MP2C2Qe6K7TnrAkJVxIrc/mToWqgSA/VNR4dTiu3b/ZBKF
toBdFUXHaCwsXiYnnA6DyOeKLE1SXyiS++jjyKbtC6D0ZVOe0R3PXywrX5Y4GG5bq3HXfhPYO7g/
5dbqdPupnaybjGzGZgqQew3rh6hHEqP21XLrN5F4wojhFkKV2vkWcorGUB5UHHLeLAVoPiqM2tk0
Mv0YuLq1dnO7e05r+1lmuX9PTWtMVuVU0Xna51THHV7w81RWMCbF2XSgJa+0BO5UlLfHxg0407VI
6Z51SrBnA++3dz2dbjYv5btqlB8iGOw3o0jBPqTe9AJrDUqkbXdPg4CEkbp6+5Dgazdr9Qz3qtJ0
yFAE5iXLlG4DMDi486pC3Q6t2Zzs3hQ7XRncA7KV6cFQ8mGPEI56dMoy3402ZEA3zMNtO8x6M5Gl
rG1nnK5o9/uUAPv2luGZs4pCp3msK53gVM/6ZxYuPIDTQXsNBY422JMq38Q0vfIvqX5wADiLqRQf
Vp9ukAoODj5FG9ws+ed0eKBcxnws77OifB8iQ3vTfHTeal8rD3ENERJvHwzd6U8HbKMrsG2bwRfq
W+BbuyBxgse+vQy83PvJxWW3gCoNUwoHNYpa8Q+zxPm3jNuPsXR8TIrb4gl9VX+D745xbMrMPzs+
dk+JWvovcW8/9+7UfigxThatZW7sHGHikQw5yttxe0tniwqjVbujAM3KgugXm7YKioc6xfEpCYz0
3SqnDU5qzTHG+HYp4sI5UvgXnxfZtKnGcQaxgpUc0ASGPQt5q6YRt3LS5607P240U4Zz7B8fIyc7
YdMvhZone11BkH/o1erOU0P90NqZjrmdkz4CeMzYcMzswwje+imYfmRszMuhytR7vZyynRKZzs5U
fP2KfzCvXinK99qvlvKZbFZo1tX8qUjNeNPy1Tsi/tafFS0TQHgDrBk8TFj0LkoPrIYPGDBz+pgv
xnxKkf3V7Fbyu+urn6rkg2z1ng4pIgnrz8/4f/bJD5E/YeiS19QAJmCHjrWCZuI/tl1Z3zWpc9WV
KHiUXbbVHGqKyRd17nLcCu9eMMhbORhhQQicjOy2bLr6SILJ3poCP8JlPXRr6HV3BnLNF7tRmocm
CI+YWpGX0Tr05TXLWHdzmgbqdLTodLe+lHjEP+it/8e0dgRpiXS0EYtxV5B3St0eFK9eOtUJR8V/
LrKZxiP/fxZ+Q+RDjCsOpf41Cg9Qc2e/q7lL6a1vhuo2//RNNi86MIByLUc5ZRT/hzQZgfO/lzsc
CCMOKE9Kq7ycmqbOmLc/ANulkeH3EWX6ExVOqgto7o/FoZ+crU0i6b6cN/LJdbfQNv9pzWNfrXlM
zmzmbX34t5n/+ZycWc+f+fsn/H4Oy8Vq21fZtMClgPqA1/bUC9yTWndgJh17vJM98jICltoqUYIU
wb8P1HZCFCAzn46Tqiu3wtQntmAyzGU6XnDMiitvJ1vyYtahtWWhqJaaFfQxCESnXXauM24D5Okm
cEtwAFv3gjGidwiN6D7MIvciu+SdElJ/aH1MA74GSNdUmyz1x7vIRQkqnfSrP59ax7QsVjaWSMBO
Mush0CKk3mbrpjHV3ysSl4+h5nxMmNA+YbuBk2LmaQfNi60700QBB9uzel/kvbsmvQJ7q7FuokiL
h7jItnFq5y921kcnqyXZJZsDeEVWLQsJoSErXsZJD5eKdrDzor1TEkyuSbLo4O9zm9e8t/I7v1pP
Wg1ktFaUPUeJZt2lkGC34zRhcIpl3Bh3zZpUq/PUFvrNoNj6I+2oCQw5lBCgQfYuMaik/y8zSNfl
q8bT9C1EHm2WQCVLr6fpmRi4WKeFmj6zl/2EKOJ96Ppb27T1NYFZbO48gaObbhY4RYjEuvZJrh1w
tUJTjjLcq1oom2Cw0h+agqOanMFvrx5m0tla2NRj6sKsl0GKYaKE/JIjxuG2IlbWC0AuYE5DxelR
FpqLR16AJUI4Dnho+yWO05QFGryUOPRFFsodvf7L18w78qbxO4aJ8aIDCvviFLgFcCiNH8cuRPWf
f8w1CV3U3ICOn60gHXdDA5RlDLvg6A1Wvsud3DmTP0s2WFiE9/yPIcpgUFAe8cRE0NOOp7NRjnAj
9NzY+6oyvsYDe0AxuCSBveo8wD9YyH7Tq6eVEQxMmxeuoRz+mKbGmEU38wqmjBmf1lj/TItjKN6x
+4utPX4x+RMiolC9+cgdrBPbCU5NVFZ3iYY0vw9B711DecRX7R8opM2GL7ELMsrVD3gnhfyyevkS
5+ldasf2jzRJPjKlrx5FWRb/19HX+otZwFKFrrapa6TTVMuE7vbvSxWe4JpI2nx8Aq3j3irz2TFa
Fl7kMg5Wh/59nMTlWxpGSLorTXvp+tK4H3QNaQ364yledyM2pPAwcLgY4r0MRGQzrK0/m3LUzptj
GRb37uQkJ08L+01QDcUtqbDzHMh2vOHJcR9KXK7r7Au0+H7VdvHdGBPnRYHiiaiflu6pZvxqGhQF
FbWmGtEW47dAZLcaxaCHau4PAOOjC2+M3zpUpL380qvkkmVEn8eTuumn3EclmM1W5gWo2AznUC+s
vZ1gobG1kOlelJaBT0XScbKEOE7xzcmqf7LDotdWoKW7k4gynwOSOvQn2fb8vD/5g9WSZh+ivwfk
FLuweURObNxqWKfO8NSY9mz6Ut9L7CEs9+Q0dymQBu6DQiRITGDOBPlSPTuiQctTnYMhVcXByA2H
n00Ic1X3rV/CKW+R5yivCApY6FtW2nWCrM76r5GL+/146IEZk4/zl/t83LZ881cVdrfJGP1La3r9
ToRDdqmhFWAdbGevVRU2G0fY6Vap6uw1EPZb65n9NSyn8MGFNiu7RzdzdognIPEzP4S2F24JeuWd
zEBtXsJ8ZxqYmrh5YR8pe1ZL2RyU8QH+zSWaBYGyyrsTkVU++n2THPtZF132+5l/AVRXPhrNuMrc
SVuoSbExm4YjOCf5E+DxPy9ffapoevwWKmMhp3wNyCZI0X4NZ0kgXl3jsKmnyb1bZu6a44bKRhl2
CH+l5ckvx3wfcyw8pJTijwYv6M6I2haNkBRrH79zgC9P6XpMo+GGarW3LJysfoqbHB1pTWtfkUzD
KyUaje+6Nxc1i/yjQlZwjD2cdidr61hgURcGArktpkL+Qs2pKnii+dH64YPRTVn0qwMdsJcloKEG
ZYJb7L06l4dyJzx4rG/3cowSxeeYMZPif4/JstJ/PofZZ4BgY6Z/sgdcE+9jL3eDnURgwo01Djly
eshMw5FufKFszD4pgLryjWwfXNXfc4z3f8FU3AdeHr6RC9FYKIb4LnET46AibbNJ8VB6cCrKsiHS
LB8R5q0OEgqVVqqLSc+Um6NNONVyGMCNE7kkv+S8WerJ+JaX/jFEtu5cY7G+FWTyFiQ+/V9ATtPM
NH4pRfOWUy19EdhFr0qnnS6GKMbdZOjF3vBacxMrSXBEKSXcJEGtHY0K0xS1wfQd0Ff8YvTJMzoA
7QewDdTlzOD7GKPbUdgYrkCMYKUps2DnV51xL4I4ICzWrXfRY6VUQjdIMqM/h5KmYA9Ff5wLbv3M
UpADQFz+uTO1cUDfIJ8W6mjZ165v3qrCHV47Zxw3IjPJNc5ArEYzV2qruI9j0pcneE3hUm3M8LXN
I+BqfD12sulO1bmt/R7R6Ka57/P4QZ9nubmR7NJmRJRmbpK8I/OpBD8yq2/vqCfwpyggI32BpKZw
FJROQ3L5v8FWI0qtCpJTF9klMqSlqyTYUivAQiseIFz4wt2aRc3KoCbKqkZj7zG2B3uhVl3/rfGL
+4hvh78oMHqLYzyqsqg4jkbnvzeTBrHfD80ndbr7PBgo8Q8W6mevMY2XotGmXZtmwVo2Xbdrl4rC
m/Y5yj+rz3z77r/nfez/2PtswyBBrIPg11ykhP/Ko2s9Hm6jXWJu6OI9lHmGgSb41F3UPo0PdV95
G+iS+aOXcywx9VT8LMAF+g0v8dfcEV7jfozvOBYwPSyyx6IMkkWRG/bX9FRFkUp+dALB9fA5d/5o
a2aTYFOHV54kdWdTC6Q+SY4NGd8PXBEPQ5vH35oaN6SwibKrGVf6Lp+VYv1ci64+rNGlreA3mMLD
9jmUy4e6XsRkQQEeTAAB9HklKKw0fBSzQfRcYA4QvHqMe6qZ8woix363xnj6e2x+DtiG+D9kZcCA
/R0owTgx0DBQwYepSKv8hQsjfeOZwAnFo0GtcoXZZ1y8JBbKksEUb0E+1UdH7eFmytuqBdzWzJfP
kcwc3aXs7JMaXNs0Oks/tUCS2tNZAjckvkPe/QXy+KvZ99aIekRjm9jAm2gDtR2+ftTTHoSmc+h0
uvaoKaU4NbHdrWukNZ6QKvEXcxT0kRYnxBisn/KhVMFQUogIhXmDmF8+VOOUuVYDx3gSScFRP7no
ehH8bPt+7eg1b0np55j2gO6A3fddNPb06mpNvYTLYt1wioIWG4f2uYlMZQf/UN3HahycLerfG3Pq
lYMbmM+BR0ItATVyIkXnHsGHRhslnfrHDE4ce2U/fnjAmxuTLwgAMwAMXfSEF4S1Dt3qn4dIhIef
DxG2lr8fGmXpu0Kqq0r08POhaP5Jc9j0+ZM8xLAfVc+mRAKiZduZLn6rADvD56nxv2uohp96A33t
qYhcDrtkGWuPs2w9DP7OnFOSpYFlqlWO7mcOEnmpxRxvPhXo3Pcq+E1F0ezXovtVzzj3Bt3STUU+
ZedYkZi7McTOr74Zv6Yi9ZBHg6tb1/oLMobeneySF9l002RD4j06/dVv1rq+bJFzXWfjLW6NEaFW
BBCpgEAmnu++LrIv9jH9iLMTK5TTEbepD1k8A44Tzzppc/FW2OBpdSezT3pn609ydGxV61S5D341
1Hs9jY2XeHI3FOnsB3UQwX0V9A/JTALLzdrdaWmMjdqkG+tZYX2TF1W268m/r+RbqzljtnNHBw8M
eQyYR1O72HvauLWK5pdVwMYcAOpvSOPYdNFUIu2Mwbm4eflPYxTKqXZHcZYH3EDbhEItz59nXt2x
m4nsvN6tSE5znIlRd+sxzaFSEoCu5qhGlOmvkCsITkUUpA/WFP3ZPxH1DXjBP8zzrTZ130z9lIwg
/FMseZ/iNlib8jcK02LP0d9Z9Uan7uwJTd0sDTCnahrn3MRB/qQ0/lrGmWPWFvuU/PCyj/X2AUfW
Yls4RrSRhUIvxmw8jU33FPMne8mia6Fq4zNwqsdPVAfgJWM1GYq64WwsDqnXKmenawgvo6Z8tZr4
6s+5zi4qEFrOrLc+xiPH4Fx2Kb3Q27tKXW9D3zVvSZbgfQj44mejb8y4/pXBdXjL8hvJYJxXf98o
yt89fw5loBeixZ9zsrIRbyrkPllyAMwx14gE6db564SnfbnRQ83fyNEOmmSZj++OWGQjsbrHf+cS
KkFzl4QiPrUWFmiJqMVbi857nTTajzRvVczc4uk+4ZAEss12EGnu3ae06R7ljCoNCVjD5KkpknLb
Olm415K2vLVz8k3OEAhPFFY3ngvWtFUz641U86VXIdOoQaqtHC0YievtiE5hG8ukFdFTOoR3hp6U
V7n55LR4oLjK7+089tVqDP+P1u/nPI8v4n/f/V1VWm78gSNxsLUAvE3lR6NQ959aSIal4KOqDuPj
5B4qRevbfZgCsnFdE7ONPLKPkhgh7/zWIwAy4TitohoPvL7pvE2bIfsDOQUePrmJY2kOeNoH6mMs
Yndts1RtR7OJNvjvkRWesbISNRvNGjdNjj5RCWEtRNToaLOyPgvTfc6cWL/IluoPCyOLHuOQrI1m
Z96Bdbta+Zmw3mBc/xQgv+4Lt1buYrycFikMs7sRixNyEMN90HQ15L/2p4VS7VtFZg3sQje+REYb
LsMqucaj39/lESx0fGnzu8oV3i7S+npfEZ2mxJDrsS27h0FXp1MStt+0Se8exjLT0UPu/I3tUlUo
2Ot+una9MPjb7WItUnal17yPFTpwqZkW/D3wp+01t/qu8bZneiFezNH0ttCBs61dFu19YBfnBGzq
W5IaK1lXwlo3WI59HlxFVN73ShDthyG0j14GF0Ve2D6B3OUlcmszT2jmVXW/ep39lgpNWLqvQe4h
tGmo1dFBop6kus1W2obj7FdUbqrYMy8VqxN+06WzcXoQBQtY26g2tbG4OZ56McB1fdcAzGAtgKOg
JwpE+6dxk6vOS2Bl3bvjYF1a9qjGR1Mbbe3ZcoAVoH9xbTtEZjzofvjQ4Su/7DGXNx67zHR/WZ1y
T1C8a6jOr0YBY2HEIrlptGbRY+67jc3GPeZDPexsRzl4U56ttREWe1J3CxW48MuUtcOmA+i1wQSd
CDxrLnoBIK0GRffexv3Vodj6QcmJnI1wlz4ulxvkgpoDUvpgk2H7MeFftMBsnDpw+Mlp8IPoXl7K
UtWOSgwmbe6KFaVahqljrQsr1869GAHU98Xr4BTX0s6KR2Cmj1rlJhdElNSnXNGec18Td3pU1OfR
qq4g28Gop1FECPcRqW12UkP/5sLr3vsiDU2I2DlG7ySg3fUU2Olbb5M1Llo0umVTGe2LUxAe2nrX
37V2Myx8JcveTCUKV5XaBkfdbc/gDh0AvaiISQZN4HJXotkUF4G/Tcf+n345GJPEJF0zT5Ft1Ma+
YWyTrTpvfKIykl3KJHridFLfoaDPm4TLwqHv6+5ZdVipwTqnW5IkP9l3+/vU6YzzMIidlZhBuERQ
i4SeCaZ6HlRHr7/vBiEOxRS/U2NkRo9Cwt4N0SX7bIco4i5GWJO4F2fduiCz/Mwxpl2DJWdbm5v4
GLlL1dXafYY+8yZ0i3HZN7WC/IttZMfPW2G2hEmcuJxlP/fGPhuUoyuzH0TRB+4hq8drOUbWxUmb
LdHn2nSNn3mvccKLmvfetLrr1KQFtjtOtanCt6kCuRoR6YxYgvzqzYfeEf1THQfuCVcSuMNlAk8g
bmFFRCzpSPh5O7UPsU/ndb6mmHtes/lOmLiosOgfZZcc7PI63fa94S9lE3ATxtJa9R5TEs5rYT1W
sdrt+9rGyntuitCfyLzF3yMlsx/RFu5vaZvjhEGryGFshn7XYmk7KKdpvoAm++cuiY1u2wX296+u
r2lfc10YxZQ2+Om/nxR2fQSW+qv0CucwlHW0d1rPhRI6pLvQ1PxzH4b1NqiM+I5S4rgxCqO8TE4l
1m6KtEff+1eXnXmXp3l6RI+4OQS8/rs2zJ2TMZtr6qM6XTAhyNceuI9bO8VIT5u9+lgk91VlgTpw
sMhG1zradWZV7SPfbS5j2IbkvZLqTfeys1rypscJ2AItq79FFS7iIPXSq0HZdQeQSt11RRsvy1yH
bkcWda/ZfFpvKfOW0ZdLRxjad5vAQlcr+8Mp0geNM8SyJit47Q1ljbhI8cuEVBawFr75Hb9hH8T5
1crCdleNzZ3Dq7SNdZzKBgusjCoccgt2oL+oVv2u22n0K7PPoDQRWOBlxpKHg40IjGJZdlp9Q+6l
3ZRJg1/AUB3diJqg5yv1FcpMu8xqKgFlPiyDvEo+1IAwy804k9iOieVumuVHPGqtsw6OBJO1Xns1
+/FMDsShUOlqLNmbWrXL7yHWsOveUcsDaUpMZev+A7IACyVVeyLiGmuOuo2ORuij5Jd2413qzuGL
Zb1HWuHDM2hGDCGbdmv7HJGQLLpvR2w9XGByCy1Lx9uYmj2Q6UrdVFnXvpCeoEAye8LMB2enxOFV
7+scHEC9U4Wf7MXk2nttivIT/5fxdlQb++KapbsK+1muaojc3aiH4ykrwJcPoes9WqZZX0U1HGKY
qb3RL4yScq8/NMk5RIBvSwW5WUtwl8/fcmX3YbmX0K8WYXOQIk6DqBXQr7p1Fi2apo+q2mU31ctJ
mTbW0aq6BKfirt+3reavJ0fL3mAWfFB1Ga6lC1chN4Kf4bzmWjGuGp1SLEOdPOzoqva+C7txi9t9
dvP1HkuIvK1/2LimoVKsfeDI9FGqoXgqVXNaa1r8hjNyscozw72m8wWCfb/QI76onq3oyoJEkLaa
KlHMbmIuzhXMcV3b3DoR3i1ffSi7QdiwWFjmGXJaYg32FaO9uePzwxJb2/qgGrp+ehkVP1g7eZGd
FZ8EIJxBzs+dkZzcyP0mYsM9h5iR5EH9MBn4zOuTjmCtC8u98g4Cu9JzAeNiOaGvDfQEUXw3qfV9
1iXjpZgvmCeOabYhOA53BZHCyrRb/QW50+9GNQy/qM9NIJU5qBBtV0qSLurGzdc9uW+Wy8SfDkrC
Qm0q1v3AOrJTRwWHzNLWnuzIFzsvxuuZrzzvq5a8gplJVpNTc+BSi/E0eaBHUsMSm8g2BvSA4nzj
qKM45WXbdigptQ9WLtKd7Pu6aLXzrym1o5NXE8C/OI2gSFjXL06NnW8mzPC5Q9R91aWWcY3dgBAV
LATswG1kTGDeQdiD7/kf2s5rOW6kidJPhAh4c9uWbLLpRImSbhAazQy893j6/ZDNITgcs/PHxt4g
UJlZVWCzDZCZ5xyIIAe9GjZz1J6H2uARkAzVp4w60wZQ9ngtNi0z7E0/t4CKFfchNiLnN2pRqCBs
Wz9wnwKDu+RIV3+oijKd6DydT6YCdGLjw50cTUtqolIGbgSTr0oTpd8GNQT+SDvQ0rjskgAPT2Ac
e2jOEIpLRgRJbBCZVhhRkAyy6FYtx/w6mnM+D6WqoOA265T2PP9pcoanwA7OYKODEHIghQRL0h19
rS4eyacBSVaqHGBWC2zc5q4JSG392S6m+DyS1yAV0tafk7Jw77zEfOb9Yz/PE/AU4OB/IMSdhS1m
xTZVPMXtqp4CsADExRFXjX/Xlj9lYIehui+cIdk5Tj0/JFBjbQytRXYlNOaHiw22D3T3XHovlhBx
8LQAR4oCBwwWVJGTrWrl3AAvrGmj51S3XZe+nqVGmeyhjbSg+RqaljosMZdTvol4X6Vqf4AyH15E
C8pJRQXanWmef5YDbwPvugM6ZMAtcrZqmx+ALH5sK1Tg1YKvRe5gnUdtHiFH4ZW5tmrLeRRb6xYn
PWnmqyJ2dQimgCp1qU0VfoQNTs3hVKmmO6pOxoM6TdbW8MPgMeSqj5MzpVcIUVMOCGbgVdOSQrin
g3XXW6rJzzSdm16pAy6JzW89KLVz2P86GQWF1m4qD55L4raMEueE0iz3YsuZlkCfczHKWA6tc0eV
dzr0HVJrpE0pUZRA+wYl/eYnYfIdMYGFEUVpv/B9r23b2A8+0YsS7U00Re9tlTdFlPzg4YoCfFfT
vN9Z/LQsQzkMnk5XreWRHQCohUsfHRul3R2yZ/qD0TxFZgNSDxVNgOC8wFAiwJysenV67dv6ABpY
UyLksckHmImV7qJZMR7lUIVg3LjbQu4mUF9tddt1FGz06npMa/MSN2jaHQU9+zYpLO9QxkufuKOZ
pzYi0+LBYf2shXbzNDTDRoUE99l0+r2XqMrjcqPud432YtCxekuCAH3ZZWiVWbaNpyE+ZHqJPmze
o4BRQv9/hIIppRZb/ER7rkA5YEBX3iHTPLTm+GjBpLGdvHQ+IjLm3iS18iWMi+RpAPJndnXzHExT
/VzQjVQarXZXBkr97BmDte3hqOYbliEqLP5RW+SL/da/swqaqsAi+Xd5bP+qzXP8EqBXex2pIRUh
L0hebLDXe3NooivxgoiAuzM0S7pX8CIzActtonxSXVN94veDNhbMo9MDxAsLlGJ50LxxlJmGwd4y
riwDuXhYRGwgQEkDYRPdYwCb7c8ZqQT0K1x1R14f76Rqx7Lg511JHIsUSwh/J22ie5mre31wLDX0
6C9zO5rO+LUnz7cEc4eHWtRMZ7x4k57cnznN1WVImxY/WNOoHiQ4H1Lqm6MJneGyrxok+b7uSIxd
5o6jv3MoaB8l2OhbfVeHrn/xpouwEzXd6uoyNxoovPWUhORPSOZQ2VJhTY6I8VxZjtff91DfH7Jo
Lm/d5Ibuk+hZaba9pg7Piub0z1k9fgEW5J0LMx+vqh40omKMw33XQkEX9R5IdCWyL7ZW+1HN8Kld
TD1kBXcmxWZfLeG5jXliptE8PKHXPdzLGnkdpXCe5NHRzcdt5uQDt3iRs6N9Or0JApDMwLh+orHa
/yjLEDmIwrDuM9+Kr6LRPbXtnD10VvK5U5PgBYCtfkLXAsZrbwxe6qRtD+Tap4N4aR5ottQIvZN4
C7P+lDVF/xBErvGl+9FUWYDObqHuygElvjiz610DEPPYxBQ50bSABskrUQfZx5bzx2m6nJpaVunb
dwHvTs1MKw/JRPogsJ58UIVfbP68T55JG+/oBV8M3m2PflqcZKRYg3kfB9OTjOI5hwI1H37KqOaP
Bo8cVZRbq/DLXMMd5I7U6GTVuJ2NA6rV9S62FeN+8tXXg6lcO8oQ3K9mbvjLU+oHnyVotadmp+3D
iUrxB0cRxCrClaAF1mAJIR/Bsw48ZsPbdn7PA6NVa9pnAN6HaGinb+5s+7u5pal50nL1rOqku+id
3rlwvQDorsNttKigyAFdpdez1LBcPt45v+EO+ifi1d7O0iLz9mMPoOSDQ4LFO3RK8M4L2Af5FXto
yEqQe72s2iC4lzYzjXsdKFkSLNOcn6ALez3E3Cqc0uUgZ6tjjVsdH+L+Q8i6/ExDfII2JBuv82S4
xqw7/YeQD0utc//xKv9xt/UK1pAPyzfB0pj3wf1hp3WZ9WI+LLOG/G+vxz8u8+87yTS5Sq2fqkMX
Rk/rnyD2dfiPW/xjyOr48EL870utf8aHpdYX7H/a7cMV/E9z//11+cel/v1K4SuouTs0ii2MF9za
RcvHUA7/Mn7nohTFrDx1X2ddxp2ZFJdVLuPLhHfT/nYHMcpS72f98xWtu64xKnXneb963q/0/7o/
DzM8eg9mzN35uuNl1cs+677vrf+v+152fP+XyO4tGAirGvrDuut6VR9s6/Djhf7jFHG8u/R1CfGk
y7/8g00c/8H2H0L+96XoqUfhE4WfjRlPzV03hs6+piN+K8OwXzDwZt7QuYOXHi1rq1auv1PcptCP
aYOoX1N73FEubgkcp4CeOJpXbkFd1ye9QLNpJ+6g35tm6p3p+QVBJ6Z+9tKbyuMusNRL/ahPhrMz
KSptwf1tKTPQernItV3E3ETXTSTdwOxB6Smn1jgnynYVetOd14mraZWC830jhuW4SX/4UaNcm1A+
b/MsS47UpMhHqVnxRFfmlVnl7R3sQfmTQvbl1vLaB/FJVMUn9+DZ9bgDFp4/SZieICUWkmw5SYju
q9wi5dyasqoEpGVBD5cZ0yy4bCKO/7i77vYPjqX7JFH/ZmdvgkpI938JcoMMXO4O55lOrGljQ2Zx
ljFik+F2TL1X9+ow30JsUyGkGAkphtdpMlcOEue9rWJVSXgoTMC7WgmixahjqgByKgeyhJCUruN3
QYnrnum+nI7v5tB5+kf4OyvkiqmLIrQ6QNMHhz8qb/Zdr0XOnZylaFf0fd6dP9i5IYp23J/yHvow
YWzD2z4JoB/4Yw2JkEPJ4y20RjaSyMus9RCmTn8FDPK31SRnskjZuDd1Odun1eSkwyFTp+G60gaL
nknqhAg5WbxEzja3a+9iF6fY5Ww90F5n38hwFgI8OXUppvh1/DpXpjVm5O8io27RPMvGAy0A/TaK
Z1Se4ddrHjaVRpIEUSOFdy0t1KTt7PEQe0X7MARq+1BrpXNyevdZTKsdPqlnBIJdnjUIlUNGO/LB
NoN+Oy0zxXbZQ1ZajbKP6wTTZR9xqOX8NSvq5igwXTmD2OjxFa/7AboLCZ9Xbi6+y7lgdgW9Cy0s
3Q7tzoOXM6SGe1Jbw0jhNa+y5qRUis25r6j1n85bzahRvl/C/bbuEf/VdHsTNH22a2LjFTGdKJ3n
kt0AHb0ejLKBrJNsvpjehXxEXos/iF3g2O9CDcUfZLoAsaEv2ETw/COcRs7aNABKN6lr34RLUwQK
ker3DN14UdJYI0Jb0yANHrKtfv2h6SfJaD4/iNFZ1ELBv1okQHbFW28QJD03uR1QOVoygHxSniKq
qBBXQosnBwjZM3Tl2v5CmlcKn/QS11INu8TRajHsofFo4EIrm8eFoeAQtXW8C6F6D7d0Cua0g2Tx
bvC9+rEcpvpRbNpi6wB1IzlEjvYgY3F/WGdU4/um84Pr3m6G2x7s8603UCHeyDiGhf7G1e+Krhjz
3cVB8ol+gNHpfgkRt6Fwr/fwLwflbl2hy+PXtT7YwmU9X7/7YLbVSDkq+vjYvamEvvtdeVURrf15
Sw5Be/cLc/nZoQR4c4mR8buZlx+ZwY/UbUDT0xaEH/y4ChXTLI1eBnBhx3wRlZND+nY2iajcOhZ3
PySXGR/sMuQJuj/S+f+1GTp33pD4BDXlAWLOzEg5r4fcb16HZtBuOtpEbsUp9svcHjTONpjreb9O
I6vu7/oSSe8L2y2C8TkwqAF2O9OIIpqAtWqvOM03Y+qy4NTmznCbxzkPplFTXcdzWl0nRuqqT4NF
7kAd3XwrMfUSmAhUYfLojO6oupGHvBOTG+rFlpvRAXqQRlOzrafb8BWPznzFz5x2D5hVv5ezDB1Q
fY6682rXkW67zXQLMh5CPZWm2o02ltbR4bKB+GFcD6T1+Evo+t5FirdUBhZ3ZHpQVb7tJrZm2XIs
FEoy7LZeQFjnzW3fmJfd3tnztKI7Bl28Ydav5zSq4PhAd8frMogqFd/+VUfOI+yy4Re3zYdtDaj/
wX+LjQxn/hA7OF9rtkkr+JQDjRJA18D2lXoN6aQ8QON8slBLX9yVHZGRpNPh1VYArCrGCoWdZcZl
sgQO4ZLUq0J30yyeGmIubScr2mN4JSEfpyxrA62NYH1nhngLq9qluuOM9j096/nebSAa5l9n/2qH
4ES0pPoR2jG8HlaT3ld1gvYvYoYHC5zLs8QKXcufY9V+tijT0Pqg6LWycTR+kgQz0KB6ABgmYbi0
EasGRGHiFbSBeB2XRgfxytyiow6peobp1VufdbYmdfJNvehJka8nA1/RP7UOxVstSlTizQpUZWqT
hqZGg+XX6zamnwLUoZh6L2erY7WFi5cODu1ox6AVJE4OA2zMFwfYjV9nKnzzMFBEXSfIFh9Wki0m
2E5ghGZhCV73TpeLovuqOVe0NRmOWe7tiXa8yB7jb+CgkINRvwW8ABQLI6iGh077VlkaTVbl9Gkq
BvB5SpJSCQ+0b06uOhQ/Vf8cpLOKACJv2GW6rJq3eX09ku/9b6v6ow43hqKg78PN47U1uNZR83uQ
2fRnbSDE6m8jPQpewnK+Diqy/a0bz89FVWzHhekL/Fxxp3fIRgVLFKBF7p1tNGbE6yV6xZ/CkuKV
JUHlDbfijUz13ZL5lFMoZg23LX6lpJBSYfAKOuid7kmFcPy6c0P7gNiV/UWZozv5HV4jUho/r8vI
sQ5hY0G6bMJ1Omzq2aqOcp88x5FxYzr59sO9MqBK7sBnVTVurPjV+2oTT9TU7zzTyM/P5nKrTsHn
yiiaT8ki32ikKSw6ZnNq1UEZ7t6GFEWDsxzm3LkGHF2ebQU9OxYqrhrNjZ7k4NHgUSb04skIbgv9
XJntjdGbCMBkUzYes27o+ZJlwszn/8nJ0na76G8dC7jVEIlp1VPZds5ZQibdH+5sdz6uE3R7Tq74
BgVVLxN8tbC2LfTpl5jLvnNyXxZFeFnEgK/wPpwofMpVOLThI9vuWxuJlQNd0+mO3qbhYC7Lz4pb
bkdUET4p6U6NISstumb4NAW1vo0GhG/FNtJxe0tX1K/eQmAqpqowoQrK1LOzmAa60w9JbXMXuQxL
HvqeDOur+CTcjMGRehmQnVb1zdOU+d/gDhluvCAYbiZ/pAtdTuXA17uioGvxFvAxqnrzSIwM/aIN
qo2MIc6N9ro195c115isiCd/u86Wda16er2OyxIyLjPnWR3q4PghxG5UflED73No1SipdJ55cnsl
ondwVjmVwzoWv0SK24Eq6zVSxvYaeXFJKAWJaasF8IxIkKwhZ+uWaBMoxvZvd5NInlFDaPToTFT1
Zrx3YMzbxaOW7GXYeyG23hjve3d2NgMcFIcPDn9Ifw2pt1x/tBfjKSwz7abO69RGToVFRveTPpXD
XaAHLc1JmXPweLJ8hNS+3vj1PFzLUA5J5z6pZh/fyqiKY+2xs8ZdjoDQfbGMPDMIHgFmrlMqWDjO
XWdd+VMzR1uva2EZ8LIfGvDvaAvHy8xHRIe9TqYvG49mOByaKKNPqaq3tPcMj7Wjhp8AAtBX6X+S
gxHbLR1Eln9KF5vb0Kg6zwriLsuQan13nwf6qTK91wl6TwuDhZCgmICiZXtn7uFBXeLpvc1v+8L5
fY0HGkh7l4263RJQ9dW0DfpwupLh3JYdzWh2tJWh4qbGU15+yZL0dTdYkSrSl7ZzbaRtQtdNYZC0
cRfdMsgxY/6yONhBsV6cxRYVFk3E69i8NgDKwdVPgL9MkigZysGI7Jg+miLYfXCsQ7RbzENo2fQI
fjE0F52cyQiQSnEpNo3w2Fs0Pu7aoZkPVOGhrnej8FGN3E08ldlfvDLXRJJHYlPDDT7JfMD9H+dL
RAjb6iVi3eFtf3Gua9AUDDktTegeVP8HK4TDK6mR0NvYgHfOrtLuQWYEEAlYw8+6jYNTvPRYbyS6
syNnO4XG+CCHFhrQc+k30Nq300NuA/LIYj87yjXBmYwkg1XfXkYuZbRGscZNIi/Hm1euLvsbb0pK
7N3cbpk7LC9dribWFbXqAIRTCvQmKesT7YJwS9EA+zSG2zRaCv6LpVBj72SP+e/iugTVfrdPKzfa
r3OCoUg3Ux+8riMO2Hn/P66z7j3+36+n62d1a1gwlFWpZdwWjX7sY926bn2D+620743bqWIZbr1S
4za1jfg0AgFGFtK4FdMg3kuMhFeAcvZa64ElWaZIpKwtQ2VEPWJXBRA+tUk17cUo7suOEj4CQtoD
vqo3kRslr9/S5USfz6Y0jekKTYw96neRuSWpYZ6iKrNo3eY7vw34yUNigrEn3+/iJ5czufuyatur
1/saf4yuyfIpd3xAgnu3S93DWLQG5L1/2NTFgf4dyJxav9hzmHcQS15CUDD/2utWeS3zxSQTNN4+
O94p0KIs88Ux9Jl7a+uTcoizETzHUN7SK1HdzppV3v7dUBwSMkHTbNcz0Nr/e6yslEbBD8eGEa22
P5WKoWzlzKRp5XKWL7YyVRD/e/P+exx6sApdwSQz3XT/gRtLhjptvEoe0TC73MeJSQ512AfvZLhT
WgtS34C2LQvOmhMAPqO+bJoZPc6jadDAHH8yFrOfdclp4ll6K0OrAnoPR5JCA/NcvOgaSXiyQBCO
LsHc0V/WmLmneYid8FMAWOmFQ8LH1uQ+BoULO0Pv7ViUzlPj26hJrkPAIdd9AKHJUWm8izeArOwx
tk3rFs7r8WGGJsWajO4GErTpwTc5NJECrXMV6TunL/nyGmM7uZ3d1wkySw6ukV6mykjmj1YS7x1a
aXalW6XkOrvpWGiR8VgCtNp3JXky07KQ1FtsvmK227Kwm0uIOCYW2MDMlp9KffqtCyztRGrYeFTr
/KTGoXrWutaNtsXLBFbssV1cU9cqZ80er1rD8SKEtLPplCj675dIE7AW3elmsZU914tJA8irY9pi
SnrYb8Setl67rZD4OF6WWi9G3HKBsZNeLmRdrnjRvMS5zmM9gDCBBztjebJ0I6W/otUf3JbCI/1m
NWrTTN+tPC9KOD3fRMLCfolZl1gdq21dBrWfeDPzOUXrfvxCCu0FQKXy3BaTdSw6s7xqszp9hsnv
F53Gx59/DhgjBC/qgLSMUAFNKjgZAyIvIQNUQ9vY2VX2fmguQwkWrwSvQ/F+mFvYtKe39Fhvh84y
zllCP9Dou1/pb9X8U6DB/w2IB5avulQm0jSxeSa3a5wluhnbXVIbw03R/p4WlnkKoXi6AUnKv6pS
0KkEGVrUkIhhRcd8vCElJN5pCZEzOdQNIKmL5+PYjlrjZPc/kTSzwUUvcbKcjEkidUChq1M8BfCP
B0mfAYPmYMxaqFyNFQn7md+RbW9Vuft7mprZDd3AJanPKMtuGjqitonja1uZ1Lipt4+6LuLeKncU
84xWM6j1YQIBuCikL0NYo6Z7L/Q7RMi9V6+l9vXjDNf9GQDeC0+dxdcui+eNVkT+S9fRjqT1xfTi
V5G18domf/EdZAeLIvCQBWiUjWKB2e0MEE2UDbyThjrtBadtxrF/GWoXjCe8c+KV4eoVXN1/nZum
QbR1Bh7J2wX9aXS0xxh1pHGv4Dlne2E7oXxGF/tEzfBmCKq92EZaLufdxb1MyfpC29fLCiaArr2n
6fXerZXyCvoUd58A2/2mJ/GXBojBo9pX+v2QVelG7HnWm7tMpY3cW5p6gT9za6Z99eeqPfECNEhv
ZMk30G3Npgk8/45ewPmpVNpHsQd6Vh1S37RIjLFJ1LSHzqSdqIVn8yX6boTx+OswB/Dv87X22Jft
fIWcR3WlmlnwxOMgPfR2bv8afddb+E8kEnqz6dGOoYV5vbOGbxLkE5qOOygsUjBQb/LzYgRqkO6n
yUnPdOM593mlKFslsPg1ezsLclKlYovezlbv5Swei3OXQ44VBfZjyN3rNe9F404OgNjNOyv2UW1E
OXDzwSHDKfYfyzJzryV2jYC4nEyYRc9pnwZPkPvln7Q6jfe+Stt/0QAci5Wy3Fq9k/5sx3g7m9P4
PUBdbD/XyfuIZhEb/9cI4YlK42ibRSFqooEC4COHavMIu03Gp0hRw3tfdJZDz9lZKpxgFxHlUB5O
nFVzOQDfoETWjQdnaLfzFod4vdTlQ5PW50kpa0AhyzPNu2nL2tSAx5umPreL1K7ek/A1Kq98mmhM
vB5cRT+Mc6l8IYN1iTAA/WyyCeIhOwYSlVMf1hb1HlTAf1B61m5g1m2f4FGc7lDSuTJyLnurFlNx
sCZ92EmsHAw1/QGFnXYjo6qLZjCV/RXqQM0DD5fbfq4pS/qIuYlQbtuQhysMsiNz006fHT3fCQQa
elQeh9EH2QnK2dUdbePatnoGoLhNQ61XPkX+NO2hkS9skDLQ4sohtFX1pFjLgV7zjG8RTumtNXUg
Bd0vGd+NVAoWj4QvmPZ/Os0DRCBr4LDgXqtpfIyW72vIvixqOKnFYz3Ahfy32W/zwyrpOdN3i7pf
hVbg5FyJ/aPqp4TksTHepFNobmZYOHYSKI51KTkLkuYYvy31ISxx7xVPy5roCOWKHu/azNq1rZ0/
WGXKg6aZxMdab9Ndo0c8aaopwPlORWfUrH8Zysw76L06w62PPrVoV4ut9fp5Oypj8yiOf7Spy1wQ
fkBT1xiZktbNsO2mUdtJ4bF/o4W+lC3f1TFD5HgO/jB8lqrlxX3hjv7r+aW8aRpI0l04p7uisw99
0X12ox3klxtLH9PzMPV9uE8UoJ5O/pdhsqCM84EMXdq3Rxm9hbYLFrleDm92WVFGYpeIt3ixm4vi
z1u8bCmh3ne7goCpXFir5VCUvr1v+nrerDY5W/gzz3rhQWMrMZYLLyF4/dd5rTsACpLIIanQhhoS
Z19UyfuYdcUW4rUj1ahf0dGyT1Vl3V1eDxnCegUsmhdg/Yuosl3CxOTmDlWAt6mXoXg+2Mj4/vCD
utpo+qDum5ZvNmEXKBvjVxrq+/uA1mJ6WLWNcBA0QZXdmiY8oRIlk5ygh31hoTL/66S2Sc6vpRIt
0lD6NnPgbmUyIYqEPPMmKe3xLOMAvZdDP1FKFJuyxLwPBHW959vKucwWNzlhjcoi+Td6rw2Ih+Lf
TCpv10o+GQ9ymNve2TlDE+xXWw28jhKiGmyyXDV5LEaqfViUsORAthq+1Zqcdz76MDguSlihnRiI
UX+XgHfmrtcO0NlmW7Gta5CTo++pcZzLGuKwc8076wG3mstW3dt+dAGlh3k2h48O7jl+Unrtr9fF
K4+PQWl2vPk8/QoGJShhFlo1SA3rR0MvwFk75n2TI/CKOGT9uASISQLkEDvvTRK6TKRZ2bpM/PNa
6/J/Xmsq2q9eFGsnVw83jm01T3KItQLFe83vXoVa2gJSJH32zOtOTdunvs+8hz4LlxwV4ihDgL6q
rxJ9GZO4ohafa6/RDnCch4JHmY/R634yQ13WF9tkjt7DyPoy6krtJcrClzGJnMdx4HavSozwWoYC
3fFm5wYUWnMWDE8We8FjrN3IQIJCmOnBMprP0YL7ETvR/jHp6ZqqLcBg2w4tuJ3W8MmRGRIDAvl1
q3WpZSuHJC6y21yM1hbho1+D81vWUEFe3Q5sk3lLZUv180OghjRZ0Kf/EGb9XT2n042Y5FDC6nRE
FFuHzJEwMo9wycfEqRbNA4niVKdqNGMHJWFkt6/kUSKRnzg5lQMcjv6u1TRtI48pYpPHEjlbbeuM
DzZZwKTqt1HdotuHAEBpGYIv7B1pGGBR57pWU5QYFjox4K6vhGHFVO8tS4cis0ct76CAnzzUS4F0
TsrsAMwgOVRLNXX1ToH+c9TooKGkF23BKTn7D23yMhRvScnx4l3b5KWdnipteJn7wXFZavEmM+9k
xPrIboEiQqTny1zC1OVrMPq7vWZ98Tv9OwpD+b04u1bfQJKnP1dZ7T1NengUc5ihLGcM4HBHPbK/
jIXaXOdqmezEawWNsg+8mDrasoGP9vFlg8uSo/NhA4qJ7zaI3MY9QGVK1yswl/bWCpMtQ9IuMsws
GvomTd+mSX+CwNO97fwp2jVWFP1SAeSYdfhPUTYzD4Ne2JBaFMnnUakfJYAGSgeyi8C4X2eidxf+
Umk8BHu++TWdM+uAuAtvKwvW+nTM4IdZelb6pdllPYgtR3gF3tv8uNq9qB4OFY2S5LlQu/owVYaK
NFMuc8HpIoD0tvD0FEe8mawuqMtNt9yIyMEuOhJVclrHtGC1y2F1i22ag3A3DySCxPFxics6ZU2h
mCz0ztBr+3Y9DF3fnPqS1qU3e0A30q0xQrS3++MUyGE/N+9iijYaj0nr/dIHY3EHV7J+rpWDDKCG
RubZ5nb8Yq+yo9jFImftMmdIGv3Mvc1qDlBIhNOOIuufFn233mr/06IBCk993kSus9VBTi3PFPIA
YvmufRzH5LuY1sOH5w+Awl9RsaKfdplJf5l+iOKRbPEyXGOdZbUqjL5fnoDEe3me6athR0OTexMb
WUVKJ68/NSkAPlWZAaNklQOPcOU8TzbIdAhrfkeTzf2s8f1JDk/zb+e4rm90g0ZI9IuMT7zmwyZU
WvVXpb0X4apljlXpr3N8TfFvmyBCmjsppr02TNspK3gqJqP9veX7edND4nJfNz10HmrA01eYzd8b
B+4H+CKnbdrA5egMU7GjohLf03o8XtvupBx1pykeXc2rePIBh2V40C0v5GFTNDyMfaN//TBJa2sF
tlWzeGxreA/cSXeuzcGbMlQnuIEEH1Q7h8TKjS9JPd6lk5v+TIwEJCV3b0/wa9ZgTIkIFdX4Ug/9
neTP/i7ibY1/jADE5m5zUMA7t0s+w0uRPUijQ7dXqW59saamBgAWPktDRRGq9mmEY+vS5pCVBq2e
qGEcjBH2qg6+3WNp5P22KEzUtpdOiDiPLovK/HYni050S8qi0kMBsNO5LNppU7ePES2htZjbFNUZ
HgK1ym/RNuAJBLWty1BE6oU3VsNE7gSGleV2R+yLqY7V/FaWeFtHTChUbp1Y0XiZoe+3aXoEeAXJ
R3A723py3yzKcF0Y5j+7kI6p1vO+T7Pq71IetC4RVqv2m5AmHY9Ou4PdxACo3vKp0AE090WZajjQ
RZskf7oaLXiw0W1UeHSR2RRtqo0O58PygxzYu2KcSa9NWXaflXCJiq55V8UjDVV/ddS2wrPE4gjI
qF1mJL3Hu3hxBHFp3uoGPMTnkVRVVjRq8+k1vzMYTnYYKVCLgNvO7yf1R5u8IH2Z/STTp24jb5rv
NPqbbgGwQxH2GpD30b5OFfr5lNg9Tm13sNTWubEn33J2pEuSQw6RIl1GaMyLO1J05ybi74F+CAHG
FOjddaoDYpe/jDbrvUH3/0s3wvSx2uHG2ZtpEr78Tby92PXIK+hsbOAiK6D3SJOaT+mSk5Sx6gb1
hrKxhUIbuQuv1MaNaWctGqiV8dJQealbkpAkB+7Cuis3wrIJzwqUVgp8hzI0bfPfJ1WaSXNePp1J
UhXQ3y4HBZ5K2gvRz2jnP2yLI0amDEWYgbYn1d5PsBuXmlvdxs00PYbLIR+tfVMWsLsvIznQ8G9G
DTedi8XLOvW+o1YsIygd4eOgsw+N3+BmNcVjnd0MvfpNTHKwO6+4dlW9vcxsojq8zmvrNyR6uhu4
P5Ex6sakR+2y6LYQoVvUmIaSfPtiFI9EytklXMZmkP2Wp6pKv0wy3vLIpO2ruR820mupDaBvuC/H
I2OJkTM5wJIGb0Fyu5qh76WBs+y61wl1g8R2Nav3ie4gZaS0nsN3sqLzynW1v5+qwN3FiTE9N31I
HtXyHnWVXq5wLGEPtTXlRpzzoKoAKhFaF68L/dMVKsz+VrwuPzVne3J+gCyeni24oD8hB1DUdd1t
i1q5rwa4xSSysEBnV1OuXss6es1Hp7GGaS9evemGkwbeFTZMrog+jvgh1suTLCsRdEJC2KdUTzKK
cogoeeSsbmU1clYdJPbVBI2WjYCmiR6epfU8hs2h/tkHzErBI4ImCmnNq4E38rUBje4ZVDZfzXVQ
PleQY2zUAWW2ghfNJ+ETIBfU7NQgHq+6IKfhYsmp8jitbaMorGDFY5jpRWhs6GZIzvwowddSmoBt
FNPZxW2sbVM/+1Ng6CAC4FfZQc0rZG2XEpyylOD8pTSXkgPy+rG9E5M47QYCG9Uzh4NEiMPuIHKS
+WJbF9Gsjh7drLsTu9ooA5I0aGaB19du667Kr8rQf/RnxYT6SyitgkyHyEqDI3X2458Zv+WQqyye
sPE4RQsmOdiI4W7ECHcz4XJ6CYW6Mt93HWUp9JZ3nvcSFu10v6YAJsUEFuBHypUkDsQRNeaIsnNT
7/iCNR7EkeoNNe9Ce4EgIz05RZHzxefpRzPrvLuyRdcgsyIEFfx53qq1E7+0g1tsnDnzf1RudTcM
JOQ34/y95IGPV7VoQZD01W+JmX2xhiT/3in8a8EvT595Hsh2YZ42j11fkBAwLe3shuN8NQVOd6pU
b0BmVv/LzsVovt/ZWnZWwvKunAryLEX6naL9+537LvkSl5m6jXOzv5+j/ACJGWzcs6kczWJSfhgD
73OvS3TIsGt3D8W/dwvmvz9RR0dUcIjVhwRCs63TVOVXq+lelqZt5v8OtRGVzjn5oWiK+hL0TrLT
+dA/BKmvHMFvx6coiZvz2Mbz3vLm4tkJfQijQ1P7BSGN18vQuAzFD4JfOoMk4IfLmGbvL5cRmW7x
p8uoubE5G9wnb7uRz3M1IF9BESJ7hgq2eDRavlaWkempHOjly50pvxMTd1vNzmuM7ihDmR7O9CrJ
sDXGy3Rw3U6zXaYCDABjDimyM5vRrjdCC8VzLXvkUYvGhNb69H9Yu64luXUl+UWMIAHa1/Z+vNG8
MCQdiaD3BMiv30RxND3S0d0bG7EvDKJQAMd0E0BVVib0BJyHIdJBGIggHcnWRJFG/WquK5AcPwBh
lN+54ftwSIIhnxg7iCbYvXnqO/v90uq7FPB31xiALtUtNx4mxFYyjsCp7gE5D1R7LHNvgqVyRboO
toXoAlIg0wlssNDUM7+TGeqikIrRXqRTQ17FNI6nqjbvsG8Jl3FVgQ9zlHZzGjSDCl1YNwzYH4MM
Ogb94/7aAWkEeJsf3qNq1mUX7iDX2S854md7St5lKbivwDDhgwwVOGvqBed1sKdMX84m6Mv6oJd1
w3A9AwcmKcQiDKW/LWOr4SsSMLe0EZoK/paUykn9nO6ol4HFbdHp3roDdqaXHWTEQRJ2Mwn+yIil
VrdG13wkClvq061rn/Y0Pzx/HwfF3Nmz4g1HIRlgYaF0xnXagUOJtoDzbpCMKq6gE6I3i5Qqp8vs
bXccVb5IzV8vwWiM67HC7lcKd5fYBgdIIR7fAOxaVVmQvoxxU6HUD3bipk3jAEwWdTbb/VEzjPnh
+KbtV3+L2T+wfZN4hyH2ojRjO126lKFaRPYxwm2wXXsj7Zd73QSwA50WiywXl8jCwtV1EpUWo6de
gyCMVorn7EDZHa+8naaxffnDS3qJzi0eMpzg7wz803ruInHhx5698guBBKcWZpW8VXf1iH8ppTUG
hjMbpdcUN7y7zDb5A1h21gbWG2imOP3JyHBeI6UallnYzjGBIiKtYwPZlwLQdNEeqbfLnMMI2op7
aLzbNAeZB0iLnkSOOWhKjjgY8EhpvshFmULBqhcP1VjXoN8BUKnmsXgoQdwPshZ/OSmwzy5rPkDT
MAy9TW27770pjtU0lEx/G689qNNDgd3agSYNagcar6v0r9LOBOZeadcn/CpQd9epcNMRzYl6J92k
3kqBVZO+Tdde+jZRU3js89i/OdPMeKulJ3ksYk8tCzcwHo1o/NfdqNi7TX7c/eFnJBAnV22jtm2R
8qNQPkh39IcWOIj7sVLjgzN0/Fj1YwZVQ3w4G9B9c5xePtnpwxz+8pcJuECnoZSuua5cDwEikJgc
p1aw48g6dwWNc74g27Xjb03EEli9oHHXbl5M7qoTkHz+o8PS82dYcVedzyHxZVjihi55mT2iftUD
4vGXie7A6xYswSmfrUvSyyRjlbSgTXF9UKD97h0LgN0z99vVzMcovj4h98r3J3gOsFuaNS5Yskhk
axpxdXaN/CGS+d4wwLKJ6qVkUecq2XRQ+YSWnM/23WTWF1Nneg2RB0ezB8RAZ3qx0rb3LWJOkFmo
oduqPagjb+29hRqyeRDKi/tVC3Gz0ZrCC+RIu4WRBdWXrkI60mG5OObhUL1Aj2y2NyNUiiBIZK/r
tKm/VNirWlZZ3vMiBFtRPgJprO2DHo4KqOg6vIbk6kPk9s8QuShX0N5LH6SJcAvdkU1q26htdPf/
42eUCC8UJrimlRLWMuAT6Pb1G83ZTsPYvdpMjMfRBGaZrGmWW0sl8UapBId+xbqfQIIdQITHAEHe
pmkTa0tCF5PHL45VmvdprtLbuGX/kJm8/Ng3t4Vtj6/aywy8Lc+BhykN+wF7zeJoOXgJIB/vPJCt
FGKlUOR4xx3uPCQQal55QF1vyYMG2CPCnVoA9oFsesDggr11jgP4LIoB4kvXYO0WL4BLN/twaNha
6NCXB7vTOZ/tJY5Fb9r/b3Y5ZVCfrcOFUKK/pIX0NykbynVZiPwJNIZ8B13KYCnCLn+SokHRshd5
CyNAM5lCBCUq0GOSs8XB5zPk8kKdaZVM9ylIyCJsnSR0tlZ5VLJH1sv4Tnqd3A2p65sIw7ndocJi
mS2kFYV7m28tp22Hf6jDKEF3dcyZ6g6zO2T7oDcDESqgp2qwsEyVuthx2b90K1fZ8sU02g6CUypb
UDOqes0waUAGVvdClbSCuAJKWaiZKyiYRY58QGY6uPN790xm/HXBUBQB5F6lDab0oYKWQwhmR72e
Nb6F9tht0gznu+tyi+hINi5iREigBfBpGabV9rr4hmqti3o/OVCfIAUWdE6QeZnXahrIEIOOQYZ0
ssHujjOkJTeDzrLlveru4yncdL2IbsjUmz70jkXzD/WR6Troavt9UKem+mj18h/y/78OinugxcD2
gB+tb33EST11EyQRoB5VK3n9bWyio5Fgt/lQhF35WKThT0vvumqviRc+NpNn0Anyuen+3qTeqzMi
Vu352pQpKs6sLKpXgbEPbV1ZrLg/3aIVUZ3x8NcW94piITO3vgckhC2dXLA7n1njBrLSzQlEcMNB
thDLCTy/vUF8ma8MACaephpCGmNZN9/8WuxbC3jbRQk4N/gJIBSa829Q3hGvLvPYMkW6bZ5yMDTt
o1e8TyknAJZ66bxPiZLyU4TPbty18tUo2QBqRtyNqMFbQOdAvhYtnkl3Utv+6lfyCTSxAQhLl6rL
xYa0wUKEVc6uB4qLGsTJa2o2fQOhcChyklIYaYZVOfPOH3aSFnMRwMBinCbYC579ArLBC9zYIdaf
BaQ65pvPXf+LjwnAz2GYYr6Jet6vxOSF+zgIxlcPcta9LKvn1iqTcwaG6IWCrscrucVxauzBEQyd
TdtbVGwIdknKwq1AseIKhcn2OpYV/tdVNvUrXmbQ/aD22Nk9aEVse60gKgRdUHdac9PbAsv0T+iM
0Z546wG66m7o7sN+NZF9cqzZnyjuyeRowIiCHatqtCc7majzv9r/mB+f8U8/z+/z088ZEKLjY27J
nE2AqraNZbg2PpC/LgOIbEfW3/RFCt73WvpIXRTJt4Z7YboGth3xn6YHyYgeMPvwKYHQS+JBFSbB
W/rfU10tH9PNwxNQ+roqh0K4VkOwS0d/itpqGVh+tiEbaSf0YD69yMxc8IGBFxtLKbcja4/UqDnj
xqSf2Qun9fuzB5b5p7jm7wtwUr27zTAy7RZ0ZX8Ga4j7lP5ymzr1r9l+d6PhZRjhX+zi088nHIyh
wHTTVQ406Xnt3cVtbN8B7SlRP4wPemmesg7MFuTZ2rzbuS73wZXIcCjR/s0Ug+pQNOC6JZ/RcNxF
0wJNx5BjmX30E8C+7Hx6grma3TMZTifQRtySN02rAry3+JwcMlt1UB5QK3Zo5LsMOpjPZoWUROiF
0ZmaoPrbNnkXPxhQpHvIR74adY1rmnGGqqe2XFBzmiy+AxmzOfdmSgAIo4piR700pYDgxpmaesox
AycfTVmAXifro+7sRCFoUYwAwQqxZBQ30Ze2yQEThxzciWIpfVRN0MSLow01rVTIIzOhWTTUoniM
kDd6sLM5lEIOTQ3K5+vwtq3NZeD1a6vjUCmMkuBO1ShVY1ottJIDaCe8DkDjfgD7w789pN8dG4Wl
/g8PIKcQFtcpj7/M4eH8vlIxhz489iw5WwOJg5CKy21cJ027PyTGhoj0Z9vcD1J9kOzXDVhgncKw
tk5tIyvBwGqKPFh98qiJlMncJIQNYWqEdGbTFVPzMYjQOuT1YaIWuX4MZChHOIkIpdQJK2/6LD1C
ftB7ADTYe/AYe0YZV3MGSawHyfLaXyO+rdbU2XlGcB4Rsup0J5mKIruUXsbASovRaewka5TUNxsa
7puthZNo820erQdBSmMLeH98SybTH7CpAvHzln4CNfj9UUAPeEG9NAdDDq4w2XBHJlkZqCCSXrqj
HwHq2vXBYa4JAMivnwikP1D9Mu7J0pk5VJ+mb2ESD3sKwLUgyN1OdV/NATwZ8+6ChfaOOulDhmws
RN8TcUcfMJF2KPv4fXibV9VKuAz0zUXq72OsA8Du+vsuqPNHhyXFY459Elepuolqjs+4w+ylw0S7
o04gpKcdB1HCkgZ8DMf7KgeJ6+itfbdMLpw/EGiCYRFaAdI7gX0HfPdpjaRyI1X8DTS4X90e+j4g
Ggn2uYAao5dl1hsGUj8NHCvDXzkJQDPFyjATtnc0BN8y6nGHtLiloRftHfLCziKsmmzjg7VAQgbp
tU9jDrbTDBmMTCtJaSkXbQeyln2y/+6PnOGZBY3o9yhdVoCwpkAq6MjfHzHAyourJY+R0Lh2fAoW
NhQJ9CRYNYsY7/BhKMGlIcM7qHiFd66FLAu2x8F2gIztHTgCEPN3Ufol/eBEHixMrFvVf51Gx0mW
WSBcTR/+I/SkmywdzQ7c6CnJl+agKZ26gWaffkI9MARve6h3hwOK3vTJDu8lFzJ+UbenZsPMlQAr
7FOMkwe2Lf92o6VicKCgHeTdX91qPRsBmT/c9Dlmno3s9FCjt9vrQ2m2fgCj8pBKACcgTLbtpjQ9
QhcsO+aWYW9HoBBuhCwBYy8t/6EPEbqumVN+YbH4EgtZ/agT6N2lnhILrgCBbkT5ow/qL6Mhii95
XSSQxkm9h5Hhy1wZIruBQMX7U2pLfX6Ka8fJGnmwBvTHbzU331ljoDQtj8BsEUfMJzO0IWdamb/Z
aJCm4PAjCxIbgb/OEHt7gEhMeXCQsoEwj2M/kC1qXztpD/fSwnIQOJAdbiZwYV39IX0FSGNrYpfa
WM3dfHkZugmipaV964zKPXC9WXWB3dhY6ZggjT21N0i2K6BdfzfO4vFk5NozWdsH1fr+P2Vqnkyw
nFxvPNeaLcGvm998yiQYn+OufqM9Mu2WaaM8DhCbb0NzT3YZ+DeC+8A+ZNOXPoLswDW8S2FgbbcZ
xM5tN9pQ5cEon6sIShWQirBWMfKMkJxLpgsPW3NJDk7wnHa1vRQFitWbNsqW7WRGmyl27IsBxO18
sQImTkFrr4c8RHiLOshFQm5pWeBLtiHbgPq/lenEEYTp+vZmkKAL6ZxUbcqixd+vLg0EINvxgE3j
+Ar2XA8SlY5x6HWTsU0dKO+lAnnN0fGh3ie0drSVT96yb0HhP3lGASas6kc1cuNN3/hp9X5jgR83
bSEI4ljILhZWZj3XftetRN/aN9KCtkDaxPkBCQMwOoRTsK4YVBESKyyWWQXynUjL0xX6rveB9gaQ
B23TQtIvUaa1/s8+5EiXJAHbidDe18noTuRfi6ILcNziJzpyDqWYbpkxnUiGLE3YeKv76IRJfQ3D
p0UfTj/6/rdx4EMBy72y3xrIMixAfCQeBA/9zegDYyNBY3hmSRCv+7q1nkuj/5qXCmrmMXjwsKv7
DrpnvlB6kMF+DQL4Vp1R0JOAWdMwnyel5kGQVZ0HNSUCWoCbGOGQHuPaMZbZJJMlYk7pMQoVSNqp
pwuT8f2WuqbURADFyacDV0igFbqssjRQCB5bEF6HFlh8CkIwaBh529wbdlIty6oVb2MubzwHtV6L
QX4dWr/7gZKpn8J3/Gcv4+Bh9pV9k3pmCt2nVhzwl63O6cjZurV974El7UscRttJ54/oIssxALZG
oG6c2hlHujh11MGiDNQnn49u4YvxQK3OhOJ8NwbTliBBpYJO+dAgojcjhDR8CJQsf7e1LhgoSJSa
nMlPfYwl1BHNR37/cT6nwR7dT7sT+DdQnmJ6xuoaYRls8xEs6cDc6CBNYQMUWDouqMo0OlpfaFAI
baf11TYlwcUy3mocuw+xH1Q4JZuGwt8wWs1NJXP3ZpR5gsrdOEC4AMRJsb5QB5jswgV3CrH95I3d
8qoZs+F8dXY8TeydVg+f3CDkHq+VkzfgAn8BQUxwbsvK4YsO8YB9wMOXirHwMrY4t6wAv9+4HAxk
swtqrqZFEocG3i5jvgKeCKIG1/eTYlkFMus1vZg6sttjb1+KrMtXUjtTT5ghA7cwWwAEk3Z2/uPl
R7PnjFsgW0RZumY7dDU9YsQK1GXSrUnEh9cuMkorsYHqAzZDDyENvE9+YrBKsSJHJ7ZQHsQrj++Z
LWfbPAMfq10DmTZbLPIqh9yEZdm3cTrVOyfusn3BnfFmghAkNOKS+ouC3KNnRMYPX9Y7t2TeW+fl
akmDcjepdzKzwDwS9OMNx5TzoNx0z/RGsItuhxiROw8KgWu7DZJxzaDQt8h1pYKrKxXoUql6iaBV
cOa2tICr0Ud7cG0I0F+h9ACEjO9+ODWBuaStauDNEfJZfAw2y1huoY8GeWOkc26AGVY3eSrrM3Oh
UN+y3IX4DihQzLgZD2Vg3lHL1Sa6A29JtutdXZ6gh9Ik1FEYUboxK8DvvLAp3mcJsqxbsR6R1Njy
w3hd2DhoqpSBkPD6KOSW8NMAQbOj2dSY7MIkaS8tSBXWvi/jNX2jSv21MuPiAUpu7EStJgy6c1H3
4P1DH12C2pRrF4iLdVIG7zZUrt6FpeHP30VU1RbnauI35E9fRZDHt+tIyHp9nUiG7S2HbPGZ5kFw
GPQbo5cgyARKlUrzX1lp/LOViXfrDBDvbkOw1pO9dR1vaTUWOzZRoZ5YIrbd6FtfMmlBybpoxi25
pUihZxYO9s00sMN/mnZiRrVwJWi4aNo8lMWBEyywMXq+Q9VguM6dqdsQCxk1E8TWPzWFbhJlmdnU
4fraG0oEJcziZ4Rl4WmAptChTfFbUtMWiJaXro9CBN2bOJojUlTAJeqmmQB72GqafmoiZRCf06pL
52Y0SvMcVcaPeSZkPC5JVHylVtQ6zmXozGdvmqanrmi7GwM6YtQnLC5umyy4UJ8CcvG2GTk4A/BE
MGrUd9hg7UIQrDzFxmQAUzRuqC8fmHXvgjCQxvVO3zyMXbykvmqK4kc3/1nhk7eVCbDufVgMDzIv
UtByZcPR1eROgA3zXcLsClo64IuaXVBNU3PHuaNWUmQMGMDY2lBzsIDhLtLgQi0aVGCDvkCAYDhS
k6b0/P7OS5PHUdOeZEOT3hs6altUwt5igzFA7kZUe4Xa/Qu5ICkjLtCg2F8HdHlrblEIAASFnoQu
fR638yRRXg97DujyAgwTAVLZlbtI6gBo5sq2jQUzHAGRrTZY2f0U3lZZGd6iWjLbxZA3WpjkUzOU
2RVVf6FeupDzeCiCyL2dndIGL5cGn4F53jQAU5LppNHuOuj6rEI/xkpAYRukhbNCwRUwJEFksqOD
P87HXiCXMdDa1P60+qt4zNa9hyB41ZnbpM+GnYtqoYdIOP+IZMq/F2aAzIFXPuWgS/ubQ9p4T8FY
VrMDFt5hV404dOkZMhyW7j3wyCxiF5r2hRVVZy8z+AtrN1OYxy9VreqLiiPgtLW5L6TYpgCOb5CM
4i/XQe9N7NYTRLKmqTzOK6NiAb4jsShR3gd5pE+XPgTgTQwjVH7R0ei1le4g8+5dcOCJuQpWZAkY
wz4nLcttmBVQw3PsALKuWbt2WpY8tTm2gnEXdf+UiFUZzLZ/tkhjVd6YfHE6BDUy4LNx0u5xPMT2
+2BVDYrt9PAQYjfz8Mk3myekPIZ1kmG332gshKvxEW1jY7n0+gu1PBNsClOXtktrtIDv0L29L997
owjl8rVTAjGlh36MD3xVbMwADKYxKKwRC0Ah/KBrVDIOWhV8QR6Qt/fBFYWzwOAx862Xj9Qfgttt
xXgwHWlgpgd2VNwyqcc6i8eDp8sq6s4vLo6+o2bkhviehsPJmqC1DRYO8DPWpTyRG3lMRlRuux5k
sXuAj/ql7+Q1Mp6jMdcGhFlSLmLLlLfW4FcXYF8MoFmROnVlVeLzWWlx0l8jeJQGdyAEBId5Zn/3
Wr890uLUN3FwgQzathNY6ZcNi4YNmPSa1XWrpwe4MuuOZJKg6duYPgdIGuHRNnHVW5hVexDvGD8s
xzpBuHT60oJZYOmh3v8GvFnGzunNYYfyUqA29SDPQd1iYtb7SYnyZgrtYpGOhThnuio1jQGPlpAE
mlsfdqd1inaVy/xQcHApXklmAAuFro/Re2BXNYsDdWT4eK3LzEaOn4VQcu3N8VyDIe2l/1lJq3+J
mIrAkQtWtKAO+EsL/q9NYkm1ISewtr6PYW5tv1jf7SjbybqI7/qaiweWcwDjMxP0VU0SP2Rt2Zzw
xvlCnZMQ1RkU1edCudmJj2m2gjIuBBZ1M+ixAi7oli6hkeAVpntGlaLHg3CnFupx12QcnG+AxGV3
9ujVlwz40UU3BOaraJSxKmtW7KmZImMBdUz5lFr6CAac7UKAGeY1TGoFbIXp7z3hJ0dUnbpLbIcW
fdq2z1MeibNpjAEIdAEDgJBstzJKPzqUuqndWu1mRrU4I14JTbSoQTIMKKwVqGzEgZofbpaeDWAx
cKMRqGBqvqGyAwxbVfk1cBFT1xHzxGwkkFa9f1FBUZ5QEeeuPjyQkkAJQCLl0tUeYQdKefKAJlH5
Narf5yAPA4pz4CICRzJeSOZ9h2TaeqpRA6LK2rpHKb11n7XBpkGU8oY88jjhQBwEaoHoFHh2vcSd
FnjbjHtytjlqstuxAeYKQ2lEo+dEOLJZ26Wc8mXlGhs1OF8YNLX2KeiYFp1mhnGmsDpSEyI1/Mnp
2/dmpMZ4E6NUeaXq1t1VBQTD6Kzu4rfetaWMV3SQp15q0mn96mx3MjwiqJMsKKvV2R2ogpNi2MSN
bwCknPeH1ub+0QRqa86OpSEouRQyrDSA7JQ6a0YVb0dggOaZrgP+nBORIqgSrlKBbQ/LAHQT+ZDe
BilWNDV5d3VYwAQMwVEx/+1qGhIXkgh2LpdRl/XJ0hN5u0qMLt3M7SqaNGd5zPdz2wqx+NZlcaEp
ytxNb0fV43yoBwNvN8+focQWJHXqkMXHPJLpCbud98vkJwD7/NkWZTUc8+ZIdhrRhQEHjapJVDP8
4mmw+TSEEAz2UEvJQ4MtyOboDvz7y2UBUNT6SgNCdwijI40KpJ2I84fJGZ1H1QImM8Y3fWs4j2Th
xrQHfUR/22rTwM16kVS9dySPAhmJVdNCCa0xGhc7KpRKtjU4pGiogJTsAcVYwYKaKIm1Lv/lSR6v
+9sYEJcGWfigzxxUSk91fuz0JVYc7X4UOTBDU36kO+ou7V6BnJgr8DZ+jInInfrJs5oq8Pn8eUv9
RjPUa0hpxVs7i9IVH8GatM91dViFz8mKNaY89wDgn50sS1eZyfhRueWPNkz7kyX790uU2P2JbK4P
fj3Hzo7UOWmPHmwNiKN9uFCPQgUdKJ3Bq5Ybd9c01TR44miO9Zf2o7LcRpqBTJSmoovRgaJSe1GL
XGngJLp54JzR+jXXdfrf5yL7xxOvc7FfT6SZWVHwI2qx8frEy6hOUXlLCF7/o4njDntKOrxWrr3Y
TnxuUi8S4iJjzdl2DHlWrA33WNoOHUuA2CHbfOsDoLJPLOtANroUboV6Zn1BmQFISl9EhxMEeLta
b3wyAL/3E+Ol6uryW8H9Fx8fhG+ggp5vgCedb37rMkPlPUMq46C7Cz3yv0zx/+4DCTBUeYG/e+30
jnOqlWsviOghF5nYNNCpndkhuAdll6oynUuHX/mZ+Y/xxPjL3waFPmtmdoh/D1JJxV8ibscnWaD4
ss8NdUuXLvYyaGUur5YJgbhbN9Yb8lRo0VdTs1kWlbW1YpxRXWmNn4Zm/dII6zKcpxwscHWYSgcl
9BN0TO+2DoW1TUMQwZLNRoZy0XReAWrQoloPqKnfh16bPY/GtC1qBlCrtps8Da52GZXvdg+Mbfsa
+Lpnp8QZ8sN+9f/dXtaoX6Ps1Zz40tkrUF5Ck3mck2U1aGtPfdA8XvNn2cDq7eD4annNn0mkMBGF
jf3NNSnW29GXLLLVkUyzXSzLEBVllHObjDA9CV49Xh/d44WzrWsxLq/TNOHweWrqGK1snpomMkHl
fNu7bDlZqBBs3QmBwQyQlEtWue7SaNocdQAqvMw9eEONe9S1POXaRn4NC6GgCATJlmaYx9IEH7NI
sPugoElP+nHB9nSe6Wq6zlnH6RbrjXekTuDA7hMn608DyvhXKvew49YbmXnngYWvGm2kZrXJB8/0
rsxGUHXpJm1XnCJCrk2G6ZFsrg+CA4DCb6hzdtPzukiFb662gv28TmuM/udpaVBgIJiVyDbFOQrb
IJp2AKM1ddKl+5g2bHFUGCvsqlRnOPuqw86O9jN+BBwENWk/Q03XHyQKkZCauDapF7Vs+L6kJz/C
qWdABfE2VNPXoMORKPLM4QRCcezxqO1pI93RJQ4LSMSmzZaGhmBZx7Khh1D7OkNYguCfD839H/Z5
5k8PGbMgXnh+ITcIcQx75UUPzB7MNw9CrEHoxN/zPhmWjUr8CwR/uxNoPFBOOJbBV6s+k4MDVeJl
6YFTvlZVdS6gI7KiDnfLoTH1DcrO9cqtZXwORJRfxATsAVJb8XeXPQ6VNX3lKEpfQce20NvmcIsU
MWIPLYQ7seaOb7lpt4s45dFtUbj2hTpwBEBthe4wUGI3d1QG+JdDhjoKVR88S4Ba0dEQKNXKe7LJ
zgHKbhzG+xqRwQ2PDHkTZoLdWI151+pNbYJUErVkZ4iNAcZ8KAJD5DHyPHZAVGVPRS3XQhdqQt3Z
OYD8fO4kf7LTZURq6eDE7u5Pu54W7NDGobS63Sd/bacHpJMhjijImTv/GI7qXeSPTTn/eNd6G3ID
JLI4TlW2vU7LgKk/J75c1karzq6LhI4CJv9mCLFco9Asvm/TALDfEooNqgmKpWVb1YvXNijjk032
5vtAAUhZfA9SkCcVbv+zt4tVmuYe9EPvkQxKcErJ2mUV8PAnUmeAcWfpNxX/gxq9+snu+3Et8Go8
1WZRHi1kVzeTb2NTCfKBRZT73XfOoqUxZflPcHA/985ovwSGQnAfkfeLa5jmvrRRuu/hTHaXFP6w
lJ1pvY32sJeulf00venQj0H9BtAmBLrAfuj17ULIYXowWZFsQ7tOD7XXpje2L6KVFQzyDUj67Vil
2Q9zFK99lozPg1QjTp9WcQqs3j7hm12uvcErX7we4UDtyrtpH3u+ONZN7CyrKOlBge20x9i3poeu
tR7A0+G8QaMZak6h3Z2gH1bdg6btG9nxyyAqM9TyXIC27q5pBYDUsb8yAhTXgQAzuhh5EZ9rS+Cw
z/nwrXHWbhIX3wGugUyWdmCtO25RQynWCUuLWxS/FLdliAIvBBwqxOud/NaC9pq/qHL8xFN2QybU
cBnITMuAi4Uyyl1kdMlGatAH/tXGHfOzeIGwsTxwve7NHSGqBaawvKWWcMPynDNxvg7KSqz6o4hB
4vkxUYGE8QpfpmRjEEQEG+r3icnHE1a7yP3mO5G9TZqPs0r78djli8LRlG8z8dt8JR+6fGpXKpqO
LbCuveUfIGGzcFyweJQZv8yYhQnSGAgOJBvCOEQFa88o0HimTjK5wjozPrz7t0C4I00WOUej8Z0l
0VHYZfNaxrZ1zxA0O/3FPtTFZ3vCulcna9/9awCAlsRegc/NaxAm7F5FqKaaI1lFOLTv/K5Igpw8
F9yghEmgUrUc/Atd04F7IrRv8YcpnwZIMu06lHBvupFbrxNevFHviW9YwkCf0qbGaeyd6QYq1T6I
MlCQrEcip1s+KT2yLREYitxqHkkOTogiMBrJgai46ROIjnu/RtIzTQ8QRRrpCN98bQE+Igfs9FB7
Ea3zqLHvgRBPNvhnBCeZxuAbhnj1jre8Ql5AcKiF9yb0qDnoVTlLv0O6aDNW3hShJlGswdFlfU9s
VBYCMZs8O5MpVwGT7KaUkbEdpqE7uHU3npBnh/i4V9b3NV7zKM8bii/YRjyGKcC9C3E/9Q0Ywyqv
0qoi9pfWMIvl3362qef/+tmiyvz0s8WGAZFdXftFpVtCtfmy5aI7zMVZugnUfHegsq+WGfeoI2n3
lUxTuUBkFRRyFK7zG69e8xiMAbPRRdp27SthLJDGLnBq7byNgpjZUqgQf3UytmWMNTpyTpNW8VL6
UvSmt2kjiJ17ldpy5RUHA5CQs3R7daY7uvRJCYay0HVX1466Dr/FrRku8sZTG55EfO97lbj3R13S
pg+tQJ6cUOJZvZDHaHOG/CZ/QvWPXEKPPToovEr4Na3/KcY/35LTBCdKAXhJ7GykEjj2g41uRHDX
8XzUoITZutaw4pa33cLqgAwcAAt6dB1ApO10eiW30ATNqVNViMANOGvEcdddOu02RKjl08P/5qbw
zd8WgCJCxsrrn5o836KUG3k9fPM2zBHTNtdNmVXLBLohL2lRm4eUuZAdNybzi+moH2MS+LdINKsb
sGmjYl37cytwl23vIXOlp837Ykv+Y+K9T1sibrybclS2g1obDLsbH5ixJbKL8Z6OttSszCTZzwdf
3YuKjfhTE7HMeJ/UJjLRNapLfQKuRrEzLCxrcNZBEZgnh9CuWCQGd4PyjNv3J0Kd5hh1iNNkE+tO
KDIBvUQOouoTBDpDtokqFJWXnpIb6qeL4cVfE7diW1WwHjUsuMRFNJzLti5Ryp85YJDxXbUgY1y2
7z7c7ftl1bbI/mpv6ui9SIH/EkoLaYXkLbTW+3MvQ4AJoS+17EpINMoUaH6k7nGLnVe3AeNbt/AR
mlQLMja6h+58IGX2Ze3dXO2VxUD9Mff2fGVVABoq7AwcLOPHlr5o+AqJc5fa+M7RrfAfKp4lUDhD
3JwuyFFlEiHdX+0O/EIFeP3J8mkktac0tqBZvqS5rmMgJIRQvL6w3ONrW2VudgE9WLcxwQV+qayQ
n83+ydJwL7qQme4mIfnSTcZiHWOn4uEMEvqnKcqX5JKSbQyKBvo9wl5fZ2hi8wmnEwGaPr8vFgZU
yQ6BvtBdlDpdASYFF0ac54I1WbupsQHf1V6OZ0PpvB135PM/lH3Zkty4suSvXDvPQxuQBEDw2tx5
yH2vyloklV5oJVWL+05w+/pxBqs7S2qdPjYyGY0ILGSyMkEgItydTFzkf/amIW9lakPFPE8FX95q
pOnkK1NCULLqEDDqsvD9EMEbWQEvj3LSqxKEQ/4fsy2hGmouKifftKnxgzyQH5yUcRhC5ScAeXqD
bPYT9o4fvZm/ODepsxL+sxEan5AFbZ8tA/yAnR0MUIofonM5JBm4l7RxBQjNWpZNYMHHk/gLMEZm
b70fr5GkmCH3I4RwjfCCP3RUfst92XypBsTtDRmwByx4FLgna4a/Yx7v8dJqwYJTAc3vxGuJlyt+
DyLDs4i64TSfGrY2DmaFNVUWl0ASTTV0kB0yswbQ4vXYDTahBdAe6DBekHh5hVhn9ajGwj0BLFgt
yW5okC/mVVDexZ493ruix/pl6hCAKwARo1wcOfDFTyqHnG7Hsmc/H6tFD0a+Ex2GzkhPbDrcbFTU
na6XIrE2+YiE8C6rz7X082cXWbAPtfKWzKoC5LWsKpklz6Jv8md4XpHeWOgHaujnyQVZUuqOSlVU
vfVZOcyDQK8OtKpJgN/hNGY+bWgxEXV7KiajGFfIBeJbKjaqQHgQDu4NFYfQq7Ebq9TKni4KrtBw
j+iGvaRaROKNQ5mD3oJqlWzDc9NghUq1rLeqO7gMrlSJpWu4KMTAdqlh2CPYluMKgIzq0GBxAFdS
GntnfLe8M50ZXfEFfNndzjJzMS6s0mvhgB/ABG+m2BimUGaezujgQxXg4IU43Iq/a3frRj2oCXW7
Ff//h7pd8pehfrmD2zV+aUcVTt3pfWs+egFElg2ohOQLOr0dQPwhVrld9AsIJSTHW4UTgpK+zNM/
u1D5Vq2mEW9FOvv1AkmDiKTpgOXwn4cJyr9ujK5CdzIbb1clo6xKni8kN6+jDrF3m27i1oWKcxM6
pS5FEX2G8ma5N+wwv28gDSkQCjplE2MnHYpBIAvE8IrlYNnvto7OonhjQNToPEy/AORG63pT6RhY
ib/6Uo88QrZc71jnm31kwG6PCWYiuuqtYgC9Tie7+JKpACtzHbRyHRehu5yv+NfA8FIBuA0O746u
negMu+TSjFbzUNQ50C+J0wV381CJNot1EBrl3MQ13IsNEqItGCb0QWqmD/OZk7TvZ7+xUZNecSfB
Dxv96JD9dXazyWmY26hUcbOVYAldRhy/eNC7uQ9F64CbKgCTOhU9EbsP2oKEdhdbd8HUooS82i5o
RLukypIr9yGHvyUtO3aeO3UaSoEA8cDzhRTRTNfZnbLtC2hSyrdiFBdDsuKNa+cSODjJYFFeVJ+c
MAE3k8u8vVP1z5SQTmno/pSLDk/AbL+ZqAXZ03K8A8p8wQZsCBIR3YNAj1+jMHIumJDWVKKDMYLN
ObGbt3bwY0T6GmTkFW5ZL5X0wGLgpP6xSvi0ny/lS/PXWRyZ7zY6axMuX4JgSBYsT52XudbfMtN9
jLWOr0KI+Area3mqm/FIJohDxNcGifh3HuYyqOb1/pKate01ABnTPbWiQ1PVu9jOuzOV+jCKr1WW
f86dDEwa08hk6mtwVkjD8vc3W5vb1VJFLN5SE6pIdArQRQ4QD9lozKCEnKjf8Hh1u6rvaHsb92Cg
vo3n24m1d8we+Vqmwg1H+aiOXDZX6kYfCXkRJZRKiw+jmyVoeKP5Fm4fIcaOsgP71+Vmyrzqvned
4HS7M+144cIETSIwqXhg1LaWlbcwDOl8+FSl5SGN1AJdFTWhgzuCA6Q2a3P+VDSo07oQ3UtTvbxd
ljWZ2hkl8tZvn7StWuPAVPfl9uDgIAXvv072t7vrM+He5f4LjTX/Dd2+mLyuw91cHAt+AMNGN4Fp
ur1jQSTByNP+NaqbJytJ46cIko0HhzFk6E526NnZRt5cRqzDkfyp6k0DKqO9Sgv+rEF0R42YtMxl
I1l1Dm1hrAyRpwsNAb7Htjc/dc2QnbupJAt33CBXBMzJpWs+VrKv7hVIrxoVm49kak1Qe/mpHx7J
1rd+sUvDnC3nDsLyH3tz42ltgokTKXpYV7fRngYHJ258gFfEXFCROrj4shjS7K9kake4EpO+rbY0
ONAm6Smysz+okm7XCM0jQrj+3Xz1xu6QbRbKNQ2mnLi7MF5cqD0d3Ch6zWPHPFGpx/Jw6zlWCzoR
fKDR6P0rMlVWVEmmHBKZC155/YGK8VjYOyeEs46a0C10QMax8ZEMhgONF7cc2Y5uALQe7ODrHltJ
7Km68DML7fY6ckffF2P35nWu+wXS7sMaioDDzu9RDLSxAukWcjQj1z0VVQoFPiCov4CnkIMSN22O
RRsidc26zuYWCny6LMEXAh/N8n3HDQq13Zynd8vNjxH6OLZZsfiQqGdHNcTETfvBwG0XvveZ4tc+
y77pWudPBYJsO11D4gdeWvdpakChbawBv/H6qwEn57dIIAEy7viP2E7ummSwXnTUDNADtbKrtMN2
q0qrP3iljOGniBlYA3n/FA9Qxs0g0Pl96g6NUv4jRHcnhTMYX1Fv49kJvhoJAyRhwpGHygCzhRkD
fJYE/SdoVIDLGfZbs25CnyeugzAiHGpzMwnsPTUDOuJ9tGFqdhstjL57RHQAyeMBNN+AdxiLdHhL
nQDZpa71GbLDJZISzXRX9038qWz5ySnM4BvwPMmyQHr0RTsWO+fmgNCaPYTf/urZJRCjoJ659JG2
bdtsZUQRAkR+lnyis8yX8XzW/cb2u3Y+MxnmzSL5EGczpD0cwQy2+xDVm2NsYng0xCj3FF6bax1E
ydbCKAEz+StGR41plKSsd2Tvo2SRjQjsXoq2KLYS9AOfrbSY+axkosx1bKtqjywkiPMm+cxnhbU0
7FEDAm3LNT5N7RX8ZECpIU1BDDl4lK2is9ZT7vwykC54sMsg/jflbhnphRdq7+jGkB1BqkycX9JR
IOBidiuqQJwwv4TQELRX0divkEPlHW/NvEEEm8FPnGXPgebskKhx1GnbPgWdla3BUtZv5uIIIjYu
K9yS5bRPujNHELgmJ6qkQ+eAMAygriuVaLQ+Nt9H42b3PppvG/6m1VkDj5ey4gVxZkF+6NQps7pQ
qWZJvYvctFpSkQ5w8oKY068vvHSRsDm1qEEgtuSTlAjZfjPG3GLq8PMYv7uKXUL7tWjBPRkMvHg0
YvNI3Awe1El3MbBW6376UUCjL5x80d1dCdHuR96NRwbx1zUmR+cY1H6wbNTIT3Wc258Y6NJn2jqd
5QewUBYrH1lzX6iZl5T8ZDJ/q6y8BahefqNfTF1DuKKEz+LaMNYcG79VK+bH4TednvPSdr+2MWhX
x2YMDyxNssepI9VXcQ4NHQvpQnYYy32cYBxZW/LNh8MnCJruG6Kl3bLlbnAfK9OEmOsIllE7HyGi
HL+3FVBk0ZBjzFYmgqctGHrB/cHZqqczG1vVLtMK7gKczbXTmR28iqaHirsCTGg6gBRT+9saCb1b
0XAEZTVmogbLCPD7O+PWxTxzLR2E1ie+tPmPETTDqpZwutLfMgna6ApluUmD6164THxNwLULMcXu
qzX2bKnjqIOWnt/tGtkaO4ZI510HSPgScbnxpez7E3FouxnYO8O8+8rKBHKQwF8YXZQ+ZYDeA7qN
M78qIBuKKfnJiPS77VZLZxlj9brLKjADcUyUgGikB7plTybJSZbV63zH00eRBci+qEUa6B0UC6Jn
Ny1OeW64TxEInw6YUaZfYTd8newJw9vCCgJ+kA6oUn62jwhkLHKzLneY/vozFvz9eRSygz40z7ex
VYSLkvUQIaAaJwjHRVOKYJt3A3TNDOggKHdyak3Fm82Jk2GH3Lbq2k6HGsT6iF7ARkWquNny2qk3
pWe1S8pyo3w37IGvDpfenvLbbnbDicYtQ+7wIiGa1puylWtXV8TW6nWmMXv4hmndZbEw1uF05svh
/Yxsv6tFYinoc5AruY3w7TkohA429egUz1WVvdnwMr6FZb2BI677aqZevEL+1HDRSsGzZ+b1Jksc
ubSy0Vh4KjVPihgRyFFMZQGPHNY5/oFMdHAmLzKdIUwBLddihBAtklc3kaOBVp4Ad5TERTYQAED/
xpZnOHLyiztNv5m2XqyxYbuIC0zJhdHHe84MvCXKGBrobe1ziOmY0ZuHX4WypHgt3CBamUKkFzdm
6hiMeb3udaaB9QZeHGqeb7xOfwx52zypIGy2npenez8VUEqbBqMWow3F9bAWr3DtRyvPGbOVw9Sw
A4Ug5ajTwc2ycu05wlpTsQN470G+N+C22Mo0Rbr40DyOmQdofxyme8Q0ADCEwsMVyiDvttI5G160
zwK5/p1mhWfjVTtVjlMo3skCtkLKYmc8wruGp9CFfrEi7H+M0NUOsV4LrzCoPIFIsboGcMbMNipS
BbLbm529NBwQILS8tZ4BA28P3CombmoF92EFaYhbUYJAEc/VPke2jwxpJd1lPDGMQ6r1k6wr/9ER
TXJqh9hbEqO3/NOuczs55fYkzwQP/BpcvglECYsFfrbmN/BtaOT8W8m9o+UArhf8IRIRto9MVSAc
mqbaIXhv2wZgNLYtHTwEJsirtYdAFvaG41fOoMzT6+Ez5GLe7ZSIAY7M2U7txyzy1r4xAmPQNPGO
d2GwQZADcT01Yl5ErBzsNgCFxEmyM+O0+UItgibk2wjifAssttLlTD3fGKzf/rZMxPOIlwElI5S7
sySo4QJZQ/2MHqmuPhapFh7/bk/Pvwy7v9X+0vfWuJ2GKpWht6M/HroBQVdIoZfHHh6ATVaZ9mOG
lDDIHGfjW+7dFX3n/WGP5Q9bKPWsExM7S7/3TsgCr+Y+Oi2MdTYAqUS/NzbwahsZQQ7f07QG0tOC
p5sOiTvaS8Zeb5jpG666AJnEPi0h7sOBvO5kWkOgeNDvSOxbO2gyYG3eps+c1Qzf064CN01qbxKB
5OIwLoszQPDZGmlP5afKMb8TtNGQ3zFtxW+3Piwcg5XhiRct8cck1BoyjMvNrejWfbmBPHKwSRzf
P4kB0CvRf6bs9zxvIU0XeMNFcdWdLI2NTFh65msdzw3s/pH15gLRghIZIvhJ5Fhhwi3MixPJ0KRT
UUxFqrVbYDupFntF65lqf9c3lgEiF2kGAlUju2CZgHUlBGitslfHUjMsNSd7V0kQBgzNS6lVbv/Q
saMeoEe7AsOtn14DfwIw6PAEpm7Bv2fAEK9Aq8HvjAKqf4PhxM9+kldrKEmNZ0C+koMsYrkdi9y+
t6NCLFshg5fWyh7SJOc/AOxHfqOr34Lyz+5OoJG+0cYWiPzxrgA/ggtXjJueRNN6yB7oP9HPn+wW
z+TWKapZfcgdrPQe2O5jlkEY6SZIlBZBsxU6ABnuCEGiW4VZcAh+GPdgsAETVYGsfThXFqUIuyMV
myF/LxL0EG+Hj7XDz0WqjRjgYf+2bz4iR6fM0hWobU+idrK9Oy2wkI0IRTZVpsGZynSYmnj5mO2j
2AlPJhafxGcQ6e4PT+TBvex6/sDG+EJkCHbW2VukjUYbajWk4x9A6fn3WNvOrchsDTZa9QlaTSvX
v8YCf8XcKqsLudGqttfwUCJBuK/Y59AGNxx+1941C2rwcWPyPwMjgxiU1wZwunT2eUSqOMQRa/uh
yetmmZtZ/yVy7dfWdeI/rLJB9ykOJZISWyUWv0kXQqu9LxgE2Xz8pv0a3CjdgDBJa4ZnzzReE8Pj
84Kyjc30lEfBKy3TaIOggHJdKLuND7RYczm+gwDDF2ti8yJeL917ydmo8KqYmL/I3vQa0I7Jzju1
vDUlO2Q6E7wY3HIBwt5xC9BM+tmBvHhmquBb6gEG7YCL7RIlQXdRAFAj1aAJvkWQBhAM3BuWE3rb
n3vGZjjeZ6n9OcPK5gwKpuyMVW92xg4k2one+KTsMDzaUbjxrbR8TJKovZexg4SWDsqgPXwuy8pj
bEe1Riuak++rr3MtG+RbDfDHEYsj7FokNyB5CQ8ZtaUDiOs2osuMOyqFpStX//qv//1//8/3/r/9
P/J7pJH6efZfmU7v8zBr6v/5l2T/+q9iNu/f/udf3FW2EoKDw0K4YB+RUqH+++sDguBobf6voAHf
GNSIrEde5/VjY60gQJC+RZnnA5vml3DdunxnuxOrApD0D008AIartfOG0DnC59n31ljN+1i/C+Ij
ECvbmFZYnRDtDqlmIrnIMUi3injlIJfKF8FQhttZZTAOm5/KwBFfAiTC3JYZUSyiFaIxKQRCwExE
Bz/2PtqocZkmK4bv+AHyxMienQ4iS/uzPR36qKk2OSY9MDL9WZtU+gvI9NOdaBlW7CKVFfKRVDs3
ob7UmAaAmgJb/POj59bfH72UXOKbJQRi0JL//OhBj5cbXe3Ix6YLhx2CwD6ypsxxnXKjfKliBE2m
5UQ3AgddKl7dUwsJzBOg2gxpYr9vVWWecUgD9WGcjk00G3avIVZsHISog5ckrKxVZMfd2YEk5rEs
wJMxIDb1aWTWMx6vfJuagn8aOd5TU+ZBacRPhhP9zMxquNNBZB84tzDnAtLg/IfvpWv/+nA4g9cX
T4cjNUQKKX5+OJ2KS4XU+exxXqTLQgCXn/NPiFDkVyjKtldA9Z9pOgzrzNjQlEfFqRXStbLrUECr
2ArcV/iA9VqKNANrGiamIKsh1iBE88XS1dmZ1oh4KT5kEcs/C6OAZFDRoemQ82Pt3AdGXt0j0X6D
gL14zCc2/RLctqA7iL0j2UAZFm+bAvyPVEsdqrDfiImXH14zqNZWIQduz06XcE5F+9HJwNrvZYA8
9h44M+wurpa1BxRh0DxCu148/tKWm/e1tPYKyh2/LO1JYc7Swj1MlSQ/N7Y+0EkdnB5Y/rKTycM/
qs5Nn5rpAE9hUYkIBGAopKFsFy2gh4fULbInS5vVxjDHfE211Lvrkrl3DvLeu9nfyAuLrS3exB/I
5dvGmWZls9lQRWmx4D98I7j70zdCMKZM/BdQzHYAQ3bs6ef0YabCzGINoJLxHwVeUZCPY/2lM0Gv
TDjDsPxkurX1SoswbrT9yRdefzECF0s0o4IUZBSfSVV2Vokl8dhZHpZOK7coikUzqb2FSAKE9k4Z
QVwmLo/UiSqo+G9t82A+i71tXStk2Qy2SnZON5pHxpV5pDPex3a5yMIB2VYIFLEdV9H+Vv23NrOB
V3r7H+aen6f96WGCAEpyJpVrgYjOlT8/zDiomJmkzHtw+npAKDZ1FybwC/dWaLhI+k7NdZu42UvO
xJrWutSiqgKg9DregeEWxLMIIxYK2OO22NWIM0zzbDXNrh8OABmdWw3xNjQgMzQ+4HQyA7jT/DFb
VrEJeleLpVfTjcMFOVuogqXGewWiMyG8BKB1N7jOllFRgMvGc5OrRJ7LPz8V1/nbV8zmDhOOaYFy
l3H7l6eCFRX3syaRDwxyuWd7EswAtUmMFLZJ5ZY4UX0ZRau+uIZyTFYfqJdzCBoQXTLZwJ8HYKwC
lTxRK3vOgDy4XjaruooMcHGn9ZJSAXMBeg5IIftHMWUMRv7W0YXz+daqlshOcxikG7vJNVR4EUgx
QsPfUVFPtk4BoRQM9t9s1K6YXE1z46kd2YZaYanNjZdqovdeOP7IHzENQ1fE8iMwdclyTzVhCY0t
r4IMF9V+aO3yuoZALndPgbamr8DwFV+nYhNZ9bjLBBJVJjvLe4k5Ak5FsKZgxw/CfoVkfKEWbe32
j9YEICkAREboFjulqTTVdQMUlJIGbjlIhAV+BnrnzvT2EPcuLroJQTM/Nt5Rpc6XJNPNA5lyvLpW
CWIYGypShZkAQsXM13/+jljibz8dF3obrglxAVdw7MKn+g/z0OAyvO4Gu3wIAnPyOmefo7oKv2Ud
kg69XrJ7RH5CpOchARj8esG3AowYiO97LwXCShvopoIlw5Hh08893apl2MAMJzc1QmBcwcUiu6iC
Twp0tVRU4bgOCj0+toEDVhE/24STIl6RG/kZNLFINZ2K2GE0O+VMLDdTMa1APloq0e+oCKDR+5BU
hBTyOkSq2VrZ+JYTIij0rHodjrL5AL0GWhwro6qagUNwVI37hAPqNkOvRQoiCSiBmTP0Gmpz+Z1n
iw/Q68Lv67XuUj1fgq4zAJiDvG8rdl4sy9FXabn+XdwC/9oDxPNiawtK4YylJ2QoOE+mX+69oDBf
wCrSbDCneltqFkXgPy8Q6+oahXynFjsIskvevN6Gtf0RHuCpOw1b6NyHK7441ZqPyBuFdONQtsET
ONc58nPgraucej/UiAgAVuAswX4RvmH5lC3SsfSe43a0Vp7RJ3cZckN3Om+tPY0kGkQAbyN1LPUf
3KIHOBk6Wa3XLy2IxsE5DWyymg5kF1UzrGth66Upx3cbVVC7Hr1sxux5DBVuIWJV3ykfHpSM6/Qr
COAPpAzZRM1R9KP7giRGuYycIQB+AvKpTlOZuz6Ew960bBt3oNKvKqwPtZc9A8wQ3zFMh9cBGyNo
XkDgWuTtE+JcPuTs/PwpT8caMgFFu6WiLBO9r1skjlMRIsz2fV2zTaTt/AoPu7nKWeI8WGWe3LHS
2ZpD7zyQqQ+9ZuVZ3rixJ5vFyxrKHXNzr0uyi1Vke3LWQjQI7IaJ3JPDKKAI2WRrege50S0DIByL
JQXqthcjM69hJeDUy+u97VXlj9aKX+1oVMC81t4S23R+X5p2veVJbSAfaARdA1CcmyLU+cPvxkni
fZ8W5RYOi3ZdtpDEy8LioZjQKEiDhEryBETJjByijXWS4ScFGx0EhAOorRwxS6mwREy+H76oPF+N
Qz48RzEAGqqUJmIt2LFjdcsB0MjxIp3IDUVSrAAs6g9d1VSIwHVtF5/rKC+XtcncK/hJg62tihCK
M/lwii1455GS6DxKC4ECmQfqGzBV6yT1+Q9fu8e2QUSGuiMdwL1yPwi3SGgaN/88E9q/vi2xauDM
ZngxSNM0Maf8PBHCDVU2Vm+0EIw34WLtPISXCDIAuql7N9DmDlRh8IiQrYV2VNC0T2MjSwjegCVf
OoV5jdoM64GuTL/n+FYiuYx/vrVADr+PQLUX7pyJYoV4VjRIVrH/ad01karoScCWziDhCGHcpV/X
6byOsJF9vNR8iC86aKx7qmCIgNz/82Mwf12XTo9BMKwbpn9S0g77w/vA6XvkeSumL+857Y47IUnx
k2dQPgaJF9wAtjWCL/P2o098e8V7u/x1MqAeRYIkf/r1BwX47BApi5b/fMvc/GWd45jKVAp/OYXJ
g/9t5wmkqQmhwTC6zAv60XMqMKH74Vf4hJPJKQ+2nXhbuh7b/mmmd3xlIpXq72YfvI2zmdk6/Aqp
jVvrOmqclQjLDBxNa3Jzpo4bPlsCXC55sh6CGsTBCHmsstgMHgy/fD+DEAJfdRowj8w3+WqYzm7t
Mkjk/YftOO0fbp4QgXc6tsEcGwtbupyh/PPXuRvGPqxGEe8GD1AvsbQhytKOkNp2sNCEA8l56MYO
groT4KTT8T2S3qpPtxaewUfEh6x+0fkeVBstQBnCvoeUUwCC6QTvHKBA8+BRsLQ8dFMtFengIxA8
yN4/BZxBq+qv/lknYuCETfMb647//B2wJu/Czx8XP17lgCWEW44DTNbPHxdQi3RAJMvfzRguu1jO
Hhn49t2z5WcIXIJDpZoO8ejX4AGHvR0yYNpAUL2IJVgcfd2CmI85cFv7lr0dwOUcYL8A6O6H8q2e
MGGq+g/fZvyR7Mkb8OHDCGbhk7iubcHDw5X61YvFoOqbO2FQbxMd84OGXPgSmULIYOuE/yVMXVDg
IfFcORWQkrwPF2RHBpCzARcjAtBhFnxxWZ5A7EjIi4mYw3OKuCg1y3KRHf0Abhcq5gK01HXUMZA6
hlgt901xQMTsG5Ktoh9pccGiEW+kzLcRkfLUy0Q1vIRnUD9wL2k2KSvLU5O0zgFB5G7bVHy8Bzbb
X2Eqtz5P47SNF/4Yx/dxLANMjxLBxKK4mH6AFwgYJNsLEu3Pyo/zg4Vftzm5hzQYqHx9Ho3nCrwb
F2pFZioOuhx3QD+/kp1MVEmHoS29lYll/3K+Ahnracja7NuFzjJ/S7YPF1NOs9VDVB8/2NI2S08N
K1eiK6E3SV3oUgLgr62VVOlHG7UxRJVPGmgtHBZ/v2tIUWNPqJi7xUqr3PsMLIgJkGNQcTSBz1RJ
tgLazxKnqLDgro9NDzR52miPVM5V7i8b3wyxuh3WiVdLqKqN8bAEgTLeKLJJHx0dOOeRe3eSByhN
Jp145qJumIBWiEgRv/H50eDpj1uLTrAfIMF2MLXzGOtF9EQgztk3DmSWaQx3GgjE6SAt0OJMLXhS
xjv4xuGAnirJZsd8DddVcD9fKXWHTToM42oeI8SKNxqjO6fahnUMpripn1WrbG26prOeR8i98mpD
3/I2qGOO4QpAz2JLo/Kx8C5h4h+UYCJfAg4IRYrCG3YJm6/T+B4/QbrlMzWncXqE9RcNiDQPVPQC
xSfUDvI6p1ugQ+mDTyOR1ol6+co3dlWBvwndFdlsC3AExLov1D7kIcg5PDNY0bMZeu+rndfhSYEb
DnNMu7ECzh9A9Mgf7BFUWNCTcNeNFEG27I14AcWW9EpNkGNgA8IGNdLQsvK1FfFm67ZgE66T16RL
kk0/8nDPDav4lIweFiBO8ooMyHolm9w6QnW0fzDa9ptZevEr8qKwlMga86J8N77D6lQuqCKT/Y+2
dIxr6OXxaaybZEUXgGf8qKZ0xrwdLqDqA419jz8FXSTxnvLCtcG+2ifbpOjcbc2N4gukt5cDq7yN
ldSAlroI4xjNsYtKxB40nIFLzC7R3owdBow1Hhk8j2xR9CErlx4mMc/0syvVmjJsVxI7/y0VA8NF
PhOEV+ehKnyHS/hoLsrV7BGCGOHGs+DIo2KZVewOkMbd3Lbpgc+GVEC+8Wr7O43mFI6xhciuWGIX
bj5aRs8fUvtIdbMlAxIiRcbbfKvKaLID9iyQWpnu3E6wvwKJCGBDNV6a8Me+3/PkE40QrNvSfeic
8ZPNs/d77qS6QzpxNt/z9HXYgNsgX9NVE4EM9tFxEEmfLjAd6L7hb+7m+/qne6ZOfW387Z79uAJh
P+Jud03WbzojFltdufsCsTlg0HSBxA6jxdKCTodEV0hbRUykCB2xc6lGGTnQilkCWbe5ZQNQRySU
D9W2KS9kGqNDRvXGC9Xn2A4gJE02BnrR4ESns7VoLbZAqp2XGfEqCPECsOPHqC6B56jA8oYlSPII
3GXyWKZQpOzcKzVA0oC9ZoBSralYsNh6QGdqSF2gAKZWXdBlG7LVCsFiHS4hhTrs8zZZvnfDuHXQ
IC9Hl+DdttrkkfmiuRtMub21SMtB42PqfEdj6bFxz3giWbssi+JI7ahr5feQY2N9vSdb1rPuNPDo
ZSxHvVd2mazg2Y22vOnFgcVZevb7Civ1fuVlxV7FOeStWJYukqAY/gjGTZI59Y8hGb9jB219UjmC
C1HlZcgJB/HdWHNsLK3Gv/YeeGSy1kq/WqZCrBidkDCLnU5jvUbCBhF/M6YPdOV+yMUhinq5BzXg
tlAS9ELW6BybKPjD7qwSYVID5JZSiXOIt8aGF74JNB0ks4e4dJfMQ86DUa9LDmKOBFkWr8pnF1Bo
T+FPeG1Uj4ccIVEgCK38zdD+9xLKrl9kz+Il7wbvsQY/5QoyDAywj/H92kDxF4dfrhtqX12BhwBs
Lgi6T8gSBsDZREbBT9eDRDfwfHldbNyhAIM52M83FThAVl4CCZ2sNbHgHlrzFcC8hdda9YtbA2of
gDVux+DL+ORyeSjTadTKNZdqhNCR3bfmXRbGiOVQT/givaAcHj3XLA4OxKTX1CHNtqMVqa+AliQQ
yOnqPdL01dPoynuqH2UEn65ZdpeggHse6EbonU9XSl0fRF/cecLPrtn3LIg3pVV5X71qM3e0Vbu2
9JgfTAYPF0T+vsw3gqzZhZHhwcXYEJwtxG+W+TQgEpcOeaizT6MKhp0FKPgmbbR+iYthQQ0MG/g8
aPelR5AvlQ+ugvgUXaoWAG/XWDXc+8iBOEkwYK6owhD1xsWs+Vkrm28VqEq3Qdwbn3OOv/x0TVDc
lasxUAlCuMj4gUZyOT+uHMLqC+S7+A/SgEKNN4kIU48qQsYPHEkvzSj9bT8W1Q4qJMOnMYfOyvSg
4xS8CiDATM9yNFyk4EXWYsQr6RnBqudygIJHiHyCXe7HkA2bA9+IfgtwJ8CfJRG6nIhgqML0nUej
hzjn9DatjEg8FNNBJVjblXZkrOn1GbotKtT3QPb1/EIt0nDc5uD9WVInatUie3fAcvJMJdlrF6ob
HV7DeW5tscw1D0BQLRxkxTwn3DCusV8cTa/1P/dOjocDsOfsi6wqE2lOLO3XVCtTP1kZCN3tyfmI
TNIfSaHYhUrTiBayKJ6zaUTQ04FYHf5LUeK6f4LFkwB6kwCFnJB7qk5atFidtmVv7TpH31lTBbBu
AJF9qDb6YodJX+7HIoKGHfKy1MkT1p+nQyChsjP2b775teM+yL51m8IJ5trxMnCCZqnwjtyWNuPx
EnKMW6tV9uX/UXYey3EjWxp+IkTAmy0KZVmOFClR2iBa3RIS3tunnw9Zuk1FT8eNmQ0C6YAiq4DM
POc3LXyTl6VRxcXI1duvzoVCwm/q8+BR1okXwtCsO5xu1ou1BT6kavKcxV72QmqcgL/wfvR2Rpve
u/lW71p+ZvJGrVn+2VedtgWJrm7BOxsocdnJlyxS7G2ueCXGNhTrEUn2UKTVWRYnQz+AQWMVVYbW
p2KptuVcpF8i0ZDJWE29WEinX3BLcPeNGv5qTbIpDVBsmo+ydVCdP8xSNDc5VIm2i6HCWMjq6k7w
5U3eJy/M+iQ/VL5eH8r4v38o2ZoTfZQfSkHhk8VCWu/DeVHPEuX5wHuuxYIEuB+yk3mIBcguDxmB
35ChkRISYF87OVJM4ONCj07ymvHaycrzJai7aMuWfgMsKfkEDmR5M0C7px3sYFlSx5IlGmrssuRq
xtFY1PRRyqr5bETleJdtYefd0Otyb7KkR+qnGmnJRwlU5Zd+crSrbCui/LsmrPihGq7iME9uxBwv
j1uoTebzbIRnqQ2OwGrjF94MIGT9cGFfolmgZe6TbC2Y530tN8nTyFb833mmMpC2faS+2Y6XbXL1
0tlNeiQ1Vr4utpPsU0XVAlmMMrW7uE347qh2zK8Yn9JoRm1MNqodtyqN1jsVrVK+TulQ7oqEEL1s
HUMjP7czb7TH2A6dFDd7lV3zAqlyAvUs3Nebin4ctjg+ZGTfuZCHAsMJ9H/WjO01M7AWyNJcC8iv
t1erxucXUA6niQBjMePYsHtU1sKjqW61e5IP5pHQw4wl3HoNFSBIbuTvzSiO0wJGHXHE4pPmjfm1
jsVVVTSlBCy6sGHTDOyE1lYrbruncAZxFuZ1+UnWYXT1zcp1gFhrVeyNmMavG6FZXmDWYC3oZcvb
l/GTBnQqFJg7yqIcoVc7kQ7qi6zRBGu92crSnWwTczreCYM8usse44ThdV8RSZJFl7Anwv3Dy+JM
35DK6c6yulOANfIDHU6yGLW1CdMIuoAsysPY6K9Gl2UXeSdvgV4RM3tBWeKDyoNqBXhvBPxQsvto
TurWUPthy5um3hVd6QRy4FBqysv44/HXtrW3BDNkc2B5XGVJDP2WZsleF3PxSXa3ChKzurrovz6+
G5nsgawvXorf1Aa+KHz8aIOzE8rejmHcU2dFZivu6aNKnqWTswPJN11k6VGF4QZpw2naQ6j9NRyd
fwPo+DxsUDo4impytpkJz2EGBXsfEjd/HMLWXQ0XwpPXl8jM5C1yd9NU/OpneP246x2M/TxRxcGY
RtqFfHZ3AQmYB+mUiT/Dowwzf7Sr5vBf2+V4puaczV9W7shyOUFNiuip7+DmS3f0j6IU0fkoQh1C
fmbtDE2Rziy/3z5a5dgWWGbQeOp0dMlg3VpD+ylTwrYrkGhrGnsvU8Ks2i4zRgQvHatQ2StMnLd5
RK84ykdv9/BQ0rW3oY+7Z8/06ufMyD5LJEyVRO7OqSpv1zN1kpL1ZxtaJSTjcv+hs5UpTX4WbFvS
NBYVKKD/dJEaW+kk6gApnGk7j2U6+45X3NE9TI4SIPWokzApe+ra4GHuhuc3AJFqQgHdVl3+aQgp
i8UEsltAnEH3z3iTrViMYXCMr0OWjtFuiojTVcqImqaml+pFpN5WIzt2N9bDjPrFPcqr77PepCdZ
kvVur/8aKuvkQbWVKZjZtN0sA63jGHHqp9lph1cr7dttV4t2N65FU9Gco51E8Ua2lmbi3erGPMlG
WVUNQ+AZqvYsS/jlIM875+UTHuy/X03VdnHU2M84ZXcvSnrp9WJ81lb78zEnhe6FnerLNllnRwo2
VvFIQGjtL+u89NI1vX4ekvz6MdCeJ9WXxX8MNAqLtDiD4IONhCmWX3eSA5K8CA+l7rrZtWCdgOiC
Rggrcg6KUuhPRTja/+uMFf5Oc0LQXx3RIyJpRClWFgLwgLEerLMs9ZNiPWGM8YcsyQOQ/3mT4HS+
N/IRoe7BjV4G4qnrYHmZMO6U9emOg6FNUd1er9gJyzqPoyJebAFIKivwgFw+6/JPSpC1Dkxhu0ig
8u+Th6RpnjLDUC6yNI/waKdR+yxLjTMO56Z0l31G5uwcRwJHyfWQ/n1mxV6/79L6q+yRafWvHrI4
Z9nGMqsEW0KzQ4IWEtCCZa3voZZ9HevMu6lrQ742lCZgVgRhoemXo3eDbPxrBGzXn0ulQ9exsuOw
QhQMbTGfTdQvF719yVeYgsOr/dBWhFFkB1k3rmJACljYx6C2VMxnx9sVzsW2po2d6jFg6cK8ysPo
Tdiw4aG7GzBUYkNPg3BXoPO8tpjwFyeDkJrsJ1sBF74OuLIdpLJW4dlYotjukxTW8jQ09n3ZIMtr
qxJGf4L5hH8v8BIqvFH/9HEWKbMIqrVOiWg1U+/31o9+U2mdMbv5Lsax/kpwlnQIX/+VvKv+UpON
lPUNHvSEzdrqoE5x/VWwTcqnyv489Cx4kOBky73WfwwvcKl5aoBm3zsdxZoFH6cvbCQQQF/PmrVO
nsk62Sr7jUMj/tnqeuOvsWUTNhtvFPpeWQxIcp1AJAkl/hMAlK2s+qiXZ6XdRZfeNdu9Z6XLq5mF
FwWTjr/WEyCTozzBFP5R4zQ4+T6syEO+iT7pxUlptHsWsoeI5TcnT1tvwazHnUcCJHyn9nqQDcai
i5P3nxEuf+n1QQVyMG4B42EsgV5O3X50a+2Vr1LZj1lUBLKYtSCNLcI2viy2U8o2jZVC1MR6vzEU
fTeOSQJ2iKEeCEe/5sl7UjpDe5UXbpKawOpaFDYX9gpi7SERXnSCZ/eOwNi2Evp09VZyUDphEapa
UTDAeiKVHXam8QXFMCQN07zaaF5mflHsgmitUtTw3GrjS1O1X2fLyO4R8c/XfxmkaLMaFKVuXwps
tRUlSVkrBVEE6pInJojlybgEzFj2wTZsa5crerGfwXgTH2fylUWjNdlZrZOvLHb4qW6WXNTP85yZ
Jz3zlA0yUPO7imjSZuit/EzIZfgCJq0w8UyQvURlKtDNvOndcxHtRfApPxuDInvJwf/Wy1DgghSa
LYiGpMMXU7nIK1Rd/+u2sviP29KrzcZyVyujFpA/zK8fh8RAD65SLx81ucY87oPJ2jSNVZ1lA+4i
xRXye39WEfZ9L3KeZeaZN1zC7EM+19YuJfP5PjRtkK2YpcTBxCCqOvecoAR7mwYszx9gJkaGTZK+
ZXX3a6QW5o+RskP298haz43HSIl2wmLyeS67Q4xXxR9tsZ8QrPrZ4ETp19Vgv1modGzLYYwvTa2k
T40y6TvPsstPRFrIbTmD+We/9L4clZbz114s8ZeOYHwAqkxchUlqVbOI30GCTV+SNhSbKM/q7/Ho
ovJA5iwNmVGVqn1fYq9Gs6UVN+Qih6PblF9Z9OdBPZnEojBeQu9pdr+x4ART28c/V6OTFNbb1yLX
nE1YWvFd60L94LqpfSgNjSQR+Htsesfpq2mX2Ngwt2pK+LVnQug1y7uGtVa+DlAINhUeIQfNK8tX
lVQVdE9v2VSmqF7HeVRvHW6JPHflq+xhTe4hWubsLqvsxms3ieuKo+y/RIO1r3MtC2QrQfzuijza
s7yVrHLFFGC10z/LUicMD74RPiby2nHcKDsbT2WkYfkwdmSUgGCrb7LvVObNNY8tGN+xYmCmE+ev
hK6uQ1aU34wYjLSJpM+pcV2wtQukjlYrv83hjJpnb/KjwMvjvVK/y+6KBjZpclnYyyK6DE7ZjV9L
o68POOu1O1mNj2nQmUkOlyLXj6Uu6q286KBYp5KH8dUuOih5hnkEQ5a+pKWJb48JuLt1BvypyiFk
KqyZq4kmv1QdKCMxD5C8ijHd2FHTH1DxUkiQruX/4+DHpda7/esFtAgX0KQrUV9ZFRs6mP3oWbwl
GmJkvVZZvqwvtGkJqmg0Ht2aYvqtW+dmv3ezWSwdVdbJlzmWluAkEf+K087zW0fDL6FbzC8qzrsF
etCfVdUTN9uuhb+sL1HWB8Peg5uxlUW7tsjDEyg4y2JovA2R3X0WRmNepzxKSWNyscG2IBP3SBwm
g2+T8/8TNnug6gXBCYBNT4nmed9MAzc5rBPVF8Raht2UdspT6NX9E+Rud2fElfKczAi+CTje36yh
v+py/JIiAzXGzV9VgUXF5HQjCq14D1ehV1ydau6PyFjPhyRsu1s+K6gKY0XymQTRjzwZxM9IPVi6
weeoNf3NzdwJNxqePWUlmSVJre1hBvSnTiy4tQ6FtY3R/nxV1xcFu/fpu2K3aFkTE8Mvcjikhhoe
ZqWJgq7Vjbci7txDVROEkMUZSNkhVdLkUcTk1DjoXps+imPEU5pjfRaoZWK+ZepEttwoCuZXip2V
TBTt8tHZIV19qDFSfLTaTdQdHCJCj7GidFjnZQKrwXVsZZM9aWcN+8f1U0HvybGNU4ZHa25BJO1d
FRXKtdXzqvgQacr8aM28UNlHg6Y+WpcsCfek2CFjrFduHBIhWIIbj1ZLw+nZ0hEcl5cSsWrs1Q4d
VVlkbtP2S98iW7COLaZx2etWiGnKel9t0Kc99m1Qteb22LpVdwjn4g3voWnyYVm2F3ng6/11lhg3
p12m8z97yG4CyqtPIi/by2JbYTJcCAvTpNU+Mjd19+ItHTijKrwx+RoO4ih2vKsjxE9lpewnD1GZ
fHdikKWyJBttBf3JPh93yTr+o2uSEYvKEnJhH3XyrNPVV73A0vTj2i3OrE+usE5tHDLjyW5hAue2
RisnkBfWcl4+fgx7PIdl/fRxs7DEfqRWynvKhvy3+0PhaBE5KpKt7PtxM0dPj5bbVueP+j5S8hPa
1Z/lnT+uHRe6uyEwpj2u4XwKHQ2q6Gq3Ig9KjNOK8HDJnldW2X+qs0xYnS/LOlYZf59apNLQb0Fy
wFDyQAVgcX6cyq5dlSm+6PDjky3/5XJdFu/1MCK1sN5yXq9jRz27Ilk2Z8VFYsTTt1risjZDB9cb
Ne9YR/zKZdG2Uod9kygvquVFnxs83GS9NrnGsW5UlrGAr961FiqY3QJ3BuVsvuVEA2R9mnvTcRET
5EB5cWx5yJGAKyQGwoJWIxUgD1WXeOdmPchi11n1Tg0hisu6sa5JUpPjr3xVV00iU4lzSZzOuaRZ
G/SesTwxCZvExtYGO3SGLYEv5pW0YJ0tO8oWLca2ce0t1rEf9fLMC7Vfw2TxMbaJrJNZorn6vc7a
/TzryhlIQ+aa+UUeZjNGsGo9yDNZF5MwCsBBN5t/NCA1DgFxHSs7J8qwn9WqPP2jXvaQQ0mTh7uG
5fLjjv92MzlWa7zvBBDXyByh32wM55262iPO6wFc169DJQ0UM2glRztSt40sfvQZjUjdqJ4y7vXW
SXxLs2IMpZvo6FR5th9FlH2Ow/RZUkqWNkz4WXS/9/AAo//3HqFSd8G8dMjDeiiIen1H8KqLirOu
OlvTwGv3o8rJEsQRPsofIxo97Q9GWV+gx+RnWf/o7MyqEww5jnZW33d3tOZhtpg4dkzETjzSfY1z
wJaq9OvZ6u6Pyqpo9wD6ViFX6sr10DZZvGWPrQbyMo8GzcE/JkVNe1FXG6fV22lSZnWTZWG/+ahL
XOE4j3IpvZs+mjQNOVVfjpSVv7XLctuihfGPy/1rx2n9BLJFHuQVbc39VfdR5KljYpd93KLGEWaX
QkALPDIuk19Fc3WZcGMks1PW6lMNN0U1BEXZ0oet3gdR18Ct5FveyUq7sVdTkNlIgrRB+9QY25c6
VnmX6LFzdL2UcMnYpM+6+y7bZA2I0+TgEHncfNTZFj4ecQGbTkut5kWAFXgpX2R3ecgMj2W76jqP
e8g6U6gJoiGiPeilOx60XAUDk+fZhWBcdmmJfRwEKhB1WGojv12Xo2yRfcByduCxB3Sc196yAe6k
tisHA8mwPNNPpZUO7WuYY/hr1VjheW70Kbfi6auWg1lvrLwjD11jSpdFACSKdj7NNaR6Fo7RHSFN
DBoVGJgpW2d/zM35L4j2G0goY+Rn/QjWyPDALJkICmRx/6qEJPEGo0G6w0F6W83S5Kis6y64S+XW
mObptWoBk8c2yvqamx4fV8LolOBKiOBjz+OX5cU1XHJEVLvqybB08rjOnFVkh/5Tlmfy0MZteTBb
A7GnKLrYfx8IrcF9n3it5bGr71W3/SobP+r/0XeZarFi2/71Gh9DReoOJzz5tvLaH/Xy7KNuqdz4
HCObvX6Cf9zpo05+mHRBetnFhfDvrm5hxvvaLhDaiqz2gjAsRvVOZOwmN2+3TbKA38+fPQcip1J2
7mtV6PcK+6WbSiL1te21xV+cLnsaxtx7XcK+DYi7OPwPaDXb0d4ZLP+3+lr0Vi/dRQGCI6+UDI2G
b4z4QzZaSAW9hDwurLnPTWpV2LBFPOp4r3MMVzlbMlBgGWRZniKTPp5AtK68j8l7y0N8vrNpvMoS
VM5PeaGOt0dJmAS23On+KNnOIV9K9VmWvJQIiY1uQGE4X8CfQxseu+UmDzpA2G0RGioQBeqK2vzV
0ICoxHLFdbedavU2DP+1BVEVP+INdfi4Qo1OwC2JxL7IYszo/74y5HhvWxigLz1MOKE75eYW7TH7
3gG6uZulkxxm04FZNlRAS9aDQVTkkmM9r4fsRliVUtcb0d5olonlKSXZN4lN3W/sGLo69j73HtOk
RJnOajyPQU5k6zsqPLVmf29Q2gvUNNfPhlI513kgrSYbatjm+HaqX4fRgsO5dD8gZLn7ue3KU45Z
AyKAH6cJ8OwTad122SSRXp46zca7a1LCI5YOxJwhVNpWU72KARg4M3xzJLhXveYscPYNVtiBbM0h
F16aMf9MMDrrNv24+G4fty/VmlRFZWbxLQcXxyHyMAWAIYWtSF+op1YLl8chLcbfi9+Vxc4R+lWi
J6JC8FLWs3ApxW9F2fCPumztV7kFFrRyiLZ0W94t1qEBDjQJQcZjzsXWEWoDKzZOnjWrgQlTt/X3
drBfvUk1XtN+Mg+pY4a7rBrCLwo0ggkozfd6QXK0GObumqi5cZnIdm7qZipuUyzUdh9FMNEKUF7o
YYzhUWtTvCJbPbzr64FdU30dVyJbQrh/CwaWRXo74hpDo+zGFP2D8HVykteQB2HHgMCjHbRUcGnC
XPA2R8rQNOZvRlWhtEkiHVeoPtnHA4jwcLDENUHH4VrWAs3XNrSJRFD8aBBrMTc7oE8GJkwfDYpt
1RcF4KZTFyjnFq3zbkQhWsuicZ5siMVfxv67vVaHeEAd+zU4SJag9kEwRwcNrisKWKOCO6qtnCEP
m9sxykn8rA2yTrZaGttcxNrpAxy23qBB6Cv54ty8DoS465jxd3XOXtq6Vl4roF2HdjH1XVYXynth
KRvZYcZhO+jr1DzLkWEBVEdar2Az8pJrKvndX1YQnZUx26XGLbEt/UZEctxFuYKDyN918qxJRL1Z
wxm72ZsHOITsjIZ5cvlhMlYerCbTr175KgtGyQvCzwH9HafS+ctp5j7dsu7OtiYMvuBjVL2Oj4xq
8Ns5dPayQX6UEOwDFj4RIvOrK7YDFV/pW/F5xvP9NlRa5JPQJ+DcLPPeqVtnK7u5ISkC2/SYd9fW
//coa4jrtx7zJcXQhzviRMMdNgJSHwY+yWSSzh/1fVyQKF4Wl+0g3WRDmqnqmRDrUQ6S9fy9iD50
4xricowb2W4i7KNrf1Et9V2K6iTeHt0B54cStcj3a2712WkVOxg88HVGJLpji2PUAWSWcbOq9tdo
/qPvoId/GlH/g8tFl4fOn1QAdFZpGmHh4hSHGHp+SAPKhm6YbkWWqoGeaYCBW/cya6iqSUWqZND3
kRq7F1mS9WuV7OUtItw/Er96UQL4M23xqZr18FnJXwAJQ3lZDwuWTEFST/FOFoGLrjbK9byvkwVh
S7c/t1o336wlR8iSrPsGStVylI2xM807XJiLrWzF73Z6ygt8eGRrk6PoNYPjko2yCqYFUFtzvsmS
FRJjCNtzyPam0IPVbzpb7TQGAKVBBiB9I4sfftUPoxtZntY+ba10G+lprTruBDdamz+5LrKduoKR
KUve5ZMCq4fNxPQ2ryVZper6Z2Ris4vs3/KT3WMTz6yz9nCBET0PwiSAz8U8yBSIbIAU07HR0eMr
9lgsASfePlX2PKs2q0czvpCXUgM+0PiMrJ3Owtbnvfk8NUMFuFJPN3M+47enDLgE9O9RZ3n39GTz
snl24HZn80y2NcudvUl0fec6nr0zy+y9SioFkL6tbATpyQPp2CNCwPGzF/Jy1+AofnMJdJsdCs2a
bhpoXJjTVZ4pFnCjukLAUbf5WhNlzLFvr1bRY29D/IlZmlAskTOm5FENcTtuQzNwS50obroiyQ/O
9Dx764rIQ9o34v5IYMzlydCbZfOmx7C8kc848fxPPjC2P0sk9l4q1YiOkZt/9YboD5FE3j6MNe+Q
hgqxLbbDzJIxv6LlzYrnbG+vaAa3nY5JU/G3op/jxtgUm5Y/Iyd1r2Ai7gSyB2kI+rzWXntD++Zp
uuurIMICsw+JdiqO3xgkiNQZ4M8Y9Zth5OkhSlDgOdVh24VmiHr3PBX5c/KEvr4ICEAkIraAnh2I
p9XUBmQ6tuPYMy+rWfI0AVv0RdldesLxERH7v1KrQGK2NrptVGr1ruqU3B9NAKZ6NmzQlQToFH/V
7H75o6v7Pf6Fx3axbkbVqE9eC7aVyWnYenFT+Fo8/wz7P5oC9WX2vj+QwuZ/0X5FZXCfeMWXIQdM
olc9VNzyRQet5o8N5vK68iUq0o3V1EwrdYf9mDD/yIp3dL92Bv+ZwsM0b3LaHyrLhMAyP8MGqE9A
jtmdYPbim8lAyEBRxo2+FBkAK+ubHusLgG/WlF5cig0dvkIm3VYFE+ycYzZVV+k1tkFWLxF5OyvF
o2Aq+z1o0T+UsShe+/BnjYTuHhLam0J0lHXCcq0mAkh5vApOTRmTx+IEqqZfwWPylyw1qkyEF4BI
jj+yJGqu2mxghpa99sOgvRnOaQBBuVFC8arBCwlKlA2CiXcAEU/ziL341VymUylUnLjS/Dp2eD5p
UGS2S8qXQaJ32MfgSU9xdPTqbuvomCeGZYNFjjk+91rcsPjs6n1sIzo4DP0d6EdgNvMICtk8aaWr
+Goc5yDt+k/OUpKwnMsl6MOiOYlkPDY92FyklkjNAl9XevUwjnDMSrMA+AquC9l6sv2xg4VKRZqo
63GLG3BliEP76jrAnHHNEX1t77s+RjszVjc2CEiB9MJhWeAxmFgA+VpYaCe25e5m7BWW7mFzJIbt
m3U3g+JQT4kn4IfXdaxv67luT32KcPpNntbw3jL/t7ZFV6koSnvYt2p/LCsCXaAjGSWvosnmxwUi
PIKSUPfzaRn3kD0K2M5m42P1PqGjsbQn4cX6zurVm6pX9Qkg+cITFrvYpbA/DtoZkEmvzz+Yq2xo
Mov33IpVTZ6Vgc/sF51sHXGFItqElYMHVeb+9YKf09fEZQM3O3XsF/p33XY+ibD3dXJ6xwiu6tZJ
hj+rlq9HeMu9Mm0EfCu0m8nAl8Uqkj14tyZLY/SDMV61xWsRL/U26wEiN/2P3EGzBKCug2xqVW0X
JXZvQxMe88VVPoUI/IZz/KQZ/VthdeUO5ZKvXZEpWyds+fIQdkT9Z7iothhI4ZOo1tryUxsP36LG
7FAyjO19apNQqcZ+Fw5NseHzpk95Pu29mH9IXqHZoufWcKlL/llaJl7zkby+XrN1CcU+TfLdQkD5
YIv2nOcl0j5p+TZW6kas3jD4VGIThWcaGc1015XhualQlUh5GFVtuFeh9h7rDqGatnlS2W9s+mUY
tjAXrZOiK4KYfWoeM4HIRdPVP4VWlj6e1Iba/ESlJ/EnM8GavM0wTI2eu8LQDij0NlFvBSggl077
Sc3E59pUY98zJra+bn6NHTvaNcaIvnAENrXx8qOusUhI3fS9a7zF71N33jjtueoy37Vn2xdegeF7
Xrm7knTPtQey2ERtdy2snmguciSIqcHD6oSKJmXbvxHTT3wxWO9GGcHIIuR0E6p3GDM0T9z2VCrz
D89B/8ryvlpjjv2nMR4LMk9+LEgXMzlPm9kCzlfqnrshDD0d2HllZNdQs8ny+ikZO97B7mTuMM/Q
/X51+jQy7TOE7gnsanM2Z9cLkmrAOyOFnCrG5EkeBmElT2RHn7K8saEO2zkw3uGTm0KwILLk57bi
913zMzGsz9Y4/9noHTmw2DwDxn6qYCE6M3FE03brAB2ELy1mo1unyF6RFbeuE9O93zVZc6iiNr/n
Mzg8Je6fRb/4Zp9n25xFXaBDzEIUK8HhSxvB0ub2ptdwVq51YSAI5KaHJnejM7Y0IWo/Rvy0eLl1
DFmpnUScaqdkNGBoxsXyVCbpeCgQQT4DDTf2mhDzZYjziMUstFbgMfVuGDFGJNekbaskde55F8Xb
qLnUPbQeU9gkUzGARDuDJXFR43MYI/67WVGQmy5VyZubQOItIaxX2/CwC1xE/da2h0Gx8RsoEvet
I2m/aRyrR20/RmO4BwZkzFgyIZGvfllqdk5aPZTvSk1O1Eu76VhZphVAeW39jtfl+2TB9InhtbxD
K+4AJ4N9AKeK618vjHcmMJwVoWq9T3bf4+ErVLw1LfwziIu8Rwii+LzWx3fi6WzY0np417xw8HNQ
Uu+ehRSStbjNe1TyikDHsH6HQjYhqo3EW6QYJwwH9Sv6kx4BCScMZDERi34tFFhEU/y+dGm1gZdk
gumOul1tTkyypnmKbfbEYWQO1w4R12vL3/o0uc0OwBl7ZSagoPJyqJaZY11YaxNR8u7K0iivXcq/
bDQ3g82nRGIoRcp7GtFIRhSmj4w1CoqaD9AoYL8RDnr2ZGobG8j4TlWVFuOU9g93yEgxow0Cx7/8
RE5n3g3oiQQghewNbliGP2hGdqut0fFnkRrblBCwb1jDXi9TD0/yZNwt1XVI6/nQt0l4XfhblMQ+
g1l8y+JQ3Amk9j6aVExZjaLekEJH0a9Y7rY5M2GXzbwhkAC6DuVuElPsZNUh6TeQGbqdsZqg9kWy
gRGf3uyxL4/egtMq0o54sFTLt7Iv8Rkpl32NK992rrzPgIODvhkTiC88/+EC4neuXcGfYoMNwXC4
W0BrO/Y2TOPIDzMCrW2DDo7gdJckUIZEiMaXNmZ3W0mv+vrqjjICV3beN0GPdqiCDhsTt4D4QEAA
LdbQ2vRe7vhqXpKIZHroktB+GSuPoLqV79reqPyxJKhRepEbpBjA+S2Z5W0bV3Ywu81wQqjDviRC
S/jRLeAWWsJlmskLtWAJfXPK5FwYNSBd4zwjTbcdrDl5gttR71n4W3yyG7pp9UFDMUMobfjU8agi
DlX9aTpLjxGbsA4DUjRxnBBCnh1t23VhuS8jkW3M5K21tfoezZPuE1H7xtubDPMo5lNh+cM8VH7c
RsrNrtr+OtmT4hek6y+tGMUGzWb+cNU7xVhvFCVhnrRr7kS7ATf0AH/KBgXKwsJA29E0lOnRvPQR
pXVVLb1Cb9zxk5iuXUu2ERtF7xSFLo6puXtByH0/RErmD656MwnobA17nn2tU06dV74JYTvnolN+
NBNf1GRpxsWs6mLbzulfrQF+p0FUHOece9k3yTkbxslXktnxJ1wGOuZ9VCGYVlQ7P2HkHW7nEPcg
McCU7sMQ0zWkO4Sj/DAnc3wyQ+BbUxVv4n6yNq3gd9JXen5SxAAF1CAwOk/l0Z0HnEHcsj6jOXZV
G7ZUBlARA0tEHcsNwLKsyERuPzWTh6PLxOJJa4Z2D8l2G08KlLVaLIfcylqgldVr15bPigrgDYHt
du+07VdNZPrGaDSTJyzj4fPM29JPsOSW6OhGuBatMdF+iNMtctCs4CNtDlR2H5UXixMcJZXs1fKt
bQ2wciwLAh4KOBT4rG+WacJ9qPe+ZmFh+p0zEOtApmnK0IZu7Rup0uk6ATJEs6jdZW702UGsZjt5
Om6mItsuU2SzGR74Bw2D2NlRqG6Fk33GEGgKakJmWyRX1W0WgyYslQihFb06FxN6WG3IFJXbpuE7
SMLtlGRwNl2edBsRxnticNkpRXrXVnX7iTX+GbPLDhnz5G5omrKveJD8cL5nADjGPBHPLfvZyCLR
bLjkTQS8kq5u2bGqjc5Kn51dZUTTPq9sLUgA2PjCRU42uUVisljetMMmByEZWE76HHviybbcZtsh
kUveOld3A3S8w+KoHoxfRE54h0OlGdJ81yP8vvR2iZxXghcDeuq7cFa3reM2/v/QdR7LjSNbGn4i
RMCbLb2RKJGUVF29QVSVqhPe23z6+ZDse9XRM7PJQCaMKJg05/wGunK2CwOHniSMxBaVp+8Gujvb
um/Hu5ETFsph39SmidVXEOBZaiH8VYfJtMH88c6j8omx+D8If2a7SMPpYrY2XgZGRhCUA63vNTia
NAjamWEOzGeKPmLiM/Bc1xrYQEDtXbMemFLsagcF8xolCNDhZXerMyhcFonAgJx/M4GgzyZ7XunM
pO0eazD6n5/ILIznKMmuWljL9aAb4XPUWt9dmzy8HKpT0qfRsZjprm0NOFdJNqPyzh6rTKinZ7x3
NwYudOu6NlBEKkOocyE4pbQ9dWYByGvK0HQU9SpEYHWva6xZhtppHoUjQUHYZY41kutcwyCVOzia
mGGkEFJ7qbFSn/IEIEBQH7G87E/TGA0ntfVVCNfuT3kCdApODSO1R7gdfPt+LjJ/z8OtTlamVyeX
eNeuk+VlRuz3hCSSPCU5i7YAXtJaXc3vSAb02bSvSTAiQ3MmeuGvCPVfIiNoTmldfDR+TgClsMfm
IOOcJXIAq9nPZmSJ+/k0Wj1a5l6LF65r5PnKcVBnMQv7OGiLIV61n2ZZnBhFChZBU7h1+vLDjUEF
dIMouT6hlhaf3dwu11pcxqyl/PCkCqavzEPj9OIQdt+Fmt6cZN+glzU6+4bu8NToKdjFmGnpqm7K
tyTtfrVd0T/uldpStymWDtrncyh9lF/6aB8ubpRqnaG2/KW6WPPxvDdNVUz8aAp3CseTK94hNVV0
dFsDqX9WF2RlAy/5sApRGOtWr9Nj10kS7nJjjOnV0IIEN3v+MZJvDjKUKEEwg2/bMFzTSS0/oH4Z
yvaSanQXSOiu43QO81Wsh+FeZvVhbGuEFQpcEZP4OHbwEjUma8BgJ+ukfgFiHuSFPflO2q7Cr8Ly
5VpttkZcsfwNrVXcAaJEKgT691tZBCytRpt4DYZUJ4AO5imCY76uPHhs9U9fZj+Ju/jc2RANucF0
fFbH1PHAwgY1jo7qWVXmVJ6apVBVVdiIefCaL4/y/9odYkT/j6NHL2h38xgRXCz2RjWuMVv+zuKk
X7c2qnBbV7MRGCnSw1DnAUkdDhAV/t+lnyCWPq+aoAGfGXk1kDuKAcTfbv6M8JQgAzgZWvcUZn18
zLQcOfeXHpvAXR8P1yKsnlL6gRMq2TikVfkP5OQEgfIWmlaPx6w0X1q04QmHa/7WSxttBTCadIJI
5C2s84K+W+Y7YxRXj6xYmN/xXX9vdN/aD0uYQHec/DQJZCKbxjzPBtY2e4gI3r1v+IaDwQcvmZdv
gaJBYj9QCIiUw3jUSjfl0/HnSzQjyOZ4WsusiThjgHhDPWSnUI/Q5e40plWQsc7cmiNaMJqzkmSd
V9oESMu3zFUaCPuO4lFRVekpKOUnDxt/GkCrR3ss8NY0k24TkyIzxy64jJG09gSVK1hj64QlxMZp
2vJFzyE1Diyj1lFWJas+E+WLk5BxRsgK0f5iD9FebsjCBByF4LM1oWyLx43py/QPUP/NOSwSe40l
crFpNVk/pQhnWEapfVR0sztvavxjhi/RFe9MctKO7H5NabT3ZIf3fGffPS8q93wCxSEkjv5RFiGK
CYn2ow/tao087QBiNMoums66pw2GbZXF0Q9Rxe9EktY4cNvfBxFdEUT1fucR8TTGBbPQ3JcsZPpS
iKReNTq2bXbr/iQy7xMLoI/y9K4/ECy5kRqE49LXEK2IlmxK0aZHE8X5jZfb8oCKqdxLUgcbUJrW
Rmpdu2X6uCmrMdnr9RLvCIhIFURau6h3LwD9sSuMhlsBn8RKyvh7qFUuTHCSCeY9rfRyIa/EW91y
5a0d9e9da/xRjF2NOjmESbL95GHwakn8JEAHaCw2aC6n1yhJc8it6Uwnte3mPDvXeTWenSV6NwP1
Ha2mPgRDo71jfb2NAouQKoy9Tdhn20kk4h2k4M8Io6lnuzG1N0t3NOwz9HHr9znIRqeMd1kz+d8b
4tdN4IOtb8P5TOBTbDIbOaWBDPIBRf6Nj5L7jzYYrbWXesYLKwDr2FRxu2/hnt1ju4P1Tib8d4N8
sBMknw2GxMynDesalFm1eI/Yh8AaoqtVh4Q2tKj4lVW/kRWIyZHG1Uo2bnAHbRzuROxBGK4lHlsy
lS+EGD5nszvKOeruY9v51x5hi7gAz4zRdLNHCZzuSOW/M37sSeW8U3Jp2eqr/titjlSNqq4KdfjX
2V9t/+cl1G5XhqqfR6xMOwoin7A/FlPjx2Y5Ynes6mpLjTdDrHOQqv9j82v/1+GqTRX/alPXUW2z
0RUbS6+mFWu7DO23oqgYVJdN3WMKQzj1P63WYDMhWPZnGpDdLX5sf9cfpz7KaCYNqDnaTqRRfVJF
tQyzo10iPqbqdjv/p456NbPIIXkqZ1PcHEPnc/Bzaw2ISNxUW5W79O6JPe5Vmyp0uOl6PIZPj6bc
TV8F3djXSR3OjUcbNf9Hm9pRtLIhv7NoHS8Xf7QlWrsyjEE/frWx4lwjZm+9lHZmbGO/EnunQmq8
1Grnole2fgnzIGbom7ofjW985ACR76auTScZRvnWxYDoWs6S5ZOYV0i8ld9jEBf7BAPIA4kRWMuw
EzHZ2xhmMGyGJiOWEhbPbjm0T3aS7X3G2DNOnkyRZJodYY7tU5b85wLJ1j3iLu9Fk3kX6If6VmPZ
Rbci3OexmxJm+PpzOnUnxFDyM+69EZY6ALlBUcmtFRgupic5+nGl/BF5yE5yo4M7Af3nomv07+it
FZtodIutLo1X0s09S8wemcYyndYt6oZ7uynJ9OgIMhkmRDmm3pt0GPT32hsBjHbpwqYgkpThD4UF
lbD+SKpPq+1bVsoAGnvhfMjRrjY53LlbFiNSUE3lT2L581k1NcLsL0GWH1VNFRCFxa6F+r1Rx6u2
rjffA2donlRtiEtJhml67ro5AKfWRZsyT8dbEYUFNNh43GpiHG+qLS6Z7AKOuqhagCvnOa7z38jQ
/H2AnJCqJioJBmW5hipy8694dKKrukxQyfioY124+jpg6LF7sLUmO6q2mu/2qdPCS9CSw5/LDXqJ
4tWQuY6JZzrvPF8s4Qm6bdUmnPiaF2RQVZNTDqBus/KX6tdVUzzKea1XhrlX1WRuy9tMVPxxhQIL
bBOgksK8KpArcNDXpEq8Q9LSvyLZ8h/Q7eOQVjI/N8JvX+3/Po4QfwEc0jJ36npfBw5GfJ/IxrGy
ycc1Ck7lM5KB9tGaFv2cOp5Wqk0VQ6mXz91SiEQDzmnOctF8gprz3x1fBxup9A6Vqb9+NamtOQvL
5682P8l/60HD7KeJg5XftMlzaZIyjjDrfWx9tblaB4igCU7qCI0M0+OwQtTZQTMBw3QmquNJZWOG
oufduyAQtA2ZM+xU1YjKHDeEHt6157TvURguIJ8lVrgcHI9RfkiiCFD1Uh2jvsIxGJwJUk2svSL3
3Qoy8G2lTYR5qdok1Q9mC3K/G3v3fSqa8RBpzNjU3mxq00PXVPNG2HDlh871TmHDpMRNic7pmhEh
kpa5b95QsAQLog9Vc3IjvS95AlWL/dB9s2wHlaQuv6qmshfMJvJKPqkqiCl7jYfj9xqdh4051cGb
Ew8akmCxtnWCwH8zmBod9IJJnaqWSL2gv8YkRx1s0V28wmA4q50hiI63byav9bAeZ4vvqqpe9eWi
acd0twuC4kkdiC0xc7q5xxkJ48KVahsZebZRiwpVwPo+iKsBEg1D3qQGNjU2+aYXEu5c0jjdAF1k
bbmmPHhZu4u8IQP7KeJ9gVrImxivVdXku0DDGDobF93L0b0TJHBI/hr9tgSV9a6lA9GpTP/Wi5TR
fS7yd8eYZub59HKYxmTMxS3vLGPozuiIZu+DNpFsCcIP5KCx4JgQfw56e69qdTU2b551pHeMty5e
lh6ooJNnmgH0rRQp6iKM3tuJSFZWk5KCRmMejEJ464icwBLl89YDSJdtnNn9jjDWEhvzmc7n97m3
irVt5uIQmBvER/1Xd/GDUYWZHSxbe7GK5ltvaljx+PX8wo9GhqOciFdnrF00C1pkQvJ4LdwKqqGJ
hiCqWeWPrhhew7DW33AyVIibVWMH4T0nrpXWzNV1reb+zAbooqVQW9Eyx3BL+1kUIns0GVMYnzRr
uCVt9qtyfevQYmNxiRz04WamuOe8zv9g7t3+8u3oMky58RubjV0atA6LpZd2lism5AU57K4DLuGk
qwBx5W9iwV9HRbMSeGO820l7jAHy/jJyhOG01wwbk5vplmeUeYtdaRCnLbSk2PpjUpH0jr8x6av3
gw+RIeqCCH36tHu1h7IhEODGv5rohy6kuw9aY0HnF/5m1okRFklUYpztE7TVQca60rzKZCzexj5Z
2IVZdFLVrEZvFNDEE8x79zXsZ/JQ/VjD1bCm17ixF35Z0u5ABSeHtkYjxNGKA3ZPmDhkbnMg6Nds
7YVWzsrcujH1589LcpAkKDaAoLaJRqKfpFa2SswuJnjjrmzziuvgTUh6IIuudidCs8TtuwD1pRnV
u+l1aNbmxdVhtfY+SN+4dq25U/uQPg3OPR7aq8n97Omc3+3IC+55hTw/Fhnvg2PNuGhjwrzsmxCC
I9aMq+lS09FbvNUDkfulNpAsvhU48aoaesDVrQ3SXRRWzntX1pjtFvle7esDR796YXN41Cq7vnaj
PNp6qiNrYR7SOpOXfCk6fTzLpDMJ11Cr+nbYDb7momVkupfJNDzWvHO+IqKDZoBqtJY9icMYM8/5
OTcb96KPBnvDuZNbO44HBGuXutqlChKY2DwNF1V5XCqvW4ekakkYNR+jwzjkhCXbCMM032kiCEMo
h6lqufwBkgAuZy+wZ7IWwImoTp3J0dLX5bGP5rdHVe0xmmo4xU56ybPhD7tMymNOxOsyDPXfBQqY
3hZfuXr9rx2jHkzPJj/l69jO8gxr1U5GvQJAjrTIcpW4Ixg0mQmCAXYoXqzUn3bRAJnSyHTxwpcE
ScAd5Py0eBipNnWcjzXQi6r6tf0K444ow3L+V7usW+SLGldDl1E0TOVCYxPNYQTjlKJIugKAMRTL
MatIIi9tsU3viRCQAM7hdm+5U7xXYR1dVC0I5nCBVuJIvuwcu0Tba6ObsJAu+jfdLcxnF98PECMd
oBeOqIGlsji+q0rUkGNCr14+qarRAeWAjJftVbWai+QYjgHI4eVMZDzzFznGjz+smlxnXsdNJm6q
5uQjIdYRTRRVjfF+37r2EoheTo9cpzrBxXBXqpqZnvPaQMFVNfX7OmEeMjdvXtVvzxec1+QkGn6a
y+9egEWzaVRbVa0wl+fVLHC7Ub/NzZFBShCCWmrqanE4vGYVIV4Sy6TWHKPQ11rdNieXZAGB5Lmm
r7bL9qC7ZIYE5p/v3lTOq0QI7wcA4nPDFp50fE+tI/8ibvExEwn9XvXQRUjKR3d8vhnqmRqu8Ois
LiA4skNVuuGps2R0DkMtPpCHLA4lIp4vZp58ZMizfXazd7Nn/No9v/os8tLFcjmdTkaFqbGfgL4h
9hN/HknEt0TwWRgYwk8u2VQkIHGEOJMi3SeTfHNlYa2Q4wS+UWXucyf7Uq7y2uD15ksdsvxFFZrr
Zi9EQ5HIDn94KDyuhxQGuj/W5NNEPQC4AnoOh05HY7OHxRJ00xmwvDw2bf0T20zt6Bj5/Ob0Na/d
9GrgB/+B79qvQvprEvQod1fhLnKj33Wfpy9xEqNbm3naDpq+/lE5icGktdsZvum+R+6elFj2zZJy
3FlanGx9LTsLLfjFdF0/2U38247Ln/0U2aR3au9ggBgly+ZjnIXQ2NQkGQpMkB+CyEr/HEkSZbPj
A0WqSVZ6fNhpPQUbMyK9VAMEuJXlnoh8QsoP0/OuSDB/QZ2YLIHxrZYiODgBmU+A79m2jpDHtD3A
SiNY+LYdwifnTx/W92UsjJultyeI6PWKLJTY6SURMQe5SwIvE/Fenbl541kv0/SnieOJdS071z/M
eY/84QRAuVkTZ9QOhkZeDU5TvYM7byIPElqnX0A99EtGBGyDvpK7Kdxi8ZGVR4ZHJDZd8b3O/eYu
TQZtmswXj8Q94G4vImJKodlT9DQFya+5wHRxGtHOxWrxLwkNpurMADdA0a6dIequJG+NvVM70Uk4
BVH5uPI3otCtD5CfP0cnqf6yUcEkF/Q77vsa8ndEsL6sEIcYu36lI1J3xLlvvOmlEb/WoFRUTRW1
0xk7iPMEx5YjVBFWJkiXKTiHkFVuyKgYwP6SA9iIbYIXw8tg2Pp9JrW6DUxy3arqIKR4yRO04Jed
A+jC+2hBxp7c4Uk1WbAP9l7s1pvWT417MFgdKE8AREtNNRmWg+Bbl6UndcIy+hwtRmbmLvGhNMJF
7bPq73MIpNWOq6uq4UkltpkfYqGz7JxY2ZCv7k6qFphGf4+1DISAhyS9ajPxCDkOQeHCouEEVTAp
2fFpYC+6nCB8bd6mdaqDRuAIZtXJa2+SfVh2aksxjQT+NEgDR3UEoe7xFJaoQH1dUvjZCfHV9PGb
83gs13Ew3+eEcMfsGOa9DbFGK5rolOURI13ZJX+5nYuuNHOnmxe5t2z8rPDEfSOmuZ4tZ8KapLDe
qqn6FaUITah9hGj1NeKUwQHEqP3mGvgZakMwbtWxhWWKU41NzVrtHXUyPdivO/vQfmW8rwDDNHN+
CiJmEFDR4psqEEcpt3Ualtv0v23mHOcrUQeId7tmfJvFBMorDND+tvdZFFt3v+yteyo1On0wLUdV
TbSgPxoSeIg6xBhd684ANnt5/Di+aEkjT6i0Htzl9Fo0O+DuIYLocNtqrfduqkiTlt6uHaejJxLv
1qGNfpkSDZq5CQCttAXsaBxp9upgIoLRFS051jRhV6xB/bZbbtC0Bdj89/Wa/q8y18ItzH6AUdim
3ODSmVjctf2jqto6u9k0BuOZqmFiWu5lDcDuUTVDzpL5PgS48aKaJkuSzusTHVuPWtxV2yzDk1Hw
Yaha02nDoXOakiP4o6oY3PmlAhzy/GiCBYmj1RisLK+IXz2fz7xDO8udTXtFbpdMsTWKmyoCPdrr
pSUvqjaFfnuJG39fmlmcrmW7RIGb2lupvWXMKJ85JqGzNk12X21WkP4OdJ1Bb6jaqxHDKvvt4S06
tfpNFbxHKHgMZKu/2kJ7fG9ifXpC0Ue/DSJMnhrD/ePrgJR1Csobbbv/avOxK+umx0XbYUSwAhmh
tTO585MZJ6/dFOQXxsD8Qgr9NECCOKkaRpmuvlKbQRbdjM7ujv9oU6c5bfmz6UKxMao6B+RTeFdV
+A1RQg9CAAx12ipdA6RLLqYZNykc1XuThNU9TCvCa0ES71VbHhfEKhMg5lFRVuu5DvUV7354VAfb
Fh6tJSrFlg38p9Kxw8roZreij5t7I6tbR6DwGb3X5l6miNzakRaudeigeD2MZ6+3B24AOyPgUxsS
qSClDLe563OTvLSJf1Q7VRM+YwbB+zY4GvNYXWZ7OrtNNPA8R+u9tcfqFExNDypoFvlzI6ptUW01
faw2bes1G8MREuBR2O5szfKehxSKRjKE6WI/tsXH7VtrhSV8+OEprIZnZxAotkfkpOAl/Az7ZOdE
CB6kDiudkhlAUBn1YYrdT+kXINiaoz4ImBNaBKZbH8xNxxxk3TL7KAL8hcx8JUEJr6dYg0gaMpqr
bB/4GNj1Nhh0XRtPICbejcaL94IBgQC3DiQdkPIwmGddojXXGZpFcgF2kq/ts8n8YN1FZwN6YVNZ
+iXvsyNm1NpT3VfQY4fRP+YDBDjLek/aMWH557NOBu2ZD5F/l7ljnGYy2sQ7OoKJVrnKi7mDM7XS
J5x0UScmfTvjBhBUQ7rqJGMki+FnfbgaURu8LiJ8MyQGd65teI/CerLbRN9pGKOsyvhDSvlGRmgT
d0a1K93OPw85bjAEAtj8KuYRBXjXqs+Iln0DYTHhQtcNu8qL8HE1zfAyFJ9cJjoht2Kt0H0e155t
kbktNeMpZ66aO5N+tTKuPNa5PDsIzooIkEiuYbmYmnDy5vTQGmNzavqw2WIfOW5azxNPmd/Ijd6Z
38SEfwCIqX4rJBQNXVZXB/jHtTbtdy2J60OOWuMTMongShhTtlnrdU9VWRIlMUf4WzJci3oengAS
HPoGQcauSddFU+2DfAqOhTXXm4x5A0srO1pZuGmtm6E/OPWCCBS9sbVHN90BEP6JVNOPxUz0YJMl
X3O3hjVwuH6NOhsRPN4bt9WA66VddzYo0UkAroWWBCv23mK0t1zYNvrPOjVneHV2cx4BGhy1JeBh
tVc1ozaWaTVTFF6jnjxIFiHMUqRIRsRjp7+b+Y/B1S5ZBs8XcZR1llxBL/8lfas+kX/TGQnTBs01
/TSXtXGzYXjYvPake91mTMHfePXaKqL4qS9qcRITM4zc4PudI3x5sr5Cbm9c3t4qJ2TlDWhSePE7
Rr1MMFNiqG7dNPvInX/6tu4/TX7arQkFdhGh0AfYAW81ckuudxRDhCOEgExjFJiWlc0SKfkGEaBY
j0n82eYVLtmxfWAsH1IQK8hbNTtu6F9NhkXMRBie7AOmHF3tvBIYMVcJ6LJNmLT3wG/hmPkt7m+6
VR6jhn4w0ey1HId2XfXEBJriFU1T/WmIY+OpWwrPxrDSg4SZFavIFOHW7kHqRYbJCkXzevpep92K
NPXXgLJ2cSk+NTIPKDHEKAoRyvg1OGP10SFrzqB96Ats7DwfTpMpyIHoE/TUgOnxs2gB8sgrK5Ju
Td6zruwLtub5CjeA9yzRI/685ywQ6s0MufhlCgiwN2Y/kxUWN4RVGD67GoRSqPfg8O3kaQJ5ucI2
i1kFi8I+1eHw2B3Ba5mJnRss6rP18Cn8MEegzALe6JsZIAa7AHgY7iOJVaMJYX7VG1CZut8jpMEY
2O+2DYDzNa5H1Nlb2UWnrxGaLrd62YNQ7jUMWAxdQz4SvRghQhILlX+f6/k2RW77RKgxX8t+RhQt
715gL9+INLcrBz35YzCboEDN0Dl6rn/SwiE4aWnon5wFp1Mn/Y/WD56qmG7WbjW6sayuDxKFJSxU
/xwBou7rvv8T7wMLTrArtlqVzs8jXkVPHsHjciEQi8y8Z55/Bv8wM8ueQu7g+OfEqp3ohgC+lCRb
0+rDVVtCosiTmkBFJ2yybpVzqP26XDmp2+2BrpeA4gIH0A2DwQ4y88krSEqZJZpbSMfeK6f3ifKU
xiZNkn01d/Z+aOrgjyx4g8vU6134S7rNBs47Y2mwQGS0X7E1rAsnFydzEvgj1nq7YaUeHAaAZ3sH
HCi4E1JSWsjirYdw7zklQQ/d3jBnfA4mZ3zNRjSKPGqIyaTbzhZvRa6556+iHkvvUXWZ+R/dBooY
Nl8XJ2TuGIwOOEY/B+hZB8EuFGGwjgLU1wy6vjVL5pWpCz7F0LbOsklImzL7+MwKc1uIdD7pEvkm
hKKuRiJ+O4tDFFSdJ3SL1cvI6oyBeCkW8Ry7mIwn3W666zh086VLlp6bWlCJ7trETHXrJttXwtOj
debxGMGEHbWO9Uc/ZMw8nPgjzUx0Du3y1bEmdzcVMevvpQj9Zxn08NA6I9m2/TXz2vQUsTw4ZaEX
b6wSAgBs7PjsuPbVFBbsjWDijcLucQRxRXwv2Y5ac5UYVBLYY3HWLwJnRn5QGDB3yUhDFQaWaDuL
1xUIzP8WWk++aEDbtAywy7AiJLXCCqTGlAcdYRb8Gjxkz5dEgCbNrRli64rhFhwJzEADONZiAI01
i3FmxRlyLqGRJwSlj7yo5bm151c9khPUjtDdTKjSrOelikzBvB5sHpad+QDNvCiDV9IjPSkN0EWB
XZ5BZBzGGUYKcKVLb/dXrcP/qbCTdGNioinXCjMXLQR+B/zZ1hvnAk6B9C9TZhhMBfv8JSA1d0ra
+kMCN3rHawO0YfkjGuPsXS9wiQm6T78MeblVlMBbQgWNNFnpZLxQXuAbz6qYGcIAWAXaJlRHowGO
vVqlSg2wZwhSYG4K+6Qug2vlW9yI4pgnFV321HsbDLuBh5BSAARXynWJYlrslS7fhbu26fKeRwNK
bwNQAP+1cZe2/D0kR8LnhADrIZXRR4QUHOKjuxlruY3nTRDcF7wRAO1NavB00f/NtHU2NH+xrunO
3Zjvm6lhmAQVmHpYWuspJKEOHmfTHL3oe1lU1jck5FHknG5mKpxDNmo3SRBgobfq+9pejAeSP/Xe
OiTBFJGt3wSJDI5R7FwSUmnrzERWqdMLhP8sEOPu2bfN+cnIkrdJZ5Ua1QIZxQjK8GLSVIfo2qQt
fw8o0MdDAULkTb9zSXiD5arch3BENv/Vj55xB7brI42tzSwEbPppY8HVF9nQbsrMDV5hAXgv+vwm
QfC9WoAR3EK0uzpJv1VMDJCvjIFWViRTVVVmZs6cr8oBaGraPu39iPmTlQF/cTaF6K11XZXDAXZE
+dbbTXuYYIusVdVMvRa8cePgF6q1z0yX+X+63t2YlficXW3el0kmzwh/vA4SsLftu+mLQMrlRbRG
Q2YYKUxv8LKt07j1voIGbgnYGVqKxFzOz1uYGv6IVLAXkWQsxcqTU75lFf1iEeegF9/k+UsfARb7
UbhvmJZ1x3zBzFQLri4CYXG0vZd4wY021qwfAUZEC5JUFbMZf2iaFW6T/zapdnV4vnx2zakS3Neg
g063ysuMUgE9WxPktNHUYhPuZhwhD070lrQgBcL71IpsJ6Dzup0Ft2ic7giVo26I591DV0NhhBRu
KLdZMPiJh5L3IrihdvRhBkly+jn7rTiBy3Lklskqv0Rtqi/aqeGSHdRmKokgwcLi3xubErSv35ko
CFXafl4ghcxl81M5ALcWLV4P4SrVjCWOQKsAi7Ulq/Ld04pNqgsccj/tYQTFvNy4drmi2vrCJ7pG
qsutgiqqxknmc35QR8Zex51BFlH8fX63XEQdZUT6vHK9PNuoX5miNU0CFuGzxdVvL1p9rxRGvGAN
yX08guH81S/Pb7Jj71CgRq1ywKpI1f1XmwlLZFJaGN+pap7X+6jSTPxnlt9UgPsUeGcc1J9UPwPn
5SiuR8RJhnobVNWnOi+bBBzz5TE+nrBqVHipIiTr4iyk0a+2qTL7PVIreDIB+nhgf9XbAO2WDPU0
Z9NWN5sfCg+sihEYdd/AryOeiuRIXo8uZkS1l9HH++1WJb0fOK9IF38OMBe3QRvxRF0kRHdd2t7V
s3dT/2Uk7rOTjUW37owxentM3UlvlafMY/nXRWi2fT00sMMmEOpWbNTjUk9DbVV4fKYrtaneAicy
Q/LK/Sooh+KEr2MA+kxtLgVEBN4NbV/j9U7fMqYSIAIwZ6yGMQL9x6Y628ORAiSybxWnx6bMBtBQ
bnxQf29qW2LU7Sbp0m9yMk/qzj3uEtTSVelk80bda3VX0q5k/d8ZiK8sGAD1TNQZaku1PV4HVVeF
leEY0vYREE1EH8f+ph7849VUt+brbVB7GiKfqxoM+0bdCvUjzaHh/nSiNNdE0JnlOvXPbrENQe7y
cX/twhskwCtrlzMb4K27G3XRwbSNdoWE6NyZ881cug41bOeJ6+2lkCCBseNb6dA5UcJt0RNy0qL8
X3/4H79BbWJ7BdndjMzHkY+nh5oMDqWDZW5UF6DG9x658YMLIGu6ZXB5Hzf3Aaf4x1fzD1DFv++g
RRqvjGFNynZnRYUht4kf/an1ub79usN0gifT86F0f3Uu+vCaY2K5U79lCOuXzJX6Do3GQa7bPHrq
RlMD5rH0Q8tnrc5UW/9vW9BXEuGAKN2oN2FIsh1TGJYuy4tgTkg72XCsv16f5QC3lhxgm+sRCbaD
eoOn3hkPc+GwLKm3hTdifOQv4Mr/9++6ZXYMI7DCQWEBV1gAKV/vnkyefXMBMFql2yzyNnRvS7es
3iRV/Worif4sPZJjSm8bevUIZiV79YRGH6mOV8XX1/qPV/SxqfbLOhgPQWuv1ZvwOAVbgb320bUk
CFRfyIK93aPQffz6wr/eZdWmqmJ5C/Vh2LWA9PaRF+/UPlu97OqIr/P//Qqqunpqautxjqo/Nv+1
X1X/1fZ4bavadf/uerCVI8Gf2UcBV26VAY8pM0BugwvCeRk4zACiqTBZqM7mDh8K8vTMC9QTH10T
Y1DvpZDd1WNuwPrwySRiIfUSj+30WgBKGZv+7CxYVTlV12L0+51tS6YSralvdFESuxkQmFmR4N0p
3sFcLHaRthybjYirFw/z4q8Hr/6qqj4+p6+6avx6Tf51Sjlm3WHAflC9jKpolu5abZkp9CU7gfOk
7r66SAmecQazwms3hNDq1+orgdVOq9r8R+voW38UDiJKat0y4xq8hVT33VVciogb1idadiQODjUk
WfANU2q+xwNwd2RMtuoeq0I99mSZniCUyxp5zn4Ws3kKEivf6XI6p3aFQFnQH1QnY9Br/w9j57Ec
ua416ydiBL2ZlvcqtUxLPWG0pfeeT38/gr0PdRT73PgnCDiCVTQgsNbKzBrMbg577sbPvPkLoNW/
AOUnRzGguPMix0xfT2gYM+h+jZ1zRyzOnmOW3ch8ctE826XiiVgmA1mRrSPHLb9PrXtl0w4A75er
mCcWM2k0fWYSOzE2rgFcSIBKwAW8EZessRJ3oB8VXfCtATnR4EXpFWM785iJxRbxusV+sK3jQGAO
/tw98Eg4igNznaAYNq+u5l1UoHgZPjdVmSdhsNS3Uou0nRhf/C7XDPpjrT6MWlrvZF17FHd1ubUi
lzbNz1AbglWfZTD9AyH/u0FbJg5JfPtFeV7YsT3NUaRh+0CM/1ZJzBR0fp12VwjZ9QOhacVJoHa6
oClOPAt/cj9J5vsr7sQyxyw3hg/07xh4pj445cYAIA0thqWhcJLxEtjM4BsYArc5l0zcGfFYezK2
R4PwYDdDN+Q/k7nosMzoy52cH+hpvl8uwtIqcqLL/38o1mo96KXrMtWLHyOK81p8KYvcXDkGyH6w
oIWYQSx0pcY8yGgsii7itPOSS2RR2ORVm7P4tf+G1c8fSvE7P6wy5mPz1F4TFnDBIYg8Bh96sX7F
OYLpWrwmYwYdzNob9G9wrWBP9tvokFW+L29F9znrTl/QgGCQxovndZx4UsWKbkmWumFMcDkoMEUq
hIlNizDxd5ZkjpIU5Q9r2fnX52MPEufaZ/C6teQrwtN3Jl6qcQ1fb4YT6octfohenlRblY9iWSYW
dSInknnoaVkoijiC4Lz2AIAsnUWXpShyS7LcxqVuOcenY4P0pYGogzmMOVNMnA2BAOlBlMWbxxWP
2MZP7fOPH3MlWwVSJ39YRopbOD9543cPoP1RPK4BTLoETU/3wG8aKDfEk/LvWXH0PFURlFMd7Dze
fIaCeCBFli3cJ0yIAHiI1qVh2QOKBpEs/USxc392Spke518/Pckz2GN5Z+b1zPwwi1pHTRv8J/95
70Ru7iWyn8vioHnUD70+n+DzUZKCY6M2n5URqlkxryyrB3Hsv9UtXUTrvM4W2SUR92Mpipw47n+O
+mE7I3qLjp9O9W91n0b9dCZvmvARmisbH0Tf9Iqj4Yyvohjnvap44UWCKQVwJjAiNu+TmW1Jlrox
QRMU+B19ilojO3cS060YfOn6oUVkXd0jQggX/PxEi5dFvCfLy7K8VP+zbjlMvHei37/V/V+Hcsd0
AvdnIdF+/cZGoY1l7bQWFh+uJZl3skv5g63i37p/qpv3E9Ow8xnEOJ/6zGfoIueiSN0fuXH8tZga
xB5U5JZvtJhDlqLILQuypfOnuk9F0c9tIQxofyollAhRZgLk4+XE987yVjzCc1bUivKIKZttdVIk
O9XJnpbpnWAqYONLWRonGLkoi5mftZCHRclIDHs2HbmeUY9rMT1g/YeStYIZ+C9cbZ40TBkbgphd
snwEhAn52+bfptvlUbDEpn/pszwGS92nx0UURWvvVTEmCxukVyeP+qax1Hhci/1vRIAB5qKof/bq
LtjNb7y4KEsyT6tLWVyu/1kUDcurK4oehpS/07cofxpB1I1JROyEEvEaLZP9vLCe28X9WY6s0Cph
85YcDQwj2mQh+bBzXLqJY0UiFgZLUeQ+9ROT6FL34Y+Llk+HdE4hbUftSlTgvQRKgWqA6IGlXFOI
5Jg+XDmKePWTmLrcJEqSg7gyedSmyWGUrVWVWMZBvOzLHZ3f/Q/GzA9LhaWryInbG2QtFr2502zk
Si1IT7QwgCZFhSu7G50cdwxsLspwE6/obKcUT0A/qmH1Jl7kv1atUva2SGfjOqlwDqZpcoygCAYl
DmhNJGWFt3K1lF3Dk+A/841VPvEOW6OBABkT8mL5MFTF2+uqexaYbQMHQCDDXSOuqrgvZQKUSS2y
5zwEZyLw5Op0g8ca0p16tmd+uvzion64RfPWdb7qYs8isvNrHuCcHB192IqrLE67JOIHLEVxYT/V
zbs60fIZzLn0FM3LX1J9X12bSOutkDFEKs5L3dcmC/u9BhHgVgUxSxHoGQSk2RGdSVoNFd+ZZkHT
M7U6DmGeahSh3VR6T4GS7JVpDDkqk2vulfVK9BqbpD9IY65v5DYhSK/rslUV8KqLxElsfW06BHgq
xBRd4sjeyYFvpFsogxBcZme/xSpJ1PBgHSvVqx7AZOFrhjQW4HlioV4UypfY7Z+niPYvHjSwX8Df
lBtY43pYOSiKugTCoyTCPVH2sECEZhF/CR0LZkG9uQ4hXAgWYQs7Fd/+3jHc8R4X1U/wjodWV/LX
PtVR1Yrdb2nOkrxEB/7kejKR4kn13Dqj8d3BWo9n1/VwOCg17Dhdt/KqsvxajsT0siXPX1Q5Ntcw
6hBeFUDbJWeTLICOKXlMjQL+JlneFFAEwwyVE8eNEGNx66cWTEmICXQoCviRsq8yM7+NQ1TcRE4k
SZZZ8J6lKcTCGOGNLPQ2eQH9kDt07zrOs30tT1R+iVxoyJHAxLGZDMAr22XnFmYhrNcygE/NRUhU
hsFwUycZMUFO3bEfrjL7RKQG7jUHY3sN69fQDsG9mxKALsHdlaNv0GpKR1GVJ4h0w7sIK1cG8Zlm
4K2xvHsFG/ZdxhN6jyVFWQ9977GDoCE0HUKrYpNrmSIpiobsaui65qZEjfMwTkmZELZn8myBrqbH
0uCrSbxWcgtVtA7vjD4gNtf3Krww7u8hCsbbXCKaA+Zfi2duOb4IDOcBlplgXfj1Ct5TbWsphr4Z
hiqF441g+kxT9JNpEepMWKuyUU01qldIwUODgQJ47vj5pQBqd6mmZCnyfO6jDBtqB7WRCTYtV0/p
qMfaWtE15SSSbPD+qczaQloPDih3x48xNkNq8Ny6BIzaZt++R136puFKJy4cuD/vlg6emchEohWy
ApaYdvyNu/Orn0bq+1BFRCtAiPPs9Qlh1/BgPYwKvmRjiIxzYaftSW3D+hDHYXbjFihA/mv5S9VL
PFxJrF9lrX0uYQ262kH00JlFBfRVKr+ELY4jC7LHrSiKBlyhL9Cvp9uyX7UId6yGqXuoxIjyhcRy
TcfhwabKkoDdMmdsPhxspN+seNTPYqiy0pWb5fgHwGEodSbQou344BSb5RfUXvTH98doHrfUxvqh
auptKkNrs3aRWG695AmhwhGjfVaxVzb1M0CL6gvY8/aG6fgoSgjt1l8QrQMMlfSQNU09RJ2l5Z8P
iuxn2YaPC9VAArWB/WCxmLISCLoL/GntpewwK+cxbCeiwYLJ4ggNZkQ0G5dC1aV6D9mmshZFcXmS
WJ4+VRYxYdP1MfueQJdiWuiFe7P/M/+dOErdvZmVYM6m6wfrNBF5yeCgT88z03c6zCkiK5LCG0G4
L2XxtPU1FJIfKkWzaGkAd2y6BwJniMDzuhVxXUgq5AWTklq+laXnH1qz8+B494tveb4T7WHnl7tY
hbWpGCULg7VkoxaOPfBYeYF3aaaki+A9sTV3/6GhbWPkZF491wy3QBjCc94naBhOiciJOp1dNpIN
JoxqoRJU6A3+j47ikLn3cnTTIw74fzkktjviK2Rl/3mYuskguX3sb7mMNXD96deJ3uIkQ5ar1SWu
JxwFbkfdqEHAwkh5DaYkhWDiKoqD68JYGLgd4HU5xLg+NecyzOWrpZPIoaB35sPX4Efm4NDGquLn
hYMmxiBJJ+vVIBQfZinR+ulQURQnrmEdPVgQgc+HirN9OCJR9W2TE6DxuWH6VUMeAnZ8HDPzLUae
lMil0Y7P9VDEZ7sPCDhRYN5sEvyMMt6KbZT5ypOc+93FVssfqa/IT52ZyU+qX94aJtgbvmmQLpAO
8vVrNfi/rLJWzyahJa92wlA4c/JrDJvBa1BIX8Ejew+iUc+9q5uF5l20ESm8jQHUfUmnnn35GnWK
/qy4QfaiREfRhW9O8iRXFfDLm1/Gw6X1lPjaTwnkfmq30qOSrFmNK+ZsovGmougD0BRHjmv/lqMO
9VIb2yXIpfg1cUp4tBWtXoui1lbdQUM1dZPrBoz4K9No2i/IWEFdZPTqNgBQ+Vq1yCLI4PX2E77y
lVCwfGMmrn7okcy852b/TAhN827k30e7sr8akl2fkjyAOslUm/dqJJBCtoz0DokOXLp++8ezzPqd
kC11M4aoiJuV+6wQfAaHbd0R70ku9OvtiDQseOF/qoBF/m38VKcaFlGxyXjJO6fcoteWwzBnZc+J
ZJinKm4GOLfb7FkFMf0F6feVaJQIY3smAuMrSF75KqpMt8K/YHf5XhR72CSOijNEa1EsQ1u/j3jp
REmM2HTyVYbrTQURffaGkbiEzPC1cwlXDLDo0oWFzUyvGN3DZkMsHrSeUMtuC7ezTqKlrV1nqyud
wXOH2snoMvNAGBO8tnLRrsH4BCdRtALZJEwhaM+iaCJEhA6k6l5EcZSG7zbf/JsoDW1yZ75O71pI
fI/bewc/6KTHOKnla+ACI/Zd5Kq6tLgT6LOFdqJ9zJ36JQpr+UywQveoqjWvSgirfBHZF9FB1MOL
uMulMrmJKpHosBwFJgCGslERXM1Qj01M71F0D4Gj3VP9saqynd3YBYKF5RYa8/xsDlZ2DhrAchNZ
cH6WZJKqKWxoZuVhEzotpONmUD34ioUU+GA8wxAWv8tG4WzhzcwPoghGh5B6NXvN9R5KSq0llmDq
prSDu4LTj6iatEddWa4JFC/id6Kokz1wfGun4vt4Nw3tnNqS8aT7iXXNI4MAi6lbPci/B6Ilj3za
lCvLOgU1InL2lIxK7K6x4FXE7/5Tt3QROUOqfxetquz/7Xi1JgCmMcOHsh+rWy8VhEtnNtR3RHXp
fIl+p7L7oved+VpZPfxAqZpdEl8zYTYuYiLiuvFrW9iPomuvxZcy0Jy3skrljV2GxjXOHQRYyhK2
FHhhX4Aj/ZQgv9qG2dombOgi57xUdh9+bxQCxAzNrh4cvfFOkmlF+yD25SdYVcqVGN4a3+TcqX42
+I0II9JDeBgH7YDNNod1NzceHRPOcV53C2JLJV1FSZnBjAtH1SVnTr2Yub9pXTU8lZCT/22Y+4jm
fKkFR0LwMzT+G3n05HAj2n3iHi9itNCyqTQL4ISFpR/nomhWHSXqd7zawdzTU9RHQ4+MvWx2YLeX
IQxLP5uEl58s35C2sZKpyFJ11sEg3veI1k11UTTd2plRMtwHdFw2bS1XL7yNMqE/tvWNtfMj3DzS
n8p5truIJWmfGbvHJ7PO9J9gEiGL1Jnnefp4aZPIAqTijduyKMpbqNblQdeK7hTYtYG6r5sjS9BY
8GMRrMrEBzJTzaHFclv3PfT6lyjQpd8SkZbziZJUgSouM34NcffdlyTrTTGrBLZjZXzyTbjBWaJ4
D0Co7X0ykYrLkhuf2zg09pgD4gcbKBAxzpWB/YyJzHRH/50J+BvgQ+mX6qGDTHQSK2wW4ZFn678T
mJHVpn32kOao6i9tQ8wyPMXVs1OzJ2zaQnkgbqMhPAeFJXBX1gbjmuseVFVDg6q3JkoDOUYtTmmS
s8hZVokLEAqEaxNB64J+zRfF6pznNHbelCGUrnrrOFwD6HtLPy5PothoMM+lVtgc1bCFmEphXXZs
ckLdssp2XjwA6aui8+VrW+TuS1CO76rhqTdRGqcIcEs1HkRXR7HOgWK4d1HyW29fx3n8Rc9U98Ud
8SVmRvWUa5b14u57N7HeQz6V+7qX671Vd963TN2XXWl+y4nIQjKnKA+d12VvyNytWyOwv7CPvCDy
kN1KV4I83wO80bS+sprrpoYgw+OMsu6EZOn3kB0NvEQQr2mB9lvIHRqQqfmW17wsHSqt1DaF2Ri7
DknBWzMlPBjDpkIbeSOKogGHbXarRtS2kKw+E+zEmb2mILoBwdEVtrvspk2JCRXv2Za0a2oV4xes
AG9NHgzfhmAK9KjBc8ADBeVerL6FYzd868vAWPdTfTDV/3d/G8qlpb9ru4xDeNq68mwI3/4Zf6n/
X+P/d39xXrXoQG47+lZPjXDdsWF/zLuhfFQtXd2bUx10GeWjaEjZ/M51ogtEkdVjPtV9OpYvJ3RW
krMPVb6JIjEmtKVTVPKOJyP5WycjH+2k+m7pJhr70HFWZQnewMsfpKQ2AEyC+eqVsvO2Fu/6poXH
ZpP0SvYgkl7nfmXtq7pSqmKr+pF88QqAeExSogBDu3ypp0QUTU0CdD+Xk2LTsl2D6/GfVlG/FMUR
og5uu3MaENC2VM0jLeWYSW/s7Yecy/W9Rf4DRjLnPQLPxEOVp0fHBUuq9taXwWyd7xoEdFgLne7B
sG0ERyP4VrJYDvC+giYGeHyscmmnqc74FUaGbt8wqiA8fQWWdRTn8BPC+dqiNq4oYTs3t1FwdE1j
I17xoHLVXogbMVAd0LSdWtX9SS19OLsnwR2hqDOL6xh+BjiXzZdoEEkLV/fWJsgKJHprHfVYzyHX
qd3HxIqkRwiim416cJARi8YRThcN7hhIyC19xRIEXEzYl3upSNo9mz9o8bU/hV5/g2Kk+xqEKMFH
Td0+BFWrHOSwTo5uH+s331PRxJDy8TX24z8EHSZ/ONhHDv4k6TrsWEj/PqIns9f6xrsVWVU9ZlOi
ySwP/Qy6xKmDpk5QpIqQDaPOb0oMLh7KZHnbOVlzE/1FNwSetohGDgigQU4TTZrshMyjJdtGjx5k
HeiqVfEd0iEEIgyE0bRG7nfooJU3w2uifQG05holgCq0Xh8vlk1kMeh482wlXXDMoDI+O3pgHDF7
ZCdnGLtTUvT9UZKD/JxoGcI+bhtcosqF4qmz7EuUD2i9lhhJgiZyd2FdyygwyOXOdrIeoCukyxBA
tXf8E/k2Dq3m0YXtCd5gYgeZcYgGKtr2aWyQ+kHcuX8ODOiRG33VNj5GKS+TXyp80Gu/l7XX3rbh
8ob39CvaM+2qCIb+6qJDBQV1Gm+KwQ9gwoI/jm8TgA83Hn9Elb110SN7w3tdwWsTTFj7MXgilvRP
YMrjDynSfmD4BV5ueBjKPVvdJTUfZ7fT9+00gh2i30EcWI7EQ8+Gyhwg6STE5EdGXKLa6N8dYg3Y
AibdGW7U/l4ipD6x8Y+QrpVXxxgaqJB5A9gZ5YekUiCSgbyvv4WwtbAo7w+pLgXPruRYN0sBTSuE
4H29BXJnuN2hjbvhTTfZOymK92xnvCnKkGbQBsj9W0AA4NbLu/YgjlLD6FhqnXJKLaXbYEvMTiCC
QraqU2Sw4SDI4daruUofIEQUXUTuQ6U5tYjKzy1L9z4R/IScYBlH1BWFDQ4NB946QTHwZuQ1Uo61
1Lw2CFieeldOoK/gkiTwbWO37EB6TEUY7ZztUGfoXE5FVR8ALelGdhRFNy6VFejEcIXIAyA502JT
MCVq6qP3lOtDfu6dqEDBgpxIlj4iJ+pQGqd3pRKi1KVEY/0fjhshjMoBqP/X2KL44dQWOgJHVkKr
D3XLIeL8fZCPpyR+qwbff2bOdVdZaBlH1QVb0abak+xY7l7rfGk9ptxmy8nCu1lkB1ESB+ma81Q3
iXM1DOkAddF4c5oKSGGd1l/b3ipWWmd532tPegZQ5PzSFWWX2kwH8ICvPSVVAzpAytsk4R+MGQ+w
g4Q/iqAM+exU9dskd7+OjCa/Yuc+y5C4XwEKFNdUKfwddKbjKtLl4ro0iFYWWH/76UjyZLW1lptX
QmRQbp5GEIeIjkuxNXtrZXUlPsv/nOTT0FIfgRdS3deYGFUIM6eTLAOIYtzJB5xf4Wljd5J1aXoP
ASKkQ1F8kVofCIlq3XWYHO+xOc2+SkaEge7bcx1IXySVYvtgYSq4WjLCJaEM1f9cnOpQ6u6uwZSI
OkIwlS26aHhBptalQfQTdUUpJzu9QxVAFGtTS7cBtDCbJhww7xfljwDggpPJ5bviDcDf2nx4tXI2
7eVQuU/pmLYbQsXaR7UJYcO0+uTB1iBVCSFxuw5G2x0yomphcAyI2Ue26mjEDpwg0yzeWXJwS2O5
2CXsde8yXLtYDLBex0YpYVjPkhd+nb/G5m1/jUwYUIxR17+hKfrmVrH5Mzfck4wh04MJB1xTVEYs
pV+yvDah78PIgEOj+dMPzsVN0+ynVoXfJR0rNbMlAfREDRlGixqWDtWCAaVnMibdi1t2FZzmbCBE
a2/5+dlPgAKK1hQJz4vbjtVKtIaxn6B5CaecaB1qM76Vkv4tmkbC45E+xGXxJNpC3cbmBNESa/Lg
Ia9l6RaiJETeM8bgQeREIife+6jKxXGpEjnUUP1NiI7PfNTSKluJtQ9xRK1EnVX50E3aFbhTyEHX
S7/lPHKXXCs9M0/uqNJ3DFGlAon01EdOjovIxXmixMrZsRvlLIOjArMeKPt4hCpGNIikt2ENWktT
n1KShmK3HKO40s98zGG2+88wH7oYVgiGTAy+jNYi07FurSHfzOOKZjcOOcWHnqMpSWvksPSNZjoA
wabhpa4EIgiC9cOBomE+pfiBfiK7O0fXX+c6TfyC5eSDE/EIulYjHyu/3vzrf1p6/x1X+ZV48DbM
v2G6CiL34cdOP27+TaJlPmmTJw8hxK5AxfdGbcvnbOomOrh6iZlHZEWLSAZx+UVWtxuoG7ofDh6h
q9R0O1YbyKn11bWKgmJdImDhBUDNvCr9bmTVAIceMY2tfDR9d9xbTvObsNxhE0OsKAc/WzVCOlI3
0aNw4Adzuubox/WvMnGdHWumsw2FaVCowUYxh4nK1vlpSkhkh81KKpnIIZrVocO3HWyMFepWdhm9
ss88AMJ70avWWbW8dvB6DM+lWxBc3LwoXs9gwPxgxI5urVxdrBD8ZUHUEwadbYx1K9PV737WXSS8
nkOGJOIABUM+OfwyCadDBN73AI6YbaoTnQNJeSzrSLrLIVveHD2je+GeddYiyMtNVV3fApOKo+tc
pyDishqzLjkuR3lY8jZJCeUSuqnSXTSAQftejyCuiroFyjk+VcVTFevdvWMhVFslXOgpW/JuJGQE
8rKQH+K9SDkiKyjkIHtQNBbMDnW/6oGa6g7xhkZ8a5UeBbApGWL3sezA8SfZ2fI6g6h/kgxr8RqM
Wb9TM7jGRF0KA8N+RGUNg+k/dc3IQgJKU3VfoKKX2Yb7kEwJdBRObhX32oSuKa7hxelZw9zHKQli
LT/YgzWsRJEZRLuHsFEAGKrmqqW+MvWvgVFrJ1FlS4UKL1k/IhdaZVtRJxJNdVXcRHA2ii4fGmDM
04ZqPrGoNtQM/+6QpUdxYlHn+t3KdGptUw8lHuvpR4rGIJLTs2FCQDhVGZjVb5YlbTrPDx+zfJsB
CL7XihI84jP/0weFe+wU7QoReXzpEau6i8Qe4fqH1srYLXXx0KaIuMHMH8lSKAFpdDU0r5tTZETG
HWO/MR/bBOZ2zFzUj/y6QkXLZtPmxmgMjUZu7+cyCknFrsxifU2cL+1+bqjnafEcVvbD6LA6aMcC
X1HR6HfHiaQHIzh7U0ELwr9Jb5TvDVbL06DH07YQvA/qfwRmLP36CJajeGTqFQNZcmaiXRHcEbxr
bnk2bOYnaswDj1jjegUrcvWQlYn3qGMke1TD7Cl3vf4suomEJZm6QhYoP4ii6KvAsr4xCiLHxVGi
DkRFDCQhurKH69eO7Dn3ONWcO7zc40nTmm+eW8ISMtWrVtKiJBWu3NAG+S+6wYB5xHPvX0UPVn53
OVC0czDy/GVDUB8kzzHvgEWtOwpixVbxbbQM+tG6iwalhtxTznHOiKJogDBFvxUxC0aUNySYY/0a
V7KmrduA+TdqjcvS18d2iphZZe1jtQh39kDEBHSW/mMOGmKDPEu01SyY0dZWXbg7zdFgDoe/5RGq
5+BRryuwoVqE/aDHHmprMaJCk5aJSFi7jKhloeapjj2rjdxDDk9CLMSdmPpciIf/5qYi/Hpf0xot
P7Q1HOLvJmkVF3Hok8gh15zgvz7VE0qomUIYRU4knQiUnBI2tQROikqoa5u9o+Lx7kMIX7Lh2Z8D
r6Y4b5lld/kmqyNmlppd7AR8WBLWyEAdRDkRqIdWT77qE/ComZA05fQT0CYCeWQK/JFRQOwGGyRG
AXh3TyJRi7ofETgqJ/6N/2TV2PkZRCocGFUK7aNobtsRhKjIhtDOQPkfhbg5IM7HaQfL3nzF7AEJ
kgiekdA2cSGKqzg3Q/Zynqwye7hPkDsAYQZ8Qd9KgyYBsWt+D43+y4UtIs6KfY/818ZQnjx0HU9Z
075ZXNZzgBzYrlb0b/6gO9t+iqqNGCZzzsw4yVb83+Vqi5y4A/iw/K3uca0kVNLOcqNuysjTDzVC
bSdTy/KjySYhKsJyJcnNvtPNl5h/bRg9CH1AHTJ3mEdAKVmT2xDSj5KxCUtAzBMoLZ0irq3pZolc
AmnDtoAWhO9uq5wqmC28wsTRpeUw8UVxf/lwYYAoc91Mp4JC0VLWkpS42PsxuBW+8VNPfGmrGZes
K/tT5ZvdnGh60J9cdbpyyfAtUdTiBOS3ODlpAem4yKa20ypbkRXSqyInkshyC6KdHNgwptj5bJJj
ybUCgA6Ljn99sHLHSo9BAhHAhBGd/qZIxB9eik2iwSyjoJvpThimcYpRFJcjE5hTka1HDF5pYg2b
5c6I53QpipyjdMhbAeBl8s7gCSTRprC/JTEa3d83unGOpth78RyIJJiKHS6O3RhUF1GVuwbiDp7N
akTIGrRC0cCUWu5vm2VfYqUqUR/VUjBgE2pszlqN2h0jSL4AyXNNJ36IQkfGQCSiGAawECuB9Kdk
SdmdEYasV2NltaiiSGF/tuxsoyHTVWf9sPISpHV99Kk3sl2wi1Fld4/t55cT989KPhHrsh5BNzZD
cA4o/YDrfKsmLbjR6Jpkhb+CowxH6Zj7F5NYmKvnNmv87dWqG5JbovCJSJ3C2DiwrJ7lol4zZeS4
0LEs5kVzhG5g2tqO8iPoe/UwdigImTaatNbXuqzTnY4Thij2pkWLpfJ2QY0QpZ6upDbBP0KY4IYP
LpNG+KCrirkelEHaulKNLEyr7uD+h55ufNH0+JjmOfY7JImCSn8vugLNwiHeQb8UbA2AflndXHyv
lFd8HEEm+1m2qQBk+M0F4lfiSUJcupKM69ULMaqApVpDyhbsumLSiK41onAxUeCcXo+52qFvbFeb
HIqKysbW2PZ/KosLY7cOUikcP7bOxRuicB0gsOWmoQyvKRKlgYK5upUhvtVC2PERzSzaP6ELIlsm
kmrdj4a9d+G6kfL6UKs+FwEeukA3udK6D1a86nTiYrpXx55MlwhBsh6rfll8uqe5RVHgjrHMYxrt
NWkACCwR79900p4VxbjG//iNxbO/tQfw+7lkRnATEaZjj6w9dbA5NvRohG/yx73UGQ6R/dhDgXTA
4ylfCKZFPcNGgUFOudE5KF0w840HYbDt2TJaW40O5xSoJ1/6U7toy5T9dXqC1NCsr7E//jZoXKcV
H8qCTbZkubdMbX4WCexIKq/oWulaxJqGDn+jb6GYI4f6BoPoJYsqFHBNcGIguDcx5gRNBxQ+RnK8
NuuJUgSu5VWv1l9dvhcbWF5X6DKjD5rgwrE5l1k4AZwQY7smKmeA0cu4NoW0S7zKfRxgXB8L+0ce
o6rnyd73oZV2tc1GsFPazbQAbE3NPxMrtzMc/5cED+sq69EmVvrxzSkwWGCAVKTfFhKJ8BppwVFT
sOQ5ofwI44K91oZ44/rt86DYO4RwCR/xCcWSdBlvKzskKfoZFUqzG4u+2Qx+nO8k+9WX0nRlhIm7
LeMU+0yb7gxTyi6jz4BdjWUwUJQHrw9rqCmHYyN/Z+fvr53BardN+VRFSLWW6HVhz9+aTv6u1C30
LBAk2Rqix3X7SkSuBtlR6K9R8UxWrAaV9Qj/6spBMHVVD32yCi3/YOiSvGqh7DJD/RUisUInSBKa
r5j1USFv0hD1FRvGUFlpDormGbQNXz2n/e56RQmpU/YrHN9GNYJ8LfZ/EpybbCr1BQnFl5Z4Sbwu
sKV2ZwfK1Mm3UfeNvcHW1g+NhcmMIGDTVf9gvoHCxHwPO+OW9TjtY+eiq3RLlO6qyaz+mdPDbYvq
cJ1XF3dsEJBNhz3yvCbqsql/GH6gnI29+jlKm29Kg6C8XA93PWTl34wTXW+GIRBpdBx9OjN0Cslk
Q8wwxIYez8S6zBoIwcLvLRdpVeaIAkuadMx7Flm+rhTres+1lzexhcEfSYGzlu/KxHAf0Tast7h2
wnVfWC9mn2y0tGEikKChjeM3NO7jjeLg8K7KOlhVVfKVeFFAjjV76D4K0EsietMsERKedGKJjO63
lRS/Qub/CHWavaq+tiYMdEUQgbvvjnag/sqk6FcSqD+rQkMssISZX2YPhYV7n3bNsLMTnAWBQiy7
HRNH5A/em4IVtE8g++uG7EkOi1sxGarSYXLE/tYqC+mFjh/sEypbtfoK3rty20vmBHfOH1o/XAWZ
ibVkCtQtvP6YKXwUEmKETMj74Hph1jS9dagcyyR4sAjEWOVxdkui7E+iWceiML9XARuvXr/7dpxs
dDk+EKiCPcit0WvpXHD1dneqUTPzoKreFESgbxsthJGna6ONKaFGr0r1sJKMtN+4mvTThtnId1sC
0QNtqyMqpdaWuR/68hmZN9zQib7HCrA3RiyZfvqS9vJOR9V7Z/sm8cPErAQGj5mUvTlyFp7atefb
E4fYl1bzYRuPX4exjjfwzzz75fgz682vajY8tuZaTcxiZ3r9dYSaMzJhnqvQn1RM85pBY21nFTyD
mYpHTa+OkesSpm3uu0Da2AFa9+9DkH9zvPjZzJtLbxLTKHevfh0fKmJwop5nIqyrHZRsUNO0Fx/i
QALaIEYrY2MT5ezApXKjlbyfsMob8aGosg4j7gBnHPzQkAagXeEZ34a6/4Y2dbKyYumlsiGyqQP1
vUqinx10elrRv4Mv+03YLnGx2n5sg2OjJ88DMPJ1LGdf8gby8gAepjYioprr8aQjIrbPcAMQ86dh
O6rGPQ5IyNSqo/f/6Dqv5QaVrVs/EVWEJt0KRStZzvYN5UhuMg08/fmktfe/qnbVuVFZGCFbgmbO
MUfo+wuZRmQIeuDjqnN/W9FiTcEdloxtot6lwPIXA+WFJhSRl7rEtik/mJ28ZFjzLIxZ2Svh+5vR
8XfvRYtBH25Du3K0O/z2M8jyE/SImBxN0tj3hGKUJ3TDUPhcbNNNrsgqBNkBFe7sb73oDpmu3nr+
KFq/1wQSBk6f+YvfaHtWvkfIZdWi710++uhkkExf2uamS9V2LMN1u22VXLd8LCwSdP7MDscFs72E
+l9hBexWpwSUatuRp6a3BIuN/iEr8frsrYx5ilyrhKtXeeFvnhOhnMFPk2Pz6vTdwfS7+97LA/Ic
LlUXfdgFfSMSMqIbVP7uoqnHn7QcAkYzpDwIoj9nzg0mAtjGS8qGxlBUNOPKs3QIxv1G0GfsfLrl
sjgRPdpQByQ6WBWXS//qdIDKc+6NC3x4znk6tovaxRFQFxCOrCJ6Kp38t+rGZlF0uVrWfk9iJKLD
JtZ3g+4/uBZF5BTjnC2jYW+1VNlVH370Hdfd3JtrBzNvtx2OFugdzinZEos7R8uZhtYhVqJwp7Dc
fcWDEKJTBIRmgR02g8WH7PIxEnkys6AbxbI3XR/Bv+cthlQVy+KxLfCIGjJNX5sWng1tkzwQAN+F
eNtzg6OSvPg/+tj3BwMjMroxe+uF3ZMmJmw3/f5DdDiNT1oC76X/aFp/HQ1YirYJGcV+5i9zIIKG
AUcOMX4pdY2LhyKsFmlQRyACva4XINbZtpgHb0fI5KubYN7DHbwfqh+jozaeFJdnib9OmhyEVpIw
p/BQTDld6uTBYPlZok6C1UR+z5zUhygp/wgZjRfC6BkrWc9h6xFUIr8MnOu8uUElYZAIFiYe+Zzy
2Ef13qFYjDp5GnyGhuSLYHV1RED0Qq394jG0COzomhVhjt+TTQeQecN48nxuNc60zLz+mjDI3dwh
QCpt8VGtXzOz5upQgdPM+tkeipFiPM8WwqMGc3J4G1HyN4Bnd3u7vDpk2SN+b6N6tku1Mkx7pLAi
NCNx8XZw+ntNjdUu0bJ7K6IgJ5NWmrbcWCBTdT0rCtp42CDStlqnWAIIPTtx9IW/Fd6pGZy92Ki5
AjhptD9Av8+kzHahY40kA3dMK09FhY0ZFvdikcO23c521CxbHDF9lQbpbB+b3oeb2v/a2h1Ry4eE
YFYJCI3hI9y7rFohZbxPByHWuqzfMVm46+WM43N5tWj+qAXB1aNvINYv4+dKuFRCcKA8QIJFrUfU
nWWCzSQUdOltIC3ZREO6KkgdxD3OhCrE/kx7LCAHNZHZ7phrYU1Ppu4c6pQrMOYTzgShEkwlf203
HJZ5h+NwsYoNZ5M448c83sGcec5hpC7IBalXhcHnRJT4CSUGtJGZft1Bq9RNVwjeftVw5rty2wLc
Q97Mdq8Za4fAo4Vva4+iFOsBg9vrIlUu8EFFCjVBoN5c3eVI/8hY2DRrj3Xg+xBbX6ajTevQHDBL
RkKKoyHtaZ5jb0dFaPuc/aWGdoDChNjEGP0KNX6XxHgkZdaf5XRy4YzA/TauSaybQIg29oKmfkk8
3cRVzl1mpJwuNJ+zxLXNTwCXXzKUq/2QMbU2GdxPRBVlpvGAYV+xhCqDgNIylnpW2tcXrBIw4qVp
Mtj3so2w8aU1xnHrGoNHHZBWAVZzLe4p3Vtq1NhRd3st4WwrG7Fo8+o5zSVyJOcOY8zlXFI/q84n
1ReQYuHk8UaROI5r53xyoLBX4mcy/O+qmNMlRLaK07S/uFK9u636xkl0O09T4JjGRzkmNm7JCote
xBfh2Nj4kygZMAfRK/E4ZO6lbz1kGWlxHLyeAUqtM8j231O7I9G+sJ7C7qEXOlbdeIiSIEbiju6G
yzGWx9wWB2E4XLpRR54Tc4xGd88VXcdQSrWME/2ewJFncyAV0+/lOoqnhzi0B7iA7oWBCgEuaYhn
8/zm+Q+eo0ESMa9efEU3Bl2XUmBTYGJfFy1Ts1xOuNgSc74Ymp55Q7zRKnmU+TO2eT7DznDLORk0
VWytxtSgExsMdjUTudJMxwq8uzbCsBPQD+4C2eB+D+dEuitV629anjNq6c1NOOK5N4aE4eXYoNVu
H0RD9x3XUO9ta0d90cqcAkO5C5uqku5LnfVsRyVt4zqck1KV+IFRDg5vQx5C7mtBCDdX1pYReF76
M7nxW8yccpr6ItAGvAFT35x27vRaiiRfheYmFwykJTpUNKjRyiEHphT9WyajK0JN5x+mfGu+0wTc
EJiVNAZIK3l12iZFRDo52fM4cve2SfVeV4qSY3A6xoQt4+GYkGjf9fFQ/qlCMjKyuDp1Uby2CBJZ
+9O4rzLzK9cQ7MYpzu9Xv6G6+4aR9MxAvFxrcFQWNVf8ytdcekOfS0mp9iSntY8L8DQBt8Pnqpdh
FuHOViILrFEi5Ey10hbtXx6ChSTJTxnmB93VMDVPK5KFQpvRU9JuYww2FpCW3EVTmj/KwnYqfzYc
V26i0vhwDW3rziP4iQ+bx6p+yhKrU/y6f/Cb+aSiVuvajE8zlsM4+2ZZQBosLgTzuYmJcL0fuZty
KSI4lJ9QYqB+D3/kW55Cn4jlhDXKIOi8GNwX3xj3U4MZCT5zZMlbzXloxKfky8IS5ZJkvrnRrpHL
cTUdclvH9T2R/TpJ6NN0av+qUi9co9BAINVfl0Nn1UTThtcxBe8jjG/jHbFCz5lhaksSsDYvCEnD
hapD2EM//vhae9Yr2PaTW/RUmxBT7RnGGdHVSCf2eebTprJEhRYFL9cmJFuw3rqBXvOuO+ZHbcCl
KuBMANg+lHx4C6msi5ZnQIbCehuYWxqRGpak/1z9VPzoENviKZqdrZFToIuIUD5WJyoAnPboYT0T
79a6tyAa4yQMYHXvx9Gl+mXhDZn8KJSVYzxcckGn5jToaVJFLIrQ3+KGoIbJLMmDUk8YkOZrOFz3
qTscGCsg9NPyk8ijbkkTeFBX59bJejQ+I+l9un370uqcmJn9QvbFo+nIpYjIKSQCGBdwgmSnu7bh
akHWBUN821r6W9/ZX5o7gCvDdGstsutSHTAm5f7vzomFYmLY1f0pq/EBZwGABnc1bzbew2vz6mnR
YcapEEvtQ2Y6M8Bd+13V47p2tZecSOKFG1sqUCWFt27DZgg5W6hieln6SMWFvrBFfleG3ZcUSCji
fsaUEvpT0z+6udhbhdMGptZTU0no9zoG1WOqaUtxzeftfWOFFJwo+rT8jot4i3HFXZPEaz2zf2Kv
AadqmAKSpEqUYrIxp+qUOQSKNnW+qwYiU3u9WsEK/8yMFrqoSUK3nazSjMFz2sF/CyXGwfaKP2Hf
x2c3kZCE1UFqBv5OjhEvED2GynoIOyQUYfg3S+3JJEpodMr4Scs+8EyU9mwGWqTDxlLmacJ7bGl1
xrfbdzvTTx5LxWQdBeBPF14/7Dj/mIzhNZPoqklbwP2q5H9O1GnK1LFMoeeF0SclxCfBqvHCLYe1
XU0ffXXV5encyLXChxE4l3iPm7DtqM2vSOW4YYoXL60JaFZPTALgTdCE+MO3SaTIWnkocuKUSvuh
8JRggq69z5E66DUW0r48mizhwvU2XVl6QaEwuZPdKlHJW5I3Ivir7erbtvKvsKrgWprlpcCtsXML
FhenIW3J7rDH289SrULy42E5odU2qj06o0dTGyCno/xFZbGdFLaEMdmgaaoD6vVy4GyEcz4La6kz
U8WDK0ILIlWgB908piQlJtl6jtw9CspPR9Qf+TyfB3y+GKs5R66QVyfDrU3rl74s4WB60cZs0sBV
PYRjjbSodD4hXrrDtXbe1La1srE34P5jkEeZB57J1TXM+rAl0wEXfWjgo9djss4/VVn+w+gC3rjg
KQuLio6zWB6t/KUX2ZIA1fsm7t7igRH49RScJyKmIJbo68jhREE/cZrzcAMi/ha63Qnk9hxilE+X
gA4tr40VKUT7XBSPXWy+F6MjaPRiylr0VJ6Py5PouDHK5PFGFYh0QBnA42pLN/ZIqPZb1aXfdL9P
qEC7Hbb5ZCrP4RLdy5tdHZoqfKc8gI8RU6KEAPUHjUFOYxC20k92tvIKcwvLCFgvnSxKhjoiH1I7
lG6lneg1X8cCbHfu3TV52XJZ2o6ipx/9dTFjRTOLPNvK5ihLjQEBB1h5mfZN37uY0EKIJPS246yh
myywrCQkKxq96G5IFE0jzgnM9rWgSm1iiyd7M7WFcaflTLBqlAhMIlwaNS/WkWcYm2ny6x3yuGTR
TGQwjYZVPGhTi2m8m7Wb29N/tmFDn3Jdtnm4dJFwYMRfmdyrOsLG3aIky+Ca/jS+eSLBjJsAC8cd
p6D2p13pIklH5PThgCMbAv6pa/Xalv9nPRsUqr0IQfowsae1eZnzpt0MVOiN4h42NACQSfdIvvBn
3+VXZRd3n1lTO2EM/sYN/1wyO4MpNz7hkXGvaaG7pbqIyDnO37UeQ9XSorR3lPEbSo+Lhgq7CMMv
KxV9AETkLbENEL6FibMu+Z8cliWvvkvUtWSLtX3swuEL3e/YN7+HFvr2xCIc9uEOJ2YM0kGsOt98
9TNMv+11NWnH+vp2yXUCYznQpxTO9773gn8etoeSZIlZBsOUHmbdeSiqc5WKYZHm6lFGTJ9zz9s1
lQDSdM+ZiZrc9X6a0cbEP6rvJzu/pNfRga8VwIZjsxd6pIK2sbgifFLgUZXdkY8hl3VUj8zwuyXF
teKytnZyEATq2HRvWyuKBWYTMDt0B0cCw63wRM0sF4fGqFmldnVu0uFtLK5Bi2M6bEKr+FPJ3B47
nDYi4G3dplO2Ip8b7GQxH7CslR/rb8nkHv3oz2wtZrINeWgeDWeVeJLlMX0s1EtoJbgLefRocWRF
CyTWi7HDy2Esx8DzU3pn11YLZqqbNNGN18xntcY7lu4WiGUsyIcykr3oQV+cQZzosZ8cvXhtCy9f
aY1IIFpEb3iMIGH3zA1qJj2A6MEyeCUdusQOgRwCUvXBFfZcDSZidZPv2LxOW2eNYEg7yzYEmfIq
c28xC1vrnvM5o+QvFFBlODBcwUIFiTsTd9WN9HAauUuezL0gcxwDRdPwZOQYAuoWli9DWUGrArCy
q58srfF+kWqbT+DMRm77O1PsuqLrF1PEYKqdAZ9cN/vsAfm425TaQkJ6aPMy3kXpcC2gzXcbicsC
tDLC7mRs7vWiYLBi2l/ldfQUftQgLIGRadSu3aEFs4Qm29xFSAN7ipFL6HBWyhKws9fRnQynAX1d
AEelWvnSxiV9YuzhXBNr+hrEL5l7xbyMEwZnhGzTxLhUUN4txibrLzWZ6cuWeKOrIf8eXP4Y2XWQ
9+A2I44ahgLWpJaqdulQ4/jBHSGuRRjUfaIfO6WvC2rKxeSinE5mEsuFfvYrYW2E3tdrHCJ3c526
CyeTq9gksGWOuDlEkWj3Crw98yC4p9n44khIpnr3zNSM71/OUH9AZMOkTe/yElidvhWf2tQhemVY
48WAi0Qtk0PnMj+tG0D7yho1RLH4QeZ+sZo7i5uxat+w6FlJ+1p/lkjj5mFnZ6ykeVK+SGe2tq5Z
wmYW5XQn2utMqIFOQ/wGHD43a6hrc/LE0W6sRMxpoSmBALsFCORCo81y7Jcib4rANWQYYLki4XKi
eq3SgMg2iQHU9ZI85yNvkU1cwlbe2IEQ4pqnUB9skb52Dp9taHTONk0yCExc9sh8XhqH/7i2eUv0
RCAxkcOyxkjG8YZX27chFmfFAavPcR+VFx0IhTNKLkK+lVWctdh9tw3tHu9tVNOaoJGBqTNVlsus
Z+V4VRmk0bAVNO7ECxdErPZCbhgWW3jErP3hWMaEt6CV/dQd0T0UZrga0unVUqguB3d4bkO0ntCA
mo0kiIYlujuPycxO2p8gJQhYJ/qqLKdful5/FzFDBTj0TYxRognY3Kl+8G/mI5rS+0HvNcKnPRQw
g0fshkSYUFfwaU0QOpOwkZ6ETcmZbIfYrXEhofqvjmLqWG5Gae4wKilnygqbc05Uxs8Y2Z+6+TeM
8w/WM4RbYBRu1/dz6+g444Tg0OEn5lu8WpjOWs9RUDAyxL2mRWQC7qGp4aSYMTuk+KTxsGpj7d1v
hLfqjYbAtSQrj0z+3FU+e6TjCWY6jL0C3aDSoc9B3EvFSl+7wdhHBHhiZEtu27vUCqc7J9SZbdD6
CAklx43Kca3hBQ8P+bHTcn3dePd4XFAY6tPLMBrbudVBhcfmuRuYiDiqC8xItsGofINCMZ/566Nj
3HbvucOIzPozh+Teo9unCeauOAwjVCPagX5kAB37GjX7tkE3fo7II9FKwqwJd1qqVvtpyuHdisj1
ysNj1sOtFP2P8gD0qxQIHnblUwcoQN6bj++vdAA/rOchpD1McW9YIdD51K7qtdid9qNLdEGRphdN
VLjn2xOn3FyVixIqytIY6Pncqyd+W8lf3VJf3aBTsThqa7D2bK6m26rMv+BukF6J+ynzXjpj020e
+I9Szqo4BX6x802MBS5kw2WmpdtCJ9C5Ca37uvXTu7Ll3LbqZcSHvJgqH3ogQ3Cj9u1V3Cl1qryV
BXt26Y2CtI3+c5rKM3fYlCrYWogK+VxTSngg1XpKr4Ldjr6D0DYI8nP1kyKyolVIH03dD4O4BnqN
SzvhJ4CTPCr7s3RQ5mrfYO3qQ4u2TF91rJ3EaWgZs82j/HbdqzeLoDVqWoh1A9+Koc+byJ/bc3J9
sEHfCpi0d7dNTl4TZQTyUGUO/217jaAJx20B/RFOrslaSrC6p/m4+DfDtKxq1uGwMp7SPkk5D/TX
FnuJpWGabhBZW89x7KWY/dcoiQUqNzDtsi3UqglpZAqFDiJdNGNZ7+qxfRrcat6YqZWshiY/jVDG
mB0znbOavN5w8RBs7PUZPsIjs1omcZRwrLGo9LGpAB1eWU3bn4bKe8glH6ic80VRGc2p87uKDO+1
x03fq/Bk6Rhv4Dp2bsIJkB+YsYvHL9UbuIi7jOXT3nixHJiFVftR1Ti5oOiiFCpWfuOeCyZiy2oW
bUDRugqRDg6MWPHMuQZtqN+0mZahM3TEF95lTT+uMf6GuRie/Dk6Rg69Cm3ZOjOrOFBaBh5jqDuD
/AGKnPGXJRfzKNe7N6zmUvcZMIwTveQT80/BfSnCQbrRpr+R/OA0tIxTYlvDspNFtNZykhFqw/tz
bTiaRfcydkO4ENggB+6kB247sT5b848YvW1jEZOd/rkOJ+hc5N/1iLZWdztqP40QIzlFe2VVz00G
maLj5DLbJ3Qce7+B4ROF8SpMGlw8enPh+uL7qjihEMedpPVNKwhN92DCvM6Zv6yGyNn5UH7uECo+
G9eY8ajSmLaXfACu+GlzxJboiErA1/UYepjapPmT7zCnNl0yivACuXPK6TxYTA9sEb7H9zBQWFWC
UM2r3oS6PzTHqc/yDbSM3TSEZ+JCkL6ARWTGCFXH5ZjRNL0W0v5t5vEoRH+mSsW2ON5nIXtwdmoQ
gtp1JnrO7mt1xhzl7KSxoJxtC5ATa1vb3c4YyUEvxkdtmo1jDxfIhAe8LpNt0VDidr71a2ZWv5BO
+6qV3QzOlXEz4HMzUWbWkJ4aL953zNLA3D5N0XUHg7DYNPamtdZ1/rKdy8AXMWdLcslxZggi1vqy
2WCrtIMzya080030/dVH7hAnFo4WidPab2T3n5nIvromnjn7zY2q+V5EQngheetrZ24/IgsQMk2v
cvqUCZpFxpNZelEgsCgDYWBia/MxD82whvjECnuXdukz3/+D+9VUjb+MwAuAaQH9W19faIq2yo5+
x3Z8aE33t8q7V29qH5lChIGZavjkuwRn+ThK1SHtgDCu7B3mqBqpwY6Akk3kgbfoi7mm5deZOruh
tcco7csIlRfUEp7YdZolO+T5dGr5ktid3TA6mD/cTda0cbmCZFRuChbu0NHerD75w9xMgjzX46bU
obUhf4+bX+m2r+RMgUbL8lyLtRFy52RNx13Z3xZiwP1YfpmZBzd9XPVeAqVOFxW5DOhOq2v8jDZB
sAuNH9f8ZaDpreLZP45Q0pbSwBoB6nVS63B6/fhutGdjkSbxsSo1Uiut4uCgVstkXWy6ydZX0OZs
qgsV9NLZGGqMcBuraiJY6geTA+OwxuWfibuGpjRC0Um6Y4zw2q87VvjNVKW/cVlfTae6nSU1/m9S
OYUDikN5SxN2zUCb1Isxx/4eZCMYW7LHPTsxVqMrn+Kqubd6giCwqebPSJaqgOvqgZaj97aPTkYr
VDMuD5JJJ7jKyg546l2gf2P6N1ZMrEaGGCPhTjCnNnWnVStVnbtZN/ayGNZKatGyzijKqnZbSoO6
FUw4kQnf3ihXXjwfk4IFKIxrudKr7i7yCG6PdGIXYBwZvtau/FxDrjy85WOzaoaWEqCL7jWDol/J
8idioFenhFH6kZYstcn8dLr6LPRuW/j5tOoM6t28yxzwIAuxUI4jS6juu8j6qsQ+slg1yQl0GYf9
+XAcSmEjcx/8XzJSPgG/RO29MEHZjMTAoWnZWzSlcUQZMUbmGcHKOVb6OVE9bA9jV0V5sTaAB5zC
uR9N/0rloRytaoIUJ7iuVWO+tmPyBMOSchQfKrsbEGpI5yRn6zG00gfBmrL23H6TNfPGr4y7kDs5
YtGgLxmQEU25SlPQSBI706RZmPVoLaFR8syLKHYqeDFtAWqOljsp4800GGu366hKABt9MgsWlZYf
xNj8hOnwk7XMKtJ5YdQPed33XDRI/sLyzYydn2S0f/uhxK/fXFp6Xm0wv2deNmGsUNO1O/EXkCwD
+0o2gGfa2Srnp9h2X1J33OqmtatjSlWtMw/Y7yD3EHB0em6Iduv1i8OfIbRVrVfcMLCGGHyxtmvu
sLr6aiS2gdmXsAQ5bNkOUPfiuCBxeVe+zqG/bKZZbOLOePbJYa1r/z3ur4z4JD5oCiIFRDtSIIrx
YBfknpYmAHfhPeu4uPVhecbwaIB5NTzWA1hMFyGGLV3niHCMQLuweigQMiz8eTrI3l8ms02KErsw
MTlY+KQwZvXWttc8WHbx2bRklWm6i9c+hDR9ePIF8LLlIyuwvUfVGRRs9pIllwk0HgnQcMVzRkAn
chPsxWyr+ZR6v9Rgqdakho6JeXYMl8xQfANTMPe+CrfXWx5zgddZZvZCxBJtOlKfsLYvtdWe7Gb0
AmaNtN2E1i202rrPe6ddSTg9yoP5OHZ7s2caHDFOabRvnByIegRbXagGB0l4qabLV6uYl+e5QV/q
7oDgWRsTo+K+Nm96o38pdCAwXJGuivSNhrC79R2KEgpFhVrlOgbETyrBdkKPJsABqt+w/ag9Y903
4tC7Ln4oFcmQGWs2hhZuCaDZd0dVie5olEl/BICYGespbQt9RC1arRp3RSuqh1Ro2QNt9fXn24ay
Rf+ITxG3TSfECzKMIyNobL3d/OfX7KiNw4pYw/p82wQdgDmELd7/PUiqopR13BtX9txWD+Aw9QN0
scdKx7zjtski3vVU+/r2nx2ue+UEmK75a+PlvwcCSEelr0xtd9sPsvV4GWvi669HvT2gLdnGCCoZ
W/OX3ba1TtsFMOxsbFz+uy1PvMDA1Od82wPvrgm2SwqgbWfqLMbhPw/0dhdPSHX3P9sFtQFWOoqB
1n/3N2oHFwtxYE5qnv7dnBOtdopgGN0OetuelxPRU7F9Ty+yrsw6vE/J9HyqQ4hTZaW6u9tTxy+z
awbcvErGtH/ymyjfmzVYooxUz52j8y5kIAQ58psukO54VDqL7+2lU+O3QQRZb3d7muZ+ukHYIJb/
HDgK1YGsQkCz69s2Oa5zmfHPrre38vzqlamLON7eSSVENs6hFwFIsLvq62JLO60Ft6cJytOj8s3n
otb4O3T9bNVG+3g7jsErgTKa+nA7kC0h9dXSD9e333apHUxwelHV5OXl9mDndbPOGi4trLLiOOid
Eq8LVbTB7dcwmssLb5hsGzKYWcWv+xTJHMO6Yqj173GydhrpB+QGkMJcd52VnIHY43WpxvyeEfyV
OVBVFyzq3GUZJcNDhqXmssVV4XFqaicIUd88UXs1QaSc/KUDfeO6s9VrPONn5+a2+yZHWy5yrS8/
RFP9EiqLXLKRr96QFt9jJZENptaPnCGy5175141UFAUzFSYcZTDoFQvHrN+HIxXNojmAVkHJLXCh
EU4K/YBoYsqdgb3nchMzC/llELG3urn+yRv34sLw/0pU+u7JuPnU6Qmo3lr/3WR2u8jSfFonVUQ0
im/UF8Lk8dXMXZaga+DybVuUVUgqZ43iZ6jry+0XRmS4LBJhtbo9vf2iSQCH0ijXKHc41D/7VdG4
cqCYLW9Pu+sBStf0VsPo4aj3f+9B1nMJfZo5mq3qMg7mxtXXmmXgQnzd53Z8n5ngZqzt4Z8/9fYL
2Yb9RrbMtG673I4/ajo8/yFm3l/W8NlQpG/nISMukhHombSgYtvXdkokaBUfucy0VaeN6SMmBknQ
GHb3UeTaybQrFTEjvsxeGP/Vhf0Jwdt/VY7pEYHcIZtVbg6q4td7TZbW3jWVt6Z5Hbj+C5O5uDW8
qXB4s0usXGJ7hXqAL2jO5ot0K+d9dMwyiCI1P/hGUq59p8Bup2iHO9j93obU5vBMrGm7tOpMf4FR
mGKYFN/XevYgZ9M8WVWB0YLlKEYTzAL7LK5PnDgMiqIyO2W0ThsLr4Vjlol809e4pOSSAVeRqemY
2Va3sSSsAikY/vfCKI5GP5kbnG2io+GbzoYLxT1kGUKAkgWXq+xOQjrZVEj7t5adxheqEUo6w3W+
o/wOXwnnp6MPX7RdND3cdk3sWQOV+e+u49D+z64WMucHnYzvzdDZrL599gh7Kj2QfbZRId6muC0D
Z9y2AXhuhrpS8UoRF7qsGp2pX6guhdmSrJyG88pMZnW5PRAv6wYWdhLr21Pjup8xoMSNrMreVCxt
BHenYNm4+kQ7M6nHf14Xp4DKnhk2dwzBf2bS/DCqAumH63/fVT62N+iU6Aa9bUmKChxLhRgYXcLF
wlV4CWlnXN22qdILL1T3cPRx3GQmxH63ba6ylmrCnun2TMVhccKibHt7djsQ+jR/m5KeB52ZY9we
bGGHBDdzDf27DT5nwyjXMXf9/+3H/GNpYm13vm2qfE9i6dZsy4YI9THPu6VuKtgVACjdWksF3x1x
kPEKNSJ6TG3OwLLM9uxyW4AIcN0INpkF/zxv6wYDPnDcf/a8PcU4H6jp+vDvIW6/KO2oOzuM1PGc
9rCBUe3ZCCd9ewPupZbzR3Bi/n82RrajbzUDiP/2wtuOt4fbL9ChMg6+vnieK+jjme/somsDWseN
dRrAf85RUUNrwTXwA9SwZchjl/dmhVGFPaPHKXsGjpYrf6VZ+pckQnjj1+Dpt+2F6z9i96E/+tdy
t66RxWhxz/6y3JcVrlD2RNp0OMl6ddvex3REqq9emeK4mBONxKumjC4Lm8hZI1bavnU5mxa3H7uJ
5FI5DliZ29r+tqlJM357e/7Pj7et//5+8BGu5YX29z/bb0//Z5ttesauqLOV8sBQyb2a9rE5/edB
19tL0vO/zgK+eBG79puRIj7Qq6z6YGj3Y4vK+dRc+dIZRrcTjiU2npHGK7+wcP3AA/5FlAbjMxQe
0vRYTyMDX6YmT15JvCTUmAUTVoa2aq1p7+GyFU6ptYQVzvonx9NU18XvVGHq2bfmW2S3OgzS0qNj
V9qdet2axoCtqM7ofqErK9qGhaS17pB2eWbxWfnGO/nk2gOG2eVemtgMJu4MIWHs13VR5a+DzhBt
0nJjrSHh+nDCgAMUq/51aKLqzqibfK0jENuVfVS8eNO0A4yUn4aySlRPYbgv4iF9CEX0d3u72fT4
BuuxPLtlMZzCiCnDeH3B9e+AQclMK4UbKJ1IbLCT/EqxJD3eHiw59sda9NBrbQ+LA40uvYYgebTM
RIyL2z5oOa8/QtNGAyf2/3n6f4e47V5U1WtR5OX230PnFrRgoQ3dqq+RBozjvMO3xT/dnskMAZo7
YHt/e5o2sFigp+6U155cBoLdrgUBgR2mJ0FZa83rNDBXTaWo392ZuXUy5u1nmRev0DzUNxHNx556
9LcdHCRZMiLBvpwXpYdMYKHRyF/haD9C31KMMGS8SPw/ys60R05lW9N/ZWt/bs4FgmBo3XOlznms
edjlL6hsl5nnmV/fD5TPrnJ5y+5WSakEAjKLhCBirfU+7yS3T9CJ1+iUJ7hcZhUQ5nQtXwRYS2/n
xbcNUawk+CBTZ9kS7r4MHpQWG3EBkPpkm37hbKqcEt+uN6u9L5rDvDS/zE3k1G5eLCZ1kdF5xMtq
6zroVWWf2ui6ElTqzNJbIAo64qtVMG2e25SKqy7jmJhoKSVteKx+YUqvHF530bV4WeqevHxtzO90
oeEsIUtpXSMY4iB/f8br/p2blFxZfEZFScGxz+tus6ypw77xoiS9cacpR6CW1Or8vc6umnoVEQKj
dAckHMoV/apUbftU6GF5QsvyyJxY3qnIquCNmVd5ZYGUDaknt7gQT/NGCdV+RR1IvlNz6gTrVuTb
1KLeNa6Fdx+4mbXOW+AIetijo0LeiXlOi9StT8y7MabKxsk85WVDfs19SVuGpKKs5V3CsdYUyEan
Xgp/lYcxAiIqBW6JZq57jnUlpJC3Y+kSOLV0ZpiI7JibA3UXRh0u5q2WINM51JZ7Ij0PYDQI4ou8
MssLi4o1Uuhl8LmwkkOZhvKhFLmFpsIDBzImwWOuEECYGlg/7kkutSKobvufqRd53dOkx1rmQ6Vf
kVsi4m4V8V0Xo1AC4Blch64LN0qrM1IksbXtBlM/hjwjKIdJGjLaYXaif6u3Q6JaFwbnZ21FkbjO
YuzvAlWx7voJWQSPd1EUhr2tGnccFsnkwdBYg3Ym1RkTuIS6Na1KqeA/59PLa7u6NDK8LZTve8xb
6mHAIbkzXCwIEbeT415TkdjcmKLxb3MTZkUA6G09L84vNDAss7lhZD+pgAAPvTWY19FAMwgHEgHp
9q7TGDjTtt7RTOPy3Pldso6SuH7Qg/DL/FNr4lsgO/9ryLVKMH3A6GLaxwZVdDSmfWKLmEIZGtXD
KKb0Qee+GOnrPqkTawvdTr7vU5jUpURxekRS5Ry1enCOpDzJb3U6CYkiTL1NxLOhxA2bTem86eNb
BsFipTTBJu6LpMGkwEDHh6vuouK/h/KMj/rgAWFYSNXmNZ1WvL3UcYABMFWvdyNC2nXT47heBb04
ZakerQMZKo+I5C87rsKvMmivjKoTj+gWUtLi1U9N3aS5nIeuht9f5U7wvemHoxqjisd6VkSEEZ/1
MhX3qlvmd177biFon7XW1F+3aM67LR/3yZ2821alSxHKWLQ4i1dqzzMWxT8JUdVYz28jDSBAML3k
Tghh0r5U4XYdy2iar81vUxi0Cp6qP66dlyHDl4dRELJ2BuWQSu+IZMTYxqSKD2TllcO8HuE7wdN5
pZb0NlzkqTVJPyddzK0aU2vkbm5QzWvnt/NLYUtyZVYTLnLIGd/bz1sGzfvUOKV/HOjnrzxujV3c
E5jTkiK9clMtvZrfMQp9qEmmHt7W966n7WxB4n7e9ce2VJt+b1vD7l3AOGjADtveeX6RgD65jhJj
bRUJ7JK6Qfs9v31rUw2kOz62mTebqgTW0mIsE1Bm6N0pwN+PaVqrxKent7pCxdf8bn6pPJ5dlCf5
i7d1rW4PxfltOTLHaBMmcMzmnZE4Qmr6cBzClSRpqsqku7LJkb07BgMna5kOvUp9TY5WC1xf6wRX
gAzSK0/106siHiw04q5YOYOevN+wq1sAfm9rcyGsFZlWsZp3nF9AK6dX1a6cWs4rqo76MJMhxxad
RoLTzONIuvGMGUKxmBeRMmXbSkBamhd1A8moglbzNC8GZrDiAanf5Y6uX0WJcTev7gLYrbWBh1w4
pMNjpZHqZQph7eetilQvcdIcrzHKNm6rdHw9tBMbzbELmxyeEjuR8RjWcIWYj05fS4uhCWZSERcd
vkqPuoszyc/f1pi+LcMwf0MmqX98+7bzISO+bVIBaC5Q6W9nEnrC42JTZx510RMs/ZWOPvHU3xaL
ykeJ5lBCM2+dN4x9TM8+L8dq+hRrcbqbl4akONJVIvGJtbUTMtZFFhgEV7Dd+lVFPHvdV9ZAKZOf
LF1ABRcZQyGsk1xJ+qEEnzW3ft3REj6104U9+XoEV1KpgivqzTymFt11hP/FCYD8sVF6+1HV+fjB
6VEdOc5V0Ub31bQ6ddDZlBHp9LqJ7Me+FuGSQHxwmrfWZognxhA9eBrV07WBxU7fKfZjiWhsk5Zh
v5n30vWOcGQThheOEjsPY3iaP9JWWvUE6ZUM4PRRbhiSyC1TZTsvDtHwNOI7C8Oqyu8qz13PH+nU
5Ma0Eefrpo31BwPVWBTY5zoWZDxUFXExRlZnnLKtc1dIci+hZrrUhRq3wxAb4Ib+3twr1DC87TKO
40AnCmJf8mgVEtWJ3956ftPeYrRE6DCmONT1WAR5g4FMNzy/tdAa974LRXye2+N6Um1Fi9ByXiyn
A05Z3OlY8z5dmcglTBFn6wi5rZuhvOxT9PYMACi1LxXuVhVIZiNM76t/3fht9hUPp4Q6QW/yGjBQ
2461jdC/C++lWX12hJJ+jVyd8hez+EvosljXkAlPRCPNcz5qBR5IjvUpVIrV3LSwyfPpnWrfjDHe
cIMa8CSRZXcz5k67mD/PRKQYt2bx7OaUKipFz2BMieSxQlS5zgLTfqRw4Dw3rUP9qbVVNIi6qfGl
iOjM/0PmdsXSYh71n/8hYg71+j9kCWOq+X8oUQ3dB2nxmfLdduMWkbGJ1WjcURyQrHTAHvfzYltG
6Ur3Vf3eqKvvW0fHE+8W1UgvdiSNkg1qZ/IkQgkfVHzSV+qglhcUw3f7QouqHdhkOKJKEK8suHl/
DUP7SAm08c2ujlWsjC91QTcBhDxEUM7eo+OWFxXxzKwBuNCJ9LlLCn8LLysBfxd3+YnIHJZR07sP
iw2QZ2yGjXrJPIDWRdENqCOwgXbrxLyINbF2eyU4kTaylzFx1/W8vrB1aoEQOqcnIbN1VndYRngN
ewgnwPjF6e3XA3R7YRm4ammTvZ5lqSfDoBZ0WipCjyqerBxeN7alr63LsoVIMG2Ym8xbnVbPjiQQ
oOiHJKgggW3i0pNng/jm2Zxe5kU/7szjiLnkvDSvn1toCfkjkj4WZOo0RPo+7dtleBz5Mtn4uN4s
ZwA7Stf7HND/beBRMFlp1FnMIHRrrO5Nx45uSaf7r+vz2Fo2ml59graB2rz9Cm2cZxjlL9debrg7
D3TQ1vbj9DbqSHLUitp+FZ26BADdPKtQm1ZgHLUL0Kk4oDVxsOkLpXooVe3eK6MOpA5GWUPqPMoQ
D5VQs6JTkxcdHiBigNo/eFfMMRBjp941svLuJPTavJbTi6FTtyiz6yEMzIko1pwpwTyi/6PWsjSi
cq+PDCve2jdVFWzUminbvG7erfWpwh+CJtnOi/MGNShfwNbLw1szi0oqq8qSS8Sb5nVcuNWl3SrL
twaQZRiahcOXt8NUwiq29Yiob95p3tA0Qb+KYt9FcsGB5nVanfaYXQfJfl5sM9fcpEFONYSKN47j
yUebKd2xcygCmBerYfDXkGrU3bxoRdl9TbrrCjGVe4tCfVPVjXzMBw8Bm3Oj9aFxJnUBgt9Tv1GG
pW7DMmdKM6+bX4IgrU5orpAt01YdM7FxxzLf1236RC0w0nPH1Veaaoc33ZDKK0P/3BBbQDiDXcUe
jBmS12ljVmbRjWoE6kolO7Se171ucPMnMejacV4CpSivnPTz3HxeE0hN3TNofX+cMM5UqiJqZV1a
bYuQtK6ePDRUr8dgckG5djE+IX6xl6VDZjok9a9NHVAA7/X2bcl1X5fmvqqHcvG2rf1h6e/95k7u
75bzfuSculu9I1c9dYB/t3z9vGnbBNz5h/2c3qP60ev2XjdEZ5SN0VlG7k2TDO0OHEt0fls/v3td
V/QkzDoqG2j+tjot6ekX83I1tl9ij8J8/BnObiKz8/xufqmKAaaKHjcYiP1ng6upQf9u2bCCXaZ6
ySHs8KF8PczbEdpKGdZaOLH7puPPL/OxGBS0iz//+K//+e8v/f/2XrKrLB68LP0DteJVBk+r+vef
pvbnH/nr6v3Xf/9pUd3omI5h60JVEZFKzWT7l+ebIPVorf2vVK19N+xz54sa6tL81Ls9eoVp6tWu
yqJW7yV13fcDAjTez5M14mJOf6mbEUpxSi+e3GnI7E/D6GQaUCMzu3MI/R2ieayd6m3LA4by2rnJ
/GInhb1MS+p9i4USdA4DFUwC4o0XRsZFOUrx+pKM2oVB13ogN8y5hpZkXFCVn28VzWsWb+3mDeTc
MNDMApDJeUBQVKa7IrW7s0yT/jy/E3+/m1pATkkZxlF36jM1Obu6tq+DJrvOA0ppXWN4t+Sk6l76
zrD59ZmXzsczbxnCNA3bkcK2dGHbP575QA7U8XmB9bXExvVs6kl20TVqfIG7xfQe9XZFfmNaU6zl
gDMZZRs96JDp5fvqsHTABhaVe1ZIbq4SQ5UAb/rq2gmsEoQC63rXlJSTqq2Pqu8/y3lTfinissF9
xn8oKNe/DMiGP6j6QxzVzb1ANHUTUcs9r7WbOjxrLhLDeTHWSKr0QgGeP+0j0R6svbgqEe838oFa
i3g5Wml8nLemWfTu+H3+7viKUPddUyK0dDVcT123BtZRtWeiz78+0Y746USbmsp1bhm2huTLMH48
0Y2d2gxYvfSFiEgHL4bzN59hL3E4qRKUBcI+aHnzOX7b3GVgUas0Pby286sGpTAc0YNvjOWJsA56
2IgLLjGHBtPMaWVrT/XD81vXNaa3lv69VS7Nl7Zg3FV4ubOHWSXWrV2Pz3W9GCri4SMGMRs10Zt9
kxj2nXS1q3l7wiyHiLmeo+R0zYsSvPGyau3x2a2iu54Y8x19wIcDxpQf3KiOoNBw2cdwS0fZX7WW
5Z+aLj/PS0ACh6vv69srfJ4h8LV56i5aAfmRMhexco23JuxaG+nrrrpilKuR8ckuC6ny8EGHgLAP
+hvVLe6GXtMweGuJJdn19L94yl+WtR4aqT6p0P93FAuZr4vmEFykaFhvhY1JUJDJBMNU9v6no067
lwIWwnxp/NcP3V81d4dfsnwoA8+vPyz+z259s/7vaY+/W/zY/n+2L9nFc/JS/bLR+XZz97HBDwfl
Y79/rdVz/fzDwjqtg3q4bl7K4ealauL6P/331PL/deMfL/NR7ob85d9/fska8qEcDUBL+uf3TVN/
r+tc/H8/H6bjf984/Yf//vMeiNnL1z/+T/n8+Y91EpTP9Uv10+4vz1X97z+l+S9hObptWZrDRSxN
7rruZd6i/UsKoUlLgEcUJMrYkgJA8/l481+qZdvcio5uoE0z6RMrtDrTJv1fphBCd4SjGZRGO/qf
/zkN3x9jrz/cPz/WNPnjPY+MzbZ107RU1TakbZn6j/e8qUOSs0KqQe2QmiKSM+ewEDWUD3ktwJJA
yvAg3PFY6tvkMcIKDkmVXd142LAyy6vbja8X1zEFC7/pjLQPz9v5i1FGiacu6CPbcT48bxP8hUE1
ONkKDTJqsEC2O82M3CstHi+LVrtRgPurBkW/Yekz24lulIJirnc/6j889D88eV6/A+fEkTpYKl39
8B1gH5uxmdn5KsXrIK8ToisZqiPoXh0pg1Hxtb2WIGmHCBXt//8/mriOlIYQhq7a0+/2brjRlJVp
dInGRxNaXA6N1wFsbYftAMazHYdj22SgvHOwJk4R/Obfni6892Md/u9Jf2lYUuPfNi1D/fHDy0Ih
AxTq+cpvlxQmwdgB6ELYltKcMlE2mg25AjCXtqr4iou8pUrLCfBvcTx9mn78ZuilTdfgu6HX/HVM
HYsx255uiI8/gzUKQfVIm686VbN3jW/gshIOe2cKmgUpYl8bMWgqAqiGpIQoESXZRDl9l9vjb67K
ny8IeP+qEBJZlG2o6ocnZAuoo5NS4uJYaVCVOhVxR1IWF6NPMsSMov1Y4wKniuZepwTxN+dhuto+
nAbDFlT58Mfz2Zp+tXeXRGY57WDZerMqjUHZDKX43JmVunfAW266BMekX1+B1s8fZ3INWBR6SE3n
Uvzx41xPt/NU9Rvqzijlw9Ot2iDI/dLo6oPeDifXc4rDrz9Rm07fh//QtGw+1HFsS6j6dPrf/Yc+
8JiQ9G6z0sQw7KaU+BJKCfldkaKkRxTuieimNQXlBp5+ykRBdSv+c4miaEs3hzegOO3lr7+T/g9n
nZynY6uMiQy+1Id7AdmrwJUiLFeOJS0ibgrazwJOU5eESGXS0CZf3m8j6dFJFdE1/Fuxj+zqQRMi
uEmGjGphesyrvINwJCmwXdixoh77wYgIXvruqgqBhsa5Xe7amzCW4KE6K9XWZlM1GBh5v7mGxE+3
tqlqqipsKUFg2868/d0pLonwYS9Tl8zYgR4gFN1FvhkdRJMgU5C2WJVa/wy7VTz6/vgJyqiSJgH1
WbG/D1B6xgrlG67J+FcO1BlpybNdBARrLbsgTmtdFqauk5ConIPG0waGFnJeXZUPMO19DGzwvEZr
NixKxQsmE3tv7WejjQUPYEBYvetf/3bGTw83k2uInsNUqcq3qdH+8XpqhkEDsBc3lBBWiGy9dCSU
mmQbcB7E88lOfeqnd2NRr2USjcfPpQzKQ6+PD1RiUO+QBtm6MnXrMKT0eHZs3+FYho0jAHTvL70v
tK0z+jfA5L2dijDFK/x4r2f6nTKozUWJLyNlNEC9A8dzV2ZHUboG210j/LHQgsFZ+lUVbnwgnstB
4osNWszfSItorRyd8F4rh6/gfw7ETbK/GiqJEmzSf3M5TFOnH244UxXMZoUpHF1KdT6B764GmaeE
CEi/r8YBp/W8t4b1/N9YLllNkr1gWDO+j0144Df3lfipe+GjhUHfbhDqmV5//G2MuPZIN5f1ilK9
bBMO/ouEW8esJDnmU6Fu2uJZY3vmNkJivoQNnZJ0qcOVX5k2RSVes6qxBIJz5farNjeNdWZa41H6
uQZQqB8htdGP6FSmrbLE3gHy9DcFg7raHsyLQevuTbzGFpQ4IDVSlHadTkRPnSDyPogT5lsmxuQ2
T5MQ0Qq+Uh2cIEqaf3OB/vxkMxnbabbkjhSSB9v0+7w7/6ajkoi3gSOUmmjPYXMLAWEkhIzQCL85
dTkSk1gwS4BTYuPmlmJ6RvEvAU4egtHrGP+HIf77CIf28y8iGAY6BuELB6Sm+qHDr2yrC5EBAd7v
NYxaghi/S0yQ402KmHca4Y1+JJd2k7QLFEovro4HsPS9T60OByKAuxV3sbLRZUBS0UIS/eub+ad+
2DR0XWNAwkiV61VO3/7dqRosIyighlHHIuK9Ges8HzQu0sgvsdF1qMD59cfZP3eUnAjCPNMYCG/b
j1EHN46zPnLphJ1BXOaBsnewm7j2GqW5TlXmln6ujygygwjXBKR0SQpeuIWtC1w6Bs3iVGtEutGu
ta2HQK1X0FWgDgqtOFPIXcfZ2Vf0nICLu/ezpsR3Woot47q/0nrCk3qhsZadKZbk5pTDMGLXKO1u
egR5xEjpqXO/uZCGtva5hK6RV+yZRkcPIqOo36i1JYw497LTzZu6jPt9q5XmviP7ihFWNt4nfd6B
3HQKquqpo+kSSARmFjyliIqYJSwULfH2vXDInvO02BoDBo7QZTEf1MNdNar5k9Xq4Bu94Qp+JM7C
eXprqBCEaz+DEMm7WkslxLZ7y+y7FTGd5pbHfoFllNremgb+UinVoaDOYASUBiaE/pTLmoxLeXRR
5Id51miJAco3wcBf/6y6/lOPR8muBjXSERojjI89XmLqytihp6aUF+KLmUMjbakzWkcKFHNCOR6k
De9gOXm1jTUEo6WrA1ptqbkfFX2DfWx9RiBjIylAsaNYg7NxKay6qqXhfxE9IbjJ47D228lIyNn+
5sv/3F0bcBHpMgwGoIzIpn/u3T1AiMzWAg3b+MEfjcs8MRh9hjd1bagnuKMWYiO73Nuy+qpMbEDZ
Wtp9lXwWOTalC4bQoJAhHTR14R16rcBGMdf2KBDNpZdLCXiviPbloALW8b+mg62cKruDatRTLKMB
wgHij4onyprqN72g/g+3mmFKy1EFQ00eCR/+rbivC5MpJGTuIrwk51xSkocgUU23vW597W1NRWAl
9nYdlPeeP55iK3rJEle9LK1kb2HbztUctUvFQI+tdJG+DJq1XTjFOWidT06jx48+npdQ8NLlr38Q
zRI//yT03hQnYpNML45RwY8/SVK4hg27q1nFbRUij6rTbWWH6pWtF/GKSkr5gAMMLim2Me56iYRR
UmWE76cRrHEBMqvuQmMGuDCV6mLUZI8WRjyZfVjuNDu8IBxnghcDUUDGPWF82cHpaHDPIwXFXF35
HGZUixhu5i1Jo1ymGY/Grh9WTj1cedOt7UA/CDCPn6gLSMOHF89UDpZSIbJ11kYRfcPrHPl76z62
ongwugJXbUkZVux8hvxG4qjVvwaJHW6AobVr2Ezf7K6KlggcGO659Qs1BgA8cR8H14kdmLvogS8t
jbaYBBDxtaCM3i+QXAFCM1elsxdclbZmbBSIOfC3UKEk8QBxzY52KkbfiVM5Z6tRj5HiIp/vkZKH
g81pTK8bZbSpo1EBZ6py1cHZhd0RfPPwuFknsZSrrOMsdvHZrfy7GM71xm3CU9VojLzyWltTbDkR
ltR9ZqbRArN7xUsvGu+uAGd7AcYvqmvlsiXQtzB0I4ZJQNdTRy6C4L4Y1+AYlPVYCWCFdvY0ujpp
8qHENItSG0zRuSscSEEDkCwFtLM9rM2+qlAuWMFGHyBpgZAFdFxoK6m5fNUShl03/dhRjb+LAYxY
Q78nizZYdqhDIaINa27EeqloGtxoFGwpNQa7OGzWEXWXh1ZvgOaGjJsx4JGeWe7MRtuWRkM3avjq
spVU9xWIbarQ6U6dliRLMORY4mxcG+nISNFjpTo5bkTZgkI1wLtJdsNxLmzS+BA5uOq06Akkjky/
JiGaAwzmQbMa0cFpzWatp92Z6f+EFFa+oWpaScSvCz0Ri4jA1ZI94IcxbFTd3FsbE4eeRKm/ILUT
bWpHTEKyk/CSeh0OQ73DtBpcmbkKugT5fkWquDPdNaKlU+8xejMjcxsLlLddsKYkIF125Y0jenMd
6e03Zehvu6I9GmThVoBNSB8X7SJrOzh45viclJBPgSA/pDK4Tgx9WPtuSag/H/etP16XqmIsYeU7
q05HSIgSrWU8BnKwxQPGbT91gzNVIANiyYJ6Tb4x22nqRnhYS2chXgXoGgbqbMydgA+LxY7APx4Y
iOGHSNB9qHmRmUNSQcRZpri4TrVbo6B7wto5gkYD0ZdK/qwgnqtkoBtiUyaLONRvcS4Ol1Eesp2D
pEPh70oUn1RedeMOczBueU2hLqqMEO7U1kU5vQhPvx1a9S/Lc7W11enNJcR+4EGrYtCgDQfa5xh5
u9qa33KVsuwmh2tEng7cSIOWtAeGTZZ7gU8ZI5heXdLzBocYXp7WILkOLWc7EtdfwlKrlpWeOcvW
Ig2qps7e7p2z7TMwba1D2IhvWRA9KoXCY9JZ55lHUJ5KkQUjpXKZdDyddGRIyaasavRiVbODg4cP
jqaXq7K0MSJv88dmxGacKwiWjVt8KaNdzByAOw86rWNCpcagIDW5TQrRepOFMr4c6KpHotpwERwF
SHK2qNsRpkXFr2TWK5chxSILULBVo1ig1zjoFU96oxrgzLXBcy+d+y5X2kWcy5xbMNWXXqJ5O71t
7jaZHwJEdhsI8iQjNmR5ToVZPyip/pWE/109EHcyAhvaZAHarfGggutUNymGlkG8Ef2ytw+Dgu2z
GV3oiTe5ziIQCfJmbxuAVlrYjbWlOAQHCCikyIoqY6S8qEBq4+ANuCivct8Hd9563EzFsQQMRKlF
+0CdP3WrCkPR2OEUiKbRMCyAIxOVy1pDnD+EHLCjp2497aE2yK+oUbWwUng0MZ7YK4r5Lrs8eyLn
s06UCBKEPDI9wjEBwN2EVwGHHjM7lukjaAFAmLlzPfl1hL2B8FCAduPrLYWBINDnEVFUwA1D76my
W8YlkzeCHoHFlv2ngFrqiDLPlRn0DmTW6IJOL93q1YjLqfuJrB4VehUWU279hSQ6fPMWm8kcoALU
/3MRIRJSKFHl4rsbw9jFiIJ/NXbHY2bm36TAySLwHinvQKMzoLAeAsioNYANt8VNFyZLveiB8y7U
0T7U/rYMFEJ3MrbWUVRfw4iEkOeGL3rjfs2R327a8loMzoCmyq+IbfJ9e5vk5wSYtGCn9nIylm5O
KJSiVZlwB1vjlVlbD9Wc+WPwRr1MgqtKTfDGKSOgoRJ1+xDX951HMCDqP8UuAoYg/eQhJqenLNFH
eDXGpBWkDi9pGRRbVF+ro3VWSu0oCxBc3eh2DLCzi7COP1Uq8BHkWjdNZ7aLSnbGKuq0JUI3ithK
7muJrWZyLQCd5m52tkEZqRalqdoAUMhyl1EAfxqDyV3fJ98o9RAbAVR/oVYx3tTQ8FQ7G9eFVe4w
Xr8wbfUBzCDd4qNZTnjUGh1IYK1Af8PpSf6C6jOhQiwc0KrgBAYbRxQNn0MDzLIBENzytBc7HAEo
iObOGruVnutX+UAwr4nQcHQVZMGSn06x48uw5sCuE0dLQnyQRw5R3e96LhytozgRbU8OxQBKl7EA
oKUuU8HnCOclZl6P5S5zLJFRzwpHR7HpciRlpHqXp8u+dxD6oPp33IK+E70qEyjlkr74lOANhc24
WAQJ6jxXuogx5IPuuH8NlrzsC/VhahHp1OWHRHuXvqM+SS1gWH2AHriw+hRjt1FW7Jpts25olvDQ
YMJnY4+zlVx70/Oo7G67xvkiPQMYRhNeei3PP+3WqhDc6Qn6jyoLnyg9c5awffFEGtI9iHlq8OuH
HkWaFffVqkvHL2UjsIiUzaN7cBplH0njM36WybJNpjL2SNuaTYeOAuMDNzKGJcYw59z4xkXyyXFU
CgtCpMeR120Gw8B3Ee3X2siaZSGrHZbM7ipo+mujNnYuN59nQLsYgayseCR+sQAZKhHiZrXlueNU
91ZaMWdNdAr/1d7ZdY55oYvQPs4vtW3fA5xJtvMSaVmfTgIosZ+bI4zyEJwZ1gbwAS0Pl87oQPwH
s0QvkqDVPYigBTmAxWDG2gl3izuyM8opDaBtejjuLvASaRhjrT1MzeFfezAN053eSLlH1+ouLSOk
47PMO5XztGzssgcjvjMHs78sUHlRl1V4FcMc6Iy28U3TqmCPx0WyE36jbIIK5rXPrbIavAEAkK/7
K4v6xbXLEPzs1tZTYPvcp8xj16EAXJeVYryQSrtlLumukpbBj59SvxYxVQxgKaEtRcjmk9cNO7fc
JHqnbCwwZkrwTO2adSwVUdAXWy+1V9pH8BgJ3gG5hCkIqmdkALgGaZz3SgQAwNRXeJobh9GGNaCE
1q3bxO3Jfug9uz2bSXBbycG8LQDorj3qlZc8TT9BuPC2Vr0zQk1cCT81LlwtXtnUdSytBA5ImVib
puOWGs3kRN14elaqhOx1yeQbRoC5IbN+EWpZt81wFQ/QvRwpj1p7yMJPEd6/RsSnReRHF7rnpfus
hm/VxKiIc25iKh6Ji2Y47mWmuVd8hlGR0hFQtULzKhXQV3wu7rIFEOuBzJ1UbQCovGvP6V+qvrNO
jTP2d3qFoUZoDZu0aOJt5mXqqasCRtQe61UcHjZpplJZzCP5qHvhNdOIeombYnWNJfWJpN5dXjv9
Im3q7q6suk3sdd0zhgFHtVNWaWbYnw2KtRZVoG49lzrlAYJs70n6yVHNdsngg9wadily+kMHFmI9
hiV4G9T8QeJmR60Y4dFYMVZBWFuc9A2O5vqhGTL0FAa+w4JZFFUIeral/pmROqjFNi0/wThXV0SS
74Fb0B233ZOH26ljBhMnPXwKNR3GvQl+B/48XG0UuxQRZxs/rPN11MT6ypeBsTarcW+bFEH3E2hD
dPlR8donLM6PNng7Zi88/VQIr2mJbA679G+RhDudxyDouZmhq7YDQ9hu7zcaCU118B5wOIPh3AFz
ocpN0XaaaIZ7Lx8udHfsdsjw470zXcx1RtjUSyr7uiVCuawKkgciieQ1OdiGZ4j7XJmufVmVCLOd
3Gz2nq4zjdOlBW/wQsF1c0eEtWf8mcOJ7536VJZRsAeKue2hdhwKX4tJuPIE0QqFikZsY5fJMIoD
l/y10ZnavsIrbjvUUXWn+MgBCR41X2Vhb3StA71T1Awx/JaekX7qJmREDFOg1wjce/LYeSNoP3NU
ySYF/pWZw4kLG9e8sWpqt7soA/AquhSDljxHMGQtbK0scRoT2rpLw2RTFEwDywzZoZMH2h3ayW1u
JSlx7ArTK3TuN2mCWQnj/kNeZMmGgZvzSTD1GJPxGbL8dakrgOvNuNlhWlQ/4ae6KLHVfMyyS0o3
60PSlFiGRlp9x9xznYw2UkHpXUqy5EsV0tipAHrETchwqHX089Aie8S45kRsy7jyrWNbJOpSLbPw
eszQbE3+JAUP8HvTCKfuMsJWqCRO22MySHHYuSikWFX5GG+iyWjA5LM2jVOJ3QDFsPpK0KKEBhQc
VJSZezSFADixZmLa20anoYUxHZiyu86G8Gw3abwu2nHc9FGtn0eFB61MY+tEKgyTCVEnlB6W8moc
q9tmYKYUuCkT2SA8kuIAABuVKBeBM1JBE+20Mrrh/PnXoZ/AeNbH/8vceSy5jXRt+oYGX8CbzSxY
NOVIVpVcqzcItdQN7z2ufh5Q3z+isgtEDFazUairS5lIc9KcfE2zj9VRPza9/CO0eHYZRke+gzsd
fAKxG3xS4uZbbjoe6RB5eOQ0eF/Xg/shafvvHJnztxR8xr6zlMzZ2bL3oKCsBB1Yj47hEMTHNsGq
WmkjpOri1njUEanfDbjq7IoEySwsIfeNIXGrCKLku5G6R2zRsF/TXAssFqYrwHAJg4y9WJVDThY2
0lpOE5X7MAjCc+eiYFTn1YNlSM7LYPrPUFc5KUyULskP2w34sK1UdsGmawf7mxlw9LbTBHtrM5qy
DuF+KgvDXDvYqr2in+MRU0bZMJNdUQfhCUrxSZUs9RG1U3s7BlH4ECGcUDh6s2vymLdRpMu3sdHH
9xRrknO1tIPNbrrrorrZdUH3VutcdypNkp4HL/kOIuUtNML2jAhhB5MzQpoc2Ff4V5aR5mm6yoFB
aHUPyMZhfgnJ0P52QTeiYJTtoySK7wfwClHT+HfRYGv3ToBOWapivaTqbIE6pGnWRxuiSq7292aq
vGWFbX2KAjilWutylxjycwzy+LEpgHfjrQ5JJtvj+skrWWtjY6CHmIkA4vPKVrmXelW9z1O9fOG0
hdIyrgoQhMsSuVIUcTOOKc/YuWJHqXJfZ7ngKFKnvFXqbc1K6rGdZsarbwX5pkvGcpuoUX0PcwL1
s0ZD4EXPjYeaFfCpkNRu1/gYosrsMAfTUv7iXl4y0r65t+s+3udQEch4TOd+OEJJVW6DuPmIwl1W
4JZi/IGMm7x3nPFTYKr1k6XU9VOKB8VDbrQ9csA9W7FGpJK9hmzIFKkazTt7PgnCgHP6Xqvx/G0z
Lf5aF+OPsk0QtkSpZKdqTvcyNGn3glYysothCLT0wRsH+c0qmvoeGZKIN8YGqGradFid2M6Lo9Zv
LgTzndzjo+pIbGk5pgUbpy+QvOAEGBnhy9j/2dfqJxVyLJ5O+V+h1URHCyeInHu0K43FM0+D+7BP
w1ORR8newAKKNoRogvdy+2DCSDpb3lBttMYc95Hb9XsF1nhK8v250OTo+fK3TB9eaxOwkeeOyRFL
wOxu0PA0S2zd5frpjPuuJE8fWl7w1OKuo00xUBsdMiJfCju6cwIoGb5tpA8ormv3OGjKuBeR8TTk
5BGTmfQlhcWyh3lIG5nk7OTY4AUjEL+s22f9F7Lhz2UzdOcR4RPSByrmqWU83eYd6VHqWM3xHeW4
No72c5ZoqOkaCjk3ZdgBWXW4JEYeaVDUpni9lJ/UAa9lG3HoXWb4f2HhED2jj4xbGqaRODNEX1tJ
fcT50PwRxcNB5XQyhinKQAhjsWzb6rFA/9Cx648Zx24ElfydWQzlVh3salsjUocSeVBtIldScIc3
XwfbDp5HJayYwtuUk9djhpQ2j/n+wetN51wYyJaGeZ49GPia37FJ9KTSG2cTthyN9Y61KbeK8k3G
DaEdfP+j3n70iP4XE1Xa16FCobUrw/CTBMDCHLUftm5XO56HYN9WevJqjz5XTd4rtoFjwwiog+Lz
gCde6HWPGOLahyzX33T2vI8+mI6madUdsGcyUZGinA3ZuYtzBMfgZRkfmk67nygyz9DKzY2UDtpL
G/AA2krdxsbZc5/DbecpmCuMpdNEdXC4s42crpzB0d7S9lMv1f5z2NQYc9bZJ6mYVIaUsXtAqXor
8bM9wrMgmZLilZecH1yq8bMqdR9sk76vdPcLujZwC/We7FuH+PPlia+Vvac0UvQtiZ5DHXCqyIK+
ORTwCQ5O9QwwXPuYycaks5+6j3EckcRTLFyexjp4SrgsMnn8PfYF+peSW2DrSp+tGM1+lNzHc1ro
41n34C8hrQ+5bgBl0LcvroPmidkE3Ky7Nn5qez1+6v3iLAdOimk5GgFjZdf3UlW/wSI/oJqk7KAB
ciufpD5CrYAGMT3WImaq3Lt16GLnN5r7XAbKDHSqfmgD/7OTGhFGYA7GyXkA6nlopPPQt9KmSxvt
lZPtZx0dOjUiB4RJAVaVpvvSeFxsKR5SU+/HG9Jo0kM5AkCSqtY/ptK2rj8Mfv8NvwrpINt4P+kF
trOdYaLXUVTVpk06/RF/JftgKNI39Koj5FeN7kVqu/oQ2lH4lMXVC6LezMpelc88wj9yS/XOo9p9
9+MmfuL0OLyy0aevKnmmtngJAvMPM3BBLJc6OfxUPnSG4z6kvvy17TgjxHqucjHkuRagr4EaH0/c
vpTU5wInAqTVEZzA9IHLp42kQuihPAF1c5eSBn7kTRqJX9S7DlI4iZIhNTihS1EiLkiTIDA7XXr9
MOMBRJKDXQYSlDHioVdRyUiMqCE8tbbnP5DvClEU15S3oUcUMCA9grY75O4fXZ2yT4Vqc/BK5SyZ
mvs0lv43tKXiQ23Y+D50bblrcU3dYiIBFKORy5caM4DM6LN7PCobuKRcFKG5fe6mjUIaSSxzAnVR
dvvgWkeciZ3H1uAd2zfH4+WPKf+zD3OjeExt/dUrZOehR8f4wam1h57cXwyfy84fL3+0VYwBvNcp
G2TB2wNPFC9VM7T/yJxFeDoJvtelpaJgmXYfTMUr9qVnOk+odDpPwEgLjmxW+8HlrZvXjSj4jmw8
bImg+yftPVwIouyrXPK+mupK/dJhDEvuIRwf/B656x4+xdYydetzlkp/jUNAnbzl2JZBvof8Kmrf
2idjRJnfGCr5OKoyvuAwNA5aXdev7ojBV04q5s9gCJ8uXwzj+cClTf+GXJZ/p/dd89ZGgQNfGsJX
H3j68xAM+k41eIjSUx/rc12vfsBg3Vz+uaa5n7hT+H/Y4N+3HLrbcwJu4B4HIvs+IHjOl/9x+RXP
9z83Uy9VI4ngWqvhopnVpkY97eNA0mpn67nOhZuKNZzF9zrh/nb5rMsHIhZ+uPTSUEG4VRHktqAK
33W2Xr9empgEFUqCU7P9rEt3+Imqn7wAMjfCwfrfZbS7fPHUb87UgQPiMFujiPsTiKjhIQ5hbpo4
mL1cOj+yhuzrNK5p9JmrvEl+3euff/5BGgsxLi1qNpMS3HM//WEN/Q/0sJ29j9lSs7n84uV//Pon
l7/Zk6J/1uvAxKYCLwX8LOvy278K/Pm/2S3GwX76VdLlb1d1XH5N06Hho0cM8OPyWZcfBtNnXv72
89ezUSIFUVoffhX261fE5oR4qriNVeFmT+PEr5p+9vNfkMcMtzHQPB6J/qcrEEmga36VfSkiqtr4
UUHgVvj51QdefXWsovOEcqb4WVe/rfWysssLLHV//rvL8AhN/tXSCbMURwVHjmnYfv1c+BrLd1DY
qIwKm63/ac5VZ//6d5VZc0jhDf3Xjy5/u/yzn199+e968g/6X6GO1ShivhyRh9Z/jMBzngqe4Vj8
d4mVBR/17i1pUfmseB+/j0qyIrWE6+flP32kGsuh7+676p+ssjggkzBHTzk1ng1u3ptEkYtzXLXj
o+eTZM1ax/8JD/kvoeDlJ/RNIDYI//m/32Mo/MZ6WE2E+P+Q5zDhX+ZpDnd+kH675jVMv/6T1qBo
+n8sbJIsGZQ4zKwJQ/6T1mBpEBTYzxGb0oBzmBNy6r+0BkP7jwHGFXyvieGnozqAuP5La1Ds/yim
YmiODNUOaKjt/L/QGiao2i9co6TCjICqZ4ukASeXsohLH3KFKde6oShbdKo9+b7yeIm96on/zpRr
uNzvWOVfVUxVX2FwnEDK48iX9LOOuwFGLpFGlsPWI14W1lUwVXxdQRMbHJla7Wz2ZI1QTvsGc6xf
QNPNddAExbkuHKnEEQep5MWOmmIrd3QLiB5UNXpAiLe/f64KAc3DCun6OJ7EL7ZfR/+4HZmLxmjx
J2yLUF7ZDAF1o9hejPKmFL/ksud9dfwG6SiFV2tNaklG327H3EALAFVQjZzXlMJ/abAO26N7rO5T
nCUWptFMLzHdfxsIpda9fqgK/Sz3pr5vVNwSgzDn6Q9HpIVOmmmAiGDMSU2Q3ok9MgMkfHfcKnuF
Z7+iWNsGAZJpYYaIzFWmnoMYsw3wSQGQc1zd4jRCqbtt8XxaNRS2wMOJkcgeCpMjYwXg6ImH/OBO
KwdtgXIz109CRGsNKK3MTouziWI1eASAgHaUFwvhwKr33pJkT7VeRZyBJliKOWRxbgLl0AX4Q3gO
phakbJQtmSU0wH2u4jGejOv6SohwTQ6iAi8S7yXB6esri1TGg4aVDfJCWMxNXCG8ayO3MXM0VCau
576SdycH1YYZCJU8361rghDdaZTgSFC6+RkrW+staIw/VaOzP90ufO77hbBWsHz2a6Suz2psd8jJ
qPtmUiVtbGuRfvD+iFtCaCPIGY2KXuVn15DDQyR7xSHXqr9Wfb41TbOr6ZTjDSurRqSfB3XMgWTg
S+RHyh9mnJX72zVMn/nOHmoJUY1+M+IjUZSfdZR1Mvup0bT67DXOUTXUvzsv7/ZVkHx3gaDdrm9m
QCwhuEff7nz28uzsuXrMhcH9nEntp7I2n2+X/zuA/P9u2NZU71WPIdsa8o5dQd3G6yKIe5jvHZ4S
oe/2D6MN0up2NXPNEOI81DUfXr+pnYuhCskNju7BcIP+KY/h+N6uYq4lQmj77Nu1nCrquXCNv7tm
ILcdGm+ubwMUjLw/b1cysxqKYFwt0otK0kb0NL3Q+YNbrPbWGyTbbpc+sxpaQmjHRZpGY1NqZ73h
ogl3CFgWhJzIAUBY1NkjycD+PpZxZrtd31yXidGuJUaI4gq+DhxLgKIbmCo7n11IXZNx3sIMmxn6
iax7PcNqKUKcd9DNcwDCZh8NZvCEJE/BkyyPtrfbMTMqIlHEQF8e+6kAlWUdXccNKMZhm5mj+v12
8XMtEGLewuM1MxzwYDhi0k2mbH6xkZIH/WBIX29XMdeCaYSuwhA5G0PD3sA+FxZgZJzWjFD+y0qs
Vl/Y+ObaMP38qgJymLU0JHp6HsCZ/8HpSsLfCCcou4rl7bo2TG27qqLnEaaOAHUDXZiwtKWtbPOg
DBbm6lwPCeHtuD2a4L4DKC+UnWevkjHzk+C8KAvlz3WQ+vvXlzzOKei9OmfE66JPXhxyOg+AB442
zI/bHTRXhRDeTlb0PM5kzCO1LM54W6c7OEXFh5ypu7BdzES0KUR0HmIHMUDFO3dmHH5AXAJrMVxC
75Hu1e56S+3WrecXVZKrsY4BKOe8LYBikM2i2Tc1Xo2PIbjJeodO1rhQy8yYG8J2npaIA4BkVM5a
FCT3VtjCuaqtha6aK1yI6jFQulByG+WcJJjdm4b/vVXUbN0+YQjxHAeJB2DCV8+NPA4AgXtUn8zE
3a2aSIYQzL1itNwjXPPsDhbsDzsYj4mk/Ql6XHu7XcNc50w/vxpfx8/iSAM2dPbqFhZTJkXkq0qo
UcnC0E69/M45yhDCOc7gUSmVFp8jC/CYSj4CncKzqxsQw3o8AcPgZV1LhLhGg8jHCDxMzsnQV6DS
eQEJ7l2l6OXXdRUIUZ068FHSuI/Pg21i/FK5wJASaG7OQk/NDYUQ0jyowIizbPfsdYgdDkBQ72qQ
EAtr0kzpurA75yGy/p7qjextWnisUAU4dD1eprf7ZmbF04UALgv07Y1WRii3gFBR+PKAmaNSHbWy
87/crmKuAUIY9zo08aCwWYmwZgWT24XnsVGqhTiYa4AYx0iVgkfvbTxoawfgixrfq6ErPSoV7Ox1
DRCCGTsx1NddF+ArFgBPsmGE32Sw1EuBNtc/08+vIlmL2GzMpHHPeJGg1YF9pTfscH4MzO267xci
ubTqQCvlPjoHOgry4HygDw+RPazM+OlCAHNLdLoeLBGAuUD7igUM9i+IvkNsXvf9QvyOrNROgd79
eXAq+87uo/CUaE32/XbpMxuyLkQvXDO3HQIjOA/ADV49L/eAvvTobzRqm30fmsr1FtoxU5MmRHJa
gEnPQ2ADHekgoAS1/OwOCGMGQKpeerNWF2J6mjjvrNwXzt/1hKrhoeG7Up8jp3WeSWpVf+ZkST/c
7q+50oVwHpE+13s4aWdIMzAd2eYOo6op39aVLoazVCKJqJvVuWrbDqyi4gLDLqrD7dKnb3yvZ4RI
ruFYJOMkdA6jpj4mFV50sqrU2y7v4GeWenDSnbb7dLuyqdD3Kps68GoYUGlua89svbMbZw1gE3Rc
Ay+Dh+GM/9yuYW4oxMBWRpDhSlqeTX9sICSko5Vv0W8FArCuAiGyJVvOKmw4SC1qRbv1So1HfYWk
wO3S5+JBiGtFq0uAEkgAa237ucxUHx5fiqqcknmYVXnKwsVqrpeEAOd1zw3YQkGfIGuLynOPnTRx
2C5E20wrRNEX3hFBC9g9gL88VQ/QA94iuch3iO3pOy2H3Hu7s2ZaoQobNQsSKoNNkZ8BpcU/uOG6
f6Z13/29rnQhqLmb661vgVrsvKQ7em3unlsMvRckeea+XQhqq41dpXF0Si9UOd52hQQMs0VIZelq
OFeBENdx4lgBkEIyrm07PNido9+DxUm36zpnqvUqkFPfLliS8vQchL35TfZQllCwa1g3PS/s8qvS
FRg1gdZErHhIRyAIG0Oua6ThePvbZ1a8i57AVemSY6Z4ZdvtGXsp477R0JFRw6B4vCRCEcoYN5Ye
La4XM0ueyCZPLdeIcsUtz4FvpNArgxB99qRMeMaEVxTsb7dpLuKEgJb9IYtiCHxnkKg4ecDPPHkT
wKjp6/AA6lZf2C1mWqMI+/VkL8DRD7cdtKogNOtwiHkIwSvYMhdaMleDENRWo9hRa2bhmQxWhvsL
SMJGrttHJUNb+XZnzVUhRLZhKT0GPjGHpwHTlun7HYenG/SC3m5XMBN7/xKWVXobX5QmOBdqirsE
rINdjoDNwufPlT4162r+Ko6NKwZMilPgROoHFAaDfdVmK19qLoJeV6XnGGsFSH26p6ICgg0czN21
nfT5dsfM9bywO9eJkqqwQs0T2vb9x2YIpT8D10M3S2rzdl2K5CLQc9UAjCqroh7kDpBKnz0nYaWC
05OSUV7Z/cIWDXfR6AFjpSfPC0xr4yEefCxHG9Lj7T5Spph955B0+fl1A8xUy5WmTk+ug78DOgMD
MiYENwzKPH6zs66H2qhWf8mxE5ziQVbvkUjvl26/M7NLFiIcQ0gtJE2ZnQI9+FHVcfMUY4W+sHzM
tU0WonsskhgRJwUOapknp0BCVuYOGBMntQh1tG7T+0Op3HVGHTmoArVKu4mSRnqyRpyqFxaYuQYK
0a/krWElepGcXA1OzJ0+5vX3GmmzT7eHb674aYW+Gr2xCBs7j5z6FOSmulfjsJM2LT6sK2+WoqQT
9DdogH6UnzIJlpHdj1W4s3ApWHmzFPUQmWeWWsCxPXXwu0+V74BcL0u5/ON290wD/c7kloUVQEEs
uzJwjj2ZLoz0rkWXIgHzHW2CCKh51ZDxbavM3vVy3SypLc4NiXBkH5HiG0DqU+eoI4mfj9VJC9Cw
v92imTVNFtYDpUHPUOn7/DSU6I4UjdUdFBseQd4vhs1cA4TdvTbzMm+VmjG3K1IgWYd+PUJ8eJKu
WtPQavx90voYrZUmt4CTa6RfK8N1XnPPX7rTTIX8e8gtR4h55KoCfYwqjDM0puxL7ed58QJ50oBn
Yhdp7N1lbuF/JC2cJd9DqIBADaEZdrBu14yQNUHUrkMytYpO7UYnP6kNyiMedkNb3S78L7zoLT1h
TEW910Yx6n1URBPfzU9Fmj9BnUckJCiPNqLwpex+bvV0Sebv/algOcLmb4Sx3VTcr05NVesmsHPU
rD+kUCzyz7c7a66C6edX65fRh1GblVSAOZsMaY1Px57GaxYvh3MVCCsAujTZUHVjcdLD0IHxWZZm
Azcrb7SFt9u5CoRwL01IqlWgVqcum6JyDPtvgJqihf55P9wtRwj3EQqkGplpdUKzFOnLCEi7Cp9x
j6VmvLIBQrgDJJML4CzVKQh1F/kI3X4wrdTcrRpgEabGiuvbieRUJ7d1ukMyGgp6NFL38XbpM4Eg
ItR8sCZYCPTFqer9P4uB+8GgNB9UXcEVhP9I7aXH55lxsIWgtvIezptpFievtfS9BxsQPZVqspYt
pIVV8f29itJ+D4URkretRlp1UuusvMNIDyPwYRy+VllaPhtDnOyhyEf72JXthfTPzNQVJaJzI8gr
OIbVCStK7WtnuWy+7ZCM8cLZcq786edXwQ0TPU3scihOHR4q3j3vGwD6fA9vnYXJNXXNO+vgRYLx
qgINc2nXgiJ46pIYep6vdWjjBM4mSEmRyUrpLmiOzo2+EON1b2c4OVksIhgvwkvJEO6QLQik/Tgs
NGWuCiHQJdnNVMQcqaK09U92ioDrJrMq/4sWWdnCYjIXLUKk1xGG4gXRfrJD7NVH/RHBThlVBvns
FMaf4OWWMnIzjREBbOgFhkHlZGyBfQ5RHJsVFBBL89EP+iU94pmhF2Fsvt9VeUpq4BR5pI/tIUIZ
hafqHYq47b2jgCe8vcLM1SME/pgqKNvUJfX4IX6RXcjsqrOnCGnJB6cyF9axmUgRIWw5CIEisDkz
oDMl32M/DEsx5cR6uw1zpU/DdBUmyM13tly2Mbs45n0RhLxNMfTuYV3pQpQbvOvGWKTBIK/1L/rY
4PFkusr2duFzM0nYvjVYTD2rPEdFeG8blKFQxakM1Ny6JezVXOcIsa11kgaDkdOuij7ZPoFoe4R5
Iu9uf/9c6UJYtzyfYNSipydbwlqbiM5QcS1reymk58oXQtqvzUQetS47eSakfXT14qdarpV1Qyvi
0pwMZMmY25Ruae45sv3qRUuhdK/qGxGSxkbQYSZmYNRSAKJ01bTdtggGL8ycmZ4xhcDNXbY3PY+5
WSY+um6yVYXn1rPyH+s+flovrmIKXTPZs9ScdUEDJ/8sO3LYvUqh4rf7dRUIQRuPBdLkEd6Hcgla
Akum7sBNZgkqNnPYMKdeu/p8Jcl6p4hxPOqSqjgjNSZ3m4LHgbvMQcDOwzvgLh595dG06nphE50b
ECGU+1JxlGpMkpMOyxT6Vpk+hngQrjvLiDYkktk5eZwSaF2nSE86oM2t3Pba9vZgzCxDF2+vq+4q
g4aX3FJKTk2PCvLWNnAsVyMj+6dzqnUvQJaIS2trXLdxqkhOaiGjLFwpXm5/MCJUDD+taoQISDPQ
0CIZoaanDNUgE4EBsCavOltliftSgErJ7WpmxllEpDl+7aoYYLNo+HZ8QDzX3Bmulq0bCVHFOyyH
EagArl2RX7d3rmPJHxsb+bUx6cNvtxsws+WLwLS6k221xa3mZGJUeed15IoRlql2ZlkYiHQC/7ld
z8ykEiFqPE02SYnw56nizMo6gjZIpYzaQfOMt9s1zA3F9POraetEsd62Gi5cQWr+OeTgcSC2autO
FSI8zR/6uDHwSj5liRPd6bljn8DEZSs/XdiWR6vxEJtO8lMTDAPqxwADNZLfC49ycx0jbMt1XOR+
PPgkUFROiw3RUDjG0tF0rnBhT8ZCUh7j2MpOhcxjn6Jo7sehrou/bo/pzKwR0Wh1JsuQyMjIskh4
OENK6M0UpbqT6kVq2UwDREiaEgedG7RZfHKRjq7uEFzXsBfFKfzD7SbMlS9szXETWdHg2PFpgNlb
oG8VBPmdpeBwuW5q6sLm3Od6RHDRR9iXe+eqKMy/czseFybP3AhMP7+Kqlx1sBHKg+jUmc4RDrF2
hwxOu1XifNWDtCXa6JW9knPjCJJT5kvanR5z3pXatXGrC/twGrnOYOtDdPJAQt9FRadtka5f4hnM
dY4Qt1LTYSKpp9Mun/QfvSCVt1zJzRfJTcPN7ekzV4UQvI7iJrJm9NGpaiU8ibPB3XZlrqMq1/yx
rgYhgmNpyHFiSKMTXtGoazVBPHxXtSBCj9ew43XUEktEo5U1TuFeq4anCKnEXTFFcie57ZEdsztY
9uI+MxNuIhqtNoocpBsHi6zxfbYyD8VR2wsfVvXVxablKhr8XGuHVumiUzR25bPqW9FrkGfNMxiH
pXTCXAOEcDZKP+AAkSEEMMYmSoa9b9sbjdzfElN3ZkZpQkSHPamjWC8ZCQ5IF40QS0IqMG3ah7CK
EQ9f11VT+666ymoSXiQNJTrZiYV2QQOYK8Ni6V4C67vu1iC6MxmRh5i/77G01hLPXE1cDV/DRIYc
fLsJM2cjTQjvab+32qiKTmZRHVW5RFepjz6auP6hV7+UCZ0bDiHA+zwGQFyido0Ncr5rUAy95yyv
vhrl4KzbgjQhwgE0NF40FvEJ+1YERkpfsk+K2RcLQTHtZO8kJkVImsPDSeQqXN4mHmqxD3q5QO9E
soy4O1ttGjYPiaNXuK8ESk+i7/bYzHTbvwFqJbpLRcn06sgTywghHpo6Vw5wysKFI+tcu4Sd26kL
V670aetDR/U+kur2novkj6EhD4rqoHdso6J6ud2cmai/+KpdRUuLW+7YtiXQIsfH1qAjRdPZUrow
QnOdJYS879Q8rITkxFDKcg/FhMjhddt+SAeAqOsaIIT76OKGG0hGeApi3zwMDZRB0FhLWOa57hG2
8dpBKbtyWbPQY2NjisitRlvV9tB/Xvf5Qqj3kobEOKeykydzCkGguN0mebSEO5nrfyHG/dAzJ1R5
dIJM7e2iKq4fSAbZiLk4S9iuuR4SY9zR2O/ikCB0+8S589JSQUIpTsfXVR0kotOkRpcc1RviExlJ
H+0ohEm8nRU0cbewSM0stsqUvLmKgFLJJM9pSoyqIxJkCSvKFuYjb0NInW2VARDhuoYIUV0WRWSj
e02qyY9SdJvzZp8rWrRQ+sxI/wueNox57uECdwpGWoHDCnIekCt3MSmudZF28ai96iil9Aqn0dDs
rTQuQVkepWCYIQSv6x4hjvMYDbjLoucaU54SfsKurYqlLMDMLL1YqV59ey/brTK0Md9el8VPBKUy
yvG6tJgIT/PtrAXWrbJfq/X4Opi2ryKThcXRuqTexYT36uulJs6bNnCDk9xBorkLNInTpYNB5RIC
YWbHEeFpKX5ipme4aNTa+qNr8gjeuPrf3Kc/IJitIaO8xPKfGQcRiWY1mlG2k8N2kfNIAsLJQzoR
Aenbc2imGSISrW70bnLnYeMsjcdGIR0mS+mLHrmfDav5IMmLT28za4YsxLIhFx56rHl0QrlZ9jdw
Nl3kASs9xgtFGXHjlPTWXHgbm4ls0Va3bkbwGqYRnOwIZB11Qbmzy7J9rZG+WTeBRQBaqoQqDmrT
Jckt27uqJw8nsVkvhPYMQtAS8WdaldUhWxvTy+/wNfALDoNs1PGXwiAGvVrykQstm+cepfcfxTDG
D6G9NvRFdFpZcwbxInbYwau6DbaF3rYZ86UU/9zoCPu3g4WD0dhFeGrgOWufTb9qMbHoUFbatb6v
q19uz+y5uBE28tHVYsz/aqqpaukOMVg8OZAXXBigueks7OEYNYx+EcTBKYvjjxF+13fkZl8vGV9f
y1bNMfNfeDQQyHEpA281NYS9SXlJT7myyAN/vwmmCEgbA8w/cTgMTqpaN/vMwobR1XngrVIeWVq5
XnIofH+8TRF3hoFtiM+P4p/0GiJppXCOHQyS77kWrTvxmKI6WprHQ101tnRsxrD7o0hCXCEVY1wY
hrkGTD+/2ksUM1DIhaXSsQpBc6hDZT5zccW1Jm6DVVgnXEp/r6KUVL/iNd/HGK9SoZ/ZIaaESbNQ
+lwDhCM5Vj24XPo5HLbEhco7FB2Jax0TY3tRPM5592JpOmJQ+6oUhpLtnyr6vd9kCniEgvw1vmzh
DzdwBnT0lW6H41eyl5HtWhia94PcFGFoRmBLbZJ6PvAnKoSWiRD1sJLei+Ho76OiOYiZl+iZnVC9
B9+Wql9qzHzu1qxPWBz8Xnju4EdB4HnsvAV3DN7ej6WPj8e60oUjuuU5SV8PsXRUW/h5rsvp3HIB
6d0ufWZCiagz1AWaVBu9yQptyF4rNwh2lRZkyLhn6xRJTBF1Br67biVDko6Jwz2MO2S7DeUhWuj8
qRv+nQcxRYRZClOkSgxHOmZZ/pIFSrGp/CbddJ3+JoXSZ88r003DufF2d83MUlEpbXS8ou1j1T3y
noA4oU6e+xh4PSLV68oX4rtPex78rU7CuzDOvmVUd879EGu1dcULsR36yJ5qPqNd2CnaRjiLP5Rh
+n1d4cI27Xup5GiS5R5dZN+36J+E95gvrntwwdHr9yBzhk63rGYAVQaTHu1M38MffgwcY13X/AtQ
htR3JSMVfsToB26Di4D6E6AFbx1YBC/h379fabCHwyXOOQZ1mf+TVaZzF0iN/GlV34uCaHjDsBLj
knks8G598IbePuZe1q6blSJ2zJdqExj14BwLPCYOuAybW6dx08O6bxc2Zc1NK6vpG/doR56GAaNS
BFho2GgvrUoPmNYUzFe7folAUdpilHlsCuhxQ4GhY2299CkmGetaIEQtDpJdp0Esw3KlhvsVuIMv
bcohaZauqNOXvrPIiYJneKCqnj+kzrHCE3ZrYgpwQLtlbf8IgdunJN4krAWOSezW7T7JPNW+z7Iy
iB8kEO31KoawaQkRPKJ/D9O8so9yrFlvqkIqHBWS7u32GLx//TVFIFk9dIaqgnA82or9ZJucIRK5
wlC5/mDh/56rgAZvVzQzFiKmLO5k9vZ0tI+VMvEJKoOTV1eWSxidmbO8CCqTTMuX0Feyj6aV9E9q
Ux6r2L73HEvZyL7nrGzEVPtVSID8Qh1Bz+1jFmFnnkmhvOVauHKbMYWIxjgacXqsyI54oVXdzuOF
q7pD/2T4sG4IhIC24lHCWEm1j6oP7U3Fz/k5nRwob5c+c2M3TTGcsV53kKK3jil01DYJX6Buf4RB
WN4NNhLfTRVmmC/jjcDD8B/4OC/kOuYmlvr7mFhtmZfYpFrHDAeqjIe1DI8gR19+DZ6rQIjzNArq
HFN7KohDB2JPVZ+VYYkiPBd/QnTn9Vj2CJQa+PzFgPpMmJ6Vn0b/eLFOYtzr7CM8E31hu5sm0jvr
oYgz6/GQrbWAyhD+HHYgbNyDkyJyl0NU296eBXNVCPu1NgkZwYawjoPiZZiTjoP/BRd1jLkRgnDX
JX4xmP99zCfbwd6WVONYRdyoE4+XiT4ol0SNZsZEhJmlzoiZgm0ax8jKi0Ngk2UaArIOTaJ0d7XU
eA8WmqCH2x02s3CJWLNcVpTET3LrGFXGYxIpZ9cqUPLJu0+sLkvXlZkpbEw/v1q3UD5DWXmQzGMn
4Va5wTip0u4UlLwX0vxzjRBCX6q70IxzzTzKmh9tI1cdN7ISxhuvxi7XdrBXu91Zc+0QYj0lcYan
emIcwX3oP5BTko56nAbD3e3i55ohRHrp4JmYRhnF97Vxp0qRtpnoezLKHIdayhbOVXONEEM+d3nW
CSZ7v8LIME6OtQ1OTNpC6TNtEFFoLebaKlbrU+k8nwKPjX/g3FidlDrUNikv+G+3+2om0EUomq/z
4GWoHiaDASKBiUHOIVCDYK80SFzdrmKmo3QhykejtLys9tVj05GfKyZ3Ngvsx3Zd6VMHXsUEFCuk
bwyP0lMZX+oAf+IYLPfCVJr79qnbrkp3yk4Ne6/Vj14CFEquXf4oY3t3+9vnBnmq9ar0UopjGV65
QkIO3oWdueUfXuCPL6pdqncxydj97XrmWiHEtYF3YpJZvXJUVfQ+3aiLt2GzeJqam0JCNDuWn3ZS
MahHq6+hzxXGw//h7Fqa5LS59i+iSgghYAvdPTN98Xh8iRNvKCdOxB0BEgL9+u9pvxtHMd1f9SJZ
TCXQSDrS0TnPRVNew5eQ31tBW29wAtordA4zyI4iuw2GjxM68X/WufodvbDowVXkBHM3r7LrpKYX
Ttv+2ehxSdcORbjb47/x+10gWkKtP7SArf7v9ivKWGa4Hk3vCJXdnf1i6xXOga2I5Qr2k+SCwqQl
b2zOxXIxBXbaq1Nf4P95+0s2VpILRgtBm4vhe7te1iiAg7Is+ueoe/RyETixDHtRCFcqzHNdD7Df
TdAIDqe79/iNaHNBaEC7LDFIoORSel170ATJTE2K12HKJdy672WCWxPhxHQ1D2ig1Gq9xNdLF3qp
X+F09alTwGk+NgVOMBdNW5p68Czu82v3e7wQ/ZSPnvjjsae7wdz1UR3Hy3pBxYYDLl8scE/01YN6
JDxwQrmCIhbvY4t1Cq4ZfNaucyyWBzkeaCf9e0cNhd9yCOytqFBGSFNX3JOSbI5QtLkTyhsB4ALP
fEiHgyhXkAthnqp2EyxTGtibJuZeDXRj/bggs4CyIpr8xF4mOIrt8m6osnpCk8a/kjxvz/EP8MAv
LhDUOZFVWyNbGam9/KD1Rgua462YqsxTuXimvYQ5JtSU3xNi5ReIjyYZqLPDx9o8mqG50DO4unt0
SCJ8pOHss17Yl6Gsx6xf/GZv7N1NcSPi6XWMfzpfFxKIpG4Ri7SLP/G+z1M4DHwEUfaMi+aD/Q/q
BHynQl7kOeSPNYxAV9j5+n2RwcF9Wu/kT1srwgn4SPW5lWNJLnHMm2fDiuSQA+39DEE7cSfx31rV
TtSrEWWcamL2AkCdhQ1vSaQ+NknQ3st0tl7ghH3CAgNNo8leVlb0T3qBqgrurvnu9oLeGiEn6uXK
4Pm4YApyMfE9rSDX0o+6/9x1TXcnZjY+wMWiwTQLeopE2gvIOEm2MgBMYP9+LyK3nu6c3kGsWYwM
xF4GrmJwb9HeD+jda+NGGPhOuIczBHrkTJZLyf3XsuXxDryQ31rodASwGtrfnoOtT3DO7jDqw1jl
zXJZC5ByzBW/1SQPSubAhuzfkTzPagHsL1guupzUV+4n8uj5sGW6/ds31o8rkjZPMq4nEZvLREpy
Irx731JQ3soJAKjbb9gaHSeGA+HzNvY4zqWrwKIWaMGiwHzvDnSdyF/s5y4IrQnyPB4anHowRv6n
beaPoLTAsJt9gDXp81y0jwaBE8WdEiHkxZflwj3gadakyfdVx5qnx8bIieJ5KmEAr6bl0rLIws16
yKdLBUbrvdL1xiy7ALSl8EoCJUiNCmNZwMa4UPvBG2A0f70UPfQJLgpNtgswJ3pQyLwhYNK2QKEs
k7wn9bIxzS70zPrJmBcLmS49Spm4puOuzo1YniaJYIMDNRwgB8Csb3/K1mg58bw0MGoPCzVdWlJ9
r6tWfpoLonbKz+81Xja2JRd5JiHMDqJDMF40TNxB1GiaVCscy32M2xd6Svd65Bux50LQJCTboqvV
2aX2wccSQ15knfegdCp3MWZw6wiEndl0UcJ7CbruawXdj9tTsPXDnVM5BEMpGTo8WgSiOqHHFux6
0j+Gi+Wu0JlCiyIgxTheGO3AuJ5KlQY5VD4e++1OMMOPclAeoHzYUtsOxshWw6D5QcISDCv/fRxA
m5asIBgMl4EWy1PdEvkFALP68yO/PXQBZUvfdaZDg+4iQl3DY74ZwRz2QSS+h83/9coPXSRZlbSJ
zPtcXviqqmdTRUDdRbD1KRfGDwawpjvn2q8XEOpFzjDJkoUBuHaXOILqCZvgs+mZB6E5oatdJtt2
hIdF0F/yEfHbhiio1/ny7fYcbA3R9ZN+St39AG3rflyaSx5U/hHef/apzxU58MAmEGFDKNx+z6+3
uTBxDuaqrkCv80lziQav2IOy8hp4wfrMmX0oiMP/AMqExd1p1M0FWDMepEQWUPgPZYBLwu0v+PWp
ELrQsXlu5lb2a3cpRyaBb7fqKsHYPcFQI3hqyZIu9G5baGtBOVE9xtB4H7jFx9S4l045pBqaGrIi
t79kYy5cJJnNVdRNk5QXmtvyDJWGdd8qXHSK4q7czcYHuHpmqoFTSm+r/lJa1JVKkE93lj6okQGP
3H8v2mYsQdnP6/bCBwCMhuEqgUnBuXlseJxorhjEFSGs115qBuMAE/riM1BG2LW9+Z4O19bwXGfm
p6iThE19E+ctug5x8hFyVuqfUIajvrNUtyb4+tqfHt9xKmM9x/2lLdG4vApkmYXJDNqRX28P0dbv
d6K5MKFhXl7Ki/CBAgaEEwBg0BDvJKhbP985j4tw4kMRDc2FFbUpsnpcqdhRaal8BiHRe/AbnCTb
J3PNYnhOXXBLCP10jalM0iCZow+PjZETw6qBXUAS0eZCQtkffmTAxXA3R92YARdI5lfFlJhJYTcy
UKlC4ahWL3kUP3ryu0Cywut71Fnm7vKD093HqoA/YXcvJ9rYS10gWWeSnEiztpcfQlimQb7IGdgw
rX5Hclk8Vd1j0tmhCyoLwOVeYTnRXRg6WCk8LugBW2p/kFeE60MT7dpqztAVrXi7YL+oq2tVIa9B
PmvWRn167PlONFdkbjhwxc1lhVTTS83g+buS9R6xaiPYIieUk3Aybcya+gI1BWiq1dBdBndEvFi/
utcn3lqrTjxXQxm1xJjywsRERWqiyORZFBcPijtDiN7Z79bIFqSZyosY0T3Usyp38ImMHjsPXERZ
Ac/lyZ9teWlrL3lvArDdYdAZXiJfFm8PTbELK5NRnYRrHYhLq7WX0asa42wevPCHLpYsbAbuSb/E
06vBvk22ivclspnd7d++kUG6UDLUZIeq9Kl3jkPvN1qs/lNN4VQjOn0Yw8euaCF3zmQYwZcsEPgE
+HgXT7VSOJjbjt7BDG7EgIskA/dAV75XiAvsgkBbEp6279Hm81SaR+Qx+ii8I/69SH0zRXBymb2z
1ycqDesZ2mFknrKCoF5+eyo2tlUXUjbGUwLe3OKdJzhcAknSJexzCajBi0Hh8zMHWPLo9Q+q64Su
UpkkFuyGpfLOY/gB8J/u42j5+On2l2xsGa5OWYFLCaDpuYAWdFGdJhxyX7p5uQu+2xoo52yupg6e
lpGXnFkJFqMG44GDvQi493Q95aq0MY9RslC+/vesV7YZk9x03nkYDOT6B73O7z0vsY+JtIeuSFlV
5o0p2wpfAobOYVmYTX1V+Pvb07ARGC5wrIK764zygncW0k/O0wKO18A6sVdRze+0RDa2Dxc9lshV
/m/7wCRDXwJ1sAAKwa1CHDbV3VbcxnpyYWNeV7WKtXF+FvqKAKHof3l6ne5kAFvD5IR22IJUqZck
PoO2AXLnqmYCRN9a++FbM9VoVt2eja2PcI5qTwWdiYI6P9OxVr/RFiSp2RT3wLpbH+Gc0iOrKx+e
9t65CIs1HFN/GuFkUKHQOn2Sg1T3cr+t9ziH9RzYpgAqLT8j2xP7FoWNndYyzHwLeZTHBsoJbxhd
zonGzepMQohcmytrzVhIDdx++sYHuJCxjoZ5DiWJ/JxTAANI7esn3tYIbkjol3d4alvvcBpVkD7F
BbfQCOsuDp50ReNda6E1YHNYat/+jI3Ac+FiMxxZcGXj8Zku80e+oDw85OMu1uELRLvuNdy2vsM5
t60JkLoCxn72ou6sROynU92z1DTBsL/9GdcR+W9PJmTXN/901w0sn+OSqvzcVCzZoS9Ad31Ew1MZ
9eN+9db5ZYGm+guEwu6QIzei0BU1i/zR5AGjiMIAWG0TBmavkm443P6crac7MT6XoG6bZc7PcGk7
mjGv0nEpPt5+9tZkOBFuq7kY4wZDVQvxJbD2OVy659p2728/fuunu4Ft/bnP+zE54wbEX3SI5RpB
WOnOwGz9eCemga0ruSxLUGkhKvdC5vmwBlW+f/ikdsFjftkuvK1afhZVXx8oKdGYlA/aB4SudpnH
+FiFaxifWVLZdp/Ha1i+hxE8hL8fGn0XMVZBJLip0dE7k34uUloihEOFyt5jT3fiOIwmJepwDs9t
VH4vq4HvIWF1T05sY+G4gDGo2/oyFnl4nqARQ5/pqmKaoTzQlI+dz8H1xT/tEWHUwao+NMEZIlbx
XjS5eCJt66X/D+jndSB+sQ25emWLzVnCSxGc1wbX6GFK3sc9qmJXZlDBxjuCjVsD5QRwAGXMcKpL
e/5RFubA8O/HGJXJx+bYiV9/WefYg6H7eaIkf+VarYec6ce020MXMWZtIQcC5Y5zXpT9U2kBvZiK
6DERqdCFi419z6cJmuRnYMQ7kfJaRhP8CLsHRShCFy6mKgMxQzItZwpi1q6EFcghltIcuhK4wNvj
v7HDuWgxXNCrKlf+ciaGh97r0As1HY3imp6aGWSQO6/ZWKn/wYT1ft/DxNmcgfXlLz9cInk16DPs
B0DnJECa3v6cjcXqgsLKJqZGLWQ5tzLhKdWDfbGoLt15+ga2LnThYD4ni5+AtH6+MrKvtzdW1aBq
INH/YZ0yTMNF9vPHqyFE47fg09xFnm59mHNER5RO4Vh641nM4WmqkP7NtRnufNfWw50Q77gOO1C/
pjOwSXM2zDY+JfFdv6WtJeaEOPZUacCQHM456dsDszB15iPnB2vVPYD01gc453ShJJTXbTmeOYEs
Vj5JL5vn6p5r2MbTXXhYAsHMqOwbeWbYnr70Fio6LFGPqSmHrk6ZLAVnqhXyTKKuy6Clp7IfPsu3
A2Jj8F14GPaoyChv6f63A5qxXrN4qteXYq3snSRgo67hSpQVC/qTMYzCzus4J/7TNC7lEfxLAYof
hUX18GlBLwWwMQZ3nHvV3a3Puv79p8N1QWfDU23YnXUObpwukfvRApnZEs7isXPPxY0pjY4lg/7M
WfvKhBlccfrnPunu6i1sfYIT0XDS0jzXdDhroUz6474Ik+EIqXf8/fbcb61bJ6y90tfoh+ILamZ7
sV+RzRYvvrW83z/2AieyEwAdSmuS5kz7Lt/zOYBaSz0ud+48G2eGK1422qps2VJ0OF4bcQp1SLDJ
LnN3WGMQIsvURpBL/nL7SzbWsAsfC3THxQjy7UmX/hMfsXWLAgh/oYNTNC2fo+ZuAXNj2l0UWTB4
cyfmdT1R1YCUlYt6OA6QHm3TJbGPuUWELpgM914LBQaznsqiaMsn7i2QgY+gSr7ubo/Xxty44mWW
zEW+hHI9idAzO2JRhK/Dr9QfLjPH2XT7JRvr18WQoejejgVV68mUxn4nTfTdwhv2nr/W1kRc3/rT
FhICmFNB1hwTMfjTO+ahjBIy0Hgs6eidasfWK/4T4iut+mbEB3DcW7iQ11ImX+kB3KbHPGxC4gS5
D8EcVnuYCdL1f8EC2F6WtrhnB7k1A06Ah6EfVT1oHacprMkziXC5iOq79aatpzuntj9HvgJqMzz9
8Low0/qNqPUe9ufXD2cuigy+MjM4NCE9MQI7XsY7SJyz9q/bK/PXE8tcEFnhLWM8S0pPuA59Z5zU
GfFRwUdsN7vbb9j6+deN6qfVOcoCsuNDv5xM0Xxi5bULgaKc/+3207d+/zWsf3q6bP2eA9OFwVn8
fEd5pb6yBqYvxaLvKdv9eodgLoDMu1KZqITSzA88q87RGRVdX7zVa/RdeXDmu/0lW+N0/ftPX7Jq
QOt0NayntUXCL8xi0qSD+uTtp2+NkxPAig6SRnkRnCbGmyc6BF9qDXQaevmPORwzF0E2SmSTgIH6
p36J+J8mXNnniEn6UA7DXPjYksih6IbAP8GnvXgbPJAehzyYHny6E79RiRwSCqbLiVHvt1rCDS8K
HjRPZf/Bi0EtuW2ZNie+EvoFUGIYgA01mN/Z7andWJ8uWGw08JA0q6dOUNg9w0Au35dty/eGB6cG
qf7tl2ysThczFupxWmAyok5QFV2/TGVYfuzmu9SPrac7UYyqc41KdDGddGi7/TQTmzb1eG9lbqx9
V31MCdxth8SOp6mhq0WCCiefHjvqSfDpnlnQ1hc40Tv69VIaGIOeoHyp8hQejqpOVT6w74+NvxO/
zcxwMRym8cTzIukPNQQxdaYUw9Xk9gu2Bsk5fReQA+E3WtFj7gGFo1t5zkHv3oMw8+AKck5gFnva
Z1T3J4umTGa8qtzbgnV3Lv5bP9+JYFVxEUWlqCHGE7Lf66SuDxxyyrtKFNWd2+HGK1zMWNO2Mm6X
0R55KNiHUlzdLHE/f1l8mJndnoSNUHZhYzBp8iOBe84JIrc0G5gZT2uHnE4kk5zTJLkrgLn1IudQ
bjqYwy/U84/D1JQHEYlnq5NnrFlAK3Tx2Jp1wWOytCLsjLrq5/rkkPcVRJu94TFTQubixiDNUUqv
qu2xRWI6HDRI01AUpFY/ZmjJ/qNIBgm7JDKaHie2RkO6NqCn8+KuhcbGjuEixxaYLScqHJsT81tx
0JHq9hj+x5TymCtG5qEI6jMddacS+BUddCKDcOednHHrlzuRPMJpOWnXhR4pcL2A1ZXeB1hPPqaw
xP6DF1MVfO0rrz/FKHVnPI79j3KJHjzpXahYBd1PESa6OwE/FxxZTOOXsS7DO7vQxsi4ULFKRCVP
mhZPH2N05tMV9Gu/TqEUda/BubEJuXCxsI2BYuj7/kTJnHtp2+Vx36VxY4Yaps0FX+yddHTrRc6R
DPvHKSB06k/lZMULgX1pSturi8y8PIb7YC5uzINucFjmS3WSZWLUy1whz36jZO2LvyBlu0Z38qOt
L7lO1k+JdUM476A+1pxqg8YMGVq5h5R3ueM+r/a39+2tVzin8zJPkQdLn+UYJ2NUZ3UfIM3I++YD
q9v1Hjxta3E5JzQWlx/pug2PvUjMTodgoofQHr1z/v+6bsT+Axlb44Sj3caObMbt218FTGrntzIO
voKDcA6jB3V2cKX893RI2caSj9Y7ioE1+7aAGjmkXsI7J+jGTLiAsULAPo5VfnzkAwPLHWnMgGrt
roiHe3rqG0enCxlTM2tAZaB4wwgln8krXuFe2qV5XOs0KcaHcF3sP9CxYQ54O9n4mFP/1cjonE9g
l+gFmji+7e7E+MaKcsFjNihRT0e6d2SmWmPoKuUQ1srgh6OSx9ggzEWONWXbhKOM+FHMwBKRGEKG
U1LTd2MFXutDwefKjYWM9BOtLD/2C+DLAEsPh1aq6d1I8uTt9itirM3/tqfBRvv3mh2LKmQdbaJj
y+K5+pi3MPLpfe1Pz9Osi089JDKPrRynJwgy9/zz7ZduLWUn3peg4GhZJ0hwghC2vDkZqhr4nwaJ
f6U6CJ489hrnNJ/jJRFxW4dHnhvzIa8D8IIKQF0h03everg1fE7IFz7RVQUZvSPjTAyf4hi23WEm
gy7un4WiMtpZ1Ucf276z76o2mZKHSG3MhZrldVgYv2j4MTHzcIbaYZCCZBa/f2jgXE0y1VS2r69P
5wQSWGwIP1TLQvYAV98r2mzsyS7GrGhyxrzes8cevdpsGMC+0Na+ll1XZSBMql3TA2Zz+2s29gLX
K9NPwNmqTcuP0zQXT3wyUK/V7O/HHn5d4j8dwVAcqYaQDhgq+AZELzQGouRl9js57m6/YCNWXFQZ
SruT5QnuM+0Sfm2vEio/HG47kdypEG29wNkBouFqoxEk/pHCM0cRwrIgGf4JkgftOBlzon1UQRLV
fewfCXQzf68Z1Nts2D9YPmNOkNuwS8J8ACYObSjoCeiZH4s6mP68PfobRyJz4rtBJtqi1MeOkDsr
UkgWyHRoEAVeR3gKQbF7ps8ba9TFmHW2GmMotLDjGiE/mYTJX9VS6i+3v2Ij2lyMWcH7qIUuNTsO
nTxBI/Eb8aDpHtvgGJb9b3AavZf3bn3G9Qf8FA2yaYpk6DsMV8unIwu0l3a5vKdwsjEZrjrZYsYE
Nu4jO05V/j0vfJv1Rv++juu674Z74bD1CU5Az74aDRJpWDGFnEBGBT4EvInviY1vBJsLOBtjMemu
6Nmx1wDjEYP+JUsgBDhLtFhuT/bWB7jxrFaPqE6zI4WT2pKxWCXnIrbLYxIb7D8GmQAjFX2HWWBN
ZD5TGOvWuyaO6ml3+/dvzbIT0F7ezlL3S3DMBxokmSn95hznU5GWQ2EvUDhv7/HzgpBeB+UX6Y8L
PmskqVZia4L5EAUQwbEadTqtCzA8pLJ1GtRTd6wIjCbxj59FxqxrxmeUehaoXQJiklQ8bfnC3ziE
418kX/X3NgEhG/ic8t2cQ2EGLV5+XPyu+CNX3vwe2uyqSXuzxGLfrEL+M5SBbl/4oOU/rGobsatX
OUZZqamKXgCVav6AAWnzoZyWYclyM/cAiZa8e8phGnRoofDzjQwc5leiE2xO0cz0PgrqzUPKOhg+
kWXQf0D6Gp4L5RI9hwJSKzSovC/52i/fBKUe6q52fulAtpBpuejoOenhLp2yWI/nFm4T5tBaEc+p
mSs4x7ISSqIH+MVxk9JVwwUNtHr6DL29AffOpFEq68t1futqwJ/LWZI8NVVZ/5Xr1XyIrrYDgxDy
awl+P9DGV6VBysRvAdDNXwiQmHtNBgaCR5SzzzmrhoM/eA1Na67WF+2L4NQFQFSVoeFnKAtbldKl
RvUbAMVyx6bRazPhddbCChFyfwLswmfSU7+Gp1IUqjT2V2r3IuqGXQ9vBbC3SblksoeiyrqGwQdY
i07pjJZ5+YTrbbcbJKv+JHSGAs46BstzlIT0L4Rw8daKIaiekLIWz2CF86815J2KTAdl8+rXM923
RI8odYbwimsLSw9J5dlmn0RIpKmtdZOuVYOeTE9hcyjb8tCPQ/GF1l5PniAAjN5YTvyVpKzVw0dS
ifCTLcC/JCEeEkvCy6wxVn/viZ7eJxo2iW3E6++z5PFLvfYcsLcZRXoC1kYWWK98iVFSBOJN+09V
0qzHFsR4HPU2+cih3iozWbB+N+T43fEwKTity0alS7NEf1Fo4MI81tr+a46rYUahfP6xCIL5/SBx
Rxx7OR1iHdO32K7NB93kudiRVlqT0S6CZmEJEEj/fF1WAhTq1suKVUNrA/Xed7kuYpRNIzE22ayK
aNfpIIqyoYvJsYp6pM4UHudf+xn9mTRmir9jeq0uMlf0i4BJa5TmaxAVJw5r268ricy3NYQLXDos
Qv0poloc4IuQnK2CCRVYjUsF3xqRP4+sMm2G+2f3p7fm4ljO2vubLjrcVQwyINaD+Me6Kunt/Bj+
TC3Y97B/owDE5WQJeLquY/FHuSoYxvOqxzFK23U9NN4Y7sqh7FPjkeClBrEYJngz//aDqoSbh9yH
PDAZjGsRZmGLoz2u4EtOhWe+ySYxT4CU60OOe1GTjgmFZe6gpH1rR3hLfm77ycNZBDfzt7UmNjNV
XA1py2A7MzE/viSBwXRTFZA37CazymK/krD8hbbYMMxehri7ujX5xYcCpkYwzdIQPUG75RjJeLWZ
BrH+HRwvQCWJaPsqxUjOLfTuXgNT9n9ylU8qi0LjnYiXmFeoaYoMsrzBK5C15bkewmLee9Bf/z3H
YJkdXqMudYcOGnYX/RS1YnkNciRn6ezB4RbFckBqhhj2bDV86PpU8AWCQIOQQZEZ2UFWexAgZ6A8
7Z0a5jdfOOnghVLn7evVPOYQL4uE/5SNPkxyXZtsMjOU+L0IRldN1JxKUeBBwxSCz+1fbaHrZGne
Vz4df6etLy44HlF2nTEMo637Ayx76qyL4RMT192ajSEyr5ZdZ7SU4nWyszap1qbcebHFNgBJUYwS
AvidtvN4EsMo96bX/FscUZG1YUiOiwXCniu97tYcCMrEcqr3GqavJmuTMlqzMMR/MEBn4x+tjI1S
G7ZTsaMwmnxWHjbQEy/W4szyKv/ADfVVWk/oYKVRSJvf0ETBSlWxLM1LbpbeTw20O1fUR5PxHAXR
Eu8pyhHzy+xVy/SUDBaGtgfdk1BN6diU04UFYS/e1Z6Vc52B4cjn13xY4up1Gcege2Mjs1oCxwAC
4VnHPKhlKkZf1C8x8Rf/PCj4v8E6JveDfV3GVXDw4kH3aRGNHujnypqnXEZBdVl1BxmueKibBKpS
LDHHfgzibwMAQ3910AePIdbN9XdrOhUB7phU1cdm6dpuP0KVyn/uuN/5zyUOA7nLhcGzpe18vrdB
5L3Qdh7WY8nKpt7B6VP62TpVan3KQ4kOpSFk7KHnE3o2Hfpg+A3+neqDjYP6Mk9Kv68bthb7HgHw
OZLQCxezH88vDaxBojQS8GdJpWgjvecK/28HT7s2zf08ilJo5QdJCsUDaXcDJBX4jgC7vmZR5/Hk
n6tNaJh1sjMBHgD1cGhdkrJ7qqd+mPfgUfF1Fy2oqL2ROq+6vVFimM44huJz0DNeHpCj8fwFwzaX
KTfzWu6CSS/Bq0jBAWdryvqSFHuPrjgYVD83AorwRqh9AeBg9ez1tUieSrJG5YHDIf27KJa8zIJg
UXMGqXSu/ZQktP+sYSV7CvsVRw9ywzgEGnoyw7GZkKHonuX82FDBeFpXYSFShCIUmFAPup5GS8WL
d8MIedR93UBsZXf9yfqStPVIMg1c+msvmz5Ox8loaJbO/vJnXMAp/EX2A7LEeoq6/n1OscHP2EzF
sYWWppf6bJrlHhU6shy6YPLZu5zDFDhreY6/I8Voegx6iY1hUlNBIDHezkkGg3mpL2ZZS77zcRo3
X0J8nkaLvVPVXvMWYlGxtDXN2nEir3KR+qOAcoVJYbcYpLnia/jCwWJd0jCHCntqSqGqIYM8x9C9
QBVc1s/9irV9GHSCzKuGBGt9rKcZIJl+INQ/NG1vih0y31ECwLTQMK20Bw5sj/1MoRfvre97CXmD
w2qT4m+0MZJ5F6vQWDiKl7p9itcO+YqGLOe3IIjE8tmGSznvcLLFuBUMo2hfIGtaxYeVLN3vKGAO
OD8IMcWeMoWfna9oqj7DpmX6VvLV5qmPNkOYlpbFfWrXmM0Hqip8mQjj8CMhshn2Wq9QAoHXL8tR
Sgx1/pxXovTgbKpQH7VeNBKsqrH6xtqCnHKfkTgTYdi2uzYGt/Q57tTI3yrI1Ht7SjwIG/YJbCme
4I66RGkwTjXZjziQRboQHuivJWDT5anuK6mfyDSO6GJXElbV0GPCARFAxQXJiWgwpkjDsReaK2jr
KSAzxLN5WVaweSzkhFAC1LNJbWuas4YwXXxeKFcVxJzM8mdeDR556RfUKw+DIvybwsnbYQQH+Sn2
FVYArXNMdonm25wiSWZ6pwYPZzmpgkpncSmrZddDW+lv7JniezhM5fy2kri6cgO8IC2QTk/ZAFQU
qCmmjMZdXqHDc+q90Lcw0kX3F21sVB/ymA02Y6YgQWqCcvk0Lkhe3uJaYnEIEALaJ16Nfgf5nRHp
XCUVkMp1EGJRDjKErNY8IUsd6wg23jxIjM7ADR/RRVi0+UDK0H63k6E8m4KOK5hkU/i0SF2A14L+
BoZjFFHAnnpeBHbfzhal1TEukMz28O6D4jl48vUOCxv/XkMCPnISI7jSOvBHAsfUaC6OYQHp6R0d
V7Gkfr/gMpQvTVO/wT57hRSOXyDhIWPRgVAx8jDPAH3g6pWHI9IhISXOUsxA2GSMtvjknPJOpgYb
VPwcQx/RpnA0But5rgTmis01/iLW/jr6Kk6adFkn/+8SMU3TKVbVtw6HF95UQkTrIGgvvhsaA2I0
dh1e9L/asbVSoz4esMF8MIiI/Kko0fgHCmNGjyqf/Dhdy7x+y7UhzV4wKauXPibxxUfw1QevTvjf
PZp0n1DdbvSO18mAIjtszNYUUYI8dmAUY2RMJ74jvYXuuuxIefVoXdu90KDTvdnKHypI6sJLAMhR
byBZHq34/1sadeWlZAyhWTKNp6xrtJAU2+Vk0+raoO3RYhZpGfDx77Xqu9/HuMNua8RY/9UsJpI7
Ihgae7HQbD+Y1l7aZcC+BqMbjKuSSVwdaG4w8wo7woAkXCGSSsQ4eDVhbOVhgpXQCXbheX3p59b8
jSRL/SZi2oPQm18Biwgr4aXRUJEhM8AY4g6ogc54C1TR/zmMnh7fSU+Bw1wOLaKMxJLOqa1F9bGs
NRItinvMN8x7b1J4fZAU1+DmZW0XWu2bKJiHYz2D0vWs6Uzz3WwGxjNKe3QOmS8Ze2IBmQ5X5u9h
QoKJmI0ZbguG0wN06HF/QNkZAAVtqK52QpW4HXM5hW3a/h9JZ7Ycp7IF0S8iAooCilfoUbJm27L0
QnhkKOYCCvj6u/rctxM+ltUNNeydmTvTp0tOXR3xFUKYYpNuFfvu4OKSFyVApXOT2DaYaE/FVlYp
FQPeO0bzZqCanLA/5FxJFW1WTaHWTEP0jUyf6pfxHP2X6I+svQ/KFvhBUkQGF7nyM9+2rRo+cOXg
/DJuW/nHaS8mP8ldogUuuVjZjd2iqRJdu3f1Xb43BHSFTWa+k91+21arw/xik6k6w3CoQsKwGGww
3em/tzZF8IVhnE8PFImB9+giyowS5lq6X7nOTX3A1pffLP2C3zYwzpRdsV10PkPCPX4i+1UPei38
j4z29qcuXFkcAs+P/rLMRMupV9Ppqr3gMm6IG68TOj2Wmspu7Tz33Lgdq42IpmNZeXuU1p7pm9+S
KMgm3dqB7q3sqUJfbNdXP0wzbO+cTGGeCn/ktpy3HYkqqElVESk+3vYRaMp8QPPsf1gf3/+EcHAW
ERU7pv+qkmz8eah3keSNK4k3AteusbnfGdLy65WtVWKF+Q37BEwAGJHgEiOBrHuSDmqxMyX79H2r
PH7/3NVoxsbRUY+dKtius6qK8FK05vbbKmZ3kw3con4q/IYvgaFLprBaX6R3xLOa3y8IePdfRDxH
t3jBpYuvAWmq76pdpzbdi27ntqzV2L/HU0kQDxlv4UtWaYkEbh3ZZk0WDvWJcEga2jiY48Pu3wTk
zNfkOBrSCiVdPOo51dBAr7nnch5ljl/JI5ZNamJecBjpAme3yRNsJ1nZDACzt+esMl6SFS5/UtqN
6yzyFa/URhHvKOryfLmqrKrWdLa7HE/KRuN8P2+F/SH2Rv4px0X+cSdHfDSrPz0VbMUF+GAV5lJN
xCN8zRg8bkE1oK8STkn+u8luLcosG6EvBDTNX4BCeZPWpTZIyiCMfhdWuV/HeLmd4yOH1EEEki0S
hllJ96kNFURuo+I9zCsuF0qFVR/oIzjhtGP6Y+VDJmIuK4Y3f6myMtESkVlC3B8LcRgiIwjqWuKR
hMee844IoWJNUPFmT7kdO3kQTiH3Q17H2pzGyN9Xus4wU0+ltO5yaMIFljQxSGx+ecxS+y/7aDjO
DIDQ+EUHys7fNDMkJdc5RpkWDU6RbnNmz7xM7gQfW04ZazZyTwNvME8hsNxxuW42Z3e/qmLi1YVz
5r82hqShSLnjj3kgUbbKWHzGzZq/eH2VB9FJceLvjQdjik/VkJdi91YdM+qeE0Y8BTNWszobubR3
tEvtUdVr/THLLrz6JlA/wpLR8rLgH+aR27PMMeMvcl/f9csQfRg5Fy+WcRdEW55+ka3pPpsRTnPx
mH5ZQEQOxP30R45HrjjrtOeRSfKrKcbhwlnrn6d6Q55bKrOdingS6T5V0zWqOTgC4wTnyYBj6C70
UzJ/h1PY0EAHLf8jC7EY406P3/K+rO7LWAJZkFh0FBHlj7Q70/3zFDxkmGCcd1GwtiT9VNZw9+az
NxS8GacCG5riO7MRzJcgySTZOSSMaNMIGoxr1NnxXflNh0F97HxFB+HV+Uk7xODRfId3i5w4sh2B
7yJtR3kwglV1q5y/TyH1fzhjyUTJ79/1mOschw0ILry1y8sG7GhLfl3pM7knjQDGIbT3zWwet8v/
cwnUsP3ePL6ziryQZC8kHMlNh/1LxLZ5Y0iL4j0AFwaP9tZD6RMKZfugPufhov9ho7wBRKwuXzPg
x9v25gW29sNJDFHk3A1xEO4nnGDyjQDQ2iQ4/3CmFbWNfg8iimvaiJVt5c6T66WyQAjeum3xoqrV
AmPM4Sc+tcNHV7TuJQQUAKxgwqOxJAFi0EneTwsGaHifTDg7wI2hD6A3N/hT5zzIx3Lb4reN8/ut
a9qdmGJVn+2Ijditl/v63xuk/fLuRsHY5Mzef6My6+7Jhy3emRe0X+VMRx+zUb/FteAkKTMMZ6ew
Zzi4wkV3qPgREFSXIlcV8KzG4GuIkF3ujXgswyh4HIz8q7T6E3pYcjNLUt6HRKyfWVphOi8iujB3
mN/sm393zjQciFfR37acHIHZQgnTLlUUfCDuCBfXS+hKFp3boGa3C4meWGZuOpnnJXjUzeIeW17K
o0TEXaWBWN6j3BnO//k2DKyENxvO/VFq/Cn3NY//yFuY/FJBd2oPq9CVoeSTUEWDxq2US5DYXeET
7BPNy88B3ExleLUjSOINczzDl3ICCoxGuYwn/nAdAcZDsVxz0Vc/KQSKl7KOb+XaarwzoLU6KM0w
ChaWACM43VyzYnOusttZlI4w3+cqz54Lcjif24kzRkSI1EwfhO+VU3encrBkkI3td1yFakCOaf7I
Y+yjtzJYL42qZyCqOfySzZOTllOXg41X61PJpr/IuuGKKPkUAEfDW75V0+95LYePnrRqMuYWfwYw
6uuvVBD7eYngjch3ya9xM5dR6m+UKrsZGJwXJQ66OHHa8iRqIjBmAbJZrmx3Kzn4px4zS+ZNb8WP
BQFrW2mPZIpOT8pZd8ARxyqFixDPuZNVm8QeC3PuxQ6EL28WHoWSX0sTL9ctd7uDHPT6VHf9fDLF
sP+JfRdYup23j3FiNllvAqBxIo2+szHgQO5gtIxPhD0Lu/LRWuzZt3DGsQBgBT2Dbk6ak+BR+Hzm
RhB+k2kvv643VgmgYSCtu8nsz4Vg0oterXl1ITaAAJvAnsdhLM4mb37PfcPxPBLTgp09iFAj5KnP
txrh3bqdQGJYboEaD+QlBPdtR0zN6C04G8p2e8+3AH24Uw/DAT8l5aX5qryfJmdfJXO7RR+kyBL4
GDs3nyuNMkrqJTvEFv7OyUHJS47Uo4o5IWZ3ochxuGYTcA1mRwNhHnWL75PuGPjLEHEdTVnRt+XQ
QW+K/uQC1OMeSw0mPERkMOGSX12txftCBfg4ZXFzO+VqfZpDpb91snU/26b3aSxpg5uQ5LtyWbdE
BZl4yZo2wqt5Gi7/BSn8F1cETfcnrAmZ0zVHo1cT9jhMuNfjpP5O3kzLtTdKgANW1X/uwkgm5Knx
egp0EwVnYO74QsxsdzbKV6c24ugZQlTiyrv5gDcTi80asz8bny3salXyZ7O4dJZoz7DCqTjXVXk3
7FATyHbtXxXEG6b2wjNk391gWW9i/+fY9Rqskx5AafOHrh2oBPD0G38Y0sgPmBPQIO+TUo8VFepl
X3R5WibrJJmO3K85NUfDBQpOmmxTTf5rSSj11tCyYO8d/rU7i5zuHYwpbnVxcBy9vFphwXFzz/Km
TZ7/KYlEpGGWhvDbPrx5/ALDW1HO900/LPq8RoRwgjIxxiQKD+T0JtPunal7CLbwl27L4OuAU90j
WAh9qoBKpoznysWnC3Sa05QhckOD3XFfDqg7wIBkyUEk2HP/f90b76cs2CYZNuInNXWNAbRGpL35
dXhVPvN4E9NaJ4m7Hmg9uwO1W0kHV5RD6hSawg0mzveSenBrpHxhd3AyVllTMQm015wdQJPb2442
9o33Bi61amr5AZOEy7wBNe4xhILs6vVrE1vqI8kYlzx1ojOnmD13DXtSIy3FBuBG68o/eUmBu8NJ
redax050pyfTe5dd7/uDU/Xl1SVjCN5t1y+dafvHGQuIPp1baqNsG+1rFzmrl+jWISgqr264gnAk
dOwulx+4VI5eavMy/kOyswdKN4fvzW3z2dqsnwyoLAmnZ3wqKye45kB9bwB5835SLoBqGcKJ4W0Q
pxlIQwUiPVMxU7Pj0kGPXJ/dPeDYU+GthCqdzsovlvDvKQnVBH/aFEHo3BFRXLxrXXvDlsySndIF
3vI453N7dEPG2fKs7l7aEV7OiNY8Z5vKwsMQQyYDggFsnaKAjb/qherOLLF6YGkzzj837JuOEu2E
n0fxsTlWnDbg9L/7QrmS8OsW+7TBIHqnEnHChwmCzcVYmaLBDQvmeF1vYBvV294kk/Y4CSeFsPkw
5yK/oqXlAKIxq99F3gx328JY313msQLC+IajWMuJ+tS2ET2mUzVgUMFAzVCX3FDspeIr7pPm1YKe
z0ntUkx2aDz43zeOqtXeXb567OvJjb+rulRPTlC4J9OE9ujGnFsRYWNpvWw5AHk2TW9BHlXrZa7C
bruQYR0+N4CYA606YFFOW3N7hyVTCZsVS3PISHPoDm47OeOzjQnFvCtdHzyUzn40955b7tHB9Dca
reElczX3wKSLt9Ui9Wl9u7RrASIuQxHjDJoKOlN91hSA1ZMaXbJHTN22d2VF5i0ciuFmdHduTlyw
+C7Trf2Nhd+cyrAOoNOH4oZxxj09nyugGngQUv6/isvKqZme2J4qunY7pa+NW3vK/Q0vR1Eh6KFA
ibM70wXrl8E10BEdZDxY3T7XgJq7Tq1sHR/XDVi0aGiHpzG8kXGqCvlbqooCKvquo3waBjD+uZ6Y
ZW39/Bvxp9Vv4CfPnGfRyTHJ/TDHmBxRD2wdDJ2u1/k8FVTeHnQQE6oxeZONQlBBP5Cpk81rP77K
qJ6urA5v+6LXjQs7bhQRmJljunPvK/NdrWSpNHLyzt00LpdeL9D6oapjkQaFifqHDeT96inpv26b
CQ6rF006DXC5PquC66PdOJ6u+0jZfrDZ/hNf0PbgZZUjU1VQ4cOVRLS3YoO2bDKUG651q/chYmbd
yEr+G4uiehs2pkWDkOvPtKzwg2y5YDLhUK1NMp+++p4M3moifo6A6d2Qtnh3fm+kzOJjVehqP5Js
vUXnpTZivfMyZB3UucCYUAvcA40uXqK5mp6wKudQcgZJY1Y3I5u3FbF6JLJQPQ6CAy8KkdNwyYbq
G8rS+LHJPciWznYQnyKnrhIFj7+LMQB01cD+3Bh9fVZkafeJiIamvOQVVeI87vVB+Ox4tExVcJWF
tM7D3IEMTJ01Z4DgPM1IDuqgmWtWnVXxfr+5VfRhq35/1tIhaHwAjZlRfzZAvmH3aWLZff63Q/c6
L+/4UDv3eYdvlttxPWl0ct4J45Lg0qm5vWtc3CKvesJUmFU/d5chGOSPDdgEYQQfuvF40md3K9hF
rhfkVEserUSPnL0rHD/NxxtulG/t3B2YLO3TTMU80aGK7b2rxtv5SYP/WdK+d6nsFnrqaOQfXNvt
Tk5r8VUrwbE75JgZNZifPGuzoeErl40nzKgtQBDvP06aqAHUzl0o0STcTbPRucbRkmRLo6aUDIfi
3RLEF90PgkHmdLs5QAh39L6L2ARptzclqsORCy5r8/Kv0IXmCwjKR1W6nGvd0soqhWPJ92OnlgEe
ZPHKe7vEGRDltM0fts2EOZerjv+54aCg7KvYpJmghyAVa3lRiqudi4uLtO0xotDZHh7wyMSIhgSi
7WhvxtNr1NoiGX0bdPehP+Z7f9DzFueXbAfvuQgpKdgBXUs8+BIXhP33MFLRJ3zt2y3PuN8I0et1
bs3JmE0jshZbD1+awYhP5eV1GeHg4oL5dE1fuI/lUpXmSNvjbedtccF/wtmuP7PNjNvJIF30gZVs
rZ1Tjl/8Pbog1jqYPH794HEd0OWNYaZMovWZDalDz3phUDkRwPyWpVE7Jc3pEtiXrsrX6RwHTfC1
At8YkiLbZ0C0CuDvEvCJyCndHY58P/DMz6bw5Y8KrfqPLs90fAiH8D/SJqcav61PP7W8PxQYAD8j
bGk46z9lzgH/S/Th6p72wFYPom5s/kOFa/3a+GVnLm7lVT+z1dsAa/Fz+zbozsvPTV+N9QHnpPU7
P+oRcugMQ5zkmi7sULamDC9e4dFBLggTtkPX4iehaX3aQzh14hPjs7Z7GOzk9l+MO6/gmuXo9U+b
ByV8o8hR/shJro9NBQX7NuS18+oimKjJ0tbTp167vknaHVeiw7DMvUtGdW/mdNV6f2FCmisG8ZCz
HgI4CsI8piX7aqc9X3DJwaYDPF/MTdKtW/0ZFHXu3slm4oFx3oS/OnTGy4VRU1Mdy7mF3O2nCrXY
Wu/encfo9T8mgnkJGHvTyU4ya7dLBkE4p5vyo9+za8svSKAdrFPwElVJ6RF89yuYgoXmzofzEoNu
nKfe8eg7M5KL3xVLT59k1MZFKrM8Xo57jQgoLfst/j5Q7KDjkNquZyQgyLtcfx2zO2JSKSHlVNo0
AB/aUh0Alx0AkEHtSDiM4M9yQ0dqYazK5xmPVPVFNZal1BESIlPBOyULxs7LfsZT1Re0Rj0Lqgl0
Xh8j4d9EbqZYyuMSxj0QqZLd70IwVZcg9dKfupyoE6dg2E577hXjSwcHESKDK26aJgsU9uqOJkDu
Msr4OeyLcjyxPDwAFMlsHsKKHcIqz1aBIK1fxCMOhFJeunmrkZVMLlV3Fq3DlygbPU4ZTtXtAlz4
3z4ZcZjNkMRdw9U21QkKfb4X8GBUENzv+jginwuO7nDjEst1C4sjhRlYvaygz45VNe45LJYaf1hE
cHuKqXYe3LVyZHPQxYY/t4mbhPKPJ/TuYfLCujFmlQdTCPRTcnCYDIK541oJ57jIzpgEr/31/0UR
e/hGRMvVFwcuACha7G9MEo+ieB2YUsxSR1ZgVTBkzZPoF1uhAIkoMQOvG/Wx3G7IOpQmFZfr7WH7
3ZO5864KMVSvXuzmIejDrPcv3aqD5i0bW94iVDC0gRvmqDabMl9G/iTb72UrJ3Eq3JgjygLQxCda
KXBuOwlUR5nvO+ot2yCgL3kJvnT1vaKzX3wiRakWQKFw/cwqEeE7vXMScQxX8/rU6Cnqnk1UB+qK
rq9u73L/ZjolXdtyf2j6kWZJOF4pjxuJjO08uEv3xRov+1m75HFdzIgG7mjzsOze3NxnF6HsnJ5M
1TjzdS4757VbFg6abub2Bc0eaPF0EBEAmAi8oeqzLILykajsAsFAV/AJIKdQAwiaIvfszAJwaI2l
2X6AH2/dS1bfWDBJxvaaGPoJeYbOK1wKA7N2L3Mbe2+KNf6SWcQDpyFmeRxlb2kfCWQcxRW1KCsg
U3yzlyrzKQYIynyHi9vrS5sXtyaNQubfvrso1zI300WyKqrKg4pxDkxkwfWQ5CKM1IcMC+jSeouU
/y1eHD9I9JSvWTrXgQ4TLAhR2Hbz5AUZshtZu99FrnyzHoWohzsxzMqFHIeFkw8wwjAEQjisH+EL
+ioSNugd0enPQ/+znLIsO2BmWCOT2jeHmh3bPLmFh4LkxO6our1/pF9C4qEzV3dvUOV+/YSSdTEu
47mlXc5S3p7YDEl0NVrDWZTDFjfHprlpLZLSdX3/OkdQ914MAa3mEgvXqM3YuKqlLjk2XL7mqKN5
myH3uOjtMTc0Qdy1O6fOdx2MEF8yUk35rG5ZWKhTaYqOoaNCJpyJrUTmdJMdNhDXmGv0XBpQHU3/
L+sX3xwGQF04FbuN0Z+NsIL1jMYxG38N7Y0zyvgZc9DjDjOJ66LxDq2e5085TIg8ey9S5D1sU/dT
kKC3JbmZ9PalVnVOEFq3yz9OVYDhgeZRdjVRplecw9bVvAp6T3Voiyjoj8zMUmJbEqqrZz0Mrb4O
u48UbnFgp/96uVMjtcI/5e7m5Druie9nFHhxbK06Fv6ivQaq35U0UrHauOwzSpZws45/B/m8DHRZ
Yx2dwTD5DHvU9GGabcUs06ZDjPTcwUXBGA60iXrUfNitseabMCrT4NiDcI+agmw5GuGy3bZ6p9+G
wpzMwUSAePdjNbEuTdhAjgbgxeKJmrp2k5UuEnTVjvtjn0V8cWfHByNlM+rP2YJXHC1+qE3i2Xb1
DrlPqQqtE5b1Ne8lqHPjkkJ8ilyfgiN0a5XfSwdyiQa0G6drsSw9FtTGIoVovMUZUnftHIYAHE9t
jwFq0ezaz6iZD3VbIez0RI/oW/a8rw90v3lzXGYY6ju1Src+Z2sTqNfYwYj3oMYmvrMoCcuE6bfq
J9a/4EyrQLn66npAU0i+irY1ie7jKr7IZsFToN416lI3Rq0MwSpqMrOGvPVYZkH2TrOoh0NoBqJ2
0TkgHA29cfxboMOoDkV5052aihb9ggtGQxldLDeshQ7om48wCSyjz2uWYEXM9ENFAvycmm3mAnIR
NYUk+8Hywya00YzBVB6TMdd1iIc2CGVxIRVG+kc/m6PyC4sQOUPl33CTsmkplc3Ai4Uh4Nyt4phH
z/Okc3MrZX7Gk8WuVACPL6d+hXtJtfCK5VTRt1Hx1+Ddd4LCDSnNfz+0VAXVv531DMKBzM2fjoig
2GorJ7JKgiCa5IPShX2AQS+ddFt3IITSN3191jmq64p+9MaFlNfMa2fQfYfz+VgTUEx6uPJYO4tb
VT+G/ibBcZnb9ZLRg8FD2oPa9HuB+IBOpitU0jDgMiYV7gCPTRdw7Ec7tRyfP6q8tIhvmoRM53o6
zwidry2g3JaK6CZg24CZEBbI3fvbFGWIohiX84QjyrwO2e43abFU1KcdJTMrt5EUTEXhbrC9sxuJ
xMsAQ+c8vLH6lPuM3m8MUqCItOEnEhcKYDCjHbC7Q7dhkC5xfxOt+hMfjNFPKTngaQLoHweIyNJZ
wA7C9et9XINnZ1+bOvFatvSXsqoGD54qRsibLnsdm7fJzRvEL5acKrqjwGHdBEsmt+wY6al234Kt
qJ2nso/39VQGTTZ/Ggoo+0pXunmvnCtViKkv4y7sMz3a7tjpxev+SM3wER2fv7Clcys3WnYHyxzs
L9FSCzT4nJsy6cd5ng8ZLpgbWsENGRmjE5Gf3Xeh28cPyp/AUmtQLu8ZunLLfxFNDAgeUSiMr5Qa
WhzA4YbwCZEI4h9l6MrunWju1u+iXcGO+rxdlE16nMPrH+Tf1eJHTFdjr4sFf3uqfPRuZxM6U3mS
axYZWt1RNJDni2K+Y0jMTh2SM1fRBvXXEWWpuWw98sxfI1p/8bdsArCOcN3kbSlQnZtLuzrB8GNE
sbAgD+1r+xWYoFaX/CYiTjTyzvmuR8/m3AUe2tBPSK/Gv+lJa1SqSZYZxDpV79bxL7v3sX9quzEa
Hhe39qJL15amP0dtfhPINWai4AlAChH/RugqqBEyuqKA7mn8SQnp4Lov+qH+ujd9ph4hp1CYT3Ht
l59TLoz5nQ3Ag2vqNq6z/WvIpdcH2cQTgrFFhCsEBgZNINDOXDZR0hurtkMJhH2zU2gMcJ1Grvk3
AtjkTesw18XZ35rKb+8iKLQRpdaycRSUcajw8oAp95JmK2T2rZ9A3R4oXWfzxfMY305H+PtqSWu5
3CSzYRislUARz7hG8RoHapsHWApA0t+NYgPlTpjV9XEZN9dySVrhlJyTc+YIH//qVSJPqve867+r
0tuir2O3dfIJSUK5oBFQ+zDkKQAz8j4UQl6rgvM4Z138z+8Y81nTPdgqWm5JB7f96xeT9UwFDoM/
q6ctjn0Jv0E9tAUJkcpj7x00B/pAj5RF3XKnIgD1MZnhr3ozMHeheCdf8KPWy3darrH7iNQeRmeG
25CApVm9wAwmbTevyz11dd2Gh90VQYUaZGDcoT7ooQsoCqo9yvuHYoqt4hO6Uz4uSFdM3FyLcELk
d66JN1E4J65g5fOhw9QbgKnDXcjIxPGWXFRp7IlIQB0Hy/zL2x3l1yfpK2cvT0OWy/EnfUWp38q5
GJsngDVn/8akxe6vBz8PyvxVZ4gDPlYv3LM6dW+HANE59T6MQG27DpfPMJtC/cN1kH3AmpWMxZyj
siHTINnp2Ueg4pyL7qWpuiH6xZyfCZ/KySv3iXjfshVI67gUnQRdke+tVPKz579iRTWHw12W1ayT
U61r5b2o1i/zLbEbDblzdHgHajsFw7qX/mWdWwj5O7xpiWK/PcOQY7wtS+HuRwiQLAuPYe0Ei00c
Gp3lB3L0vI2StoL5/ecgXl9+bcFEXQoDbWLzu4Naz4PvguxjaIsqkhAGaR/EpuFM9/y5VhyzE3/z
MGZOzX0l6zhzukTYrfMf4UEIGD6i26cYe8jISjDizqeYRd0dZPTd3kdetIsxbP/czaPURoL5LgAd
J8jD5zGK8T1e8grX1UuG/sS8zzi0AJyJqVDTr3m3kC/T3JhQXzzl9KY8VULlpT4LM4+I+4nzhd86
yGrBLTYF+bV2PdjKLz3namsvZFDML8PFBgfKnKC4EA2tRnPYx1yhfeFKiYqTYuRL4jpfCvObmqjs
nuk2SzNzvclVmzTyBoCsdAHUar+6HoHir3G7a4gE7qihSX1av+FvkU2o0uaBHD7azv80A6vrR+G9
YBurIPHFIL0x3bY5xrt2YxgvHGGdATbyEyUuH/mw7utY/sPYKCwFqqt45sR3TbNrVJnt0k36GDPX
E3kHSn4VVwckrVPtHQM5VkZcHSS10xlZrd9eK21tJhCqMprGSpgaL3opK1/udVohqZoSLwjYkWev
K4sNTaFZXOg53CCyLkrqkHwnnWK0hDqd0lMEwXJ0kS2o5hBFY+EVpxbta6wu3tB7wXZibcWyfxzU
GsXZAXeyNe/TfXa3HuiBksVuN6VQtfzN0bKo4BI3LtTxm7uuG/66IaXstj+7Q13Ww32G5qYbT6SR
yPWhG12n38/aDTP5j1GKOPDunWpkVuHSIdgJmgcf4VFQXQdBzNLJLSMsRY8oRPMOCqEAF7R5wrCk
zYdnVCdRkdcnDJFtu6RyBXUxh4xHY1FeuxvIXYpAvOiZJapKwgnTMV8a91dcCi96ZLPs6pXGowKw
gXsde/8A+uxl/nkPZEHW5kw8z1K+zIgNETQyM7Sni2dU0k9LJTZGHDfeOSKIUIXOmEzB6lUcz5jl
5iiC5FZXzk2CHq/dQa0IO/7ty94UdTKZEmgnKbbuBoqIdgDXoMytxgwcsMxvZzCb2h+KdFyGOBqO
ILN5/jyHKGYB4AXQRX3YbgwuvfDYqvbZ0zaOfrTwpp0+0/+NTZQ6FnO2c1tGYi2Phpayf7R+lvNV
Z7H4f0dn8HMnQSkXrj9jGdTzL+ACuYDbxhozogM+uq0rzsNerNOvCCH38EfZsvSZrixNVMRnzfIZ
JfIo5PCA60g1NLgQriA9/vzIzcZDxNRQ3WNSLNrsHYX2CjUddHX7keM6xAwT+FgWeKfNwZkedK53
pxfR3SblJGCURks+j9EFxQbsx+Y5i4cCw6lcoDmcfY33TnIsJh03LiISrxAyNT0HwjpxO2cHlO1M
bQSzb5D2952t1/Pomq0/K2dcVHTwfb80FbQbbe3L5Lgy/CltG/vo9zozF78ckVGL22pp/lJihQOG
GWVcRPt9fjvD1R8OhZ3zH2cIUdlza+XCK2VsUjnfCPbh+0GWsuw5TqMdI6R4XK1lliQ0Du/V04Y8
8YRvsxcvo876/Re0+Bjs50hwwDExsrc3cSA42Fy4yUjQX/REo59VC50karzgCM63ZJz4cd+zvG/Q
q38d3Li/Rm44wRyOVedNl4mWY3Gu4J/cpnRbdsj+heDLipurMsu6JnvfiOKwstcsgjPEFM110AC+
HsNlQcfFLdFnRA811jLznWStBv8Q4CAqj11vIpnHunD2zwypiuWjHJjHu1rWafOueJ97lso5W3Vz
dCx68yuzu4P6xlkl80/IlwwcxmQNM413DEoVdAJ1y33koymQVZ8dcFgW2z8FfLSii6jE6EEnd7nD
a1tsF1foK4es8Z4J7ZxnfawRHm79YcVRJTznI2XkI6EaTJQdmZMRbCrKWIaSOQqyKYPQpaGrVKpt
28b1UWyaSzIOIVKfZbas4dmRYm7fXSI19Z+mpHx667s9GIbUR82+viBSMKZLvXkJ/8fZmTU3jmRZ
+q+05fOgGg44traueiDAnRQlhaSQ9AILRSgAOPZ9+fXzIatmpjNmsnqsXsoqjRJCJAH36/ec812c
YSkOs1lsUVV177te1lJ/wwnejG+MwoJnt1mkV4pxSwdExZd84WREWEemYSZ37IBr3NLTkBBjP/Fc
r7jDy9c3+3zJBx63MhLRLA+RwOd9iiIGO5R3oYS0EvH0xmAYA6UplQniROFisA82Wtxvl6S20/Do
pM5CMSPoB1WYwfNM49e8XGX1uJ8YNdNw3qk8puVwMy5eds6WTO/f9IwjTFh3preNVyIZnlEsQ5jA
k3oqYsoAJle9rOu/k/k556iEYADhvkb5Ha4FN6ODnLmKBziPaPaRq8KHcVk8qZgCY05lR8ydyy3N
h91H1rz1UmaUuftl0dQVF71L11JJ0k3ecQkrs093bMoT4r00Cd3kvjaZnvXTVqJ1fDlj4z1ojImh
e5Ez7pxeMS3v8ZvwJkn91ykvhWA/D5SAWyPPpBWfMFqiwgXtkrZjiYd4lNVWsCo2cxAuWugqv8dB
n7T48vTaPAo+LluwvWIV73Z1VJv1j5nGcfyN2ql077QRMQ09c/LqYX3i8JREtOg6umMbPLPKQJxD
8RIvjRJpdI5jW+8wJ1nmVH1rhrGw2SxSrRAPVS1d/XFwSqYXBpWs5loxHcmVi7vj5tGQX2LXUGS0
V4bMZAVWEVGWbXJCUPjZRG1Pw8cwJgX326h6s/6olca+SJU/19WZ3gPNS9IPJiA+JCVMBYhMUZFj
B88zO/ZIdfWUHzadPpXmdyLvLeEeUkRz9Wzqk5LtZjI1y3iHS0hnZqPPSY+B0spdmteOlk6R8ulP
595XdJL5O7sh72Rf1wi7XzmHLclbMrYsCV7f06PcleMwMXKIHYCYxXHxemF/oSWXLTSOPKSXIfBq
AYjNb+2yCekZkqYs1IVjZoFlUnS86B4s0TAJqBgat7eDqrDi1PXLGLWIeTRajKio2jLpHzEiTykp
SJtmp7kxOW81pEEcmrCPyJBCP5e60RZYlzs9acJLzjpnaxSsdVN/EGBTpYGVg4PvvMPW34Y/O53/
LzdeMksiJjLJNfuWJnjwdpguFwtjjbD4MiK6ZsYn0VSTx6wytKb46dBkkG+M4mHOAW1py5t+THYW
NTiuTDIZdFEULT6CFsK2+Yt7nIrJXb7SvA8T+XME6Qnj09SjzuB745lnSKcbb+xS1tEDXqq+mjfT
0CN0O8qb7KchjtYgRYJTbdI22NAm8ZqVgDKAqjpR5MXvOUNVBKkpB4New9XzbnL8mQxx/sgJoyqj
jY5IkX1mVic6ca0ZWjiGGz2q6/jDtqs6PGR6tsh3mA8TtwgudL07ioQiI7wb+WLMH3FuS6/3Bxk1
HTdg6RKCOLmEJ2xr21VizaNNo1GgXAwpU04jPGKWpOqxCwJQG5qTKv/BV2a2+1bE67vpPXzYBVcq
TDSnEiuhlxPL673mp0xRUpdNxV9bfWFyCCmY2Nli8FK0MepbFxsZEynV0JnPee6yrW7jNpz7V3xg
FTgMs866OtqXmshIjxCYqB6aJpvrfTxFmPmm2aQA9B3yF3T5pznVkE3mJL5mpaWtldGYFQIfepGY
ywcPncjuHA+oxUAuAUfLveSLLN6KbuUXc1irDSvGN2DlfbvJZGVHD7Kl70HuZKiwgO/a2dWpqRyh
jLHeAnvgEIN51dZLjA6thhGSZcRVqBZ6hSxmEXtlnvupIwYfn7soXjf2eImcnUYqT/mDWabF3uiV
5e0okwjF6rNkeYZJUiQXp29y90hZ5swbDjIabDXDIvESp2u7twOP5/nQ0QrizqWgHPLKIrtSexmn
jJkhV6OoMFbpoW5K32ulOIoQp8xGKZ2RnCYn8Ksj8aSjswqckDjji3t2Z4ZR1cjfJUGmxpy2ncym
3aBp8U+EFJOImNPob5wU2mNFAn8J3HJ0bl5kz3j6LJFsVD6Wh7QsF5pAGNT7gPZ6WfkFujVaNcdO
4dfVLH8YDIK7DLrIXrNW172t0VLnP7h5Pgj0MXNAAC/cwwSl4ZOJpdGJRG4fbYpssK+Z5orvGrAU
tVnb4tWek5eOd1EaD1Fbt7ve1TrfKLLsR0VddCDPsPYOwzXe0xBQsb0fySCGk1e0GWZ/VdcHAjH4
9xmzclxYBG56Jd0rERYePs2Q5snw4GogzLZsyajtQTv00wVlzrwUKU3eCpXxk8NBiwuMsxheFNRJ
EhIoBwoqF0GxsCix0RDqCJeJtE5thu6z64XLgbKdtpubx5h1wKTjop3tSouCaBmg0oRaMT56Y7Lc
RRQpB280VidE7pi3Ht0A2UyofdUwUjfNBkwoMqORbpsafWI11HK7UG8dwSeTUKbM2tt0lL9JAkmH
EEeRr5VtAx7AbT9sTH4BHbVxb03YrG27BnFCifeY68J5w4Eln5lateY2WCkxaOW9EdQT3pZEHxnj
YhikN9Wc1puhbKu7yB313bgk+quUwGw3lPFoV2iby1U3bevsQOD3w75imaAPht93jNW5qDFcy26a
AOH1i29jrNpJo0FvSTQYOch8465VXnJOuvUXaXsRx6E8WP4+zqVsdfME3BzRhGQe8YVqDpGtycCg
lyYnfN4Q+Ysoeygh9v7dNRrBqNvnPVYsLGsDSb+s/rpO/iI8vUL8F0mQp5gtCnZsbMWLNHTIJqOY
8B2HBGCiXKu+1oqPneqX+q1pQOFtvJkwALCA7pjhnHkPI3c6uKzLnEtz13ijXTE9jYmXHImgJjvN
JLMzFkb8VNOn/DKL2X1SHpgSelZLcfDmRvtoPc0OHDLZh5H5PNs4plxxNQovDf3GB96v7aAdl5fE
XuNKiV6eC5KredCgbxCxquOHks2EYxdswXmLhu198SqWTSYNZvuBDPcFdAmuh4YQxzTADwH/whDX
Va7a1YutH1MN4qGb2MkXkKvowNU0qA/Xss1T32BHnEIr++pS2V/tSRhn4oJ1AGOt28qRqkjLUsFZ
L1bpjsa3ei0d0ll5rqOAMFAiOjRR2b+Fac32QNCu/0pHzzsYYrYfag/dNI306Z00DpbrEGIImUfz
8jvEKcLo69vSSk86OKTrYIXJnUeU5+tQx8kpScgxGA5DMdJKhDc0EPURNnWDYwukGfGl+c7ArfNt
DjXgPi5hpbNTrkoO/YnsksdzBqNIW856HvKGbZtaHu1HmPucL8Yljqasl2o28i9G3YG/SDHWAWRY
3qMUbL9dEEBS09qZah3POONvrKA34CBVgUVH+tqZtvsjHAQxZ73umR1eAFiiZrG/gARdHsuwoE7T
5WsBSvlculbzuhRT/UWyaNwmNFMR4OeUr9GC2RBIko6ppcXIjLLUYPsmtmieK7bsloFX8bQ3oszG
LY0169UQ3nAfuhFm65i8W0rDn12+RAdmHUd+CKmgL+kAEt1xi+pIl5bmijl4NBlTz4i/zrgV2Xuc
Mn2f8bjLnUvS7xWP+HTpNcI8PDwWSUvKWEBWGql8G9ZRYHQe2h2BVaTuCFvchlAKucySHeRk4L+7
hmRiUe8ZF2lknX6ZKVJpC7BGRDY+xDnBRt+aWTtvXbw8tzHrVoMp9CKbCjLeFlY9H3tkHva5YrrM
0dDuXYu44ITJxqeNm99F7CF0VSK13C+uJb7FHDIhImQJju3C3Wfj6p63inhfCXtoN7XL76R9i2nA
NmE1WhUssLRo2xPkikwcyL0ve43ukYNZh0phw9RrkxQoszVOlXKSK3Y99ymsCKMlnhl/eqantjEE
nhf8OM4ubhZBYG2M8x1H3vm7hgHkIYksdL7C4GmwkgY/XUzSUHMxv7Tt6mUljFmeZ8NqrxGbDac9
lc7f8XVqu8Gq430kjYRMRsrns7iOfHKL8ne2V4GBILHm9rmfjfBrPQ7GV85DzsFx8dnRBCdzSSFN
9TY6DdbmLra16+9xJ57NZItq6Pm9G2npdjJM/FWyRe+72FLvOHbCYsl2IVu7CuosQi8VmOpVAJxX
BDbnRTIburBPNUwWv6GDhLRKBm5tI39NODzrG9x/LLYFII3ZrxuKc/ZJl+ISWpP8MTAgk7ylnZ07
sByHYljl1oHKGY/D5I4vvYWgmqRR/rWOcZkTfjCIVDmoaivKojDS7lh7ukYziBbj16JmnSMXiYGx
leb47NFHSYMSo9BTiLnzNerxa1gAbfDD9So8MKek/zqErE5EasPynvcEoDuU5UubMqp7Y1Z5uQMA
o3wO3OFBb5komJuG2mPMnY8rxwFJfxnuOX9ZvLqmyhEdzfNcTy0m4VB8qS1c/JAbOnKdQnurZZE9
eW5cfmPitX3TGhk9ZzRS74u8RC+ojBRxOOcuIEScouP+c0zfn2AGfx2sGlto5ibWqJOBLSGQ9vJT
rEnQf+3iK273+7fHpIjav/4m/oenrAHJM2ZAgcd+UqoO672nRf8ay/7XeaqdMmeVFtZy6pE7M59S
P8L0SpvhvyEY/tlHs5IN/8tf35DiWnClWycMryTfMxusWJU4/+LVfwVUEs4remuoTjLGfUIPkEmU
m2Wgpvnnn/2fICp/nZ86ZV3FoUibTnqZOQEG9Pza0WMNFN3Sf/Et/IKoNJcafdSV06kksuuHzKLY
xyY2rH/+Bv7s4/+FN+sQuoPiVVOWyZrAY7EG/4ns/HdI2D+7/C98Ssdykn7UrfwEAgKRVcTObR3w
9t+Anf/s0/8FOAu4n/Nu0pBGIfxAT3PKAl2j26B08un/0ucjvD/engJhSskmK0/hVIfg17LCtxwO
Jv/a1X95dAfilIlVVuXJgC0LjpI8udlRcv7zq/8+tfz/Aez8dVYq7gYnR8At4S1X5cySjCo0XQsn
Ga3dnILlaTZOneWI20NNMTNP9MSHM5qG1d1qqokh9+sEM/0bDPJwPIwMuAX6xOaUTt9rV8j2SJbZ
xVcA/S+h2odFojmIM70NgWScYy95Fgj+yaGNBLbdbeKEKEwEXoQ1fl3qNo4/GTVUT/hs1KiIZFFK
N7TphCVi8wcHhUy+zQITevMI/guHfeZQ42HFSggyUMbXXq8d0tjGeMI/vaR//87//fv0H9Fnef/3
T6j923/y39/Lam7gInW//Off9p/l3bf8s/3P9bf+90/98Xf+dtg+bn/9gT/8PFf9x78afOu+/eE/
tkWXdPND/9nMj58tiaHfr83ft/7k/++L//b5+1We5urzr799L3vAUlwtSsrit3+8dPzBXrAOEvr3
/3r9f7y4vsO//nb3WX3L/q+f//zWdn/9zXX/AlvcRBm1hWWgHnGl8fP3V/S/6JZtOFLCt7INHk38
LV38199M/S8SHYl5EbZJmslYB561eFF5ybD/ginY0V3LQBAUJnPA/9df9Ydv5f98S//GvFCi9qQA
ubAp/7gAOBwJgWdgPLGcNUJu/cq1bmUdIuIkzYEs3uivjYpicSx/WnKaiW5QjUl30RaxqZQYDpGd
38pQPFrNgAlrGT9S0ZItGvPuYYqGXSs6Y28wfYQopZlsmCVNQWVDX1iSW+EO1q6PJjptEWuaecwa
2GBT8hLCk9woc7hkuiz9RRXjIRlC8hfwHjfm4n4HGwkkE7BJIOfE3Veae6gc0JD18Lq0dBAgSn1n
qjABVVvc+qhp8bbBdsW8Y25Fpz93BKFRiKxLYRSPeD2m3Zj0N+jCn/EkvtLGtgK8ZVfTwpT9Ay9Z
t7fs4upYs79krXk2Yr336UCXu3HYdd5tpQBtx8T2EfAAqNQaUldTvFP8XRJocnga5hcqzm3ZZq+l
qgmtTT/DGS2ris17U3P2FT3BgENFf5Wa9QObP0eRxAs8bUbU57XNFJcldW6Wo+Tg4BWRvpeErANP
hW/0jw98j4IzjIy2xdzlQevRwaUlvWvi0tfj3tx0ZNDPuE0+nKq/Mf4VKyAoJB/VFCzj3PiUkvfk
Q8VOdieRNMM5wZ24hcd4Q6e/pnNenuPUyZ+wWih/ShoO6rM4KUJ6aNBQhsgjRY0pAk8nN58uwJI6
DIBxXm9r4vxbysEFO876z/b2Y7vY08nu8ZAQlxgOeVKDGBqW45wiLItrtbRYzobsFRCkP0wuVr7O
epeG9ZjQJd5DibQoW5OdjsvqyqX6nUk8e9caRmA0nP0ivSZIsWQk+VHVBqlvhRjeSiu7Miew2Chw
X3PULrtOoDlnldzmzkQDampaMEXau+W2GzVnQ2BVDEfO2uRZEiL05zrSAwEyp2gwrzn1bcE3cGrH
7I64SHJtmuGhcmJ/8UgbTJPpg0irtxk+lFvdTw/scvpRm5Nyay9k2WnU4ctJnddBwCE1u+QeU+It
01Vz7k0To2IbBWQevA0eZPpXDjpbnMPJtY2NjH6WSd6cIJ4PYKVMhoBlR89DcoyLHHUYmgEwzJuW
jFhlp/YE//NCo2OLPbh5cnC3tIZHXrNUz9RwMf3JYjOATw3SQaevbtFOX9qLJxSEoyW+NXXK54Oa
uxnX42+bZctBcPKIk+9GEnZ3npD7cRYwoWP3HtgBjERr+khw/OxzCKIbE5cmEIcNyE/EQt3Vgpqp
zbupgTTJn3dxh3HXFM497v5sVw3xT4QmUoxINkusJ5waoGpCqFQ7ZlwgwZQwzJBvz3Ee30j+gbU0
6Z31A4FixR67M7rqOLqpuLii3JMOmnaetoyHriaa77Trc8R4EcfdaTSnUZjWQFonweGxvW7csSKh
sDhkq6Wsg9kjtUun8GwYOdSTyHyWPUaEZrzXXKc6VlmofMiDnx4Gph2FPSSPAdONFmMFb+IeaYhJ
vnnWHruGhxsOGomSLLlVDBzaAismiJHbGyHCkeTlhyoGSKraQJdmrF40FJqehxaoEytObxQBS9iV
w7D+SVP+3Izdq+DmPMLPSRBPcE3mFpHodtwMPB+K7xBHLHHVziwCzQSblxoAF4yIt0c952HRuZJJ
cPzeCHdjmQP+ieEXTuoLMQ9vw/JObklwcIfUgxuAqIqWXoTSoIIYrzw9L6nuEvSaxq2Yh6chtM8u
qKSXOXeei6z1u0IBUjMs0OwLE7Pp5QDPOJkjvpY0d6ObPjUvOBxh1E79lWYJXMZxvjjbsXJXoS4K
t11+ZdYgLsXJkjvDa+xADt5WRi7TD1aMksa7P+L0uRkEaIM2p6FelC81rGLeXGMEooMDMUa9/iyF
eufuc8yxuWsKW3+AobEp25BFGYzUUwh6Dh0e9FUiW78ADriN5pFtg5Uy8JzqZT07OUw33gprcP1i
lkCBhgMTULK9CXFkE6/bjiZHwHQxPSJiFDdScITNx2/9TPwpSvs7J0+jbd3lO8sNr6TR7KuMDV/D
TQzOXUAexjxEEz2+jCMtBSSLfWUaT/OonvEy0nZywSKx13EzMpwSw/TGyyz8IZWb+PGcnJ1QWb5A
296Thuo2XS3NIM81VMumPGeOl9Fgw1imOskoQos4Spq9tKXI/cFq/Gro70XUaXu8viYdHzLT8FVM
vUKkjB9aq9iromczkI+Tnt9Iji5PU3Ems97fGaqkDb+3cYRfQ+9EOth68GCwBjhcIOYVRYzcWkMJ
jPIvJaMRYQBjSqtKFTjLvRrlu1q6U+LRbY6RIt1co32hg3zrnN2gNPeSHNFpXKaKxekupC3lOxMG
Xej/eywlxrVB0t6YydIemlz4xtw6QdmuyKjWuEllY6CMe7UHuq77kYvxZaRBxxq3Sc27FGWfJ2Y+
arI8N0LJI2CkIB5ja9OJXmyBnHe+8GwLnoJ7FCVPEJZI4j7C0En9W9Um1tVdCzCW4YJ5jFWnJQqP
9LqJ270TGrAf4jDlVs7QMiI8SHEzBagPxYaZdfre8qpne2GJhrME6MsLnavRSqr2MX00Vf1Mj7je
0mNFI1nFCXtFQIi+zikQHhUQjhOWWD0YwuhdZ4FOwvaT6APSaZOmQadbdG4gA2zgDs2syQjxOceT
JC5he3tsfrmWHjIr2sHGdfaLPdZBh8d9vT99p9N+YHO+yrYlUJY2L2AJ4ovn3ZPmfiysUyPBRyGt
6ljz/BiLhB+PznBRDTcmJ5OrHj0OZVLtpqxeNjiQVnNd9Z35pKSDl4X8I02iIM0IMQwp2ZeUp8Ds
6s85Kbz9XL3Xw2SeuirZTiF4myQyvSu2WTwJXXmcikn6MLcPujuQSpmVs4uAQU2D6PEYQBqgp74R
Nbtb8wJFqj1O+GoyWMpb4DbFDhEu8ifgKLVnuEGUkx9xvALWmXaAeRPujcoqthkYj42UDEeYE29b
1/AM1/TdQvhJGtV3KK9BBPqILrWhQcGCYOCS7GM0Gutr9mEYSm3njlhboGWQX1ADOn/IZA5kiFII
9Zq0D9HisFj0g8a6bLHKZjoLb9F1Lyxkh4rY2p1Vm5RdK62OBuqmnaEIAq9oA7uAzKO0Z2fG4DnW
q4AGchzDmq+SqKEbh5GhJ52xWUHEOL34ghMaHG5IqjUBOH0smAu1GS0De53RlQCn9K002kcxNLdk
sutvAjh8HZ+8rmULzzp6t0UcnlmJBmwtlJQdjuF0PHFuQI5omMzQJZ9dYvH92BTlDEfhlktTewux
G/d0Fp5BW1dHkAyHaDpmlFo7dEPAiIn92SlM7KN91uJI2zc5ZhStAuqjjPxa2jb3ud2GHwV5lDSw
nBi1rQFVJNOnqCE8sphRINxxRyJzW2R6dcA585Z1BBAZIh7tLcf7KHgSEBTSKRCGInJHEPtYSONF
H+FpZ82cbC1ircRrI3HGojMfiji/zMxUv8V1uBtaz9vJUui4jNayp0jAWZaUlU7i5xnc0SbKHD8F
d0IHxuWxBSm30cqyYTHojVWDv3OrMd0OrEL7PDEflKHLo5bAgSvS+cDOlOH/2WIcTf2FHvuFk/mF
HTUMaCUAM5QaRCuD6REGWUvs0d9FzK6Qtz+HsnqPJQ5dtrvczORRdPkbECx/hiFJZRrSeY5m8vaR
9YWeec5um5DeV15+wwSWf1HjsK2yN0yw2om39wC3PtsXYkHISpsjrqE1s1XuGIOGIoSMlMbqlMaw
xszxQJ7A2sEajfYKJ0mcxWfd0DGckipOZbfiR4xP8pvHMkY0MfsW5WFwvytwmfBh++o6TFiX4Nle
HPmN8snaqbIbg4Ycw0MyFAA8E7KrNNGbqWt8TbsNmoX7ppjPidaTzxwiHEV8Xfs8C9MbLUji5+b0
s4vzB5lV2dbKNTJM02GJskf4Ez/xPIrtQhI48GZKtbh66JrsflotfUlo+8NMkVDBGs0Xyq5+cO6t
yvyIxgZoc311Qm86RhF7Mdncp1VBYFagehyy+NVdQI7IXHtxEs17QvnNyFpUdmhzKmVdVU18gj0W
3zzXOhlJ1PoeNr/dQC5bJ+ZLs3ELIfOLI+b2MCoDgTSzNHwy5GNbN1cHJqBAKMeLl9uMwpMy9RFn
KwT+rLnLWnWM17wHmDe0GRX7Cii4ZiZ+i/Vzb9G+2LqcJAHqgBBpO+4y7xjW1uqekOdeLwA1Oty7
Zn7BL1F6bJWJY2BKGFNsR5Blz2N8Gry2PQ5J/bJ4HuRzp/xZVSM2q6nkXGnN+yK0kiCaHbVPZnhv
hE6P9DK8Y2eflqUAWQE6jWVRcbYBHHVndZTkiacfWwmbzI0veJmMqzm3FFchaDGjbsr7aSr2po5v
g+i5fVAZlrO2TcUudn4QvQ6x8baYAAE3IbuV+jYcPF4bqYJ7sN+d0ea7ucLEgVQSWPCwiFYt5LXZ
YjTOdBybfdVyLxnCTb/iDFfgNlxc94bS/XaqTPACctrggsUdZBg/GXfDWIE+OqWILH6vXPYqj9wf
QILkjNlzxVImh6RQhD6i1tygBXFEXEIKJ+y6h5gsGgmuYfK1gdhHUZCvBDezBc3/njoYggHjI1sq
8jJdNdu72X02idJVFb/Wl25012Ir9YF4wyAd5C5+Ye5Q/YNFNqOF8J5NnBWd8YemG9hEkR9Zyovi
KpoeYzwjFagmk3M9rviFOQOF2VGlst8B5170O32GzB1lJQq2VdlBb5NKsZqzpXSL/Ep4nqvRfLCp
/Rniyw/p7jaVY7cVeJOBJnJqMOx8v+7yxTo40y2L9GIu1VkRuPfHWc920VJYV3yx54hRNAf2zm+p
CjmWqPdurLQd2Em/b0Zutep9YXgsJ0t5TB2nfPFQNbtuRwJl2ZrZ7AHIjwOhZ18B/j0PJrlBfdHe
lrNnRRd7Ocm2fMYY7vpO3rwRsYadM36DCt9dVFd31JyQqbOW3hHFOqWmuQRh+x7nbYRBhMUppIG4
s9L4maLmOJhjFbRlvrC92V65nIbRJPQmmDMRzhVwUR7kbVEkIhDDcppaPFpgHuxtZj4TH4aJKx3M
FyMzjJL6Pg7HrSuSY5NbZAwjOkxTF+G+LBu/tqvwhgeQHHHdYk+/Jm0DfT5P7N+9KcdpJN+tsaQv
JYqkUuquxHNIjH9lfbiZuou92cUArS6gCuLVuo7l0FuuZhV9tqZ6MXAOB0lG6iCNiG2SbdjozpB+
qZl1sCGkiAEp0fABhCNYfAbdzLRKKk5yxxAnbh4mt8m1jcfaKz9wD6HTU13kbY1POHt1J7BT7iSy
oEooiw3ZEFiM0vHc1NU7Tzmwz2T5ahICCWKDXG1tw2/TcBQQZqWuh0BwUeEsdqlp7eF8gZv0FtC4
/TCxFi7PBcOeIN2AbR5a+wGinrPO/Mj9sXRxEKbQosGA0cZz521VYzUvQKW2U/YQe+LBy4pLK0OX
QW/CPJQR1vn0g1SEcSnC6R4q2tlO7f3YhMA1kBuwplhimE9mLz6XsRmg3Q8IpSOWU0+3j2GZk2K2
F20Hf+tcVPI4pCPCMIfGzsqY29Mr4r5yADfCZHeISNlq6Xefs97FW6QteL5cnHUZxrRFjfAsCuvY
50xFsXQjGCRPrh7r5zX+iEPsvocGzSE/7a4GZCU4J3tnaO+cIb9Z3sKHK5cRr7N0Nq3pYflqPUqn
ac623Gil3zCSYiPSgwdx8TIM+XtXp5ZPS/UBOAGzAqVmHz7nYYUIhAVDAQocN6JdGLiwMmjR1yyq
lKCq0grabPkEJ6sgMZhnd4jS26kdzxWk17tk7Hm0m7gOqG8iSak8A0KrrdoPrek8VmP9AIC/siae
fQaraJ1x37fTMQXudRpjybKVM4vLMjhZ2d9yN+7OFYQkjE8Tp0uHI2yOoH5e8gfDMuY9yMHApkfH
6cbgwI6/eU3B4IUuSm/vSepARq7sTGXRgIsjwwccjF3MIYMxJdeucALbEI8jCF4s+v2LNpQSRofz
RQ0Ok6npwfvgKaytVUdwIZvnVCralGymdiYuAwEN8p1mfZg+OgIvu1pf+k3DWDTmpbRbrGdvGsGq
gwDD3NhiPM2M+CCjVSY3xnPALSvvCbMfRJqvRNXCO+2jMctvrmoJEav4i5VQz+SZT+KvPBII/irb
Se2VvLkVo1q40UrDLsEtS3ySbD0dzwt0BTPyK+NbPTraPZL6YQZK4IdCVxB9HVKpqzcEK/u4MYcm
ZIjfWAQdZ9MTK8l9VAHF4tzdb0TDzAYQNhW8dw6wsadve/r0vdloW2ZfG363JJzVdHc+TLGz1yrh
BQB8ky1dugCHHk2tWnzJ0mq68bWCt8hiHqQpvzYjRRyTPpzHfOF82sef5iLCs2Xar+YsCXHZ3n0f
4oOLvxBQcr8z0xNW72AcW4h+B2N8WEgYH3IyaXhAl4bWfPQe1kx76ggshmSz/SQcaXD0EwdXiOQB
4VaAeF1h7x1lPqZOu8/kMuH72Sqpi30cW/rOWZJHvaHeUCOZwqxllmjaPxH9oYbqvBolIaeVzZKY
k73GUb3rMMJsqlkffBNCxVCd9BhbTvXBOwfxVoEfZRrcZi7cmSpvyLaJNX2l1b7hDqRtXfA0iYQp
dZmUhxBu71bj9oILurwCDNsZAC4CjoaF7ww06eDtVofY+NbQFiP3jrBBP/ElZjU7VYhu94UHVVGr
nZ1Ou4jRFPdkBTzuA0W/3QQdIAVUxbAYAb5pVbcdh4ghlGaUgixbyiOT0ND7dRxJUVdehky7tIQ9
OCdY6uA0UgSqzh/SJexoYhGTTExtvAF8Hs5lYtxAhDxVpt3sC4lHxy44c9rtwR7GwJDJkUTpxYmL
bGP2E/nZ0DpHi4Q+FeYfXUTpsUSrWhNaNZqAt48KkvKDye5VCi06e018lzctOe4ue56MMb2TjGyS
TXRvASs4ITswGyu5sKtoB+Ca6iIn7zOxq4mIcOddau9nU3jwqWqbJ9Kr1WXqh+OCD/7y+/9AxIPu
VojnfIKGWw6LtSNRouhqMoCsBYVwNEx3BaIwWtZ9I/wDQzOfrxbDmXaaAwbZY0IOLqf6xLCYewyG
78qkr9K8xgzPOoye9GkwF9umirqg1IxDF07Gltp5t+SeRCgfVkZ/rxHJdnrcahFj6cb0xizFasXu
V/vIODspklcWGgFGHudSgVoTenHCpTH6OlOpYFxUG8K6P6z/Sd2ZLbeNZdv2i1CxgY32lSTAnhJJ
NZZfELZlo+97fP0ZYGZUNlW36p7HExmhNBtJFAlgr73WnGOWTeeNTu3sO0o/U4TtRYYY8SN6yZEp
v/Z2qHupIxcwiUROBJfaazNgUUIIeyOqpjo4YpYYRJxjMQc7wFrELEXWfazDK+6Bg9PZPY6qQtxr
y/9SEJXo2nV14TJV7HIlvFhh90Prxa2RYfbUMSUTjvqdzxV49tjspYFUS6naD0Mug24fXoIqvj1a
t2FIl8Mu0SNbqsrpmtvlCrb7TJRRnnuqOfwyGvnGIFLsSrpaeuQXDK6wBujB9xgAronD+2dHA5Rx
YD1JIgXxLpeObgIEZlvsA+qMJZ8VByFxA5qjbXi53W5ogucsGBxoc3btVtEcrto6Mt1wtG5+QwsT
wTGzN0VulLDON0QAVpiPT8MSWWWadUut5I1ZeBdpeKbJOe5KM9wSJ9IfFD++C4UdUs6UFFFg7oD9
o5mPGM5T+u4H+UqTq6glJUSKyzRkTZlmrdh28PDXuR8inaasd1OYBOzPy0u0rcPpOeysM1Iufxfj
OQE9ya4Ad1Kxt1q1X4tBi0Er2ImnKm4klCcOcSx5lmECjW67Ne/LDphBv8WxH7rzNEoP4tG9WaZj
TAKKtmdfHgRnFXvupqxo/cwCIJecjW+EKPYxzeGufY5l8YY9R1w0C7soMQQUYarvbIyWE9RQf0E/
3OEhiVZzJZRdJcdL7ks4sZjhaVyxnZ06jGKB8pTM/U2Z9RUitxPmXoaMGg10e6JfV0hsP7nR35wi
+9rptUsuRrYhem+mS2LP6JGsF9xS+qLm2/UAguDG2e9hm9IRbG3npCbdd72it2XjuvcSYxC7wMjl
Arf4TFnOVqKmWmELzeY66Nb4gBhrhJFwYYjeME5RPAzLLox8A5KNZlrmCCuxvy+pa7RQ61sfxwoi
bKveIDHkA+hmqowmip5as3nLjNpVuuFOjlyNcQr0QF7fsV4hpx67m9+v+UMkBfT0KzQqbWOiF1sl
KkUwTQ+CpzqMKqm/rkftFvP2raqh8iIV4xT942M2Vc+YjLbIqvHO/Go2odpesdN8bRvtVmBLc9vQ
2i0Wj5mUIjaYnQWNYaD1MTe/lhiZVWstlBcMH6QREltFDVVk9YV4RcEwLSGlyi9OhZOjuQvrW5Lv
xOCsFS3fSycqaKvNR3TGhAb1v3RF+cRg8iIalXZ7Wl6VuHoplqm4aVSkjyjGOUtfsTHjr6itX9UQ
nvCpzDsMHTNGEq8ZWcmFfbbN9oi99kNhg7Oi/fpek9Q5BekmzvZiZqiWaITIhlW6hu/9VR2soyxi
blTzSebNvi6XGVih9pt2Wvqo3Rrg6o8Sxwp+P9M/5gTX0R9CyqKfOmzAK4K5TjrQk6ZkAN9OJ3qn
xA7YF0rvM8Jpkj4TlNK+vmuSQPFI/vYaK9kHqfoDUGG6GX3YK33QnlogbbaTvcnOubch/uuoi97r
vOUk5QeGA6/HsQ+NznBRG0KyQkfniOP6h53i/ewrwy3xm7WMRb2467cyT7/6efapcLSugnbPOqvR
l5X07UFfrBzCWlclWOKVpTTfVbxqaw4eEBtIUV0MW4NrtvPOSGhO0MKkQWHWO4GF1UjS9zZLiQWR
2DT0fgO572hRp+KB0GCzBSQZdu17huBvheX1xt4ZjcOEmSUiiDOrA2qgGUPC2HxO6qUpOHlxhTyn
wERXamr7qyKJnyNlvjUA7YLRuEnNzzeFFT7R73yh8eOBf+u2eIJkYj/bjX8FHBTAG9TeSF2+9FK+
8OFQjxTTp+SwdYUVnMKhfcITuleczIsZ3bnzr9aewg2Wty11/kba8r3TrQVFVF2HtqZCVNcm7nhW
Ay1fQyLf0yI3XuTwSQwybyCsUf2tbYN3paMRRINKZRI4o4bIQaWX8xlr6hEfBcVT4rN/p1kTpPE5
9zlSCH/twcUAYxS1ljLqNj+AQJKlG4XbeUAUHhsppTuQRL8oX2F3fyuH8BwjjoXAaPc76TNSLX1D
fsuc9Ecn/eJq+9c51LKTmJrfv2QG+Zaxlg5rfdT3mAK+24P+ofoZYH5sBNBSGnghA4qIJjn0BtUn
NBRlX5TQ8uAe6QdWuuokNIpxhmCnPm7NU2uUmBBasZZpIrygwSAoFMm2CtmZmLIMpROpH3WevEdZ
tQ98+2aDFXJh18QugBV8Vc7Yexj/Msw0SrdqW9j3c+x8oc8KMSYrD/gyXSuFaRyCOVwZU/vOlL1B
bDJtaXNoNO6VCskALo0KsxH4wvFQ25qr2/Eeeg2DdGl/RS+Y8uEnDKNCMgUqS93VQM2OvvVR9vVR
q3qdoIHeQgh5zhrm2bE1rPLRbnZzh9+DF8VqigC+sIxNbfSOl7Rs/9vE/6kZ6pfO4fwp2AcxX+MM
xA9AdkEJJESpYWcxHj7mYr755AFsFOsriWnxaoYgdlowLl5SQe0Ny/rN52NU52m+CH98iiO6GwXI
Q67LhdtOyZMe5clWxpqnRnHh9Tl6nXDVWUm07iPzF1iHsx8OP9O6fZa8EGuw3zHmXKXdQ1JVk0+Y
Qj/N2jlScnO2k6pi1O90z04RXJwm03506XiXXIQhjaKGTlEJidDHdFOxu+3qhEG6uMiSthGsuR2W
4suUTE9B1DWbGNgN8o5AWK6GwlMbZbahW/4Zcjlfkf1MnhyW/RBU4wpwWAV/3wLF0rTPXLOOsNq3
WVW/lK24mngCF0ShXHeleSQV470o2i+29Upa2boVSH9iiNHqmXQVvHoFBQsEQchj10Cda1e0qqeC
PrW7W2spSL5WR1IN0chn+hluNkA0G6t6apFQELKFqLyc6qlngWpNFd4nSifze40zezsZPtGLptgK
v/0CbYGdtP8l7Zq9UddHJbN/mkL5rNTuQ3eYlmGwAKTNYcryAvaEOKpMvEAOeVuOpnywew4jUg5I
0KL3qL+MEZgYhdShKVwy+xSu0VVqr4cseILE+qp2BBTRCPQE478VFwK236gceF/ypf/TbjEnbZHW
M/1rYmClEU5ovRonNoWY0jEZPhkKoX91csLovzKZ29VakG5LR2yMJP/ojJ1RhBKz8GCtC9/kb2UE
jDkU0p9Fnm3BSCs0qw3NsjOMAjfIeH/iKHlhbPyt1TN2uXn/zKRgIxzhOVmL96yHRxAewbCgTQE0
GUbJTxNMr9VVRAP1TDKaW2elgOvIg/ID2q3I71DHdAx2ih+YtI+Y08N1boH89mfxHfiZp4D565Qn
NZ+6deekuyE4xTI9CUO58b7fjLk6qnbxlJd4PXTiuJtu2yFQMtLyDLcwZhRokyu9JnPU95JaLRBE
4YR1+oi52jLvxIhGjrZaMtTQj0OenkIrouqcim3fsJHukcZuB7P0UJas8wwVhEKLEqaK+ZKZWMLY
La0KcC6gOuuJSSdrmy8a64kE+tAzUmobi4VSsAeyUu2tyqN5Ix1BD0JtGdYiFQpKym6QXJsZnPAa
i5LctwYyrGEpC0IXFhfVdj3GryKhUYtM1j6Gg+PWip7/xEfxMUUorbomC11nzl9l2acXnf70IQpn
oAHhMoubz5QI94Dn7NIYDcOLXyfxMVCY5GUdl0k5M3DjF56sKGLbFXfI1/MrBMKVElI1Eidqu1Yc
XRSlStD/QhSfmJSRYKUwprP7a9U44y61+2e4ALdU1O2XyKqYK2bqtKuHxF+PpVptmEXggpTvqOOm
pzwpngMcIwu1kX2iWlZ7RJ3IeNt2yTn4hh2cizAsflfi/d0YVTxfHNAGh9hUCm/uhHhVtembnZTN
zcyTz5KqzQ2WSyQxCD+YNt9RJtMQHNWLQms8w821aHSI8ht+KVnWbTOdnRku7GRlTdBIJj6ArGeg
ZSgVcVqk/HFG5ZCnmKOo3yU6IaBZPqx1eO2BKvdaFBP2OvZ8QKNyzbUBZ66V9oc6Tw1UYsVNH6aG
pBD7jbQZi/bpQVP1/GLkVb1xqM77oKrvZc1pUVvdr3ogBsRiX2Lzxx7TJdoArAfYuTTdNeiw1nAA
9xY28a3SVKTx0RMrE7Gv9HR2Z1Emm9Ce1B0quilFzwVIJIeAyUWCrX9wKC3zo2oHFZC8qD2hzy82
4X+4BmflZDnZj2DMXmLVL24lc6ySw/GqTTczG8UaqDj2y0JhX0UP/Rg7mrbm9KWjL1WcgUn1PKIR
YEQTnU2lOdtISV0SvTbYqXROHNQYNHSuvWKi0ahBOvUAOFy9YrAgQ+hlfPMqy/HyJPZM7pml1k91
VHg6U5JDLJ5zEkfoHGaaOzL4KE66VSnQWNEWhcULhUlwjvqR8QMripeHeF4olWnD2C+jsvjwcj7Q
2s3NkXM4DuA+smyHZXoWJA5CAprXuFf1DXUqIy3DK2V2rqb+3azno2zhzUxVslFVG2w1tSCBNBs0
CPCQk7pi7ei49tnTnbjODyQD7N8VE80C2Tab0lJcx/nlq8FbFpZQwG3eClgLXzQ5kyk5ibPd0HVo
SWPhQ3/HnLaIhJJ10jdPdkqWMYjbXVdusJZz+WRmupXVKTSkfCrMXwx0sDX3LHhc1+NK/5Iyr9hH
mr7rahUhXfJd1PAshURnWo0Goq0lmykgPQCICCZfP2B/MzvHOTa6g9U1pDlBnRyDJvdkj9LJr9t+
g1xOr7KDoY3vUWQSw1EsrzfWnK266DRGrUVdxxXYs4z+h+8bjHbBL2otWRG6yKxNarLFyPS+ckHf
UekmUNEjaxcXibPO02Jct6UWnkvn5+jIFpM0601nF5OHABDuGmCVqXCtEIoLvy678HcQnTilbGBR
bqBQbGekseUVuBkoTIesydHovak2r4qKpa8P/Hrb2QAOdGe4aFp75aQnDM0OX0xoAkZlnFDSMQhK
LyWDO+AkcDVhZh1ydA3UNybqg7m/l7DK6WkPP7r6h81ElNA5xv/9q+jmn2RA7ERNQ6BXgp9xMTBX
ZusFXGuNmAX6odOQ6kzIMizMVfITwtmCFaUqiNnQk8foOkHyVCWzs5KGC096LTXL38kgNSBDhufR
sg+Y30PQKo4dM3DAEI9caaCLEs+MYKnK0DFp+oAq6WMEbHbAE10c56oPdpNpPFO66pQToCbK5rWO
8OkqpuaqXaw/a3EnN3Xcm54SmjaxQ6ztWTrSB6jYh8P/61+rSown0noxXyiccEqc3/u6i1zcj20G
oL3qEePU4+g1+DldkdlU9Mq0B/zqxYNdnuBsfqZq/2LB+PCYhjsbZiSuCjprU8zjA8PqytFkxIwe
zK1NIKEcdqm6bP2y1q0aPdnUicnAp2BXUeo664vfuYNw+jWzwtgDrYa3u0G40NJ8WPlQD9DMX3sU
mNPA+lsbeun1I+R1q6gYp8IbaoOtjWn3Si2w0mNnOlrd8EGhvmv51RbNxi2tzGI5EIEf2aRYjCLt
zw26H9Zlu0ROXPVU3+RDrAatfaJtQ2cdpz0uYMYUxnQAwYbqiRH3NOnk3KHsXzU5HfAh2XfdYZLt
F8Yd1qbOJoow4ghXjsSQjqAp6TXE2okD931gK29b1UsGJO/QTsCQGpjdbUwGnbCiV/qAnkAXycC5
fC7YM6ahRtotsT5tzTkDqoO9ksVQZtF1kJWMgx/Fp8CHsZIB1H5SaldWY7anyvehtMTpprffoCjr
rmyKZh041U4FC3BC6285dD/gy1TbVpJSBVRzbyTN1iRW5lRkn3QDfPBPcF+TSSENIu4Oqm+fgaX7
F2UJ2MBw0TpnmXUXXaP5jHjqWQ+7Z2x92k6jk2WRzoegLFHcttANoslZsrNUzV2jT0+xHilnaYGm
ZF/JuDrsDynKEgwI2XABkABrzlmReBqSTWY0x3GiQJ7KbHiHTkXmC+Mhd3QU/gFSfbTKX33NRwcD
9nWOq3gNWKCiO9Xewl5fxaPJCCekgCzImYvNe5wwv8t9i/Zqg3Z2GbFaNtmVCLmBsLyWyK2bmB2q
iHaWGJsd7JFnGbcnp2kZi4AymxEsKY64pjXA91Hco0Uf2zrGF3VedzCdSBnqvgq80FGHIh06F3L6
wXrtRtWbdYXGrI2dQw5faInERxX22s3I5L0Gn0VjlNxRgIywesyNT2TUyjEkY6964uhEdt8i8mVk
tMy0w01TO4il1M2c+h/Aa06NJOIsH7rY7esvDpoKhLLqc+OE/aYcEQtgk6NCL6mJUklNOikNV9aY
MXbY2sFtlPlrT78eYUf8pDnpc+rDM8zqYxvlkwsQ+tKn1Ih9jcZUsdjWEeZ5npnar/0Spp+h4Iwp
UdwQQKSYCMozptBrOkQ3VdNe02F8ZQ1qtvReyQ9MDgnbs0KnwOvPcKQxLWdo6JBj97t+/Eq6Gibk
ud2bXYsqwug+/UJDQEqKRBP5bjoGF7WDsawVOCJo5X7EEZhetj6x3ygLD+eSWt1Jq30i28Jw6ydm
RLcZqCM9SjZXXMYHejWHsiCu0jao9utXpn67vtc4nxg3KsV3NZFujYgN3IIs1t86mLt53h5wt2kr
WMyoF9qMiq3qXPCM8S3qUzpituDkA95e14DPpDQPhpX6G6PT6HONlAtaTxiT6E99C2M7NQ02edZA
V9FE91rlaJW7sDKoXej3BiX7/DrJYSWUxnEZ2vBr6XsTi/pEGcy52pJXoViINTL4bW1v7RbLEbJp
OnkDO+JoCfgpzOaiaAYL8/RZOXSN8gpuBqaXtcC+s3Z07adU36qmb12wcvHF6e9oWkpkywVXVqkx
ny3HIzSAEGwqv44GYETRtQoK4102/ldLMT9bUYYuyFe56avCMxz07Lj2NgqwPBr+9YtIwEDauFly
fRl8VoHOFaw+OKkvTzJ8o0PUBv0LaYc3wK7hOXOMZxtZQe7kKso3Zt7m8FyRGrbOCZAgns68S0zE
7NnkWw3815u1zC3qOtka5EysBjnaR9BvT701GpTs/teRPT26+IkKlFc0hzJfT8qxiqfngDBPJFSt
4iHdi8CrK2SmzaCFccA8LdOsXWPzLhUCmHoihkMtQSBU2ZGRxjbRqRbgGt5rO0rRyhMao+8huw0b
Ow4+LEUhiGGoX6F5VV4ZdwyZiF4F8cBkkVBOXeGtzfriQ4O0tZkjhPgaIzSYxicTWF0qeQP6RNyo
1t/BoTluxA5MJQxjBaecjwq50+SrbP2DcafrNIPJgqdktS55VYUuDNkPtEjsDMhYLHNiHOGIbWM2
gWE30GaBVhOm+F+sCMKf06LCD2jHsWZOETarovXgc8fP9Pvp4GLn16JkX47MfWs0NK9NN/6qqz6H
ZWRuDAw0ZmnYuwo9AZ0KoH6OboPpqEYu9sRn7VKdRvYjmEe1LzTH5XOJd61s4T6Wdd55WokktbSQ
gCXMUfQ2X1jTcbUNaDxFtvhW1WW374MfEqnbIagQKdRq6KypZH6iXfkFMqRYQw5MvIr8pK0+6OUu
p0/xnVlicKsBIAKJdsOccb3D1XaLyR/kGpqT0cqil5IoCCidfBZBdbexu2zNvj0oL6WZFYS95zEJ
lQp6DduVFeigeIg+OlItCb9ZL/9H6VSi4MmV42RQmVcswuXYAJvP5ydkleQOolG/LemceFyCS7il
dKN4Hdhnp4TqFP2H7dCPZ9ApqPzUg1UDse0ofpEGDhw+uXAHxjUifYGvrrsYnRo3rWEnpSaauEz6
4cYEMOgt0/uNLUtnU0rZQYTyow2wNtKkzPbZFtFxhs+QEU3osk1EA5kGsHLbjD0W6baHhuSEQHXq
Qz4ikzHh8JcKb79aeODEBOSufYRbc10GwDjC/FRiBTihedvYVaDuNeCN6IYAzYWkTW40HBCkd0x0
7qfwFmo1sXu4D3WjPbRVsx5UQck/i3rdOLNr+nF3CgNV3aVD+6IM1rjO4hxk3dR82FgqXTWAPqLK
2D4asn3x6SXtZJ+cuYyaNAZCY2fPBlWckwzrctHp9b7BnD4BRIMFh0ESqSJ1dJQkDO/iJmKunnyP
SB6wUwsWvhrhoLDeOzNdWfhKsJgFH0zGelo/xklVkmyLTpZ2/oDvzih24+xMG7SuLasucGEzDqLz
oBc+oiZ2TSSITWvF/xkmWvmbV/x3f/Bf/K//9Bv/3ZX87wzHf/En/3/Zls937+X/gm1Zxzn8/7Yt
n799fgu+NT++1X/xLi/f9Jt32cCITECQIxbfsoV1+Dfjsi7/oem0ZW1VA5wlgDL/07qsqOo/ENuB
QDQNC4Cus/yw373LrI7/MBxVICXQhVB1U/9fmZcfAIE/vPm2JqWqq47GizM0fpn5N4bBAAS6bmn+
IimkGYuNNE5Odayj7bV/zuDj11VH0Ycw6edsROs9wgA29jQUFoQ5BpHqiz5WzwBKs5VWJ9/N8fuf
3svfD7Y/m6vVhb/x19enY/kmQYP3idLSXKzXf+JzQC0pYIWCbBoswSJMp2ylOg2XaUny0CQ/mcEQ
2iDSi6lrn3M72+zZ361ueivGpbfbogXHRBHFlEL/+ZUZfAb/8soMXbX4z3GIiP4bW8KoEJ4bI3jh
IJbzFiWPWNEdPIYyo7MBUdseq3aTznO1hkH3YsBo8rSqJWWpwljdxk24EwHjx9SZN0030ErHpbWW
uXghFPgtok3d29XPRamDUpu6R9WvQatdlRyJyywF1mkjp52tEIo9UIyBmPmRq2c4bEi3DDLAIYOA
y4UtVwjaaCyX0Toyv6sqc3I0U/EGgx/9Y9ieji0011Dlq68CP0Eo7+zYfFpcZgiGckbL6+AHA7aw
TjFibxxbBQQ9RTIwzNvNMM5vMrKf50ab/gs2wlnIIn/96A2hmw5NIw25Ih77v370DobcwIo5NEva
UN4sFbFrnXlHB7g7xXyobTUpTxPxmatGR3yt2d/VMupfajqiWjeZO7UxI3Zq6geJswg7UMuj7ITi
Mwxn/B93iXiJ67fNn2ssYpdAO7NZp4PKhsc2UxreikBnrxTIJvT5oALlY17U0YatDMc1DZY8JcC4
XsE+RnqheB1S3ws8t71TtPS1UkRpwk6OtT2dO4mGEOZyvlZnf95Tuh/p9mB/sgK5FoRp7fRsemeK
MHqWNZ9smdWbSTGmS653uIf6ZWxc7QhqJe+rmC4EuvaAOiiocGcjZiOuHG8oE5v0YjSTONVJqeJD
5EDUcMXR7hCUZlHI2Gwy8TrOhFzKRumOZtCcxky9BXFIYLFmPitDSucjrAhindLv+UBtrARUl0Eb
rksR43rUzS95aDebhYcstb7dqD1zEYiReOTT8fk/n2PavzsELClU0+GIlqq1PP6nsz91srSyEVTT
pUS3ZdAXQlaoXmT1Qrtb3dTsN5AV0aFT1D3xMq/YcFDXVVc7behkUoSv4zpbdubtBvE+HlIoVRtj
ML4yPNYvsC9RV/aBGyr5fzl4QUj8y8GrwikzDI0rl2Way9XjT68cPwn5a5KSOFLbUxBo+Mmcgo2R
luaeoSzOZvaucWEVe5W5/iruFey0ydIhRa42AuXqM6Z4PZV6tDwUOU7oMjO/mH1Oklg16BsSiLCO
zy+ig+4W6cxsWmtg5Jo45wQVw5rQwmL3nz8P9a+gi2W1sB1p2UJIoWmmLper9Z/+Kl1RxxwjCCdS
cZGgYzBKLA3qGP+D3tGQNIkMEtVHXlwm/2AqTLBV8j5wCrQHXe9TWo7af1kg5LJA/fUqwWrIukoE
HeI29e+XYV5wVWlliTWYPpwnFX3cAIqxNzVCFMeeT70fe1wmPxEHmO4IRIB+BEaqUj+N5EitFbbr
axX/31qgQa/mnN02HHyPfKjjTLdzbcW67fkOQTHZYu4NkVRIJPsrOseXNixfeD+KDTH1qz5ymv/2
fv/LUaRrlmD5MwW5C44h/nYUwYQGMe7jSA5oZRKsUb0kxqZJ+3AXRzGeE8mkfOl6m1gu0Xw562yk
a2TU049Qx7aQcDGn33MPFOYjugRawfbZ/c/HhPMvHwDHg0SLSD3iUEPYf6sgEpURIK7WkXUwfkIY
rb0mdtOviUm5CmN2Tm2rDR58U8K61GnyhGimgxKOldc1SbTn5A9dczCuYCUaplx5cC9io95PHYYb
Rabq1cq+2qqiXVUjqUngwDaIlWxXhKoAWT1Y5yCsbrPtTNUaAeB7bUZ02lU1e2P8ENFWKLQDlAxM
LwYHAhkz38fOyU+hTlO2qsx5Awc2c3EK8Abl9SEQzkc/6YecLvaaXCDdCzqbdVSyI/Q1PFcCQqEX
4ZT32k5ke0ce0IqbT7USH9hiBSd1XJyn4pKH8gUU/bDtzOhKtR8zAlZUN6sMkIJFcz8o+DLPjaVc
uU4f6Uq79kDaIXRAfQfUnNFNm9/1jCFBnYrhOTbBO5smJvJWCz1y/+KLPRH606bA6KpcpxGQgB2W
RIeSgXVX0aDtzRngsCjAvVvVf8FRabam/e28sy3LoPyxOT5VadjW3y4FASINhS0QdQISTkVpg/Rc
GB3Jyi1JGtSC1oFIC4bBhKEd7LT8hnBFcR/3E0iNszudw7e2YCWblVxzUMPW94Zoi2NnFe0JE8yz
nWjKcah1bGfAoz6yCHVmSTP4EjB3ujWlc33c70Pldwn9GHcyD7oPO//Z9rr+DqOGBSoeKMHURkf0
MCj7gCQT1xhJvo7Imn21xYI0iUpcXstNs8wM8juE2OB7rl/jCengbBRgWpZHBXKtgx+aePQB01zr
otmGamU8m5C9IU2ZtyxNzVtpo1ip6m5wH/fV9HoZEkMFz5vg+ngGUa7zdhbM2R8PPr44Uf6cOX1/
9tG3cb6Ok6cDm7+o5FNfiNjbDkGeHufl1uOux4OPm0gso1UdCI124vzVSpmQ67x6tyA1z0cEsAjC
fY20O+AwLnreeB2THnBGwcnI6vFPYTbPEN6JEjGawDVyIV/V3uqJh5oCV+1N7U8359FXd0UtKFhb
OrspOIo9uqvpS+IMG0Yy/Wsdi+nYZDh3J3qdzTxbHxRYbCpSaa8CqKd4RZNtzHn7JQHcay0yBJOz
9dRFEQiSeQq2tNInIjga83musp1CToAXpE7oDTHL9cKujo/t6MRHRat/hL7I19pspvQQ0+Gc5qhy
I8WYn6iSO/I8lZizYQjdbF4u230ZLXO6ot3Fn37Qqm8ozqprX6IBthTx1o94ADKYniu53ESJXe5j
AiU3KY4UC4/nKZ/L+GrqRb4ua2gBKUsdHWUl19Gci9JlxBNdEV1Ze9Eu9XxHUGqrVOrW16PhPhaa
cUpbm6a81t8JKOvvxPB+Me3MOj1ukT0mtgAClbVcniGypbvChs2dW5fkFeP++BJOig2OHyHA4ybE
awTIFkWqsHLjPjK3ufP8EcJFMujqjfK1flWpJPBSIsvV1fpV8etd2BbF9fGYpcc3nzj4p8ctACg/
FSvvz49bOCBdoxawKbSgRscSKufHlwD7z9nGXnNua6qbDv0RrTqmKwDJ+fp4juGAdcmzpXO2PPuP
b3aWHyNh/sRD8w1p9aKz5O0hD+bUaypvj1oiX8iDGeSMJl+zmXmoNbPLKWmzIe8Ooby0uX4h2ke/
tOIdGK52ftxTF/PXsnCU3RRaiC1rAMUEAWLOJ9uHQmRKbTJJituYzJpXz86lR3Mduhq12YEa6yJC
o/vTzWbsmqfHF2U61r2enBKsyL996UsO8XDgoxpLkmzLyUAy+HjYj2Z6zQzproC0yl1bQ5pY1dA5
3AbuwfqxkFk10+xYhhCdYnDL63rQ9qKR8vzbTYNhmj8218dzA+zYFyLituayBFqEDFwDy6BdBCG7
ynKvGkr5iurIuKhF8943vGPEDRmMrBowsDxmiNR8PMas5ffHOtH99ti/+b7lMX8u9DV8BW2LYn+6
YlJUNpGaYtVbbj6+VAkfRlvnMymfwfzbfVofYcDKLGqTf95nOezOnVK5i7aPPYdT9UaUYXhBFnB6
3Hp80RZ4U04PYYvIaNjrPZmStWoNVzk6F4gP8+lxq13uqsp6a4ie5Y/xOnwBWuyVPWpPMaIKhion
Z3nrhnQYrkxTlKeKDdLjlokgBSducQp6c3zSFAwXajkEdKxlch3672w0rKcxxoWAIg1HSSfSc6bW
ybXiN9TI4c+J6DoPGzvEqjbOntJYZUosUyXfh5X+lTyO7IkiSTuhVQV7sBiE7VQ5ys6Y9ziIEAUX
wgslhttitlFH9mP7nC3/QpaJ3uv5j3tnNoqMgKIebQRPejyAlgcGQercH9/yx/2GFK9Z1OuHx/2P
pxpqLzzoJ+16hqUGrzyqDwjK7XsRRWciTf3L4xY57YyKk3nyVN2x7kucyolkjV/FYAw1wy7pmizM
dMc1+96k5CGFlqZt2Rt+80PDBoeUSeLWEmRAsT29qgWfHnFZmQtnd3pFPa9ts8IwNo+bScOlHDBu
txmXJ+vGtMM+oOxlJhGQRq1cp9Fsr4OyhyWlVdYpDXT9ULPHfIJbf9SJlQXBPExPJHRW5sqgdi9t
/fK4S9jCcOXcj5DU4PQ68QCDjt/60gra+W0ikYM44fCigxmFrbRwppZHi8A2rj6IsMeDWUeLRivK
o1HNxtPjrsdPG4v5OctqZz0jvG+YupvhSffR9s/Lvzq1OXJxmUmgCHdRm85PRPrWdy0FHiXwNLtV
VTb3FmnAdQkgftx6PMPWMgEkqo93PT/jbixLA7qHL49nPO4aw/HTNFBkP+4KJqntzAWT9HiQTOSf
fsarbUbjimBQnjKyZG59NFjwrG3vcevxJcHfuU1rCkWLAJTb4z6ybDjsw6zf/XGfREiOtDt+roqU
/XLl+G5Us++hSwX9Jcyrl878H/bOZLlxpeuur+IXwBdoEt2UfU+JorqaIEqlKvR9Agng6b3Aur/v
73B44LknCJCqqyuSIPLkOXuvPa9TffL9eORjAbljVE1i1qXHM0MErT9D5KljmoKiTorIM4hx4wX3
ub1oUmNGXVCyV9XU7WPpkDfF45dkPhTJT52dq0XQ9CF2GnXC+8rnhDdEbex+xhvIIb6YAEfObnjJ
8iK+PJ7xSidEZSn3GEvc52ZoDn0CLuHxyJaT+RS3b48HJH1uq8jQzh6Sp3MniFKtM+IYcmxnK9sZ
0ev6EQY02x6PUX0QULQ+Mcws4roZDpOhYgD1WEZBBZ21NrPPRmul9H1IgtFVb5/N+fA4a7hDnyT/
ZYD9YAE1MD4D4TDey3DpOXX84fr1756wqllXF4WndMjbZ6Fjb8lCGe4dXnuElum/HgP/HvBN87F7
ceEeEiOSSyC8CPu5y21CP+wwDAzhewOqf0l0lXnAzuWi8EC3l1Y2cP92nj6oVnsRVh1s47kicdwp
eNFt7FWV1m5qpOJX0qxQwQnVM0ct5d1hkb1lhlzSk+ORIfGoB5rH1zuBP4i4eK0qbThjZx/PBNm+
+oykiR01TD4nbbgRjUf/k8GRaynSWkcYGp3n/ggL45Zb1bgvQitZS48plJmr54S/4qIg1qwJMTRN
ZAvdqen98mg6tXjXjAba+SHL6uJpzOPxSaYywhAvNwazoHXGn795FKkRiZRlnSAFx+dEilznLXmN
zjL3K/wkAyZQrFig3ED8+5QuhD+h0yOijh1o27TQHdImJ+rBJlqlSpKzICZsEw2M1EvH1+5/P7JW
qu5U1mTAKxlHVzcX1yCa/3e0poHYCz9aeW31bJHhumPwL8+BkouSXckyDy0EfrqWrABfOns3zKDH
RRm9K+VYV1t9Zz20CpoY7QIfdvzEbVkdSLLaJgx4NroNJ4aUKftZmwmGEbZT35S83ZZhD6gal49l
v8mr6pUHTo4MqJ/88vB4w2YwzYWeIJeQYd8RomQ30opWj0dKWsYddwcRn4QWOc/B/DhACrWI/bxG
oI88T3Y0z/ZFry3pTiTXLu/P2EuLe2jR8G38mDIYS8aTP6BPEFpBI5WK/Qxh7n2KK23tFL76MTqA
193oi1w9+PkiMI/0DNhPF1FC1KjN9RV0kVgBElR7R6+pOVMLIPTUnDRBrGDux2fXCI1rqJxnAoms
12i8E8LeHYORsqxItGg7ELtjLszerC65WdRroiuZqQdlAkyu36WyNZytHYDuIr9k4Q5efo/w76wZ
bkrmav3t8WupIBiwhuFLckjILWWm3XiXoFPTxgEbczN1JWnExeFFOuV7osXRxc8SqI1wcVwDodzj
T8bEV67xExCK1E8xYb8NuipycHbcmdEGTbyYilypM9scczXiYO3bfTsQeFmUSb8HfpLgMQvfbcbs
6DmlvQOIn2zAk0Tbtquq97DEVwFxdjpFI+vdQI7Ozk8SbqolcwXbMcQZ6M76UfSMGisIXNGb8yiW
UgyQhyIZvn3e/5NTyWc9jIybUcQYdqU5rR8PAzhwOGjqAYr4tBpNlTw9qjTMePku7R06i+ybiiXl
86tj5MXWMJz3xjL9q2k3/pVJJQ2SuG2Xj4ePHwSEc+5D0nGrArbzFlcjC1LaawREhQBawTstM63T
uLKsboXc3fhUDYpgjJHfed5+FvCFjjrBR3jt/OjEEu0ten7lO5VKsrUgfwAkjdN3o0Wj6SIIoFIq
X83anrjXDzpaiVCtBxurTGAX7dXV5UVvo+pF6eU+nCJM7A3kei3ukrvRZ+7Nb9/1zknutij9F4zO
ta8dGyvcJRA198Szz1cWh1JE0zoadYR6xJ881xAUGOLM8gIBws6rNfFs+bX9bFQ62WR1WDD64bnK
cCuChiBe7kN8vAfWR/xjbhJfjTbGcm+y+Fqan+7pB/7yosLdK/PYF8j3nDYKf2fM3nqnfY+ybpc1
ln6qmuYdpbQ6Ktem8yNZC5TmcmshgYrgCTorhHPoONdwcBDeUHvNKcDIdHqcpSy04MpKc0OW7GdZ
iv7JFQw66irQ1yBSYVD14d2prHLHV0ThmBistYz78aS6bDzxjfyNCrXYEIKDK9sqDPKdJotKqauY
SemZjsEpFMm6MBwklMQgWWP4VBlGd9KcFsGPQaykbol6DxLWXgcEkP19k6SEizlv0NjrFu0m7acA
OTnqc7a+GajcNtrIXHGjd0gyzVX9loz6F8IdsBQiQGABPeGYU26UATcyNM8/YBvnezkqecIlwxU8
12mpKc/ZRLuwgtlGlbTkskwATB2ShuUkbRjN6MzbJ70VKz+T7crKmM63OmocSU7TFXxFsWmaDvcB
KEOhjIwOa1oi/DH2xLfpp1b5OZp3GAJT0jJYkSn0t8IkDqeJXnAhDicw1WSZzG/lvw/9qTyZWVzx
u1Jti6LtTMiW+h7+6wRxzN9n5h+RtM1imBkxHmhveGo7ObGS4rbSZXhvTNyLI5ZVyij4DAGTlJUj
SFzR0aQxKuAzwC1Tqq0VsA317fLeR8BWA1vqsycU5l5TOrsetbxG3+Tuhd2fMExv7KT1kyURp1W1
CQOhRvQYI9EBeWRkL3PI6rNg11TUtE/TBhafCxqMqqZF36nzBU+z4eARjEM7T4ZHknKNfayZfIcb
sanTXwgaYGbRX0f3P1TMRsz6DXNPtMPco86PQwnv4Ixh0lvG9JNXmZZvJUEbp8AGLTK4qnySVf7T
MqOD8rCP0LIjzdu2pqUAOH9NCIi6+mw20IeEzGSIAl6zd5FzPCROC8/rVlLPIQYQwL5y4kKcR2+0
zhMJ6EzymJrSQOizuNuMItnYoYvNROrlganNGSROdoBNR4qfFBJwYt0dzKSHETsgvjI6RoWV2/W/
Uy6gk6H0dpdwMcO0d9Jt07TewbN9dDDkZZad4R0t34k3heWH66QTfxpyqddJSa8f+KjgLnCqXOsP
u6lxQahd+GzbxmtCnO8OmzpCX1W6fMHwiRYoY4i5hDFpFf4HYp9PLyjrY2YOOFsC41R26ndNj/GD
OdqZ3vK1Qni4K30WGqsp9Wfk1OklLofb6DYbu23fi0H2h0EI3NkAnFsh/FukD+sKj8KnqDpjy3+r
Nl6OSy7PuOmoiBjrrPY/Rp3foE0D0Bs5dpcabpUY2QKQsluQNMp2f4YdnxNjOhvKa2/599Q12U0f
cmBRRXo2pP6cR2xoDbv8Fm4xbF0LmVUJ9GTvmnPItoDzxhdEQ1udMBvl9r4fm3p8Eu5rFUNpUORS
TuykjujAw0NAZfD0OPRtfQ5T3wWuan7QcPkKage0dArb1kRGsNVUCU9DYRRDUZsfwI6FK95A6z2N
GMiNQz7uKeb3YdKme8ip8R0bxU6O7vChqWrc9VonIT0yv616gSuceSAfW/GucZ1uTUyk5NmAfBPF
vIsKPOuC8kxc6qk5DPbn6Af5PjHwXICRQMtk5O0Ej5Low9D3AMAO4ZM1NOGR6cnA5q8r7wD2ykVh
p/k7Q30+GN+FXcxdoPC8Z3NS3tzFdGZEwx6MAM7NhpmRzP80pXXHo99Mtn1kJIrFe/yQHgaByCgo
6uC0nYCwP9uyQk6reoo0/qYPv8MV2thbe3ZCLvDcYLeehxtNrrEUdbhelN96K6PMCCNE8Y79vjy5
pt2BUhk2VMXR3ZwPrRm9O1pM8zFMDb6QabeWqZvsFFJxkDw4vvM4p6RU8Oe0umt/kdmwQnKPsV3T
jJ1pIDYGo41ajgPv8A/SJLRTTMrr7m956Ium3QiCP09Gj7gVG5F/CqrO3nqO5Rxb8Ua+UXSuFWUV
W5/8c/BQj2mF/6QaP4FMQvfLxDuzH233qyvH6vg4YN4BZuO7u0CA6H8c6iy9Yrbpd2XZYxCNc3+T
VbC3iZlW29B1r2LI/a3Z+jqrf0+edAeHXp8CzBCOFf6mp0+zLj4qKypWpmH4Z03IG3s51hfdDp5y
AwiZSZtuFQVjfygL8lM83UWyrhPCZrKBXBaJ4dHH1puXpK62dKkw3BFUCD5CIXj2a9iwuuwQgUSf
aWumm6zJ2q0YQf7QBa8XRQsmjl7qLKyND43Ur6JMvUPpgR5FD9Nv6tbcRI6sLpED2VcvEyyQDlls
MJFQyjL+Q/bOFThW3A2dYpONKQNjV8WL1G6ds97iGNMmTMAT87SPsliUAq0i9Zop7HhH8Bzkogh5
hl15gMXwkY4WO1KjuyDEseB1u7ieCR/eVpqFkiVCGcRKVOyKOIHxjW+TkmbsN4LQy3Xupy85mUwH
AaJnJSanRzRtLzJjcg/dhFaunNUlYzBrWXMX4fcQwKWZ6p+QGxxsFFGYs0cc+RYxBiXItPUFPHFC
UmChE+pK1eAE9dlShkb6Q+edWj0DWS9D7xD0DOj1xt/ZsOsWpV0bB1+LjEPfjLtpYAvIVtw9oLYk
7700bvhFxGFslMX4YFg6VdycfY8vJzudQ99Nt6SIn93MCOGXjd5Jd1BcxlF29u3qhVkr2u6oNbYa
7uxeoQ9EabwIUaZusqxM94aNz8GqJiznUfnm2lRdFXLmzGlMKkZeR2gzRU4dzCdJOGi3FnvRMx7F
ahmHZKbWlr4qQv9dTUxk+ji9hVAXTD/xz+RnkaLpsNGl/RnSbaXdG1QzaoF0sLENshNETeTmOGey
E+5TcsxUy5sRu4cpFNoxkVK7DqqRp6lMYMkYgtWoESffMkjfcodwZ4RUop5ETSOmtrp1gmrEa9qe
7Nm4WoekFeM90alf9ah4wq/Fe6AN5Gno08cINeFrPlH1DGNKyCcuStoiU1jpN88Xb37U3V0vVQ4x
G+op163XBsU7Ku2MWMy+O/ZZp5YmemO+bW29GWotvjegOY9uKN8LOXxydy0RJXGt1Ui+UJpOpHhX
kcmgKqRjMnrlRxZgSEcidtelsi+aR8xwZwwR9nqdm+zY1gwJjEYHtA+2hKhsMgWGSbyoOiGBThrG
mvBI/WynHrott63WBTuTOVqBZrkDASG3JNF+EpFuPrRAC0daPyMQUV2WzVFwx016nV8+lM2+F735
asDDX4R5Zm4SsyK8OwEfGeZTt+mKQuAIRFTrBwSutdqvVrT5krak/iRahEA4URNoDkzzwjFKr4Hb
ohRq3BXR0ONTbzqXdrKGle5F6VmHdjeO8s1Kgl/Io1iW0ajuEaxARrOD7DDGpNqWxHi0Isn5hEGV
czme63T8bRIFubQCfCqSAdyiN7NVNybEZEgMNVWmkGe0mnMZbSS1bU/iqZOjqu5AOYLnxHlVERG0
moCc2Ckmf4iv5Y5sVNF4FabMIFqjfj660shP9OdsoDJPXcaiBnfpzU+b4aJ76suPzuhy+i+u46+h
LsW94f3dppUX7i1sWvtMxeGqzPNfClwb9L6kvT4O0mX+P5tQiDnMtdz9DGFwo+J35wKlGn9M7cYN
C/Ot0TCssGCfhMGMrM9D/27HDAK6lqBCdkX3nCC1TYEKdNl17rPZafnPBgjgUomkPZMsw8yg5xsH
r8q5hyl0GIjK6hoyGt0kzaSuUfzpYOt7LjSnOFQSgfbfff5gFpuC0Ab0TuHwkgZwQsd5FSYydJkR
mgjvxP1JBjcIyTLV3mOdvJEGK8OdsE8FWdqJnjudq1QHMvDYQmIDITrDLlOkSWnxJE1u60UvqAKk
hQ8v0uxfjazdp9ycknPbjcuEJIWPIYaLGojui6W7XmY1Y/4qI5QRY/KBVSbc8U2daK3144rU9PBN
zt8nJ3CHX6lRrflhdBjZGHxGQDZXtj7wrk3BTU1SO+mJ/Iyo3GieMSckeiM4Pg5WYZmrgTYi3smu
ORElF56w67eG+ra00H/BftDt+AbDmh/kK1KUHD+HTEgf/M1rst5DF3SOw/2EgphcFhPMLmprgT2D
LISL6YO9EFMUr7pkEF+GvPmO0/7sFWoMFp2Na3ERCX9b8Ld+9OAlTnzeKNn6DHlY6E1bbCnVScu8
FRp6jOtl/EtVfXnBbaR4C6BJB4Rv4EdFDdJqMJ2pHDdYcmlNNIRBd0HQnPV3oIXquRwywq1tQK9z
G0+Xfs9Iu/82Yg38Kxx+Emmc0zgkrATZkmABgoRPGGig9fWN+AwyrEiImLEgErC973x3lQBkmYbX
zkjst3pyQI44tPWiIukurYLPm0wRu9UxSLa6V+o7/ANYEFB0ogcjLMHswmccwPWtdTZ8dVp8a+YO
UROQKSeaPiEdX7UQP7k0A7F23NQlY8EPj8obxg+AurwivIjWONAtM9xz2dBZEFSvJgibbTkq44Tj
0KUY5INrSXZd6HHtfBo9nEpM1+ZnNLIHyFqUKVpmfwB2H6BO/xoSJvh+T0YqTXp9H/Zcj0FTlPfW
QY5QU4gvHDOJnvvAPE+Z7b3B9xW06ZxuL7OkvQXOCPk9NdqDHKJs7fS4Eii3mBCmVf0maeIOoqo+
hjZ2DpENNKSVVvUR9LNKI52+qqCxtkyLolOJqhHMa2/cTWcsSSG3/RcDxf6iDa5eUw8RTC5z61fj
DFCjKJyMGkt2pE9Lr4n/NMqTvwMbdJUpna8cb8cy0mbP95wXjGCzPSRRtZmA0i9ynAXPsT5J6o7e
XUuhym2qDcPzoNLXuom3OajWt9phBwIE231202FclUFCCdGkPoP4VFwiT2v32HlQHxuN/Fv5Z8m3
rrniSDRERq0zhN8Cr3KYN/lHkU4U4uYK86h/qlqjuMQtesSqS7FYtSkLD3f/LkMQwur37PQ6Mz0t
Jt0kbJ87277xMVcpmJdbZxKdYprit+mX2YGNCJMzuOTMKiJokSI1FaGEs5S2cCVapA8Gt/KWjGQZ
47Mgs7XXfnSqtF+JSj0FAfC3uLbyO1uK5GR4swgsGt5HZV6tIh/OtBlgD9Mx2TmejtFWTN5hmoUV
bVDcILec5WQ49CpHf534VkZfnDx1YSfiyZi6VwbX2t42U2v1aFIkOllgRD1OaedfIWD7UFFyvo+P
Nys3m+aaycx+qZs9+zPYGnPD26ANt9QKS640ts+n0TVhXVUy22eYSkRJ3Jad5ze3gOlUF627K/vQ
+KSgSrThaseouW0qSwbS4d12ZPlcRs17XiIChMjJZ9EZ56EXxskGzv3kRx984wLEAe64rboBRqHs
g0stunyVYMN8DtjJEXqN/ZTo+vIaRmShlqPGcNn3K1rnQj+hgJ9WnV4C/U68HMUOKjW8yMfBCcVq
LKLh7MJcaLyMJQEvkLlrS/dJkBB/HecYJVlOYCkxHRMLLPJVDmPvAk8MFnaEAmAeJo1yMJ+z7IxC
oL8nMI/uoz++xFX7FmMmOma0pM7agClAYqxa03wDZ41vp87UifKBBYcbacQObMjW+VjChplfWF8N
xSERODHbsrSOFda6o5NZaG5x9LAHhBDW1SsEJPmOoOJk31r5GyXJ9DWflIk2Pk7s+RlLpm+Pk/lH
nu9YR9dHl+sMaJbtQkZPnZWKg3Ribc0YR7y7o3dMJuhqAUCmBVz7jevjG/ZafTjYa7pRw3c7AG8y
lFR3Ou7+GucRhlh8e3D+VH7UNPOPlw3DqmITtQXBYryY3I7KKe9erbwoX/0LJuNybbAAkr1MX2WX
elZxsPEIRCYz9yjtc5LJOKRjSJdAT5yLXysdnMHIymgOzbGp/5g5EzdS6eWhBwRdCf/6qB55v421
hQmDjAg/PbGBSU9g90+m20YXo4J8XKSVxVbZ7e8qd56aNvJ3rR7uUh0B7wLUqnWpzAHvWxH/jsIP
oUvjvc/8J7P0XfBBNbFRQXfBWCouZF4IkHVJiO7VbZ6ZsKhN12vcTlPf302VCQ4Qm9UKxL/zTG9O
lUutS629k7oZrX2N1ANDfSLMd9aGhzyQxBL1qVn3WfGHvC0z1x1SthOYI48+cu69U3cP61hQgJh1
5L93lvxILSWf0j6O74bNvTE13F3dGdkmHRx6hIleXEDX29Cm5bQxfKu5OxFJHX2c9T8c11hCuxE0
ArMBcOHcvYHZd0pqj5Gf7pwdRm6/Kq37nWthdRdmYW49TLx4XeENufYEOJRcusAKPin2090gc7mZ
aIB8alO8Ya+Ici6M+wsiNyypNbCBlKH2p2fCUGSWFGabOJU/vDm7QtcsvmzOfBp1YMDU4MilHZFM
4CkvPKPagOFGYx6OCg/1yHF3yE+uY1yfCTASP/E3b8M5To2AjgmNTmNTxkdHId2bePR8ItgtO0m8
5U510Vek2AajTMYzv3DwbmwmNczk+PSJIlaeie/+55DhfB9mvLU8V4eptbOt5lYRE52ss5mbN0RW
eQYdGyMmcoPuwmSN8dc4pshZIpatdLwrlqdTRSgK+sphEVMg7BxLOjeLQfu1Yjinw40oMIQL2DBd
2WyUoD4qmrY7Zaguaf0W5BuWtf0W1OBANFUg37WDZzF3mh8HaSYZLUDygFaV05zByu8m07z926Ob
5xbSNXRmGxn5Lbobmdc2cG9WlQ+Hx6PHwXNpYmmDR0eshWU21Sq6u7oV3sfhT9oJdcuUFhwMLjxG
4OYljS33pQltSZlKPJ1IpfYZDA2BSGOYPvk4n0mEh55Lrs+wwRQqLkWn/3Om5udoTMgVIgg0R8z4
TtTn9rZ0vdfHo8xyTTiKWILqXnuugFZ+j6W3Dyvh/Glr5hxdi7Vb15/CGiqZQQuN8bZlHyyvsw/h
SAr24u/p/KSvnFOIMn9nzR3proWtqHtI0x4PM2V+jvgWboZjvGHy796LHL6sYXnpxbGEy+ZsLBY6
WPOkzEhsikerASlnT4uhy5vt2FXhBSLz9nELCOb7AAoAUpvS6RcKm3HTAWHHfNSQksce8EXTkQs7
jADfPObTCAUz7VM58oePD0rXlHGvAN7tbElanVa37VtdoZVKXSPadKXWvOEjhnAx0mI1C1kTGsl0
tO8K61qZaMRJALoVFkzpInbBxcFl3EdRjBpbmPixQVFtaEE05FC6EdTE/+0sdcz473MYniQlWtVv
8Ncb18ehdnoHrA9ZHY+HU9Vl62TgBlV7BICFY1DsO9Mc3gp0gYuit/pT3RGN7jXGOZ13tCb8bUd8
A8BNXwBju/uBafvGsFHfKuFQGxTFa9sTp1fgLB6Rsj4pFC7kXTruxfYJ4pwfVSk7RlcMSyuXIKp5
PXuGgIdAo36z5Zwz6rHTBr4wrJqOKycq/X5XmKO6aW7kPRNO/3ig3FzdGi1EKlbbAzsA/kHFYPI4
WQUIPwaC7WYAEMGF0v9zKFwrOURNrModqYy7iQzVjWynZstmxv5oeudslFKDjtu219H94gUAnCel
CkmCgUyUAtoBHldg4XCpP9bk26CCmG929jBqh8fZ4zb4OHscRmIZXPCPDRarnar0+qPCH/jYpHPT
qzb/Pi8Yu0bkff5Q8/OCiS/FiYFDjEVr7aU6VkRNp9vA3a5l8ulXjPn7EAlsl7wz+f8Diln+1sXv
pKsg59Yh8iUVzYoI/RPSTLiyR7S5cLbccz8fHmdBXvxzRp9xw+VkM3tN3UMdtO5hcIx/zv59rrZw
HxTxS6jG9Gyxdz8/zkjQwpwMhRqRtrP/94eP5//9ZyBg0nNUjM2aXLlg8e8PCOZJ1mbEHlS27XDy
Scta8HXV7iH0hSdTTMd8asLXsHdLiHRbhOXOoqWHABMrDxgsJmZ41BxvWYGY3QPdGIFtEG1HKYph
pRH2d6B+07YOvuBH7Hsd6ROfqb9trTG/+kS0LKKCETltxi9ms3I50B+4eIZBfqQutugh8O3IyPhq
XH8xBEn2w2I7uZaFNx0YGwByURMTRnRdp8dh8PV/zmrJbvvvD3h162IG7Giec2G7Wx2srGqvsT+1
V9/uwovN2JweY3uVZc+uuFL2cZIZSXFpRdYrxu3FqAUr9trRD8+fDkzp94EUoOagFh1AXLMT63ho
+UW/MinGwS2XS3fovlLeKCYmuPZyYieg7UeswRi4Fn1m5Vu3AyliqvJDR4t3H4Bh3lQglrbve/cM
7hXzOzLzaI+S8YIG7nEAB0DLvQeWv5H9+D5EM3RVaQR1QZQA3xY+P556HGwWPvxP/IsQqfy6MiAv
q86wDt3/OvhJq+WLBGHywVUVhAETeUMkR2tPE5qsI9VYxTHAhfTPqV91xVGVWXF8nFGeLxvcVKux
oyX9mC72jf0D7HH7VFlV+SIcdQAChYFfN+LtWKNOY9rERF07BALSW5+p8YNYWDw/bscYpgz9nQKt
uo2RTly0sp1vONF/nYnsmpV98WQU4Q+rDAriFhi9kzHmr3yfTMzeyMaXipAzG7WEiNxjOwJGqkvo
TfymlVvg0Ga3/U0II99rM2OAr/fBU1ELdH9annxP9aur5dOXpg8OA9XEONq+tSRTtDn/exjK8ZeD
CXn7eCpG+k0UTvGq1ZDWvZbWYohfiS+1/YcrdIEPGKlWo3/YJDCsrdrGEdyM3drSXWtV+bV2CC3v
D3IfLKuhoxGUS6Sqxm1zl/mBxsfvW1tEQzZtZvMYGk32uyiNo5Z46b8nWjkenGMC3BJ4ydxT8jUm
MRHz4yLRVyB7vRNbdo+9Rf7PGU1675TS8dhbWod6AylW3YmlX/j6ybaIEl48Th8Hd37ycaZjvTi0
/LvHU+7j3zE2xac6NZdcefWLG9wGt+3vj8NkRy8dwLILc8P+zt3CWA6qYsuocqAjcZ8e4rEIn0gg
wfro9vov6a0HMglACu8Ct/4ZO6n3pjS7OlTa3DGPRu+tjUwyvCIGz8P8kBhCSHuMmw5FFQg2VLxR
cBwjqiAGIik6h/PDCPf/wQhlR7Ns/D/z3F0sYf93LsI6+x8vP7P+53fZ/Hcwwvwf/eUikFr3H9zd
uOdxNwqkIR7ux79sBGBV/zGY5Fk2xl+LL9KMTYD2Ooe3G+I/QrA/YgJk6YIjxrO27B4/sv5j2KaF
HV/3DGHilvx/iHVnARL/m8XNtm1h+kzGBL+Ui97z5p//N7erK6aBDDCH7L0+uINI+iojkjnbd48B
BBvGmNZ3Y0FPMy9yCPZ9IC55D/OPMtVY6hPN1oQUpCLHeYWqYaGjnPLTjAUO0EIWKeIHqEGx+Fa0
8omfLMj42rrkHiwilXaMTPIAe23SLf24OygHvGMSm3D46WAZZBY5CYmtmf1tGwxidN+9DBoinsry
75oXfBbO9wSbl/hiRBxB797nl2CVBowAZxGDCM9DiM0lWymDDjIdWgwyqbsPIzqsU2H9qbpL0286
I2IKws/MOnwFJbePA8C0ZeAyx03TTWdDy5cuwJWO3KcscdYIE/pZGM2yR9jrIoHq3JflimLp7jHV
xfWSszo1/I0KXYyT/pz/rEHShksNe49t9571tb90TObQ0bi3Cg9VfvqFHgRbkV6hFQurb1K2f+jB
hCi/m2UFIcr6FMeIhcgviag5RZx+RQDhwombSesbiGqbMVzW+Q8E1oB9UKLmFQksgQVXrOb2w5vf
6C2+a3v6FRTDaZZTo1oA7SdFc6+r8N2Bs4URkz4TlqYfWiz+PJ6p/fiXVn7Wc8MZSvZHzbWSh/0t
nDCdoj4l30LsG60lQanLcO0XeLSji40yekMYMwlLSc1oSso14PERnla6oX/wkeN63yGpKe3iMrgw
vaNZuoHLj/Byd10DDQFVFHyPgXYCoJmudT14cstfXMAEE+XiDs78w4Bybma5pApTr6CMPOyGn0j/
KDfoxc5S+y/X53/ZEfygPKAeZh4wXquh2PrDLczoB20kROaLx3u30BS52eMOxaC2NSzFymCi4CFF
vejTiVEQ8nZWPCponNgghZv8AnI9XgSaeIJqajJSQmtm4CrRwpsS9kLZGBWDsj34JAmBgauo8Lju
UwfklKIDsylL3L9uenOSxD2ivl4RHkOMkg3zoO6gaUdgp8HfA4tOQ5/pdriJgXLrCRLRrAwb4krF
Z2+34yr0jU+EA8Wa1hh2hQyIatX34olV9UUfi31T+eGiSqZknU3GE8OkJwkSG5+Ww/CNnU/TeGzN
2lAtamImbd97tlvCDHK+oktHvdPxex9kTE6CniJl/0YUPFwj1GTFztSj75m8uyrFtJdt8jlEBAhY
XbCf2aYuMtm9IVgTR/9X7mabHl8UrR9IpS4JS1Fe7QO+QCZEcYTitG6zpNxXsJKMSOGh/CQI+Rni
fvRCutZ4bsnd4M+ZJWVQzEmftLVtGzKzBY+8iAM/PvSYKfEZWfsYmfAhCNAONfR/+NQF8TMIp/J+
uBOvshgqHYdiVu48L6Vx0uffiri+jdaW3rFTtNywHbwquFBMysUqFyS79ag0meeppWUX05Ymcrsr
8aaBGU03vproOyblJyVpvurC9k5aCoVfzdWQUiHOHwghlO5LoVfdonDtYxVawwZzpNOX1Urv1Xub
wnWz6FAn1xid5dLXuOnKEoGhO5WfiMJIxvkx2tmnP4bhCm27Hg9yJTE2UfyqmVBCoDc8Wk8Fd3Mo
N0MJkNnfTBEhWuOrVUPTBAr2FYcUg7bGTQxgmsEADCJAz+TY04nX8gYP+86AriEW9tJncG55zU14
Vs5O8H+ydybNbStZFv4rHbVHRQJITIvakOA8iBos2d4gJNnGPA8J4Nf3B7q66tWL7urofb8XwZBk
mSbBRA73nvMdDtZaBFPVTbx9bxJSqrTZ3dCOWxL96sfCQWiId20ljfyHGKjwFXr9gqyKZ4sA6LXo
qEid+5IMlVrrbvfoxrdQWJ0/OPTfSqqthz78OaBDXAXZVhJpN1jmtTViEisM+UtrZ8rFubaVqgfj
n82HakGC6mhcpEs1Qu/oUDjFqx0Zwdkm/BqrRvytLazvbQf3pLLGGlYMUR9diW/Fy+LHyqLUBy+U
DDxv6PdVJpao0TxCXaHB+J0yJomoZ3CyQm21n2U+7sQ7mTtrsN4ashCOY5U7gbj0YqYFr1zXkmz7
PmOMAqrIx1dHyJBkhmynl8vvGT1pYrZ+oyAJzcrogVFX4a3xNCQb5lHVCPFn2/1F+5B+T+ZSy87t
gnrJUO0sRpEQD9D0nuu6+LTVXhmgNlHV7TUXTQzy6WCTxoEP0Wu+0s2Bek0d4Tq7KZfISx/YeiNN
lbLfAjE4hxXJukkVniKqUltbsX/METXhpcjUj8p46pSG2ShKxdmNELSrdHouW+9rMkK1xmcQ7fp+
3KZ9bDzNEymwycBhz57s8glRwxYsoev3Qc5q2F0noRDP13DWM+JGaI3QCKaRb3camwGrPQxWnr16
Y7BxrbXDgobkpX6WUBBXseDQSf2uPU19+p3DTbFvRPOrCavyQEF4beUj8T7znPNiEGMPXrTHIJns
UnfRtRTbwK2/oSMlZ2w9BOLZIrFC6/TiiKpu32pMcj3SuMFiobTt+PwCTwGDbor7JrkImtUrO4++
dQ7BjTP5TZbS9WMfIZCqtEcjbncTAEaUZeTwLpsEdNPaOPfrsVLxBtZQuvJmVCrxy7AhTtDyZU2C
a9EAwl5yemPUdopWdAtbbgj0o67XD6ItAeH4MrpRNnhI9eZqQWOmSxwPm2A0nzM5Ncxy1rnjRvbH
PkSc15+tQG/p30Tf0wiBwkCgcBJ7e69qtpzINwhOozOxgzvya9eVQydRrkv5ObZK32WceKvrkFdP
+I8qlmNb38VJdyiNfF2WOnFl2z5vSbyM83wVtLNPqtwptIe3lNKQ3+je17nhLF09NW3NIoxtMjOm
BZVEfJ5qlR8UnvfFStnEAczI3RFttAo33TCcamPS1jo6PnhG1JSjdWSW3aEKMGNqxMluHc2gJ4Xl
EYeDBKwZksLp5t8MetCrrNMEzRAyrEQTFPupr9PdaLWbcYq3WVc6vwqxxzzQrTkA1TdincQqYNvo
x2mY+M2AhSnXbI53iUMm+BcX/sQpF8yvXXlBY6kOulPTvDC3Ru/+IAsK1ggy85V1HavpJQSjudYR
jMaD+CXigOTgGPVNkVA7LCLrAYzNtU/mAzfaU18Fv5JyeNPy8tsMkbFNrKdRKcIdhsJZxxkEL/DI
hPWZftCw5bCan24cnMYe3WafkamM5dZXFgEQIdvYoSc7rUspenhyejLQnfjQDFcxi5OK8w/PHZjZ
zVjtakl9lqJm6cRvKgupT7cek3rlPjVlth4b3j8WAykB2Gjmd5lln414aShvBob6QXS6g/q0JJIA
PQel6mdnsm5RBLo+lzt0TxHWKj4D7FwkEen5XskvCH866qj0P3RqpjCIjLVKsIj3ccOAaEyQtt62
6lAMhMZPL30dyhPRmzQYDJgnGiM/BWjlobqCTY8lIaoilOQltFQjGdA/Zdfcrl9znCAzv73yQvet
fyDHGswn+jszc5/nMfmQLtFtgbP3II6HE6ZWknaj75bdIEIbMHJhka8o+lMu+EKD9pCREJRpJUx1
Klb7YgkBCINfTtA9NaLblxVbq7JFMtTWUU7hRlyc3h6uo06gZshSfdS72vITfTjrEYrccK7xMJBX
mNb2u07y6IUP0wdu+IgRoXkJTK/aCYvJ1bKrr96tcJrgGNL+YuCME0+h7Yamfa3ayL6MplTEPJUC
8/G3NmwJV5KDxjyOMVAjNceO+sfBMbaaTq7syGe8jlFRrSqckFnqvtBYRtmJzG3dcu5A096uuMcS
HA0Xhb90IFyz93KixjjPcaMla6nMt5IS3HJWMBTBDOjbPmVosz9nirEiTlluSBidG4oPOgR8bDk3
Q4YRRY3K9VMgeyyNAAsCgHm0tAfSh5FVLw5KF0RpEC75Bl3ubbhpvpQ4b3ey7K4SjjNzPOznxBzW
ctn8MeARrHZExZgK2KnqoIdWkrA75E0ZYHOjTz/QbjUr3R4eoraH1SdjpNHQgaTEs9xkvcdlYnbl
jSc6KkwZsXUSnfuSEgy5Al9CjF7tndil/nSvZKxMRBr4Yqrfx+j1/rv5yO/dr8RQd+NKL8BrxB9z
0HxTJRkXUfwBE5uVomIJp8ADdctEh8jfIX6Bz4HfzW2LKCJagWsb53YVpmjsgKbFGBOOtbJwhD1l
hTM/NnpwtFLTPMb6unPp2c9aNp30TpvYvRhiQ2/jg1I2NNFp6DfRgKelUygxkUhBkeVIENTwtXue
fliwFYEA6J65JMGOMt8gyWx2Wo8iPTXW0OEzPrz5i1zU8AqmQ+7xIQij4WPR3iUajQfi3HyDjL8v
9IdWXletSSWF4lZAih9KnqordL9nZytC7ZPzQk1nN/u4nzexuh7m5VDlGb/+cd1t6lGK1uu606M9
YRji4CCCYAJruk2DE3iF4/y5aiYfkbiCB12DwicunEzPPupHxI7HGArCIenLp5HEr8ltLoqtQ9HR
mskaxMcc3cEIcdwJAsCAk1EeG8c4NLTLyTkKnG1WN7CFBjLtJmVOV+jNnDE8PCezHYZ7UkEcHc1s
lIRf7UkER8c+k3COqAM+D2hRgrxnJsxKuAcv5uKE02NgcUIONoiCDybseQr0uCOMcRNlyUfcjty9
WIgpWZSe94K97FLC51fJD71Dfl4tpZPBMDC+Ot/LnCHD4Q0PhXOOsILi3SWXIyLVvRIMnRZN7DpQ
IicSHAzFHG4TYG5xGUNI5VLnIbf6cp1dQcMgrXHftXwWCOPH9Bymkt90NqUbPbBFezHxlxHNrr0Q
jLem7HKdCyoPpD2bMHR4TcgEeEjcK4EF4bp7Lfr3QMc0jEz4ZhGotOJ4YLJWBS9Wv6zcywwBERkj
PAAj4dLoDpjkl6IFXI8r1MUmGC/320GQ2rKmqfrhtPbBqFlBY6yEGElQ740VL2ribbAFMnNhrZf3
tVxrl9/NI/tTGyTV9trbYRef6cJJzGpu9BnheekDVOqObryJhAgsJeV1msnGjBzrkBeHbEreYBGs
l8G5jEth8E67kFTLdF9gXVsmRI14GzSk2xrO+DYMOGQYnAKtkNqRNVBZWp4KWM5Fy7nHhCDogw3O
75cTzGh+jWVWorxTDZgwl00SMywFi2KtTe7oZ7CY1r1lrkaHU1giqQ5Vy4TQAF4r2HU0WC2GpZvY
5xmNPY01h9Rtt+bMXZQsOBHJv1rIXAhkKEeodL82mslUZ8ivdZI7wBOZc+8fh1xecxG/yN58r11e
1vJB1K39oittbRMRXJc68Gx9IWs6SzKk8/VeMktynu5+faelYjYrNEwJ6lVipa6jNT4lePuyPD/K
VG6K5M2r03dzbh4XTZFv2MZM/hB0+dKbnY2lRrDXUsuYwtitCNyytJ3bYTNr09kZGcQ2PLdti6U8
nxhrywR5n7jpbbElGz5th2JQMyJDJIyOj/++BKDWqFnkAbEvc7zp8KmAmbqxHd1Lo8Xvb4aggAOV
HrGRFeDB0e2VMiX3SBbhnumccDSduuRym4wRWKiysdYkxC0zq2+bh5qpFrPQ0PqojF9EMLxXVfsF
Hc/wv0ARzX9lhi0FVVPXpeMAFxdLCXf58z8UVO0GAXsYSGurSUbNhLWnz4n7nVdpsKG3tbaL7pN2
50GOzjVKuLvuRcOsCl6WV6YVFXXH8OsyCSyfrfSyH253pMMxFvWtTqwDaoZN3DMqkagu5UwPaBdm
WBf6Knoi03gitvwPNe3bb87gf4CTvpVx0bV/+8u/QmD//o4sCKmmZwDr9RaA3x/eEbnxi0ebVK2l
JpyrnP07lTEr/kASQv+6/2qnix/XcA7//t81/rt/GLiT4zG5CN0x/0TGNGgs4TIj/1dr6m0ZhEwJ
1nUpA3dktWqdfQUBfZ9FKkhH+rLkw9NfQVP6sDAndpX3zWT7MIkTAN1XNHer3sh/ymVz03M3R2G8
dxtSHXjhRRd/LHuGqWaRKe3rv38jd2Tk7+t6+PG3v/y+giTC2QjjIWVK/U9vxCSMXERTbG2VwY23
vPJl/lPp+Nji9XKTD5TJD4z5Qx1z+zopU1jNvsOeYgp7bD0ks0PMy4Id9+GM+FfK6zLFp8zAvUnt
d5nkJv1ztlgzUfsRusVfMP9rIyTBUsKXjVH0uXSm0SVz+ZbPMuLWvL/T/+8P/U/9IaKe/zAW/Pfu
/T9+MljI5XrPf/7tL4fPn9l78eOPzaH73/h7d0g3/wp3iMEtTM+0Hf7/R3fIkH+lzcOiSr31N1j7
H90h2/6rJWGTAs12TNs0Fhzo37tDNk8o6BmhIaHApAsaR/+H9pDxr9hLtJoCqofQPQn1hWRt8090
4kRm1Ldwdm2iqnIfI+levIVG4TbzcYiSYoN84Kmq0h8ZekRAFV1xbWYDaiTqchXF81mRyrjqssw5
WyInCiqtn6nP2yRJVo0/C8Lc/nBx/5uZSv9TNws3Ap02rgC+Ecs1nHu36w9TFbs9CjqjTDkKm+po
VQOqYADJkRSvOqkGK9eAsjuEAJEAOKqYHG3Hs69piDI9SCzSp8nZ/vcv6U94X66hjhnR9nT4zlBR
hOP86+w5zhWsfGzhG22AQBjNHX1a91Cji7Lm4mGyk+GbNjgHMyKoiL7KF81u9KvOZprGz25MwE5P
O2ka/TfP7k8VnYrNAPCIJnAGhJAYP0oqw3pozPf/5XX/aR3jdTu8YEcaNv/RI/wTltXLtbSfq1bz
ndFgC90UD3iUcNmMMf5ncKLKzl6kRoiJ7ZQJ0jmVPepyqfuWgNwU9PTAzZdtU88aJvKX3vg12N7Z
HvGhUTs+qab9OiHLOf37lw0GcplM/zDZSmmg6WLkcne4Ntf+z4O2J+UV75dNY4v0RbLYzfM/H6jk
dIdpsA///BEMTHkWy4NtBMSn3r+vzRk7N6HnnDD/6wm0sZUEg1neyjBr08+8jhJSYo6nitrD76/u
P7t/S79v8r2odJbD7ni6/wEFaCXj+aGGtHKrMB094K+gowl8ZHm4/9iEhLqh2IBxSHzrAjE/4gAT
j51qi40jcxYMgM+ZOXTW3pPR2mya9kSt2NvmDPZHL13y2Ocy/k79ncCtfgcHjWzCeQmLMqhSyTiP
j/EYwFL1hq+ITo1z6nbGTkFVXBfFwKEUm9bfvxd6ArqJUPK6y/W95Wj4YWJ6ksUc2H5LIdnyxw44
r0C4NTZadW4TRohE97EBbVCf7z+jl7KusKwcJ4om58Amiuf+Fa3w4VyOQX5cCNuQyKDYFa70jmNn
G1AWgcxygxNDldDgCIfOWOVkDOC05cEox9rZNKT/EoCy/GBoimJL3fytbgfoA3lCGS13yhKnaxKf
7g8AqeWmCbRwNaOiOLHT1f/wMFgaNc7poa0bnG54v8G95m9mDOyNAJ7muzBeYuBaX7tiVosItEQS
x49Bwvmc5Ou3SZhin5g/k47g437uitdZdwhpztitjcIuXjWYSpvZSibAqHzrEZS01tuhOTTgbG7Y
ZeDBjeSzGV69S2OtfQ6Z3y9VmzxhOO+e7z8i3QmiUFr3p/u3OmSYg6I/qLfUSZNpHp8CoxifVIKP
0nZr6l73n+W5BVZI+vfvouVHScQbUHMw+fe/AIsChH4yhweizL40MuvPw+IwGcnZ4Gynfn/XZWZ3
NKfgraFdtDQl5/KUBVVJiWQiqjnqfZtE4JXV991N0MskynX201la10DizMp7yJP3b0PBBuj+FS5W
daa04GteTY5zEoJwHyeoDeFcVSCM+DJUGj7VCTBNprUYs2NjPuKHocNUjvGw1sNyBF9dDSdveQg4
nIKrA2PSOw23XhThK05kcGysOjpm8XfYSDABhhjlaqOHD3i3Fkt4rZEemZGxiAjN9GHkcXyB1dp2
9LznqktPMwzqQnM5aoe99ZRb0GYXE4/uNmtdlRgtPM288KEgVoY2cYTPUq6rpLAuo/6q9Ni54pCw
r2EziIOblyh9umQ3gOjYqDAJv1gFSYVWJLpNZnfuSdtTWF4MRxauf1sjUUUiO0NhjAzt/qXO9o4L
FeXb0G2NC/laTxKxdAxh6QoaofaxnqNH0zkH0Zhb5Gm1RgnAmQ7DOGwUBA3Nasmob6dvZPCtBpuO
I3WkFrQIEY4NB4qVMLgFQGsn14YVfx15ZnAtLM5smL6dUxUMD3khSUtw3A2MyPbWUQTcC9MmRC/w
rGePMu9DXTibjPPZ1YVcuBFdHG8oHqrLRAencgIas6H5VClXfxoNJEswVXxdkN43lvpwiYCXp5b3
lHCvvaZsiZkDhmuohfktYUb12/GYzrfWsAJgShEemDT1nYRM7dkhCTEi0jnTSUZNQ7KUWsC4XUXc
Fsa8KK5iKqikS03GcHYhffqxonI3Qw3fZXr+acbyZ5lk4miSH21S4AgN1T40DnF+OQfKbYJjfJVP
Rn8rg8AXCCEPdJAjrC9OBZIL3ZU3j5+wxfQbcNJvAPHbvdHCfVnZSMUicrn3IWCdmuaIo04WVQQQ
YfHkT7GR+iVu1kcHKuYkETmI5YGbgPgl7gzDYyLUUai+BXSl22S2XhpmpDrjkDtG4gGkw/QqpvSt
1px4Y4KbW0/RMjzS2T6mg74dKRlfqiEnSxaHP+I4Z9xo0viop0Uf4GLiDwgjWHnJ8CHRrlxRKty4
NWJORTwUobEPIH55wXTWts6C9zJQml+cDu9hPStTrVpDvtXTOL8kLm3JMSVxo1XPGHkuWUhAXjRO
9JWtviYx1RpveRwbe23SnjRk0Hohp0dbwQ3HEUYDSZwlyryI9R0Xv6BX0kZDCNOZvmza0w2v9Wtg
WARfytG9ELaZbcCwUhcOBmtfEkgHWkXsEW1/zCFjL2gzynMFsoSkUZ8BMG+gUulZL4JvDQr9rZCu
fhriXdXmOITV1DwOiApqrGLHCDE1Ee8zjOx5mmJIcJhfZKZoGo1+bTereQ6skwH4y88sGld9K6Jr
uzxMVZQSK0jJSZPTw1Q6NjPleJ1joR1qB71BYsqWmoqgpudQoQ/stqdLH0UvE73QIAQig8b90fPm
aPL1MUAW1ZEi6TIkZZP5tEjKyzB5ZFMSjrERlFbPWdl9ZhaeUErnbHwLCclJm6nSQ++QFaQDw7zB
d0r8SlbWoUwhQ2rYl55cC6OyUc3sZMzpNO2gGsWoh9PmVLrPcJRsvGnOO1CDcmUktbcqDVOsVde3
+7zoqabnmdpFTn/reoc+ppkmG63kXzHN0d3pcQ+Ga34FpB2ytlfObkYEtCkGpT8tAqe+S3+gVIwv
g2v5sZwmtQLFo06OjrLZ1pxTr3ePlo5Z3kvhtSSQ688wYH/FpdbdAuhSC5cJVS08ZOJq3chdZUnf
bENwcmzNYUKTPa0B5T+lyiQvfIzKbS7GkMCqhG0t3PK8jufNFCFgyGvM06LuPuHf5dtoEdHO1zpR
Hl4O295y3AIo93mvc0bhSIK2BO2kl805KgzurKpxoNmFBWKlYk/jI8DqrAzKZKU8d9wQRR4wBTHM
0EdX60hGxrmT1usdoavVxReE/YBFgmnV1+PaCAMIJ2j/ybkDS7x4YGfTiR+zSUNf1TJVuNXSS8eR
4eIZUCJqjirDa+uM2UtqTsSyYylfT3ood7Nrthca7b/C2st3Y+v0pz7S3wow3ltr6p/iJQuukvqV
w0lxigDJrEI8atsI3fUqcwbM8mWNcrUvNPZFBU1XevN0bLze3NR63W6C+kOl+lobqu9T2Fonk7CM
VT/BDsZPCSjUIFfRTZzixQu84xSNFOb11sCfMP8KtYH4GE2mpwqP5ipOB48KuGcu0Nm1ZTqI+iNH
7fS2eoLQwT0buVt9LPtDN/RiqfEQ/rvcBAPUgQ3D29Kr6qTFGkv4VH8SOF2wVCOOmDG9sGFA4qQZ
x2LZM/bDqaCpcMyTBNj5EJ2WYy1iCI/9Y8X4Ky/u0HXHWQ3p2mNSxPsbuOdGcw4449L9fVvRLXuL
WG7dLLMEGJC+2I4qiI+4EB/ZhbvXkWM13BbNfQjnjQPeibZT9OHu8tqzHiqFPx+FM3otTNxH8lJx
dtQhunBhDecB7ObejPuXO9upywPsXEOzL9uwPrX2AmfV8n5ptouzbqeK0i9zpYsh4OS4eGjKhkxw
FxDu5Z8POmi7VTEmML0ncbDCodoKnXJY1ME+MAK92gKqNHHRcQOlnjnvwxQ8QoVuje2wem8nbFBR
ZL1QKIz3JrqFw+hMt1ErtMemhWbkqKdiKn1REKyyU3AsCJYfXkARw+ULcQ+UI1BYpymvY067K5PB
TCagad6UI7/TVd/XTuXuqmX+VTQf1maEVGfr5dMlXHzDcXqxKg5jBA51i/EvW8PHYO02HzQ2ipKc
oRe00H6ty/BVavFnW+rWzg3hdTqTM60H2X6tPK3egNEjdZYuhpAVb4XDKXoPUB1C+UMOqrikVzQC
on0sCSZyDQZ+jDlk12vNt6rpYoItV0QCN1c6uPkBkurbfTnKyc28jDXt3m6szSOS3wfRxN5F1bR5
5jaxd81dqZYnPi2OL+FY2LdevknDBMbw+x6TtvMImhQ7lLJn9GFDfM1aD1fWXFymZgaVXxTHuXOM
Y44oQlnhLjLluxlaJ+Sz2NUTLOyOF5IFg81snc5h+6A54Xd0TfFOeEBB7jFK6H3JtIpUQd9sZMh0
Zq/28C0aX4+WXGORl0+1Xn2djNA9ieBp7okjnRJZnIeUoKUgy3vUgqp8sKj3q5+2bOfvVuIdscKc
594S3zCgY95s03Zfd5q82lCAV9RJ0FaBO/HnKm/fWrv7LDWv/IRMM57ChAzONkghz1pyAljH1sVL
kwjfZE9fjbzLurZWM3SQoBkyDJPsEZyuftMsQ+7MsHExvUfH0h6HQyqCZ2LAJqRA1kC1omqLFXDX
bhMvB0FttKOT5dq/6C1UNPxQIarZbblhUKCEplXvnbn1Dmj1dkBsfROigw0T4BVsZoU3hwkXu9jZ
5YLcrKFwsSwP2q6MbMjHCF/5SOxd59juQZbdM2femPpN9uIi5agd0LvoUF3cYeawMco5O7tBdmIz
1qz7NHYv2O2cSwu2zC8EgR4lEgRCOVpzPVvMyWFDTGhTRDU6CwpIEx7FV4007vXs2LewKWwYiTUN
x4DMltDNJlr+hb7BP0ZpyAyN0xRV7wDHQNpazTUkkx7TfjzCcaJ/JTMAjKk0b5nH3QNRFJAn+S/D
YDfUxbPyRNWcnlIti42d5yGSPSuDBA7GqdafWstjT525W1WbEVJOFTwqzQmQoqryUA51dI6w2set
ahiBhJaVpe1sZN7izViQV+b330M/NDBS551J98kk+y1tm+ihMWP9CNXPxOrnWXs9/dLmlr7py+xX
30iUosu92GWEgUfoFYkzQWqbxE/3GbBMu5i2KF0tmlf9SupzvW26Jt+EkfuqhUJHVeK0p24BsWim
Q6QycqE6XebDxpg22eR+L43heE8PCVphXkwtOg5aEV69AiqN2fbHyvA6eC8ieKAVVtfEe2Ykv9+G
rqLpX/0oxgK6QAZH2e5/NVGD2CqsUebBsFvXCNn2cTpaO1Mr0YhP9JUDMo41WNgHSAHj1lRUgZBr
pxuYkC+T1s+raUjd0/1Bj+gkpLijVmaJpyEJ3MTX6xgmugzlFu64S5UuBRxg2mKbIGJH0EMhp+Hi
wrs8Gmn2kpE9QSPCntXamshhk82YXQRSfqx12oVh8RxnYbu3Q9yWSEKoJKBo2TaEeZ/KVJQgKZie
c2zlm9FUjEcjcS7pwD8eGvGpcAqYnVj8V78xEDYEKN8jQyRY1VPxOtTPmq4C7N2cBGZyzPmgUP22
XhDsJhU+21WTHaoC4rwRho9IubWb3pBik9fG+6x3n4ZmIUqZux3sv+IRcg1AGCeAsEQSCslz1XNd
K2TEob0mMiTfAwaIXrqwYZM956f7hiBwYDvASK7rTEeyVmQXKEkZUyyQgTCJ5I4JxgOH3j3cFyuQ
gMOx9qabMRAVE5g/xgCMzR3PY9Y5Lh7svAI2k5sM3amhEU3Su/02Ve07VjGH53aICLCwNEWgZ3eV
46kNqnG5rYL+SdF19QsHsKRyUzI45hr4ll0ftIrM+s7smGNE7x5v97tlTtJ2FQT0xOm67tuKNG4R
xQ6BtW70e6okkfUnrN1rleUcWFL5UgI0frHwanQeTD+NneTvO7NqTnWo1ZfgBVPCyl64IKnVub6Q
drfLJEAKFXk7XWMmZjsdHyu3NB/RcK77mv5RmYmHzoqO5IpQNQNIwSKMMaKAp+5phBeN0HU4+DOJ
5IO9CYyOjfhUvPeUulj/ZbkPK00+ZxCXjg1TzWT1NxGftdpILja0O5zJZB17EYKnvivqlZlSgvaG
UpymL10t4t3gZ+YMSsGI4KfGGcFsEbWSPiVrvoPToTqnfQg9u0CgnKKsLQwuJrbCAI1brH9NYQ4k
Y0lNuktQ0jTZqZjC/lzFuh/HHgieCqMecdfHbu6ik5dVAGOS5hKDPTgJI/cpWYzrBJ7wzWle72t/
R4DPHAOcM4S3BRUbbJtM+8lGmYNkcGsUtRSs/6DQRUUatq24tzUwdBS4SqognbhyNuU8m6K0ZXNn
25Faa1aIX2xg7kIg3dljd+2cBq1Eg20mdFpSozzIkK7Kx7WWFUSOUW8Gse9I5MdaYD+qCgdvgdjh
as1inxrpZ9r03s2evBPGA9TnejJvnYS7SFTAT+al9JY27m7OtRO19e8BmIJjLmAqSi2A0K+LT8j2
38qY2hehgx30cGxBZSXZAgbhtkLU+uKQEmRYBSKIKBG7pCYnfTGTwlmjcDXnw4s3IDQnyuOssD29
4E9Yx1Zm+nNmmH5dyOYxEiyFaYgrx805ApTRlgrecG0EDoUghsOSDQXS35IzNx3o/mx2OQzeqKx3
nFinh/sDCuvpwfTeuF7omnqU8JYeTWdjOSDfT8n9HFB77V0iHIpwWIJvGGiKyMrZQ0GhEYB8MpGC
HOzCggGpAEW4obnTovRZJgZ1h7qD/ETqMJlds+euWtPGq61NlW9LuG55hCk/BLD0QPQRCEvyqo5B
r5VkqAW3ZFnlyabAoVNYbFJme802z7zmzaBfQzmo/UTfqqqAdjO3QyvQ2R/ETkjC0H1z59pfCMIG
E9jjzXCNNrwJBxK5atRFo/IZZXr95JFWWDZF/FSO+SvoTXd1n7emaAJLMjd78rdx0y55zGaUveqJ
jHdU5cJzzz6/XZG/Yvm2J3daa779c9MkYjCdlWF9dmwjaFRN6g0R77M5XDGlG4+9jL3tGEBgDSFY
HkKz11ejhVBD1wMKddIrjvWiyLD7zf3Ago9pBQ90uKVJ75zq+LOw9Bv6IXlznLzZRvSc4A0b3BiM
S7CrcHmSH27WvWlVQGjQ2ELUqSEm5A4arQXSkysOL2ar0DwuJWDbUTks7gBitdHY55zgL4T4yKgt
nFydbMUTWMhf80RlTJvrgiICsKa16JMvPRtSKl8hBdLaoIoexc9m3lZr5SnNb8nCPFJWxX/vlsdO
QEUWhXR9VbXZKRENCscGcWnZ0aeIh2BnY/NeVYgQdqHKa59BotYTLZgj0YDZzhksCBIgj7Jeu8yy
rHazgViOyBqI4e6j6Bqxx0VAMgGLXS+6Z9OpOH2Ev4qgfQJqKIA1ZsRsdFEeUSXRoQSALoHXbJ7w
Cgki8RJUsnZvbERGESTO2ubiZMeur6q3Kgo+eJ3uHrvY2RXusMUuoF9jUY8rOqwPydiI12ZG8mwp
aoweMbijQs8pcSvtgjBVqI7D9zwLrKMIxfc5KNxLrc2HqHiZRd2ePdWfnTiQ5540UEqKcKJbjRpZ
OgI3JnHuOms5G8sx2BtOA7JynliJF5TnGKfBNitu971GPzUFdaxgvjk97BGlxk2alXh6hZs8qeFB
RQDgWg1p51MYujknTYLDtH7pg3XTJnbj96mPhl1ha6/ObKIVIYmcaTw7BSli9Uaz+93IwWpnZ+5H
E+e3Sou3oVmLQ4FcdgMLMkceqANNtuzSpwaNmpygdTo+dgu4Fi9NwxHRFykxlHqVQh6jtx3jmFgn
dNV3saxStK09Ot+11szDcVK6LypKa5mBAxoa4YM5E603aG5ytMuOGsmw6M7jPLp2fflgTiQz6o18
1EMFgRXdVinMTdu6jq9MaxfVLsMM6uDKqIt4Z6q63CdegDtssvJ1m4zCz2C2bMBlsvoyIe17F4U3
m/KDPTXQCFT36vXD/FQ7IwCODKzr9N4b/ctomCb8mKk/jKnot2DaCVODejg25bQmMMOn/RN/Fd5C
xovtbEe3pjyZkqQYlVL90lHFraog5fQXZicFk2V2UElizaFJxVZ997MpQzQrVCr8gWl3Gw2UNJVZ
EC+6bAnjqpnRT/YYwYAcr9V/cnUey3EjbZR9IkTAZMJsy6F8sWhESRuEXMMkvAeefg7Af2Yxi66g
otVNsgpIZN7v3nM5oV9CQRJJTO7J0E2dt1n9sm1aCAtMbnu0wwKCsW3cbGSYXZ2B654S71XZqGw0
IlGdLU06qJO22g6pB4OtnUgSLKq+TSaWaq0p2mC41HYulvKHp1DDcwlbaJzzwE+Y4K5ALZc4fAll
NGvrDwkHcfGzKj9bBmCxkQ/7LwBY3zb3tmKGGGKaxFY6JFyx5FTGKpBLe5rp95XOWXKag5ex+NpR
jsXdmBMATaUBl8qLT7oODkfVhvEsAadpQJWR9nH/su+/Zl3N4De+Npx65wwgkHTgQFBk+KnFob4r
wz49kCd0jFid6Ebcpr3pHXW7/zEYHNBUHjwxW0MmsHpWBJfo6fit0MrymlWZu23G/q+Zp/WxDsik
dB5+S7Sg8eyVHx10fFx7Sj/Y9hD7Cn/HA94/hX3yH3xjeZ6D7hQVocWdFjrEfUJk6pB+D06z3k7l
3nhwCvZBKR5+n3ojwoZRPiw5QeA7lvxbkjS6hm1P7CejmiSq/pEl/tcX0dMs4xT+s/vackj067Cd
r0Vo7oxODvfQq61L09Y+Lt7y4mkMC7tS0Dnm60Z/98r0W4WExUklpmtmhNTAGzqcCTLqJw38ePM3
0nNgxT3tfpE2hK9A6TdSVupQ24YB3Cxuj7Eb+A5a7qo6GB0zOGFrrNJyAO1d66fadIC0Qr60B0rk
nRCuLl4OzC51HWJcEydTs4kjV5VzELXlIP3rR5MhGJEs1zL2ZBB+1uPQHeBJjjtQa8XGScGXVrCq
njVRO9AcuNKRw3B+wy+2krbYz5YxXkdaMDfgK0JH6r80GohjVdTPEjV40yDd7802zY4Zc/QzBYHe
ZtZjqrjcVt8Ay5xetNkJqBqZ+2OZRw6SdGRs6zozt3XWW9ZBiOJn4eTBJQSeFDghMvkUBXdOJdS2
Cdo3EUPUrTX5vMqpAXGMGGtXZr/oVDsrFK0/g3I6Ms5EttBR+Pr+kTNJPGvDBMySp7omvJDpX8eR
i5IK9jcQcltPwXB0yWl1zgM/ESHYKBQX2S42OengNCiJp4iSHzXNf/R5kt2qGI+GjivxwCoEC2SK
H6aZPxyLKNugvP9KiZ++mmJmwwq+chcwalOl2V/I8MXs4IoCFSSwNmHo9LfCbkFaRt5V1Non3YvV
znZYBhODFVALoCwU5XhPyLeESRacSlH8a0XMLDxrFwm4Ead1LxK5nDm+Th50oyLEN/o5+dC96YHo
Zvywa7y6nRmMvDOEb/NkuPLuO3sHFcqvdFkt2v+nTOGwUcZZbOZeVuc568ReypqNSG1kewMhMJsy
mOFZr8PtH974JjT/dJO2dxpTP8+MVDf2QsYgCnCwHI79WcTOPiSItp4Aa3DNW1eVkV/mMb+BE0G5
S0GGVqGfuao+FeScEE6UBEWp9Ts9gSATUhuB7WKoeQS8Ga6AT2sTFZjRtHZuUlh+2tocblXXvMbB
jUeXcw3T8i2OE42IYZm8WnjBzjEVMceZpNhmonb0qRjlisaYn3mgH9YzU51MxbYIB57OpknQaejl
PZ70b3lW5B9zZhAQRbBlxg4pseyftZNZx1rOyVZxwnxZdy3piNlyjO2LMumFIkajH2N96DYAA3Ba
WMCAlvk9zgpvsxhXKcUK3lTWwbx5JqH47Op6uKvWc0mppM0jog2lbOHym70Z3SO4CDzh5XJ1ejZM
BKe8ktOrGelorwKq4LXrl7KZWDzTpqLbNCCYMxp1vw05tPlWF1p8ENF1KEbvATTPZLITDj7TU/GI
1Y8+lHSN1t1vMyG5Npttc85Mu/ih4p2Wd69S7+unak+2LMuzolNwF2m2if0hDRYqw3eJJPdCJrWW
lz5kF+Mwk2NUU7QvXrXvsvK9Xb6PG0lYJsrjmRvMGl6tpLsJQRBlKOGxR3OePqgQJMAeMU6fOnhD
3pgkx9SpkTIClhkk8tqJ33KzRxwYKcIx2V8S98B9rHcF1ZHATTZktulkaNxkXxalPNZNRcEV0X1y
afWpoX73J8LkVSs+bavPTkESvoipn4+6IsE5DbS/Rj+HsJhI8fK4sIy/JnWXh1CLzJvB2nlzTe/c
Bz1ni2jSbnQ1YyGP6K9OE1d+86re2DI2OMxMaSGZReqj1zhsVmG3VOFlCVNOLDkdH9Ne9Ll+KFod
gQFuK92X+GFaux0J9mU0fsURq2KOb8Seb6MsuJ4C+rJ4ytukgINoZ6gkucw1qjmn3UxX5q6sS/L8
5XStK7O70+C9G5tA3EYvQiqek+MstORVa91mW+PhPKhST65RI/NzEw//9boaXjvLO4K+z0+qI+wb
Ot4fF4cVPYRztgsjKtHoNII2hmN8ZuQQSmc+OwKGkKVPwx9/FeSqIIx3SPAmmgtGKs0uOqI9MTiO
ZbzUUKaAu0ZHdTS0U77wA8LSnk6iR8VRxDfAMTTZwUQDJISuBzzHwEeIjry1FlbFiRntQACD7MPg
FDk/jypJvjLXb3vS3e/laLigATsQDpPxlnsO5yLVvzLo8x6asBlrJiD0h8zWLsoKxyvR4rs94h00
0KLgJkz9xU1N3CmjB3wwnQkEGEyp7qOuowdY1bPg0w7qWsM3zegNBSHaBaNd/8gNrvw41U/gXrUX
HqMvVcCcMqe9aZssmz4WF6JLXYY5iQnRfUobCBLLdGB4Aoj1zpbdGbvKKYwN2Xj0JYNDfdx3pk8g
ZbpIi1pVuIqEGA0Hloku6oOL8HSoCW9u+pom2nWk07S5duhihritaM9ZkFYPnCnYpjro87Hp/o0c
/CykeiHCZjxYczvzv7RwDHv/jYvYOy8vGBnVMRmK23pxzV/OpXEZapjWtaqLYmtEjKLF8hQm37I8
sbTyRzXHQELNjEKKof8YR4/o/DzZ5wYdMSdCFG9Hq72RleJgweC8OLV0o+0mwezRtrroLYT2cfc6
FApnxso5mpLWHgfWrEOy84sv7giRXgoan6aFeORmpBUrKRErcGUxMKTQKSDO4w5xyeB1oAi6aTDD
sEtZIcETiGHHdAgzLhMemcMNri1QtEZd71b5QxvAoXGNhOzUU3mfPCxudhGh6PCEvKdy2E0tjsOK
keI1LonMmpqmU8zqchbgIEvK290qswP/kA72jVPIqaXIkwIU47eVtjtrTDkpBkVO+qjB5TFQ1OV2
4gw6ipqPYE6Po+deh0oj2Cea8STy2DqU8P02o06+rcoj+7N2wrdZdvSgIqksTdnsVSfnUHjyY8g1
axv1QXXwWvNviLBBgjTv6BVh+EnNWooXWtcPg+toW8fSs928RNYyeBDbLg7bfZJUL24zihNCRnNs
WUy31DR45yZrrq5I5lsli/eSyS9JX3FBkFnG6Rknm25LdDl4ljMhVQTxS8picgFwqi6uXjnbIKd/
pJlUSpWFegYWzSN4JQ9Z0h2GxHoao/s54Nz4BGEfnm3sG4z7bRYRF2RnnZj1QSRjhh5mwYRzsFxm
bf5q5hSU89EQsMm69IXRRet7RBJ9wdV/warAT9GJk3Aa9i1Nl/hDURV7qTx9K7yq5b0Kv3c2ByWn
lcl+BMBs2aVvCHnOUTNvcsRcwrC/IKE9iU1lY2MpP7UxT9gTRMU9qd70flSvgzMeZ4TSA8Y0sQfd
Hx5MliMfAIHLp3Ch0tY7UlY0H72KAa9szWG3XoseuO4NiAGeVMsG2w6GcmepmKLRdvAHzYBvvwyz
mJBl+8rjfTb45hRnYjjLCab4ps38fRb33jJeusJW12Bm9w1bWOFJsnc8bSV6D8+EygYEzjMjDKS1
G+d+5nJIL3Cg4o1p9p2v5ZV5mCI+Q01Y3t1W9Tdc3nDXF56z1XU05whuoBrnx9eP5CHyHytzYFZ2
5MIHtt70fhI6eKx7HmEMzJt9fkSkoV58gmdMu0Nx0RMcDutvJCW6UdZF6DNzsy0M475qsJYR9DvG
Ojb2ldk+gRi7VUmKESIpn20NPtj+vh4BG8HvaveKAtTAhnpQM0p0wvJzDMaXwoqgGTSLAZyBJTs4
+dbm7D1C5E9gs3jyBkTlUdNflRNY95gqpEUpptjqItOJqV0Mk7UCirYB0GY8O46QCRO+fQLTYpeL
ghRpnQNSXswPNdsE34p5/Ewtuq5q2x20y/9qLqetVnaMzsvQPNAQc+TSnq7gXDGcJOqlRMp+9BEw
ioK94CHo/rKnCO/rC3MNdy813qBtBejWB8yg3bBLVdeadC4MSNwH8o2N10E2k/cyFIZvGhUJ/AQb
0WqTgLAbX5o81F6KUJ+2Eneer1M2zVmBkWrC9XwJ9XDcTWSX0ATZDtgOvowk7bk3ysXuh2fRVtFz
9GbadxDijDTFwMZz9ieyMja+ieB1GdBmbP6VDXv11rW0bYXUCoYvqO5ZMvAGif7XV2WVDsUWK2Fw
8ehY2hA343qLr7PK85dcBp/AXcwbO19nM7rVnwCv7iE0gXxPeocuwvK/lXqJX6mqekRpg3mGtPCW
q0U75tggefvPaUYezJoRyeawvvDXc79x8j+zztxtXF4qM2UrV3T4LJWf1rLDXKN7J2lkMKdAh4AI
S4JjF0EoMgu8za4C6D0+g1kEF4SmcZtrprZVmiOOTAX1exdzN66ak6lQnTUj9w5JZf03auVfQthU
6mC52EOWsq/pmAgImlW5OF7bs4yLt8Z0ANZM1vi3yw3aVYcA7WxqmTtkriNgkMBK4PwRXmAhh5d4
8XppVflqcMTEgD/rKFpx+JmhE7g9EKtAG6DykB+Y3W46tMiuJ5cql6eT7Gcvh7AphPs5iSlisFU0
h+9p40haUv9Cc7RvomZxMJeXzhLFjP09ek/C3j3S9qj7lQmh0zK4z9cXTTkYsUHChKUTPaLCpjUn
zIfjalyMkUY3QgzeCedIfbB6ApnZso7GtYGoVDFISXsXvzN17wkbFN5BF6wR/CoM2PmEP1AUT8tF
ISujt0iyNQfrjs1W3KXdRce2A/IZIzYY1Kt8s1Evtl5rwcmuu5buBsvzralujxrSiF+UA9aJUVBB
5WR+qDNsB6uNtuMWH0zPRn8y5NGaiJAA5TJ/pi2J4doNjqMNlN7ReMaEfeV8dtMnRrvfWhVLHDmm
eFJKwKCy7py9Tn/KDTBIQ91Hyc+VcEjmMf/RWDg0ckYyeybQtt8L0zcxdmHpk+KZDQgQglo9SYEN
cAvh7LMxn84z8KONUWYER7yK0XxFRWjP6viiJJtPleMaHQc4nyP6+XFGbWAh8vIriQDkEm/OuCXs
4dYb8tmF6Vs6h8ap1Tpzy1Jc+AmGOYwtAMCKdjAe+mBQgME0Z3bkw5ZUBuNwHE8QPwlU12Tty941
D7OwwnP8k/hfcUrQ8TZp9c4u0/Dx8ii/i2mnp8US6OVcg63jaMA9awCRM/Xg3lUDNp06iikBFD8E
l+cHkm50mFS7WWuZ1vT4LOEEgOeCsDwmw5+S3OS1Z3XfLnOZPdyYf0Pc/Rwq6e0Yc42c/dR4Yyex
++oO7uR+PXdTHhvcqmkaz2kjf5WqBxUSCPsHbNQI7bLCZUWlm+nlfi3TX07OlpJSKe00xOaDaef0
ms4eofi8ODYdz+FAxMNbC0F01hzrjah/iJNA/Jepj8CbWypFhmBfmPZby5SI6ifUpcQ1H94tBVCx
DznCAYRheU4jGxqU+Q8qKXezvucC8h4B1QbcouxsCgUw3wEO4Ou1btEonsZ71spNG2s2fDmt2kou
DrzkbXomSUPVWhw5B1OrJVb06TfDgxlDhcayMuLYMLzRPZoJFsfFmyyqlErRaG8uVYBa5PqNrSG9
12MOi8Q1tmocY78LmB7WI/MMnuEjoXdLxyoYTKcmnF9GU4wPG/sSdY/oc5x9xn1JIcsrxAKxwCci
jhsm5t0fXbW4Nz1HPFpP055x0b1bmTRJtTuaH4W54xcpRTJ0v4cynz4iWdVcqvN8phUYgdUNnuS6
PtRMCY5lFtnO01L7dchQWDgzvY/sJi6RCfKimYK9FwX63XapvlktOCk+qnsU5eKDSaG8UNcD5oBs
JP9w5nGHjwBcCKY6rT+txvWprS9yZuedTW289zixt1+H0d5uhqv9TqlDdl07QvqW4WG4dPgQGzCu
1thX+zDui9O68BsOSzOj7GsXYckZ3eIeu97sW4Xr7hA3sRy4qb3zeA/hU7aocc1MdoTp7Dm0hbnp
QiR3fdADQIZkHQrm3Zevs5fLkqHiWW6YYELJUhqf6WiIhzdgQ+B7JBx2hX2M8/4R1IN7zQzV+NpU
2xtXpcNe6CGnc6mml/UkHCsqTLXpg0+ouGSteazFQKNdm+iHqeMp3M8kJGYA27R1dt7DtrQjLX54
IiiwuqUJgnsaaeOmVpyVPNe4rS9Y9pyDXdJq4QTFUiDXjvEF09nOJkxzrjgczQKKcB9VD/wFNJem
3k+YKdprrsL3fJqHs9Y3zVFzWQuGFi9apJsf+MjBhdvVLx2dhKIrV3tnHK+fPEpCCHT1UAWFm+2z
dqSDRhYnwJe/IY+rV9F01tbrcn3nzE7PigGSvF5e8tAF5RTN5SkDVc4mPHz7evxmj9WAnLpcC18i
qcHgSgu7/s0kIbt3IOog7rOxDjVwPU2DIXiQNLyuExsK4+9WDb4jdyvjgpv8FLdQRnQNICLuJ3lu
016eoYZ1RzPcA/LzxeJJa3GIrcfKoVB+HGNJDy03O65f5ZWiVXGgiqkrTYwyY4WeknflZ8Bu/qCA
KqGfsq+d+5NXe/XVs+Nvkw7phkqpEsuF1m5LiZZSV117a5cXi4vssshuZdj+m0LcGdbUYSr4fy+h
bekXFVrxwYlLTDyLzlCrmR7g9cv1BavEsJFW/Jy0Mt0JTAsvsRHWD0WYpXTz6W635Y5TnDxmQ/PT
1n/3yoh/DXYtLmZZ6BunQtew7IqTfzB8UjyGTagrmaQzTy5mdfk6sam+yi9Zya9VjqymrD7Yampc
0Wbv2GdYBc65by1msy7ohL7uiLB6MgOOV2DS0Ajnb1m1HABf4ALdNOppa6WscKhaxYQEAEti4WyJ
u/QjNZr8JU2MbNMxkvhf5oVtQvA5ee/4USDnBEfZT35k9tYlWV5I4tD25w5yn0OYOuaLPuuxPTlN
ixkVhKZ1wIz319AQJ7wg3JsBrDOO8z/KBNk8YrRJkxk5vby8xoCg189/lcd0u7MuvQcAEcbfB5uL
XcZ25Dvpp02S1e/OhB4VLVWLU5w1D0tgZoOxSAjpXmaB/jI0pfHSJ/SyTRiYG9eEnSXG5G6FbnJf
v9JUhfo+WPBNuptjOdUzCtR0E3bgfxXSoNQ4fNb4ZDV57mjygLdU8MTVPOYzZCyvDdArsp68yHDg
+aObOBtYZkoh1Xl0AMlyk/KQhVgFQwjA3LL5h96A+AR9lxl0uLWsqL7lQ0NXFQ/XZCRq2iODaxhC
tLBV0BvCG9O9A63XzUtHgvkSW92fzuO+ik16X/GDP/rZAa7ZGx4lFEF079Iqupujc03L8LXvtPiU
olm8DWmIeqYNxWZM7IynGZ53IBjTpUkx9pW6He6tZRW1QJuGtad2nYsjkGKb6EFXKaQtzb2XwRze
VIa+++Vd03OSVLbnwMIcvPK3w/DCzcrwWJKY28aLjmd50e/ammY/znDrqz5/zRK9wzbfvBL6iU50
B1ebQlp4CUa/UYV8xkzJTm7CGKBMNTiWKh6PhIi9F9ot2u2E4WY31cWpMgI+vUTmV2ze/mJmf6PK
7qk5oJQMReR6vYjaINHPY5pNmzRXHB+0Otg7ETyRNdw0u9HwgruYWwLQTF0z49Sa15bWAJpZ9XKT
0+17MLS+AuzE8cSgnmlvUhRJDi+St7TUwmtkcVGw27g5IWAud2SLwK7ruJp5JILJxq6yEN8riFbm
u/NtyMJ/E/EYjtzUVDF/1vZfDzXpMeBpUvgZCm31LSwfAh8QReZWBynL5Y7GYhYbjnwhGLwfl7BX
WnXWW1PDSZzITth2bwEfxMfbk7dtrQ9FEoUi0/+LU+9Z2/pauzADMa56xQpP5uvoOJzKexrIJnMg
iakJGIy8GVM33aRrq4diGnrkwPS7TE0m4N4wETVfIl2xQQhTuJLYvhzem6Rh6n/hwFBynEdZWeNd
petSUkHDJpDZZJcEQ+GPhBv5zzj/VkjAjIcWT03/RqwKJ3U83ua6JBSpFrgSa2SCKeHSizJk7YfK
kgEV9KC1mu2FopodcUrjHBJGZChfNd/CNAsvTWMQM8FJIKp2oQkGmDHwjg4bryrbm1vO7S1YXuoS
dzPNnMzOh6R3d1ErsT03NL1NItgJWTjn9cVcvlLGTOhtZMq0kUX84fQ2zuJOeORp090kw5ae8+lf
gZAJgyFmqurF/BALe4EM47RlDvY9zqTz4ojU3rPJ8zhbR0igRfguGhBZHHs5omB429vrpbpozW6W
HvIZVFqEqLRro2XjF4ZUSbpi3oGppy2mL7Vbm9hyb82mX8m43E+G8yGrISMUq78hSo/bycHJw5UD
9G1iO6GdmqwemRhmEWY8DGxe6BjPsWG58aZhPrZUy23EBLlJj619UZWUHtWNhomTE9/iG/Hgw7YJ
hdgynHVa3SA/m+1xTV+SDYWfw5B9O8wMSbgC+Otdof1MdZMEnTkTBWBVo1e8IkX0khaQb/vypZ2j
49yAWIuWTalNsTQb421WiOSkyfwD9FZ7QpqsjqTVp8tY4TQlv/kqo/pVG5jxrV7TvG7tE+YHGl8o
qdSs+WIQUsGHqG1GXIKHr7Uo+lMI2b4QT/jTzGV0QZQLYa72nh9ERM7TuPkRLPhQ5qPflO784sHj
3DlxPhrMxdu81E997Oiv6AMwQmcSLx3ZvQFTE4tESysXG7hbPJNr5vkxnzKVLJsbREUU9T9jTU81
xYVR1Wg+DiCxJ3mkjgXkZYd1zSBuZU41yVbATb3f611AErolnrfYyVbdrU2swndl0TEwk9/zNsmw
I4AHU4Tc9wgjBEzxsB7DATZrIokjrrv/9VNTqq93ymuE3ybT9EpPO5enR4jD1lKEi/4dvBMRz07R
vFoRjSvgSEkYXceAJW9Bec4/bMliZxvaN96K4rBeO3N70Wc3QPIFbwYpl2Fj/h+e3fLQWg7+0gox
b7b76xxrR7fo5wvK3h/IyZQvyokttmoCUOQi33YAg309beITm0mfN90B4zy2h7DJ3GeHx3tkjzkg
QXPYBko6WkX01kU2aWm8M8orFuRnXb8WQ/E3CfB4tyNWq8zc2Ubev9uTGnC0IcJJw+6wT3BmFB3o
8pYul5dpWYG/XEEYzf+kuYVJszCZousOGnfk/GdAS9u31gildqD4LSLIS8il/MFgIT8ZQVbshami
Qz7CcZ0I/G6tTkxnfVC/NS2Fth9FLSY2b3ihZeniCo5BAjc7uFChXa2a9J/IO1ZdMH3bOYCF0XQF
trE6o2nYwhtlK/SvLCWEWrk83Ks+2HS0wlcON3YNq80UOYXlUdpenYk7WxsJHAFEZ2PeD9qxWcyB
dZlobCLy6KzTN7gh9+gi4bwrGZp3piLfFT7cFMebzz4X8+DCXFjpC3PIAwIP4j2cje6FszMgdB7g
daFwVGqZTpC6JP9pk4olJnGzDDUCUqXMfQSdsZPhsU7P+WDmrwSf5T6mme9cLStu5w6XBOQskRHG
St4YJ7fpxQ3odILVmFw8O6F5PR4uLjUhN+JM9T4G47ClSZO6PKwUW9P1WCkc7ApBpOpFFmNX2mbd
Xk9yqP/LgHd9MYEIk8cclvnov4paj1dv8qzXvFEfgv7vcrIZ5bf9qxkND93ggRDnSh2/Qk2yUdxL
mniXUqfGtEIBo2+gHXcSqVzUpkZZSNy8T8yl52I4QG+MGZ07ycFi23ZVEHfZU02hH0/wSJpU/6a7
jfQHENxceHl11xwPba3Q3twybs6reqqbWr6jj7nYxsY/SsT2DMWG7xpm3x3AQFD7y8iERWIfkm9E
nGl1uq0M/a4v8yqjYUfCyfHmYYvFdtQ/IV8SHMLxoftBoP/K++dA4OiR23b2GDJpi03PYJPHxT7p
cN522SDOsiooqi0Yue1LJdqNhmR2W18K2/vfV4bkZiXSf03bVidfz2fYUHa+/smQbX8YM8w3ieja
C5oU2nCi929ao+J7V0PbZfQzm3/NlhKuRugvRsKWyYpMUnD2ZF4xAh+0gtyB67Jt71JYrXrjEJ4c
3Oa11Bp9Y9R/AcmFN7B85S0psadzQNmYDXxYybhrNwooJNzCZCiXBcYizTiFbFiWwKI+6+bDYcQ3
1agEEHurXdHbxWfGM3UuSAcRRGS7b9s4cTPs/Nf1BRH4f1+hkhEk4kYSi8677o1jZuhbUzl4pjmQ
n/CHfMiyGM/BlP5dJzXSbP9mViYO63y2X4a0sWljG0qYnyEMPiNgPCdrqIm9LkeJOW3A0QeKzoYq
qHf1xBHVddLfpV19V5rZnsXC7ogntTUK7sLjEt9/mBqLgogw4wzebf29VyfY+uLWjsFTip9tbo07
1T3fwowWuXQRq2RLIFeWCBR6EB10mjU+vaQ+BgK1GOqzuAySAEQLvZ090IbISH+n7dg6FIBLtl/L
psOPAzIkbB7NwIgxBFbT0v2OVuG80Kv7h+5tvpkhMRLZJfuAEmgIQvA9Dcxk1xClYN+3TF4z8bp6
MvEj/t8VufdmopdYw0HPlUdCWwyiaI3uQsc5lnr5a/bSXVONwVM33avHefuQLC2pmQP8yGt0Xyos
YeTIeGAiL3iCdBTDW0Y2XfzquO/zaBg/iLgzwoZPoLqq82sRUoiaRHsb/88ubMzqrWZftw8Z7AJ4
SHCxaVrDRppZ1Nev34jOx3SEo6Jt/2SMBkAFUxs/D29QlTAhLC3GpPkVUGGo3/8zDyzDfL0/0b/7
sUYXXcFGJXRpLLPbXBBNZ2852R4l8iG1qXk/nda8LTCK4zR4AIoTFt9mWspitee0jIe0uOxwOeLe
tVPmPV0Y9QfQHooBQQ4ZDAsUC0iwkCwTtWzhe06MOQYcU7+s4+51SrtM16XicOYwpV5e+mmH97I8
x6QCsLgET8KW/dXy0hvOPbJY+DcpjxrUYS6Jq1oDGEwL9r9rpPb7TAOXz2VDbmXJyxBcMo4ZHrHl
yDyywaqTxUE9RLey+r3+Daq2qwu+0o2uIyHWNISkS0tlxY90shgsnXuvwBkExHKk//wxuRr4WG7q
AloTXR/SOiazwXh5TGc/b39KzQL63JqhX/WjAKQCgtYZ3OERWOP/XrhY8v3QTlgFgT84egXWJKWM
RLA92cNp8a5rmlwpR+8xEfFnHoDbIhacGcsy+CTY96PPquqbbmIuQ5Hwaa5Fz1gwMt0ClBmWl859
g40M2HH5YVssCstZM8L77+wNMlCX1RVi6d8Ahm1TaPUMVocPrZS0E1TukbUHOZb/wWX9ynHwvdBE
423+v/IrTsH0ddFJ4Lbp4t1a4rcD61aVxKaPXGef1xc9sjCYWNMr4DoE7yUrDqfu19A1qB4aG+cN
3MzhkCcE6JbIpNGk22zSW+DsZoR1gQl4P9FBhK/xOsFuPjuE0r/+hKp5SEqBjAHS40NSV7kzCtyt
TpObh5zA2zZodOumD9I5Cds4mxpywWB7f21vJtmguvyYCOsnA2XrM4Axv1UNQCzMjf/WkWiVt/fK
baZTa2Th3snTHIM2o1JlPwmxEWBCArI7pgKpBjJJWu5Deq23t+cJ288g2gOW7nQHQi3c23nyIyqB
5ZFIY/wchN7BECmMVXqHqUURNfG02KvcnVYxq5CsGX6M554C3ZiYehIYDBhSRKXYDndalr8lHfZS
MwKqu7iuA71g3soK11BVSX85LRJ69R7rDGzW1aCoWi5vvYXCrmhxYAdcLULM8Lr+W/5/xn0dl3aT
CwFNFNRwx/1MVA7zLkvKzmGet+9LF32P4e9tiIzsIA2CKVRgD8/eKt4lhp8yEeVNWVVEpTOFODxE
zUcBh939TbabiKcjv5NDe+gjDknVe9PP7sgdSdzDwtlgWuOpV9wwbmRVO318pPiAb7YCHFbqegp1
p7bPq4MK4wf77UWqByLhoOCwfbApkdprks51uTyqXN0XksjJ6HT8+/IUxt5ERG4KjrW9lFiKkXmb
3utwUoC5uwaTzYZIQa4mBHgn3IeB/T1FmNk0Lqlq4ouLxd1OYDgY6UPiDjmHjfva2kgagWf3G2Hp
3XG1qDbj9NPpKGB3h7E5UCBnHrXG8EWTTScqrA3yXTWdWhJxuJPuTwp9TkMrm29TxuEhYAZ9LAOI
2+4cbZFJw5Njlhj8l+gSFrT4UCo+g2wICKk6WbZEPbvrvFC3YO5Gu25UPdwRxrZpj2fAC4uB+wf7
FDM3+GuW8UeXor4gKnUHetxtKoDLf2iy3s7RuemSOFA+0Kef6EewQhuemhhOhv2MrxI4xHZIJo7X
BYGoZmZzH4AEqsZ5NzriW+N9oti1mJmbYz0UDpbI0blMy8v6R0ux7xsFKrFLjutEPUELZygxnmAS
jGddi27vYKdLNKmjNITem4fEwi5OXrtBPpwo9p7KbL1nwUnPo3Pp4HlpsIlmzXpmbokf2cJyEc+u
uQ8LDtgNp3z8VuDh16toJTpPk3L8FOs/QSA6pvQJ8fL/cHdmy3Eja3d9F9+jDWRijLAd4ZpJcSYl
krpBUENjBjKBxPj0XmD38VHzb0o+fekbdksUq4pVGDK/vffa8wKv6RjUsjz2A4t+e5HwINbQ21zz
CdXVUp8mJ545pyA2Z7R8XuLMe5xmBC2N52Bjz9OHoI+Grdf2h3m9NrTVEpI1wXsp2P1u7CommqOs
8iK+yOsZ0Hge6BXhy+htsPr2wtDjUC1Fdf7ql1eBi4ER40/m+hma8cyb1tsXr/bxKWGRmfoRVv+0
PLxuJTEV51RzdMy8jHtHYrfcFRnALVSt/MKe2guCMDtfqfnJbvIHuMTyA+mara0wIGNxxFoBUS+O
0DWcKT/Ua9jQ6uaKrk9k716qIxXLzt7EUXsbxxWXJUJ1mblDfd2SMo3uIAXtM014Kb15jderzp7p
IgieEzz4RAT4wtR2vSivy8ZqBPBNtzYdC/adJcgZSLeFt2XbhLAx8BzDGNnQYdKqcHpxDx/Fh5oB
FF2abCkTn5BwMDvi6o8VDbOyp7S311QMle9LfjRJED4Jq9hPBddt8DuXZfwdiQEVKF6ILdrpA+Wp
m6Cdxw8COwdjmBAu0wRtK9Ckh7gCfOgLOV7jYykYrDYxilBQXtAiM11bTX7Wekier1ZR3l96ztLk
qIrxyjih2OiK5PXr4jvy4KMEtYIctybIU2veU8XpnLtDsrZ41+LWRQ9Xo6TmLRgFcr1FIggJ5eAF
0j3FGVdErnPWvr8cSi8/U0kyE5dM/YepuPaXhlyfqLqPNtW7ZxNCKB7UpfsY4hI+93ArbvzIaz86
qv4c2Nz1pFprgno+ORk6YMXWis2iSy+KirIMjPrYwLuWpjDMDnRmcLhFDC49b9R7Ur/UgA1dfQK3
BgYVcxGTF+TCCDJeYtsXJqy3siN7Va05L1fZWDKLMuAGnt1EbZIeyzJC7pqMh+M0v8NaDfFKpRL9
1e8PbNPQGLvqNETK+1CxPsMGIXy8H6m6ElqToi2L/GaW9JQlQq4eZJrOyRa7fFZXoI+2uVPSEZ9Q
el0aTkfbUNCkRUPKp+wgOlvFzcTJcDv5YEjhR/b71wkDAUa8hEITB2iyU96ht3TBej0sYjqUGbfO
KBFYjP0XVCbCJhX+Zn1qAucDkY36LHIK5hJh5m59HNq7ab1WvH7h9SUXLFgZhKvUYr21XMzoo3KN
CdRIMWz09t16Va7CvCOFFyomjsvIYW5cugR6i7geYm1SEUMwyt/4BIE/0AoVnY/RY4NQfPX6Je3s
ZwgKhEQ5kT/IMbOOLYjQYvb8y2GlLYic/a/O2LUK6GYMEZg+2hU3trJuVluBM7c3zOPpcGz1VbfO
fmnAc67CCDI9eWENhQvDH0P/4Sr+vHhhc+vaXn/GzX4DIOaziEPnEArcDRK690XO/u3CoS73kKcN
QCeZO9dS3U4VXdolxNpPDIh2Tdk9QQZjrE4GONmIvsaLolf+UZx9xBzSI430/WZK5PdkVj1LoKoh
+sIXQIhFzkLrdbX3+kVa9nRqp4ENM1alFU+gX0VxP+eM1V3F3LKubqexvAZ63Vw4/N/t619lQfxV
iNV+IJJPqi7M8dXbrYGXfUgslrpDlZz9W7rgkDhXEQ6stUcAVATwOUb3V1mXH18Xz/YK0pgiDJwS
XE8ocAViKdrheqTWhavpHQW5hn3RlyEoT3GqnOdCym+xUb/XRX3VKye57CaMeJhY56cSHAjJQtYs
1niJ5a/clZSY770Zl4ylJ+SWpGq2Hpyqp6orkGWNfUxZ/O9YNeTXzmQfE9nKu9KW8o4QVLSzWJAy
ypkisHzMAjvmXHbtrxiiFdi3Tko9vbSUMdjF0SzVtAND3p/GjAgDB0h0T4R7vJXevFV//KmK7guX
DLWsSGXb7fpHEPlYgzlrX39gqaPwapzV5es3Uwflp7L1S17qGCQg7tmoSnGNm4YSskZPK9loqcDk
lOJ6KczLpJxhwOyAcPTn/8YhlLOIieTrX+bxXB1Fpp7jIg7P84YIQZDW0TlMCLPRUWEfHRJER12x
FJxxC40B2+bQJo42oqptfLlkAAxSeWLW745jcWXhUb0yXdAKdpusJqyghTaU2zYD3n99O7adJ6/P
KBpYQo2ckJblVZ2xl2psDHSvj/D6d0lGbwh1pIDtqlD0O25qemuBnd+R3JpwwuoGpBS+zIvXP79+
yUt1LVO3PxW2+jK/AukyQdkkMXzcae5dz3KOURRsv9ejflx3xv36pQ3DJ4gVCbY5U55w1l++7kg8
FbEtiZc/v/yxSykd8wdH+z/CuF/eHx7+x/oTXxs1t7jHzCtJ/N9/Ou3v9j/9B8fvzUpB797+o788
aPe/Xr+dfG9WePpf/rB/Banf9t+B2HxnnvPHC/jzX/6/fvNPHDtBMHDsX9/FuEc/xbjfUO3XmZf6
Lxz39Uf+4LgHwW+hDJyQFlyA6ZJW339h3H37txD/vuuHP7T7yuA3HEXsgoFm/NH9+3/57UL+xgOI
KPT4CeGhg/4n/Pa/0tAtmjcDqhtD/03dQF86lRPXCmCp5FbjxcCt6NCwfgFbf+/R3xRckEl0pNsz
na7Hes84ftsQi/45xXtFdP8b4f3vFw7Y/semiT4RApArD13Yl278yQxrWPH088d+72WvrPsf0PDk
dhAQbOFigxn3awwWY8kvXvY7D+29RaUPfVb3nc/73WW7qk7uTDf8okLinXfEe9O9Uc1O544aW2vY
owYZomClLu8IXD78o3fFe0OnN/7g5WVtyJZa9aGPrZ3idvPPHppugx/f8JCY5xz7YHNr1zvVXCbr
IvyHD/0G8S5R8gO/adw9tlb8L+irqfjFQ7/3hrt/fdWWqqayzxT1tzE9eqQzviJc/fwNee+h35yW
Y2PmVtqNt+/dZJdg4Minj2MRbn/+6OsL/Jtzx3tzWqp0TADgUdEamY5hpil0bO/a1nhPP3/89179
m3PTq+qscix6gXXhNclucVXPbgFYFypu5fr+P/w13pymA3GQkDZURL1kBBwe3M9p+4tz6Z13yH1z
mvZpX3dTyD49dez5mvQwbOfJTy5//v4E3npg/80n4L45Vy3p1cJmGbtvQvqKBVgJvQ1M3pandA40
TKm+aOR5C2NyRYKSUzyhqCaQAiI1TOc1hPjkAWvRPG+4mrT1LcOanjVTJMrhjISbJfZgFzF7jn3f
1vdulfUgO0IEDmA4cet/8DwMaTdVqqLpU4rpJzyXhfBowl46LJfLJh7zjnLP3BbR5dQMjpr3VeMQ
l/HdFLdB1HVltwcVZ+TJJjEYPqR8F/OC1RTsg5aydTUQ/6icDplbpPgNchG/IFKN36doKoKTTlRF
mqSwO7p3rTwX91gKASdvQnwS0X0HNgC9xu+Ah37usiTC1zkaesM7N1haiHzCt6PrrHSXgFxqPDAw
URQmeUBS6sh8quxALN/mKUwUNDQzBNd131I2KrJJ3vPWgV0MYmzN1Im2c8P+H8fTuFtq2zjfl74b
kDVLy9FWv8frI+y7uuqn4Zpa07W1q3GqkFhHX/F+ncnC883FwEbXxibqts5Nbao0v3KmunZBJM+2
fx65ee0XWxU0LoHhoRYRsodgiViSoPGsRD5GMuh85zAAg4g0m6/Erg4mWfrkKw3iM9KojcyScxvq
qXz6KDpdGuoQh4Tawl1UFjQubGBJ9s6nJJ4Ea9e0jzi8SAJ3C5W3vonbGyiwk9g3xBXFnh0xaSln
DGgbc8t4oAaC2Cd91Tj42PGh+Fz3PlnWXdcuqtun5JKpSkJXoxmw9YYPTMpLl5DoUEzb3pqZJtiR
KfoNlWjLJet8qn7HbAD+oqeC6ZZN3jTbBRBpH0bIWO3HsF46f6csMqUMcnMKCcdCU7/qZBN7vmj0
LWsPNJBx3zB0dklF2sCavpvWTTxpiE7sajlraOU+lqWzpsIXwBQ8np/cOHWo7WNGj+PZT828ayNv
bg4ZsBx73xoqRj+DqYvjUzhl9J4W7gD5Pxo9cANco6b24+Twhm8sjzQBPvyFmuswr0RLqV9Zzteu
7A1S0BCDn3bDriZa5uVxdhE37nRLIUug9zhVgF7VMcCyfatK97upMm1jnBwX6xCGy2oLkUyBEzG9
kNBr810YZZ27L6feXY4k5EGQ+CrOxy1p9gmYIhjT8H7oDUlnE3nVuIHT3vqnOUM0OQVo5kQM7MrR
l5h0mTBCqffcrevI7Lta8NK2whm+JDig7yiYXUYq7eKgvka1AbteNyUcVatFbt6UXthnVCWW1id7
jkT4mAZ4PnZ5rUf7doU5X8WzrZxd6pC3voZrZWc3/UDn1se0TcLkoQsYhe4718IOAdw3YFPV2yMu
74IJLPaRGiAhercf9Te4nJiwqAyUz77vRg7tjdtbvHa/V3hRY9rkLvIsaYu7xgLktzFeaclnsuVx
DzM7wwPl5iU0RtsiIk8x9+K6d3HUtxZSeuHV+9p2JtBINdjtTQ/TI7+kmVa4n8cwKz/Vo0O7bOdA
yD/WnpeOj/VEp/gWF2NELK3wW2SneM6bcy56i3rRGMjDszkuWfPIGJM/6Lt0nuEhyIQORg697tzN
cqIROCM6k+zEEts2VXZVMEfclJZ6fCjp2xy/8RkNdEFwpqSnDr5qe50LIboDu9bQgTNC/HDX6xCk
VV5iSn+wdaGGY6n9OdgBT2yhCPmzK84cEPYGExO56QK6fGBw84KH8WoJWrHqbKjkMTUZ0umDfCtL
BobfVNaq+BAtfTGcwXDzSohSnKwXtBJ0xTeOMEXrEhib/lpqsqF7rAxBc1c5mczOJdm3FZlRA3Q0
8ez6n4YGFC2FDx0sUqvC2H7d9lp+ZNbKkJqYDsHAKKrVuBfMVKbLDDL5k16aINrnusbXFSUiajlR
eCWEbGf396wM6hRGQlP710YAkDh0dTlVh6qNnCzGl0UUYiBT7MXBdSrjSqzNOtYNuXUgtO6spx6r
cGGBMQ7AVO/Y5iwZQnonaL+pZAxWc55zDWad1387tumU3fvNSLMFv3mDbM6V86hjRMIrKbORmSYp
0XrrNURHsA6GUXHuLJGrH1uMet4+rVQ1Us/nNcs5Q5EyBmi4GHVwxGIEwDkowawaQmVtE+6h+fXg
mnQ6lJnTDPu69AdIRJ5PtDe2IzxVtqlnczW5DdTpJUk9DneJFeMYZyZkvRqoBCV67iuYToMGuHhf
tAHecw+/w3gvRFm28IRpA+aKO2K30o1LWr7goC3QRMWIJuSg2/PJFKA7E3qKmSLCJt9TSh14Gyok
HRtc7hqhSLXdPMRFZ8jULkxq3HP0zLLfde6yEEXFjAcalcv1tjUzJjq3NNUZocm1Q0dNGHjV3GTo
UnRoFWc04mpaGXUCpT40noA+n6vWObSWrAbWs8q6mgZy57uimACIje6AgWYwqWpubLfs8m2ZWSE6
bh1E9mVkhrGnR7id9BEwYD4fkjZxAvpAJdUCBXZx9ZCSQSvvPT2TfEv7BfsWpcjNaepC91nJGC4T
kftw2dNVAUqMf2YeKQBuKApgNG6XvEtYDg+a6XIkbG5ZflCCwqsyxzzSXz/4O3Do8JMwC8T6hMFH
1XsEpSy4AXvfyksTYfmCDZUUy96BhUXIagjVdKYEqAEqoIxKvxAnz4adU4053ZbGFLMBeVSHM1HB
TvfDFy4bJJoSOIMgfgFIE88P7eR56jKQOm7cz/Kqy6ll3JXL6hR3An9pcakxlt6iyI14nchhQEgK
g2A6smQcKDwKyhT0GQMbC741Dym+KzK97WmAgDmesshtpj2oEKRYP07HYK8XCeuiAqPukhwoQvcC
m9YY3fZWOggIDlLrbR8GBNzALFNx09lu/WWZPfLm5ZIabGfwPVbMmq08mLUzPmmRz5W5kPlMpHOQ
NoPFkOGfxS1clTDLyyxS323Xc4tjF0WueW5EPXvr5RB/pNtPC50kdqnvmt5jp+I3tkKtsGqYk1Va
EUUmKp2GDK8PvdXBvgKrCV1euoWjD9awOsB0OFkdOSNamRrjtAFd28uU3C3K4KVJeJTyoSZWm1w5
VkWTK1XjmuAfrqtzB1+qopjXaP+euH88UdNhGvHIIW7Sx1kQFb8eO79yPgjtT/Em8ILsOpjDhVoX
T9Fvtqi2/8oEHzuYpUH9b31gtfFZAsh4+JiOBSHezeDT116Ywksv07KPW0L2QC8YOeYgvmCFoeom
E4LJrWCAX32GJUkGn1gFDnypoZTd9OCIJ9i+lR19gaQw1Q9xVCwkwgtNfvNgpZzdp342ab8nyAoE
FfAISKhn4WIahUoLlWrf5o0ecBwt2CAEtWNpeD2JJDdgPKFlCXSglMToBWNyQ8uDbrO5/+qNdI1t
0BCDbmt7nGHb1LeGsTrasstcfa9BFVKiUdeBV+tzFp5YYx1w+aXEgNemDrFgGKAFBeBiWA2N7E1G
m994dOFrlr1Yrlw/QAWbh5g+Bfx5tK4rJ8a77Q4elUmJ33tOyL7Yz7tp1wbyJhuoXwbIU5nsUxCH
Uah2w+hzvQHy3sa7WBWV9w1i19T/TkAFp9rs1O5AtKNoywus0jWJBVTnyrnDirbMj02ekfCZS7HQ
oBLXRKywZ1sv6dLVFDvPU8svPqLt7uWg3NoHkzEs9sWi2zi8nDBY17shLoSm1ngJwpvcmzREe9sH
rScRUqPrqC0ic6gjbZd70lFJQMylW/TTICIpduQr9LkautSg5lQCGr5qBbDGuIBft9Wiai2q6av4
yZn9xtlKz+6+2+Xqa2/DpQaUGzfUwsyz5eo9e8kyZHDPXP/SiVwbOL4j6nTvctWcWVcETVbQIbBC
64vM7NKe2nOPdtGlDHKycm4OnNIBcIexbmrJUJTMKvO9pqupvKV7ZKQ+eOwbTBobFsG1vF8wyhZY
om2W7a6GOrBZvNGHS4JMHx4Gy7HiHcJ4Yn1BsaJqDTuu2wJUlm15zIreRvkOCbec48ko4x2uO3s4
+ZUHJRwSDpyFwa2CL1NDfdCRg5R4zuJl/re4MK4g7Y/HM4c8JorwXkWzgsQZtSxbqKR0ukM/rlDG
IHbX1EGEYmrv/FAYjDORC/ZiIJDRHcakiDNKh5o5uRTCEZ9tFUwRScrCkcQk6Gis8PxC0Nj7ged2
MJNGcLaRN1E5niZt/JyJgYD4SHXlExfrwIcOs6RMQLAOF7B9KfJdxmgtMDNZfh461DLcla7LXWKb
JqiWm4yK6QXWOb1dm9jS4fiQ6kqWX5qGWuMXySWGOHprfKmRbDlOd37pyG0xmDyodmkEEQl8JoWc
59DpoaxZgRW7L4kSxj41A0CDfQGnwNk4rs16kfqWKbp0Nbti/KuLsykNQEqOhzoqN6U98qocMz9x
ArP7hUjbxVsZ2PGzq9qXXA8Fu1O/k8APC55WVdgVDws5dJ+Y5zR8ciHrNnguREWCsRULmZgGZ8mG
gvX6wp0qnJdBRzvwJmxtCq2JVfbUbiwY/u7AUI7hPuN6YrgIcl3ZVH4LixcwXZlvzBAuCbPOCN9d
nPm+OEtJV7sX7CXTgEtt2X+RoYc1kMV+o7kti7jBmRBWesO4i1OmExQ3HEpJ29hGs3KsN0A/QsSp
0BXNzqdjTGw6O1LuJo7Stv9jsvcf6Sb/X8kiDPn++78KZP9Lue3/bpPvSDQ1zaLrf828lh07/Mif
7bae/M33HBsBwmblvAoj/5JFMI785iGBuIFPXyueepsZGoWPJv2f/43p/29wcULSdDQmI5L4fK9r
+tfved5vuBkkPxuy4vciGf4n+sjfDuqk67+Z8RpREoxoxuVM1lD7aZ2icc8le2/d/fB23Pwx8vux
OPtvB408/ptBb88J1Fc1ib65pYWgs/NcbdKM9oh/ojfw+G9GvT2BgVaFXgrrohdfHAR/Nu9cV34x
gl1n//9ljsnD87H9OLj38tBJmHpSaWfkJ664YPTZqkLRT9stkdTgzMr89Pjzt+pN1fCfkg9P9mbe
2wlWDSwDi7O8ZL0V7heLLg4yS6FnbxPQOcmzIvLDyZwqWL0Vpov0CPevG55NgYeN1UrghbPZ6ka2
1jExXrKTvPncMochj/IDFzQNkVUxaNzQTWQ9NEEf7pZ+8OX5z3+Fdbz7N2/XW/UnjX1BjSqfBhvm
vWIxDUuuPApGmEBS0m84UKc9H8/jz5/NWT/kv3u6N1NmIu80aUFmOjO4YWafLbMXnSca6TmhpHIM
qkc2+pROFKewnegRxA0QkHH6+bP/rQgg3bdyUWcVFpwtwBaSBZp+jgL+W2wcCT70KaP6lC6Jnz/R
O6fo64z9B7WucGYNr7clFFuvheamamJ/k3eRpj4YJjtdo1YVR794svd+q/Xvf3gymG/VjOoT7EVl
zzt7oEsiDhOa4Ot5OPz893nvKd5ccnwxRwNNlwvdYc3XhFLe80GQAirwLX76+TP4751K3pvLDgK1
sxAdVGd5XnrVjZdiicVoxiCBAhcPs1F91zmVBj8tckthDV4SQteH2Egzg7qnVKF/kW0DI27jKi7s
zCOJxtKMRX0ZkF2AP1XonJWdGPwF099SBBP6hk3SCuiKMNPz5LBZhnAP4F2M27TwFJnjsB01xs3a
gMHZK0aA6KRtlxGIP2n8kjRnejRfEicYub74F0PeWd23MCEt02D2GplO4CCldbrepJjtmm9jE5Ff
YOzYT0lwU9EZa/k7oqEcJ4cm6ZMetl2XblQBJNNyuoUSk9y39wpo23itAxIcwM0r0DBfpdMF43Vd
eaaUG8YqePsgy/cM57Ya/02jdgvDXeeSNpcopa2bVjpI2lGEZMfAJvIudWE/l86s5g1a2E63wYwt
jpWkbC+8jtX6UOmPDRtmpuXqTuQhlGlYSy0Iobjp/YOKvHFNSOkZY8/sp9Utn04X380NksEdf2td
1YwoWSaHExuyBbp2sMW5Hxeb3m/bbz4VkPW2bZZBnrBaiuRlmbDAUKOsbQvuDsTF/AD/yOT7YdG9
OihdzUCCM03sF/+zQ7H4ko/xVTdC9dz3PccGa+84y2Zqg+p4OXl1Ea8AxNgVt4zF/Pg6JdYzQ2tg
aAiuiTMFRljioU3sF9/KqG4p497rHNoEdE4iMqEl+AzLYlAVR2/KiUZj0qTtEjNoiLu7mHxuiiZy
I3LAVtbVl7Fl5Fwgj4VuX5KeHILwlj1yyIo+cRZ5raMk67gPNESmI/zJzAYuGYE2HgY7x87himoa
GRZszWTU1aUXUCpwW0FmKJ5RxKbwmuG+a/ZNDyURwMSUmjswWW15m45Yd5Jd7eVOiF5CNYP12YRc
dy5zy4JphMCkDtjWWnnmJr3ffMaOrL37ebaL8taKyrxZwMKmxrtljl3IGxMsojgrkXzpoxlLEESM
fjtNl9vcikuVB2N5qmdorogRVvQlJrOfEHGKJXvojgYZuCZz8RgkMu83hYgRjyB+jvWl79N4RYdF
IpwUp66jRLttYmtSgNZr4mdVqXCDuTXTTXvnguzKhg+mmEaiSmWpHW/vjgln3zEQaUXyM51lXlPf
QCHZodKz6+yBt9kgsBCS3Is5DfXj6IZTfF05g1O8uLiwabI1CX5MujUxGqvfZ6JBzl2J0ZPaMXqO
oHD2dcTe2TZj7b1ginTqkx0xp6/SJVgQ/Zj3EhQxfvyiF5+G7Z5Ixfg0EBqw7pXAM4D1WRH+wPA8
uBvPglK9q2Of64fF4rBb2TVzsbNw1dpwKSRb3wyqL3BvYKN6HwJEq3ZCCbeFM8SlCHxeUgJykkaK
jc1saloDUXZybTroK9+zYOlxC0bcyOKI8nfqKpFmGBJFQdmc1/DQ/ceJ7gPM/moYYqlaZD/m+xWg
R64sChq10G54hBGU0P5RpuC66ElFt4qIqZajXV9ClkAqYfOpxjE5NLSzFidf+kLvLYUtv1xn7maY
6MlrQtL82CaXps7XhA7lUmx2bD4ffRA1eWRQWLXRtGVEEyVJ3VbMSccWfw3/0eIsI6qXOMhkoutb
OgesPtyWrW8K8s8zAj7SFwin5H5oatd/ZIwulqeuoB/wIcQDjSEmTOwoWbfkbl1c0QrWDONmZNCW
8bYsasr43MBmHe28VxYOfUcX0dYYfPD0R7oYqC+gHwcONR1+maMEiq7nskBkyA8zCnUJhxGypzWH
z+MYKumYz1VcTf1Ou7OKX+a5IQBYUvoYO3snSar6SLrGDW5VWWfznhbbVB1GdpT6q9GEBQ5l6Fv5
xzHVCeFB5mP9JU19nk3Ba5RHV5UjUuh2Gl3hGuR3uiY//DzMj0xOilVGyFvWmy1HxH4IMsbEsVaL
d8t43l01rilJzsJQ19CH037qT6qUAUqRDjymyIrZ0TmjiU6d3AKp7sQQJCDAFXDzu0a1ixX2ZxDU
B7uBSsWpgs4XEzsmjnfHddJyPzNiIQ2FZEjJREJT7szYuhnbF23F3C28MEISab2egcUpXeYMHNbA
njpMYe0sXnALugI/dWEl8xfHrkj8CWua/GtbG+ajTC3r4KKTXQ6cGPAf+DpFU8wKr1biU1DjC9tS
NY0W2KX2XGLSZuB0QxOoFd1DNyW4YPf1iHUcVScZi7OsLS37svD1hOcSGH57ZM5rsI5i9yfOZuym
oD6ZlPjvBfUt83lcWyo/AtULzR1T7zG56RIGGejbvkxAh/dV1YQLq/m4gxe+oJE0RwWVgwBlTGC/
AZXclYjs8bAYAJiGsfQmLj2ZRxmJIhO2BGkXqMJfHOyY1gfyFU512YSd/RmnQlkd/A4XQ7LpBiNh
7ZdN1ITfYIU2CSl2mwLr4xIQC75sw56U/RbQBZVsY1tWiAbglTpU67QaetrNHQoRlq6du3OhSZ3S
FczEndWG584PTqwkzW5NojlUV7iYB/BzbRoIt1lCuOO+SZuMMoY5SPNJbIqkhGFy8pl/jeQ21+VA
ckiGqAbPUAlXmvKOu45PrN/LPAuq/zT1AHNuPNYatKERWB/MgQsZjSweIxO86oklZ2ZcgmEpWkZG
qJZlTM2eI2dWRRFmeXQWXwqIbz5MykPFJM55Koqkrz/SiDt52FKaSYNb5NJwG5WtSr1NDg+9afHH
xV0PJMuh8/1rknkt6hjQINbdtJlAuiaHVFpDd0iaZor7bVDTOIEyIbSIIArTvnIWurRHeJsoiTG6
7lyCb0DIGIEvBkg5S8PIrz+6fhz4cgeJCcjWxmdlQJVcg6xAg3i6JPobTP9RmE1RZL79ksshk8SJ
ltIa411oWSITW5YxvYdXw+liWOVxKupqU/tlK6oPoRkJXkPG02lE84skSExWY+r8gOmUlPD7d67G
OyG3zVJ5a7E4l0vxQp/TTLp2KsExsBCsM82b7KhKsImvw6WqG8I+kZV8mQpHgCUZuixMvi7FoIGx
uZCCM2gZoc+zsIqARs9Cochg52jjpTLYzV3tNE85dioHQPEED4OcrutS2zaim1vTocf+ZGoI6BOr
X6KhI3zijZrJnH5E2edWuIkAG2akVCoNAj0w4Gi+zlk5Avb20yZiGJcGBQLBhoUW7Wbe0lmgU6Xp
JP/cRWpdqD6SUFAfJaGB8GNIMJ9bIswcYTcbwLRB9Tvye7hzApoeGcgOLrnQmWDNLUdFBO1Vc6ca
nl3f4Cva4mbyoFAFqiUeunFYjFIxEc0gVR/gZRvvE+XSlfXFBo6Vf039FrM3kxbYQ9QDePC0XlBw
AuwmCaZ5LB7oxqSpUcI6QZSsaz0FcWe2vVLXmzwUKbi0JfL6/BugMRo4VzDIQprUTJyHrLGSIcuu
iVtPDusWzxmpt52SKkMEiBUpG+bOfqdfLHtRMeUGqvOn52rmILpBkkMO3LSMOp0niVXE+pizl6J0
xHiNic8iC7BjtCu9KZZwMujYqIK9rLmFnQ1hh9SyaTH0DJ+HBo3mC+9atnz0e7thaIEzdEw59HAK
0bdgRhBlHzQas3iuU/gVHCZFCFspiWj8k3CXyeN5c8blkLUys6rHjg0FqksX+VYIsKUtqS9Weh7R
CixaEJFDZH+WRQP5Q+4agz/gNAMDB/4jZmfzgPJg8L94I56OG3TXmB7dwEpU8RmAV7gOEbKc3BER
GxkGjxX8AnObsRPOvR2nIjIe5didM30NWOav9TDxfDFrtPPnNhdALadx7JqHrLNs0u6521jt12I0
dXPLcTVCPpbwTIk2MCaRHruEsJbWd5qN8/oesrgJbnHcROqy0+jY37DlOnV+FuDTL1vs/ElWXlR1
kBiqtRaHvdh+DgcIwxuWfhRL66WYBrqFh0VO0OoLy/vW+4hT7VbnrJb50Glahc+l+ng016RwqAzZ
VE7UdpdcJK3pmyrxPmUbZpR2Q7aGPQFWUlkom3CHl9vdB5pyNRkpfFrUU6NLQZ2GeCvTJWzdzwhw
rmNBI+I2svvFJv6d4c469PlhErHYaI9Dai9ng36i+GYhGOhynsjqF5OOdyaT3pvRXuzzgv0Sk9ya
AzUsbjaQYX/14O8Nwt6M8tCU7XJxbZoXrIWsbEEWTro3wp+vqO04A+TyQbTOL2aU63j578Zgb82c
WCMpw/bEcmb5OtuZxj3H4/BMq/rBJunBeqe+m1fUYc55vnTZPgHI8Y8+o7c2z2Zh0Gj3fEaek5+w
OpxUCPwgA0vn5gA/f/4k73xQ7htfNnlMGKORu5xRgHgKYvPYNMHZP3vodeT2wzFWzuVSzJ23nEHN
ofLHHNKh+MWrfmdq574ZpGV15nJ3Zso14pPs4w2XJzZxt4QTf2Gyfe9tWf/+h9c+YmUzcz0tZznX
TVnlZ7nf/+Kh3zl63TfTMzhH3PJlu4oC15ODfW241eRnfRya8wXRy18cPe8euG9OcUDrVT3bejnz
wYSPmDtyf73BPQ39vLbPbBXtJPRHLta3vI1/cba8M31035z2HeanvDI8JyGXqfyc2xhOxl8cTu99
5m/P+oiWXKQdHpt44/wtLp8nfVEFzz8/WN95dPnGsw0wJf8/5J3Xctvatm2/CLuAifxKMGeJStYL
Sk7IOePrbwPkc2zrbi/XXa+3ysUCIcmUSGCGMXpvHWgTv7neZohkIPzIwNDkBRFDf/lA/nBJ0VH6
/ZJSCLLsPX5/jQRuz/+itf+uL6B+uIWpFPipPNJlsk0NZcN+VI96/2R5xnYULwAe/909p364nYVu
exqJDUDhoES2zXnw2ORrjhz9u/tC/XBPC9rSaEnr6XoVT6KyloRIwKawj+FwluqEasbfxvQ/3IHq
h5sbxwK8YJ/POqTmhUsbGvzOzt6o1CxEgVzvb72F6QP4Lx0U9cOdbsU1CrmkIb2o893FsjPgxEEq
r8hkMV/Vjp7SP1+7ynQL/LcX+nCraxq+wDryym2JLr5kl7vAHrBKQ33DGuwcWcQi16YzWKf2L3fL
H+7zqeH66/AI+yhMjMgqtmEEatMvR/YbGSHKStz5f7ld/vQSH273QKIBhfy6241dRsxczZKx65Fd
+3nYr/75ffvDS4gP9zxNWXwBWdjR4YoOI8zJhUIZkF36X3wgyh9uefHhlo+sqSfS9N2uNEeKzW2H
dg0Xht4/h2UjbqIcSZsNFaKVIFcuY5E4AmE9JHC1uhmpXF1cz0WMpejl39qgf/qTP4wVAxsDNS1R
7xhCso6pr2WbCorXIa0hUf/lcvzTa3wYKGigol2nrDMBwVZs+p269ZBzZP/yU5te9pepOa96VDFw
wna9kjx1jXe16uximM3TP18Uf/rMPgwOBdpmUP+avKPYJK1y/GQr6oTtX96bP0wz4sOQ4Mth3MPn
bHcqtRD0rsk6cksfEqfxpcMY8i9f5cN4kFtmhgzY6+ggYLI227HFxo4S3IoRnCV2567/3Xv1YRgI
uX40V+jtLgYF07TUjeSK8MJ//s//MHrO3cdfPuc+9Ay2nlJDJBa1rdFzajUntmbbdmSBotT951eZ
p5f/MnYqHwYBzStMEo+Hake2X1tem4r6Qbr0jcEAXoHFSWelZAa6TiJU0GnmgciZiHSuBNG8T1yq
gnbuWnboV2PCDmxFCdch/Aa4ocSq0Fs8NFOCFLZ/P1PBrgsireHhDpBgjsSjAnjT0rS/VIT9KQjI
5DEZiTyIMqiUO9cfO7R0eIWM6Hs24lN7oXqLNWthWUlG5B5+fyVvbCfPlZ6k+ZqalOpUtiznhBVh
YdkEDB8wt1PDqkP3b2/YHyYb5cOgJohiYDerecBhwaZDdAWIO9U/qEGW8IzjGjsI1Iuko3Cl3nuB
2JWEs1ZFcGwL0ox1ckRqgncoxT0l003gV/5ZJbyNGuRKDM1r6YdH1OTY2RmMmZO/RqV49fyO9QBN
Cd/F6JDG7V8WrMp04/23j//jgEjGVWtwC+5igkoXI+046ifFRvfygDmzB3sJHVVNqKFllrbNQCkg
zjz2cDc8063+8lv84VJXPoyYSawEiiVX/i6KCsMhV+IgybrnKHp1JlATDOm4+eer/Y9/7ofBE/Xr
aAQhf26e+xVXdHVGLAUELnH6QaLXY5S7sdJpu3qXDkY3RVgglcStEpj2l9/gD+PrPFf+clsPNFdC
VPM+cH3zEXfinuLQ1yYSh1g+q6IjFggFu3/xLlqSLek6UvGLsfzBT/nLL/Cn6/fDEKzWbpL3rc5b
EDYraj5bqYBk50pb9OtXMuvDRTiCzqA2aUu3+TX/P5btMeL/Wbe3S79m6bcq4JP5VbfHz7wL9xRN
+Y8sFMD3AGhN6xecga3/R8iawHlkoidQtWmz9EO2p//HsGQVJAUIIYUMNZ1L+H9Ue4r8H1IZNZmM
EmELZH//T1SD+fV/GRQm6Z8QSAQV3bRMBVnLh7khbWvG17ru0XsU7kYmJ3pD6pV1ynop+nGU0Et1
KY/CcYrSq6b20p52wP38LClHdRuXIwp+zbWWlHVNjght8afkFgls0SFU5bONJZ7mlPJWhAI/noBu
HTU+RjVXKV8UW/8c8r9+pd/p2JWV+oQq2MupXvgVr8h36sL6s+JGn6tUvovQEd2pkSet6VT1h1YO
xoNrtva6StT+TngR/q4wN150z3/C+wUo3shcArxduT/EhpIsS7VSDgPD3Q3R2z2Wv+EVTgtRM5IC
ULkz5JuMkAGODK3W2iKMNM/jZ3jT2RLOt7fWp8hgKzDLu/lcnonvturLB+Ivzr5GlPMwYa89JSax
BAfcJB3xMYyFqrpJI80/zUeSVgbvRz/PvR95ugp3ve6dXqekMRP/0vBLqAn7RR/pGM6nK+EdR1wQ
Bkg9AKGRFgPDlhC+TEeDpP44ms8NMXZLQPf2MdavdthGtwpN30PpIvwlEgwU//S0wse7DmqgYIqd
AlD02ie6xKjWWWK9zkcSrtNPvxxF/ZNZ0xsjPGLGys/QprqQOkemX7qaz2HGOP5yc13fJ6tfVaDm
7/tZbGsGt5EBdc2A6CG4d35fGddlSesFI9CmD3t5mxdZfY9QKFh2MnlS89MqFvrWmIJbbXy5u6op
tGnZ0FzId433TSPsNVF4X9US5qI9fY4BnyFxMNvElpEowJOGRd9XdzDdCscephkzjtCKSLnteCCG
Po92uyqquHgxp7yrxsCYwkLpNMKsXPo0Ye/g7xKxOB2xXrgzsO0tZPoZb2H/rekG41VprDZ0xJga
xKNQWMdj/tLQ1NvXTU3Gd9I9KD1yEmIj+x1mMe2ZctpZNkIuHpyYC3Vw34RXDi9dR15uaJj1huao
B43aT7d131QXDb/1gs3VJpcrh9aWsaoSIR4Jde3pd/IUpGxxGED4LTt4kwGDzV1VJ3cIJMrj/GA1
UrPOcojN89MmkP+25LV+X43MnyT2TZOxcTJfom78/ZPEZQjM2HCzzXueQ2Z5IFnpJF8ieaQR0CRo
cRKrOnnMZFzZXU1TOvifI5r7m+zx59d/Hs3f6fX6PQ4J8dT2+TIiM+yT0mRITaADnVys6seGZBCn
mkKzY1d5UaSqWepSUB4rwlcULwo+5xrWJslt+7MStuTvZujzBEs7BI3yPXsncISC2HElDzNWSg0b
qEDqtlFCc3KgEwXjG0K94lnWxkgS8KG6Gg0LElP7lyQOIR3FEUQWUCRRrbz1qYhXaTFap1jRLNh8
qb+1UjzpqQ3CXSRudxqs4iWYRpeIVEynGYlE04qUGLZ5iPHHmX7Il7Mk2cVYFy4EUZuoADNjCz6O
3Hs9V+5iz00PHUkDq0oPgs8sAavS6qb8vuFR0gKijOr05Z/vVyg8vy06LcOmC8gEwyVEXIjQBDPj
r1vZfhT0ykj62HeaF/ckqrU5e0I5OzW1oPnD522nZq8vTOvSJLTv1Zy1EsgQr2nMr61PzgVZEgaZ
dSU3wxTCTINU2qJ/22alyrjaVncl8Vp3MsLZo2fI1yKuTqrvPaCNMM8CLRmstRJVI1GJjqhHvVrr
RZE4njqFQNWB401va27lRNTFGOIWkjEiu4zd6Ig7JTpCGYmOfg9zuMYWD6vB2Bdan1eftPm7B2JZ
MJ7a+dIjke7UT5+9QGwPpADQvV7puGto5lsyl9AUW1IXbBWAXLL8hM9IZcY4NBmJsXNWAf7d+oxN
tQI3CqtAD1sY1fAWDhOggHlK0SQHuqp4NGvRn5IiUheSVWkHMPLd+73jlXR/ibEJ1hWR6pf5wXp9
f+v5P8cVziNkjEHw0mdJvImIe9zSUic7sQvPY8s1MyEpah87cWIMxFBmOXFWpmbaxNeQMMee3gWq
hakWVLGHYQ6YXDnB5Gycat2yqYl2M2VtG3l+vnSnRNn5Ab0IbPhe9dat0jAnYj1dRl2ZJ8uZ54mF
OF8VSb9XgTDXVheik4oK71S4wH2rwgdxSEkBpTmJYzQTRCyt5xcxSGKe/mezU8xsKYJNwemrkMpv
paIrh3BAvkRWK6EpqkE4Na32W9xDQ5LMDFOOrb7ieAtgGOnlORe8A44WGWB8VeLgxwa9ET1ry1rk
HVp9kMGM2YR1+qt4QobNDzO81JgwYvNTPegxeJUxiGYMrfAYyFEll7C866aH+Vxc1A2lOPMVojaJ
HFOQk2sq5Z7lxoM6PZOJarzMR8jgq1Wkt/5yfgrPltxAUOT+khwESAT/+9aPRVtvEOtt3knn3HDX
JtShQtZRNqzxpUvEMHqE/MVSclWNsFuRCRovaS4lV7nyaLabNYz7KV0xVAWe5Sh7CLNVRgngqHaD
fBxiC9seDipSsDtgrGVhHHofF0Pfe9EV+YFyTlrJoPXLBPt+W1Q19xS7nEoWMCCkcffPw8rcW/25
lZ1GFc1WifJivSpb2Kc+rFrNaXmcyWW1V4V6iHxm6trwxeN8ZEladR4x9y+tQNEf6kIXSy2Wyo06
AUHj2keyhLBkSZ/eeCjwxx0GKL0LGRkxNHRfXDBun+YfNcO+JtpSqcXlfRWJx5vk4brZd2mrvhTN
QN0hZ7CfHrQJREiTPN50dpY4eVevCYdVH3PIhodRb2B+AAD4lOhosfMx0C9hBw2llDpvYfuwDmPk
3EtM2GL9vm6E5tc+d0q0QLNvfMXoXi1UNrM3NQOr8c9v57xq+v3tZEehoUlRZUPTxMcqcecT0+Pj
T9+DGr2GPgp2jGHi2aOCu/AKNbxkoxk4QN/jhZ/o1baaVhnzg5rp1YXMsnihei2uQrM5S1Ou6fzQ
GU1/MthebNSmBJKNimSRK4Y0Ud6HPfKs+0zqxzMK9hVsywZz3wQ6bnJV17aFNY7XVG26DcRiaQmw
U338+XRezxBEmTn//E7Amfttvpr2Q5irhNAZ0iwxKZd+n6/kMihr0/K6tR2AX0iUct1TKfg0Rpa6
KlXSwJvcUw9enT/C5hkOSZ9Ud3JWxksj6bNlicuaOA3BkD0d5SOKYlbqpjN/wUq1wXYw6C/leQnY
VsnnhPCDl/wh0bThxeu5i5FOY8bXI+mU2mqzZAWufOoAmhRx2WHM81yWaR2UbbsK7t1G5KtMs+9R
BAqgAo269/Xkx9F8DkWZukchJXYeteSJeQ+iqCiCc2YV+rIsovIZ+/lzp0fuq2QWx13Tu9GXPNUJ
liu97tRDVji5MRkQDelyX+4/fFluayTHWUI9AwnlFr9gtUNY6J3ZCRSrOh+BeygatPq0KD9jK9r4
dXCVtHj41Jj6pkf58maEmruwDNW+T+SoXVcxYroma1ZzyJsUIZPDYUC+m0rm2/wArHNDNfPHSBMZ
inXUIUs80nIM+jFfUpR0d3kStvvBD+ylZn6uzU6LThHb0lVWafmDG76qNsFSUuCLqxp+EWHQfQs0
0lzIRUSfTO5eyfx9zSPaS0yp6MlEBexYkjMnnDaMo1KTame3+V2KqIhpXv1K9pV5YQ30vZ3opGUV
o0iD3BAEnbUj6qklE1chabNT2x3jE0cCKqZAMwY0udZvhi29yNPCU06IzfXHwL72BuZr8AXlYsR+
ikSrugTTgxrn1cWyMmk/nZ+fzeezfIeROl6abc5e22MCPShV/+BNG/GsSOqLJGGxjcNwa7bkQM6/
pwxqhixWMg4kPYbyHhfo0gr1WWh5slMtokjnp5ZnOS7plpuy8ejxFEyJKxnsw5ZFAWnc028V2lW3
mjOaw9pMzgOV4128z9B1IKsmMCsleCofIvmhRDO6ALflr7oOH5KnQbOZHxDb4/Xou7/Sz34vOXJL
K4ogWkRlCQpNUfkob6lHK1OUFjkgLHlSYV0r2ieJfUuHqjtovvHdkqpN5yYYpNPgswLl6pEYlgRq
SQfGplrNG3pFsbc92QqXeY8fV8X3cewSdxEZ6R3maf/m5m5yZxG+ZKiNf0OUvAQKZVD1lWPCffxo
PaPu2S+LawbM+koakriatl1da/kwx0DYOWXYbEDsD9N6bBbmtLSJm+aAvJQKRt2Q7OdNSZrm11wz
pMv7cWyrf+l0mL+XLdmZURLincK3PYXg6h93Zk1eS2XbhyT6UlUHe6dM0OXhtdIGb43jwd0aSqw9
Fz1skek8Pdgf50nFDVd5prcb3MYYloWnvq+6EgMBdqj6z5UIoPLOX220oNzAMtnrqjG+0E+Y0s6T
Lx2dwUWGPnmRlZV7MBqwXqU6BF8qsp2TxNO+9658zLSmeC0ar3IQ5lO7RcC/DPTwBLuovRayJR71
jvST3571rpfue7elNZQOcUjedKosJSnN7ucjrsHsPugDZZl2UnbvTUcBtVInts1+OYcdjaOPcE0M
+g7AsH4LsGawI2Cj2GPv9se4ICVPty99qgAHqdqH+YEgvyUoG/kOyXn7wNWOB6EK0kMqWCv/8+yl
WuLjZ2dpKptppnGhsjjC1vv79AXiY6ibRvJ2lSHpK6Uv7IeUaOw1ABuWvLFqPwRmZe9YH8cYQ/kq
NqnhBCbhbf4iBULjrmii95+cv6FS2T4O/hReQYzzfGrM8ttQGOr5/WfsVIUrgqVj/qIfRwS56ZYg
Ko6X+/nq81drRu+d1ioxmBQ93o4dvR0fIvw9BfChV9Lb/FAaUcPWIDHX81Mk3wwwXr6NZT97/w4o
SBDjhPnjp3IxjMeodF9+/h+kaMULAMHJwRV1djNpE+5LVsSkGvEyfROeyiZLz2Zj3AJRRKd5e63B
ONlBeDaRRvtp5jS5dlOM0VhaXaCt2kRStnpomwc0qGKLhN489NM5qhXWQS5VuMdtuDNqxTX2Cvk7
V3SPBkl5OlT4QvVviD6lBXS0fKuUMm6lQhYg9mS2eUXWs02USrGbVxSFYt/huWX/MC2hWIpQzwnC
cD2vqFy5cdoqk1607k033e4NOjopSOkkjcnLYQ/0/ImFQnWAP/hjd1yJap/IF09Th1fBLUPQyJQJ
Kug6GNwFiTEqz5XUPQ5K5n6TVWZ7IBqfA6gmXP5lSdSYT4CXrhLnqcZV6ZRpmwHGKbF853a2mTfm
SV3FG89VXBJnxGq+VcfYpvch668yMTOOyab63pOp1U5pWWtCDiQoV3vLDEJrQ3hhsKxc32DCrp5S
g2VxKsM191J0pD+PIKj8X+d+fjWtUuTEWf0w1Gn6GCR8a5fWTtKGvQv9HE+BUUXLbFprxcyLaBK8
7pgVun2u5iWCNxFFS+L0ND8irgKoCpdylsaEaqJ+lyn03I2d357isSvey0dEjSBzNYyXzER3rOfE
RtSxtUPAy4eaDsXuffDGI4dnCjpJrujFMQMT9Kx6Ny+OSJmQvDdA8A+40IN1EwpGnUiu7+daJtS0
F95f9zCf0kZnAFezq6wGj3aXq8xTg7Qb26LmehCsj/tc2qXkpjrhUH5937hkbG+djCLSysN7cPl5
RPfPXJLK2e7l1mC8xMW3wLKr7gszdeZduzSAa8mAKa7bWKVqM81H8zmT9RgV47cKKtVmlE37UzGu
KIwpiyS07d2cM9N6hM2EnskGqoHQahEKChZnOMxHPx/k0ux3klW/f8fP82SryYlEzhww2rqiQW3W
vn+aH/COyMt2DL2lBWjqXFN70au8usun4CYfxe/SGw2WKn2aP5MnIaXPY+DnlzrLvkSJkT1Dn/J3
fiD3YK7izLFIkOGilvONXuBW7MOh+GSZXsxl0rv7kXrLcyTS9/M5+uRVrydL4FHiUXafiQ2rHuYn
cf9M7zY+NyA156oUmuhhkwVJ4vy8DQkkG9/PRbXZbiVClAmtZrvEUsJbqF3BQmS64fui/NTaCcu4
UAFIlOX0Yogxip9MO7gblTz+lNuao0OKWOslt+NYFsO1meLNGr+2zuVI135+Nj2wryM9yfa+tE3r
KwssUdCJPfKO3q/5SNfajekNyr2UGt8Jcwk+g96iu+2G0l2sBd4BBFS8YtPovF/LoTRui7ZoDnME
lAb7q7WL4SE3ggrbE6Rf6idnnXO09ZNNFEcFIeI12+9Q0tft9PbmQmYHHZI1VMn5KZJuXYIhRMoN
ar5SCSrVHu8lgmxuXdTxl0D45baRd9V0yWd+8OM2mO+AuDeeI9KWMkj/+kKf68e2ezbbgvysqQSm
EyFZZ7l5SpMqX6cW9ZRIC378KUOqOVJd7m0/AXzZtO5y1En2Ae2TbrvYIBY6gtOVTEkSHvzLpRUV
hGLZ6iZKivb7dOAHxvuB5P84mL/kd9JS4OQoOzSQLGvnao0xlWywnZi7uM1xTJQJ7CD4Vo6QTQoQ
VWMzuoqWHlNqTpChqNtNZMdnoGqXpvStO+gI7j2etH2BPgzqlnWeGxhDlOT7YXI8aq0pX4OsXpcq
O/JxCpx8T4yDeLh/v6C0ILt6uaTdsJWadO4KBvNpMWPowrsl0rYsJMNJyV7bNQLO4iKbYLB9S6SG
DM6x1K8K/uMf4yNY2WpBOTbb1dzfoAsYfsIyDG5MlhWOzvqTrQhusfmrrDolVAaGVnyWNIVu2jTK
GWVsbVvEfYt5vJsf3KbwyE1So2Vv9m85OpiL0Ev7kgs66EZSHN+f/e958KR4SWAVYo8Q6/kdkyPL
X7NmKTfzU6pJIYFQsX5GAmasbD8lu2hcVU2eP5Naq52zGM9QMz/NMqbzFOzW/NUErykYLGOjZ3q0
mf+2XqTxtR/9ldt7I8zIWtu1oqkWJO9m38xqVZDx+60bw3BRKEb1mKbqSxzidA6qAIUIV6SBrnvX
El+OnUoP79kjQN65m4/hssKVI6h9IUPejBy7Rl6WlRIr8ByYYtN81dLY381FF0ihElEYoXsgwCGj
cQvSc/pXmusAGyi/Xq9zPVkLtbeIqy0IfS3deqNT+l8JXxaPzfQUc4e/8skgvYStdZm/Yz7FzKg+
mrH64weMoBmPVacY7f2846WUTV6LW5Qk+bBvHNKRMjBVeCIlUfN0Rv1emS8S2d+XGXsBTxLjQ5LJ
LLqi/FTaGY1VoZIgNC8dCqGWJ8+9tl6YLOtWY1MaCcPc5XZNYt+g6csY/OBbrPkLzZoC30njiPsK
8URbtAYrU52061g7jz6O/RwRMhZrArEI3NglftGvhVXqR9z/oI5y6VWPIhf07tDsi7yQytV7VTV1
tecqK3dkhhZ3WDXVx+mZ2scWNpZCxyOWhSdQO+RW1cSd5mrsrewoZkTFc1euNRsrFiqoVRvGys7y
e+OmVdpLBWT6c6uz6EclaF4xAXY7Ba4rJr141Zey/VwE/SVD//HVzJKrQsrf2XTL72VlFGtlLCmH
ZUn+AKn5qZ6aNvlANaXJy+ba91SHRt/PAXQqDm+Ej0m3Sq/+tEWs09JbY8Dld9Kr3fzfd0AqPDOU
KcPQeEd0El1b0372B3AC1EFkp5sKF1EoDU4KJ/8A04kOUpUx1YOoBmkht19lL3YqE8P6Imm1PbbT
6g3uokm9ohC3vIvpZ0lABvV8lLDvMdopc8WehjxIih6ZpyUJ4fgEdb2Z0AXxpRlf5/M9ytp96gcm
E7NRr7WosqCPJQZRsFazKBhmGkoZ8582P0iszq+Bb59aqVDItqeQUEajdAxi0dKACNU7OmYuq2eX
aKtyuGp216yqiHwqyJJgv2DNPWJt5KmWVOMeWphYZJEf3bdVry7JwAzvLaRezXu3AkHhVObzozC7
kAkD/pgpG2VHvdF8rLHvi3ItgHatVnp0Ijn+FoHpc50EUxa6vqlQYAX2aS4UzPWBoaacmw1mvZd6
hUEECSDxdvpNKsk/KtQo3DCL6jd/yKWDn4utW9aXfK4DE4VJmqj0WikKzSA9c5lqg+tILXrVp6Rx
cbPVO0AfP45GfUgZto2MtPv883xZQy2Lz4XbL0pJKilQ2dGlNKXx0usgGd//4pxdxSn0au9W0q3R
A3CkmczHh7AvRSTW55cPR56XOYmhuBsqWurBcEkNzgDEA5fwACzEuSDObypblY0bnnItvNiu+jRf
cLLwjQk6J60j0dqPABCXmUDA4AXd9+kg0/z+uxcNnMFDPsM1Cn1Qtopaxcv572lU72yBoXIUv0FJ
2VT1fa0XpNfabnU1coPQu8qNpkIgOWBtLPdfamXSE4ZfgwG8g2uH2VWUesxoYA2ksQrrEabdU1Wy
spdqzWrvzSmMtZWV8c5Im4fCV4cXplZ/4ymQvBVP87eQDVLocBa0hSJ5GJVgOAdh/eNh7NThHBb1
eSR2cT+fhx3544sDlcV9qrzBmdzMK1iNjNajVrWwK7ziPNdEVByZIN3V7r6JAvKojNLbR9MV2VRD
tAGN2zjzQoBK18kDQgLs6X96kXNDUjbHyGnCJlzmUfWmp7L6KKPNOBPk98YmKZK6DFgCOU/FVMlK
m9E6+Kb4gp8aT1uRWacRcfdOmKqynKuGekGNRilx5fYjfBLNSLVHdhNO0ASUPqVS3hW5ei/U5stc
o5of/FIuziaqmHgapGjYTal+HuoKDQcYYGI2226cdRcRG+IgoR5a9RLiwwYgppOP1M9MzdK3kxHk
iLm8XdhCqnZyEJ+xWP/ouya5wYiVDsPawEvvKKIZL6Fcyjj72wQe0fCEm82ITh5Dn1Le6q5IvuiN
UBwS2NqzndAtkyfBXCNutZ1WZ/CEyhUcbno3EKs5X62kyBLHGlbSqtdKz/H0IDxmg/oVrq11KgH6
L4OCmHcjfekVkvjgeHRO67kyIBPjjh4ZmZgt0GqVu+QRzqG0fH8PXK/dzzHS8+AwP+SpwqKduFeQ
e/1uLk5YiAYANelHmVbu2vYl7b2B3vY2JlbZFWtaJ0eRaKbTRRHwEdjgxUR/7NOGWYsF7SLtjIsW
fbabCZ/jAV8I7Hu7pfBF03ULmWeF/egWKPaxzoa7HkCyUwpyrvtqvAeG4RCxai/LpDhQjOPS8Jod
7QloRq0xrNSOOQkeLdz8oybZpJ8E9AS7nFoYXMq4dukRQPVcuyHsTBVzX2gLItssQl2JpnAimStA
gCNYgfK91WXYL3oQ3YuhvuBNNslzLSPsiNVdGIktWZL6WtjIxWrCc/aYfrdNT4q6zKsc+4jXtZJo
bVvjjchKAASFTVOcnA2X1nTcNaQk19KzkhGQGafRssWrsjI6AuRkD7mfLuvrZoCjAXOEjRdk/zL0
Fl6gUoMhzlsm4WVR+cON3FpAJbB7A6MTiGVMJA5qv9OJRi/ydNiU6GscuszMG9gu6gmi7heD5xAH
ES24mR+SMYCwm1Wfswa+GRZi8YpIJc3DCDwJufSaeYStBqGXiDgoK0TSK5ool2hmJPzkr/QHtmYi
P0/vl8xdv0h9kA4wKNh3UW3RWZixtGGRBMChI8+BH9Ui804v45MmQyiO9eFhMOWceNJymni+FEpE
s7k5Arf6YpB0rY0kj7lMFG1vptvMKvc+aRNWaZyrSltgfOOjTo66KiX7MJJGRxq7N8pmi5zG+6JK
TOiqOkTMeBA9M5VHPvVgXqkGfMHSPIHVrgXOSVJ3vYOqQJOORNk5Cb2JhY3e3C6lfVzZ0ikHz+1R
JGHxrMjOOLTPLRtlyPLmXs6Tb3rOrd6p6lIxtM/EP9wCP9WXSqOsk9F9kMYEYALJsIjxjLXv6vQz
+1Raa3FwS3PFoSnzJIEXXbRZUPBGkycPYjvUhbIr8FEzl4UjuO8+VAimMNZpb9sEHg5QW10A+/Qb
XEeyylsc9cG5YUirAvZNdekvW8sigk5yVWCFJ7ca2A1hde8U7TFtSxWQlwrW2pKjRZBVEE3YXYD9
9D/pkqYdLRXRjw/6HAk9H6rLvasEX/Ks2JZR0h/cPJiS2v298KubJSo8100CB8ycAOzjJ/AxNGNL
6gMugZhaQFBQmFUl1Xim8kBuXtUYIZtPiaANdG+rlu1F0VkIwBS7JzYiPVlV+OJC85cHa3AMkA1O
Vkwamy9uS4t2DGBwdWWwCUflpQ+0YzOW31jJtJvS9O40A/+rZlL7Eqr/pcoLAGKWKkFgAJvd5VWz
r4lolK2BEM2y3jegDZaCGDuK5wgrTAkctnGsOxZVaLW/KcWYO6yBrjpO+3NgNEQuUuHz9eyukE1g
F21IhlM3fq1r+Wtd8FG3kJ8WVjXuvEK8STQDvb6rr5D9yJJyfXmdNajs5OiJgfmiDM3gmAGljsQC
k9qxgsncVzupaGHGONljjIxcy7G3rAlHXXUyORYDUKyOpZZch88h1YulBwfJ8fUN9PaLaUKvUsQn
FEQu28HgqYlYQmcAvRZ6XJtrGAjloh3YV2VxeADCuzEaiyVXJZVLH/BaAsbDC8YIisgyy7B/WChj
N2OZP5E/RnnWE/C4va+Jj1YH3sncWUw0akfaqSmRurgifUGncNEa4obReHwDH0E6SURQp6CxTNTd
Jq+r6Kh6L7VrQocktn0sMtsBebtIbApNZsPuCqXHAaQRk2FPwKYe8HuYBIDKaXAhDuklVopqWUoR
Kd9c/dFDpynjo2WFxIp8UxtsOEogEamLh8Npsv6b5anBcqyuvq+/8c6WUZ49jaN7LIhXNdHdrmQp
YmKpb24d3fgsm73hu9qy9Mae6SZ5qxXB+9RuipraeuzfdbwARIq7zLOVOzeId7LqDiv0Jp/SfGJ8
yOonTR8s+GHuC4kL+SbHuuegiYUWHsVLVSfBuihtcnpkxh5A4GRoNgYed0LCEbNmcEmoIkhIAJaw
hVCCyZZGpq2+RTnlRNCZB2XExtwWVBRA90V0ROkEd2Q9nsoubCeO05Oaiwke1g1EmSqEVg/SWkbI
uS78pl2kXhNcotQ/oKpZdLRdlxoA7e1YXHOMRisQVCYxoOQCoGfm8iu/Q7u6G2MK+W27jQwILq2P
X8IwTkbV3GWRjrtuoD6aGS+ubqLbCt8UKU1XOcTpJe12OjUaKuROehCheCG+GPrFGLITpq1tl3bk
hK75oCAiWnQW7bvA7vZNy2p8YBPeFkN7NHnfFggxPgFiWiGp8liP6ZlDayWA15DfXBcm1SCIklaB
90XR3oVBdzS6+BuM9Hvig7sVHQkNUnKrLLpKHZeFgdVJU4t7QNGrJjKuFvsVBiA+rai6k2pFXmJ4
i0+oPHbsX9EoV7lYtgPJy3UofTH08R4P0bWT88ihR/bU/B/Czmu5bWXttk+EqkZohFuCYCZFBSrd
oGTZRs4ZT38GqF07nar936hE2ctLooDGF+YcU8mzw4WR6neR61ffYqNV8vvLnOYLqAjXDpm9aDVC
VQleo6HZIj8PmV7wjQHzUVboEs1zLD8CTRzrClSeKemVR83msVCdoESxHYFFmNPLDVLwEBzLjWjz
i4ChT27TBFJbcr5yEzlNfLIL7veSnIiVrAIIU9L+ILXbWmdECHMq2i9m4j9agsm1WrAM0mkEwYhk
bhNck449WBKrm6RmQObbqe/1NGuUyKAf7XpH+WTtgqh+5B5U0ZqMvkv98tdqoucu8nO3ybGRkaNT
IfhWRxeM7TWoPio4OhslAiFhjgIAdS2PxB7MrkFmMxjwkvsUWTJQByJUI5RUVeooK8foZ1adpAuU
2UfWEYOEa6jIGvtRtqda/Qj8rEZfSpFYIXaCX+Ul/XnQBioeuOT8wEDc2SLv4o7oqUAk1B9YuwYy
biQBw2fSi67EkthrR+teGV7165lY5lWXB/ZuamBOkGuVXnCX2auptvU1M/fDQuBhLRdEK90cHI9x
YOK2SpRuCHAit6JXPNvPe+TnKhc2CjfXnllYVnmxGfwW1VwJDip3yIHI1PQXUWI6W44xWZtK8Rnw
BqtK+WJECuy/VnYrcylxyO/eIpuildRD3UvQ0fqzs0QS6+9RY30bGZe+PlfiZXSHZjI9i/QmTi4y
jbWSWqDU/0YZ+cFNjZwyZCI5slFYD8Z8SJlUUoszl5ctv/mCt7DSy2416P6jiLsj+C1O3qoZ9ggt
Eiu+GnnU7PsB7CRRBBTNTfswGmiOlje8NOR7aCjd2iqp1TQgS+5CWxr8+XXExxVYKQ+vibu918zP
3g4O0IfKEyqdP7Q1wSmcYeSA/OxdpzOe2by/gJ7LXQN+fEKeLFC4teE4VztrnRUjtxjqlzy3Rc6T
uU3XkW0SOjYTRdX0GsifQIGb23RvPdV4qol0o6KEcS37T87zEPJcvKo1mZPQTsZHRaD4KgxTd1Q0
pijQXFlQ7kHsnA2TfVNC64WN3I4Z1kPa7HjQ4pVqOXbzipg8SuLUeqkNsDl2BiOl3t5vzCYmRTOG
yLoeq/AapVX2ZqYuEqwbTE6fKVwhQbyfl7ul58droZovjPdSCW4EBr/HU7Ih9YdLH1W95qtbK7Q3
FasG11HGZIvu56rb+htaOsqFmY0cgnDkXH51oX2opH5cQrvolyab5G/jmJTZbztmQ6WlzW8GGPax
039LBaahFYQQ4yK4NMi53MHIL0G8rleBDn6dyoN0ECO5DLl6oSkGvC4AEg2svAYdwoXdJQAyWfwQ
68ARH6ygoB0bA+0qB7pyCcbwt+lkZ0W32MpF4lFByNsSY3JWsm4zi2lYzQO/BDbwvzpwhG42cZX6
028k5fuGW4EMcoZ4BbewqZ3Z6z3n6ROPApYBlIWOHpH9xDJdRCATURE/68IGYdtFCEl7jbHL8Iqf
G5rZpjN3Xan+AveJrJqhOvw8w8Io8aI1s7auNG5W9m7MM8S1MwkGB661bkHYWjdTaOQamfQu1uxs
NZVwHvwga84vrsblRhb28Hsasl2p0qUNLVpdM9JOVseGsgxYEGVz7qaPk9xaY5J+Nnp4sOLZWsFf
6D3DCerVEFyqohLXvmZPLvO9xi7WI36LTq9ozX1Ch/5kFoE39TBDZxqrOedp05DNsNImixo2b79b
X1+XjR8f0edtptp/KEglcKeZdUZS5W9VoDw7lUP8jMLacBpwIJr1xF2e9DNNSXvsQuVtYru5QhtM
7LlA4GeAYlxB9NOXYZJFuFQBgS8KP0yiXNfIYq9OgNPUp9b1WvWQWQYQpjIPXXSBN8ewP5q8fcfN
4GplWWwzGd2QdClur/NzkZb9aZb2E0KCymUYN67HMis3fWGcWsG8LFfmcwkxiaKEwjfMrXhDSl6+
wkzYcZrYG6VlGJk0l6yEUZCKXTLFvgcVkOicUB9Wpa23bCxCx6vzJsT0TRue5d1OpAvuCdSu51By
YYdisSN0EIwJbGjVd8D5jTptKYeXIw2K1bZ6b0LEMUA02Quzztr1+XgtCLBbkaAwvlvVbw5SHrIZ
B1ZDZwYaAuaAaQ+nwSSFBFsTYyu8n2OfpPthrDnOSYhou/aKp8jYcSF8oKtFaGd7bSquSUhyUaP+
rueevTpUL+xnWboSGTdFnI3Pcds9TXlcHxSTx2cXrQm+qrDbRONZhK82SvrVrJcshu1ubWSog2Xk
Wyu/T1rmYzPE2Kl5bctkmwv6Q+LrnLAShIZoXmfT1vKkore0nOdKLcZ9YMt4lWT295gMHaubsH20
R4TpvvIxQg4h8qegyG1xJpfCU89JNPUuc/ORFOzMZMuTv+FMpkaEkdYtz/Fs8j+saLlohRRrEXXH
LM8ZbJs+RlhsBzwG16VGSFAq+e66FkV+YRoUoMmjg/tHl8niGIKlZuGu1gSVBSE2K73Rl2BFMrr7
oHP2zGDagzTUv2omD2XXfY1dwNqUttfN02oGXaRuRJ2bbkwyNiV6Hu4Npt14JGKcYjzQa6f+m0/+
N4k3lKqqcRV1nB5YG5ALYrKw7SuLZDsrcdlJG9ssUbygmadDGVissp3mryqPNJj2PgTuFKXxU62E
jRcb5TXg+zTDEX9XVWkrtZA5wXNA1VK6j1EVGA1NudErgpl42P5qWKb1deFy6YdezsSHcfHfvBms
NWU8ROG5+nY01bNC8zHoeBItbbDEJu4RkPaWRczjZOA76y6VJ+LN8VRYq1i3H82A/BdGeZTAmfJS
p91tjEjyQBr/rlUNtwQeaEsp0qODN4s57fyYT9Gxl5R1pUz+lgxZj6bFCoF4Q2pB0Rw6nxDRIAxG
z5mcmmM6LZAwKBdNJerINqfPSSNoqMCxbmn6KUfesxkx/Zoa8G6lCqatr/nHcQTJpIQGGgnx0o8d
z1GudBDBY8r6lXVhkJSuH8k/ypAf0u41ggO7tkcsSW205JDqvlsFZr6OwW3yvFR5Pwbx3DeVvrHK
MV6hGW7FcFj+dTnKajPLA8d9whAKuXDSj4CHYEnmCmv7hoetbDcBmbteVbWftvg7xhSm2dC3q26y
ExbpVKxJWDvQtDF1d+Ofom9yVynQ9DXk8TAJteq9OYccRky71w3hwPCzEwNIZEqFUowz8XF4OnsH
62ksy00z472fY4OpYTfeFC35jhiaJiRpumpb6jueFqhKTn7GBBKS54E2yPKyGuuFMwZfJPxortbV
XM79vK0WZa0zPHCn4IxBWuxGUn1pkRANubI11eamBUipFJWbyFCMG8hlzBwxwanx/CsEiOWaWbTN
QacAHx4DN1nmMYWU2M0Ufv9KStCdDFdTqIQeHnZBqRaw5jK/jNbBX2FVB2twWFQTb7NKHHOAaT6+
DIxxaUO+kSlLiCxNv5Y19NyGUbrjfJcowWnAH5nvsMUO1K1KWuiuNokQ9XWVb9ysLNaLXJD8DaZX
WuSqPPKygZkA2wnsuTyZkb+eaN8D19FV9tNqcWSVPVOOcGP4g34SfToeyXX0UhlUJ0MEBBEScbSa
GL9DQ1yXcXxhajGv43meV8Zk7jMylp1svsZJAGfeAVIuGY2NxIDOaHyZvTmopsfwCQ3AsdDtBz0b
TCaHzhd0lOfGqq6p468JozLBXhfCNQbBHJkSIlQ5L/tCfBOc1SGosUqXySFlSR5+jorlMQlgKjwX
KN+GhNkPLTbxtru5gASaWqHiqX3/bLHTW7VVp69TammUT6Zw4QJvQU+8D+YE/VaRAEtB/8dNVz8a
3daoCY+dCmDJDOqYmmgkItnsBMwMfQLYMLR/jeuiJE9WClXiUJUPek43YDPUPTF/3/h2jX6tNjEj
Js7jrM+qy6g3WjkJfXzi/A7jeT1CMaAqS4D/+t+9XfaAuW9xRJgfYG20UYSABnl0w80U7hw4slVN
0UXoWO6BTprXFpFZAPdqk99O5EQvKrYlltKMMsT4yB6dCsOmqg/z7taXOouKIBjQGELzNJNEeKPl
9vHijc1ouRd50syz08m0eUsfPER5e5stfauWVXXCB2gxgmweirH+hd8SMmxF/IADLoaoJ2WlWqHh
wZ/47Bvli9jkW5OCqNAgjazSqPSRQNU+P0H8e1LgA9uZvqvG+F0m6bQplPTDTuQW9kN4wXFDHld5
IWXKXo1hSGZuXzPmGg590aWbIo5zV9foWQmjHV2VynRl5/BMqzb39MmhtlaNx5aEw5UKMXiTDdFn
SmhVZbWPMfboJio0z4pfp0QdcF9TLE1zuCntLnjo8+o08o4o3LgeMxXyE6l2NHIUK6EmZ+SuLonO
N0iZ/C8lvSRhUQNQlWIbGcamDrpqrdrKn2zOrmE5aPtI5+zTZLK3/Zl58oITt0RjbEhWD9cCKKPr
FOYfvNflro6GdxmiY9EDsWhq811IriG73+ZvZlurgKqfPC/8JK1yiP0Jc1v9R2LvcBu/fvDHqTqq
SZy4g2KT3DBsCUpbstdEB4DXmo48wRrppN6QNHA0wmSLbI5aQnsjGw5TTxSTZpWChyZXYqdXaF7r
hXRiUj10/Kit4AczDLdO9dfGyfcysV8jSSfTAIeGeMyOP5FIiRz/PZ/1j4o3a9XjCuQZd0tSW7oi
NGK39FW5q1v1OszjJSfXbmX2UiUB9g9I9X0+VDvZtcqTP6rjNjcab058xm2YCaMgI9C1HQ9UAR/B
NEqXVK0UMHOJZIjfIdTbCI7uOkgkLxrzi2/3aBbjTqtZD4WOcuQxgeZhclp+1H2rBZ/t3NF9OfZf
UZq7Gk1n3mm/29HekURygH3oovEfQHppD2atEbkaG/FGU0/wd8ivzuHu61zUzMi+a83h4u+4DeqM
cx5rzNpK2Fcl8O1hF+bruu3+dOsSc+q2t6S/xcywFEzmqcgLfMzDl0DStXam9Njl/gc2hMCFqZOQ
1m1cDRVpKAAsAsCs0SsbFlIMNn6FplaC4rbp9EpjkxBJcIa5zIlotGiSlYiN7tVvdbSdZeB7c0ws
RcI6A6KcspqFf5Z28MbjGFfs3z5PrXUeMUIo8xk6uKFS8hRMOfz5qUqYYnRQ67FQUaUvsT4kvCWA
hXmW1XVvXGuSQ2zWoEhCesYndLI4VnBOmmG1L9nKoR5kOzLogqxL6iYKzfDbHpaE1DhQOOVgdeNK
+ErCst22/FhDuap0BBxWUt6YyGvM0Mg1HbotQk+J0hPB8cgWexWhWaMWP0Wxc7N6uOQDb3tXK3KH
7IhN7EDlN/j5BmhYykS7Q5QYs6N7yVhGrYqOa5bedxvyvOoaruKuI2+xFu0vYQf0Ao790TVcKmoR
7EhjDtyi4bCc/eRqodc6MVqgO+qpvoEemyQgDIqle36lYpqL8g3APnrJGRi5Ht5akyIFTvmWi3a5
Jx3Hi6L+ER1q7w5TRuDnFL+XVJYReohDr6pYG4t2rwFlSuLxOCGIEdu6oC3XO2xWsOWfzXiTjclz
bQjTxVVIVUvgYhm0J7MaDUh0w47cDnvLuJ/h6pzkq2qoNkSLvcoyuMXCjXFAbY1Y/2NkPPHKade3
o7Exh5ANgK+hi1KxWyJJw2ZYeYjun/IS4QFG9YfJYqGEo2tXMj2HOKX564AUAEmYMRfHRAKlNC1y
UlXGCnp11KGUrdD5uNhNmKS39B0YlJmtDM3Ot3uWKiMiR23oq8MS1BJNnOpaYe8Mu3qd1OlP+VaF
vU+makyTRZLCCux8jlQ9z8+BVR/mGtcTIfJ4+vOT2jDBnYMULjap9djlGZeVFSpU2t5y8j3SXFEl
kEG+aa2DWuLiZwq/0tBAC8P+xrUta4xqsV19GaP2jSxkU+BIWI1lubXHzNyloPkDe5TkIWYZmHtz
q5n+i9pMO78VxoaEiYyRwbmb8VnguDJWKh62WmifikPrb9unuiPFT6DAc0UlbwnYlSN93veIQrME
803tNLT7xsjWccK3Tt/IO5Mak4e9SYuc7xgCEb8RyvskUy6EWOuks+SfVRvQVqA93kRlt5+7S1E8
+QnSYBFsGIHT9DyMndBwJY2YqKGwEJHwtyMikOV9K9aT2Z8Mh3JGloO6qohiR6d4w+AVrhmtfFYF
i1L00AxJZTJjofhSpPZsThP1nlgQJw2yFqd5rrmRqBw0KiU9zdZj90cSOzjb4Q1vitsWZDs51vRm
VKgs254rUh8ZV6jMP/vQcQC3oC7rY+OWIEgJa+2dHcNXUVc1gxPFQ+gAPX87g1HHy0PDcq5TmP0N
umxnMDw01MhTo88ij76Tqt5S0rQuYtYZMQvz/3EsprVmYvOV+ppQoSGndxlwiG/UKTvqBfj3rjRm
tBbm0Wcm5WI73CW1vUXSnm0zU2zJVauR+rI0Z1TF7p5jyGBh1+oGPHyGj46TJoRiAGsPuSkMgkbd
2OTHczIE6bp27FuGx1rKYdyyt44Y4TPYrKHETfVGUaL5wdHh5sdteIwGxctgeW+iIvzdsCVeOfFy
xBMd4kD8RrwldE8gztEhhRxHlh1EgNK5qdpZBevtZvBkWjJKvJxVnZKYX9lQ0lPMxrtSczlhpdXX
KA+BuAsKniQH46N9Kz0ZszyqyWZih4G2Ll1VWhXvaHf3uKICoDcai7uSEf7gfKgTA8RMy6orME94
+MszJyrbjaUrX5pVfDma/jc3vvSE+aY2CGTrSf1sIpNRcn55pd+xFBf1sWaRA/tdlFvY7M++I6p9
pQgPHH+/q4NjV6akBWUICWallkzwbWIGhP87SkixGprgXIsLiJdu64OqQTrb8/vhjZBm12www760
QjE2kdJxa/lemplfPnekNyXG0xzDt6Og2duaGrhhY79Y86+isn+xrTbPmFn91giwZnRPZqzjIESV
r+LlXOG8rYS5KvT+gbxWx7R4/lU1adm2Rruo4yrlNmGmqZEiFZlbSxP+xS4b6RoUg8ncpptYFgcG
z49VS2h9OolX0Sl/ymVTWiVEzdCKpK6fsb1BSQCBSVFONUr3emp1xl2gr7Wx/sSP2p8Ky6ieq0uI
GeQIQC9bSbUxPbNlriJhD1xx4+quGMP8w/ajxxzR4d8iNlbMPOTlxwTfcCBtllaOh93wywLRYISF
ug9HfZ8wWj3f0Q0laWhnx+Zm0quYpYhF5BRDYZ7wdlUk62Sy37VgrNBa0qlJFhtdjDK7viv862Tc
5FVrgpdI0ye1adfIhYoLstHWTSa98jJLyS9xrR27Ju12limbJ4LTwq2jUDL+vBQpFpoMTfSQk95g
WArBrqWvbJtSaKd/fWaDWDYFEKV+sWfl/RxcmB1dwO/3i/QUxUTg5DU+Wm06g0/ZEfiDBsKyps1I
foXXt8vtgmPxbYKAiJigCk7p8tLWEteUdoT8eLGilGxpKxwrVEOadlYUlIzRUKKSGDV9Z0DEP2eo
Dju+cs4JDzqwMDNYDaIAzQtTPifmA0MxHX2RtVhO2zbfYsF9qBdw0GCijbQ0O9/0ulHvU065taXh
QxUiGh7o24uHiUBZ5t3F9Hn/A420DjfBM3AdswkdvF+/WImcL4lEnoAsWXg//x/swuaZYBLFG9Ra
f5hm5L0/aAI2b9oxpLi7Oy0nNYpeiJD+ecWYix9w+S9jFjZKbEe7zvcHz7eVdGMtgo67XThtbv94
f0lv3+etyu1TRH8W+egNE9vPq7sI/a5J9/v0NarmmppT4iWOdbJlMvlZhsrrzz8ztJn2RZKjp6nq
/KuM8Y/qPKKeO6QWuF1seIZdkx8REnrwoo4pXROrR7yoWkmpZeKwg1HQnMFhSxIrgAY1NT4YC2Bl
Ew7WiQwU/QFVND2vYvteFQcIs9Xgd+2U1mM+GjEHekNkUVdOn8vXO1LLmkm8YdR0vMbv9ZvsAUIo
WHp+WEx6TQ1MjspH3qnqA4745REcaHi0ma8Ihps7mfTJon1PTnPZj2yTl9eZX9Jp3qE/vexP5Fx1
l76Z6itYe3p6Jzr4gG68yC4Lj+ZFvyGBz7agiR6JkDsFI0nNWH0+Z2NUXQLtpdtVcUEGCQaQwMky
r+zrfPPjdTVERr+qvZXm8NHcJflizNhROyGBhZWySGnRi+sa/5LVGIdcqPFJ6ZGL54lUvB+Ff+04
83WmkogIn/k96Wz1NN1KbzUCXeTYkTjrcZYceARG68S3D9PiWMloYdQVfjre+mrT2uP0PltJ7rFG
NXfsFXHYxYTaY5ZulBATpVPDXQhYfa9jc9GKzJQWSiH9Tavo+oHhqTgj1g29mQSSV1ujpiKl5KRH
hsNiGhm57cVEqF/jO+xFTMoy6+dR6Mtg2sfASYvFV8aw5iiE0x61ZHC2SV4sd/CoXAvJna40qD9Z
ygVrwaKKIXTOqluIXT0hDxuDpdIJBlK5K7RYFMGlF1tQA/Se3PvBGW0X7XBwkWEZnlG8NGsJCoqE
2Nxfl2UJVKoIvzgsioulkRZGw4E2YWG3SIzHgxVmlzvJ5f6lbNL/QCbJVhPzJvAn0M26NnoF0YLz
Ci/ToaxTc6MSo/pSCLS30je7F+fHXg7lZluhKWTbpelveL5COEB+vY2Wl6jp45U6Wsk2GYB7329M
4vQetEjEV/z1RHxXyOlCM2ge1SntN2WDrujnjNP/+RrVDD+xIHWpnBPvfnypplbsQZg5LNLq6vTz
1g+1Q75FwbptkeiSr0mXwgr/3CXpEhhUP9l330XS2vkuGJq/9xPFShA5Ww53GR5osUpzUWyMMEoY
ayNsObdDD7al6TdhMlGNqJ2xg03AOz537Yvfv/Y4Mx5+3oop4p/sO/Y9AWfxkoB0UGLLcWs7aHft
gj6plw+lwaRIH9Ds/HwNo9ua79LZkjZEHlfj1A9otnTPKirm6CMFTLsgNNA/uJzx06cu3i06/jYe
xKqQbfzbMX7fzUNmOH8Pula9JkT/eAMZiCybWMrchdv6KD9gB/SX++3dgTaTWta4LSnQLixx7Cim
H8V7RXKO3O9QxSa9jli7p4wi+mpVxVfrvJJPo16Z2ug31NhrpInK/ufQH4ZoemSuPmQ62sT1UGgm
/kXAvyWxYJcpDE2XkWP2PaWHKRKLiIQo67utqc1t81Ca85WznCdbqNjKvjXpCnHawO0PLMQ7ZdQ/
c93t7peYvdgAC6KsmLtyiaUCLRboVHonIPm/nFSdSVAtn0lEbF7QN0hsolICqubr0SUuy/Yrxpjg
Kak27YuJZU2d9vVeLq29YwT6wR4mEsPY8qTMiYaTmU75lbL1Hx+QxMFy0YeBGYO65amF1kaNCala
zkK6u+5J2B+61OVzSlLlvg+mlBL2Je9H/ctmIrHOW388DYHNRJhCaHf3u97NTBDPe/RvIwnzariJ
RYK1EJGEhXTR+7FX2K2qI2+P64vCZDkEWcEAov/WgsnZk5Altgi6zMe8rhLGSJJU+9BhEd53j0PU
6avYCCK3RBt1gkhmvmL8W8V9N779PBZkxGNsoXwwaymbbZ1hthhD+UCKWX5lfJtfm77/BnuBI+3+
pYmOA0VVpz04SF28xrDVxx6bumrl8nlePvjkS1IY5Nah6dk9j8z7y7Fun8SCZAEAcmpjHt/3V1Aj
6lPMrCivXmZDPTlJFf2aQjT8HSLvi5726rnzewb5yx8kc7wt9Uh/E+zpts1sZLtIUZLX5b+8/4X7
f0nWXHoO22E1jGP01FvK+W48VRoA5nHGMlOpHP2tRqOz7vFdKLju1i09LXA04IkXrUN6GQGbZm/f
GReVpDPQGtq4m0Pt3C2eKkKKltpt0TdOdX/G7y7denLMVxjMu1pNTwVnxxOey/qpTOfT/UC06tTa
D7WSrW3GAV7V8b2HNfJBdmj+hfNdeYbQsJNlOdGP1sPOFFXvFYt1xFE4xWRdB2dwMauhCvMXcitx
kXdZDW6uzV/SqQHby4W70R2RveS8A8eIFUBs2J8sGOUzE075XE5U+6Q2PfbLq5BYL3eZiRqz06C0
7or3KTiT9Vt9EF6b8L2SvRQOQ/VByvxHXqWwHxn2XJScKM7FWVQZ/k3ra/E6dlKHE9dtfOl/hVWJ
+G+BPN1xTwXogVrRgSJVTfkgi7RbEypdvjmG9ZUx/ftbveaG7P9KPX/R2HW/ZfT1a6E7w7mg9z5K
kekeCRud9+Py+yneptC8BoqILjWz0kWOPoPosadVZ/n9L8h/27kJ8ZxNaelFWlh/W7a2Eb5kzw4c
E6ubsZlBDW3ux0g/mt0qNBVxZsdSsN+HfKBrYefpiAQ2d8+wXF7CJ1KYbzP7QukQHBwmGPhEjMF1
jGQG0kjUaWJIFuhObBk7s1RP98eIwdC7SeqfF/ev5AkDxZ+fQ7NoDhIiBB+MBYYVFH68vr+8fxBS
UQ94BYddTHjiEa9sivfuBMOeEs8Gz04f7USbH7CrLgYq0pjnFrvOd22yod+FZXquodGeGPx9+LH5
Of7T9m1NSbLT81CgA6Dp/Ncf4EpMGvbcZTd+VxiJUY0sp/MwGgndSxB6Y2M//Jy6elqhNC/m+BKQ
srY2aaveqjZ8S1rD/1PjnZIjmntoCJLZclXyayycvVFn6WvnqFsOX+rK5etAZfbpjI+GLY98rvuY
rV7A+O1+st5rS9PYEje2queIRBJOS9fQ/Oia5BgnVUhk28JPbdIIFwXeLLuAxPnpaNJRvjgWm2xC
S8XeSY3+0WnNv51uLkQZbAUomPLhmC6Uv7pX5MGefXZ3y0u7JPgLufeAKZeZFpPDXmC41heHopMZ
+f+BU3MWyMq/49Rsw5K6uXBqdazi2MD/E8JSq2WhdGWV7X/wnIMEIl/mhOkFuPU3+T8/sxm9/nyt
5UYioaq+hVQEThD7NxGG+QMLHLSMocwepyAzm02RocsabP8400l5xjzWK81MrPrni6gl1f3EzCUS
9nhV+uoq2Eoef3yOHWJcTxiVsWb+RMB9GeTzqzpcx2J0Hvr7hzQhLiZAr1VlQGyWLyXTpJ/N0Pm0
+T8/W4WabIxe4MAu/OJYm7q9idU8e8Lk/VQk0ashHf9mTxaZyctnbCFyd8ggrbRILtdJu4Mll73c
P0QNKs2gtmA/LV8Dz2yupZF5hc/GQpn14BwKPtw/00L1tcL2ee5F95aIQV56o9duLJXeBhTZ6JYB
a2T0yaU6k+1tCyyUhmwf68HJXtqBJZjZvBWYSjaq2mASXj74aWRcoHDzE1vJS9dp73nRwOe08CSj
VcGBHYmE1VFNtuDuf1N6foBT/3F9WCC/LSFt1Qax5Px3hFQdq6LmIZAzIWsXo3jWSPMbzts/fGzl
SGnSJ0nthXO8wETC5OXHRFoYLPCKwXqW0Qydf2aIqbZqvsnrXn3QGRis7k+YgQGvNyZth0smeM0G
tdp1nfxVRPTxpFSH9FjL15zI/mWVyl/1Puj48ULnnC2obIrhBLshXcY59w8JUFsSb3FSon166vzq
3Rgt9aL3DN/bsEW3uLjwsO296IoyYTgLoSK2qBUkbGSvy21/o4altW21zN5S0WGyS8Tj3ZcsooKH
kJK9hyrHU8Cae6002MNqPQopxBiuwipqPYhV5ZNjbfJ7d0j5zc68PSOYfXWUEvl8Rg+qsZm/j6Du
06ep7PIdk0Jp7BAiQg3hrYSi+cu0hppuczrlpoCoF+UTe+AUoUnIDXi6f0DtFG9+6N+hz0BuQk9B
4O7Cg83/+SHkgcrbGIHTXDymc6V86aNKfawNMLFNSzmlY7C+g4CjcQJcijQCJQoURvRyQvZPVSGc
a97/YgmClaGsObd8dCFta7OnVrJLUjXOJixNcGnSEcc8wD5h9fqbQqruQTSsTsrlZQ2meI3uLqAL
DqPHxiamN2THDRWPPOf7yOjnHOKWe4WIVaOntO2f3vfeAN8dmfAEj0HTPDMdmrfOpGXX+5+Ny9/H
AuWs1KEPzvAp/+0Pw7E7wqiNT/e/KjvH/j9wjPfAsP+8U2zYwTqse4NzVIr/4nwyPE5MfRQtkaFG
75pWif2mmBwVjkiO8AdFysVv0q222PVHZ3YeGf1iyjbn27zT2xmLLp6GlyCMs9W9yPFxSgxNOj92
HOgMOlJjv2AulpF9erVKNVj7QdW8G1V9y3JD/yviW+fPD1Hh7+/3jVgGFPfPzGH24BwN6yHRkFWo
VvnhJ48V0uT/fVrc2Zv/egug15k2UC+hEgYgJKfFf4VEWawSKyZi4LRMVLmGBrKi9JtfScdZuHyy
fIUVZ+sOVTVe/vnnddS8jbVJF3J32ZIU3IME54H3A9FFKm6h3GqcVZsOf9qlz+7V9KbForlN4fha
31kP6jSiV+PBnmA55lBvjP8jpMP4/9h8JloK29aECaNPyjs++t+iMlqwpgkTZ7ktWhpElKvdOWho
tfRxjr4D1Bgg4coccYYxJvMZUX539kVTAUJyRk5OjRnP+U5/DNvitzGFE6Xacjf+XPfgXk55NQk4
UHr5dP8sn7rqCUUbDdzyWS7ar5+xtlV3El5Yjjhg7mEZ6/GfUMtGVBZ68ain06FVS4PM2iHbowqI
3zOzPOp57z+lTJevhabfKNCi94Z7ZRvxG/VYnEXv0ZARmoqI3fvfl4W91BD/cVlYAriQigJbc0wT
0Nl/1hitck+aTRAg3jnUeQjpA5Bhd0PodIwdisBSyu7mFOXz/yPsvJbcRpYt+kWIgC/gld6zm+31
gpCF9x5ffxeKOrePdCJmXhgEm9KMmmBVZebea3PwSnHeh+4cWQDVMcWHQvT1urH6/hzYsAzks4re
yaICcnUY2nfUWdWzhEo5/rviK+U2Bd/DlpNj28LtjAEmeVenKd+nqFcuSp0mJ0Pvz53nrSRXPbZH
Y70PxKDf3c40NJCIdPXTQDL8hxoFx9asAzjllr2fy9etWeflzVcUZHelOX2vYX1kc+vDLrJuRT+z
uf+93WTPnZfZd9ZMiLI9/Yi5wX3M9WDZIJnEXmPN7ejye8sskO1xmonfo2ds6C23W9ThzARnxCX6
egy/ZGKf8H6i1ieXhrBc+AaRHkYru9JIBkg0nTJ6VoTiVz+IMjQW9RyXoAxOdYtm32Is0ufA1+p/
YTBKTt+fH69u2Y5tWobgkKBrfx0hMXiraDB90BxaTQRkNg4nYYvh/ixLESOPlrn6fAkNb7XAp5wu
Y9+vznlQ1HdA2WT6vxLHsK+290OiMyx4CbteJ1lbXrpR2+0rs/tqwxHAFsGAFC+FO4oz0kJxlq8S
NMymARxt0TcCgM0Pz7XjKxZYqHzzZmfZj4i5rH3tF81htMET4mbiKV5aDUmLp60Mpi7JROsk9zCn
J5P7w4uZSI9JMj4HIjQ2Dl+lA/N55eJCt1i2imJ/CX1z3eiR+2MKxh9CL8UiQxy7ShwN/jQ3KrFu
dLVSxT4y1LaPlRlDqrMLajiQ9/VaoAvbOSrjfNnBxWRVPTp0Fu+vqQ0KK0IZMpxivMEJ3kPEkkhb
i/wJnAnlDTQNFn6wDGkZVkeqRPMwjbn7Lyug+LNYYH0XhtCF5bqGaZNe+fcXmRJW0T16+9u8QDlR
zoSgPNLyfdSKr6T08CueH+TrUb1WSL103BtcCuOtHZgjDU4HcWe+oXNuo0WJHFh+/8IOT5FtKG+u
D5jXV4d4o82t//n1qXAuYD/igwgq7cIZUbuIWFcvKWbQhUrI4kb+QL4mf2plg35OxlvVTepeqMVz
jZUFQVdWrnorKehMD0t9rPKD1UOoykv9R6Y5wTfDdqjAhl57bCPtGTJDtk49bGh/duL6Kdt5qEGe
Efe728ydnI3ccyC492YLOKYakKPMvSbKLmXpZIq3kZcRRs89JmlM7xnaIInHaTsOvUqUXcpaLy5V
XDfLGtjZv3xomvq/yy93jipM+tOs5Uz//1x+BWPAsW+DchuYeOdkB2YwMvtkppTlcz+GwNm5CY2S
9s4SLBtVXXg45naSQ9/OKojKmfqNPk+MSa1DuOyY/c6yp+FsWbDEa/RIECao4AcnmFZA7JpbniOW
HeZnyCMm3M1MlrMGKQIfmLj0YYD+iRaf4eTVFR/fuJZjP6P8jgr0Xa68xPScvaljjBgi+9AE5xkT
u9QqqhNcUPPU9j66dfMe6Vk5LFVMP5h6huLDMKyCAWo7rvCwFqtqsowLnioabYVi4sh2L70kzFlD
BVjVxwI4ue7ZsZllTg26gWlwx03BwPiSzQ9YzTnffY3KkrlgXZySqFSP95PqELasJvNXgepx9nja
/katW8oJjYRU2WotAcvftz5DydulRThcbZDWt8jh7kSVr2M/G0y+St5ycriJEVSgjZZD16A3tYvL
LEYLnKcIr9yzn8K7Lqt2unhRJQ5Tyg4QmSyROqT4lVw55BpiDXX6Lxu5Jubks8+lnuMdLFzbsWA3
aDaf5v9Ug7TlU2pIe6/QyiC8KC9TQBYF6qxSxSWQ8QuoXCs4WU1mkg5RkXw0JGhOXcBlCaAPVP/n
wCj6Bz9J3iTvzNCiYVfbOW5eP8FbYKishvXkrclhh3vM931Bi9H7Bs52hdLJ/JWrNxpgFkQ/YMWT
0SMH/E+fXFV74FZl8+obOFHF4PbfmRwHsQe5ieEfgc4hEF5ISnsk2XQSmp1TRcW1MP6DbfPdAY56
P3tFCvFQ+tNFklR8Yk4WYZH5VwZixi7PkZaFnYm62+uZ7s3bitxblAh/kgnlPxrd5D3n9A/Np/v9
rHAsavpmetDQtmwmv6HXF4fJNbGQJ3ru1YtC/2rE3Aemnu0b2OdRO71gdW8eG8wWj8Tvvo72wJKU
l2wTBJVMUBFdaB1ozrZtNbABQso5gyIe17GnxdNrnVYFMt/UO2FmPEmoc+wg9TJMMzyNvn3y8o5C
rtXNq0iRYineUbWHs5yUuyR/kLIxvsorRmx7T/T1Ks7q9nXK62PQEi80KDZ6kMKdLmHX0m+ZrJMc
/do41E7gP+kTymurKZ/dccaDg9MrL0pO0CbsovI6us9jWZo7lc7+GsB7+RG49bfW1IJHuDjhg49p
lhtbQdsQhv6alnywscqmOxW6Eh/rLPW3HTy8W25FjKwC4W+DpKx2odeu46HjY1e0XwphjM9C7Z89
RKdLD5Duzg7U+s2Ls83UN/VXE5rsynWt6Si0obhZ5vATF1z1lekCCA49oV0x+d/DKT2rjdud8Db1
J1zNw97T/R1Jz/QfIC/M6CgoMwv5nrbe0narP8oQevoY5i+iMvtDGHMTeyZC73vyxL8cs//+crqm
aRiOiXnJMDXd+TtogmW5QbLhuWh6E4eoVHUhoiH/CROewZZX45xPqmqTmfzmzFHY51zVNGCUzvCO
0+/izu+1m/qcDugKgqIbV2GYBRchUtK3+hzlooHketaeGHyZHiLEopJxaneY/0e/gto6t8H82Eq3
v9FcYZdD3unh/UdWxGQ5TvgxdDOA/tqDjyW8K2YGRlXu9VYAGlTa6vT5oGmVCcrKGZamKJNrXqU6
7AosNV2vJVe/ZpmiLecHR7Pmj82vMUomE8ToANqIsbpiP/kpz8+jxtFo0lp9rdGMfXNL3Ox5BFlh
LBKX6DQOKM7M/FEd4+XPP5mVqbn1LHSFpEpkHK/GGE2UkSDqMFa5m1aXIkAhJTqtWkgsol72wz7V
5gqWLK6bfC2gsELDiBLPsnvz31p0Mnn1vxdlZl3MVkgscgnFoPD+a3/vwRr2MSetw32PGVqyPZUG
SB+937MWMK9WYs3cBOOoQBGuGJPPMUKBpp0qqwa1DeEALCqmPzQAxVpObks3/H0pR7ejQRoxPW9i
ZVTfQStqCvabuZGBtwiQtMInKYYQ4UamL+TM1e7Q0jCxVov8a0bVib/J1pkxk3Jc4LhZhbk/3tIB
Y12e+DGojV59xvzxrNK1+TbZ3iwCzocrWJxRoSBFMaO/5DTDOHPBqIGs+aHgIjm2jamecBNi1Si8
cDmYmGpdZdb9SUaybsEDjpz0oQ0HmkSD321AxZKYw0lwB0tN+tmqR0ao5SGNm1++r5dXTwWDYYn2
qXLY2GItF1t52Y3heOo4M92v8O8/GcH42s6BVuRs51tzSrtnMy2K1dgGJuIOLiOOx7vKSr2l/Kmu
VqRkZUm0KHrghZrd2NfGNwQQsiHZYkTwdrUaBwsmBXQDOCjd5QstcE3YXR4y1/mXXqCU66p0nD21
nIH6kJa9NeQb+JE6USXKxjLg+jsM+s401a9haE/be+NU0/Jbr/nDyzz4kCdXJjq4HwwHW5ai/0v0
jflnvcAKZNEP021hCU1lcbL+Kvw5I6hhJIz+GMCUzDMPF/HovDnVRs4aVUpsjLnM7ASf/0IuJjBF
CQasT8LtcFTE2rTITSNHRurET7jB0WHWefLkS0Xm/CwHf547yKQrC44JSBYQXfM5McMgsujrqMcV
iLKkKXVc1S38IUvtKrrtTooONlJW4BprLgtkKHX8pJemslNdz2dOqTQLfQ65GCKBm2bUnlLDNve0
HYFVvvzzyi1X5s9v8FxX6cjeOKJbRFtyfJp/j//VWYpS1+dXiBENDpyylV85q8vYJlS0yqnGYEQS
CbFTVCt1BnTIS2VCoqIQXrHOyWJ+KOpnSdYr03bY/86IGiyx4ahYX7thYvFivuQp4tjCm9yMnGpe
ACGvkAshU4qNX1GFC9osPLQluUEGU4gXGC8TukR/GH+our8c5WzT9v2DvpcNOpmnJR+i3sYPgyU6
jVp4ZK2g3MLdeXHbfgRx7AERzlUVV39GOyAf47NqMz0aZu6ri71pk00IsDUJFwYd0gILqbpjOn0P
s979pcX9w6gb6ddc97HIQDx6zYsiJK+y6B/ZENONEdXd2ah8dyfiJvyXJdb9M6lA1r2OYbD6C9MQ
c6Pjz8+HgSL9mVyLtnjE44vE47uVb2wSFQ/r/VcdqeEXPzNmSRI5E2jtCOB+lpBEmaiFCd5Yxow9
NkYTf4S6aZ5pKfUHzwwTYPXQEmpPB3ai5foiQs/36NSwMb2xWPQqFc/QT/lb7Ob1Ss1QeFBDFm9F
M3whl0y9Wrgn8ce3CIGRON3cEj1HnPnNXl7Kh7EpwYal3YNIEyjnHO3Xn/XTOOeXbXOnPzpNHF6S
JkFMoZUU+EDIYH63ya2nabYVotS3BEbOmrj6FWZvtlB0kV7LcCo2aJPo781Dbj3Bh9iaeX2REpN7
BWSoD1WG8vZTehIZGFEyhonbrHbtB9vxwREzhJVT1z7PvoSYC3f3DnoNj65mMbiRx/yVrl92ua+D
hvHVnQgdCXzrXf3G3Mf86lacLzgxDoegFAOlgvIvwRX2nzcDfS7yH3VTOLah2YJyTv/zZkAWT6yS
7Q6busG0oM9y34ID+kKL22wLUM3a+PSplzHYtnFyywcd/+GrjVUlrv1Xy2r0R2ZmR6Rv1mveo4xp
a4ebaL7U9XTc+elERVrE+7x2GRr2KooXyp6MxofRKfaHGEVP7rpaPXZN2GDsRAlbeZ63L5GY0d0g
dpASEvf9txFu1dVO9YdqFk/9/xVqHP3zCnHER+f7zUMa1drOHqtqLVH/ht6Wi1hLf0H56I9DmpG6
2xj2iYbjxP0XpHu65CVRP1W68UoBFGFQ5yFPZL+aSpkvGIYM36y0OyBUGv8lWVV+3z7XS/kRQNDU
TVtn0qIJ7a99xeszu+3Sadwkufvzk7ZP6+83d5/FYkPmyC7MbBQRSFrJeqDBFqvdjagN8FFKGv1I
NRaqLNW+oHPsYJPYzTnrQnJsuO9Xvob9YcrZRTolYuA2oDjGLmn7x36CLCDYo+JMz1e2FGggh38x
Y+91RCh5qecr9kTqJFtc4txNkGCgHQeAvDTxjwToyv1lb8PhjtjQyli7lfODrnflKo5MdeMnzoR1
MYSjbLVApkz11lQ4FUZlrCAn9c3ynzcgbty/CntLVQ2hCiE0HZ0vbdw/b+q2cND7+aW1qfIreszp
DfX4UoxWdlAzHf/wSIbHlrK2XBkKsz0JHDdc7yNwBuOaa4HxmqIXdRjyWjY5UaZLGS9XwlT1t16T
1K+dxfb5+XrQKJuxrfYBRJUnZprZxteNGDxmxphKH5J9bT0xyiye2rTrng1ElIsws/pToIvuOe7p
SJVYCLYIHtE540k6h0ka8x0U3kOOwgVtOmJXH4XejmamtsKTmWwrTIPQ6pi+R2jCHmhDb/j48xmr
z5pqhN1zV9rHMa71q/yvKrT0ltT0+v5+aQMJ1rT0OODCvwmsCih/gWFX5j4orfzYQ3JaefOdoZVO
dX9w5su0NECINo37EODyJeHCrW5DMZzcsjzUzogOsoGlgpAxn3b9ZHEvepxP9c7WXwyHgWlZjKSg
JyO46Ca2VhmsgKUtc5cGPQ5PhnWUtX2fYrlVyNVg1DB/ZjHo7FD3zkmI1XpWIXSJ+0CkbL1PIULJ
ul7+/P+vwJI7a9smpKi20XePNpttWyD/9Koea6M2hte61/UrzZOOj1iALOSIzDEri7f92IsXJQhh
vRbah01G28as1HorgwSHgM5Uy3CmG4srUi4kMn5D0wj8wIfrgVcKar28jKNt7GKHFC4mbQ9GaJUf
VpfE7LJVtJPvDVEfhtbo3yqEOgrc14OXTswG5y13SJPjUBbpCwqLWz0lHZiqNP6o+1d5zs1dX994
Qx/vlEmVLyOmCfcMdCGrzV2d0hRItmYqMMFMNDgTQyVj0iifPUfbpnrRvf3zd07X51PDf69iLgAO
lWMFy4GrQgT4K242KjRSbCvFP40m35sk6skREk5yikcVrUtM32w+CXzDSvKqOFQVsUYLRB7xjMya
AcjqT3kVz3hln4n/0mKeJk+PGCb3Th6T90VL7xCFUKJ6EiOk7I2kXton5RGoXP61IC+YVg5uj9E4
KZ5WfCXozJjDGdpnTqCITHoTVLlDUrlWGOui1MOPxkXs54/p98llAuYoBQIepRUHHzTqskxrZYWl
0QfK9B8lntTk6W3CmTtsDgwIYew0JW/2hlBZVE2v7QKjzLARqftwlmUTNOlsmqhQl2KebU3DtEuN
Mnikl7vzPLLT0Xvpi3sw4b3oxebKbzPBb9CaMCvrr7LrF036ts88/IWOjqDOivBGFTSnjl6XApCz
3FtPG3itCQ5hQdsn+9xulJW8CRQLOLyIzUe9gztUMzKl67GNh4bu8ez8SanwkrRYhhB79J6JrVCh
+1JTlmsH99y3vWaE9Uef+Ygex0g4O0xU6LBl9IfSU02LIFqj3+uYuA74IvoahGzdLO4beDYaW7/E
rqtkpbuoG1gC2myRqJx2P6A4W6EVi1E3aNlejC1tEQL7bjaKi0Vj8Qd+99p0WDnG4DpbB9H+vsRv
/TAKEyzwDHmfJghNznDsFdqjA8gSekS8IXZuEYnPI6Ieb26o50xsQveW8Ekd43m6YwY6gpYADsGE
cXhXaCqwYmFpZxxtGxhP5i8Lva6Z5fFXt65jyGuivlV2tpsDD9dx1II1BqDyBHaFOtdszHvDniPT
Q2WN5JOpCk4A+MDbInSmveZPmEDRFxPzFD7YmU0PCht84SKf9Wbph5wMZpAul3WVqUh7aUT6wIOu
n88cJqCuXl1qQocWHVCCW9x77R7ZvLkx4cP0drUG74raJ42NN9/wf9hTPF7LSuteHNteWEbyDDvn
IA+dSo3qT8OqtdY4nRcpiibVSw5y09c7qwD3BuFRrreZhV++sjEYo4vbIP7Iwevy0Ckq/jHM9ovP
1+Qzs8LMP8dyaYqSn5GVjjgpE/t4l2z+8/rzP3oVlh+HLDfTRYpOBu3fyr/CsevJbiaX7Qy1dzyf
+l0bLbqR4jKUcyH5mmg0jjt73GvxXVcrxbVsWOUuVs3fglvm989selhRBLy/I1pA7ZRUhnoarBen
cPT7K0Uj3lsPsK499ydQDJ38CTZl0yfKehzicuP0E0EaoUol2Ds1p6K8uY0FdNYJoOy2Y8XejULT
OEv98+/if1SQ/C5c5I+c6W1bzIG8fx5/4pFzVmEI74iS8HHMyAlSnaLZ56bJdiAmSOla8+Klislq
yWxMvj6gyocKMzb7NM/EEsI2OSFW6ezVxJp29RgV7IVk9Qy2vqgUs3gXFeuY8EGDSXmME1rDNRpF
uNFQvF7JE4uAzvGan2ohpAMIbEIQysKyM9LpfnK81EXUTbZnWxRvmsN9MZFIAOwz1m8EaYHYjtO8
OcrEh2DS1xiXlcNM+z8jG1oEg/NLjirkLLyKpgRQUR5tM1hrD11oRxeytiFOxcGDfEk+mMQRrYXV
56vP1+RbEhIkcNfnJ/m6WqgLo3fbs932/XwIG77EbOT4RZr4iq1NvaL+JyiGbkaD0vo7fO9TnKfZ
m1pb46aB7KhWUK4+9cfmvHdEevruOoO616M22XP1JTZM8rRC8bOrUxPQj6t32yFWHbppBhOjslLO
Slge/vnm0Iz58Pu5Uc/lP51S1aWgoavOEXnO4f3v9oxOMkrvxflWTwKk5qXubxi3UKVxnLnJh6qZ
fintBCKKOcWiUdQfWO8YYPtZu4TAkoJspUSaUpzNfnDwj4LQ3EvRqjnyUCVZA3u3jnrdNdSUzdep
DIpLDEIC4TEkolm6gLUhgWjYlLumIORFDGWGb70Zu83Q58qOajWC0IbdrI1n+Zg+B4RXcOtITMwe
yI7MHuQzPZ9pmU5oAoYICZPrUjr7vvEhn0Vja3wE5bQxh6o74dTJLwMm6N1Qhe9yvBW4jXkuSTvR
s766T4lSbDLkuqu/m8PTEHhA8+N3ebhEE4jgsO9sRJrxu9Yz9spGO9lImWE/yy59DZ6uSMJlpvvZ
xezCcOWRQrq+x39nWXoaPHwHnuGbSxlQOVsOLkBzn+WVfFCHk6aUAwF1FFQc572t0uPXzubuYNZT
xDpxZdhbI1Mfa87WB88miTZMPbHSLCd+I8zw3eckcZiIi19PBNy4rXDeER7BPhjBfCJnr0lN8ssV
SqxvoVOlZxKV1a18lum9uu3zXWh0ye4ePxuoz+pkOA9i8pSnEQ11DtJlgTwmvxhTD8fDiIEMmGHx
5uFD3ODaazfyEjnbTmTuGT2U+FYr3irCffwvlbNuiT9vZka4rmNwQ6uoASx1bs3+eTPXYIW6IQu9
fS5FxHFegIqlF/rYdGlzyMMw2Ji1iBZDlnAGSdP4wbDFj3ReCcEBJRt1YimWl2miXlA2xRfm7yp0
NzZjKa7sRVSs/Rk6U6jDt9QsQDDNvsRCE/02BZcI3Sh3VjrmmlXfNsHJnjLqaO63TgsfB3yF59gh
q5ZPBPAd+gSzddMn8OC1zymF3n+372bPdNMF1aNd3+QF32pstHGoH2qjp1tkBM2hoYmw7rxcX8Xs
gTu8rwwefL09qU0arVy1QrocDPnOt1CGQhbvbCIcinwHByYGzIU3MxN5sOc4lIPtDxBtq2n51Mcg
tZL/BO5EIG6WRjSkzzGqsXXkeua6nsXcOl2tY5Dw2QuHoPRcSzGPmRbFXlibXx3VfNenSN/187d2
njEUTTbeOrzAmjHhgdd6MEkwhmcbWLTCdJS8B/30iubAvnlK8P5ZYn5WnIhz6rXZO2jD8z5CkDTQ
/3YU0a+JLGdGghoFATcmOCkNZXEBu4C3ntjoAga36f2SK0VWAu1pizTdj7N10w6Lam1rITQPx+Ds
IvpyX+vJeaL+Ons0JNoVsWrMEMqwWGZSjliFZXfS9fd7KlvYMGwrWzVNmKrHGvQYJPtm0HqHtogf
5dXng210RARqRplfnSk/Rq3mLhJDwzDbmOazpUwTOgLnrGEcvE3WZNx0TWHupRjE9aLLtJpr3zR0
7unT7uSQXw73M+wkV8dA74XD7L46ErMJWXQ0bm7sJWgmJ+3JjJqtLueDDMOxfQIA050OyYiUL8QC
Tm9daMNKCQW3YZbhkYa5NS58DYDTvRihxaleFe4OZNCie4LYWW/rvuIY2xArVoLNmpXimYKVN/Ns
NlXzRE2SPaQF2jxr+N5airf4bbyDdbJV66K56Fn5RQ7AMnO6X5VzQ0/+LDFfNKiJivvczed4O9KP
Ou7Gd5+uxyoVuGlqkWqXUONoMvu7MrdydsLzxUKp2rsvc3RVdRPNOENZOnpVyKo0Xw6h8U4337ph
jzyDvBAvfCz1LinVZKuRCYef31qGxUWWWnRFf4qki18oY6kDHE1ZZKPpLt2uNy4ZSJeV6STGF/ZX
viMNvLyk9rejFtWPtrlBU58vjHHsd59RkI3BpDKee2bSJtQOcNvuQ6woIN7JnRM+5QNrpnpKnbRm
HWGqOw+lPQ7xmkEwEAloCK+yM2UdiVCzg7rMD8kwwLaYo32gqnorVHfE8cUJrIZiZo52uc1+O76M
bfTgZ2P1TUMekOWD97PO6mfKVufNS7qHMUf3VIgqPTSdneP/gpFM055hzLzWqfZYP9yn/BX5ED4i
Xc1qPvIav8M3aleR+MMWlWF5zptsIKCCZ+78GjGqAoQqtn4V6Pvcbi/Pn29WuoiyT/uv93++wbLz
bzYSw2Y/tCvyiOeUSre8NilBKrXrvOazvKJqAItMWSB2HfkHAGuEezBca4siLv1uRoq+cB1HgUXK
TtkArlo3QUm0Kc6/xdBTnTHmo+7qE7pKuGmZk+JJTMJsp09zw6lIq13e1O9oALyfnGyXbdUk33mP
s0g9HBOEmnVbufiEQ/FjzOt0R6NAkL74U1e/oV6Pf3gBuoXEIC6EPhxIuMF7NMs6+kjrN5JscSJX
jQZ8Lk92ALYOVleAOZI2MRW5f6qSLCd//7D3G1j1ybArTP27qDpj/7lBlZFGzDVi52hQ1Kse59G+
Kut6F6nIEtyQf1fTIuTtDcIIJM4jqpJHpKK4h/PUR7hoteNJm6NC0tI6sx8tpMkaK/XahzI5DJVB
fhYwh2gwLdqReXHRQVlJj7ucP1qiVM5xUxPWCOtPkJgh/wI4u/BRxrTW96luvyU6s3n5gTpj75B9
oC2yROmObtPi9tEVYC0ZLLIZw1IcAp9esuxc0B4A+9Gb+immVHpNsDUnrRE9ZaZ7Q6HhrUKNs5B8
lqWT+jjCilaSVj9U8QQypir88ah22Nju12maRZQARXX/238NudW/e1U+Ln93Xty2gk6PfEj22brO
PeHC0+4ZiypA0wOy4R9+0gPH4mjzxL1T/XStDnPwmFSX+3bV+0SL5n2IRBuTxYpcbuL9+hI3Cf2W
u59smgM/M6JgOBaoTw2mgM3gYDbFwxOcFS2p166ef3HKJHyE2XbuUAPfAIoPt2QyjmFg9y+Aecx6
04M5Y40EUzpbcQWfJWnvqYs5rcSgORqryhbVcQhnGF+mm+4evcK3SjWDk+nX2ckzDUiIk+k++wnw
Ai8DZ6h3IQQ/2pQrYSTxYZgHqiWcwKlAhqygCHjuk/Qt1JPmGz3eN+JiER0ZO0NTfsXcraReVIxe
AiTfZHm9TBVDuLIcXWaxcbpXoLpcNDXsVohYwnfEduvRzvpn+iLj1Q2DX/JlwmmUzUQIKfNF3oW5
bN8qLbC4Cc23iVtdwkiAH20LK+zeA9ek5M719hDURfCId+uXhdPOETELlVlkV9q+1dUYSGuMdKd9
cMJq2JVF7O2cIPOP908kMUiKqB1z7TKz+D3Ed7SMsWiB9TZVoSEPKphiBivFUwTHwaTOfbNV79DQ
RJbykaoE04Fk+7cp1VREHq9dOwA0l/orMdraS9qKAegT+P0iII/DRDJxH7qZI2KTwuq6jd9r68l3
f5GBJh7go+Q7oC4ZQWRue3WSWR8Z0iV2RTf3KOFVIGGMSEDT89eB3/IQwm7qmIrQK6tQG9ZN9+Bo
Rr8LyaPeKW0rrvYwuFD9TO9ezHWCuknP1fdSq5rZLd1uqoYyzNcCBKBqS5ZykXor+S+Ul5Fbsc/M
0g34kNU8LgUmacMNgyVQmSjB/dRUzq05EQJXEF+bG9/VcXQeC/T954w2PNgB1j4cZg92OanHwogr
6NddWx7u3x/VYx3wBHDgMAw3fkpfvUmCcatU3rQxvEJ9EOjtT9IKP6oRBHIn1HbqLFSWr9W7LvHy
u0s+j3N7J0Ioaspku2cFQPoqmu33rEcQSBQoMVlD9z7MMKGUqafO3v7qEDUOfrDZcVDFZXELO/V+
pXTt5v4/yXBxI8/ztqoCwYd+gM+SrhM00OhAGisowdwkwbahd8cI9SBy291Yju6cxpx/nkMuEaIE
O/nKKrwIUTQQ8DQo16Ia04VbeqD6EXCttbLPTlnNrT2hVMpTvIFgu1G7zc9Awv9+FmlGRzQ8ftyC
LKukUMYLfxqnZpJ++J2hHP3B2PlDi0A39b2nAUnqkhBRF+0Jr/lAote/BVEdyTuddPb6LfRcpHLV
Iw/00GgOvUch40boccXKjsrwwhDCMPALKJDdNpNZoJ0XavpSu8EVYMH01baGesloZVgH3VCy1c8H
zDCt1FXdhsDtfE95xTS0HIjmeK7YtW5tpuJZ5mWbaJITbUR9wWC43ui1xu6Kw2LJ6p88jCjXjk5G
jgwGgv7DoPtszHv+X+9AxFOuUZ4Eapd+CYH1lWOofQMdZcG91MRZPjSeZS3lD2xr7p666RczgcVE
dKd2aFs0GUbuNAuY66funkpKINs69KaaM3vsnSHDHdk+61tD1Me5CSo83wpfvdAK7K28y+T9xj8j
h8pY7/rIjnYhiM59rw7FFR1WAn9x9N6TurpCBfo6DObwRFRty99TaM9g3ce1Nk3ZuWYRPLRJNWx7
7xXouOxLdA2i4FJzrkPpncs0wC2gxM/aIpeW3D50aWrqqTgGbg9o1iBeq8TocTZp8pXM7xyUbyBx
7mdRQ5mGjWoNAVTjeLrDQhKlf00FAJOOj3qh9DbRhW3arEnKMB4ymvzrcH7mz6/JZ/I1Erz6qw8M
eEznCIzZASLF3ABw4r18TR5sgrLnk9O9GZkLdUYh9ejB7Ur/ECm1sSGYVX1pw+o91oC0AJd7wNCN
ShLVwVHOihoF8QA9omsILGJVGxYOKtO5IXmZXjlXZ5uGmL2DUfXa1Row5bI6ie8ZeQTQLFPAvntp
iGjSqZmJdOjkZ/G1H70FsKxfaM0uJUMkVnN/g17DY1oTRghzVbHB64Y61m287qRdwXDCJfCx7nrz
g4iY7DATYrwXRGAsRRweItyzN+pe57FK3csdoxFNrDgqgyNRDjWtpVb7cGP1BlPbvvl9ap8xOJC1
0PnaBwnKEaLEtjoDGIMTHmvdSqkM5fUsHyuUcA9GgtMDD8lb3bfmYYRHtiwSYW97F0KGkwTbiKLz
l+Ypm7rKrV80dAh84JX5R7Hj28vGnfpTFLJnBjYHhNLrtYdSQWmez5YSNBOPqfJkAD56tL3WgT8y
HmObyLq8ShKQmZO1ijIlfJ9apv2hcPyTa/aYlFV9XFTYghZTm+XProZrGoSUcSRkdDzpqPLXqvIw
FmF4cggEfKz8/mUa/CeKLm2DTiA/15w5z/LZ50PVOtk+6dAdhSlZ7R0mDsZ66auli6vANfezNj1U
PEH1FRlOjaqbjDgSifU8DUF5pfk5IAxppZoaMJ68OGgmNYSqDMPiTk4qvGBXDHQUCNRTvqBRW+IR
in50LmO0Lu6zW2QGZED+H2HntRy50TXbJ0IEvLltb+nNjG4QHAdvC/7pz6rqkSjp/PHpQggApIbs
ZqPM3pkrWejtF4IT77SaTVMZ+l80YlkOTemPV8d13bMZL0jFvRykKcV/dQCn6uEDarN9yCfwTtPj
3UIg2YVaonE7EDvBqBk2IwT9XuZthYRqu8Y59CeKLsCOvqKIBpVK0sndOLJiY2UDjWe2XbT1/hs9
oOarkDsj4h68A7U/5zmBzwjyYA9oX7yhBbGPaddTgpIO02aEW/DXfSPNf5JX+qK7BWK2m2XVhJCY
p/WVIMSf5YQVpShCe9+bHgDcP20rfqLTIw2ad8pbZO4Y2XtZFPXRYO1BhrMOhYcyCnyhAjRNl0OC
76zhJ1YAUMuecY40+y0ZAutBo1d4O0xozoq4v0eqZt/uRKPTrFAzdWu374htlm0X8oVtSJFhtcXj
IgPvifKppvmJClH8nDqhdfui1pX9JoqCEayPJDVF+gAJYyI5R3UoEfrQ8XMPnVLXlnp2nYrxprWF
rR0e63h5U6naSiaoTSK+Ekmg7ii5oLrt6sV3I6uivWabWAUKiRgpUXDsG2N5mGKLeCOtIO4k9Gz6
mmmzVXJfNxl4M8imYb9ongEGh+daHtSZOlhRXJ0NTIPhcyTNH3NZIy+18+CJhZi1zxpQbLe9OSsm
c+tQiFxrugj/aF3Ul2Mc/kyCBuGOP+zDnHWa6jNGXk6DXR+WXSFLByzX793cpzyuofB1MDcdh6If
7+klkoKKVvcx1jHXgme7VwdwPTC+PAvxcdb/vte6dXe+rXmXWfsRx80bXSOLwdRfDkbHhllddvZC
SE48E+kZa5dJ4tVy0S+HWuvD7sgulZ8aGS9ZUATfptK6nQx/nsgvkUK50sgR+eP//r4Y8fRXo0Nb
qqd3lH7cH0vrSBBX/243fUtGTiYuWq4HF9GH0bZyi/KL0ed3Y8xDZU9Jdj902rRx0rQ6Fbo9fMnz
Qy6fOgPn0qFAIMaqcRPbffWeFkO96YTbHTvZxRqz4mutBQ41M73ddq1X70f7TbVhkzFxLjbBO6CL
6cqmLOtWUU/Idh2g9s+i4ewaz4W8+M1CCHJ6/bLdHvHhfKr6zRSPCe4Ck/gyR7SP6tCbdXQKOzrr
TWmDylt6/1xiVKEv5bHcQuj6jJKdXGSJGaqRjsEP9m3hPyjxbDkM0HzM6IGFFynb7PjOoSaiu26B
qCz60X7SkmHvuiSArL0yfGuiqT0recZUj2yEoe6iKRisrwGUayUTmAYkSX5flpegb6pjl/lU7HTc
vmpx1lnGDtz4eJlxLIAujV6SCaZk6/m/LIhy9EtB2xq0n8/LTGZGNwCd7Z2KkO45JuiCfv1x0oPi
iWohMmqHJHQW7/86i+Eq3+6l6oyS5wY4iTjwsJ3V58+GqwmAi6QSdWkARevm8g+3CeoPfgSLaqo9
YHjuE/guzG3uoexzi6gfIltTbGzvY9sT2j36wXXpjOod4vMKDW30UvbPlVv/thAuU+6c0N5jjfLR
mxpI8GqC3WfE4cQfLeFZwWQwEWnnLrZlG0c7xQHS5syO9noXy5g4riy6YpuiDFKQ+m11rAIAX7NC
Gn5epyQNr8k26VHFP3dD0jyov1FsQOm9bW3FZIJgH06R64w/5YmgMatO0DMRCGqSbGeScXNui5I5
S56pA6IKygF1hCeB+xmdCnoJ4qqmsQxkOOEilr9JMr17KuYkx7CtQ4YGJ0UEiOh/hiJbMSKJ7wVm
sHWi197jMEfa3naYGKya1K6xFNZ6zhDVjdiud7ll/1qQ9v0hJu8XKvbfJ0lp8UlsH7DAF5u4oq+j
ir9u+XN0uvBtIMLk0kVQYNVt+MfWqi29H5NPgKwtyWM3Jpk69WlIB/quDhuWoSjPwH7p2cVuOkZs
Yr2HDczDCA6zYFsf4tVUIon8r8sQouLj3IdbVfYj7XQ5l4u+vfFdit4is6tf2qNGVgWmd+sVCIp4
Vlexbr5mZcAIZ5N6+YiLqHwOaxQVS2lMD3ptwd2nuk9scMhO1Q7PgTyosw79EshiYx6Puaqy+cHw
q/P6x8X3k4uZFjyfiHmsaKPMKonbJGs7S6IHr5yI3vTQ+CUIutfjAJWv8yyAtaoepCU4XFsnNI41
UkwSmQP/CjNnuYPNRW1U2gXMojsPRc26JKpOjZyXNIImNhUV3bUJQu/2C6ovBNWj04Qs1KKJ1pc8
jDXxVS5u1G3sBtDwU8s9izae+59tqlfQw4c7Tze9vZ3ZxvnzsPDGNaumlkSwYfHXpOeGZ7Zb4Vmd
qQPUkvQQBvldS+DIuszKAT4ZxkXyOCDAyDOI669lzc7z9pa5cPuRXGrOlho8DV5J1VF8ncAChZ2Y
UJWPSDyeSxiqZA0Jl4961r6UVv/c+93ywaZL0p8Ni9ScQNxpwOwxTaIN7YbGvhNO9s3V+vRpgShz
qRZ3Xg+IH/b07kbIpMyQdp2efbv20WNyFcuJtLMi71TE7iNCuGYzx0FZ3dOMXyhjp+7ZwV6xNVKi
gSlyB2JXf7l9cIycsCsyoVsCUQZQno0ebwHAikd1TxgG3TIdv65qRrTUGDoNRWc3ZcOZ4KzhLORB
nal7k2dyL/GpPYNSbLzuvm9D+6QaF5MEmi0BuW6aZoqDalzwDrJatM1m3S+8maxq+o36yQYKkysT
zl6t0fVsINpyIezkc8muztRaPvCC7FxM4myG7hGJm7jeJhnTSfc68DkAXN/1OvyxpL7HiGa834ax
DlXIN4s8i2ixgu/96HbYqhLrherDvO2yJT9IykawhOxgSDDcGnq5nWNoGqHr5gfYq8E+ArKD+Mn6
op4UWr4ftiBV2wtz/dI3cjWl6dY6mWsqKa2ewjSH4hwnEOFSwy63RBs/B/R7XsO+7vcTicMHci7n
ZyOAMB2affYHIOndjBVT/ftdQYqqcJrpodap1pGfY201sItf5Xfo8/KjhJTwxNsUEGw398SKJ+LV
mqeTFWcWcCNBngPrN2NXGgLBcDQ+11VkHApbL7+4zKpKkFPpEKh5+I89gpTdzC77yUIBiFvSGe//
lBPyv7MBOajfKs4QbsRTN19as8HmLIvjADu3WhXUx4RU5DRtDySp4/eMALg0dCdObkOZPKWXPBA8
PTXat6UZka3k8ducBO1WtDaM2MW3qKJ3yFClSSmdTEDAsz6vQU1A+k0TxiE7w/Nj63qzb4h8X0dS
Hmn2oj03RVPvLIwSa0Xx1jUiLGjWsXGFTQB3aTNRboMHg9NP2v18nt21HzlvmhZO24nF3QtT64fQ
gu4x7/UvSu8hAHhqMa4sw4JOjrmmOddF8FHJxVCK2aCfo+kdZdZqkDZQ2AnTcak9C+987h4slri3
FTrGCP3iDPPOMfEl5FDNCOFox/0wI8XEbGW9Nk1nrw1nfFQ/VjkXMKLxYBh6tm/ssX1JehdtDEJs
L4Ber+UWaw5v+gKlY89uNb/L8wWyqAM1XSnv8IhnV3U5N0VyxgLZrpkhoq0T6s1pIUFgvUguQGwi
ecJxZ27GAru9orO7+eX3IjzO2qtjVMF9g2ruvkyqBt0IKVS2PRreysojfhhS2htZvUHVjVWdogE5
QDsSC5xnplrxaJHhrVikQZpGp9u/PNmA3ogB/yNNfPNDnpBfeDvRRyf9Qijeyc2qnSk130tfFE/y
SsGC0jZb6TChH0KmbngzIjoIOZip5ay61/ZIVNOhgM7KHxrxS/gAenLtz1q4v+0RKIl7d9Xw4i4y
ylmOp2oTEhqiPWQT8ZUT4d/3+UhS0E8b/9DeHmYfa4I2tNvCJVDLNcrHaIkqLEXBb9DKJ3LFqAA0
pr5vrDupcW0jwzoUzpzHG6ffNYHDIG9oJG1awth40hSr7kED6Ejl6s1jZM/JA3WXp8JCK9SEOmIM
6FnEPkmtau5M2yyz+/sxiLMd+RfD7ayVZ1loM2F2g/02tdNdQcf6laGtP8wo5vcI49iEqpYCJp0P
ovYkfKN+d50aekxfEuklbVUFgQh7Ki3N1rRNEsFngi5JWfXv6G+siOCxHvC82A/qLF20p7hc6A/J
+9ZiVwdvKszmmz5jqUM4zfbefFJN/tSuz4JUra2uaUQHy96zRkLMg1N12rU1ULy4xpKvWXMG65wF
yN5D1PzUEZK9qmxHf6ow9/Hf+L0cbGo1rYE3g5Uekdf9RER6CBQyZ/Lg/+/PUQo8FoHauAs6DJEE
W6FaeL/9DciWs/efVQdGam8zz121DvQX0kUB8sYlJS9DG1h11ACzNXSp5NCP92lGdlicpyUJd5xV
RV8+TH53SEfir5UggbbGvLdqm/xqJbICAmBc1ZiT07PogsS4wDw5qiKB8uF2XoJGwTGO2RAse9Hn
LKfkZ8a2bQenkPbdE6b7w9dWANTbHyzvtVUNZWIdahmMUtAdz5ZBc8h3B+9AzRKLiGOFq9sLpZRC
c6Vc9iZpqODdF2TmFXCeldcEM3uvqnuxZrKX5DDSmvrm9sm4oRRb2yKakmbJbbMZFla9A1qSUI2e
rPcybspVaVBdVjR7YsecdejAoookkMqy/RELtOxcTQb/DJDA5grp3YPERBUwc91t4CfId1zk2GxJ
D61IgHGzWvE2otRIGEua9wADNOBwvJyqEyzslMc/salTSA6aKpkIz4jgP0FJ61g1t7nwwRdUtAeC
GEBJGzvHROISgai3x0mrtuTafWko9j3UmTY/RSK8q3QxXBl5I/YuUtfCo7WS4uWrEri4HRpK5lec
OGk57+ucbD/lXTQdekWomciAxo5C6B2WH3U2avl8NHXc3WVAvJa0mOhzZiI3rX7RLE0ut/dLNC8U
nchXp+fyOGNAlV0758cWpfCv2/umV19x57s/bFADHbMyZQxKMhBU8WbYAaRl2XliN1IcJg+Slbok
nGl3a6HriPwm6WRVf1qHRe7a6E1xmSpY4EbvUwgel9lf30IURKCtCS34lTV6fbXdsr2M7P3XVU8c
AqPOezB53iZr036TFWg5Gbm9E+9pBzW0me6rPN/GTWfe3TqGbmlv+eTrl1gqnjOjMS7VoE3ntP6W
hs5TGVrDO6EeVF+iqv9KkUPWPKle9fQWqYuj1T/duO8hsJQTmpF9XQpcRgXP5a29NIXmOhVNdZis
SlzUWVTP4hLLe4u8F0Xzn1/NAoz4quNikC14e01BZuyqIaVVOgPgQZ9fH3rLNO9GWpbbvG68Z9q3
0ToUmvs1t6YXu5z0X2bwgtBUe87poq87jeZpb+bvVhEx/qhngDzXi6E+RDg9B8yZLvuG0LfufH0O
9zFA0pUtGTBOhVCXmuW6J4zXXDVkpG1jtXc4lWksLslstZf6rzPSv/RjH477sn5SyPclJh00Mp6U
aVFMnbpQX/EHPEnuUjUHDaHo3ra4tPJa3CeyDBCDKkaqSCkXVOuYPbq5VhKC1kxbu9H7t2bQsq2D
bW2f9vHwlujghGMvoJ0qv9oFWFuJ5hbXpSz7t9Tu7qY89smZax2khIG5duj4r1MSf65a7k+PXZj9
0qPEeeMTy6cN8snO6Ez2esOwbHFbBG9107+U+exedObynZ3vfLNDjMfJqGMwJFJwOzZJQJOwCw5K
/D6alGm9rrlXV2LUx0MVYVGYim+fQhItpHGRtPG3XHqA6jpDgaKbRHHOybvAR/8eZQF4ZMNJ7tqw
bk9Q9hHTt+GHmQ64IHqSqXMs/N/qZFy3aJx/xlmwn3DSq5wGMBZ0u5aiuVjoW/H82D+q0Km2VtQO
617WIaeM3ZdmNTiD0sU42kTIfyY8zKb4uOlXkrlCk1dXvrHT8iHZRC7LP8XLVQe/i+Pr3CBSd6cw
PQ1tYj6YjrH7zcgtlnsi2+w7rXFfWS9AN5x6rDTlxmqH8E6Nl0nRwOQNezJOCyh7kJ5SdL+O/azM
zLmgqL1QEeszuyDQc9I2wcgmIZI437DPZtgHMNe7oEHFKTazNmUPbjgsa9gG3S5rszJcNQbyH7uQ
TimX4cIM6/H2gb99sI1tpi8GoQMusWzsiLKrT2rNqis7iIUe2tXETJNXu1/wCSNu+oFCgmxFhO+j
RnatR37bZsgKGjRyvhGZ9tAk3QA0GuV928WVnC5q+KVRt1GULCTC90XRZi/qfi7vF9pMOE1keNs8
SBZW/kN8dIzOfrHq6hkBe/INZhDhe7Z37oxiqzqhSVjRQ63gqsnWd1Fqz5PaVN82QRUPzsUwrB7Q
TvmGnWw+fx6A0P79Un1hrghicAp0kiWW7I2S+osBzi9K4rleUEXequ7uaAYEsabU+pANHmaYHusE
dSQzY0Uh1OQjLQf82zA/OeQbIhZVg6saZsdnz1kGpsJYCqmJbx/0kEKGfPaldPJApalcxWbsH/I0
FBLBRFmphDdmuuZwVYPH56X6Kv6I31815xK32BDT3zU6qhxJ9N6HdXHX1jY87nCI3hPE7Ee4NWKj
vjrkZb3VxvNNTQ3eyzh0Ta/EtpG996yZXyWIeHQ756IccQC3fy1gXFZ9SnQXBWyYKnJF/lnmcJgs
VpYwx4PfEPlNEYg8WPL7HntDbspRkagrgDcHUxbJ1BXlPOJmfyYG2TmBhtgcdXd8bNqiWqUEUZ3N
YMg3apKzHeqrkUZWvLxPqy3f1JXunU1nNqlhlc0ju/97JUlPxDSfxnjW144UrEvuGnkwYmN3Llqn
0tS91SjZ2zO/MMEc3R1PEL2NCALEYITRPg+ClSfdcCh9BfolRhI8Pe2Dbxs6wTC2BvtHa91uOwKh
YFRgNZVZGU69pieFDGHOyBaCCaQun+NYDMfJi5xV1LTAlue+PFYUU3nMw5eE3MML41v8bKQOScpW
+WTbQXzyUYif1BnZgaVbz/eIo2k0SzENUGuY7YyAd4aXevddTeBgzgt7sd3mrHKyps7/iosgfagh
QaOiIpqYz+e5jgsAMSk4cMso3FWW+tV70kw+WXYs2lSXQ6sgF0bFQBfTLI1DmSZi78cWrw65wcqg
Nb1SezWkxwNdtIYWt83MokqVvZ90R3a3IX+QOjy7EqGuLtUBmuXKe8uojTvOFeLw76fEARS8g+JE
NF/vflS1prNmr/EjVkwsWjdZq9vMFGZ+flf6TnPOygb2DtluBGudLAeqji69mY79vZBTiSUGklsT
UZOPOX1R2TZs9D8cjRrd7aP+ewnTUjAM5b5GqWtxhZUHLQP3kvXO9//tw/k/nAuQjhwKnGZgOWyB
/mXSQmGlUbejtiLK50RLqv1nizgRchry0gdVWre1DhcL2uF1qLcUYdjQqr6B6iD8q5dgBeWyu3GH
29hnbWmHtNdGER/ytvqlLDoK8aDuqzN7Si+ggYxTLf39m2WJzmJiITdQjL8biX92iuylavl0FV4O
hkL6yumhQuTyGJyVk7xOovnkpOSDq692XfOgTc5pAQ91bcxlOrHNgjrF4+CXlk/btYwX1IhJq20m
VIdrNQcIm7ZBDUOSDoNxSAMG99ZMKMNZ1fRaziQVCl/sb4gVxL53k8qraUKMX0PIkhHLuruiOIkC
W5psPczy+//9FzMUiOHTOQUAyMBgqOuwAqEGgk75F9jGbOsZBJTIzx0JVVhK8Pz4fudusmEY11Xk
xb8hik7aFu98fg9iMOy3ttO/1tQPKNkQ+D4yH1/HYNwQeDY8D3oHFdDTDo7jNkTsUZUmWBitJqGu
Xx3hbPp0KN+mGs6gzP5prOqHET+pPgeJItY6QMpxDuiKnWkyExtU0FbExRA+k+Ca7evaDCDdBw4Y
mf6UKhQ6LFmoHLb20k3GBmG09RETL7ta6GW8WKm+7DwtLTYFu+NVHiG9rUUZHFzZatdDbyY2Nvg+
LuxOrHxYniedmLZKeMvzWGzQWjXvmsdYOBZedo1723qHUhw3jXeXJ4OAeYOmV76MvEnTdTb4vD9D
+ZhNno7TsHc3o7THjKHl4y26imbaY/Qg14MOQnBtl3lP1Bgw3KC5KmtdmzcfeI8LskspC9YLKrwA
8fWGJWmzdkEiXPsIUMw0+AJfRtKf5wRgndrFoqOpPWaYXNe+R+APZQkLRVZ8Udt64sSze69/9SZL
YOJBhcCrjboryXTl/TQnZ7UM82kpPBXOcFTZUnMjyB8uJvspz6vtbaf4vz9+pv9vqgXQPkM3HMsA
WasbYMn/6XUaSIbP2hkTXRSWZJjGJNqkRfjLcSr/3iJZGAOGQe8qaP+tA7ZxgNq5xWSTVOIZJHgO
gJCzkbCitUw2yNyhfbad8Pf9z+/4PMsYPtyBkqFcrVZAKC5VhlaSTIAt5azxsf3rzF7s3/cip/6o
rXQ5qS7/0o3Wb6ib3rFFtpcaz8BgXH3PrfEAcOaQXSTrmm7+WAIb/IrG+NyJOvyZ5oIBCmXeMtvE
h6Q6sEqrPmPQOwelxxZTqFqdVeH1UX8wNPuU3qW8RXKxnbHP3rEK1cfQpYZ124tWesATQPN0T7/B
ui7eUpF/4pvXysz0XaFr51CETxrUA8QqsgacWXVzlhLUsS6nrYAS/bWfs+3oVNUdde54Pdea2KN/
SbaNLAsvmS32uVVrCPADjAw8Y/G2bbPnXg1sM1hUkc3v2lhP943jL49m0nxRatdqyvotI5gGnbMy
NjdxHqETNvIDA4JEmTwpE38e6RgUoxz1GujmphQnIw68J5PW4WM1k1Qm/T+uT+TbzWPpFyZMA/m7
fSbxVEllPVUmUgRYCQ+8ASBzour3WSUM/mQZTh+pp3HTWCZkauMKcAbSDazMJq7yzd9mrsn5yDAG
n3O366nZ6BVaIaPB80i1DQDDfOe4NM3anpcsqooMtoSqWgfiudrI0oCGPGhWzUnDspxDILT0YDPt
Y5nG0aLmkIVXv/FBbe0wfJcnkhC0tdJUSOkv6RI6LSB0b1B2J3gs5DKdysyIV8qpYPKEUHir/bUh
QUcCavm26RJ9PRbG1zkI9Z1nIidWut+F3e4jWzlcUz3ZJnA8FMWXqbK+6hrRwWMTpZtYdz5yYbyq
pas7laSudhSBXbZgXxPdHnZEzqRYa7P5+V9nJQ4yy5j0C+//g+pAkHPunoRZfqhtZGq7LCiNpNyq
DSWo03az+J69DpWKVhPtfFgIB7es8CnrKufVq3OAguQnHZqYN3OKHo1y+VrGfXxmXShL7OB/Zqz4
h4WYr1MKOHaYR3FNBgdLfPddbXBq03tzUnd4ui2IynHQDkSDqzw76gjFOasbZI1ldY6S8sqqWLzS
pXklQK34HrQUqEx/o3592BPRVf3mDWv8nTkHrBJlWUkd0r/O3HFXZa52ub0qtWZQh8pMlr3l1T/d
Img3rU1m+rwQXLvSpVPvdkrANSGBeLdjlP6bWyEm9x6I7GjZf3bioFBRVkUNL4vRfNAWVr1hN33U
GsLX1OYpLhIo3RW/Xl3YD2lR+0//e+BG0vYPxzUWD5wpgQfsF6ap58FH+efALZK4TJpeMwkOl0LF
SM+A6/fkbK7yIO7u7MhdleS1Vtuiq2Jafpq+7STi0UIescsKiqJDVOY7o6eClzQAT9yuyS4eLYDL
XyTLfurnOyL9xqNLq2RveqJ67CL6RmCP9DNLtx7VfSTuVVOja/k5PQqLbTmb6bUmNk/VRnsAg167
bJ3ci65l1T8ooX4bOu3GL0ZxxpOubyF0wPUfEIIvkRMdFdMER0WP8bRYVojVHqPMM79XUfZ5whqh
3YkqIwQyDdJT0HkE0Q2G85bCfdt5Jeyipq6cNxd71zqKSv84m4n7JpeKKxwxJdnrBGJaneGcSCvt
dhhPi9c59H/4s4RuiqZAkZF3aOO9gbwzF+GHVl1cvFpbfHrdXrkVujSIUWWF0hfJtrOBt9Z6VXVg
I/fTmFJ7NxSBVJh42opmYXa2zRas+F8HIksSBL0gVT7vqbPOmO/J0iA6w/SoTvqkrtoOdjpTC0JI
QjCSSgyyG3fRu/fG8t9UrFcYz2srIYI1Gj3jQFVPqbR/pEvcrARE3+e8EIjJPLAtZLd/sXqg4LLs
0ZeEmY/CDi6VX4EtCwb3jFgYaDluDdBCIPYm5E7CSCMWnLxMIWxGFXmpNtuRsE0URYsLoqH/WUgj
YJ69Gs7Q/ehjMu2brvsKHcC+ZXf6IwGeoTyUNm4AwJHgOA1HX7UQLo6G7iNNa6vsCXLnuq7b9EHd
6p2AaFtFYw1r44N15PQ2uP0vFK75r9xdF9lo/xr75I/F6+NDG+OeUovpREYZZfQlC0fMhC9phxKN
Wozugldvuj5dm7g+ssZnGs1TKOLy9SUaKZImEv2Nerl+tjTb/3iAbYlE+NvCnweYpICAhT+vjU6G
9S9iYjM5Xcc+ENZkMbv7atEpJM4apT/H1xeUt+kBhFsSOytGzuwhdrzoELCB25YsS4jLkIKfwJp+
prqdHMzIiA6u2+gvSYO60YHYK/MYBE6JwRPTTY+pGmxJY+DrzpI/2lybVuqWEmt6ALXu5P8US1e6
aGLMigNIpWMmMzHINiJW2e/Hs5rG0rGNdnMslm1b6N+rIfKOUUSTnyJNtPXV2onUlnoLWafctHXl
PbRu6D3k3ap2s/lB3XGJn3sw5uYdoX5w+ryVJvr7XLjTOipBihfp7NbE4MiHpjUvLJZOYiyPAJqq
zWfHTp1purO79UoAjjBwy4EZkvl9y6ziYRrUPfPbjXnbOPHXv8siyYnqzbDCHOYiLgOVtsWCT1in
1P3ArmYlaOnjM3HE0ZHHDcWPqKO1RQl20zkxAQWtyyqrz77EefgTOqD2MU/JarShCJcT0IuIIUSe
zNzB3NbdFTNsYOW1dMj+LIRR3ymvbVblzcZUESe6299/5gnmaNiJZB7hvP8ZMegs5WNiudYjzMp2
Dauhv2tNI74rXZNOAmPUt/DOXkjEMYL+ohDLNLr8+5nlle7EI68OuuTB95pmZRofN3t/v2TJASBt
wO6XuZ1iPzJS1YaJDNPZtunZnhlep2UY7yo3LwB54s5iUTb8F2xP/yeoG56Ib+u2T4R94BKTxBz3
z9nNTlgudgtQM6/ow40sD18IaFglXuddLZ6CqyEP6kzdm6hlrUHtCLkO1ULn60Cn/E6tSgVi0rZq
0nMepIdRRO7zkhaA8dth2usyELVBCcN+dyn5mzX65saJiX26+0vn466JqmhFoQvpCOLZVTShDxXR
n2d+MZ/jdkhYJEF0mGhhDQDStkx4icTkPS6Ob58rx1muY+lR3KUCO8parDoTebSswNg80mLst3VX
OHvNFdV7v7hEAfbhfG2nsn4nxH3ldnHxOlQeAFRWZEvfEakYkjNd2uRMgxgVmyXvhoNtGfQ3/OJV
HwbnmzyBex0clrBGml6P94J8Rkg4Uf2Q1sv3osu1C0pL6quI3A5uTqieqvwF+pdqHpOvaW7lDPv9
TuQFoe+zbj/7wIZv08qEs2lIHf9lsj1oWUFanIXmlfuxHQV75do6t6P3qlahzsxG0THQNKsSJFW7
1Vwl5nu42EeMh9NrbKbNKU4INaTB5v8Hu8gw/73LZY8LmMbxXd3VZeX0X3WxQfOHfu5c6LRDOoU7
toPDRemEsnreh3E+filtEzHjbIT0L1uqmwEl1rrRCO0LSH/mfXq2YaCsqiELfjj1qZcbSKSe7AFI
+LxPbef7RMryeqa3+lF3A1K5Kvw5JtMTjNbqC6lfHU2T8nHGbnsfpfM3JV6uS+c9xjP50ju49xzf
QQxl+9hRh+FbFbrL2nFo7Sr0A3uLFvH1zFsuy8laIpDbFKMzrsh09vdzMcWbIq7La5WHd5lvNShZ
DETPAHU3KikmjaP7KnG2s/DL6+yJ4YWUDNqDvOkndRmLiXYavamtupx08CALKa+rqKSCdmsUajEs
h3FsLpqd/CwlJnKQ0I9mqSCWjQwvrqVvmwBNJ2njRnpXF9TXTHbrAH9KbecSjXMzsrR97qxalmxb
5WvxneLIJ7l91tLgowQZ/PHXCXv2b1o6E+PIiLHmjcZp0Sb5tBVD9pyZlOpU+XwpxgcG1+aVVAfz
kLuFv5uSbvnSQIM0iiijdDyzxkUrsAXDm5yQxAavZohUQ1a6R5PBJQB2J2InuJAV71LDxtqPxkC8
DiOrB8vUOzwPrEUHK/qOP44ih9NOj7Vb4rNvq+QoinD8j0XC/1/P9Q09sAwGQAOKK8EF/xwGyWSP
bScNp2NtjNdArm0rz5hOLbEw69vatra9XdS28U6tfHMAVRtHJwNKfVVHrrxy2ta9onbK1oFj50da
GH8oCYlrxQezzYOvw8RSfOj7cTUtRrBWywG1MPCb0l3nE8IkdZk3+DwUwitKtHpbteV7BofkKzmi
a3lB4U3QQSvfrdp57Osl2RT0C8lE8AEgx4uHRCUXH44jNjHSwy18uBjbA5tzS0mpWhOOHIlQBzbb
lkG8hU2KyKrpZxk7nMKoJb4Uv5lcjiztNOyGqEFoIC+zIHEvDSsRleZVxxNyz9ZBE45R+bg04SuG
GetOHXR3sW9nju//BwMbNtw/py02ZTLWj+WcH+j8R9DhP/9eFhAIDEWpe4WuskOeC5bGT+pTN7b1
aZAHdfl5UPf8hIiQuRjbNYnhWrYiB706GSUAkgHI/d9v2j2KaQjiETFc8vRv36+u1aGpnPveGeed
+nc+7y+ItE8LERbL+vMrSyv+/Im3f6zs3ZRdbbEyTdZa8PHr26FL4uYUIavJ+ZNwc5DX6qa6XKrR
OniUm8vcL8mrXspT/tfZFOvN2my6GtXmn19V3zKC06DA/Nd3/+t//tel+j517/OfiXBt7QU1uFFz
mxNWz9+HiYQkySagFCOS8sRUVZyWofUyKMWc0gtnqZdrTfn79G/f0GmpvdfDdN/7BrkzqfwmR6d3
vc3kL7oY7wRBHAvXvAQerOEw9n/yceA5G2hQeSCsCo8c5fzeSdpmBRj5Pk/BbuG++Dn79oQgc94X
CMyItXP8elORU16YbH5E2ntrK0ouyJx/6gwqSRmQSJH6sHH7re2GZ9H5xQ6mSs1I1Qji4YAca4LJ
O5tfQi8jbIi+o9UR9z155aUd7e2AEm6jU4JsSlYFnvn/CDuP5daVLdv+yotqv4yAN43q0HsZUtKW
OghtB+89vr4GkruOTp26cauDQILQNhSJzFxrzjHBVY+5uXAm1MIJyKccwVwfLpJienWYrxc5YJhl
karXPGne3EDgIWcfsNYAnWMYOw1zIx4+SbDJq+hUq+Mxsb8H4Nw2npauiXD+njXZB8XIAhQv+/Su
3PWTe9Ai56l2OyoHJHdRbNGUOdVr8D8KAk7XBh0lV+nihdd16gKp1S3NVPqrRwObzmqsPIR9e/fN
MuFbBl6JcbPbe66+TZ1lhZyEKtUv29UOoU3tgu9F2Gg3Qg1oWwa3CgXJgo1+tup6dpG5eiqSaEDJ
qR0jdSlC8cvw06UOeXLVpcFLliAbXkWBuYPfcWrTa2zk1YGN9bUO0HP3PgvwyfxlleNznjgHtfUf
DTR3thJA1AG4CTJoW1qk7BgGSeUKnBivutS8rfjCUFqayyiwLo5d9/s+gfPWE5ohSorfRvdsBKge
8mn6CJemWry3YXnKfGXpVmyFoUHuIqgVqVd9NLnDLzSdtmabn/pKLZcNDmKsTwELRL9bGSr1qVLY
p841L3HlPvK9xELZ2eSGZ6h9ogKXfN9R8GrUratFF+2THjUojfyxHXAw4Oin6Zx8N8gjx6xmgyBQ
NrTwDqnTnqw2aJZxQ6yk0pc/pjmnu4ufCWW6OoG/NnT3ifSQgSCKm+eS3lmoD0b1qcXuLo6PSgUF
GVPZq0OLNMvKfWv09jJxSfKeNPXVzhVWL129QVX4avT5926apoWhD0vPN6+pdQv7bgHDDrd1l290
lthLvterPMTqE+gtkuk6HXBth/uwa2+lHf5K+5vJx9r2hneLyJ91OfrXyhyeo4zdTqm9Z5F4FCyi
s155N3BgL/RGcxZo5MeVR6STk+blAg1cvHLCHJ64tmTtTfCha7znGdRAther0Q0QwFqH1B2zVVmE
l6DwtloKwiiEQ41GD9/zKq9GaIe1+ysT1U9jcNt1nY60Yke3gHePBMQufDANfZoVB/z6+cHxp50Y
xLilX10eKsMpDmMxUNX+Grtd+ATvod3IZ5M8yGejfD7Js68X5PNSDqlmqHN+PT6z+ZEon4u+Cs/k
/hyUF+VBPgtZqzvIbOc7/3Ya2fHSSxV9F1ruOMKlzbuMrAoOkAAsPsqJvURT5IIZV1N+cp5y5Jm8
55/Dv265vzoP5Vl6/xPgXSycxkuxT/EI/vqPZGnPX/D1X7zPC18X2bx7f14vfcH/Qr4v8v6vtwn/
U7hIiVzEZ6XwHiBUyA5O6KX3uUKefV2TQ5t/Qrz4uke+fP/pr9vbzPxuqAm7uZqS5tGap2nI9sqf
UzkJexpS5x3RUUsUbNrORGZ4ny2R0xIDQiKr5/H4xyMv0PEv8J7mh6AbsU3J2VyO/SZ+g0QJOcs1
EQ3V8IQROhlPiJ27hZI2tBg8Y1xJ30Cc57QuZDYR9l3Q8+qefJOJEi10zda3G9L0Qp50o8/jr2qg
6k0801kJDJupqCc6u2O3lNJir+zVZ3ecYQjmVV4h5kDnaQLTR16zyg/FyauLGboLxD/TWRZRZDEm
1LC+BV7erqWLGVXNulNqe0+9D5/cvHnbCtAGi5hA5xV5C9Mq7pPkoBskq8tOUdiQGZqPY7mXreO0
M2Oym9SrZY6E/Dk++rm5dgdbN2yGl4SAvRd/WOLYziBBL/IXbC6UuFQCuy0n8Y7sPf/uiJbXXDUf
CF7i7Sr1mgfOnK1nz9hFcz74Vm2c/P4t4YNMtToD9+On+zS1uis7Z+/gtvpMFAsx4MGOOc5r3ssQ
6cnZGKPfhtDqRYS594npwT3gnavXvEvxJ7OjTVTdd2FH9cqZhvGkhFB5UPcvrApagJ7F7i1ta+VS
GO5VjhSRhtc5g0+O7gdYefRV3CfF7t2bE0cEwdTWKTIeFHM0b4nr5MuwdpR9Uwvz1hChAVJVzNxu
hqpa6Ls+rtCRzUPhZLRUWpI4wW1tYPamT/qkN0+kpG2Mrkm7Zch23jUi41n+aZZTvatks5zlX4Ue
9WeFH27ljsHT3bZe4FxhQuOQQyBZUyr0YX52H/5Qm5/zyZTYJoiS+iOHgfE5cTL45fCezVD/VEd1
BEHioYQceQltQgWTzh0/DDzf9xfq+QWjxf+Si0Nj2bNu0LNod9AGbOcm6zCHXgV5dxx1gmLz6LEH
LvsaIlN61Cb1VXocujHT96MiyKbO0kU7AcCTDgbbGSbi7XHTfXkcOq2wD6Hlvco72pSMIdXPbzBi
L6oaiieWG/azPjQHaJLZc1jiFpr3HcRpageYNadk3o/IS3bmjLs+YAUBN+ADwcbwBnakpNOEuyBL
amWHAiTf28zw4D7aU5nE0bZvFf/oacZ0cuYYyMTK3Gs6f1SN0rQf+L/dXBcb8YotOJEaNr+1OcXw
YpnskXiaJAH/EgsGkmNY96HbmQFpn3TS0Y6fA68V6xIY5ypoGyVBxqq+GXU7ywRdse2bxHnMM9Jc
ILNXn5Mesh7NDf+ptU3lVE4qOV7zC4UaHtO2cF9sI8t2FUUjCjCkTERwsDXR+hindWWBWMq84cnh
855SVOxr85bBbriNG/lKnboZDcU5ERSTrcqS9NLEVnsrXIANvbDjvYwQc6PW2wzgm1fjUAa7VMv8
lZSG/V0V5obk3jFBz5IxQDRovzPryewC6zy4drK8RyB4ZYS9WIFGMrFrtnQdjpDNV++uyhwctBuz
r6ud3Hjfe2iDeUgOGzfO4s3Ao/4sD2Dy3yssFdt6Jo18Xa8jsEGTjw2pglLfLNqYcj7rPezXVItP
ndV9oJBtdlamIAR3RKOew/5NOleMBqRo7bTXzgX32FM1PXdDNz3XpnuDaoMu3RrdVWWO/kEJgvGt
BWDM49N+b5S62fJ5RD/tI9B3XfImh6a4ao7otmWedXunso2DZSFa2GBISNBhwiBcGT4hG2BqFxK+
WKvZHwyjPIPYRVzzX9fMpE+ho8+sPpNi4UonB/SYNsQjSjUllbBzY8XTA/I5CggxEU2xBwQ7r5Aw
GloiVv+A0Sv6fwPqsfnQAUuLiFpR6a/aQBke5WE0cYY6+rRpUjE8drj2d31o6awoU945rc1u5D93
66rxDKgaeDCYiJUdZkJxIeHBXI3sNXIAUXvq/t3NQde2qmNklXJY4o7dO7HTLLNW7W5uDM/8boJx
vXG8v69m5Ly3AMafitoqL2Xn/Hm/gxRXQapQuk31UHv2gpq1K7+HyMK3TAdvCT/GPI2iRA8bJvUm
wCp6nY32C9NLiaB3swrqCJbeRnGuIKjpXbWau5iGsHwncQRWdht2e6VMrtoYppse5My3rOrLBYKP
8mLhhX9t2OOAFQ6/6WFdHvF6UvJvi/JZiOlzmJJndfaRuJ5GRXoqv02dJlZWw9aG8CUKXjUK9M7N
fhhW3W+lq4bn4YANhGFo5r/lJXmYYMfs7iaPqMYKzj8UpId1EDhAnsJ5gJmoP5mh9SRfckMejYHr
jFsls2pQ5tqPwgmHk4ybARlcKDM6eK4n9r8iHEOzg9Y9STyCSrte6/3yZsSNxc4yJ4c4z5/11DLK
747TFnuffE7LMvTfLlwCEFTDD8FOC1KkW7MPzL83oienCAafH/a/kJCXi6DM29tokqRtZoZ9hHPB
Jleflklvl+YBheJDL6JiX6avgZJb8bntA1Tb2BC9RYJ8Z0lljmq5mY2osPP4Qc2bdVd1t360i3cn
FPoaCtMIzqco32NivN2oKN+God/VZsQeN9B+QqGPH528LB4r51E2Re9Gl0kTkOoUyni/Yg/prj+F
qBDTlpQPrh79Vv/e1lMDPA8hjlKGAo65kR9kang1BQe7m7bUtYPDV6Nh0KfwIVJRng/J2jbNGIcJ
IUGgBrQV9Fuob7MEM4wHZ+dMwD3lq31VG2vk3aydCGhZCmfIP5sKvqCW2j8tX1Bg8QcccoOOFIO1
0SFIx/jBz1AJ28LZWLMeukvaZsXnLdsb85AewScWhOEhjlvlgoP/PdKCg6EHFUYxZJay7z9fstWq
Qu0HHsO5s8mFS2ubCsHpi2sU1JR3gDx/pgVP/x7eDFqLybL0R2M+0/oMYgtCsa/rpe7CfR0jl1Dx
sBdXmJxPEs0r/BCPpTa922VHtpCCm9/z6VZEnVctx0Txvo/5bxpz9jeW5WsZH6APfK/w5JkrOUyY
pTUjyA5yJA8ps8RiINtrPfaAvqVpk3qGth0aihfycz32VH5SyzJPEvuRMueOSpXcYL07m6JEpJ+k
gNrYF+gnvEl4qoOg2vh0uG+RDctNo8FraoV6ytwiuxVJh+kkR9Uv8dozxmAnSG6mGdNsKlWkb9gu
/UWYW8qz0oUwx3OlW6PASV5FJaBt4XAwEeue1EHvF7J5lmr6CQ0bSKPahDBNpOCcOZkQpqcSwo1S
cGQRp/mLYD6b5mtfZ35fE+3w132UOCg/Rrt/3JBbPe21ITu4PcSG2i7DFe7EahXNrb5gPsgzJCX2
ORcftEiVI5AEuLeK7rI7n0lH/JZ5G0Ec7cJh/CTvNjzLtnVEWse67AZlI4eDTs/SStpyb0a98SAP
PG8+FUNX/nZJpXD34BDjNd9kD8y3vlc4W7IlUqxjAHnVGcwHAqx5jqyDFQl/H7jCXda+Xh0wVpS7
EYPoxSLNb215hX0tCftYhl5vvZfqcEO6pPx2tZfWJfOBfvhTB3LpMRcqGDa2L3+NdBPWB8176vsG
hQRNo4UtcVSebQ+rJFLHOyo7dkHCz6/KXZHcKRWD9ucOeU3ekdXszwWAJtvK4r3cMxSKf9LYAz/K
PYOmW9h9i8Y/yRfjkO/8JGzq8fOOYmZVbEo66Wu2pPU262vFpfg5NR++NfYnv1JUFniqeK2LytoW
hlGs5TAlpXIFdSDZK0XjnE2oV1j7gl2budl72RWEwEd9e8q9cTor7hyf3bnuh1GRAWaFDlshJmuk
TbgwcW0/u2lKmVmgl2CBo17bXmNDXnvhT7cOd3ikcYR6LAXocxVwAECX800T67iNCfjobW0PyUDb
RVSMLlzL1y3dk7UII3CddibOdlxizW6n/ah2WredQXwr5L0Cxj2vNsnvsoZFYhbjeCmdDNmhh9Ai
ob8HbC0sqfe17nDJJrfa8N1kE9KU4Z7H/2aaaQhoBv4cdN0HIpxF+nBsSvMhJA3n6LuBc0JrcPqj
Tp6HWdycJh2IUumry5rV8xIGZktZrNHs8/1UJBdkM3Q7wuZUNXOqJZG/+VkeWOyAuZtwjdgtjo+Q
MGrAFeJBRsZQ2lLX5hQHa+md0xukcFbFIqaaKuOpy9StdNb7qW48jXOCivqJCm3VECZ7lB5acsat
TVPb7abTgmfBQvvh7m41oue0JlJ3omx4mQP/ekU8ydfL+fkycLc73x0FiEv71rxZ4lwbQnk1ZnI9
G1NSPPpJezKNzlyzyXlrcyzk+rwGmSQ+TtU69XAHsMBxf0jAGivzF1JSWvMBOxBIQxov8zW8ICtX
EITQJh4BDa19rqykgMc3hKuB7RgF51J//YP6E/4GAN9Z6vtGeK1sFCP8hWIHOFV5UlWRXFuMTTLB
M8ym5jBY4t2ftBehUq/I2ZFSPtjQKkg38t8i/wWI+GAzFQ25TODW7RyMt+uJNSE71UZKjVI4Ofdh
UH3ESpE9KZkxPvn1Uf68PJRlXy7vSdROCglP2gT9fNC3jZOUCzMgb0qKlTOy1PZBnX/LTb8hRu6s
MElNEd7sPBnUm1PY/ZMAXzqZLAKXpV2t5SVEf+qtJnh2QW2TbNASrxeGJ7Glk095MC7wYfs0KdcJ
kUOwj9P1WJXpyUTff25RE6P8rsrPMsuWwic10kG6s2hrutl+GmqbLGdHbo4KJa/ZjVPoHWy4anxE
TnSW8cxfByR1HWzVkrps2TzwpIl//o8TCgLJ/UpPg9dT/G6Hkg+tbqmLu++L3RUR3qUQuwgb5SnP
yt+YmsaLPLSKqx0tDIuK/L7Ka43ujJeiqnEd5uJBtQ1iYuY9hdWrI3QovTl6Zv10v9TF2V6V+py7
Sgdjm9zfdksv0YxjgCj6m8HMNKvomwA9BBt+hK2sPzf45crtEAYdG4AwOw4zxC6lp9Si9L7hnp9R
fMLcWRiD1vkQWssM57hJv8ENN5qbtuuIuvPJrLGiObYRfjdSHG9O77/r2gjCQ2pAsZbtCiyeCKgJ
QlPiytnLYTlm6JI1dgazrGdKUWPbTWWt7hj4v645qn5u9fjJcHJ0A0BLVbV0HR4uxKXZkUbrKToi
FKKIN5voK2dOZZTIKiUaArJEtR935FHcDuNeSo5cy7UuthiAZv530PuUKUygAeCjyDRwcNuWQkQ5
3vGhGL87wuzvozhvCOtG27eSghEDseNBK6YCi1qM7iiuuoO0VXjsro/BUDxDv8ke/xQ5h5LlvRpZ
4lg6IBgnc3iUB2EgPqM28Jg7MLbqsPvD4FAHFYBJ5uarshbtPpyBbFCB3xOazQ9Z6iI0JFIgjPQd
UkXwXfOTJWjLX0gLM+i3jLokjR6ECDfiuZvJTpXWaKtkDLqjUUXRc1f0wUK+kNcgPfSiQxRsoBIx
oqZay7AfXDpYeOaDHLqTzgaVXfkGuXJ5bM1q12MTes/qihg+O/g+CmhXmiu6U9hVyaWme8+bQiPB
oltidMafs69rfUFKWTNaqyqxg2dbt6ZNNYFh85QmPmq9nm/rxhePqNFs9GPpdCgUvFSGLe4eec2O
PBRQSJ7Vyg2fgsTYgayO0WxG9qOVT8RfYKHna6sB4c61aw7VAiwgAlZZgbsTKZUUY3hnZmI3GcQ2
KZ76LZyRqcUMT2VrQVBSIcTahWqySUkZuDmdzUwJjv0XSARmYm9jmjpSJ0yxx7BU/xy+hqXddgdm
DjEifa36jWGM5Sc55z/kCWb8v51ALL7BuYQi2YYPnrZoZhNKls1sAfh6t3vFR2/d4ORSAdj0Xazs
LQ2hyv27b4aZf6FA16+HKu/XOLuKS4PCWeQgOGgj4ZNPqweZ14xtXaDq7F8TDV2jVPUXvQ/uRWjt
fRLI5mHgG8HGSs6EiSXvYDLIlkJDNDb+bkwn78OxxERsqY9bX7EffUFeYKyZ2V7z8+6hFQ7BPXUS
siGPs7Uv4F+McwlVngnfGN7ZkpJGPZ9lFsrKuYa0jEM13LVuphxHkywfGWtstYW2zCfARs0cvBM9
pdBzn91utNZmpqCNDYpiEXeaiggIqGnlsX2cCYqtWsJK7Vx8pLleJPtkzlIPoALS4JiurVIhPvMo
J6om8dMGDpF1GzniydeW8s64nT+QmvqQhoW+v5ud7tSSlAjHoO0Aj8zoH12oxnFI0JtB8iL2jzWT
0rjdKY0SvwWSzzhtRLNOBFurwc/+vFz49s3UjW4vTdD+DEDIN1TQigeRFOM6FJ69j0mUollo/fRL
shqCaaJS2QbUxvhySRM0gCp3k4AjoImnaS9OqrsbGY9ZGd0yDZmNNG2CGmIDmrskHtY0zWDD7LL6
BRz0M28HA1pTFOxFr7a7YWISbGq+qhP4lbUp2mEtp8JIDYMzCmb/rJom5ZGatKLWNGAdV9EnGKIZ
rt74D0pi9AckwR+sorRlrQTgRkfH2/yrszzR/v5q/okJl3AOQh7wHJZ9eAjoycpMwhyuU74apuas
pYl9J77Tw3xR9DB5SMKKb2vY5+tQpXc5tYn20IROiO1Yr3fM1+pj7rffnUp79u0wfnGKrF/Ks8ys
+mVBi/s8dQ14czb7vR3y9qXjtJTbflkAkNc0QQsq/CFxu4TJ1EeYgsFCT7HrA6Ur0GRb9RYM87Q3
ND95pA6Aw5OY6nUzwawobY8yklhKZRo+V/M6JIP7p4C3+6KGV2wEd05TIPWf42gKo+zOd0dTomne
cjDD3/yNYNGtFkumphY7pdDVfT/L74zQSkk7qBUSS2YhnryooHsYvf6QNkp2ln97VY3jCoyaYA2E
Vi7B430qGoteEP8qeQjwF/D0I8hONOLUlI61Q7Cdrfk0l9+sO03QiK6YLmJCb3FyUuuod6YP+Trp
A5pn+C22cCyta6l0+aLru2znjGm1azvFW5i4+0+servXzuwXSkvpzEtfXFiCD7Hgpx07TLdDYFhX
2hCrrtBvTuiDtsVEwkYw+26qxrhMkyDBbEBAhsiZJ7NcL9/kGQST6q1HPYbKRdeWTDVk786TrcvP
XuDPrhxTwIVQ69o833XElBic3ZSkzQouPYsYPtSR56rvPdZKUgPzbqOO4CopahIh0wTWuq/0Z51Q
pxMh7MFaaML+Ns5fSVFUmFb1H05Y+i/qhAjOKWOxBzyRPba2Vixb7Ek/7H4BCcbY6LMqln5RvwjU
pPkmz3qt2qAJzIihYeVgxiFxulSKMATF6Qmp6Liw+SPRbyV4IC0QrLAegqMST89Ka4tNaCQwUhTr
odBdsTexd28MUx3OoxPQrTFwmFrzMCgjEJAILkgAbJZU36r3tn2UvQZs5eZGENu5k5dV819e7kkW
oWiEQji/EZoVPseERlCfIo1XAX+QWVgZLPz/wySCJxdiBKUzhegBsxWvlUqEScqSciuHGAzhvbdl
dzQhIXQoph9bD4oO/T3rZ4ICI0Yc9mkkprOkFg2x2CmbQ1b3OuZvR7l93aul6orJOv90E41mM7Xa
I+gdQrtMrwYD2murjPeDfiNNHzcNyu2UFM7CDZnj0KV1y66xgVHM6vpgjIZLaB6nuf+BFLU+lffO
yDSG+yrrLnLhGBga8nc1CBYTuDBQjUNZrYfUoI+iG+7R6N2RXWNvu8VRGIIibYsk3u2d7uiPzJkl
OpyDnIgrvQI5maC3GPyItSspE7FZPufCcV88I8A6imJ5l2h+QT+N9udgDiRCg8bDcaO2j5Q2FnJd
Kw8Tc8i+jUqK7TPAzcSXTw0d8yT6Q9xVyLhSAIXUgGBI+O8B9F0KEsO16FEFdbaCB4f8kfck04pV
ywbv4Aa59c1+dCMzOWQtWyAl1fpnE+qrsED1L102uirB10jKaegaWuMzBU72qZ5btoReaWhlWn1p
59Fv+d7Kg3yrTZdbRwVzgNxTAC78KHVNsHxA+hun4vC3WSuO6k1EuszCrCcFlhQ6YYrLzZZlO9Ke
eRjO3eFQc37LkQ8+viJb4lKnsGIrlfCy+7ce9F950NL6IxrSicQGNFFoUu3HcnaCeEt7MI1Hc8AD
Ig+NZb4UthUevy6lzXSMzRQGrRL/rHiuz4jFbCIZrE6sbt0MPtulEC+lm5rFn4Qrkj/pEulzX3ve
1ggrhXRTt++Abigyko51lnvu2vH8BfCm7iyBuiz3/rz6dZ+8pU7gK8tb5Au+5eaLWMd67ujUZZyu
HTZy7YJrN37KEELIUV5MsDolIpcGGsll5tuQNw3d9LxcTmNU/Q6rlHACWt5RkbM1tyvlrUkQc03q
YF1HKM+rICvqRyeLgDQUWU4+fWiQKwTp/d6HGhoFJOtcYlkV9niuTas7DFglFrpVtifagDBECfFe
ybUm2JtiQ1mc54ZJSKQ3LuXqBbRZdtXicSlqk8XlTGWCxZMuq8DW1tLFSJ1Zx1Qx2wv7aQ4ZizFk
sQ160WzTOrgl5i35J9kEeNyHniqaa1shNf7rkvwBecfXz/tBxuPVxdjmZqZ5pMOfbvm8vER5mtMp
ma9pVttuQeDmC/xTwTNr7pcyrsr3khb+um8q7R53j9l8oQ8wUMym/YTpAqnAteOrT5DKrjF6qDKV
rV+TQkPsA930R9FVx9rwg2/DWBnrQY+SI0nq285y+q2lFcoj+EdroY3EvjjKbHtwxbcAe9saxXm7
uaOamJ5aZicnu0hpiE9uxaLBZJL3Q/1UW/1BJG7xTiIbzvc69g65pjZvoWDxPV8HeQkvHbjULhGz
bSNZ3CsK0QGBVnf1dYVUk8Z48hpQBwj2cMT1mGUDPgwLAxvmnzJHC9wpYTa68238eRh2xhanCSvJ
mazQ5LVyiQP3IEfyAJ2qXWIdB6IpixjYh7qFk6jFm22OM8VEXyXaxARdUgnIdPOXDFTX40CnD+38
UsDcHE19/C5Lmf+yqClfMQMImrD9eNPnZjNfcX0+lHbMwq8xtvLS17OAzc3KatXiIi8pgMKWpPqi
/OsjZxv6qrIH7etdSj7asCXq/lsYZft0+A3OTLzq5dAdjDyeINowLEVabFqMRRs5ZMFWLJFumDu0
3GAba3sp8CHek3sDCziSqUazc7GlNR4Xt86PBjKTtfpZxYN+tqtt3oCztsm8OFRDZV4xjGu7uHeb
pTcG3sm3+1dpg46NcMR371u7wIyYkcN5bOjEximOPxLzOOL7TwDdz25ZeTDmmh2Ogb9dNzRxJkon
wAeDRCPvapz5jvEqR1KhQVcBJ9BdwNFsqSJAxpmFHfJKWDrk0Nt0Tkq3o3kUg18LU31msQpVPVm1
cvgKw2hae+b7Gr8TGw9vrrb5CxLTdukyCd3P5LUmqvfoQwvEkSV1oYEYxon/38EyKKj7NYTkznTU
G4G6zSIWhfNDwwogA+5bW3+wCzG8oxKEOxMTsOpomY5/QwwXVF4o+1INJkPRucuwN6ujCuT1tR5J
dNvcIYRGjEnLhlm4lRUg3VEA6GjmCnx3sIKPrK15VoyXNlQKDQk5IO8wnw7ymjzUXlpdPEyQwqg2
ekYFPFEtVqMxi7yLR6THCG3oMSC+EuZvMBz00fgxAiG5NiRuHeh66mtfZb/V16R4d5CSsY5umTpN
nh86T0RyAc2jHLdNn26ILtW3BRuHSxrDkbQ1pHld7k9bOfx6gQAnUpw69wfuyXEpo4LkAlQeihYl
ssaKLCGCQS73gaL7mMDa4lio+tKfEam97renvlb3cuQ2TINJ1JZ3z55fensDevKZQh2fQ2EKysHY
IckqCZb3xL6vLaY8cwjQWZVaYUD6NfxzgNC8Eal3qBBXeJNan2Rh+V5d7lty3kVHygQKNMITsObQ
/pgDSbJXSnrJLo76emuaWbG8G1SboNtVCBGZe0jDWegu8dxpM3iXBMfY/VCncbIJIMgs7g8l7Hqb
mkSH555Gy+pfneUljGQRDuqOZmqRrtzQVbZNmb1QqJjr3GDMHPI5XQctDyeR3lSAyZTHevBp/PqW
vR8NET0nQ/8WaIRbyJGdIS0J8QDK0WBrv9wWPHMYlsbJiW1lSbDO+DHa9geu8+JZBxR3qmhboOen
3nLfo5ep7UE17DoElYWwD5WqLeTKNjGDPQE1wzVGK77R89re2YAD32q3XoKIpmI2X1fn671Ckp8J
/X1mj5CZVq+KdjRXsp4fWFSE/3Q+SqvcyzexNLzv1SCsP++zfHebjoyaTKmapZ8Pv33yPR76yIz2
jsbaXk7IOr+u+7CMLG+NcUXbqlTh1sSyEF07NyLlMBnicGG6o74sIq/7ZvQdhayKhUuGSC1BM4uN
TtiPdYecqaT38tm1+k+TqevZrHX9IKDor+UPmOq8iw9fUgIik6oC6uiW5T6mZviCYeehmpPdbJec
zBHc2wXGfvDgWLBtzTntLbS79JL18ZkAK/3nfCKM8n4yzld6gwxApTB+jpwI3zSvsRu/By18OtWP
/KNEs7lxcEYpaj9NYBJu0UgS0hy1UXqefcpM6C+S56alKZXQgl6H/KEwGBrWt6TAdxy3Lb9W8r2M
YN8A3j+XalNSGOyKJwuL4KqnvvfSZWwdkcB4H3muPeHLU3437E4KFEao/gTmEdI7K8OdjhFk+8dW
GcksTTH8xVX14BIl+TKIxNsaZWluE1TvpjLVL6ZJCKum509aRxReTHBmR0Hnza9C/2I5cXYfdtHl
35vUrf+VhI5DXWOBhXTPNixVwqt+fOJZ9Ov//A/1/6tdzUO8z7KD5fX5qSgxrZAQvnD0pn7UWiKS
Fp2b8lDNB9U+Yh4Jzu58SEDS7T2b1OUEM/U49dzYJi0tagH8/Z41gllxxG7YYEjICSVIXfskm9UD
632ezVAdBtaFK60B2VQ1qrrnFzAuZYtcDpt5GBigjhVhVmuldPRVQKHqWZ75aho+I16HsaIGj0Ux
42xm+J2DJuJRmYK15zB73XlfVdsZyzYs6hNMAuOSWwS3anjoyYIkzjeZ6p/83txrYhftLi1T6Oq9
YVDVsoxVY2hMv9T1FrJWCr5Y8N8b/y8foPkP2IeFK0J3dOhMGo38Ge72H/+v+NvvAXgYQgxCMg4R
ib8LaNevvZYbvw3tgBwJ4Kbl5OdW0eJP+Ka8y45X3hzbTvFIlsPFMwHs5V60dENEDUPhrNq5sJv6
2US7t3DOCGLSB8vLVzJyyhnijyxJYSjMiWMGbc+9VWDnX2h46vYjwsKG9cK3PkVQ57fYMWzNHD7m
6/Tj2ALxsID0T9yNB1TSs6Eg0TX4LTcKf42EB5LDQkRwqPrJOU4dTxm5Q5eHrmw2akqd4t9/mvX/
6c7DVA5mwaYJqxiuqWru/0Kt+arQTKxVW32icu/WHxNqSoRZVX8hORgSeqKQu4N2Nn8UeUmjfeA7
bhBOcizBTG3gWpTXGjDaYrLApeqIOVaVbaG7TVmbKEJfxIbr0wdxQ+rFiMK2XkYOxUYMfn2RrU9Q
1uWmUIphiVYyPDUOUDZjwvQvjfSN3YQrZBbkDc7dwbGJeGS+//v3wPzHe8AHCMYR0AlFR5tEy3Z2
Sv/tk+RXJSGNKdGf+qawm2sk1O6q1I55NGcuHoHXC7rn5hxAjhegL1hDyHEn5hq4TuCAbnGf39pr
LcLwG9cxyqLaObpxwsKm8+uV52XfgzygqznwsZAtDEgTA4rEH7ZmGTxIHcreMK7wovNJwa8A6E1F
ljRT3GCh0tBNPxR61iuLfsNxUHTtOujxs7A88WJ1/0XYeS25jWzb9osQkfDAK70tb6R6QahkACS8
N19/B5K6rb11Ina/MEiqWl0igcyVa805ZnNDAd10pANutLWGGnKvdrV6QrvWJ5p+tDGR0zv0D+qC
itzUgyjMwqJephz976v3//3Jqk/uD88Dj5nheAQL6rrvGnzAf/M87NksQfX0xul2lkZNbzBhj1ml
2Tj9YokPBGQKZrr7uGnaknLGVYGqAgMEndl/nlklqrQgfr8pxqrUxIQkgAtr9i+PWd9JjfvxYDKI
zcjokwhLCwdFFM5sqHPqGdmd6zASCVI2JV0ckS6RcAa4Zi7EB12tVTtUMPMiOhJh5VX3bZ+6Z92q
18Rr+SvNIeZkPRczMkS25NE2D05kmXToeGDNtS6BEbrIDv0QIdIk9uFQMrtz0DU6+bgATNsnc5zE
lUzvqxKY0PjdEJOYPlR4KjjxBv15DGmJwRUtV7M3xOt6cpPHch48Zih5tKgk20NBRCE4Ry17UA9l
n/6yLa/H7NkUIPyz8qCgfWPrMhIZxFutFeElSvVwU8Iq3SEP6HdFm0QQ2Vrt7CblmxiZ1aEJNd+y
RDsMdl49DZo/rBw38XFKc9XYeinuAbQFl66uow09Ov/b/75S6PRwk/25VDyWaxNelG5g7GaaIuy/
6BYlXVvEZEl0CJ3KIDfKCO/H2n/Vl/nWP6/UsE2wTJ2MeNxilYUB66bWsfKt6WUqHvoYUGpNK+yq
frLKZITRjFDE25as9cYPt5ica26TNmNl9GN1H1UzdjTOwdZdzAXwAhP7AKqaKR+L9W/KnZkTLWnV
cb2JqO2e1LMk7H4/w6/NpZqKwzDZe7zoj04Sf1fjHDW/EXm5yTXNveN7LQ/AB0FhlPkH4IIWcBxV
ZeWUHyjH2ztz4fIur+xF4pajat5o7gRRRoT+2zgCBDWQmY6Df06BCG5nUsR3jrl4PuDF4OYQ6WMX
9eVhGPoMh78j6fsFyOadZfbWTqh960oHUbpYLXJCrQD8DeBtrLAna3YZP/Ueib2xfPUW3GWQcDi9
wfE1uJuDHRtno6pgNSNoD3ZFxLRMPTTjbLxhtN0RQXuuYfnD9MisnQu19uotTCP1kJCxtco9+kZq
dJASw36qSOVGAE5gWxmGqzZJvidVmmFeZjBgdjjVzc5ojHtfEJAwsmwkUxW9kkZKNAU67cPgopW7
1Vy0ZoJbOWNZIQ3/FPU2o0156GOL0R3BLitKGnEn06l+YVq8J+tJPje9xb9f9tqdumnUuLsbg7OF
VHhFB2SnSSShsG384+1ZgDR6Qooeug0J2d007aNhqL4ahOFha5lf0Rrll1LYrMA979eJhqEpynYY
RBJ2grG4cxbXlFnQHegUQLFVvwIAiuE5SsUxmHvWQkh66wgT0EPWacMBWXdwaFNgDhqK2qlNgl0+
pdmdNvg+wtdhP1gLbOR/35GW+LvQ9QXvWbpr6sIBg/A3TU3UReLQDqs5sczmvjA6a9sE0jrjZJ1p
flUMPHIcqTJEUxRWEHLG2dePajdhChweayQ268zBVak/KuEs9sL0Lim7T/Wqz63kTvOGz1wGL+TM
F18bcZz5uuSKJ6A9pu9F57437LgPIdm55xi2/hYhGNpTU493jqxXUWp4zzaBy1A54GMwP9vEbShO
Sm1Uj6SMacaOGGrAF30yMsytufd6+TQhQb0Ic7id6phWEhjCRO4gPL28p/mGK8F1Vw1nw+O4sFLb
tvYP6ImrdVCa7mKHJGZmDjYkaRSPuhzyF66heG04oWD+KvMXPbGTdW9gEOs19LZ1X/ZkBmQYJfS8
uQKxa1e1UzR3WcsUSS/mjW19C0w0yOwCyJRgbhmMV56W7GfiK0lfVi01COPfIUeUz2JRY2e6Wz8j
yzJ2dd3F59KD5YOlSr/0NnzDXDeeKRjzh2YygW5SnXvL/Ri03VJg5QXjugHfq4KL165kZBRFj+D4
AZsOY3CRhlNfyLZb4qoapiEW08xYt7MHlbGdjWAoEgs0WRxHMasr2uOii4orFHdg0r5PKW2ze8xI
iTn5hDV5lImx6xjtPeatvwPhNx6NNCDeu3cXrk8Waeeu74i9c8zgPDiYVfPlU+CKz665MYj97ZlY
4ttzyo69L4vk4Fd+vc8sH+lGm0AGyrwPHznQVcxpM66cMq6vt9d+m59hcqK65S31ACVl+ZHxytjU
QrbHIlTH435EGn2S2fRrGXGckXmLRwfJuPpaAPXZOL8RisB7YQONqMIKAbV29OzPW95OFvvG1Wi6
LW4gGmQFjc60s7SfQSnfIq+yvs44atBqhdGRo2VynfX2zbVmjA8l+dVMCeKVUazKzoGW1QzRltNz
/zMwQK97qHYq8rdWmi/791rT4EoI4taSyvuYEhmfbdnE4JV4ZiCma+LAPcxL1LE5TIQeL8nHXuGG
m9uwpCr9fm+kzlecKPMBaU7JSRE9xZ4kAOLDcgT0HKmqcD0WY7Zl4aJ8xyo6EonSMhoAUX3AFzVs
lH5VvbSwam36fA6ZXVpfrcon6avzptVgTv5RCFBJFkrGLbWGuMadvLpLbpF6MPJA35YYPFdorF5l
KImXb09lPaafKK39wJTwEPnrSqr/E25xim7FdTUa8eGmjrlRFhDhEuqFDPOrjZ+RjDkcaVPdWhu9
7w6dbdZUWfF3BXRuXIKvHH++Exoe/yZM1hM8F9YYmyH3FOIcLkmgRmX1GjhBvbPl7J1QqFQHzn46
NyrD1iEbrqPIyv04GOAwStwTWh1SlSz2k6zpjkUQyuehBnxv+HXU0VYqjmGbyhPiNmRUEK90575n
unkoldBieci06GsdU2oOSf8ABj7YiLYVj+pZ2IX5qtNaF4NI+2Q55nCvBhGBR1MQx8Jq8v3inPUi
pe5M/FOUjuYFyZhHi7mIXkp6r3yfRIzf5ENaMtaXhj54Xk7pJ6O3GQnmZN/3hXXoAVw/6Q6ZLcFE
ULA6RHDUY5S6vBwGhgM38FE4oT1U5FFUDywqKUbuFXlH67CRxnkg+OlgjWV6QdMKnM43T+oiLHNt
vtyJ5XrUOSj+nqWhWZk39VCar06BCV1vp+qqri2XwNNVZ6UErWf51nFK9p8o/KmGioIx7/52stCm
ZvkoAXjAR3dOIRdtlxb+XcKpH3fY9KUEkrRnvmqumplRmtcMH5a3BjRd/CiTLkSGgJcopGw5SNae
G5TVbBGdxfQn19OSk8vXMq/U9q0eyG4nHacjSQ8t1LDqilTct7JN7s3Oon2lsgOpIpS0N1pWztJx
0lMYVl9D0bXHSPM+OUtiNl8eVPZCBx6Rn4f6KYMSTVuY+3uJcXMNWYpSRCPwJQ+n5F9aAJBh/yq9
fcMz+ZcLE5jSchL+C5vadnRXDeH3p98DWkf2a1FIQoTHGNRWT/jLTapSDLEBN4UWCOFdJ9J2w1Nj
WfXGnGjHWnX75uhog/PBPN++Fbw7Fw1Tw7nN3Xc1fVayoqjgrWD234FKTcc8xVsc5qR/d4wAlKh4
rJdAzOVhkVU1rFMoTfqTPsTxPbsRbiPCXpBFGMXVkQ5EWnFnDHO6HtKBsj1nUGZpvTj3jefALgGl
imqUu5b6+O33s5+1lzKwMLWkek4CCm5IXy8O55JNUHfHRlb2W5wS/JYm/IU0Y49dsctnXVxxHf1i
HTNfy+UVyXGEHvEKmGa8FlHIkDbSz3ZTNo8Z3cqNFHj2PIs6rW4Jak4hYD71gfYkGzdct04IhXZR
8Tc5OIv9GBQ5JlOuYTqCnPCSFeqm3wpYqwriU907TzJJ0Ns7o7sl5NjeeXQvtl4qyNoYGCOZ+jBe
GAY+xi16Iyev5uMcwTJmtMZBp2r6UxISQYM9jU5e3p4Tb/zWibna6CHfY9WUhyj0CfxZ9F2+M2F5
WADLHUvjTlXtXhaUF2+iM1HJidtxqO7dxN751Tzfz2DLr2E3fhgpkSBuJsqzwhm7X6usqfb/uzw1
xP+5ak2XhtVCcID2anrOX1ypGn1u5yaBfirLUm4aczqrsYEelw6yrVKcTKdjwpqnLyF4u0xDMqzu
29okRe82nDDT1L32ZbMZppZzlUMyAldP+gIOSiymtkKK4UE9g2xN4RGk+lq3wvi5zlhpAIXh3Y1m
D95y7F/BTaLdFnnz7GJd3uOVDdZNZDPQ7yKbOBtiUSGbTzvS0qtDYclySyq8tzHnwqTtPs/vN+Vh
aRIRGhhuvAb95cVJdwe0wbpTWWvqmaelT7leD3sr6B9aP9hMliWe1NFxedV6jXhS1+TyiobX3pP2
fvS4KZVWVLSUjmmPNs0NCOaxmJEv0vUqNQpG4wkzPAgNiUYkj9Q644KgGaWlR/UFGLKGv24PX7jv
rcMY3wFnK79CIV9j7YCkvMg/+Zis3VIwGRlc4Noqf6hfrEePdF1egeP0VjfUvxM30Z6APm/v+zlW
QyfyH9y+x1weecGKOBVEGzqeLXoF8qD+FvUyIdEeUGA8vxVVNe0GPWObdJvz4I1juRK1MZWrKKGg
YShcZIdG6He99DKy18m2aEacAOrlbBre7rYI2C2JDqbRDdsmMSbG6Jb+NqK2BnI5fdiLz3rZMW6J
cKPkEFtNY/SehvlRxCL6jCUpYNU8pHcS0OxhkLq7m83Bexgz2a+UMF0OwZemmeznkiioNRm2vfY8
+yBFu5ZoqzZM9kplXLX6sxksJg6QgRu/FOKgydE5aFCkmd1p2JHIbPhaFmsxukAr/pPXj+gf7I/F
WYnL/ovuetkpGMKz2idNXyxJysNbnllfUg/iclHHBLUGuXews1RS8ffhUd2rBTIdB/lWlLXmgxp5
tRmZhy5YC6X5Qc26MQ0z3tDZ6w4Q3bC5kUNwIwWUhf9lYjD2NItkuLANWuC3wulDGNqXHNvRQ6d/
U3lFcZNhCHRInxYJGUaY0dGLYualGqB+2E5mtFdyQGGIH6UTyc3/Xju8ZTTwn70m33QBBpMIxSya
JUT/a3QgtGmuTK132VEC7t6kzTZt6BCGVcEqk3kYsWH5d2Y9hZeWvgiBmswjkyh8jYHhPNvL+/U/
72e8L0wZH8n7Eetmdq1nv8pJlfN7+GoLTFX4cjxYmQ70u0mfrTL51vBk3c++t7sxjhNsYBdu6kWB
OKDCmrOnvqcStadJfqXNBcvcpJIBn3FUrxoj+f0+Exjz0baCAcJ//taPuoes2ubksLyE2JntjQA5
Ye+bD1o+mQ8VsTYHIlHNZeBuPuAs5D3k3nd6V25K0eLl6JExYpbv40MZFNNmSuZyo4ALCLAYZnA3
mHd1zTmk2qPfcD+HXMcKn88/GCT99WTuoN0sf6TzBDm0u5qwgW+Gjn9qHrYFcvm2RiMt5L90L3T/
7+6FR4iMbRro19k6aET/tT14xkxQFRvIMUOYHJCo5Dx7IQdeGerDV7+JEBylU3Dn4AAvBq3XOQTQ
QlrpBETumdKRuFI+lkYyX4sxv8i+iBcviEGLaTDW3ohbsq8rZwFQzTDu9Wf4OvG7oPTYziRro7FB
GAFYWEfclsbnoTGrnZ2ZWMG90lq8ABrgAL4ELdT0k+o2avVjh4aT7qUmH+eIEALEjekdo16HvLP+
awwVZBNa5vTR2uZ5xCPy2i2j4SQV9col6edST+fadoYXkb5DItbvPZqeqyRNaE/5VbfBNtyd7MrQ
ILeY5VYdQtDePoU2neZiIE9djsIlnYJn0T/PiqJact/Np2jRWQSTkT00EvBLUspqXenGrYM5uIhI
JzuG19r9qOlwcxoQI64VayZvT4u9PfgTMi/9XzTPEIL6dR1sECY2a+XsiRYeuYYu28wGdy8Su7z5
GsbRmy/CR1MrfoqlEUwb1twJDWxGpznbMKqD2zMNA8D9mNvO1jTK9zLmzuuXV5HG+1YH2llHy6yq
KfU/bA3IGcWsE1o6jDt15DSyEn83bMQFAKUCnmVtnOFaIlqxszI9pZGWnwIBcR3jNNt2Xl1U/e4l
4SdweAN0GvHZlZPm14ArUj+HIWC/qPP9V1lXOZa3ZXJjuN6n3unFFdZbeKRbwPxBWwjm6iqVVmZC
cGaAy+Ubf5/kd8PLrdVQzb/01qIZhUiJtpIPxhv+J5vWlD7efkU0uzot0pxPvkqqnu7Y5H9qQz1e
8uANzkPGkBrYUp8zviWOu2NnKaZ7WwfQ8E9XkiJ4jX/JOyf1Tr0rc+NbOTbJTco8oLeEfQyxfp73
6sCSznZx5+mI8MIOMjpJf38erLijIjPc8RyRznQy1Ac59oVzxoik/csZBtjZX0v6spD7uiMsV6ck
BA/Ln//HDI+89BCoeBoBjHPRT9mgLG9pLiLFvenRJtuGU94/NN7srGXXrJVhz8d2vAKyV+7zwCp3
s3DpZy5Ok9snWUccG1I7aTdmVgTFyrG6/Kxe99zMa6VPCsNYp59FazBlPo7gfR5vNWIFOX89Z663
Bvnzzsm8fVIPtvNZpkP8aDddszTgMfh71bh2zMQ6jgYdCH8GwZEhT17mY3Z1RadkXvQ+tdZlRS5M
nYZM8JdDh+m2aG+l770mvbsatWhBL/dbZddxMQJQgjevDmxb2jnziSBcwjDjxLorY6s+2MzK/cBf
T9zgSzKQCUuJiPbE6hh/Fe2InKVfxrvBTz/tH3Lk1u6BqV1NKJKPUYP0YYwDQ3rO5qFe8eGxZ7Kr
7JuZxAv1I6R3uytsuehCl3O9nDhK6tAFnZ6TZd8YJsmR8LV98+iJoH8vWvGTrNz+S7DcS6XL8Hv5
zyZkrRcnkSUz2NHa64kb3+YHamxQZm9TYEcPKtoUNC3RkDaRFL2T0qhdpA110lxbTCxSMZLzkyD2
/S7PYlp4y9Fu0K2v6k5xbMNeO5PDsVxvWIr65rGq29fS6sbzP28bMhuidYIHuIH4GuroEG3b2Ql/
GhHx50e8j4Q7Lw+k5KEOUtuKZRfB2l4OeergbNrN/ibIT6yI/5Fp7ofP31sPnZ+pnJ6VUzWxiVUC
YnMA+u48YHRdjzWpPtJKEtqNCRpVmB13QdWwZ2HZwmDbG8ttj2RjBRxloxw6CrlRDAs328VjJr2T
16ZMi2AL68CglqUtCrihVX0j/QlXNqIO/LnW1dC5YcyY2q+y+51q581Nsw2D4hVZz4say3lI5O7T
XL5odUtISSr9z77wzOUkSiZI4Q6E+Uhii8RoLWDGFCUZOeOfZp0vSXMYgAnqjk+Z1Lt9tUioq66R
mzlGmkrIC6Mie008U/GUJQyaqK3MzyGyiWOexElqvbbVJjLtpk4rj3Q+mSMtn3Fti+qqi8r/1P3d
jDXipDq3y99n6SEo5hC4EwvZ9rY5Z4nDccWZy2PZrgbP1fdZZBFbjDLkElDKfnp+VhxVM5HEmPsu
QsvJoJpzPBM0NVVj8LHzGlY1X1T1UYv7l5tEZPllYJX5VLhztavy5K7Dt3waOKrcS8YSLI3Oc1o7
8gIZCEb9MmB0tQ7PcOvTN5tL/YgFA08yr/78GL1fprG4Sk+aI80HjIUX/EhrOfTRz6LJVwTrwq6d
nWw1Nl2yVruNX+TeVR3vHLd+GEoICrmDcZBeyYO+GHUTiBYHkVDnqp4rvVerzpwt14s8+mHn7SE8
UDRYTYbeaHA3ei6/l54mX+qeQb2uTUQ7Ifzuln2kAx6rIRU/u928tIwn1pAoBOXchNw6UtY/S53l
l4ZcSMedNI4gvmNM8hom2XSQulPtimrMjoMMfgsZBy6ofTnZ9rqh4X9pNH5rl/YgeemcvXxOCk43
cR33BI8f1O+RDtawzvpx6VgE1d3U+FuVuYNQHXsJkKu1MCGV6k3qvt3+WymDb7MzDPsmt+pH2F8F
fGcIRaXfXqnTE90O97fQI6iJQNlFEa81abdvudV8kt16DPOseyO3+P+/rX4A+LNWuPLp9uMDOpmy
8S+OzO7+qM9FTlp6HVRrr8Fs7NWtfeAa8FZuE+4xGuDY7OsfnWRKmhLSSfZz/yTCr2rEpjy1rE86
EYa2uelbXALqiAbKF6+qW+T7W9OuY/SyHdKCJKoaVAmz2vIJhdSuLnwSxcqQnLPFlRpmFUNRNzsq
j0wRNc56TF3QrOb9rA/tt1raH/rU9oDq0JBaDgNMz0b21rd0TSyErA25B7shGeotcylGnFrOpdDE
+haw3OF2ep7S6WLSHVrTJrC3SvMdvY2y0l4lprs4hQ4QewIMepA1pBG2NO3zqTvKcSTaOyJ1TCWD
hdEP1YFrNYI6cKtNoMNIPFW0tkrU497S83E3CSjNYW6OhynsWYFLeq4F9vq1vRgNmUvhPdw1VgTE
qYnqC/rM4oz2A5vEuKtIRv6N9KDjvBGyt376RmGi29jlQBBd2TnHYInLjYDRnN1qfutErtNWgcHo
EjJKpRBOHJ8QKqsHp+mDy+0zuHlHHKfD1KGsgMRQnEOLtMEkMeBouQWpNZ381elGwjyBbR4XFV+y
R6twYoH6My9QWnr1nhoOul18l5Y1yWGLoN6tUm6vJeOvDoPpOLgZcfYjmB9cO9azA43nWBdVvG56
G8GIEX+1JLbvuq5/LU9MndpF9YxkCqgZF4bHFTbLrZjBdHc9zT/u7TzaF/KVaC1tpTzuOrghQnbm
Q+Yn4o3BzV5ZJ0u3/DaRgkaKoJ8XIAFy/OvCyTaajMpn9Syvwi9FJp5Y1+ezZRE0nZte8aFFAyin
l3KGVAztrlylo7PnHNIfPGLPTnpvordQLp3Jqi6uHfk7L4io/U2vuXcK36LYCPQzWn97U5rmumhd
+xU0YHftLcpqd26y9a0T2FseM7OaX/xfYls4bv5VmQJ58H1a7MJ0HGH79t+VaVWbGeG4Jgw43doO
KEf5Il/dppS7vltwK7rzK7XlxDSd1cdK0zvD9NNzNJk5UjGU9jEdL7VklHMjH4sILsP0ZLtPrh6h
fW47yAHNpG/7nMJRT/Qr0Y2/3KYa5BqNpr4KIaZiUfGbbW00wRffokDUD2keFZRandwN8EBOSZ28
5Q3JaKro8kyAEtjt5q0/oRMPI2M890ii1SXP3VgRz+W017nKHkLS4L+PPIE36qsndLO6Mgq+6kmr
r2Ob6J2yIxSLjhyCk2Rwce0lHSMOy7PW00DYmZQWTUzpjGTXpoSLGLq+r8eGRFqv0YnUq8x3zaei
aSAQ8GFSowo6h8Tek7Opd/1LH1V3sHqa1eR42n3jLVCRsL93FsdPAqyVTiSTmVB2u7IcvLUh5/y+
0VlgFsXLaHK850RhrxXcx0BqvxrgZ53VeG0Kcs7oZteeOpUsWRgRBkZOE+sI4NBzYdXaOkTTTorR
qJM9iIODWb7qi86BixY08dsd+ZfBnXqmKGGFa5grXPLGOvSH9uhoifeAyRkUaSbfpe1e4tEmgRZ9
YDHpr0VSJIBfTaCTiwrFgvG4N3GWLAkdphteLKegJx2DDAwcTdDd76hhkrl+CMhZ3TRa07wbZvOj
na2e2W7RHHB2IdD0JOz2vV9r5fNgWD7RwHuvrNx3KFHd8if//AgKZebYJa3tTH2B2hLaPMwLGJ+o
8fVtnMiMo120c9XIPtH49Ysb2e/lmMrnuB3clR5P4m4ISOxC14kOZ7LIWix8c2cTc3cYIQeu1A6d
xV10cOnb3JJm6wBfrxEOztHOMe6AKnJ20hiae6MBGVoMcnNbUe2w6qHwYIdayhBQHPbFIwpT7UKq
t50xm5lD0CJNEP6c4vqhdnvzHfRyedRjMW6cOgY8owmXy7XZVZWQu9xuliBHHvpYa1alNqfHark/
C+blq5j24EodMPoAReNAgXvTHmWFld0DhDsoIqqIaSlLDVfRbJjvczqdfF2zn2yRhk+aqO86HZRq
TX1EHwD2gqsjgm2D4KWKXO08VoW2gTfmfoxokv3+iIi+e1LrQN6D9yFNyVnZVvaDbGvooXrl0nww
Q9QIqH0jwunQY9nMniHnYNIKjCG7l2lxphK1dhPcqrXa533Y0wdpcki1i4iGRjBVB2zL1SXSkVa5
sb1TESGhA+LGreAztUpQBjPQPwzsUOsJDGiDbmFFNZdnWoZ7cZ62CtRQqT5QU4wXnxzteiVCrX9i
59cPRIlOK+74H4obBRBo6ZP301V9TtFPhDAkU48U+4pMQM1sUEGzfmOVAbk/jB+pXc2nqPKmHeHA
/osZOb9iDJjgYPNqS/5yuIHv4x8y4bVn5J7RmqkWRqvJMfaUcNEzM2569n4zbXCS/lQ6bM2Jnevy
qjRCVJBTb+5jAAPU5e6PqEterKbX3jgmQsAMsw3rtnH7WnUK6pWcdOcqijJ8abge/JFySNMzg8BF
ZHn+Pw/pOL43lWldEgrDVWvJ/Crg4GyM0MLlMnOFzj3ed/Ux9FPzWTWGdV825o9s9Nqjmr+UgUvr
teYzjmzvu8dJ5YDSJPmXDrmt2qP/1SLXLWFizxbCtY1lMPzf/ZTWrKCc1+V8CmP5A7wAaFYxz+ti
wTiZdYRzLDG/BJ4ebNVRsDATd9V5VB+jJrUL+ExyeNGhRKdyGSwRsLIMA/Ur2L3kW52RlhUSZKqb
GLAS6/62DzLywfXYSFixi+vqz0Pb5W+mrh1u42nfT8edOlArABpZQSAFzSnb6rBw6H/I7lqgSnqZ
ovbcT4BHp7rjm9DNYZv3486YZn8djFFz9mRvv80TmZcLSDao9eIgizjcsSwTrICva+80MflWRCOh
oskjn2wFgxrbqOjojL+7OX3WUwpl9XCkp9zde0F/KnSNQIqiN57+PAtTn/LerU526WPLC+bgnEHT
pLW4vM4d7rdFd8MMe1zQC6qzVFG0H5indVjoeU/54sDDYJOOjafSrjTQkYa/FQAI9wQAQv0bjPiD
c1ayaso7OXN1KfFa6MXtlu5QuGsQVz4T4an+vsSzvoGQ8o/q/xgwkTxB7H1TM1IC3k596Osnx0/j
DU6K+cDS4O/6NCiOrS/si9rjJodO4Bzm0Tbvau8csHb/HgrqKeZbFWRUGEa3Uj9dLC4IddCPE63e
h1qjb/PQDu4owwhgsKzpiw2CCV1kemCOIdDaSwJWF02s4CvYRMtLziXMKqUJlZ1jY50wVEFpYR+r
uSofIUk9qH5JOOZiY7pXlYetqhYEeFyGlSHpw2rWNls6l+oPcDfIgFSPZsmwJgl4avPkg3MBAm6I
PXtV0vP2PHlIR3raBD0ZuAerHPLHNCOLOqu1/rufrvrMwcrT9fdVIBa3q0dwE6c/U1rkRToSY2uo
1WsM1NrWWDpxgT29O4PI6RnQklMPjT0SEL/U7GHcF7dYuMqdUDAaEKSFfBI5bCulmZojLuDCdb5X
Udc8mXUCIYSGxZosF4h0fYVZapEwI1kBS8AgidmSfQ4sn9ylBeSGqsZfmZk27G/kaCW1KItmX7Xb
oiunj2aaxpPwbdwcibOSY+/8oOFUMIZyrGegKTTZQi1/R9xU40gvtLVo5xaNHn0ObaP1CDhxmhd7
rauiNfnTUNpKw3oj6mxFW+izzIPkapEdeLrt4LjM5m3fD9kK3a1xVPuuJuzueCsvouGnqoliC5RD
OqUfth89Ri1bihzxBZBgDF5IM99cwhBOHi2dFzvTLuoLrVBRMquM9re/6TbNLlmabwMGVeSpwq82
RLfpkdkflgCJGIorqKeBbnqQ983x9mvqRkEQt9pum1ZUq3rICNtdmEQjyYIb0yKnIl+WrrB32Xsh
TChFU1VqKCSYGm6VommWmbNzl5cswAfOav51KqLoHNCQ3KiZc46BSmuGalvQiQMt25UUW175tZhI
HA2T4CfmKjh86n04eGucgAhgO8vZasFkrvwxPbQAuGgXt1Cclun+1NTt1mi94Bhj6sXIj8ol3rB1
oaWlVtqkoSZ+zG1i7G+zeZKs2OOIF1cfIuLk13hxzCpdthK3qFOokbcL4qadV6jgPv7ICGgf7xwt
LpHAJC/D7Bb36hybJ/GLVs1fsf81O/XTqkTLS1IqNbdIyGj0aIQtXbxFYqRH90FjGpfYMhCaLCh2
ytb8CdKNgcQBfEXtkSBUIiZNPX2LD4tDRFVMKz6C7l4VmlLGrKkjX/pRLTtTJUk0jpOSZBFiaYBu
1YgsdBbdmBbuilE0BnX1mziW3SGQCZo9LKHs5IHbv+tsUP1O3etXvXTlunG7xyCqYnySVInYJv3r
oON8FPIFeFh8VeWhARxsnwm5Viue+iUwf0l6lbhwGAs/Zno3EHABISWZ0p7sKHKmrbYTu74us0NM
AO3GTPtha9QIoYjMGS4NOuxLzi67LUdMHWEiTB6Ml6Lp/E+8DS9FkmpgZ2R4msMwOBZQAkMnGa+G
icyNM0RyTPU+uqRyjtdAv813fZzH7TiwZjT6+O2mD61TLhyzvvx56AK5WP2qu2z2yiPQyVeDKu9z
ROFqLq4E5VppyLbY+Hod7ptl0/TU/ol+rNneBGGhjyvJFO4mUjyY0mHgNgq4whz+xbmyk18xwQfP
Tlxzmiu96SEZfvpWqX0akcfiWdfmfdvSiXBpotaYvOeQGMK8rM83n3TOIQ0jpnNRG9xttM73zaKj
eGGeK/yNrPUNU7KYw3GcXlEmqAJFDYIK+m9noi63yG7ql8or7AMm0GrVBeZbY3m/rGjM7ku6tYnu
GidVn7iXAbLAhZpiBNYsThPHoJXvpbsitfXrFCcOSgatWEf9qi7Fq28l8xdTTFD09QFilBGhXxzp
/A5jvZ34B5HiY+GEbd1NNcBzWc6+TlQUZ6OGrk5ygkOUUGHgzETrMgUVvwV3FYgCZNAzPY2NtSjP
BBrd1Rw1+anFGUTalyH/JYRRt/+P+kq3uQkcx7V0W3cQUfx3fYihqGDHtbxT39jolCYWu3hR7mZO
/8yu3Jy6nO58XZrLuMM3D8Iq+ueqLhdb+xGZegfIsBzssx+/cfm1hGTLZ4vWhk0XiCxr4yUNELYL
bezQnkfyvgw8/KnF8A0Ma14lww9meEw+0HEcus7U6FXKl/9H2Hktx41s2/aLEAGPxGt5R2+K4gtC
UkvwHgn39XcgS2drt/pG75dqAKSaZBWQZq05x8x6J75TN1C7bB3TWH6j9h1edMC0u95O+t2ttkkV
cev5FBtdQSFjZt+ajsHa9WHjN1QMqUvpzktTLjqswgzxgHBKe7VYN7P/qm6t2yINFmSJuOGunkF4
rVB6gdwpommtFmmedAifhzq9vqmMxiw1VgnwlNewMqc1yx1xO4qWazPWMPLYCaAfwwABlRfulPOm
9aefcea65DYuyBlWpd1aWXhTcFJ3KBqpC0jf3YWOUVNjaJAeIWa5/UR6b78AjgCuNgT3UcODgoE9
OPlq69Sck3aOVsvRENfuF5maKMYXXe60yMbVi0U1eqG0F0cBWG/fTY5325tb6cst5QAM1blIc7rY
suiebKBs2yxoO4omXr+hf09NJKJsvWeao1/NGLer2pL+LOQTBiOWU0qUJsi4daL0zdK6/K1B8xVt
pEtQr5o/I8TVxIr1ZZdcx6Bj65vpDLtLeQGdxJs11vM6yDzzoQqre2rk4gsNlmFdOF77pBlzw9Yc
lWA9J3czT5mhWAQKQaBeSoFXT5Tmp7o3MEvLu6nnDW2Eu42lFzwUE1VzWsvN/5CoOP8sDHqehbHG
p69kcYcsttT/almTT003bQQ15YsIfk86Asop9O/LgUUcljpwkia/2rL6Kmy5LSKjvwfENx9lCJvC
NqLs4hQBxuwaAR/D4DGJIFZaZM4Im12XqoBNFUIt6fo/bisgxuyto/fNUxNa4d3kg7FP42rtOLJ5
UR+FhryMlKrmpfFYVSxhr6uumvBWJ+O35v8OUq1/j2qdVk6Cx1K9c+FSmWnTeZd5Q3tRl9SLGqxr
rgNtai94VML/MRah3PpHhVW4PiZmZF3sVzn++xuJ5yBYsLTZOWnGX8KFsDUuDfwCpehyWF9RB82W
oVk6VckSfY53o9UYFxqbJo3rN7XHmyIIMAQoutSaC2I5vFbgCdHAGwpyO+YB4twsDViCHcKf5Zp6
QTgLFa0sTw2yMgwdLuqcInK2Nc1zxjYYbsnIXddVD6q26k3J67ycVZpXMwx4PrujJe3LIRPyFJAy
mi+hUKKz4gsZ1EPJE6Q2ukShfLntEmFP60/5pHsrt/Ccp9435CGuqnpPw3GdllNyzunm3M9jVW2a
0E9BaAMr49Hj3plOv8MY3GiCNRgn9lrtE1PCEuHkRU/9YnmiYpJsvJWoII0qO9U4E+aN4vZtVsa9
FJrpXGOuXbRxQq++to5RPHcd+KZS696s0oEci6Pv3uOX6lxtnUYgg1YNR52VcJSasNHU0fJVK/e+
iTJqPpbLt29YvtW2W3uTJFb9UJXmzjBy+bXx4P0iGi+f4C5re68bjjZdose6b4CnIxmA3QdAjD32
Y1Tn90mfy7+WgzlKsr2muwUzZcnn3BMJovwgmizhalTrIIgFIrVyyaCc5NYtfponreHdSSb8fLGN
iiAGiY1evzs0FTo7B3RUQADuZkytszNvSqMHFh+RaumEUBMDuTES62zr8w/YvO0mL9Of4wgKcdC+
F2Ztr7MQf43jfc6yLrZAxsXKNfxtmFjbrMq/zjFBmo6+0cyKBUxjvpute8TYjHIvOhQOEsRc+x4a
RrsrhqwADB0tncJVVaeo2PqJODWk8kxoMXFp8Q5p6t5uR/6Plc8qxYz3TYl/AWFns7VJJ10DKtj2
gdx7Nr3fsnMlDkb9hKMVQeCYpxsvhOi1q1x20GWdvQ2d/xLTODikITYx7I5Om5zhCPRLoZ/yrlft
7JwEwXrfef097s7dlMdQMWd+Xjq8JYTHblLZFBfZNtwHrLwTYbL/hKlgMwKhtJ4umR9S7G/b8Jm9
deCtc3Yz84QRpHoOijzcDfNC4qlodoeleXScoyEa/+I1lr8SZWIz3WCEEfi5yDoYT6DcX13XNBa1
NqmgA1Hii4YFXMPWTYpxA21lZeRM0nIoj7gBP2rWfoytM4yPeF2llCRr+6/Zpqg765+28RgRGrEC
osYGsbjkHkl24TTsFyU5QQ7c6YnsDgKFDToyzDfe/JKRd8PUph2K3rCPeMNMVCRIVRAXyte5dE5T
UbMycc07o9D+agzj0eX/M/VSPOiBvMty9+wlHdr0lGjnnue5Y5m/GrSC9y+cTh3uW1+LzbXRJOyY
LLlv2PWjtRMH5l2yF0a6W2IUtOx5bjED3NEweXEGczv7+VNb/NShGATwKePe/DJPqQvFedXXUfHq
0y0j8sxqD7av569Wt9SDZHQROrDT//C5lbyuAx1rNdrBqKS3s0RmvrfIVqiPfY+byX9MhZ7tKjHr
exZNPTGEw2mIqYtYMu0gOTKPUZVLIO6wZPT67m0y/A7jf1k9kbH67hfDfWaM4el3Z3UmZ/3czoSw
6ohYo2WMH4RLjBfWwRJATk8QXTcT5kMmADPuZrQ+c4L6zGyGQNYB07qyWN0EGc9ZZ69hhK9IMFuP
vF35VPPkS2q7ks/ghS3sKhpYck7yufT8+wCVQeC+JwStdtPMoJ2xrcBkqT/G8WcFZcGw6Fx3l9ar
9uQcAwkY3ITt7YPuHlpxCLN+kX+DydiN47GvSBwOP2bp7hdctv9iE6gUfwxSAGdiRwgZ0/Tv/Gwr
0haeLJHgSKviEwnweXOCK7eyMBsYurZy53eAJeTR6Ne6ib4VDDwPIn0WzCJnKQtjDRppYFmuPfuC
QLJAUskL9MdEOCGSBjc7G4TseNK6WNmJpPRmMyN/PRcj66nBzn+E0vE3PljQB2OW7GE+raGrH5Ec
DUl2DExUyFgdprUWFcAj7RSfYtitZ88MML0E60jkzj40MRql/RfheONWiuC1gUq2pdpznQwd61iJ
UDbr3/ohre8ywoBXtfDOPH36MY70et8szY1pLpkkdMvYhI1zCEwnOUsDXcfMMDItuSojnPuuWESv
qPEEqrkdWlHMQpP9YOqEcOEKWcn0e7n3SR3b+p3x1bMnpJDw/lYZHZmdzB6x5B3DdLaPmZV/Tf1r
F5Q6Vp7uewQMhbTbzH9U9Zw66vedYB5O+/UgY4y0JjYaUek1rujxgPMouuiB96HKTNRT8dzCeVtb
tFBPrgObeE59lm92aW+TwSye87Jy2Gm0OiVFoucJaaOrbeE6LJ3Bum8pHO2c0rPu4TROCBgyuFjL
NfVVrMLwtS0YkXeDlbyO2nDRCPI7+ziB7m+dclwDLLbbGNVX3A7XVg8WNrexV9KK2z+FBSEPt6CD
kNAYnr78fmoAGROwchA1kpV50SXY1dRQzjODg+0JnLVYqguZwAnCnbxlFaXfkckhV6q71rXatPNB
9+3ixaTNR2bRPgnbh0ka4ZoNFqDzGrqXNjO5BUGC/XcIEBm4Y/iCbcsBkBijGI+7myuQ5uGStMVp
mQIwtEYLGoLjguYZSDJsSnioZuFub7WMfzcPgC/5c7lJQoO+9PI9GvuOI/5YbiaFZU926WTnsJX1
m+6AfdONNHxXR6WNmuX3Uejr61lEX1WThGJoe/YaEmXU6bCc5jizCY8Ql1sFAxMGIotwYNiJwI+p
FXS8rKxpOKQn4vNeVPFYlYuVoNMvh2Cf5dAFrH6mXA3MhArYrF+IUtIRgJTj9ncTSq5KQ0j6jlKc
oslrdrMXNW/NJL6HHnr4klpKFBtfxniC9+l40X1AyvezUbWkcXCdBl6xTfpYUtBGdGozVaSxv5/a
cXzpAZE+DW30XC+91YlOwFHGxhPwP3BdVTV9oDm1VlZLeJ9A2wG7I8zGpxsCwYpfEbwdwhldsGrw
jsMwOivSiSE8FPeNZ2AUGDT5XjSUhlL72qDtucQlq60xZ/kD+wn2oDNl0WYQTrN3U8M/1XVyj+vt
F1pyyihuG3WbbnLTWNPAYlWt50h9jDS4qL6x4pb2RU/lBeLhym/JIwpq37qWupKOy36n2sZ2SA5Y
Zuqboo6ag+oJK9lYL6arM9vFugOFld5luvfpebIkV2NklbKg4dphjHELxaxjivhFi7tHS8MMzUSI
Xstqo296E+9LK7aulVPW+75xP4fYr+4bdqMM5i8y0eXdzZk6xgl7g0XLllt99ziD/DyYgefjyKnE
g+3axvr2KP/7vW/9f259DzGEbrDL0m37H6YKtjqajkrjTIbU+H2u+nUbuHRQDI7saODzdocC5rL1
LgyRvhVRZu3deSCAHenZ+vZpDxDTL5WtbygaudxxHFVt9+vodm35aqGu/f37wphFaK/Bz8sLqEiq
b5uA97qkbf/w73+q/Y9NpWdDFTN0n+dECABGf99URnqPtMKCl00L3jvm3rQTpmSBlLe6z4ADWzLO
U3x8dK3yRVqSCusVYh7RCuWoUSwWR830EyqRGJyQ5eNyqr35JAdJ9Jnz61Iclo889zyMSV/cTdTb
0DvQtjF6bdjAXWBtqVmPAITjbUu7/ELrabjUQ0qOWAMfuYcaLVCODLR+PjTe5QLs3c9JdCDQi/j1
398QBeD5W0eYRjB9YAc5iGO63p/DHvXAnPRsezwjY4xYjjTsS5cmbuCNRyio2rXxxWc7Dp9qEwbH
6wA09HkineApcRrj5FX+T48V6ZNFeMlx7EHNL2iw30s5dZQXCQ1Zo4u3k+u59dbprfBgTd5EL4WY
ud+ZNQLs376bfW+lrk2yns84LPBI1JX5xn0JR0MdHsKiwfbjl9FF1SLUmBrK6Ri3sXVWg2tQEU6P
r3Mmlhzk3hJ3oc/tC5rj5Jp747CFg/Hz399OsRRI/3g7PWRhOKKJ8zF15w8PGllamhXR1T7dVJp2
pwf4qBflW4pKR1tGHnaPHzHV48eZ1f7mBsiiKJuRpTeQzUodfgeyr3qJDEN7iNKS2upUvbALQVUn
OwZ096q5fnWprPRUNo0tVoYBjC+iTL5JGTmfgmI+ob6BW6tJeWo9s2PzxVjN9wfzqF/Tgna4NMeT
0tc3PQ6k+Eulaem+qfzxI47aZ4wSAVYGgAl1me6YDpz9UMAP6SSlb3XULEdqTeRgtF/hFmPXtYjv
adnw+WLoOGC+mMEHEPMaGP67TwPrIhe/BHXw8N4b43ONveMO+SLkNctgi5mI8uoVyGINBJ/7fDll
AcVywWjDuyDrCnJSxUTXJN7oDblPIX0CdPUkBi5nfCThfRv6LBAs2mBK/lpIQ5xvg+u/f9CG9ac1
xfdcAtQNYViWSYXqT8TeiOVp0AhNOfNN5ZGBcH6GTLbVvZSoDwspnMhxffXTZ+MPoF/m4mrHAdLV
frq2Q/e9KqdLbsHPVUUacBX51s9wLmmC+X4aDIBpywKhNvVokxMJ+avZYUO20mZMjapA4zrGA+Nz
/goMpDwvCJxKD16y5QFULwqsGzQZRDLVKuk6UH0+W7OdCUb/5nRRRe8wdQgXEHiCqUcjDcymdq06
ihXbEmR6zaUhmmClHnQpSMHs5pZ5dE53Iqq+gozITk3Z/0qax+t+nDKYzjWe2+Otaq0XeGOmJToB
G/ujRSjyvhidbx3d1W0sumDh90LXjC3QLUaRweMlXUPa1qN07fEyxsFfmY4ZZbTB2YKJnZ46cpjN
ADV8abin2xRkirk9KSMYMZ7aeSZ0O3Ase9jQuQ93sPK0bYHhi9X0c1TmCw6uuCd8q0fX5kdnWAnj
Jq6s4FpWTHYLA7fRIaSH8I3XyEuoTXvgQcEkwVD5j+0nKGIETI57LqD4FbVV7bXS2htduG3BtD6l
8XSvwiHn3J/ObkS+YETO7NXQ9GQfSp/uRyej58SvvpbzuAM6hxEQ4BHxg/Cc80B/74jbiAfUcre7
WPMDbqLlziga4bDFX2QFRQU/O7Cvav0+J4HzP9Su/xS7+jpka8v3ELoaVGP/cF2aeSykLdAaNCNR
UvGUr2JZtaSiGuzmctv8HDv+MkPW6UsJjHlXU/9a2oTRbhiFt02VTafr24V0SqfYaNG9aEerEv2D
8h4qF2KbIh8z9WW5R8ZvWfnNpYsWo73r47CDVwEfa6AVn4avWgiKTR2U3WuP/uUZzIuDwclIHi0z
cg52Cja/W6zUi2+6hxZBmYweGqVR638U/N1/DPlIgW3LdxkE+K/755DPmgCleIO2rzSgSVXdB/md
WBPHWY92dHamze28aHOIjxJCEsud4eLK7r3LIwnMm02bGsDC2O7IyWTnpk7ZsMrbqSH2wLzYlseY
QgPX9x91q+ouo1zmDzvRvzrS36XU/K7BUGh7LJc1vJghPhgQgu2DJgqX6COyjnwjwSFgu1ionLB/
tB/77WA1W9cJgx9xoT+XaV585GUGEDNiLwptxjkmDdo3aRnfe9PWn7Q+z7FAJdrXzKzpVQ/Bj5R/
GFWBf/YnI90V2otqP4umopwlOnvlZpp1tTpuiznKm71P6+Hfx2LQzX8u61xD1+F8mo5hosDQ7T+a
LnPrabZFvvHepOS/UPSTFVhNbDfInc7qhQoZCpDf5zbjQux1X8c0+6Y6+Ah2s/t8WctHrvegpE1o
qdKDE7rfCnMKnyHcaBfHohVD9ZqtvUKNiNo4zyVKvU5KhlDqkuR/AR9ZhLy1JYAdYhsotRjGYhEa
D47TMV1z936z4uBxCFPvKSfV2o89MDV6HWxLDBNEvJAZ4djujmB3cmVC/U0r3HeMAeUtA6GIJ3DB
y6kyDIZuKzdkw5J0lJtHsm1xTbGYe0PalyEscUhW+5an/I660ZpPDSADwzKbr06H49BO/OzJcVHo
oiql8TB5t6xEhXWxTWA6g2OBllxIRvVAdWjQbBsTD2kc42A8qxHnP2fqt1nOXD01npVt5T9fU4Iv
BstVkSbQHEfHXGGSDh7KpQ/HXpo6u2jJRhymgYqSHdxHPZP+bIZqUQpr6aaC7ZRgWw17dmW6Hybh
pCrVR0aI3KyiP0kUoxuzyJYZkxiVWuabzGn6r/zLjwFQBArVjF7sYhcpij67hNr4s3QC8eTi/x+j
KV3/Dr7Jdbrys9HTXGiXOB4d8g10Fyj8RuTdOU7iHEu3wzVYtiR6L83PW0PX9KW9cbOhPbG+pwe0
aNZzs4QVGCNwhvpmbMO881e3xJDQCM9RL7cxcXh3t26SlRC8IhBmme1wLM28fpWaJPuSJ8mZ2vIc
WZ1cA9P7uE3aGoXeOqcqJOz7G8p2dO0vdTQaj5hoiq20Ruj4eR6/e1lEZ50S0+0fhmi492IhyIlZ
0zCqhgfShJA6Vd9ucyrSE7q+ftfvx96b3gyP7O1O03Yjw/wma4DnrVgJ9+fGLBbbNcm/PAk+KlGx
L1d6S7VwVa7GEVc8/y1E8bN1idTOpxJJnjKP+ZMf7PuRnoZaXJju9faDcV7OJx049jrMKxicbei+
uEWVnBiUoBWUctM2xnCy6UvuvKj4qRVFlW6mXBi/NqQmcqrVNGXjY1ppZFeguYBAwoY67tmFoNpD
dJgREd8HE4NlmG6Ug2gKZPKkJfUmKfl89Iw4zNvsZc8naIzhfSIICVkxSr9rdViDObJTlifhXv2C
tIT7dWOP80FfCBEzq5uj7q4ik3HbWqh9Ct2nXkB2vhZhma9MbPLHXugTCX84tGc/il/havGuT4Z8
usW0Df2XsinzJwAgaE2J4NgNFSFhc1C6u6jSWKQ4Y36Fq+iSpOn4JG2YXxQJQIu6EJfJYK4cpbVi
oxCt+ynHeYSc+b/wM4pBU5nDEXnHIBNUiGGKfGOUdH+XF+H0574qyMDq8Z34daTv9E4YmG4LL111
XpmtIj/8oSYuTGkYCEEv7/0aNaFmBeQpBkW9+b1s0rMZ+XFdn1koQ90N4m7v2ngcud5eJIz41xo9
xYYFUL5Xpx7BvAfidad151TweKVd7JXTo/68vUVihG9a6/klxYWNTdUhDNsprdfaK0osQaU4VJqE
dFbKkNrYVUWO57P3Angu3FYhOag2NcllA2NMoMHU+N+AmFWPg9E6AMTj0d2q02rUo31lzjzKIE6s
djdW9GaSTlYMXdJ6K6HVwDsmdTAdotemSdqty6R7s8OOM70+RN/ynIlSrLt8tLaiaKK7yhPWBTpQ
qNPCl111vv1h02Q9qFJUVhOISjf2dgbeZEO0F7wcWe+hP9mnto4AKFokqK+DRZuuXsRy1OWGfrpJ
AC0IRAo3m7wE2Tj9ZVu2v3KtjkzOkpbuF/gFGbmpWOdKfH9EjgR7zyNUGWUd9O80xTnfsuvZWTYO
wEXDG3lkhtHv+pGl3PYOt+QRe4NxX/qRzXMuh/e+C37WuHPvpjB3SU1ju6feZ+TcOxzs3ms4hem5
QmEztpRcMBp0B5bm+kcGAPKm3226HzetIAp72vghg7tS8DKTvrA8ecjCyH5wE7/HoEoZJUvh3faZ
3pypWR35u7y/tEq/6mXdvDv2Q+R17VpbFviBVrwbTf1G969dF0vRJy3aa+8TAcPAzXaACXPtR5xv
e5nDbppp8+juUsbzDO8NWtYKzKH+mrSNQ0Gvv+p1+2WgEnLB74pNKZ6+p+lcHvFe7xVIyavI15g1
ekMDv2IryYcm4s5dIKiffUc2sHqpjdlay9Lhf8YAvcpyo1wra6NZx9ULUDY1VOkN0fEY8SV2YpII
LK9JUTqlzl0LyOioblQKCtxKWthexvypM9v8DkgbIFZly3bjHFt7CI6sIU0kyywW0JQctkqsimBt
rWWucR1S7gPLxC+ZLgQFJYRVL36XfgOc0J46E20/ptqR3hi+Y/UiqlU1ksaHx1m/QU6dwquwqhQs
HllKKLWpGYt5c7vtEAlPGA3qzbSw3mzN7I8lcPuNnS0rnZiUTPIu271vsdLx8dq9DmDD77vYeIHa
kb+WPQ85bQisOEwHVEKqKxzWivZtjEPcC6urHggXMSbxadhiLizAIEM6BB6VIWhHdcSCmYCVigE2
oK67ySpYzRCw4PxE+N7hCv0oUprco8zfDbsdNhku80uaS/puWe3v1PsNYq9eeRF5i2pOrSqgCeyK
gKj20ZOO0A8Z9v8d6RDLDre5brYkJubUfVWQit8OCZhtH3qSNQQeTAcZRcV3Yczkjbvya5UBYywn
HLSImuOTxyN8n+T9vMEgNt7jl4kRJ0YbIwqGR6WdsyVCfxcV+K/EQgI1Nuhjh0dFPiMjDMXtNH0a
A/1p5EbAPYu62qrHL8itPQaxeYMau99njm7fk6TBI7j4n8bWrfeAo9nqLYafhXt8isK8PE3TzFqr
ldYTzl4/bOpXV4KsocOkTuLm05n1v0qwEFBpCUsffOleXLY6LslTd7fV3mz8pIJSrZIUvJGCwdew
mW8jbz0vzVEokFu1vPI7rb6j8va9Ntrxez0/KPgbgEtgLSMS+lsBBF1FdfYHpI21HSNk5iHNPcJv
kHKNcKI4lf3oHW4j1WCvNG9xseVeeqcWEO5w7MxcvFt1KenPbRYb+9oes/qiuY377Nj1Vb1jk7SY
oyJRXXor8Z7zrrxd9wsBsSEeP1D+Tzv1/tUQXwfTLd5KLKAPdVN8m0iNXgVe2T7KsP/U28R9F7oR
bgOgZ3cIRtNTPBzHkWROL/C85wZzH1aVbPw+YS5E5yVf8TzlK7g9wwOpBuXaySfx6dKhRBW5HfAy
vsLn0h+tMn1XvQ/ImyywXPstYBW3A15Q35idMWHsB/JBiZkEncHvrcUHVcKhRuxpHW6VCaihOWY4
vOj5FYQGsqKV9q0FGPsJOppualij4bxCRnqN9NjYIxv19mNGM0FWzWnsIbHpIxoHJbhm3ySIGBqb
jaOSRRtw90QdAJEcUzj6gN5WLLvazYhO+wwZhnGmM7vlK5zbk3YX5vLqU5lbYI3Q9xeqn7r9QxP6
1YQ09aTyO4kYGc/W8i3qq4SmyEdG0a2WN2+VZrePXVL5bxW+rrGorm5nZPcTm+NVFkX5A8imHxJW
7p4A8nmnVFSeCL8EUeGTsuW7T+yiX1R3jDnoz++yJz24Q6TdXEbbFVu2Z97D/J8jMLq/rv0+CqOI
2bmQv76vDNLqzor4UCyr2HvV2J56olLuZ6JtNhVS7qtj9FdJG2OlL5xmUXcSrkRLRF/XFh83fWeh
VU9UYQgmz8urLrgZx5694zh956q8U62zBitLOHi4YpTQLuOPWbNFRaCzBE7GGWuctiCeWJ2qUb0P
G2OlV29J7YuzSKvmZZzyV/VE1AGJH0HgFuRF4YynlEZM4bJJDh1ZrNOqWh75GpBwDnk3rKjuJXqe
PY09WcfqSF2Llmvzck0dJQJbVxQYK0QebIzAZGzCUeQnddqZ9Ykip7Wh2dxsksWKSYsfAznboF2Q
AUUK07ElCSI6BePoUCXMBc0r5GbYHkpMrLCJZcbodBujJ9JJiZDtX/JFC01njuqgO12iSPYvOh7W
fT267lp9EYAJ6Ec4JgjXWF0hGkv+chGIp0H/rcLZT9yEad53JEmdschhclgs7VmFP1rac7uxGr19
zDOSPoJisrmRJ/uUFqkGGXLMHmgWhVsHUdWrjiKfaRtVlG7GT5Y3mGcKMzAjnDj+pmUfdubHX9zi
YVh0fxTup104m/yJKaQAeiD+2c30d92mBKRF039pb8yoNzajhOU2Ow2qMDKE2K436yROrSfNMX8q
H8fUkF7GcF6vTLu2LnOPjia23a91CU16idltaFzjNtftvU43cRclbbLNSJfZqNFevaDafBiyADw+
EMfbvlV5uX9tPfUe4K4Xfwomu1O2zBG3iQLb/QbB1kbxEaK+Y8Tw5mYjjSUhOFnOk4gQ1FIwRyme
iBlP/HxHXKd84JFJi/pgE6d8ClNjXime15yUzUc04HgOKee9pTSOslqGG8sYcxiUU3QdaEvbsVN/
cdgYHcB4CRDqOgZ4xHEJ4ly3PzZa+5h1mfOSLC/NHDzrGsXrxvh68zeHUQ1EPQwP0VK/VdcymCwr
0B7Fg0USzjq1224ZXlxStJco9Jkw7TU/Jt0AbHDOaL37FyxKL0Pl9e9ZOD7wVD0zBWKxM8pqT1Nu
2DmpSLZjWpKeQnnQGcmR9sEx7YYCN6pOaPNbkS+Zm3w6N+Q6Nfj7MtFYRC1LG0btHXHuLa0ibPes
zJmeNG5ggFVmv3h/upJbqN6qtvdsa/660xIcFxNshko02spq4JakocNabNawB+vkK/Nkxs9MXW/e
UNVfqHoY5DVRC9LIbrzhfWU07Y0Ij3nldtoGOCut4iF/VesF5TVazjrHBE3c+vrWmcZxNTdd+DWI
aURikfwpY/gl0nUjSGk28sop+Ms3qi9dZsovvIX0Fga3fBx0bsBlGMgibAJgEolXDkxkCYbdfwMu
p+/Qq7AHy8kv1WK2m5NXR5fUTLw3La+21IjioyTvZGf07PbypteeGkKPyX22krMGE/uiIVjYZVZU
bgWNyT0bnws6sOmT1DF7k6WteYqt0Thxn2XUzxceQNkVH2EqWKhYvbySj9YG1A1gKugXHBXZBR4n
VZbF31Xbzp1RsgBpyHDcabEG1DjC/VzXlMmycbAubT4eMFVtytA/hk5n/vj7QRR5l2BIY2R0y27S
yLuFpK/xECTxKXPiT5cfcVYpoUEXdPdVURwtUQOVxzm8DWK3PVUmf59Vae0HHPoDS4vsew7DbRVp
DGpRGJHS00mi1qW8Cwddkl7PUbRcU0fqGpaIeaOD6N8AhzaAMy8j1eSdvKVH6zh3tRbwJ1bdo2xB
GaZZ+Ri1BkJdfPg3pgDK+3uMVsNlssT8mDtXNyl7+iKh8yJq5HwOIIHP3nIfhJ8RGgZRJhMjbUo2
ni8WFpONIO726CMK2/UJQjUVeTqkpbinckoJwdmNkoEdGVN2xp7Ur6ekgi2AS54hoQl3SW89+1Ye
X1TJgU/c34IDFq+Di+ImMGOsVJbhrkEhzhQyh//aGbUlobSujbLCIhqwrmT73aZIrtKjHGl/6RD1
v0eV90M6BnmdxThtlODfKPLkoTao1mXZ7bvjvvg2QnR+9+cu3fLcyDtbtM83qxvg+E2aezP0MrIV
1GPUiWk+Nhjj1uSpvjpstF5Cf05WaHzzZza/7ikXE1xuzDGfpnO1rLchNNMv9FHTgzdFJq1Jtsxc
rvwk+1IDPD2U7EDWMQrro/uXsv5lZPVdLBQRGjLaI+62/sHKoXxkjZZ98bXqHlCVvGurudsMuv6z
j42BHplOeGRIfZrBRh5GN6UouxzN6iiMm/2tdlEsJM9IdiTCi9b+WYxdfCYtsnz2erpJqnBKGHK1
ZqorTl4aFQcnI6ADGTEAPwAGt62n6MwKloaM12rVaky1ON4mnMgQ1uGXha2NUO/UkvUGmrOELTbD
2osP+0q9laXf8iCm1Q+l/mvJgDuMTRRuTHYzb0Hy2YoGE0KAirGsxbNS0EYmUTikc1XrMh6iIyh7
eVZHEMO6Q+fM2MLQNugRfCE7eMX8Iaa1nXpUT4smjZzVr/JOlnSnsA3HdW1O9rHXW/zfQxDvcn3w
V4mbh49DF4lzHsfeBgQ6MQCL7FozvtlN0TNlWsPFb8fywYfk/+sLuscNadcQHaWxgWUd3qV6UxGM
3ZGou1QQksJ/H7NoPpljHZO3Kj/CsT3gZyh/li4Kr78dAB89JL4WXGyZ+yvlS7abmgxb4aYbVDl0
eXOmlTuEUHu3CNeGideqW1SCzfJiBFZ1hkoFPEkUazyU817tOdC0DXSt0eOr08wS4UtIEEULXIbu
YF19uQnG0JeMlM3hAKlPCqN2e1an7JWNkzHo8VpdS2SDlHypYJHB1Z1rclIQMbAkfNInkCFh8qlu
j8rJmBwEJrxzy3KdDfBKgaYrZQ7zYj703OmfExtj+A2hO8PRDRbzd1uRuMqmfwcHd9xYLTxlD23y
bZnSc9Ocbo+qlXYWgQvJzWT8u8riBAi1A9uQRy8hLcodbMirS+2jie3hHLtdRT1uKX6w3Bsr37to
4AAC/wVkVfiach/jZumo+01R9BoT9bifl+qJ+iqhXPFDlkJ0QAr1EEbtUxeQO1m3c3Eo3Tl+HNMK
jUVZlh9TQcRJWGr3gGemNWzHDwI6/Je5TubjFGnpLmcf+en8P8LOa8ltJNuiX4QIePNKb8uwjKR6
QXSrJXjvEvj6uzJZ0+rRxJ15aAZAlrpYJEyec/Ze2yBdoa9rUrltfx9R1Z8gVZH48HdHqCHDa+Nm
GXyxEFgQmqbpi+XV54475fvdiN0YGdjyujqri6Ffziczz/IP2k42t6p4huZXPKojBau3s1XIMfUl
KUGgF6XI5x0TQTYJ5yyVl0MYI++/6w9qzXowNVZqoRy1JabYQZMddur8HckPX6UoI9e+xrhW9D29
lFaUGy499Udvgpk3I39z/7bucttgpNcRmLSbu6KYvizTNaka7+G+oKrx89wtei0M+y1aNFA75A+k
XnxIZc3jl2a5FUOoISab43f5/Lh0a7PSPCi3PjmyY88FzdTurw3EXGHlcuHwcrHggy12oYP1tyTm
fVN0E6VgYj+51mT/DAcsFRhD/5rzHgwpb1kKsc3N/V3Tq0a2zRiSZaXzYsxkTDu5jKavYZ6lufaa
+CwrMN7j+ZcB7rZw0R4k9ZvRaBinmTmgGna+aGkU3LRIvEHLs/8k2vL3jaYCKzKvksX1fpBwv7IB
i+GcYFlGqCehOKL8s5oq6ysK74rx2ty/2ObSbK3AHs5liJGiKIp9lHXuFZ1Uvi/5q2Fq2p9bkXwu
ka/+/nPFFBy4Wb6lrLx2oZeGT3USkjvfTPGbWzImsWIs5pVef0NzDn7FM7ZgPXHShN3ZCXMfGZMd
XdJCG3fI4sRBBKR0hA01p5e0/YHVhXOImUs9TSGTUHcKQG2kNjVnOvxgFf7RtCQkRHUq9qyVw8ep
Lb+iSaL5aE7iuMwD0GS5mzbjsE7qZk13Utw6i5Fw2Ij0e4K1VGkWNK3+KncwWtTXfgqK1yZkLNo5
tXvAsEdJXQ3Fwc3AXsWxDK8zzD9M2EJdjCajjrNnNDbOtwbIM7S3oL31mVvvcqoaSDaNMbwNfr/8
sbiWtkqqMn6cuaE/qETiVmYTd+EMugUYoqdwL9T9j0pcV2o5YDIr/q6FbvYwEYh8Fzc3VU4TQEcJ
5VhtulFwFk3YIDX8MkRr7DfPtSIYjVHxossLAlOB4Fonxlnt0WTtbywDr3lDWlRF5jGk3e4NU2t2
QbGa3iqMPiTnOCvdNplLRPHPkOH4o5Ul2RooZfEdv8zG9Dvtm2U5zZb5TX+2wuo1txMGq0Gjr7za
wDVhGG/6kIOxGtIG7tIcbmjpPDQTnGDFXmyT0jz7ckyrdq2xW3udY68tGewz6mH3qLbSzqSsKatg
O2fNruxJAFj9eiGjL8msNP8qlnGSvAf30LmVv6G8s77ovfQD0+c4G+OxDqfg1ZkoA7zB1y5qeE7A
QM55c6NTUZ8xPxav4wDhhhz2ZKd2c39AbO7ELTjQ8tqyPniCs7ZAs4VgHSGY+mJNC+QcDMt7BL3K
6J9W+GcwQsXp0YG7iF7ZPRv4LLaEMdOP4Qw9q4fca937Fl9/tYL0qIOeCOH5L6NlnJux+9emzmlD
kOTEHxqWp6Iwx6vHHW0bJ6EGoafj3YGU+Qsz+cocxr8mz7PfvSG6zV6M/MfNujXMhuKGzE/s8tFA
T+sXIxF4EL+UHK6wCuPswWlfKdMi2iNzNTfDeFQHDJ1swjsJNlVHTlzO2r4Omb9pLvwPeUdPCm6Q
gB0l1qe33hIvnzBvEhwfMXtiHdOjN0/DYzcN/hY7ufVhVTfosdaX3tK+ZUFxVB1l9eB64bIeTSJ7
7l1mCM6P7Zgf27zbGlFZ3Wrc2reOCCz1m1u5VwfaRn2biKqLXQuuah1o47Oq0y2BFKmZJuZcLiuO
suv0a5kYTKoBKqFPoKwt3bT+qpG4AnwrsQ5GHjjbgE4wAPHxZzrvUU9ymg9GcUuAB30zBdMsBy/0
0RwXDQLbUSkfbdm/ygIXRJ44KvmGetA1YCdFHSX7vrUOnzPMBZnLSLPw2CKf5Aoqgms26uZ2LrLw
5rhBs3aG3vkaJ83HbE7Rj94gInKAJyPoEWyNdnjkQmbdm8awfqpNbVr9WhO0nEbDIdl86VkWQytZ
x3X1XPKlXOaUroASAPy9SwEVHvIBF30b9KCTxnLaNKbQ3qpwuvrI0TURp69KASz3pqBPX/28PN7v
bWXufRvpVB6rpA02vS9Qoi6sgfzGNVbkGgWbHPXsjXSA4hy3y49BTtucLHWvY8HofUIKUHEH2CYT
PfO1B0k1ryg0cmtOdupn1QNfxnFq0/rBaWkqlkgd6ET64gmX7NGm2UhYJ3uZU85PXee2myJ2m3WW
NQ+tvIrrhTs/xM30VBuLB5S9THeV71oH7qffbXiuZArJ5XY70ODqMeXiQL2/a/W7cV/0shBDP5K1
0/V+TY1yy3gKDKNYYznuqLj4NRFCrX3AvXWDJiJ5iRSDygmDjxGHlzoKlLpHYdcaccFjf6fDJrIt
BXJQM+nmk8xNYAxKHYU9AAdbnEfPHVZZy8rQjKzyGwM+mphI7BBJHEava64WWW6ExeF1ibx22gQy
ViCXYr8kNqicpqzddJSwK3Vy0FqgYWmKz12mkeaxnqqVkVHJk8zQ0bkOZI+OPwaErPbkLRlCtK5L
XwK/23uBl25NX6t3Cpmb6HpyrVzjK+1g73j/bKbF1O7rMEZ48YkCel6VlT0+aekkcBH9a2smjPIp
QrW2netsHcAV+MywzuIH1En6GcIe4s2cnGxWPP5d1QvMpFm5NlYQKvPxgZYcJKqmid2Vl+jVrpn6
ZV96YbbNit7YNPpQfESQ4IKIXppm07nV/NG7LUXYsELVSbRZuheghIT3sOpc2+Pc0xpvLnkRsaqL
PJr3vvY1n6zvDtgRg9wxFbNdW0yQ8ylYOFSIEUum8DCVQXQuTaM/wsqLzprNHSXKCKtVu+oF9SPz
2PdHVlDxeZJbv16Vbc37/+D+c8PyblSCqGQnQltOqvpKpHF8rGjqrZ2ErwJONUUd9epwcMKKGSA9
hwP9yOBu5bBnYOrJEt0ivZpePhubgpFz4D05Yhke/nEL5Smtvplt1v9IooZ1TDd9hfveMPCBthlL
ULsWNvauyKsXdUEu/cV51q2FTKZmp876ZKqioxGQfzOO1XSwsjHdKKF7Puovd2Rh0dP7mBD/C5nZ
bQ9PWBMJMwlsgJd9/9l77efqSzbN3WMl+2mgg7svTp/+4Th8IZiI7DnyriHMoHVmOdZ2KvwB7UVS
f5lsjvWEfu3Vkbt0AigrimXbpR7ouUHHNSNbdqM15m+mP7z3i1t8jxf/OyLf+TpaHWgv2eousFIM
zMPWrTnCIVFP6mW5NTpjumbyRwL60Zz2RXJN5/EchAlOzkKcOcOLH11IChhf2l2PhkZ303qxfeQa
U39p2uadlPPyyab9894Uz+p9i1q8e2MLZteIbsqD45N7/zgt4TNTXHNDaKJ5Smun3JgBN4h+pjMZ
J06xdYLM+2r0iJhkn5g8jZiFWnFWGGANaiWOPmbsBHCZ5KKgwiqvBJCWm84bx6P6zXpKixrj6CNC
c/Fuzayes/RGl/WHPukV62x6xqj/0zVrs/Qa+eXw2kzG0YCmjonYeBX1FJ8Wv6KCknf/WsYpEIf0
GacAZ+V5gr9I/1de2Q1zlLr8yTy60rUy2V6zhxhYbl7CITC/oM52rz7ir5Wi9BQDasY2Tog8yeC+
omZ4qRzxU6065RKz6D3xhoZm3M9MaFZOaBIoLe+8sTak56UjNJlxC/GSiSj3M8bq59jOj+oepvaI
FTkO5mJevXCERueBuHQcFoqZn/2pYz/86edMntGWrQIsQ20a+g92U3Qo8oJu4wQsG/1eTx6siXlz
LAGzrr+rAQL/CXW7v/+AKJqE4p3B83/+QGslDLSFffzthzRjl+V5////X/71A+p9dFYRXXs/PlNu
p5eJTvEK/4b2TdjmhKQklhHW+vJiD6g95fOpa+TbwiqtY1pj+xsw56uf90jc3SPmrvYMhXsySk1j
Cxs7eBZYItQRmSRL93njI/39OCF7o3SUdaKoXPr+bfNt0TXapoglLplHqHkwu8bZThKW3ZhqLjRm
1deuOSNibC2K7ruLzsTM8YcNIVnFI9k78bqVtj5htg9x6QGfqGya3tZ4mY0ovC/uPN+Y92VdfO4W
eTDv277/YyaidUVicIJGxY/WpivGbwTHfIGCK35grlwT+Uc1XDDUyRoWU8ksPqxBs84YdQhxcbhJ
NkblX4lUAiEJy3lbOkVA0ohzrRunJXPJ+6ITyvCGvxl4WsmgxeRkfMwSJqcZ/lygSUlyagS2hWYA
rYamX/LNvYz8H1kQhV2358NwnoYsu5CUiYZJzRZA/uFl+zDi8RAG/Z31cq/5PJfz2YPzokOgcmq7
f7cGUZ8amHkbquDuoQcZslIjJauxwmeql+iM3jDbDnIW6XurqEGHTohxDc/aE9fB4n+UBQPlfpKk
GxJKCvLJ8/hdbVHqR59bVNwvgw26pqV61xZkvGDCT4sqdBfMAL1pd3+ZIxLcoKnK92XCxDzXH3e+
Corr8Yp1INWqbS77LjPDyKbTLjkQ7Cf10AWEEVea/eJbU/VYGIBRyU9cdYLunLq/eDhUqYn8P3VM
XFRY8lWXYkFzyBbvgUQFmXU/VhbaqGQF2V+SJdzOGocJBVJ3Svwif7TF6GNvAvhT9ICJ5ZQDt32y
8hDvv0ZExOwIG10XflRtIwdlLZoS/pJcG6t1QDm7g7hH91qqtnrMEEe16zANXGuDtewLUb/0SVZ8
16XzUmfBsZn9iPob7NEpdLz2nisD8z6BJ2h97jpeg7wKu88q0bU/NAIon3WHN6zNLfOriqXzYNH0
R0vmIoitrurWsVRaeErTclirKzd0umiTOcn9F8SB+d1nfHdVVRfuoG9Qs13mXM9DERImNgNlVY6o
WicQGRXrsCJq3DnWFFnHZNHbnS7o1t7fVIjYJBN0RtVikTjm8Zz8+25ObukKO+U2quPko4wQPGjp
En9uVcGVu9D4TKh0symIuHl0gtQ4TE5dHvvSJOtM9sVsFAQEFcRPmVlr9AqWr8Fidje13q6c1F1z
piEWxitgjd7/IBzZv8PWfJlWh4rN1mmvu7r/G4x34PcWiTuPRwdT6sM9hqb198RYxE/2YHbmo23M
2d6Os8TAGZXUW02kX5UMSnMG/LVMlzcs/qL1XS3V1DJGRIk1CnpSwBMGeq5h74/hzhGio2ZsvpP/
UR8cmVYfmVp9SR39PgdpNQAc80xHYmR0xG2R6HmHRKvtVL92Wbrc1GRbeMW0ptVDqoeccZeIyJhT
FjuRWx0rXbf6UovIXePhr06J3DWm/OZ1xCa6onFf/rvvgxyo392WtulagW4atmfb/PebL8maYuA3
OJ9Omj9PR4C/9jknqgRQk7gmvsDW2yBHUrLjRWP84FvR5y7oWe2EpbLEkgMup+/elHSZnYLE57cC
LI/WXWFO4ygf5jX84a+ejdK27e3QwPTm7+hwNTcrq558r9CfTastXoYqPpLBnL0aTXXCJ2wfSAt0
HnSXnIVwjKc3vWuIgivD6XswQdyo3eSFTh5lMdY1IG1peK5sZjlLPQisInGymcqO8Ei5JbSyXiMx
BR0yue+1tDagBDh1EHm/dSXNsa5BQGsPMn/ZD45Bae263gYYIB9CPfwyhxrp9NKokM1L9MSCN6en
/DgRbwTVms7OPeDtru0cjB0o4hRlHiWhFvqnnAHd2Q7z7nHqve5RbQ0iPJnWWIBAwgDxjTnW1ZwY
dZRRiHxVpUkojIyafylfXha29cqBQpy5Rb795eNXXfyIzPnNFHvP+P8mZjF8h+of3f+54kaY4cJy
EhHWDs3KibZ1exXSEZj5GPxC0gg3d0+ggxtnVeXFwpo03wsrml68IIPC3M2w1Qw//wqfxwRseF4E
fcw5Qh4wFr1zLcpev7V29YrB1v4WCSzadUJjpIpqfe8lQhCvCeRZPSx6WO0Gx+ZO9vdzLNiHta6S
7Ml10vaq2p4xRu1sOf+xB9fZtSZSKHXTEZOD/ZW0PdVv7NzRgc7kryZjyq5JgR5Im9zsqtmbCqcC
pro6e6NZ/kP5WsrW2yZuPfwPL5UlDfD/ZmC2TexRMDN1D+AzVTSv/wNfB0ef5DkcVqdmLIgnc803
7APajvCOYatOkcGttR0tgs/diOSq2CCk2eq9cxX4h8nQRrJe/rXbgHKMXBOefGEiw/J674r+2ruq
LXyt3pWWgLiODsNRnl6c8efg4ypxlzy7xXYIs8ZOn39ZcmxhkjAQc2FTz2l1ql3/+2XlP92OeP+5
qhiurTu+YZi/mckGfEWkfoTNCf/7l3mO3GkzWba9KRm8IMPJ1srr4aam9sx8GS1/6bwomuTU6H8k
3jMtem+nZ0JfY3CyH4oxJak4asIU2RsY4V8TPr9JsXBCX9hP4FQ2XZaU34gpIPU6Dn+45ON2Qxx8
IFl5XYwovaoCPIjhtGWB+FB78fARCCdstw7Tbo9cALikWI6NaudNDNP++wfj/GekuOM4lm85NhAF
xzUCeUf7x8FBdlrcg11uzkVsiM1iTv1ZKwyzoH/mYc6WBRVlKGuQqt05ZbpGzFCCaKTx7obDdmq/
+1bT/5TU9MA0mITK+xNf8RNONBZVnJerHtLq9xEx2WBHG7RTum++DdU4v/knNeCP4ggJP0BXag0P
oJpZXZCGRhdIWfEuDlmL6kMVrALixdvqOdHdevVJtFTu5oqm5FHhw4mwJJvHnLcEsfnAj6oYKrqj
f0liAAjc+b+ZXYUxqE/fyfEUq87PvMe+G57dKmM9Fk/2reuyB265xoFKrrmLNJpqJ+JxuOV21yGR
NZsDVVS4zbqW1QtEiCt6p2kzdnZDSxKYlOmyUDYFGg8lkjQ0pKFuVXx6ppNyOt4hJs3UHqJq+lPd
txXSRD2fu+PP++gUD91vx1YYltnhU5zGfB6UVB9tQBgHHwlLJiW0sclXiHdlWPsIBxHlKyEnCbjP
nQx+quAhXqKYZlzc1PqT2krlVhXWX5tIi4+p3h2Vc1cZejEPk3HDQh46qoHUgogoQZch3uLa/In4
AFAXGAbaXoVxCVReHT7jdHvnqlDKz5s7T71p0PknmbNOItuDd6vzAubfldItZjrXIjGHrHuUxs7W
nO1gJax1KxftH1f077U783cuw/nu91lCVKHKCzWBRDhoWohMTK2obGHUa38K0Y9EfCH0K8SlsXif
s+6iNWLsa0oQRpFmDjLL+MMPE7HzlCw5LX56ZOjs7yjqtsx9/CiGi9sZtLhHrCgyneE1scL5cgce
hTUr87uFhWmXu1I3NoghzhafjLuyy7w/eeZ4X5ipLziJnHbbhua4/pVKJzS9wYGBG0cG1RkutNDA
7116xNZ0TcdxWjdN4GxwtCR7oza7TTaHaESAA5ziwvzc6nLsewyUNo7khdYi54RIdcbycjA+1TFd
mMI+KuzSKPPiEVV+C+fqwp15eGonsiD8hcWQ+hzUroin/TJHVOPV/JE4fbzhjhGeabTXL804vdJU
eokASh9ibe7iZ2Co30aHAzrJ9K2ScQz+WN/a/EsZ+tABAPeOdRytTMrLl45JUWeEJxGE3RMjimC1
JHVwpF9H3RJqMyMmbh5qvQd5C3tuh7TgL0XBsEeY+b3fJOj6PVqzRsJbjLN3X5jv0AfhAXj92/CS
c7heWbP6lDsTyQVy1ynGr34+iQffI6DA0ym5akKG30fBBUq64Vr5oA7XtIqlzQ2wHCReBoGgAABX
TQZViVQZZkC3dnQxqZ49dCShu7mbuibXSC6B/MTVgxm6x2IgUzPjskbibZztcpo9G2cpLJBPdrpx
AWWpC2CNKul0N2/SfcT14kiDpmQZq7vSRMsb3p757KAqXAVp2xw8DvcdHUJEQSGucT3x7G1tOdoN
gWGyLjvRvmopnURQMxM0nLBlCF0Fm9iltGzk9XeUu33jGNB8sd/IgLSQ5RtpKzaebyfehe1k7BMV
Iz0zHYiNdr4olpVTOw+x1sErVT1M6IM6aKOO2+gwLNiizeaaxQk+q4Z+DfAv88nImXupce0YjhcK
YLo0wvqDBe6H2tCq8KPUR+vZKHQ5u8Td5hrw7JpUnNCqAybL8lQ7E29C2IdcvSQlS75SZ2Fvjyl6
aVJV3oBpERPYkyULQQa5IhkbvKI2/n5pyldO3r2y7JHdRtxucTd1R3SS0ZfKII2GP0Xa6fNTiE5j
r+BXKkWlHCHd4R2wKnIQlLmgEL17nlt890+9Rl/HI0ZPxdRyX6yptES6UcdKh8Nz26T+RS7U4YTp
m8jrSNYjDONhNGKovH3zOEZpvJ8wEeHgNB7qjm7bn6lf+g8qU6dOJ+cpr3bahP6JaVOxVzk/jBal
Z3Xk2sbaROz5NG/3knGYI3NH/9pB6u4HqzbsUAFJ05MoKK7dpgv3zhJAPmXisPllTLLB4an7qZMj
PgX8sVaaWnWZpYjuHoeMLGq/FW+tCRZGcpLUA7BgH9AuNJNfz6Vel1/vS2ZtLN85FRm4IkXd4pEk
4kA+FMp8+OsVxXZn8WCeMdBeNU1L9yVwzs+tRH9a0sg92URRwsKsoivDPCfnE6O/lb1EkLLXNhjc
k+os9D3jTbULBLHckH1s7BB9D4/NiLASCEloZ/OT2rKg1a/cqYHRX3Vv8Tjat4VCmnoBb1wVl2v0
8tOuF2Ik1CRK2A/bU6iNIxJQfpaO6oS7Bh2liHDYqGASP36uDXCdnbuM51/Px2QI/Hq+6b16w9mJ
cK0VLy4mul2oNdlOvX9b7gZzlu3uXRedhNd+eg59+T33RvWR/lC/yqThSs6uI/ZVUcpnMRzA7B01
65InKKoz0cKFpjz9H2vG3+sJx7Nd06XWpWYIoOj8Vk8URU6CWaAve+z9HtPDIpE2pOJ7lAy3zvba
0122twjv2uMo3jU94gxDmMuNTle5otjgLE+1I05RUupd4PQP3kRUE+Nb2jcRrUXTj26Nb5gvFTYj
rxtfZ/nQivzNq6uUI4i9IjrJ++MzyWTeY2x5P8249W4luQo4WJwTjULguwgutSlkz0c3+9uWCj8B
wQlQym/jtfqs77NMtyQLQupI5GkDuzjZwY9BzCRPKrdxrANkSmzZ58bDixE6Y3f675+w5f7nR0zB
huPONmxZt/2Ob2sbHaMh46V9EENAEnoQl1D7/XcFEB/z2tnALvDxTOvVQ2LtK1Qoq0GHv7g2zcFY
MbEmMU3qcvocjXHUmYl4yyZdO3Se5kOw1bYqyr7FM3EsJ5bZAZ3XTjKZ7Tg09/OUA43wB2deyS4E
Gk4z0Z2DaSN4Zd2X7axSL9eNNzhMMevmYOo13i2pkIy61kKQR4sNl5W1qwPWjJZUbJBwa7L6qo0t
zsdqO86i2uSyyE7lg9r69dD5Ltg2uwa27k7hJohctJ++ZG+XKFMv/9jkWr5JB590qhYrQxTJcBJH
B8EjO2TejD5Tdma7IXvwM6SPovaiLdi/4BIEiIL8ila1QnZ0AzMkRfGwy/CHxjj2loIwODGFmLcZ
XM0VAmfXPjBYrg6jCJddnBX2VmFG1K6WspsaRB1UftQcGjnFBcpADMSAokC5XEIHAN4YFExWy8LA
C5Tny2Po5je1Csg7d36sg/IW4V5c52LwoAUF7ZnLCx7VKg++hQmO3dasUafZw9Voimzt0Ya9AoEP
nrgp0iyVcm7UrdEqSvv9by8qb9avfzXJSQl6vudctO91SbqTXcXpGTF/i2o7NQ9VNnrnf24xUVto
x9NXUX9Dzgqfc5b0ENWj8hPCGOk4Vdb2zqgxhpyfTUfXuWiocPdmQy/N7rvoZWnT93uNS7/rRekn
sTn9QZ+zuiVjYF8WYeprSBQNbhj5RVYD6SEingXUdpRpFY1AlAFy6BFXn1soO46xUx5HYXV7J0rF
dTLDbm/JLSGf65BJz0AuuTdyOJb+iEJdNOLcCQpGR4UyBNyfY6u+Vc3MFsKF+8qu06OAobsHXli1
3lLfmQ6A5h7tyHmdx0W/ATVId5aYynOUWgjpMni8YVF7+6Jegv0lzgJge4Rwby0I9GqReV9peu5H
PfSMHwK4gZj7H7pqeVcTz9Qylx0T1MeiNgem4c5Brduqf9tL3WZ4RjB2cKDhAqOP3uC7duck9PX1
PZSC9fVa+/C1oDwU5cgUIpVIfLU/N+Yf2lQULyBZd5DV7Z96qO1iGUqWMy09hzUkS0Dw4F2gxBwz
IuG39y+ttSMc4PKLV9kxyC3RzLWEWqvn6NGle45DY1X0y9vo2OlLXKUptrqfg4mQWl1OWqeZd6Fq
c+jxuAlIEcUTmC0fIWuhBvznO9Y6+6ie701/5KKhTTvVemMisqGhaz6ovWjwcfMGJTktnBr7RPPT
K76itecsg/noVKNzhfeiFmPpHGKXLsSwIm/DJ0y5ssUpHQQClNFaq4WEuSzbJQIvrqNeA1plhuI0
98mA9S+PTkrtJdnoST2Nh0n1082iXi+1Fr3oIgs3S+GnO/XBicB7vQOuWPAua42Gw76kV0zrD1rp
XJWPVU86K2xvfad0AOpBGKivg77Yda47X7oxY3Un59/3ZQ3ZWw+ZPzw6MnlJZdQ3euRvx9a0sdAM
9d6Lpm6lPhalBoIv89gIZnwjAwVySbAHKf1Oqg82Pk88L0rJE5HT+8SndVG9x4nrJbNR58MyyQrq
c42bwRR+G0Jmv3KAEPOBH9W90skJHLOMKjj6PlccPbE8/J+jbK2ZyxtEZW2VynK58F8ixIX3kk5O
wDcQ+p1Nl9bGoz6w0EFSpN6DesiM/H+sV6zfaV78ekUAtujxWZZv/oYB9tzCJIQgi050PYEuBzHz
d83+0IskXg8WZ4Ae19ATEz24WHAJQNQ44V4vCaBEKNFgV9ih7kEB11T9TT3kQ/ejCJEoahI/YgyT
h1jWoqJt+o/7qItoxXNZ5P5fyWIc85b5ip+hLUO3gj4SzVLbUxtnun5ICmvalEVt/Y/GngEB9be2
r+97pucFZEKaBrFA9m+zqMyzG3R/hk4q95ickiWDAUkwtJtMgpwKAn4kyvasHjB8y1Deiq4jsIFo
Ow0o9RerSLm3JvNXZmvImNvU3NtdK9PEqSpzt2i/VaJeW5AX/nQL7k10nsdLOJjZEx/Eta3yyP3q
G49F7InztKy6tinblQgho3AzD5yzeuCNV1jRcPbJ0lmn114PRLMKTXTPdPKzg9H4gXu6H3z3e3CM
r4x7YHBJmdz8EE18pCxciIXpKDNaf34ivtnb5WH91C8ZYdqqez1UXPrVfhBr9o6J+bCyprKKqVQN
5zzgDo9xQWpSQA23W7KkupSUv066/dQuZTqmQK0Tm7rmGlS3dnMij+FI+ph4NZYYtFWrw1JZEKO7
RUet0IfOpQwBLN/vYn4IUkc3huSPOMTkLse7ZTQP69SlcFFYt1E4y155cYGZVjss/YJG0r9y1gJ4
EtMmRJSyuMb8pBotsY2Byh7b9Hi38cd6f/U0/Tmda2bbFPj/9mpbxVenRD1JrKP/hGNgPlkaHpgu
NeqznzhmdjVRHm4LOy6PC13WvdV3wa3J22lFRp35fv9D0kV8xKIvDkthDBi7jILFgm1vl7ZDq5JN
ZzTB7Xn6e6qkRkvqeXTl95GTeirk2tTUjdYSCpyjkrUIcookziYwHIZ0PbTRDbj3ZO8v3s+2zsPX
xJjnndFDbsq8NHgYLYQH95Zzj+YnCOavPfFmu4LNnTp0TW1+AQLjHxM191NttSIqPw92GAxrva6c
mw/rBEI6VBlgMnMKeWHIq3Klz/B4VuQgnfo8i1hegW+yoVpcK4p0KDLF8qFe4KIWn6zGJq/R1LxL
QJjh3kqriaNdGlFVJQ12msQYLvfKmEguPQFPWsHIV9XmGS6vxHb2bSpcYh8k469wuKASRUBMNdy0
bSJCz1/ZzuQ8at66D6JX1vv4lJAcE63Akg2twaoiKLea0GwF0UD0yUHURvKiODO97zTrro79gzqY
C0Ahmzgh6zWbWBvFA0XN4g8vo2ehBwlndx/RXRZvHWC10Z3LHVrU8ItlzsdBiduQXURje61zof1F
AoQ6E8d2ImJI466vk22z1es52lWF/VV1otuB/KTQrD/UHmoB85A2tIRVBsXS9PkeR1z6DuX/Oao1
Dt2mWM6QMQIsSYDRHFi2zzMpx7/Cosl7jK568KM2gAupN2u1BAiGI79bCLf/NlCzZUJrL/f6Bxio
fjeYq7egBgmDoZN+mxEO7qUxMcwSKKlesIauP6rued6hWMgkst2p5xlGYDk/YCbvN0UC04J4ZYFW
hkzRje71RCG67SnSyVIwvCW/2iON5jAZ7YsCKPbte8OZ9+5Orgt4+kdd0c1QOV7yQf97y6K9e0n1
Ncrf9gGfTU/AKpE/lmdTbzVFXZ45c9YObge1KDTpz9zkXisLOLWnz9pmtEe5cqh09drEtWCdkFO4
p4PfXtQDmI2RhPKg96nCGD0SaubCxjCS3AHhDyU4R7xlYtybA/vDlcS71gY0aSwNKbADUYBp/7oQ
FLMWltm9qgzMRW4J+Zx6Narrn/jOpsdxNpuXluyeu58STtiLSWyHE7E+ZUD6pK5eg57GG6rhau/W
pLs3quKKZixOo5/zTnV3aPdGmXxFdE0ix6TnrMhF1uwVcZTuuHMmhemqBhil0WGejcyNupyqB21i
zQ/mTdvS6U6O2RDc1GVIPehz3py72fvH5elmu2X5MESiepABN3vApaxxg/YPMyUA5x+foNqcJ7u9
eHxXixaINEWZoTdHdeYzKkrP97trL0fWrTdaMLg5MZMwfe4d3XrRHUjN8mmPDvAqIy7pkluRdgEZ
UKyiRRePUO+wJ7RAkb1c/2H2mnUN6uWa5ml+JQGcyHTsV59ORBSZuR2aXH0GksKhZnzxvGd1dbSW
LmCtaIVk07nxHc3k9iSTFqPdXAI9srjDUWwXjA62EDXyo6ll8bVDfkg7gbt34lavrUwxmqBin6Om
FRccIObWd7LlOfVoptLdDZ+6INEeJgTvO+l7e8CcRBlR6o9wHjjBWC6eo9ixVoJkz6cqycR2kVsC
tNF9Sz0XieHzVYrhCK4KAZq/flhtiaTw1wmVzeb/GDuz5TaSLNv+Slu+e3XMw7XOfgACM0CCpMRB
L2ESRcU8jx5ff1cE1C1llt2qayaDAQRJkUTA3c85e69dzQnVjhK+tmNq7CMMMttlekF86pren729
TaUy1xL3sxN2no4ttAk9G4P7Xq1JgaKvUymXZYWZlpZuZlNmop1CwaXui05xTr/uIcYjaIg55s6u
RjJblZNTScJQ5y9UkZpsb3tlGmbVfhnkNSHrFWjrwvNBGK9psdH/z6KPpU+D2yJ4KMT3PKwmXGJl
bu0a2Qfrqa5XwUBnFmOT2LUi8BZT9q+fMWAPHaiYvM7qxT4qW/Qfge2ubcud3upxvB2SKsyOrnVZ
2hVdmYt73bbufde3dqYloGjNsJ+y6AvGXyWng/nhcoMNbtj0tmwuJmXWpKevsUOOIA6wOVBA6XbJ
NDm/uVxbaJEHizVw+Y1Vv8B+N1cNxaQml4A0m42CJvI+mcHNDcxNyHZ3v4afUd3tg6zZYSeK7roB
Ojobzom8EvnKMQzFwrzDKon+1GJ0KzbMSZ/hn3ZHpKXO6nbx3cIl+nho18sysNzQRjkG2lgiWqXU
yX3z5Fjm8EDzdrfMA/lL6yt2HhqGpfi6/IEj1MZbWzSz+oohqPlNMwq8DaOOw7nkFRrLTDkpvfy6
vHo0CtvHuglhxPCOZV/v2osS1+/L7zloKbKvCUA7DC/1Z76xmDNNl//JyWpYCk58DIcoAbakjHsj
tu1zhgRqOQY5Tbiz9LD0oinqX9mkyWkE5sVSoN/s77mfskNZ9Vtfq5sq9/ODUln449tBQhQBMRC7
1j4dAvUmmvcHbHcVYSxFO+h3uWK+LkPWrGi+jiJFZqrp6ha0HQpeJkXoptWnmkfN/CgKQ/WJJJlV
SPrrAV+VynnXNp5k3Dz6YeNfplk5EdDSZT2KFPANxqO+6N6wkZnoXSKoPFYrnnjnb3I/Dj6BN3Ih
eeHianzRHG5XYmVdYsVlaCyjL1C21wV7whfOpwSi5+p0EnpTbPPE1VblfAPrSKGamh8GqfLiWHSV
dZ9zzK0AD8YErV+ZyTXRJ9pbrmb3WW7oPxri7io56u9hyWSpn2TxoCpxtcoJ7hqcNnJ2U2vj6sxJ
M0t606UhxcinFVN69tV62tOhtZmh4Xz+VZDT90QZZlyW+aRVpBDf7fbcz1uINQv0OFIVd7qP+PDW
/GiHLNg4A12hSAnVbSECt8DZS/RazzwP3Loov3HIM8+uwWKwNCCKmtGBI+L82CgTvYdQPYH2Z0hN
wRdcDN2/JJmfYEk0zEufK9d61pgyiA6OmRFsq46TOZU6SJV5K18EsZwc7+QC444p2mZQCoMV3Yc4
34J+A1puqpwS0mCmORJaz7ivE1u67lCBVOUlE3lNkKCdeMsVYjY6rcNo+tKBhVj7Wu3ul1aUaHRK
bHf6pHM1roM2ykg4y9Id0hT7YhDEcrs3RJ3CKDOg+zIGDKGMpRCjRLjUOk2hQaWYdnV5qYgyWXo0
KUrMa4fTakManHEyanTTrqgfbs/6fdwdHSzC3S1rZ5kuxkjJkfTr2Ra9qjxhSpXQd3vCoaR9XR79
+vivh4RJKvDxCN9r1clC87fcLjqxwNEVIi3ouTFSgzUDRcYP+JTlSSaH/mmU1U+JmeyrDKM6y3oj
dXlHWHLKAnm33DAyYlMMg3lYqGrt7vYYWebBT2V+aYvqqWqFeVq6O8t0MEiKJyuQ1knIzLomxV7J
SuMg6Y1yybryC+7NbVn6zfPycYPYzDWKc3qRpjjKVMhPIF0B0JmPNfT/w6/reMmxbJORUxwq7bx0
knsZYe6QlRHsC2fKHpwaMbpqD+3XevDXE/NA6zjlwTWUMkKM8h0Id/XboC1guLuCWGx1Pa3zOel8
mfgt95apoBWTLLE8S/gSiF1guNZroUIx06bSm/RqgGFTOE+SQ+rSfm784qToMr/zc/+MD5pyV6hc
emFiVd8KQ44oGxRifxzO2JwKJQ3SjGM+ycbeLe32709l/VB6yweVemK7LN1u3dt2cRENcNIF5VFK
unccwvzbGDhNzIOBbAcDR85a1xACtgxU++X9OFUGCZBynDbkWa5ieoZnK7WNdmd2B4DvGUJzaV8y
YT6QXVk+RBS1I5qaz9FgPt1GufGop9t4ZALZtA6Qi1mruTj6lnu/nvj1MbqYj11Rlocwcu2L6nbH
iSj2o02qIA2Y+f8zjcK+aI49AFKuHhkTtN6vcWjgBApZaMlxGY6mfi+vEcXoWY/be4zYO4tR6f2y
ZvgB3SDks8Z6Ij+gWJPIugOzWN2zAUZrhXCafS2lCvCFpjPwNkD0VaI+ykGkKzC06gx0Ux41owpn
6A9sVZ40o8w9AfR81xgikh8SNwcpC/XTkMP0iVRN2SwPHbuOj60CZ2R5qCl2fM+skFwVVeVsig49
G6g1R9P80ZPzQYuXHLnlpiY7wGT+G84fcQYzuETRiNPGseK1KuD0QuVWtp7ZK7TolisBRi7zbmGm
22Xl8C0S4p2ZuL/8EdKuNDxSlpAHzMVRQvjBQzHGq59/oam53t4XWTZFK2MKvrauUt3dZryD/aVs
LGaaeTgNKx/T4HMDaCjqNOW1wQt7+8o+BOO7dFsdiN5A4qZut3z98pBDerczQxALU9wF+8DoTyEY
bHT9SvuoQ348W6N8XlqWZEEMW4hH3eq3i18Nn2sJZi2sRny5835QIRK8RHl9LyxkmllU39+u5V86
AUAGqADEq6rq/X75GlUj0AcUwg8FyfZOgwRA9ZNXUF6txIjxxJshRFO3eq5YEQrF0Vc/977Utk6L
aCAIfPswKuINAiOcjeVjpB6TQ4Xfc0N9j8I4rMNDekZe1jzUuQHvA7P8Q4rZhfvLR0uc7w/yKOfP
yPV24+tpdPYz59Y8t9TWORbNYNOK18RzNKaf6MRZ3928OMe1Mn02lMCbSg5pvWL7e32K9Je20gEG
EZqbKEWwnao82NxWlxzc6Hrpsxtzw2C5V4UCMXcb7ABaNozSGM4tHpwIVJJjdPWx72tewLmZlzuZ
M+ejGrdrLHTtGn3MbFm2m27n2m29XXb6efMvIX16XYO+gcYm23KvRfHRCrKXuqeWEMNLOQUZmj5Q
AcvX+HW/ify8PPZT7P1tiV0WW4hAxJ6AjlR9u96U2Ks34wzohUHAIGd6SeoxgbXt3PlW+3BzrvQo
bIDhuhz0e304+JQoBGyKiNqfXXjGvwbMAta3V5W4L3F0nPGBmIDwfPsGtNg40wbuJ3rGxqVs9Q/D
SHzkj1myW9yeo/6yXEoj/dc9jkJgbyBDcIXO1eQeeCfYv3zYi6K2PsIA+7UV/xRrdebEhrwcU0Ru
tvvlQl1OQonhZ96YKCbJsKbY3RrIFNz5cfAx1v7rib2qzd3030XW9KkN/s2uBXTWlvM3hbFPuLTR
4mki4i/y11Itv3bACJ6C1HcPrUIqzBCU2pdpfJqCwqCFGaf7xMJGq/He25V9QJhfqKxt1GXPPo6E
44Rxx7OGTn2LpfHDllFK3e6Dv5Zmd3HsakbVkDSUjKPrEefJWDGbir0c/TsBLGMvLN0/aVkoToPZ
TZEnDVArepeslg5OYVfpVTriJnFdOjtRD2t/hEu4G0R9jQbFvkvlnKw+QbaDRRTtbrAcvQTrYiXB
tNHK0dibs5MzCT5yJ1VfnBLhBfR4fF1pc5uzqmZBgmxvOsxduFAw0XFRjYA6I1zSVVWp15t7OI5Z
hoCN6l4J+fqYNOKyqNI6PaTRk+DNIvstJqWHQD56rMhCzCjd1aOZPKt+/qClcXEOiyrDnlZkXpM3
xb0JTPbQmF28L0YnepBZ9uWW1aCldc7psXtNJo3UQHVq9g6n/M3yELddhS+r4yVMw5eOETe9yvZz
mlrGBWsCGTDxcPG7fNPGTnZdwFED6GBwnjM08qcVGigtSPM8b6jK20OWJ19QjGe7ap4gNQoD3ZFt
YIDsVseiwfuWTHtOsCvWbvu68DDoJVlUcSzXeEys/b+5WP/JpkSamWZZCHgQxdO4Vf42EdMDpdd0
4TdHlbP9Iel1+Si7ZLOo62hWDXvTpMeotYSWKJp8jluz2VdJ5vlWVr0FZfQGyedtlEXwbb6zcFzr
FC/A0l7PW5J8RcZkBQ6+ymvUESE+dxQKhHGknFaPws+a09gmzr2mjvG6DIFc9JVi7/Sc6arSucGj
CTNsX6nKtG87ABpRbog1WVqbwCBOKdLQ9+VkT64K/q8dh43ypewGclhtxzqnc8hYaKqYVvTs04S6
RSJP2aN5c58L8bGMBSa8kkVSjqCAyAig9duvFv9NY0J1DqCz+As6Q6bE/UBzIMclek1SwqVFWZ5N
q1e3MLi6u26Mv2hZMh50vXK2eZ61666o7NsLvbzA7vjVVA0yRUi/oi96CsiuI8YE0DezSkgM4jEh
MILMTuVVc6p2r1DzuPJzrBJbwKcRPB2bAxSwunuE0aQ+6qUYvY4e6Zmptf/T7Tc5jdhMFjnqigi+
BthlX0N6XiszVx8LrQqe7dJ5aGYZ/jh8gj7+geaG9GPTorEhcoyxs3BN9pAYtUJdu2UX3eM4Fdl1
uWnyuDuReXJeSBY3qEWthNPGhCu2Eijrr0Kab2IOwutdp4DR1ZYbZZzy3Qi3a21VLcIdmfrJOSvr
5KxU39zGNw9yDroS/UAfIBNblMbJHey13+8NU5/OtE4ETXNXTc43tmIo/2bx5nD9t8Xb1WzdBNrl
soS7Du8Lnv/NBGGZ2uhmToq609aj41j027CSd0E0PAQyjt5N67gQf3sdda3VQouC5+IeslIx4eV2
PpeS2NGtzJGeRhMeI+4VkSJv98L//djy7Niw+vz6PDgO75PZwMZxC3keNaY09Wx67gYq7drMi8sg
6DsmUK9WpFpu8D2K5xRY6kUXyAOWh33hTntLxfy4PET17Hq44b4zsgWrk2naZ9KrGi+MtXp/Uywt
D3t88iqeMTji/qoUuPGVKs53Eeqx63KTNMTfMGb0V4M+E4NBRtzDznLv+/keLaQGEEpUb5cnXCKz
VjkmkANc38ADV0UcZAzZyjGG4EBnoUXsyEOwlG8qXdDxIa8aeEFOffaJqTgv95z5HvWovalENAiU
I+NRm/HVYrxbuihDCxbItTrcqvNRShWkOUxlNnnAFRIA93hD6empiPdnpnMVgr7V6nlcPEOd+6Bp
Oa0hSlIwg5GgPjxZrkpoXhPA+52/33Loh5FQrG8gLNVBdZtXRrqVhpWcwklHKD3QgLHdtNv1OZ3v
Jmv8TcfZ9paytJwIQzf9+bHI5UALTRZbNzSRi9+kv9+0ob6DyVqQT8DH45qCMaeJfQinxt51QdYS
LtiVL4TYmmssMeVxgAT1UkEIVrJu10QpRB6N5OmQg4GApfnsghhbQLcpjXrCRYXYdKJ0Vlk1KJvR
1vUreR3xKR6cT0KQTbYBw49OZ0jvFSdij66rxluODl3f+adfhwgymaYTYMTALIyfqigDFea9WqTP
LT520MLUVWLW1aqcjjeOhQ66mAge0VhSNsuzU0futCOjwy0XEAGjduYSvlrDOp6m8Wtol+SMJ057
ZNShP9p+/SNpUmQpLeTgsUGKYQ3NawG5y6sYCN9litAYTwz1JpTNK928dLukYOg1anRdx15nN8mI
gnIWfxUkL5mtm98hXE1eDFTZ87TFGAp8QC650LKI9EuqJ5Nn6HH11uOr7v1O2UJTMbxpHu1YYdSc
l3vLDaJcGoxWzHivYTVvh/q5L2JUwkP1NlpNsBcSE23YNOpREaXipaGNsz9oX+pk9Hcoqupdqsrh
1Wjm+oDAt65TJm+oIuUkGTg2o554BqYxdEoD9cEN6yTRa521UEdP32cTfwvV98aqJ+Y2zZ8Tt6TN
pVipepbzTeHnnt8I9SkaGqaTLAr7JfFAK6Ynpo4OHkkuhu3NbURpGByduMnhiRAwSnF+XrRuWZ7B
4Ig5vy6BNf6YqKQ0NePGWgqyXO1Wv54Yq2wEm2Ib9zE9f1Kzk3tHoQ+2SCIiGWee3ZXOsSvr4UUl
JCDpNBdLu6mefMeNH4yEKPtZ4C9NkpRpwHerlnHBSp0LtU1JG/R7PwiVZXBtpcRmOTVT0NBXGg66
if5SMgFte786M4Yu1hwPIg+juv4F4x+zIx8VqKmek7jZdpoxS1nrkz1Lj1sIwNoqZXi9VTiT3vQ7
jWpNJ0e3/dNtbFSIiaSAsbNOtq5p+8DWrdMAWGLvcnKZ56yuLXcjhcbDMoP15biD7XYGrQhhFUpV
SOT9U4UyxNOxRgJusYjewe4AsgDrBnmq/UZTU+WNASStarZ4s2q6LUkuJPzlrWtvOgm3cDm7t2FW
3ocVF1jJMsVhpf0Ef+nmHobHuMK5pVzcxvoZ0RgOpMMEIbYII4T44PR0NuYxcZLnzkk3iWLNMIgg
Ea6dVaUXFJWMGANXFSdf0Z4bRu83FzsSqIzmTrzKygYETVE+LUY+vYZ6HDnFk1bidak5bTOXLihU
w0YWK7JUv/SNpn/WjfZ1sHiLFeJJ1Lp4rvpyq2gDNqLSmZ6wGKPwS4IXl7i3S9W5WJc5Bj5ZQ7q2
mItf/LIYT4Gt8f6ymcnVQY/XJEe+VC8JSU6RvKRqpZ7TWlfOSRHwRpDCWQcmwiqERcQWzUEgEFmI
WJTjGRHxHWSp7ntcZbc7wFS3ret7aaKl14UhGzXWHTOc9JrnEM3bJQGt83vEhJ0dftOtBJa/qr30
CcmMGIGzPSLXGIaVMa5TzmKQQBCayQCbVYq8YpPRg9yKSJtpyPPgi2MsSdH8EVJzokvJp7FutqvU
1UiT1NLLMBu1JOXDyRKGdSPULtVGYdn2SXUmgncLsSZaCZBA2aDtmA9xYaZ6va8pH0WNkdXmPWaL
KzosODa0pJ+mTD7OF9sbWantmlFR9CiqdtqWjYPfUpHxaZAvGnJib9ErVHUmVmlrlDf5wvxmhyzd
r/terwEZiGLlZG39ttxTQQ3e7i0fGzSCOGLlC3ta/9BPKj5yy67WSxqqYlPQQkteVWlQHwgjcQDk
AwZ0Mq18Y1xMbIteF0ewdOPdLSI1zxjEVCkZl6pGszFw7PtuyK8loNrDIrcsmTJedAw+mt6YycUA
jns/8b6jNTCo1yFpsaqOZr7KHSG9xSXXa752NYE21dLHVxJ8Z7zM5EpRh03MNGOzjLWgTeBDWbj9
VSzo5nbptKp8wmexWTTRzlaZgy5JgWos34M009aD4k+eqIDOLkLXW8JN1itnx7JVcrQSJjWB1iqn
sp4oZ/+HQBnY+VZzNOamaJCqYk+AuvvulDMhadI7L4U74cmQqkXWxls/N2ymKa7W7Ig7OentvgxM
eRvFgVanyAy4QklDj/1y8qDzMupww+p+RMLi/ZyuTNmX0LeftTnD7rfDPukhLEwuW9tVYXJ0Rv8u
z6lv5xvRoCsQeXOtyF8cGZ+Q3xwZd11K2IAacFwwSuB3tYW2fmBoHEmDtzy941lHCifuk1n11f42
lgGrbOKcnr75kqw9kyDL240FHfi8fMzRR4DzdOfu3Wp6933H2S/rLEUtEKiWEzOicP06ZO7m//k9
6ojgQGmi2YnBVy7duAApTm0Xj8LI5ee8ib/KJNO+zncCRVPXI1f2YZmuNIzhtMC9VpbZbERQku4l
TkKEFG+SO4VGOKQ1UPGTxZltLIulWDIIeSv5+9ygrW1HCEwe/mil800T1XDUakgJ7nx8VoJQbB3C
EtfLwzRzXH5Nnhhgdq+S+cCtZ3V5Z/sjKQSZi9wMtYIy1lD9Owi3nBO/LgfDfgyyQ+DAgF4otIml
Y8EmUI1um0nynumbd9g1Xqlmq6taAKbpUnJAZmyp5rMjzRpnYDfVidYUZoBw2v4ady33ft2Qhax5
fhf+m3B1VZn7Yr/6ZrM81SaPTjVV3DOKbTvaX0uvQVpIP2SkHosxDO+T0uq2cIrdjV3b7ToRip5c
Cl18bl2R3kEJDm8dWQS7FFF1p1xlMuxCERXbcsi6a6cX9ToTbfju1++ZwlqltKqzl1kkwWO4xTGv
3S9q3cqrPt9wzlH3N5E/Do2137TnGC/VS9DPi6Jbqgcz6y5J1xtI1+ZuSO2oXm3V32dMkquWJf6Q
tnhoiAzAohmIfUiA5S6uuJKswr0jrZ4MVKk/GWZWP44sK2Sk6908YS3fEklmQ4mf5YDjgV5tVXW7
UZHQTLP0xWjLfIv8+EeuEtHsIuShoGaUqiIYX5eOYwFcFxAG5+63lLK8TGl3H4bNoZws5bND3tSR
7TSi6YiBd/44skmzFsZ7HQLs7/r2O/v/HZxi98mx+VM2NTr/KtG1XTx1yAyHkuR5XXXvowjJKWZ3
kE9cvSgOxZvNSWCb6MpwcLBQrYM0mk5t3flrsq+dS1RO009YoxmijnXbjhUPTBpdjxBlu6K8t1o0
a1O1/juzovHfCJ8xSf3linKYr9sI4TSVFpfmWvrSqf2tmA9cs3SiwdAP0Ffcb8ljLwq22q69GyMm
Ij0hmVudwJiVRU5qZkSWvwr6YqMjuiDdwlvG9NhE1qXWxkgDKwxWdc1IK7fkvnAZICR2mh2UoLxo
fdFflw+hyiy3qllxfnPlUQypc+17RV1ZsXS/6ax/y3cFuRic7QQvp0nD0A4ZgS8dN2vuJ+WKscH1
QuSV31YQeLDtqUwvYAC0DqfBECxgYpODmCFmqO39ckxr1TRY26WiULya05VsgK89trkHNdI5hg3p
d+FYs6cfSx3yhuxa5MZe6br4B+M97ljjHn2ws+GL22OOF3cnyLVeL+3gsDDeSCjGtzc3XXTKJNtB
I07LLHkyXZ1RmR7WW0shNz4PM/mJnvUnZ0YyC79AZGfkFgMPAgC1LCCdckZkJ2XSb9NyUrfjXMQW
MU0HHHnE9dnNLUzDyPvyKttsLWopcNlnn5aDmNElj51w5bxEhhuSYGwC/5LZtcdwD62o8dS2YDjZ
pz4cmXxZfuBBlKC7qmogTdH+Iv3IPLUdPXLA8xcdhfHOjxMA7EGIvIN3iMAHR+GibGpbczYm8kB4
sWXKfDvZ3nTaqfJVRCPZL2CYd1FhdJspo9G8nMgy6pt1vlxJvEetRwezXlyoxaUU9etib6xk43LK
x0/qzCWHjTtsV00Qn5dnF+u/QaZvogmiYWLyuHqhjutFjTrBstj6IYkfjTG8WR3zOrQ+gbIBIm5v
il4xbuQBdUd752M55hYs24C/oh0ABXz5tYG+F+lZPYb5yUz9d3CaZx224R1YGL5bauY6cEUotQXZ
v/OPSUaEUh8qNR1eAPgJGj8Ys1pK3B1mJ2ddOLywom5B70LpWWmzASDNOvK5E8U+aglFCCeH1CuV
oPuSxnKboc6F+42XvlwqGqGItY9k937pdZcDZxsqx3g79FiX3bZR1v2sHU9US6WE6jfLuNsAauSP
TMtdeNxHKyHYafFn4pPdwfys9lYj8q2wlJykBEj5SJq1qzMBKGtgj5SxmX8JnCTednGqHlBuTdeA
1kmMQBxRtT59qnHWbVQdsuIkp+pgWGyjWiX9baKqHyaHx7PFwXit5sUpihUYvC5QRFEY1VuOzboY
RK+uwTgndzddfkk9hQtqFZia/dnN5WPAVOouSYZk39X2waY9cEcUG9ACO5ccxZEpLDcSTV5Tn/51
x1//O1XLYYfFTsH2a2rKP1O1aAuCbQFGdMht880tneAw9VH01E24vZDwrUwLBd0i9SxoEHpu7Kh7
FD9HVQmsu7Sw/E3p6/G0I5RQA36gTBfmCj+0uPghtPHbMu/uZeJAyBq/Ub6Szwi4UjjjN6GFxt6w
GQ/qrNznEmY/MVwMcZZf8D/fx/8TfBTX24Gh+e//4vF7Uco6CngJ//rwvy/RO6yr4kf7X/OX/e+n
/e2zdh/F3Vdgqf/yky5P20//8hP2m8fN3z/hL/8rP9zPH9772n79y4NNjpFZPnQftXz8aLq0XX5C
fs35M/9/n/yPj+W7fJLlx59/vBdd3s7fDQZb/sfPpw7f//xDNThu/efv3//nk/Of4M8/zh9N0YbF
P33Fx9em/fMPzf2HYZm2SXOcI5pus88OH8sT9j8UDVWyouqWyrx+ZgblBaCgP/8QmvMPcBjgyDjL
2eSqObTSiS5YntOVf1joDEzHgvBmKIb+x//8ZH95gX+94P+Rd2xKUd42/Cqq/beLmrxm8HFc0ybx
pK6r6387OpLfIANzsoHazTOVAKekN07o1SyLetdRonpFsllP4rRZojkcSYeN3+I2sA6lGRL852mh
qjDWt79OKN5XjLbEFg7Zk1Zp5SpFJrNNwmBfR11CiopyN7nVwaGbybiCrPeickl5G8ifQshybkQf
HXorvgerYW31EtzzZLD/99B0KMk32DBflARknBuEIKmldcEmWxG/GTnbqKb0w6xueFIBkoYlxQv6
rrmCVKhXBe0AKJzuuA6d1GBt7Q820fVaTfPReRuUih4HIX7s/+5R0Rp9laqpvo5099HN1ScMNOke
dTSRH12rES7/GcBksC5TtV/F7eBvlDXuIoVz76BuB4sEFS3eE7L6CG7XWIXOQQcyvW6LFgAJhbWn
lAwpfRr4s6ch3sqsx4qpfJGIjq+RU5PhnmTlytYFQASN3FFHZARQJf05CoFw9zaQONF+mwA87qT6
kCIi3nQxrDELMkAOIymOd8bQJQ+1Jt6GOjE9X3GuTgmvrO2yc12IBybaq8ixPFEDGdem8M6t1Beb
1w1Az7oHNbpKG7Xbywlos43+gb99xU+5qmxMb0ESlrukXRX01U1lgMmkVJhd3J7/Oao/iy6AeUaQ
n0f63cqoES3obU0IWwaOEQFVttXK95KpG8nfTDhbD8iDE8cWEVEKuRMi2Q+F1a2bgSOEXq7Qkirb
JgRH6PYWmMfC8hDvIYpBaKKVcbjyTX/Y2blenzLTJIUFeuHQp3djNxDzue4wFXh1yAEb4M9XDdGK
NzIEWld9/M1NaeabMnk2VxaUCnI3kEkYBUDJUnxq9FE5ljaJTYCjY+mcA4zfV/a/s6kU6RkcNCdx
3CTx5LeXwWbMaHUTdaxdGtfQ3QW8sgiY4HZlRkoYtUYDSqf6aMxZf50TwCrVadNbzUfIWI9Ju5Os
O9Nixk5Ljhb5iz7dYbdtt27q2utmJGIxERDDeutHkrr+wcFdpzTKD2m7Xl8jVE0gxK/z1NrYVFio
KsE6pyl21cHJPVMN3oVOeghkU3eT5ML1Yqu7E4rsdpaQvMs5MewKyOldc9RlWtPkDMijlQr7tIMJ
R40A10sCBK1OHJH7u14z5z3ZbRp4ZWK+2Zb5ibxnvGJZuJbUB6ugLLfsYO0as88cjdI5lwZ2naKa
0zZps4PPkbBI4rcmquQpyaK95RiWN0XtfdH0B30omdUO302NNoUzlZ9dtGWbSSMZvDNoTymak3Nw
Hd9QxyQkakgCu5KJzmsG5HSYHicmQHE7PYOnz9ZAlNDOaTYt2gbniTk5WDmNL7nmh0chu6PZHavg
BUd8sEHkC15JH1Cn68ZToctPQYmghxrUis1+Ndij3DrmaxZR76YioRSzLI8ysQb6anxuq7Q/TX0b
rFu7f9coh1Z1dRgNWv+ObZY7MJLoEHRQ6mGK+3Eahcc7YNw0BmYhMogBA+7r2j2Ck9hPfAWqx+IN
WsKwqyvtyVIusBKepfmkTTkpfMpKb319N2YTcUZtuCK/0vLMpFyR+F1ugpHVtw2ic0vrW6vbl5ST
kT065caNTFS3zpDu5vF3UNNNih17RSc/PNRawrQ0jF9VTvFHcpW+GMVUHkTRf7dUyH3w0UTcntpA
vNtAGKwe7Sioo1xWR9ySyYpti6G4p/R7tzbukHmuK2B/O/KRQ15Gk5Wo1DI6JgGyZhScEqDGqkSk
r3AdjdSVHr9RsB2RPWXN8DJQ/3hA3/bgrrF3Vgk8LlNbO4HzzTUQQOoQrs5u3D0oEXpf38g1UqtI
q6brQHi6nwPEd7ZS078buh55zPSSdau71zY1hitgJi+uQBFDxze8CAZXHTi8Ecq4nveaa9ckwzrn
vL/BqYGG3yDX0oxa1jR7Z48c3FlLnxOYWNtGa7dgpZmNjZFHFfShdQ5c+Pbez50HHb3KqwFxmrew
G+6Dcth0xNQCIenKg82rNjbRXWFYzdoqCorQikljdiFw5HvtDjEORtx0iC8fYcMB7SAuZzvI5FJP
ZEbWrZ3t0uIQ0CMF91m9Yb3yerwz2I69ngHAfWsm33wuCo7G2TfEQpMDi4oYbTFIsEShC3eNmSU5
Eu9lSNpnIzEf8wK9paWr03aFGqw17lfh4koHOZqtW/9UUtvsa81G3S9eIUpn9EFoKh9NswQd5AhS
yuIdBhjdq6yG+KxMXLrPeoPXliqy3pUonu4iiyE4OLVyG6XvZp0mnppZR0117sUoqg3+hGHFILND
g5xtHKHz0k/EVGbq+NTGFLqxNmwnUU4UdpDbW5Msdljnsni1s4YYDcP1n3gnUucX1qbrulddHZ4K
dqe9G31SSt3YOEF+dcAZrfQGfPxQOMmqVY+tug6M+EW15IHFM1k1aqQxsDfwaH/zawzApm9XG2XQ
sHQexOhoZ9Mk/TCb+ZwIkteZVJ4hxzyGwLxXiFk0rxl5kTGMfhRNUmySmG5NObGB4tbJVuBNdHbH
gz3a00aHX+QNZXpwjYwiKyUohnjfZBUghFQDq1mBSzkVTXhmnLV3hpHfzu98gouKD4NFaWWOCX3v
qerX0D3WfdSe/i9z57UcObJl2S9Cm0M4xOOElmSQDKp8gTGTTGit8fWzAGYVs/J232s9T2NlBQuo
IJOBANzP2XttVeCgGIjccGOov9lTSuIeU2vaPTJqVkURfqvr4Tp9leqs+2AY9p45oYCln+0RyhAD
INOlxfsvDDKhlkVTveVRoa8bzXrzxWvuZHvHb421PoSvVp+NW0NPaBOWxKWYq8DS1t2Yon0h0GMk
nC0jC2zZTYngntkCxFpatRrt8xhgshNPUfIdNmfI93qlryuGIYBY1XUq1J828iPuioI/lPquwvNu
RmhsFoM50y4d8Dn1yRgn2XQZjCuQgMiD8UMExq3USLFuA71dkub7JkS+U3RPg8Np3ZR2fe/WVbgo
YRsvk6Z4kJXzKsPirvL1eKfRO1yMHc8qabsnaZTRbYOUuqFGbUWwTHwrORGjDjTNphZHaXmpxB0d
hMT55rV2d7BNPltxT7UKo2WeL0WS3vjllA9fDz+zMS4Wss3UU9Cpj27T9puSMJooz28ztzaOVlM/
VSotpUTfwTzmvtNd/bJrd2YavoWtHDAImtzhp1I19aqLURv3TtyddSNOl8bk5zdL48kLSD9D2tiG
oD8QUdGHKhP0E3H5U+/RNhOFuIyC9iYuokd6ZxCFFSBwjZLZSzexNtnGt+wAD3RwF8JRVCccXCVy
E88m0pCyPAQOQvLKl+NiaIiKDfRrXrgnz0nMJToZZOiuV1/zQfUXtYmCFieXpuRUyvizpC0++yS/
ixv/JbAPfIrqggyucz+hd/gKuyXXgxUwgoEeuDQ63KrGqL0VQ/TDKOoz9VEii4ZwhcgTG6czdXM6
ca7dfFcL0ojETdhVZ8eBZT302ocW90sdfNuSh8FprNxTaBjgEoZ6oakFPZjsLteTb5Jsiq1C82A9
5CUeGArLZfbT7J9LF5rm6ET1psj6bVSG/B1KIEJRQ0KRYA0ja8RTiDvzItEVaoUBLLo4xU4X9T9s
PHUH1Y1+tugQ6qTlPi/UYMV0kGunKLGWJ/axc8xjAo6b4Bh4uQTI2/GbD8l+qcn8x9gO73H2vegC
bTkgqrihXrWlSSwWjeWKHeXnb5aVQhMCYKhjPF1mPLW2RpF8IElsrBZ8k/W9bocDqIpvZEwFG33S
G9owacSuTuQbTt8WM3PI97rRBRO+8IbGnWDIGsg12ezeenDuPcUIKJC5uJN8uY6V7g53PD23bHgP
vYA7E/FWWu+ukH4ikMmV1zIUN1Z+sQXYbSZVq8j3ja1vU81PybmqBPRbVwttyllRu0p7hlEaAWSO
kTNuyvRXRIL8wY1owcjVWkgrLde2aM6aGC8lnXW4ElVB0zp/kHViIWtzrm2BCsnQ2mBj0IwARQk7
VEuPVqZSzDrkXrdVRqizcegD3UcL7XsMjIfQnzgrD3olHjxM9RS66Hk4Or5hN2SAEZ81FYQDldlb
F7lfoLmvnXQONSG5mLoITNf8ZKHbjNvqRHx3x5IHGzHuDaFoiTYwOh2SdNHW3Bp1Hj7L+MlOvR/u
ZNCzbZ7VLXFZmRV+I7DuPOrtT4FiuHRBOLxWuE1kD2Bfb8SZrzMxL6F89NCtYWTlMei07QaB1k3j
0BrOs/qHkwTfIGYNq/i20XoCUxm2LEulu+lQFxiukuPpPNriXm29lwSx6V5Su95oZrIamNI1TJYV
kX4Pw9i4ALFQt9Q2IXxYfFzEUhLK3i/gSXP3UJwPbLXcUVW6mIb/qhbE6SWkvmUJbjvX0Q415k7o
8gChqAEGZAwu/CgeSShLkDKFgvtAo5xM7vDbwerTRRmQ4ZuYfoIcgWdBMSjRNW3Gk1WmzdFTilNS
Fd8HF+sQrZLhmtVIYCwShQQa+JWVif2IV+GCg4GmVXU0O75GnY6R2K6pSuiO+pT6irIU7UfORccF
O54YqtSnIO37/WCQmtq62EEBA8Bs40HGvHMH2zFbk38Q3ObLQjTtRZYuOnnqEtv2LJX4FmMu/Uvb
2Jt1UKzILzXpn0Fpm3DdA7eQOqnfurhKFlR1lnXYPyqRchgVGR6CdrIK7bMivVa9tqsU7zvREsWS
VtreY3SShpNGx2vu9Sx875xx2HZtemP6PWUJjb59ivQ84vdfWZKM46hGAWqAIIl5Vi5IciNZxbde
nA/NCi+pbiJVb+U2Kcp1qFvPHkyExcp3Toz33gLde/d7BilSxDUIG2MLg/cOAUhDA5YuQ0MCia5W
6br1zec47bDHUrvatGocwJRPlbWHEn7ReDyIkNOX1EF8TFWNek9G9Ciqd1EwLekExMLQKm/qiNAU
zzzWviAeK4nGhQvkI/aLh0bUYF5chnRagygziD+iyI7Xg24pR1Lc1OxIB+DO0+3HVGtvSKY0jolH
htaU+T7Zm2rVyLk0lR+FY0ik8glzVN8+JZIaLL6tfT/Wt6qhMg13rXWbGXwcOTHk2bLTNXGwiPBa
+qguU3dC2CBoPYZ56T4wZk6bFfZpEP/KqK3ibHjuPe8bI6wfQNTMAzPW1VARIFrRvCTeq1hCxumX
Wp0BZiDk3e0Q9+AYR8fUDQtLDNapg8i21yk8kfSsbZjW/yi1kfcfukfRdOqC6voa+Zy7OguPG6bu
yfuyJFEu85RVgJibCn13FFpenZLMOVDW2mJs3481qpxev2mtCjt0azJchBK3iBuMLwMA6lpvmCmU
1VbvdJcra5Ar+GQrpRpK1B5bV1AZatGSrsym0FYeApCF7yRveZ5Aqjf4oXr+Tt/pCHNeMm9Vge0T
ErH831ec/7sq8D9Kz//Pxeb/H2vJlFf/51Ly/2mqunyLg7d/FJM55bOWDH/qvxydGi3VWsOkBPBX
LRkW/3+ht9bEJALQVOEA7/qrlqxSL2awoTtgME1NOhaUzL9qydL4L8sWExzT/Osd/xfFZP0PATi/
ECBTWwcUBrqceIA/KPiiKY0ic83+gUBcGJpj99OyKvNgi9q7/1zAOcqD+M6dtvSDA4DY6q4ZLgey
A4bO3+aFJ5fzoUbd5uinDEQ8RgUIvz+ZpIbd1ZEx3NH65M4Sj5s4zLd6Set5VMcTUNnxxKybhAu4
eeMJH+Gwz3T/MGfQfomEor54csfW2vNNxAk6LdwYcdhvH9yvSvvvlXX5R119+mOYttQd4rFRBKva
xFP7rYHeBHpjNKrN8ELNPyyhAKg1y+FhHEDc4mS62NNaplNgDbKw28w7RT16N+R/XRTPGD6PL6vy
B3Sq4jQfgOl9XJKwaNymFVPxwKK2pWmucj8vAr26r2WdnyV2hYd8BL7TB5CTEkxA+64LqBlVSnNM
SjqUC9ChlKtkqC+FUXXLeVVM22gB9xu8Yj3uyeou1n39ds4Ym9aI/dNv57wlNyk+9/29ZmvRf1Ah
GH/8DS1haVzugHJxhXEPFn/8De0OBXEvjf6IQb88RG5973BT/CD8a603uvOWMIBfRugp7hy1Y5RZ
QTsMDSfdO/TcZ9h5jEFk0XVKvZtZaDMebd5Wpmmz04S2JG4TemmX+Edhd/klrIg80QfCkxvkbugq
o+3IKGfn2CFaRcCn21lgVw/h3iNK/apErXICoBAtwzgqXmvfS5cZXboTkfHGyi16dfgPbUhN1/+p
zbBU5D4O/9EB4ttuqH+0bFxqlxj+ivEUCOtqVwF0cpdiZYZae5EZXvaBppZhbBz/KHHyLqUh8jsS
N9sdOcLqTli+dycmdS//Lvk9iLRFZCvZx2D3AdVP175SYik2fYONU+/12xGRy4VA3fSiSu/WGXQu
m2mTx+R42RRGQW4DBRTPa1BcTH+DxmnzxZS+e+vVaHm7oXkO9E69Kx3mERsc2udPQYjhZjefr1LC
HJn+zeYXYxryK7JLdrO4XFGHb6Pt+5RsGipifUQJs6Dx0Xcf/jTQ6hUzfxypRqw1vwEGUsIprmgo
bFPPTu+7NA+XE7vhLaUvhTCo+mkHypQ/GH9LMCBnQB6oxZjtY5YR4u6BAPp8NQZN+9jbZCXSm46v
sjplQetd46qZ3EWGupxXg0IYl9qw1n5tedd5U+4UL5hQcvzubIJXVK9x/iDpm07nKhNLMgVYhRtO
noKTbGs/quncu8IBwsazvfVpHaRW7jbbeSOXG1PdvDh+rjG6FKtETQsS6mkaBKAJyBC2uiB+VXra
4kSbaptZxVqFTx7zis/N+bR5RGhxW2RdtegpRATVqGL4SsCyCZDRYyPFq5D6m91X9R1OLP/WBmZD
OmSqvjpZhpyAUOZ92CXfUALeA9/EuNKOwbru2+ROamF6zdQp2kQolNCEKNeTuAWKreWf2zK+zmwq
1W7KY94iy6nC9oR6JXmyAcHshFKVWzCQ6rOMk23n1v53t2LeWyRoc691NAYbq++hnqDv+0UEleTv
TpHh8DRUaFKmDQWYpv3V8WPYDUarr42oLd/K+iQHO/tWmD2qiL7odxD35VMYErWil969ReHjwDy6
3Wn9ZI2cMYcJV/uyZXa1jg0AHvMC7xkRNWQufa6aeRjvLRPC1HTEvD2CuM0HYoYrxPveeV6Qk3Do
tKbbf20KJ/nM1yrPnmjtVshgPNeRDymDyCMOdShRai8hvLAI03ZJLjQ6txS4oqDqbfntg4wt7C1U
9biiJiOOBQmKmfXDbNLpOxLnfVv3UflUq9mbrOc+ER6Wot/UPfnpthfugon1N4pR7BIVPvLXYYnb
/Pj3z0P7z5uWNDUNZ5hDs9nRNUYd/3weBriwuCg8/1QOdNGC2ZoXd9IkYgWp8uTHyiuI/0Zs9vt5
deytD+gwxs28VjC9a7swfqyR3N/VuXnMZg9XmgYn1QXzTLaG8tRSBN3iGR3X8975HbmRDZ/vyGPm
g7Zi0QaQfMTgjrSwOoz+wlTO1EWbVYC6Z2WmrjNCkmHjvHu0MVYOljlNIsCwTwAfvws7NFQK06LJ
tuB1Tvu56uWC66rwecanpnVb4GIE2z4WQE0AIXrSzY8isgQ1xyzeUYjQlvOqkqKrH/ON5TTi4XOL
o1CBdTx3N5b0oBNN1Ie6tRGQ/X2IFzED9VLloo5KtEaDhG+7RKvrZvoL3fV0y3Qq2FV+nDwXZbMV
RPm++VkV8q8kyxo8qLz4mfT/w7jH+acU1cb3Z6P9kjq5fSbYmT/HPbGDzqjO8/jRAQN27MtiuBRJ
ORzyOnupJ/vPulLsbeQ3xjqtmpx2Qqqmm55M88Cvmr1h6YWLE6fR9xUhoxn6dQqe9fiWKEzUMJWJ
S6W5gP1KQkznHVWgbC2E8uDZmhgNHI7mSh3eAN7l2zCX4qk6t7XfPuEF1O8cER6LJlGf9LHNz5HB
V2I+JkVpvY8wTC/BwnOKobT4DJpiQ77Ee1zm/Srru3egJbivbcM64wh6n9Pbm6S2z9O+Qqvl1jYi
fSuMGtxcK7XXP15R54gupTsqK22M4nOR0Y/zijR+8hzxXk+J4bl8Ds0ugiHTBusot2lkJ8FDCcLw
qs22v5hGORR9DDJsGlw8FWkYL/NGQ1A0RR/nEzE9GGjfwe9/bOyquPFdTJhDFG/maLVWlAVFGv0J
JbF8oFpY3haKQy8uj+hM9PaeIGQGlWlF/6dS3Hr9728DfyYTTpcH5h59uhWI6fqYLp/fhsV1oxt2
22jZYxcQ0uKFUl4LNccB2hox2FxWgzzKD67uI9Oe9jJ9oRc+BsdCTcKfeUxpKS3sj8oLbo3eaCmc
xN0avUF1C7noANS8PTJ+qW4xNjP0naL48Pi2h7R5zKc7OC5tfSExJqHFYvVrEU338Q798Znibrey
khyLhNOoR534W/KOxJ7iAaEdn9siA6+pyIZVKsBRkwXN/DttapbD5+sM1Fs8uPw7SKLpKUZpvrI0
TVpdnopj+N//Vf9Q685zPvQ7/EGx3kohzT9urk0C8DkWmvMNR4r/rob+LdZKqI1xEJ3xZck6NW5g
f9Y30l/H/OvGxs+vWuXbwP65sVQrPZPVrTV0xT6VDtwUkdV3A5E5Q1O0DxSA8GU6Vrfr22obUH24
hznlTnk37ZTu7o7GXaHF/nsuc4Ow5mSZ9x38f6CBiGt4GirpjZptZdmrd2MYtHeF92ncV4TUNnmT
YwnHPX6yvZaKC5SijRVF/jpwvPqk47E/h0X43sAkr8CZ3/qhrhP929D9YxB1iUX0H5z9fxqZbVXo
CJ9tTdUk5bN/uYX5cSO7ijol9wcD5MTkIerbJRdtcm6mFQB4H0UducuZxgD/b0WFRr3XJUh8ZYoy
qm3WfJDjFaXIr31CkSsy25pl34XpSS8wLZZQlTbzTGWemjQ5XeR527xqQAfqi9Rfac2UApD5WX70
8YxcYzh99FQtDJXTwMvVMemYhR3juGavmVb7TIKuuS3cIb7zTSaY31oqQ3ulbZxn171FDpC8hV1W
rjtUn4ewGus7v0wgZkVm8z0OiiuUJOdKbrm6tagZVla6NZEHPOdQludjrAaRfQfG4dbRuh6dsVat
5h3/+u5gxZVVxCNJvoxQdM/oYHkACnnnZqF7IafpZYau9Fov4Jhb0XYeh0xHFRWj02Tw7+pez+ho
2TDGvhZGP0bK0ldoPIV6Wy1KS9njF0wQ7zTJtZBEsDZUC/xpU6Fi+xB9be3NCAvyv//6WdOE68t+
YZOFqPKtE5PCD2Eo///zptZjYukbLzRvwhoWMtFs3dqcMLe+3aSkkNktdqEkO83bjGnH/Eqt5K6K
VBR1evvdzZxlTkX2VVeaCA1vYe11KiT3XTmQQzEdkTfle5N35YPW1v0+b4GD2BK47PR31dOuvx+T
dK0lanCZ9cs5lqStBwNylU2uPUmd9oFhGR947xIIQcLdVHekYbHVarN7Gh2FlqBuvMu87p6wJHlH
ZFcxzg92AmEOdprtIxzKrOixUk9yxhG4ZeVg9aV4otDrgHxiRthNQHKe7QUylNJDxqY9do20Xoa6
HZdepwx3U5LipkEJdIyYnh5pRgUDVN2o5BLBmRNhqR3tnWkWDBVoaf2HmgIzjT/cMgxRUDwaeJxU
1dR5Av35cUll4GGrW8O1lbm/1pzW31pwZw7c6asbGZvtysRr9jJaEWh92X+E+OhAqDBhtiCXM8Ui
wdLpGoFeBK3+WI2PoHoICxvR+xh9U24sb9ReHTi5ip4w/BlR8eyqJLQWWQRopYw/7B4ZkxK2+uPY
iWCNEDG4SXvT2OtBH+1Ac6WXMCJCuiDc8InSA7F+Y+Mxdxb+gy/t4D5ybuYVMJRw8cPA3YMQSFaq
GtX7omAwxDyU62YMB275tvKkJ1juNMe5EuUR3puBcyhkozxl6CBPkaDCy8S/vYdugSitH0/9tIgS
eibz6vyq64atrxf6fl4jhO7dZ459GOy0vzdRFFayCq4QtIIr1L5JS9eGp3lbrQt/g3QSuu50SCFq
5eT1+dsA7X0J9G84Y3CyV9xCtaMpzPpC3gc9U9g0N9o4EDcGEu2kZJ1xinaJkVqnecP8ypp2fe6P
5dIcAp008dB4tTB/NWWafzcKqlJtqtmnVkOUkyk+d61phxzKE2qJGrCXaW6bSoUarnrdU2UrR30w
su9WnQRLxdaKWxMj6glMcLiad+Tg6TUxiFcbCOZmcD3YL77fPVhh8n0+gKTIZNFGnndvmpZ+0MK2
XttgXt8YhX++tecYqzak41+KXrtUIIwoOfEztVA8+G5vX522NnbOkLobuywJFUQp8PnW5jgsRUY3
uWZOfeMMLS3u6cwSY3yfV94LqaHKRqs1jYG1415Fmj58/swYgbrAvXZxGmzXddwj0okC5yVE9yEB
nNI47KYK11ifmZLXZ4T5NY7hv17hYglWxZQ7Me+YF37u/H7cCIUNQWFFU5xhSouY6K/3anNbgUCR
rAmHVNG1/33eb2/T6CvPDiKs4Zac9GO3qY7fBEhFRBA7Fh48biUhEFHgr37bM79Ew4PKt/Mq7JDT
SZ5J3OxgUx+e1uZNn9sbaRy/DvttG5I8CMHTbsoX/lKiFF/NB87b5gPn1WykkEhtZJdAdDzOi2h6
ZQZhyUclP762063FLzmvF5UOqfJrF1pN6/NkZpr0rjslWn291/wKL7axU/z4IbJAfjPpO9URKMfB
CrqtSo13006ro9k+WUPZ3umZq1+sVnszi1G+QC1U1qrpKNv5KLcK95ad3GUMXo6ym7qntE6XoWsN
59HrwF9Pr1LfhKpfZir8B0JpcsPi3qy91xPEQFZRE94EfQrzt4Qw2I5TiM8bTJZiYw6adkCK5bZF
dcD2IIedUynaobdNSXNwTPm48dCFJezihLnWkSe5s27xJD7GuvpDzap01dmAOEar/1ZShjhZZp08
GOGY7WsFU4jJoxdtK4JD3Uu7m8CRyUNMaOxWKrYFoZmDP89Arxo3wrzMay6ZipuKT3M1r2pWDSca
Y9GC0np7E+FXVie5k7sZTb2DzRkZ+tbW8mYSjjXrz/3zoULUtB+H/EIEtr3v6qC7KQeHrqvjFPG5
qinWzSeXCDe2BNUCW5t+wnzafHSWlZQXcIUWFaV4UQ1bdXIL43tPL3qXQB2tvPPXJrqICydXghEV
OxqlNab4+j6EuLZsmqj95tEPD4yU5jpIAoI69PTdQQu+oBRJt9kcvLUrjSnsN8n3GMaxqkXjswPj
cOmmDUlQ06Luw+L2FqV2AVd/2jC6BgvrXVGS4Mb2S54H86ZBQ99qj+YJJSTH2jaFcCQQKHax9sU0
N26E5zmnWqWpYaiW+V2Jl0EflN8tzVRXWtVnJ27JJaRg6vS5UZnfi4axO/WSl7qwgk05dnTGe9O/
T7xwiv6djkjlXZJ68oJ34qgyG9hiZ4131ah3B72TTyOg87OiKnc6cxauC6TQ4Ni88OBwVT9kUtZH
hwrPovTk3OzNfgSulm0EXtfxKSrs+jQ0frbNyJ5AGd1qD2VcxlNAzefavNMO7Z/W5KKeFwhVeFX6
8bELXr42O38fMG/TzBQt49cJMro3kUEfQauQBP512vxKr22qsPPLNKw3WTrsaydwHz0d4BeKdho3
bjM8dRVqIU/rzdO8Kgo+u843L/NaKO/7pK4elcBXwENTsZ9OMftOu0mc4ce8xrTBQ1ZGGXVejUvV
3sIGCdbzaiBGSu2ed7ZyrcOMSdd/AQDfOhR/L0qh4EGseuuA85nd8555XQx5T9JBPK6+tn0eM58j
uWzReEynz/uTAUSQ008wWWpT1Dakdmh9S96P07C2FfLNLdFeYdQ1L62aZafRyMCxTztCC/9v0TYv
ITStrSIAhpAvKp7qwt7PBxCVqlKKVoazKnX+RJrrLOYdBsG5mh00V8rk/Z77VoAJ0JHfPP0w73f4
sq/jtvv1q1Rx89uv0pEuMjUCsxPd+oLJTWhC10FbLPx/+VUS0/ntVykGdTjnmI1uC6F8lFl4GYwk
PFmq6J9aLXks217eymkNnS4DX+FfB2bW1ygwKU2wOVCb8BLF6cN8SqzJ8qT6k8Fs2kllJt4XtRuv
5r1mn7abyoAEEpEOfNejVjK6EYdJlFuPXUrkvObgp4OOp+0VSqM7TB7RJYSFvoLSUbwEqfVYooz7
acQPfd/mH2RM/jq77RkeW5P0bD6b8mlCHEr36+zQN/KXtHMeEzLAfkp5b4ZK/oE/kfjY1DYf++ls
+ffZ889OmT9+/uwxxyD3eZsbwsa9gY7s7qTGdMQqcv+qwfQnP6xh3p/le4Q+9gtkgGStqG1yEp1h
n2GJZcw9/PKN2xKicg411Ao8Mrf2OzMX7s5UiJue3y2uw1/vNmrFb++GaC05STVwzqlAHBuHycZF
iHnnYUe6c+lfk1YquPwDgxQladwB1dxmfVrczEd1muJc9OE475oP4sqwTwVZ626b++jcyqLeo/iv
F/Pxn4cMRr9JHdNjHDUAzHId1L7MiJLN19v09LYXxAN7+89fZPqVSp7yIjGq0+dbi+KjdKLqMr8x
ulLrplV4Vky/5PxjnNEIjmrhf//65XWVePks5GtoSPMcOMwImgKtcI9X/VZ6LvCugbYnGQOoqF0g
DAI59v90BFotiDarGurrQSqRSQIp1KAbgXMfkKY6pSGThahMi3mHoxPtRXorUbR/bRo7W13UQML3
gRUySiBx5xTjlr72Bn+dURSYb6bVINQIltcRekeDYG+PcWMM22CZIQe7VikfRyvE43zqKKPyISux
xLOLgRrZcIFdHvJr6PTesyjM4GJF8nGm5MRVIQ5KoHbLebXJyL7uazGiI4Wh0zNPW46Rjh9DK/S7
wR52bWoRNOS0/QppNyBGL6pv51cNt86VOxT9ZxlNTrW0P3bMB8PSBOLYdwY/YtSPvmPrRzNOEDbV
iVIs5o1x0T/3EWGCv22bj5mP/jpFsUaXBOG/3wLbKRJCR/Bvm95aLVJ0F3S3lQ6H+GRa3pWJPhCG
CcOhy9McHW66qpQkuswMh3m7xuR7YeuJ2P46wpXQERAWf542H+N2xsBQ6PNUav0/4fACUku3jsY9
BKDJi+YF5jOduHSVGB2ZDV7V7WKXjGj4Gf2N3wtzFQbATyrDN9dZVxfHkG/lUQ2sPMcB/Ne6w31u
nfVyyuJj27zAiFn8OmacDzfTZ+JrdJCIlXW2DZRxFv14GmW5rLdZXjcnmRf4YzTrbI1o+3qLCJRJ
ZXxB2fgQUut+NhU9Arzm2ySNqdlzA4h6XeiqC3qKvXUEsEFHLHoW9JFWCc2htTTHnhZ23K/hJCmL
dGyhO8gpVHle9HHZrw26UYvMJDNd6dVq5/vq01w6BNYDDQscnjKnUnhlpZ069cVrdAjdQ76kNlHe
96hlr4ozeguMJPpp3mmaJM20hMzs5r38JKKUvF6u5r2KJkmsDC3A1NO5FEa9BfScfBkz1X/UXXz5
g5W/NqEw8DbZNT4SVunInUMnYeqKkOCcqTbjU1hVhzGv3XUkYVgTFHYtbTD3MXyKVTR2YJzZPk7Q
+8LtlENYtLdZMzw7k/N9XkgYrN1iftkGRbQHFAN0V9bZs7R68/MVKKffX3nK4K/ImjA3ghE+RDUW
au20Jzv2u7WskZp7mdmmK3Xsfu2Zj0lyw2swQhsbL1FBYU7nIQrW5Rid5kPpDXDA15sqMbJohqZI
16djv3b8eWDYY1exEu8hwYOIktu40aYFwR6/FmVC2qXt9wB9/t5GLIW37tVygt6kzWVIeBjEfrXT
276+zIt5O1oR9KFR7e+/dtBuCndly23/a1s22vXFlt7K9FBmz9upPoUL2MHjxUj7vUnH6SUoOqp4
MovIcjfds2opCRRHr3mTNfSFVAvfBXenhR1a1p2XkVaL/BHI2lTKqy0iodtyT1FEv9esoHoIVCyD
RpA/C7eJT9Eo7YU5rfZVbIDQb6vNYOr9XYSdrr0f4NlSNCj9s1NHWbVi0IFmE6705G7aJp21SaZM
BrwJqIM79TSmKZRlO0iAUA1SW8970xrW8vxqiFp7F5XV98/tpjwMbdScVdycu1DTSygjUjzrOYqv
CZWQmpCGtNLRzqMizBvVwuo3l+M6tz0xGkie/psz5wP0wNOWfj5qZ4cqxaYZYmWJlEcYy6/RqoF3
5NBSIZkGwl+b54FvHub9VmgARVqDhiVd4X1N7R2apZYap6LujVM2LebVLO3j1dArSPirHA1w5IEI
14LgiKqSmO6qix99C9onXxKQNBr9bWrqIYIingfltDrWpYTflV/nnZaKppSywMUFYuraRfDYp67/
qPm7Mq6LKzSF4LGLwoNbD8Nl3hWZxoeai/TcDzpHdzj8DDrHh3lnrJKbCXPa2M57kSwhB2VcQNZO
/DyN7o30uekSkFea/F7FSfZsEFu1TyKw9PPOHnzUCpqvsZtXu6nomGSFcRMAQ+By8WIFoV87Ugpr
5TdRqAw3prUoke5dRap4EEZUVclNtEzzrTcL/963qm+qh4DJHvJqG0Mx2dpEMLxGzI5M3/mG+Yix
ki7snUbS8vMIv2Pe3kQBmUkeSCvHhEwO2sbfmVOgANBLicPZP9SW2yQEvDjqahyEvXItVT2q9Fsv
dhYTe9P77ffWDW/B4biPcOYxz5ituW35RJ5otQCB6qjTTxr7UBXVxSPg7ejbU9Jg3r+0CohL1yCT
uUZJAYxavGLZjbZBUsfbeVWO+ZpSYPVYm7q3L0reeoSqeEe8jE8Xw3a+azQPXHT/H/4gvvvSTJ6Y
dsNIcVUdwQSSB1S8/sayOuWaugRv+7UrPvLmRmJCeU81GHZSYgJyGzrM7ujYN2qIamKYOGeB0Tbr
pk/6XR7q7lURYgX0HO9UaWrnhC/5J3Ajz5g5ALEeYYqW4YNFa0VMxHE3VIIHgk+Wsnd6YCdx/Cqn
h+r8ZA3N3N7pTXmd10SikZIxP5DndbcNfGCn1GuqBtL9gAWaRD9dB/Fv+ts5a7vo1jGu11dJXAIV
0tEnZtrFo6FmYh33bnff5PmT6fblKdOG7t7B33fmLnghVaADzcxCMXR7pVLzw/rB6udJgcEHGBun
QB8XnaGZh3lBSejXq6/V+Rve+U2Rwsr8a7cvEXEbUXpPeos+nJCHF/tGBt6qi1oNfIyRq+UiDXXn
CAKWyI1RNqiqxUM8bfranofqk6IjuFSKpLJWvqau+//L2HktSYps2/aLMEPjvIbWkZG68gXLUmit
+foz8Kju7Nt7b7P7guGCyKoQ4L7WmmPiQHYaXFW/FEpiH3KjfS/x7lzl8FWvkxD1Hq5mBPBDD292
EzVLXQvzz7pL5rcEr9bEXWilaT1Iy+QxyIyVsMxqUysJFiuTVU37Ph6yU9/XpLBBYL9bOIqtuMRA
wDKM72l3sTy3fZOzOhJtyzvtWkUvkSYB2HwSHIaeszKDeXkK/j6IVu03mOSAO5k5kb3Vg/pqNVyG
ShE/5aaRr2CLJE/+0PzH2YRh/f/PPPkq0/x6lOv9x6t8vfLXPHyIsorntPQvZHeePaREMh4so33k
ducfZVfs+OFhpDRxYQz501SL4gF3ROt19PfYwivU8FAd0vnGkf+29VoNQPt0IKOwvGnqTjLt8Mpl
+T9fg4EDworBVLecWa/3u460mwS6BjRTno6zEeU0I2RTUQSbyp6+C2DURlWuvSJhiS45/Z6f/Kx6
ze4e/SBeT9Q/vw0N4GV4Z4jS57Nh7pNnsk+O/s95fo9IIBPVAs4QT+EFRUHNyhK8j5Hhs6abF3Bd
gid3UoxvdoPmu/RZ0VJmO34QIcOZXv9nv5yvN8O1MNT00M2Mwq/ljoqMcutrRo2c7q+1UZLZxj7w
2otuIVNl6ZWVb3lMJB5sZYBuw6nHxRQGLzI53rfof6AXPMnE+dzKUBk9yaR6RnlMmPCYQXcvt1Jj
HbK6oWTka3claxaizHTPOkqioRjTM0rT9WAXPdXk0OFJJWTvfFnhrY3g+7zs6FI2DK2eBWrUZAlo
ufafU6FMBPPPJZrMAAbcnLXrSdo5GjCuMvDDG3mI5uBnOLI2utW8k8ze2Z2T/PiaQU1meygEruBN
pEZvfQd1Mj90nRKJrQFRDeNhzVphS+8bC+xum+1cDbp0o/KnLWr7ViVDjP0p0Xn5kYx2/XPUNetW
CeqF6glll/xI5vlTEdg323f+9/wkwXvpfoNtsp8irsRWqSeUrQ6OjCpgiK+gM2ug9EHVKR+z8Nje
9L0ZHsg3K+s81HCTYJnymXYYM6nAfUEZTcZjkwJE74Q5oKKz3aNssvsfFoN7a201fhHa0K3MTk13
8gNV6vpPU37aRWj/hPeIUaFbfMvq8kVzTLaR0wj9hfLSBRLE8tvYoWlv1QLRi2F2yJjQCiq8S/eE
6p1fiSIiXyDfbKD5uqg7W6pSIx1UX5ko13hO/fssmijLHPWdbOpdO27M4Ak593htQifbi974Qakr
Ete086dr3FNMVVr5TLeZp+h5temCgCLFNm2vg8MNRDOvVdTNXw0C5nsShax6gpoqPLVKh1XGOtw2
WX2Di1pZg9ldidfPGkhy6nFJyju2qHZtAAo84IYNeHyY9EM1GwcN7qTu3cTQF5URBk8N2a+t6NxP
iYa34+kzLnt9LzLcmhaRr6v72DAPdlOvvZl7+XXQWEuv6xbnna++qCnGDbeFE5UK+bmuyvwsz9rQ
cXaRXT/c+72+3Svx4O40onq3VjF9XLD8aSGb8iDgq21qf4TCnPO7bx3sl1vuYAHydvHbBGh7+GpO
vK+HYgZvkpM3FpPof/WBGh/H+SDPqqAi6Re48VGe/be+rwF5WTjMDrIO/qNygOx1sPQ1BxJN2Xnq
gz12UOnZYS7Vyh2U3ejHfEWirsDwuUj50pYo7RWCDQgWsSGXPgEJCUCe6JZzTVIrv1HW+CH7zUhk
a6LzGXXP4PhRGljdo8t6F1C86i8HN84uosynhwnTMRhg3F7brPeXOhHLy+iGxg6A0j7xJu8oD7W0
uwu8JCAvY18yaXBnF3jbyeGxwEBbIHE9Dz7ZCSfNf9iNOS5qc4ifU1+31xHr1VOP1u+gV322VaC6
3wBFN0swTskHt7gzRf3m7zYqVqZtZD8cBfAJdOU/l/ueZZ2ItjgHNlLZtsQtc99XJZVXhnJwQvAu
fpL8Ofvqi1oL4MpXW85hd6asdVW7dSHAgDSz+fG51v0gm0CnPkI7nADwsNxcVDOcLRTJU1r15k62
5CGL2UBNfoMnREhGKO6H12FQxcUdtM9mbsHtLI4DOFgsHWg6HmDfyU2slRw1whQOgcmaUY4mFfs4
szEcHmzR8OrnlA2VZpie5ahuW2dFRdnuxWYFDKppNtjoRueIgt5zZkTxWU35X3kgZRayT47KgX81
Kbhql7FWaStMfLitakk0UUkKAUMz7Qo8kYqrwOweJA+Bw1nYOVDcv9pDXqjHtthM+DyufMeP9lFX
dW+17rx5dpg+WFhjv5RoNGV3GfvROQe8vCjZtb65sQ/Q0HaqjRz1/FLMBRjVSTbnnOpUI5qtxzK4
ZX71qBMfJ4gpjvJhKp+cbq2ueUKS3ZW1f1oAqWfuY2E7IcTyrnFjhQAZ4ogqIbe6SR9v2ZfECgGl
uS8Lr2Hmh3tNd1P87fAdsQjJPEQuN3u3dooXBZH+gjuz82H6PjDtHsKOkdxyYxqhnzj91tSxiafQ
lMBooWpvfquM8K2V7lGltAUdSKucB55Lu74jTKdmasp3NVPQT2gNoCX+jIjz8l9/ps59/kw8/OPP
VJPe/9BEgHI1TeLN4GPYYvXCO44iUY5pwg+00AkF9y3RgH8NyKY8YCCzIsqhXyjLV1atmNHYRVJH
BCIsE6Rxpu/u7TSJgL5SqpIapXPzCmHdPoxI4YE95dFpyMRMxtRSeDJV99FrzpNixaT5gzQ84Sng
LWV/GzdvPpTix6ANKNgeCiJOSPY/RJV/plrZHe9LlBjxP2XkWzuxrac27brnTOt+OkgBT/3cEola
ozFTp60crBun4Z4IskSOJq3pX9zAfLHS6Zq7TQLgbK4jVNA2dY3QWR3rCalna3xWgyi6JlV/jebB
yQvHnVrxPae+BNr7fBBQGFejGwTrr750bJKH8iN28UsGITeQOgdtTbSQ7D/WThlOBHpgUufZLB0F
JwNAYc6u7IHrQwQNVl/NMXeDVZlrf0aL0vwzigAwUus5MeeKW6SxIUfM496Cv8/8GOsG2SdHh/Zi
wNx8VdT2lRDg9KCkFQWPRbtOJqysCjvNjyP5Rgj0NCfL39i4pmD3Yb/7RZrsoL0NZ3s+yBuYYum/
W0BJy9Zw2tuY198kj4eKXNAFlFvt5ZPEji9Z42fvEMmbg2exsiVa6+xz2wcPlthiHXvExOQKxcpD
70gVW0wUNcueEfKmz+4lmoLgfl4pLs5bvc3qBUCsbWreaWILuqoTp/xeWNshjaZXhhxzNxX6rTNe
QMhN34tGt5eTrZmXJCFabIyqvibsoL85WB3ISOHojJ8evoMv6cT2uzRrdV+HrXXOY2dDfmg8DNMg
HlRKjBaS52rozRY6Qc/3hqpXVwMEoji3u9AHmsSGEAJmEnWqXQbLOJeDrl2CCDa3NI+ycizQxpJl
mWyymtpG47hXpmIVzFx/rWqvXUxxqwB3eawJ86/ytsBhKe//0Y+X7j/6FWi5h6kLWHRr1XCwRk1o
Sx7Dw6F1xiRdZDHpA6XVQDa5YaETug+2HQCOI3WpIwCHBsq5UTQHClyCBav1JUEdXODrutpPQziu
NTXPP5rJ2/WD070UsW4dutYYV+gYcyTi3WOsEkVtMqTaps/qSzR29qF1zq9oUKsb1ECqK1JTWcjX
mYLyoubmZxQWNvX3PpvDwuPGINuJrMJvBctIrCD/GsdW7U87kuP93+Mi8ved38XHzsGTAGVtuQai
aHDvTcL0Ig9j4A9gtig6xr6dkVYYCcm5OsVKuXbWoygJQ82zvwZks294enel7h37hFVNIYi0gmPM
PkfVeVOISDy5EAGO+EVYqyAz00/MGNbclZs30gTE0IImIVYKbwn1WfpQQ0FzBqO++IMHItuJJmtd
V627HGdNYT5WCFPNaNPUQkcJkH1rJzv90dnOR99r7TPeffidEPoYCPicCL8/BMqIxDFLGntTiQIi
bhfGVMK28WNq8Pq5jjGE7EM8M2xI2TnbwVarzRSPIbA5HqD+wFPs32cxmw4rUVad1sH20+xyLtX1
HltCsri5pWIVgcG7+H4++ts8tvQT0Cicpu935CoPngr1rQ00z6Sw0syuWdhm15DY+IDY4dyQOP4z
0JrBQ2mUw+HeVzVRfhWDkZJOdePdvdNznXavI+M4N9g6kGtTYFMH/r3lJWV4qoXzngEMOjpp8ipB
yGOqRNT3qebKjBTTmVm0ER7xOzmYTMm0Via1WFPmDo+ppXr1eD/VhaGsMqKgGHSAKyAr2xjXoNYw
NmVtmYzBXvdVYzfXHZG19PMjPyHBL30+DWsLq3rZez/l7gO0HGvqleyUF5lpkIqlPCWuFq+SJMMs
ERP5pTH44sHs4mzXIZvco4AGbRz58Spq1eAbrMEr23zlFyhmtlJG+pmqRMbakHUNkZhwlwqt2VsI
Na7w2W5qNr5Zs+u1mFpulGa/M0FMVUv4Tj+jGaXA3t16cqrW2gRFbKzk3MaI7GvH3CFo02rpefVP
n/KiwzhY5U5+e9twSB/Q2YcbbjXE9OfvrByI8hGxA+FZRDNGeA2STF/I21U4hv0iHXvt6mdN9F8H
kimMrkrMFSb7kIMXKoDzcFi72sRWCDaWF+ILLgUjHHwPzAZMp4RVLTNM/lfOYkCjuWzgJG9yj9Rj
pbCnRWtxjlrnz6HvE/1c1LVYKIUw12WhkguWnXKOk+jGHlXJAUZGVeK6No5HLXdGavU4yDPZdz90
8XSUZ6iOILPZWaYe+uLddBRi+Qk21qbINglK4DcSwPGyqyN0YMIrUQFbO8fvxOMk9OBppI5HdiMR
Iw8OJGspLyrLodxwz7M3VNWXb1GRg1jL4Z/KUd8s1k1SK09m7fCwE8YhT6ubn1XOWydICjQWP07Z
NHyMBIkFUa42QrkS7oTwOLSWpW9EL3pqj6gjYEwapgNt0x22CbtenMJ4IbCQOo5KQ3iWTW2mtKj1
mxZUJrazlGTJixxlwLQtxMBEzpp0J1oUAZUY9mgqL5mNuml+MTOwglOuwJKXzZz757qIx4oft2u/
pUX4ausKjmLGNAs9q/uLkZdHsjS2S9uhcsWT+TVlMoCLE7Q7C8w9z2GZQZsKzWr1NQBoxl3oDm+R
5QBqZzvRPGhuEz4MVpssZBYCen20Uos+Oyq+lr/WcOSyzte+jX2CBySbjC1KjvoMtrzAlLoZb7nH
7pm4d/ide/IPhLEhNalBesC3UF+75Ao+db5uQiQ3m0TQBvpOfoReWK6zpG4+vIFSrCrxvuuu2i9F
DrlILwL9ZGpdt6r6dvpu/DaprHqJjfzdtUC7qUphf0tT5/vYef4PcyrxE7Cb3x71QvYgABNXRUO1
8tyuLbv+HfCvtUAn/3AG8zvrIPsbEZcBi51Uf1AmjNbuDqizTolnZn6RzaR89DOzvLujwgL80y3H
lOCprWJEXfPs9u9LuLclqxRjdirmyH5Cr+HvxtF1XlQ/yq68inDVI9W/ln3uPK1tlP0QifIiW72V
Vce213/KCVib9Y9oN5Vlp4bB9j5/fjXhYFipttOD1znGBqECaEiv1KKVb9rdUXV39xZqkfAUGbPV
3ZwI3Uf1eI/vi94ZNpFHfECG+/OkeyS66N0QI1gPwF2+yW45i2ABKpE56Jn+NUuQOlCd3jnYbWmd
zfnAD8hZwE7EcLntSVInFFfeRzK1Ksgfrb/myrGvJikkFHsxOE75SnLg63IjRZ3cgvVcDYpiE5Ev
7AfsBV1SW4WxlU05EHu1v0EBgCLCUG2emByAnXJrBlIqW3Ju4pL2rOKFbCDdKBRuk9MrK1LlIPvk
1LamMtmrAFLJ18ZWr1rAs08ORYW6KfHyCbof2y3czAvc3NrgWpRF/ZSqots0pWmuZNOK/OxRU55k
o5ITWAEBq8TfgGhc9QR0Gh1MFb7KQTlNN5vfMeD6o2x5VmPv+jbOlpOq99SBJ0Q7DRJZYy8EuVGj
0WDzpdWFjBisoV5vVhklzJf7SDGfkqdn84OkY9ODzdNIy5CnlNekXvO7iINoJ+fJ62S/PNSCW1KW
NwezbLVDARZPikdH6jMUr2gudxXprCdFZWBBSXbcpZzh+zzRE97PjZ4aGYZWPo5b80GeFeB/g3SY
Dl/9X9PkmZ2UlFP+fWnfU1GVjtRyfQ18jbauehga6piTufBQdShVcMs6vsYOewRTKer3OFMfW0zv
fldev2r1pP8OQ0BZTDOgwKtnjaKrjocor5Kdk2DHGXfhoZz1VQbx6nf0/xtqB5zvQ+yEyzZK9atu
he6xwidp5cFognV5zY3K+d5rvY+DXMO2z6BYEN6kA+SDAdv6qcVu+BnXbbRuILoca68NH6K+RK03
T9BGe1vqVfpOHL7aBL0OoETnDtxgvrkhGl+ex0R3lgiz2BqzQOTGNXfmXVGeg4Yzdgk2d5DyUGlq
kWy/BkATP+aqT8Qh9oNVWDv6pQq0jdU4+ufYgBrMsl49DYDLH7LJ7hc60sBPq8x/5HogHg2SnwfK
nNK1OvfHKoSdrP2oFOpIuyzJ9hmC1ZchKR7kC/L8SJdOx/tSZBSml5UhLm1bu5dumvJjNxoIDAL3
AvCGIO99VEnfXHycSHQz9z4Q2jVgwRLFkqNBzFwVvYL5KIWe6KpHD+yDXy+8PB22vWupB7OvLknn
hg+5ZiwbxwEhrZj4QVh6nG/VOidUMI/a7Vxf242865bxilNoxY2LLjmoKH56yNLs3ewmsHVViOeK
TbB7e38p/F/0s0LpxmAb2ExSHUv41FxRZ1m+DRRFnXSbbL9il+WbCp2BrYKVbeSoorXx0tcj7Sib
WTftHEX7FRRefKDY3WoXoRvppzI3eNblVMeUSK2W2tjgxDkPTPPZV1Nz63No+SbZrcp/C7ETJmjr
tnf0QdLbCxBOSKGFlT5qCNUk6wCbmfLk9PiESNZBZmjadtJQbFshxSN3W8rCd8S6wul7HSVdfAj4
ZB/BKVLHjVnU91DTXkwrdZ6HTq2RG4EVNly/e22RZMkJvUbpkN065sMQGuWuMcJlSvDqQqG5c9F0
B0FREuPjTQsqnnMJfNe54J6uLEUlYEJS40BaPk3qI+qVvbxUJEjAYTAyUdj572noAMTNLyC75Bnr
IrYEvUooXE7++pOmyfJGuCGYl/mVq7yBAh9Bn2wrm9K/Hq/6kDK2Q1PVAuxej9+PPJUHlSWNt5bj
gdJ2uxGv5AXFCqsgKJN3+Hq4CSU8YSjyTd4bUcI+nUb3IEdx3wajC4jRjqqKcBlvMN5nFoUjVDPV
PWBW0VfXgTKoRz+vsmOehr/yCq1MYLvY/blGd99hVIH/axiiCpIbwTq5/WhtHIfl9gOHRevKnWAn
W3IG4vcfSaK3p3yen3hC36gD+2w5CBlm6eg6y1HRAaiHHnbyVA7yTB7kAIbf6hIXMxIKf8+To21Z
Tt394kq3KAxvWmBV8wuYpn609OjY5o620TI9TZcRCOQ8TAeKDpCaVsIp9qg39AUWMsOj1fWfhlIN
VJ5l+YvI88/M6N0zGMP8BeAAKVwRWUc5mJoqlg24W+zlKEnSGqcGJ9wpsT4sA13AbsR8CrxzZxYH
4mpUD/pxUB5k24s4+2reZ8q20hkZkkpVZbeFmm2fAxUugwQxjRN8A3OAXdPQfuttamGENwzLFvX1
o2ID2Na1Sj0Rx8gOdTNlO78W8bVRXGeVe2H0MvrkNPMKv4AxMPZjmyC8toi/JZ4y/iIt+91mi/pe
RQUOymat3+xakF50zfIE/6I/kIZChaW63bVtciA7qj9uazMGWK8KD6sGk6/fvPqqNFL9ujFFZH97
luWDID5DqUaQqkxTw+4+zTQZkNPsSqtfamVhKCOl7bUJLxu6wNVP+uwqz0ZVRfWhQYaeuoS+1BIm
iiLY3GrH/UhOvI/M1+VEqDbVzFKLq1Ts2R8UK50CLJKTlvPaqQ7G7GStMPqonVddaMqyQUO/1+am
V0IR0UajuIyEuF9bflJ1KsRTByj/mjS/Gq1pj7Gtt0egIQM+RIQ3ZJ88TK4beUs53Hchp+xLoqMY
npMeEtfdaxdoDSguWwcRhHtiKfgw8ZW7ZpFrvTizKyEc6TfbJP3xr4sGakK2oEb+cZE1NdYVe8sa
rxMzfoYQKZZxq0T3M8Wq4mekCM5SjorQ/nP2NS8P1c+yiU4yRo1hFcZQRWwDwdKNl7BxjC3fFhvG
m9BfVOCmWaVYm5AyRxi1hEjbKvdOQWv80udWRaX/Y0xOuRO8bUurUnYp/qoPcmoZhsPCBRxzzJJB
ezbHJFlWDuXqSe1Q6te9G0Q7fuix9WnZQ/mM5plVUuiKbTYq9tcEd9A/zcwIrmQN3YVVBkcZD5OH
2NC6LdVfAyx3Qmayj/KeYilST+AIOMfWtKLYuQPsCHbJsCotjD4Rpr3iHrFwES29R7XJTw0L+iUb
nvBdDGqBCcStMpLxIA81Gff72b/6bAxp08XXcKQ07iaI0vDAdh+1c5ME/DAr7OaUUqwhVnrPtQ5b
RdIlnC3B3OzipTySp3x6bGd+SlU1a90W3mep1IhC2km9NSpFZVpZWXvCJOnlXrsaYul3DoaR2F5p
CpDdQ+NtkK8OZ6FojyMeocvCBnklf4MxoeqlCwr12Cp2//4M3Mk9UPzcrSYn/9B1ZXjuxgLENzei
HeCu6dmxvW9BNKU/4rr6aNLpnxPKAdOJuomx6ijiG4QxZG1JUV9Tzy1O2WToa6tGJdU2dfmQCwTN
TtnlH0oJpUqBfZcSkPHJn3xT7MpBw4kEgGXD3QywcOLHqtWqMyKC4Emg/SsuOaW2+MvXCniUNN8T
2lO2KCjtm4JUe4nUD4fHkQ+hF80vI8MDJbeK6KUWIMuEh422irDgPPGYXzdtlb5VgQW0NHZ3feIQ
384BMshD0jV/zqzQGe59/qD0R30hx/OSQioWbMzqAD2uuwGwbNPg602dBlzmaIw+EGI9N+0Ac7pH
cG13SUMVjB+TOLMIK3pmiC1D01/ZQ7cs4riAWqR0mXd9d64LUTwOU/4uLxhcAXUk0ONjqzflCxrN
/eq54FZwDL0xP+PDyg+rNNPiLNtWaFL2OjnTslENbe8O4UfMs/i5TJ2MW0vh/torkeX9KicWTplv
289jbrtrMDbJKYCfbKMbAFbHb8ILXaC7+viRuJghKq3h7TPHjF6x+dryDvzp92C97nFcCl8p4NyC
ZLYgvKoZX00vx0k3jDdEno0304qxtcDg7zRSX/VG+qws2MwKQjHwwQexAhxnLjFlDb9P3rQZ20m8
mTj9biOKkXd9USkvZluf5QSK0uEAusXWCvH0xVQJK4veth7lWQz67T/OgChsbPR890p+mbDL7bFe
qj0GUbJ5Pyi1sq2R5JEju6XkCh/NmStUQaADzhZR4DNbC3qlysa6g4Qea0W7aRBmLSJJABONGbHV
dSmKs9B1hqFv7SNZNOBDpe76dHbX8bVz1hTA02d9Unio8Z34wa0P48D/Oj6O9Z9AfOryLCf2HO4H
gjNbjAvz1zLCoYeF8K3yzH6Zal35BgGxmo3sU+p9z6aPHhiAgfE2Zm23sbpCbIp51K2RknC7CS8K
ddbzRXLW/7xIjqKp/J8XJQNbqSS2rZs+1+WELfheL/KNrWcpoDCa3Ip2vpaqC6craGM3yRZW5X6p
WofcCUGLY9hknT0NfGeE2G3VACsnqvo0abD/TwnBjvF4171OUw8/RlWobxROgohsPmilQFf490H2
DXVn7vxpMp8VTZ+2FMxP6zi187eqMFVWusNwkM2RGwr62uLmurF4Hqd4OTZufkM3dJTxcH5A6aZ1
DLKic8i8wPFQ4NECRssPxqNVVfp49JCe4DAEuFOduVojJa1ITAwTYy6a/f/b/BrVELC+JI5rrXh6
hNTVd9oqKkruYbOPa0YRxI1oPInrNEsROXUUJuWT/addznPkxNgtCJnN18lLJi2qb199/3otVUzk
PGzCBc1CFpXLg2KSGKkRRG9k9ZZjO+VtgqOskc/AmtXF7BcXl+G1QWjwUihPY1sHb+VkwkyvnB/q
3PITY9yHAraEHKzbAYHK2KjbybAYjfwcMfjWMYry4sfawUYLC+NKJSUwd5V/n4Uig/OZdifZb4K7
WajZUByScUzXU567m7h2ope8gYzZhW6whp8VvYgAvxvfJvqr6dpCaw31IFejlvpYIJ57KzWrPCmG
lS4ttckxtbQCqpUhsuVGrMCV8NwtG4F2V4oufrJML11MUW7+aBXEOEHdvKujicuV0eGNbKX51anG
nlKJEF6mGFqyrM27aYLF1HVCO2mmULrvV/m3EGVHVNTZ99FuSPED5Tw3ll5cw1QHnw/47HtfjSeB
5wvZkTzfTqTJLnyv/CtkOOPcZT/TuTEZuMcs5GCjTZ8JQPp9XKsN/FBfXYyG6C7pFO8irU0fTTdM
H5HvUI+Cs/2yr+0/fZuTM/Un/lnRe9s7JH4r011hJRe+awMZH1P1y5NsYmkcUtn05npGsuCbUDx0
Q6BTGmvajyo6223FB0oBciEuk1JglNP19TcobvAAp+5XS3qGsn3vXZsg3lQQTS6kaMtDlLnhFpJN
+lS5zbggerUPeWi8m3bMajGgloQt6/Ra8eNKCXK+uxMqiCIWKdQqp0aB3zUbgshgUnlmn2Qhpp5r
ZBc1MGlKgJUzNTDlmxVTfJ6K9pk64OE2te6lyevqTQALP6g1VaFyFmVV3dpMdWsrR2MhcPhzB/sc
/FTHh7xIiciw7zvDyBzO/XyQTXkwE4ta/joksptXfwbarozIQs0T7Xn46xUEZZ57k3LJztE7/vGO
Nx26+WCG+kQ852fjCHB9Td6nVIrSJQ9f0wZ5mexsW+0Ssps7o1Ht9x5GiCTUG+0FkhOVlCo7wQR8
/ksb6s5ew86bIg6ezayym0CNXjFLGXadGTUr2Sy9MENkifNdHQTxqzURldZUgu1yVKl0vhuUieAU
y+iUZ8oybKgdlKPGlCXYlJXmQY7aJmzVSe+akxzF5wDyyzqE6YmSAMgOGdSVbE1dLBDNcPhqmibV
juTmUKLY1RORLesJVwYCBFrwkPpucZFdroa7WDqQ23eMBjlknDmbesyxCsDV+KjOt1HZjECM7L2Y
wm2QOwtZvAI5QluZE0oixODme1WAxKdQt070Zo++IVrLmhbXVL/DlPdvlapFD22LbYyc9nW13uFf
/9fVhtc0e6CR0Tqv03TXsqNbBUqhbPrCszbN6AzvSst2MrLSWxK0/c0JKqBx86PC97dQGqhmdXks
a7VytMDxLOUT1iXBuvZMYCfyKV3E0/ecurAr3jE5cZ5DFAb6xo5z41nXCKvlTuL8rLHFylI7+bRi
3GvDeM2T2McwsKiIaBi2IPAmXHylZ2SmqMxbUSCqZGE/ofZCGhl1bvsJhNh0p8+QdBX5jcjaa2nf
POMj+dQWuO1aouj+gRhUSVj3fjRu9dwlIayZId7Y2ZAdfDc+WfAxvqmTI5Y6Mviro0zuDgresNNs
aEjqiCfuqIbxhduYwadCERvV58aMHWWpj5/hQps1Ok2b1f9oylGzxT6gzYYJ97AODGTb+2uyx3DR
Z8swoE1x5yrvjlZ5e93uQPzP3SBDA8rkUEgYav7JncJZhNOInj6jxjiOgmHRzNXDda7m53tb+MiG
fHJ9GzkiD9jaVIc2UjZGB38XefSknuIWfxtPK7Zu5qonV9H6Xcfnui5y/8MaiqZY+p3yA35odJr8
qnoqqtDaqRlmUh63qSfZlxPBSONheGhjo3oap8ZYR9wN13Iw8DvKAaJqKQflRRZP+DJGeOUtehY7
O7sk4LsgAxasaqLQy0ZvuiM/kvbYUsFzP/tX3/2Suig3SuGTkwj73zzglVeDDe++SyBM9Y2mvLaG
OaxVag22ctSc0ylWX8ckrpmspPUxw1TqVutVB9/SgT47etRG4FXaLSk3H9f3tm/29tLu0gq6AXRG
VpkT9kVmo8yEO4GB8twOgDcvtYpNt1E9ym5EtI56nipRc0/H4du1okd5GO3pwwRBfHSmJH50nE55
iMSzHJI9Vm2Ze3ZS9UL2iRyvnz8LNLWyDy5GMwQm2CL0Sj9sUsqKj9o0OUcMAFoIdIX36AC6JC2r
m59jSvmZj7O7XVB0L/pJO8pDHxhGuZCnmim0Y0J1/WRa4eFriuyXTStf+1O90Bos8YzRLp5CPcUv
BJZuRfzoKrvw1+k3JfKblTXPKILa24yBblEoVhsPIrxUim5fQy0HBOZAR15oiu7t4MAaD3GAFZ9L
6Hgd6ZDoXHvK4KPiFZiTpbzUdv/PM1+N9Q3RoQfXHIJTXOd/DvDW0VBG5fJf/co8TfZFiqUS8vGz
VRkZBHDng9KjSK9Mxd9SKf5d9suur8O/+orUU8E4g8XyZhyXSFx9N6X2o2yBJIPQNfdjhweIaz6A
wDDRQO9dJyWXLrtcs/tdW22wQlMRXu35EHhdv55K/oE4soZXecDDJrrqlWf8H2Hntdy4rq3rJ2IV
c7hVlizJspx9w2q3ezJHMD/9/gj3muo59zpnV1exiAGQdssUCIzxh32uJM8ypCmoeDsYnWxCyvUn
rHE3bajyzfv7ELgZQrtmfriFWqbUtQLqCIl0oW4hmxesfQLn3MwHK1Seh6ro9iCkMdrVM90+R1Wk
bxK0Xxd/BOUlPt+gEtFVdOVBCWVJgNR+Y6JzgV7cMwrpf6Hj5//KkwsSi9OXFWEdiNyGsUdCt11m
lCMXdV3GP9U8ImdV9uECbS/QGUyg7Di2cddFX2k5fY4eFu+2nwbLOGn6J6uCZtRDA4ynMn/GrzHd
1rkTrsO56TnU30urQnNybo4FChFIkL4YLEevUTeTTjr3XvKbSNAo9+5k3kvGi2VZ8DNro9gnvLIe
AEsn6z6MvRXsAphFc8wXdbLV7aRe3mKmnw74DZrQE+YhsgNeXH1sIYXfQr7WDfehmlF2YtQtnhrK
AqnyBJ+L/8RZC1z6vlXuZEjeEKArS7m6CxeVkqcwl7PiHLge2ULVDjfapCbqNvUtoBxBGG2sqq93
wzQWEGTQbyqGodkHI7m6pi1NQJxmfNZ1t9igcNBc0qpGgosa55WFp7PsbLt/zsCOg/MN6zet9HGr
5exH1lpPeEoMX4Y27jSIesEiJRvlorkBVyE31qTvcTfTQWHGjVG+lBpzPsRhNJ7nJm4IAQLSTrH3
26R6KXSKU2mugdqde7HT+cuwFUiuc0vTQdIFsXdpqcxj2kgCAsA5hK1avfNqX1v7g5ps7DLSnmwh
kNoMlYLZSlOfoswfzu7kX2WnDM2g4WF4mlAPhkZngAH8vZZI8EZegoD0d6muBEt11DCALNwBieYq
Ok0J8vyt4j8GiW9/uXlx7E1De+PDQj5WCdH46jp1lQf+fTap1t3tYMwkC20+CNPIalgZEWDEnLLr
bYyTl8jjlOoZ0K57BNSA/ZXZ6c9xZjvfzXrGV1uBE61Y8H4F9tisvKTP+Xbp7SVTVKQCIzX8HNzg
pS2y8qmypnpfCxtlXj645wK7saJIgFPyb/HfziBw/396i3Y1YBg5gEFvc/UX0KmndtTbjxAWDAUp
zXruWHuuSr+aHrB2CDeJYzkndktYdhTmdMgwsb0rdNve5k1mnDFnGtaaE4xXMdT6sh+E+4IqarUY
zFD7AbDxfjQwzQzM5rXtWv9Oz0KefknHkMwMycmQB+YgTQv0OxkuNO9HbxnxI1SEZ08h88nH47Fa
tQYw3dH4YIQJXp++afzECXgFytXf2mI0ILSje9Aqjn+eTP+n4ZrGjp2paSyk2oHitfa6Rn/ye1xj
TxY1c+abo6v+vlYf8JoLrOJAxp4SnSzKVagTHnTcNsom9v6o8f2rKSY33E1db+QroF7Ta0JOa5Wh
/cwWvK6fwMOeJS6xnshfY32Y3PFZ1k/G4HzH5Xi4ouGW9/RnHdQd6Qkkzt3GE/BTe/GUCcDDBevj
Ty9CxN6gYr0QOtvf1px+Cpt8V2Tb47NW1ujTGXZ3lJOhL5BOsiznQW5C3b9bs5AB5YpmITWqncGK
dlOcw99HJOXce4N5lmfjfJZ73rPmjs0eQAcy9nO6NKyL6sR/A4maOUnKehNGTI9vKq8/41VBRBDv
qqI8G00/IcWvF8d4wvlthrNhaNYuAY3l5741inNeW80Sxkv0CUBw7+mK+5LlqrkF8GRuGwS+XqJI
3csBtytrEwfcBDuj25XtNKXLLMOMMvEok6kVWya7gmrQdFCEjIriL0oYMA+y4TmBc3IvO70Sq9NJ
aR7driufu+wB2FH3ovZj9WDkydGcb5BrpnVSyzYGQE+nVwv94AezgOTcq45BSBG1Rthj7oWNaK1h
qs5+4/S21JQXMJMWwJYioG16+H24NfnUl2VQocQwj7jFb2NN58VO2f304DHLTjxPpZ4/D0dt1sNZ
AtlddHh8Pva6lmy0yocyIOLpSDZ4PJZBMx0p/pHu7BQKHHMMQ5pqFVIcXmYUzI5Op8/JYrTpqYlS
Hic0aSGgTy9wGzQlaMsezbDqAzWxht06pZMxT34fprkZkjrd8VQk8W4sXReb+2DZ87uGi1gEdzD0
9c84wzN8VIvxtQfMhsST619j1RakOZVgEyCOsVHBgJ0g1MUD4gmc9i6czVDjuZm3PE5UlCd5JsfJ
s1I3tLXmttbiFmuNGOxFXw/buB+CXRtP09r2s+DNqSsS+xNiWJqn26/16TsKdusYhyoAlXmQxit6
XdugoXWMJTsKjvUuslgEZf7LyNLnsbIb5jvzKBvDLNPOMnlaotQBrHZuWqBgjoXvfMkROrmGxwAN
6DER6ORNzXthVOoCtQbAop4wrpZpYAWVTe1LjJEtH5zdfYhOvFi96n5ZIMyEIhrKQycdRwkwqagR
BLrWfo3T9CaqLvoYeAsBdfDDl3KGeJcCgJJQ8g7MIAD7aeibrRLPvnrhgEPDAJLRiJLiJA9hjMqb
oYvvlgypSlOcxknHgPJ7nKZjv1uW6qbl16Ls5aTriZcGcAAq6YWLbpE8o+DQHsAE+3t5FgSjue9P
CKGPF7Jm2q7KK7EoYyr/61x5UvSyuxcJm54F3NB4mQQagj/h5F2SEfN5tQxbZEe632cyxtTaPP/r
zIwmlMh7PkvUFFZQu5CFzrHa6HXDPo6jYd7HJXRhdVauoRD00Kpe+IzOI1ymzFiB1V0aGQZFWENE
aLeY/T3oXgOdNmq7eIguNa21v1QTKETVZDur7KM7qSwgNQZuagNV1pY7qykfZGhtwZM98/lVxgpZ
1Y/Oy1dm6Kpv3Swlb4jwE2/zGjLIVEEJrauLO/jwRVon/ESq5tmtteZJs61NVQ/Vo1U6v3w/cb9Q
3SRJNqMg1KHbBmXvfiKoNPMaNfs5Zrm0arBXubf1edYs4CeR1iFdE3o+mjseVs5VgEu3HrEYctFq
8hJ1+tYrH/TR2ZRQmFa8NOhNBms5uFp9dtsqpCCJ3ATa+l+D3z1Cn49ep8zp12Y68IzXtgWTwTOA
FkQaBg0JvsqODXQprJR459Z8vH4S5Au4zdkR+yNWmg66Smx3q52rpTaq1bnKHgfcdBhjOTF1anhA
dwH+z2xIwZaCOmquPstLh06vkBn9KbtGkXh7tSp7iCb2o+jtCHid/Rj0ZvzT683HuGf78Y+uf46Z
uxK4yOfag69hhJOx1FPRvym6/qoZSHMu+k+spfAptyL9SVW76D1pm2FpjRmSgEKFvcDeANJt2K9K
s4xZVQNlJL8cnkUrwCfFXbrosI1cIYCZbnKtZluWg+pzRxxPhelYfHOi4KwB0FnXQEaeE5w0F5ru
h7+U6W1sfef87WEWKkG51aBHDiu+AMgw9Ip6yRUTadOkdl5SRY/RisqjLxvfiUZjNbbo2WQmuM7/
tBF9IukYDi+uhkRIkCrikpdIOtVx9TlYxadtk5WcDM35GAI+6hp5xAXy9uOcAMFD03kqnbF5T6qW
xyKpnCsKKN46nrzyFKMoCkWxsXZTFeWbbky8TR6/DlmWoVI3134c0DQ5Jai2p35DUgQ/t8jZqV1r
vJTlVO2yToFOisfbu5HY5MOAfaLr7a56wOB3rWiBepvDr9zNpx9VQ2mwKmaufD79RDapPxRCO1Uz
1CNvrPoyt+TS+u+W7oIc/V2Js2a14Vl/D3hBvs0BGKL9OYve18it3wfJVavJY6wz+y8r8g12rI9B
4Fooz7uYxcZdjhycjbi3b1vB0qxF+C5GEGAVAvh3wIziVx97ZAXQ/DvCyNmetVayls2gscMFZc1g
xk0bD6xkX/T58iAq8IS2nABvbsCpLWnhrT5OWCTklJ2Y5RNSrG1gbHRepayq0ZaUh4i68Kpju7Dp
lTaOl5nrdOSO/JzKQ2p9j6my4JxmWKh/34baejh1iACMebnXSph1npOgmodAcb7PspL5QrGosNXw
RLU6e8hdzH76fipenQrjWFfU9slwgvJVQaIH2y7Id7ltXvTOAcfflq+Nm8/wbcNZNn01bLMSyd0x
ab37oTb5PrSuvQlBC92rc0x29OZHEmv6+RaePEzA2pwPsQnaZRjooCr+z9SgTBz+a5yY84hqpnr7
1IqXpaXPS2ZtW0IlsE5t27mbPp5I+VlBehlgdYL31uo3VempQgTWX4H5CE0l/2WkaBJMaWQ992kc
rSMMmzaGiN74zo0XV4N+qvEnAMrAM+M2449ILTOEDCkSo86M+leFEVkrd6SOOZabGLpIZAGTZV4R
V4pZzcEVVIZkUx6sTNhL0U0ZKIGgXwJqEkgUhKw/f6hjhQGLLe7EfJjM4fehhlD3R1N23GIFScAS
HBuXINqJmm9u6P7F1YfprOdWtI8dR0n3XlIHa1ShZnn6rNyAVKLEH7O9QlkSrfjBytAydvcjKuWv
//eIwVSKjZ1Xf96DDfyLLXKE15rMe9KCvfSsRFH31rCCRlkLb/wsOANAp9Ro0WGnKKpa3IdG/Yog
B5mUJtfWAZUbgCkhYnaVH07HoGpXpRGnCnJe1o8eZd4dpo/+XdG64PFKfcRC0HSfJjZFyyER7lMh
4LjL2K33dibHyd5hvqKAGDBhFiErOkFfhtsUyVKQR5R7fLPML6iabcTkmGQSVOvRm9GjhXdXWBG8
DQGCazfrEzb14Jz8LHdOUe/8PpMxdobLYkCH9F/xwhXDoq8cMtHDkzGhs6k1rjiqwk2XUk6HVUq0
mpEa3xXj2v8elbijOEqAoywkK8L7c1RUP/tF8/teDRBlCKcz9URE8T/vdRtlo8MGAPQC9Dp+jyG+
LIYmT96L0cGKaY79tzOWWfWiEFW6MOPeO6ZO7RxzTzxafqZdnflQTrh+ohjtb/rIUb9jICpa/OAe
ZAQrNeTDWLxAvWE8q9xmlRSKshpd3MTbOe8oD46BlXnWNPYTMMpZYclJjl4yJkdUkBY418KmG+LH
1rLYiNljDhBawKcCPwuqzwItoc9BefavWCcHWh2q8gVQjH2oJdFDmE39HXXNRxvZ9mCZ+HyVYNaa
AG0SdN1e87GqNnqR+/t+Eu6DVmHpk0NR+1nk8EXjzn/RJwGMocvxRy1q8zokGGzIEU42PNiF7z+j
tl5vhetDFq2dZ01DccZBae+k4nR+aoe8wVhRx+XdV+OT7DCxn+8xPCuzZU1WcEsJezqZahtCdSgf
gl6fTogVUb7Gyy1ChA2lZVvzgzUIUv21TeJ+CQs4hkBc6q+hBSejm/xHdOmDB2h3jzLcw/zaqZBT
V/IipREGy0ldOwgTYco8Sld9rQJJhYa/6OQxixP92OELiOLC+MUHfODb6b9hIgEi3YU9G3hiPGp6
lazHoa3f2BUdjdwavirXe3G2qKKhj9rn/rKZInFn6v340kIeDD1DvJsRLn82BMeNbOYKm0JPaI+s
VsdTZpLclHGs4eolyf7p2KaT+5Tk5a7t2aXgArqpG7TwyA1k+iK0s+E8u9KfR16AS2NqpvV3jwzK
7hgJ5DQa1TsZuh0sx3L3nVAvt5uU1KO/bwf4rVtBCypX8gLdgVbBafCYh1TPb+PktbqL8Uldwk38
+3r7rhNujdxTwQfNbGYtscpN33ghg+83u/6goxX9ZnrZqkU5+1kL4D5WU5gt0qIDMeKYDia4CGCF
vapAPcjrZ6PI9lqeZx9+UU7rRk3xRdet4M0H6y9CK/1Q/dpDQkSByTAP08VaKaLhHZSH2BUN9EJ5
ddUi8Wup5otlxSEq8micf9+1i89a2adPnRY4d37I7/l916H/DG2WPuGQ2adKgBqS41W8lsAPNN29
ITT/XtfJXcmfGzaY/Ri2WZ8EPrnXsvPf5I3g7WerrKqCA9Kv5TZxEuVBHqK51FcrIaLtrvKA53B1
6ir7KPvinjlFha7CnpQ6OwAkfFsiNMLnM63P6n2Tmo+RL8TZ7uKaImymF2AjMSNNkvYs+rY9h5Wm
7Ca7fZUheRjmTnkGXUOsy9ZBkGYwTI3UwmZ+Lk6ys2eduXBto9yYptWcndRWzBXGeqe865F0+/sm
8nbCaDBbM0m4Y7oSA/56w38joi72GVgN3Io8yU9BgB58ZgpzKTt084uqBWXdxgzWI4jEO6H3xr0G
J+17QK6iBhDFwXsYsmi35qlCj1JvOVVl9ybSTYdt8XsO+GXPPb1VMzeFV+NB5/bppU0BAwwJu9c5
zr6khTyrOru2LtN3CP8LF+L0a6Nm5Z1tzCoCaZq9a0YPbaWgYm50RfdoQuuRt22UCpvExBB8vbmb
oue7vguNp7Az4hMAw2gp4xYTwtIqTaThM9171kdjhSU2bAZHPaPT4l1jM0nxMsiZdK3euxpxZ55Z
We9lSx68pscdrumqrbwAITDtksUCr+5Bz5eGZjsrNFmTjRycuZZ+tR5qzFOv37cwS289kaJYy6bs
SHtEiwcrfJChAJNg/Hhn1tsQ7+LRYnmMighZ2s4+2fPh+ywwwW8HfGj/6pCDKTlPR1X7dRv/r3sA
h41XjscEIjv+9WNkTB+p8Fj+8XblbWjbxwUbauDg8qffOm6Deyp/TNLVurT7YgGb8ZCnZnGXsm6B
PoRw07IclHLz3W7x/d6QRVUQWnLC+8ixYffiY9SjRJCiVOKRANWipzE3/b8yUR+ypog/WeiCsyna
9jkj17AqUPS4L3xT24axphz6YKBCPZkJoP2IRESHcBJVu+bFHy3cK6ww/9lk2NLXPcrtBlu1WITF
r7SePmMQbW8thNPl5Jbx1RJw3kEFe8euFndWVY+LoMby7bs0P5+RCS+Ot5iiWWGzCNRyOwVWu5cd
8iDHIX1ordJ8gMvoxlWz6DynOpqoOR0TZMwWcCGVFX+dxDzFbvG7pwMSuyqivsOAbgANKq+hIJ8u
u8gpt43eWbNsi/UAqlDbsRkFXdq401XU6QDqxx6+wgYIjDIOn6LDrC2dkuneitTiEDiKvinSIXjO
cASSQ/PM2yKOpb8XFI+Q9YQaqaLWfbShEa+7qUNFclTu5VCn0a8U9oLXojbetGhiTsX+aFZWvpNn
Wdk1+EHP7Xz2UpJn8RQIKnvuo2i6ZB3gAr64dd6u/W8xeb0VuALGMfhBuHhbkEx4Zds4hG/hxE48
VF52redDSyUZ4KOu7XLXmHZel4drXR2nlaL29nrsdetB8yrroXIBSE695exkswmnGUfovoLtn85l
mk9nYywPLO+9Q1cpDWrCcyxxRYG+WvYiW3Js8vcFGcyypeOqmz7EKANObfhoaJb1YPevsqHmWXnu
4nA/9cDsv/XTpOqQL6gnNkoAyAi9DbbcL1oSkN1kA3s2sfJaov00fPBlyRdmWY8Xe+7Q5w6/J8OH
Skd0kJhX6H2PsTryuc+gWQl5pdRDNpzQDSiLXyD1zpK/1oydlfH/R0he2Hi6eYx7cW4xDSQZgI1x
2MIoQW0Kc+JJ8YE3W8UjOvvdqfOHq2yFRlM89kkAETvt9IPnpuXjlJc1qL+yW8ghMqYJ775JDPck
QxPqF9sWkYWl7JQxLZ1FybXuzJ4RNfxSwcpozrkM80FnyQ445DsCn2sgFcNhKlG4iZ0h2ulk/S+4
bGtqRdW6MqH9RQp+qYUSGes/2tXclh+FUvNCSztUiCDFhBctbz9zdYjeUqsvWCNWbGjnZu/i0VSq
ojtrTW8/27a9kHEtdYDi9STuZXMs4QGnaYubDPAzd6y3PuJYsNi9IkRUekQ/XbZnCeRdYOXGwnNc
D5eawr+0VZEe+WVZAplcoo6DdzG2mRfYl9sgNGTvc+G622g+mUz1IqxYI3HFu3NyKPbLpuwoQifc
J62SLyYkkyAR/2dwvQ5ENX5fKKOxSdJcIx+3kyPlLfwhR0UM4PVSNmWH12sjtCnjkISkTc3CNpa4
5Q4bu9GzpxYwOxgH0fxis+91QfPl9NgA9jVTVKplHQkzy96HhsjuMccKsTpMlXe9mfb1TF1RQwVg
T2qfwVA8ROYYYqdYhAj01FDbRXGIFfd36NZZRFW6jLEIXcuxsiOZL5Vn/DrqJnJ8SiFz7NYhB1c9
e+Y4yVbuTw87rngR2FfnPycqRu0y4tYkJtNAB7E2hv6ZFzkWaWVxL1u3Q5oI/xxk6p1umv4hn1sy
JEc4Y1StcA/9Yg0HJgpXBGltkKQG5jqomn9bF9ycEf5o52FZrfUmNr7tDm4XmwCfN99argW4iAUc
wnGg5Fpn6wY9/OV32w87ceJJB2Q0n7lVMO094CFFrzNaxuCiCjzkOBRuR4lID/yXHluAbDLKt6px
0Tfw8a00SEZ/lL0Nb7UPXtOgm/bU9pq1rbriI+vbHdrr5rOtG83BU1gbtbGTQiRRHsZSazcd9cJF
g3WFiThK2y10M42o5c5tLSNVRFYjLEL2NmbnhLuyBcYyBGI4iw65y1VW6xi5CP7KeqMPZ9kTCuuL
7xFbzYL9MuhO8xSakHiMJqFOPgXDwS75y4kWJ9Pe1sxN5qOHOGCMvbawYoPZmKlLvKKnl6ro+4XA
4+SjH7RXPWjbr6wbto7iNL8Cpi5KDGuj1Y0HE1PTp1LEPxsn/tTV3qQoP5tUovq2yt0hOspD1BUR
FT3nz6awXWieeZsvPb47J8tEBrfPUgrKgaIeKievliSv2hetG5VtADzHacXBZjqBKNNhNdEPs/TZ
/z5HBczBQgHyH7ACDvKSWzOncvndkf599t9ioeU0e9+w1+9+Z/V/Oa71K/CD/gVDOhtzklacmWqm
vTWW2a7EEelStoHH9iby3vRGeUgpFXz0I9YPbXqYZ9iz7wrtGpAbOSBUWi9ks7NM7Yp+mrWIhJ/t
ZcwumcISI1+zk9euMlS7yrDOdR1vBIcM6TKvwm2tNtn9hIT5tS9KdQ9oYFrIprwC6QcwYxTW9/Iu
XpQozJ/eVnbKYfBmAWoVKD3X1UPe6U8U96zz7SBSYZ0Ty/mFjCfwlMqEtSVmpWzNMoZdHJhfcizw
YoA6kTY9V3HQ7b+breePW9/0S17U8aZWR+ghkVesomR0EUlUnbPAom0JK0T7hPSI8kzqvAXOmG9K
JHb3TmarVy+244Uc0bfibdDi5ikrIJEHZORnIsPdaNvGxQoz81J2I8gNAw8ZGZMHYA/pZqhMbFPm
ITJWwcyAZQxJ9pRG6kckpm2ELOAPpUcU0fZ65dJNOtAPP6r2TZULNOvLZOVbU/ie1e45akz/VwjW
mdd7/MP2p3bpqS10/XjUDqqlbWLT8i4NSjdPmCHBvZrjsjlEqI20IxDrAIeRp0hV0UpsLL7982BY
cdOl1ZkF5s7vEAtTebfAiLqnMld1hIHKP+/m4JO0BrWDra/1iBDpnzcc60qVN5wSe7wbewprfe1E
db+M6rbdN744D7MwdoisApLpaJWA58ouMlaLIMcbYWROK5XgrpgP8kyr9ODOy4vwTp6JJI/h8Pzd
lmP+dUnTphFPgJadraxm+ewPxl2g8M1pKHWslIjyD+LmC4FE1heTBi49Xi8eyjz+aQzJT5caOdp6
Zf6U1W2/rVo0fREmw8Asx9VCCjvmMMtSexh/sJdIsbCKWrzfbGdhzuR9MYLQzN3SwfqSpjwAnvmM
+LgxACjGa1Gl06nXk/NtQFoDNNEzzSUZ+J+LSChuRFdU98zIJjMbMmZZqZlrnIvqQ6RO2RXD7mwh
XcJNr3svkih6Uhs33CNUZW6sgnWS3UZbALrOY1z3KVLug7cnmTvX2crfZwgxDyzge37vokGSUFBi
ID1iHDrr2Fe6APHnE2paRdzJdj2fdVN6SJDN2LUZOW3AV9nPvt8pMOs+gww4mpEgl1omaMLryIay
TkV18H8PCFw3ObO6vw3owXt8dOr1dhM5Rv4USVf8x02iQJjrAg7+RW2Dn2o/KK9UbwB9FY36kCfN
tPF4cR4tftFDrevKNlKM9j6DBbOq7BF5Z/KZuqcMC1NLpheUxeJ9UFT5ik3w+OL1dgmG2eo2shcd
noi8BdKVAHKgCIUOQhGObSG9RRMkwn2iVs5FdiKqI7Sif8bwz7ri6IkmAmM0nAXPit78krfX/dE8
4FZfLWUzLgZ1OxRKsZb3c4suAfvSXoqgxC6gyCgixVl1ZOui7tEG6PZxOHZHPPuibarqBpLoIy/T
2haPpY2GhpJ77Wurk0ufCgXB8yC615rA/qup2oVDYXqlpnFzEFbf1XfKUIAXdo0II4UaQIvXkCVj
OSZbXWWwj0rJtSS2W+5kjEqcGyEbc+qs/e1xLSkIUGfjA5mfYAfbjaNlpy8TWclsWcXtPA1HGyFy
fyVHyK8CL250wjX1IkPZMCR7GJcAopQCOxfb98hFsCIwykh9iKI6OLByx5Ig1b0HgMzAwIXy4htp
BFsvMakBDq2/HbCAu+p17F0c1HAV1N1AYpXIWoM2gpoS+OYVobHsUFXWsPRH319UVdFctd4V18ab
XHQ5fGsnm2mJfKMfkLHhf8FyEXGdnTmzy+UBQQVxr/jJnx0ypra4VsDGBkTq4PkeOrhRtQiAXOWB
1cl2Gkf9LFsJ5IsTbOfjBPXsaKkVNvT4y1HSMMftOAXeqWt1F/xqjmGlPnbm1ujcxyqq1ddwsovt
gDTj1sQs8B2G8WSE+gd4RnvTUC/YxVUYvXfpZxv1+kcSlg3VQC3amraz44WMKnUU4xpMzm3Vtg6G
MhkeBLI5pcgb13OvnzIxyV45uMNqqbeCH0yY0astGiRCbAwbyE7u+kIBFyaSJxWG3F86EKihogDd
UO3CpcbH4Ayv8ZWGyth9iczRNtOyJ3PgVeK7SUzFHWygh9vaPaaCyiryaiSELeGxvU7Cj9opnnRv
6P4Ko6/Q6xT0zlGvaAanxJ88QTOripWXMo7ZW0CvYhXt7o1kHKFD6cZbSDln0Y+Zf/JwnnwSirtJ
5mGZEfTk+tyBWjBNw4f5U2aGcT90rAOMfLiXcYpy+VZnbv6+yvXcJy+K9Ad4myEUL8ppqd7BhVZV
sRz77NLBQDxXI46Okd3Vq26Mu+2ARx4OdKwxKmTe+SlTgmdQiLGmjUC0vBRTjHfolBhLzWOdvIvW
mQkVTt5JL23lwF+7W3z3Tm6Hr8d3nxxQI+SFjVCg3Ml7V3XkrnOn1deyt0LJ5xhV4Pcs15kE8q5n
q+AR7b3+K/dxVerjsXoHY7xDYNkBpR1ZxwidGykg+a4MIlkmaRCeYiUbnsCI7w3mggW57mlHZnsJ
1SwS68KA7eZCBgTMO+O/eNLGTamCCSzrpjvVSXkA8qZfqhIAojpTwUrhgsGo9fTqFxZFIdtCTGXu
SPx2aaBd95b2THxZGiW7CmW6V8EzQhG13Ct65+8qqG41FSeQPazU+woMbAKe/c3q/GXdudMPH/9S
1BgzCNKl4T9gww55y234wUgJzXtjjzTGdPRJ8q2UsNTeO3uJqEPyHjVM89oI/KyPDe3djYbHOBu1
a+JiReEYo7PoA0d999FUILGtZyctTcdH2zTPVClJsQlrm+HkdyjmgzwrY7XQlvK0rkM3ZSMzdoff
0RSClc1GcduqsbKPW08soh4Do2Vb9dVSaLPzFg7jV3lofTIAfXDN2xGdxHxSd+MQB0s3LahD2r23
SXVqTPpQvRi8a/aSJfIdmrkh2pQDl6gnbQHxlGHzYYLHZSyMNl/pbjkeB9mU3ZHObsppnIylCQPl
beQNhzHsT4ka8ejX9rmCbr9ygipYmZhwn1jL/D5YQZnuMnd6uYXkmRxWk5XH2FDHVicP4nGDUgXt
72g+38KInfHgoS5nV/jubb/7/X5AhbRnv9eTrh4O8n7DyY8opn5f+8fNjXxyqGojGhN0GOQF4/RQ
d9n0ICaVBwx5za1syg41KHjPYFS0lzEygIxDbhoMTnp3C6kQ1qLKaU4dW8ZoyfZ3gVqMfy/voVfw
6Jrw8TbcZ7I6Ab7fmeDM0JnwbPWOzc+LHC5/hmKrf5E4QYiL/cKaRzl7dVRdXYZaOhxk06vUh95K
/AvYou65UOMFBin5axJUMFZYGXw3sbOodySqlZXsnXlCK0/P2r1sOq3/4WosJabWS15RYJ5/Dr7G
7T1bph/FfD8rSsVehKi3ff9UQclAyRG3l81IY653yiw7y2YcAqEjxf/cjix6cMC+yh8zZkZ70H0I
5ySe8tdaZwayBBOg7DXB7C76dt6Lzb1DFMEyzJTHJHOqq9Vph8nBRRSrrzW7EvPe7NRqHZvAPsXc
rMfYgpHOGdp4xaKI1QYawD86yvbDBgBwvoUpu+eHrkkQo6s1xHVd7zQorkCe0OyQHLK7q/DV6WFo
yunB9FJ/b+bqXdYlxjEGvnlq9dwnW+P6/Lk9sZta/V2GZkoHLi1zL0/qbrQm82Ba1NxnLfdC6Zo7
Mx6Mczh69rIOpuHTq16gosdfZYeSYefWygULMXVfRwiVDqkRPueV9SOMwgeegnDT1glCD0qsP3WI
6px8U3yk/8PYeS25rWvr+olYBWbyVjm21FLb3fYNy21PM+fMpz8fIS9r7lV7V50bFBEI2S0RBMb4
Aye7t15t0rs3/CO7ZGH25Oz9Or7KWqiV0wIdjuAoqyMipfixDP5WVjurK3eebSmPqXXDN2aBM3+h
xfOXrqYYmJj5BVSvdsYrwL2hzD7ssf3SWOqhWy9VN//l1QXgltYmrK16s6GZB7Qw7ES27JIeaHFP
rBU/7o4UC0q+QqTKieSdcrLnYvDBVnWuQ8Zl7gDOqpzk1bOKtMNCsbWUp6o03knlkA0J0KwUCIW+
p4N9sTtXe/XTwb8PvE7lKCvLs4MFRG4lq6qKFb1gPd/HBOvIrSb3Ju2Ng9uDAoSoxrZ7LuSVLGSH
HALd0F56YaGudUXpN8CVxw2bNx6VFuiZH1TTsbT69J309kGp7exmVEb0ViUqqE0PgcYsCM+ervQL
eVOexYTSy0CFlolBg5VX7TqwZ5ujMp1dPtuoRz+KS1mXY5BRq9aNzaZCVp24D86Pq3kGmHZYbREw
JQ9o5cpjzL8me95jC2jAuYs75eNj5CD5WXKMrBpBGa7tsMRuQ877/FfIMYovOlba9puFxvwvj/3o
zenwpzJbCwS0rQc/c0VLXgOQ8CcnJ9lrFsUI4wqjYr80EJgLICsnSPgh3NOx5dbJwIOS9o+8r6hy
Ljn5SY5sNbWgY0ToNfpS14wB9X6bKiHQV338kH1yVAi4ZaOPmrWK1ZxNvd5029BPE1jUWGNqtfYa
ZdmvDJzZbys5I7ip/HIDzK8GU7RvcYlqI9v79NSBFz3qgZJuGrsN3ohEs63qgN671Xd5c+5XP4IC
ekbVRyiXwt94GZMpPSSDMkO0CxPcENEwUJTiB/KgmxFvit9qG79YMBO/uWiKL2t7DAAjRhitYFa4
U1NVvQxJHMKR9pUPqJRXeROggbXKIfZSIR2y6IomOQmr/Wl3eXWXhWm23wFDzBasAv52iTjIYFdY
e8wjAL+Vd0J0SyIc/qtsGsnvrUWXYX0xdxpxLq52zdt5Hu+HcbFWhG4sMVDjTI+MQX2UxaRwpvdH
8ZKygmyRASzSjWZz+Je9/xqNM0N9TKEBR/uk0Ui+RPNGfq6yuF9QA1RODmnMnZ/MiMfRQc8XLOwr
fkurR21u4mN/BZY7nCwn998ywH3rYOiGtRzRq1565hf3ITtlE7mPDbwmcZU1rTBN4H49+a2OX9QQ
X7AFiK6yEF4UX4uS1chpE33z7Ij6GRyCslfl5AGgHNPSVp1VIOQfOAuf8zTRjKI49uwIai+r5ggI
ZqR/C60n4LTS7CkHDK7VB11DTp0nUkM0CpRg0vjuxXLxBM8LRPFNJ/2n7/Fuihr9YM5uVPHsWJVF
lX6skd8YS48d6X+aZZ9sq2wPf4FSAxwMz/o1wzHFRXu/wurlFeW05ASA6k12ySKyq2rbm84Axqn3
XmXbGCG/56HuupF38VtV9w/rEgiLMwIxIKwVx9krkJx1pTfZm+6K9C3EB6ENnPxFNiWmXaG+Ijo2
1YzXy3TC1Jh14nGDbqSveYNjUWFjDhc43a2oSK3KsZbigNxBSzxIJqB0AMV3roEqmV54kEHR49+i
fmmgOUYmgc0upwkjcxbd2Pnfhyr8Mk1u/DvIeB7jCu3/TIVM4zXtr8pQf6p5U13xWyAs6M0yqhzX
EDWLV1ZaJGIrq1md/KmyL80Og2p+k5p+RtG+aaEYvgAUYcngodgNoyLuXtL/foj+MQAU2p8Beg1I
VFWC32WsjzciRfADyaxqdjvdZFM6lc0KKi/mneTObu5cqK2Lilo9XWtSSS+4a2BAT1gthDbCi48A
4rHJ0gRfC/FmTH248h2t/Mo5tF6I1vM/67I5AZHhBJ3tH/95JOCPuRtWnz3hYLIOg/iaQNnAtSsf
XwtNIzhlpem5R8pnLwJ4hZYeHcjL9DjrePp5KJNkG5pussjJEuO/NTfKIpivwhJMTxAE6UZFdsQ7
5LBgp1LZaZp6LBzenihyFiBH5gJLrj9X/1v12Zb+z3Gj4/0zNTpG1hoa31kjwpULgfMYBu5s3DVf
ZrJV0UaAYmmirmGyY/E194xpUXWbx6Xbgx8fvXCVo26GGTSFJmzYeIYK5jmIH03JfPWsql4LrelZ
H9vubg+V2Mr7Zbu84zlnXFR/pqqI5K1hDeNHOztPF38LS8OSGtEoivkK52xSY0hByBHPsbJTmA4G
1R6Yn21lpL/kEJR40+0DBViaoBpqwwt3bEfhSNVdi4rU3/owQrZYV5n+p18Cp/nqF7aD2inU3fTN
mTC3DFrzO6JiPIgq3sTqWPc32VnGnPHaqR0OemOgDzhLEpHhGV8SI/U22CSiZlD2iQUA1Bk5Ahpz
XLDA9Woeo/t6iXBLrTUv1hnZJXUTenaxQC3CBX8+o/gzHhFvKS8bKfOBQtDRfkiBzHX+QemsLb9U
7BzI7ONr/q/vVX7ZbteKVYJj7EIQiC7P8hdS2FG9UaB/rbIU415FGcbTf11leYKpcuSEO3n1X71K
lLgrYuefQDd0EoDR3mzb5vosIKfFqOhOyb86AnCQ2360xMKFDP+vwSKZloDkcqI65p9JIkbAttiO
SRVu84BtSpHZr6qbhLeuHrTrmPTfy7nZBi+1CYag3Mrt0d9RVpJq1w4JQ4DQd+zJXDwCgKC7dXK3
Ssc697Vv3Xtw0OvYrfBIiHjNsBRWC5iw+D/bdn/TWpEST7L0hR/0/c2d24okJNqWReFetuGtGmHm
8Y+sOFo23JTAS7eNIexlNaoKvLjKWjZpsi+UHjAlaJGTgjhtA0Yh8JqFbCiFAW8UaVru0z9w9e5O
z/ZnVV6NFtLVmZmRWisLePQKAqaVOy2RZ0iOjyqhoUAvzC+1Xw0v+swolu0TZlKbXKC3mMx3FdiR
wIL04Q0ide0q081Az+s6GZhCG8icFzNEQxZoVWZ42ibFXladGcDhBSJZRWPvrC2/U69JvsCcvLrM
KChCt7+jGoPu3LFAcD3aMXWMOLqdZY0/Px1jUS0VTUXwcb7peXsy5Kt4tAmGze3PTmco163T6WgB
/ueTypnsMPndBhmLGqL0f+aR7bqY9VcKHCf+zhPMV61T7d2wNo7PeWR74frHUi/a4+PfXXXj9zDT
cFSyCJZlkWN+7V3IWmS8/U0yV5sYFTyzDtr9CJH2q6lP6YKcQXlwRXn0+ia8p+n4TWOhZbPrBUuR
udNLgC/kxVQ8ZyHmjr41SK530y33AMrjmzSsZLtDFKnUR1iDEAJ2BOa1zeS0/ffM38r+rgz9jdZl
1R4AmPalEmjchEb+o2g5pBmq05+SPMQCkU0NMW0+yBDAflQCY9d+rIczKSqU7eaOKrdfQwgjbw6+
UgdXM6u1nClzR7QeQ+IXfvSmK7p9VueCJA9U2ZR/Jz9Ts9m2Rp2dRbiXI8pBBd81uwQXdS2WyOzk
68TSphdZpHkgHlfEQBeui3C3bKqAUbJSl3q3dXIwI7Ixnwc/erKE9wT2N/X2OZe8mgZY4VY+LB7j
nvOLvKzWws1go8zThINyw2eFGNEMaXwUjV+vutyAq8KR/NHmtmoiID0wRjZaUROcXJhof++SzUoJ
OFK2eQ9IpDYDI00bMm46TdNqUuuwWTxHyZu0wa2SVVXoYm8Ww+bZa/Y4ByiduxFglK656jeElyLn
i+bUDVhRrfiM8uSAqh7aMP10Ac1p/Q7H5M1KhP0tBk8DRYeNYMFDAKZBfcHtsT2YfMMtuA17NmBR
XwoX2SgPldX1o9E0XO8ceQfMt7QXhT++tpDjul7hjejoFrplgQONY/A2CmqVx8gysPjNil5lE5qw
a401Nl9ORCMmH9EmJIGyLJsCdC/iBVv2OUTfEzM7QNVEoEJW01C7JebPaa7IFpHbv+NYq09G5kVv
WMFpa9Hzb5RVVCCR1IKeimw9vfIui9UJ9ZC7bCnJmi8m8seHR18SBFvPE+pKzo1fZfxS23/Gyia9
QfUujdWrUDRSKK6LNXUvTMwRmb8HgLhrxkks5WxwPZdEW/ujSFmH6iSr1rk/ugvgDCGOq7QZBHP6
f9WVpmtmbTjex3/HyIGyeLahzjvB7RV4zJYWMzzmeQ4qB8tZlOSo1s82efWvDxxH0GsBAlvkTf/n
v0KOlAUHjB+eQYILtwzIVf33brD7I/mc/iivcP74c/V/tilhZ+1JGyyfN6R6PByft8qrZ5tZJuu2
RXNCtXX32BOoehRuFemwmyIPay3TrVbPnhauTgVtkpH/upR1OQfgELHWwqFc6H+n/F8H4tsHpVve
WFUefLkk3j0/Rs71nEF2AEXBvr3o1PNQ1dtA1OO3YVBtLOhG6+SOAS7lE8RgDV2f75j3bqaRLWbT
ArJOrKm+N2UILpTcBbjkMmP1Bj/dkgP91UTFMvWsGkOBr0hdZK/FrGs2duO+DPOIR5Ea+qQxIKNu
P6FDEC9dCPZbO7PQrp8Fz+SQuMmaWSYDFuZ8h+z4PyaRA2TxnEiYAULo/5+TDFG7lx8gBEswx138
1N9xv+3DhUJATY2H4R/ehK82SbIfDg/qovbz6iNWyIqAeEZ824ebhr5SfNOisl2PhlNdMJ8KtqVW
2qdmRDUga83xkDiWe8jCdNzpbQHFITONTecG5oXQTra2xnS8tWONvmHaTl8qs8QzPPCdjzpSCIES
LkQFIY53Xm4japvjsbPw2yhdozgG1CLN8+bkF3PXABsrmmxzO0LuAwver0rRKEDhY6SS8jTJV+lg
+QqAwN47EPD9iofhwQHBN82Z7h9KgR4Mbqs4gdfXNsvvQzA6X1sDk1X+QMlSdg5DkWwNP0JKcR47
60mu2lhBe2au9hGZuqEy05duvrc2q5U6Vt7d0AkZDaqyllMqfq6dO8fKHp8HxTbcE3shMjDPkY/g
p4LA6bePD7T4HwARsxfAc0iPhbybdLtElaUqtgYscO8zDPt4GwnvvTOx0N23TYK2neP+40ZKeNcD
THvMhmx0iCGa4dgEm32yz+EU3rEaXqTGPgOz9JlopbOcZUbPCbvUF2Rv0X2cO0RikS8l+ydSf9io
LUK8Y2MKYk3ZpwXB+TNLACpjYSJuHn7huxTEcD00I2nRjk0NodlP9lHSWi31zGSVtRqSjIUVvoQz
8Ial0/tM2s+ezeaPFPTxqrTZyuDX9zuvtA6w92BBS6vPJvLyr+XcFOSZfrQT8+3Z5I1CPfgFWsYZ
NpXzINnnZkRpAl5ICzmXaVTZKhqSdls3vU96rGrq3Z/8RZS0p6kl7phG7s7TZkWDOjLX0L7NT0UY
MAGhU74FZaRi5p7l5xTFo2UDXn9TF/54fBZTV/ypjgnJ8+WzZ9ZtC3zsPThSmgMibylUpbEaPSKr
0Q/bU+yPKkyBVLAC3w0zK9eJUxovAvWmXWy3+oHf0nQ0evRJgpjQpsMXvUrxn4FJolgIqrUQ0Vz3
bqTqxN88wMUnPLVNo10fNGJqnhXpV4lGmPtApmpXrxleTBDspN13dZ6kH1OgOseEMOZSVjNgAaua
ROFeVgd0mfUyTt/6upwutip+172PW3DaaZtBE0iQOyNztNkvRPpPzaR5Cw2vhzsrLthVP3+rvNa9
y6aoGubtcn6RtaxMtZWhI97s5BVOr0l9Idm9n0Sggozu64ts+tueOqV6fDbJEQHoBLTReK480b8G
SvY1NUvj08XrCGZuNt4IiZlAQCFv630uPkhhbRrH1j+FQDk6BMd/0QqEbnXhDCuUffVP2Aylr33G
d6So8iMYzPJIcK0GBpna5CfzAlJmFlfwaJrqGOtWVXBGpP4Y1NiTsW89ZN1qFGzQce3uskDxaOMD
Er3KGtmKARVWTJVlFWkj7ZKW/u45vo/Ruekcoz7INs2b8Dse5yVhnhLaRn/HkomAQwH6fW5KoiBd
B9UQblAHwDQKcDKbJBxHQeChqg2PWBa+U1VrUozdLPejPtoKD8s0WM0XOaLnwd+bLjAPWTWrROwi
jYgFaIf4ZM1FikgYtl3aXtae7bL6aAOktVDyqDgKvm81eg/Dqb74Y/c5YkgAsbaIydfxK9ONsHh3
ioa4he27O1mNSywsSnjqRzXQUduyUGBtzPYLwUnvHzImi0RHTHgx4hrkp5gWKT2mCMWQfJtCF7c2
4h93EkHBOteAf2Y12JxapO3RNlTzULnzk9U34qXIeH8Fnb8rzHE74GxyKpNeX6ueV74VKAHyzvD7
n1ArlxZb4t95Dk8ltV34f2G/9NSseTW9qdomtqoeVJRrco03appP5g3LV20TcOZdDaLj4U7r7NCD
gn2JUsW8JVkCpcpPQQlM2ktJfu9rVYbfwqSNP9x+cJd5xAPbu9GwbaNOP9RDPp7GZEw2bmqQ0a3w
Yuaw5X53Y+UYqT7SG16BxH3rZLdekI0lVXMOhgjgpYMRYjy2v0k7fvD3FB8sKyMIEt97LcOp3xRK
VZ0IoI5s3kdnm5eCJHIp7I2LSd5FFjHPxVIR+bR+tqlDMZ5ZndDMjxAxyQD3LTPVHjeNalH3E6Qa
/te6b87je1X9028bTn8Z89Yh8O1kKGUY/b6cGsvY5Wqg7KymjE9gZGPeKygRyyvZhkzot6Kto61s
H7Wq3SHV/t4SZVwmKsaI0v5GVk23x55uFkGR1brIywPhNv2LqrsZir6qWPUx1uy+UXB6SSxkOIJO
O5Ue0e92FlxzXNDHahJ8QxFA3VQamomTB8fpoUBhKEFyIQTxPYDM9hFC6Vh6mKXcLNSzQIhq7llU
GJKYbY0LHYHCUy8wZoXlabw6OACT9mqb967CRxVZDeenrjhrG6cuftxCWbQl5BHXar6TmAdSVYIO
KtLSgxyGEctzcn2evMZg/hRE1WweHRivRqubCMB30bVVgxdkOsN1qU6Ig4bQyclc7Y3K0e5tYqmX
CE21haHb1cdYVTWrJOE1OSzVlC92Gaav4TSEN80xeKdwN9YxzjbVOb09RqUai68a2S+gatQ3rQs3
1jyZy8Zij9qSWMlhlh74y46F9cSmrH2vmoP8yFJJmqOiTfwq57krs/I4kGL/B3+QhVjj8QQsYZxl
4SjJ7ySz1W1n6H+aZLusxl07Hl0PYOTf8ROH/F2C196SzSjy321r/yq0fKV5avuDJ81aCqPOL0C3
C4RsEmujFcm48QYn2EQktVDnKRKEQgsEhB1dZcGy0Wnq0tqs19a0TpQhvj56wwygvtrmzc4abZkj
FNc0rcwNrr01Ap6pepUdHXSNs9OqpDG0CX6FFbUvudKuUgN3nVQZT7Hm+69JrYJoiAtCvXUF92Bu
6yrjtxVNFoEijCj8jhjOhFXLQvPt6hsRyG8JphO/CoiZJPNxvAL3uShSc/yNUNzN803r+0Q6ZWGr
gfZFQ59j1atO+Npm28QNxNowAv+K8qi6DkZ1uMauUq3rfopeDcXhhxP26isknAsx/JsfBObKhZpC
YmxOuTtzyp3lEt1wd86qRwBOH/1WPGHllWpddMSXIL8QhmpOvarfwpmGTpBVea1zpdgCziUiPGrY
egt/QiHTQk63QObnMbAYmje97hIwdNymaX3xmgy75xxsCoNj2is/5S1y2skEbOzl4DAk412ORTcc
Yr2vpTs5BI7/2sdVgChsot98xWwPAUC7RWub2m3wYIUaiIQtVJ63vaxmql9cqsRhXXem5Vh13bat
B/tQQA09TDipzLobf+sDVmJOAEapibX8y2AsIghob7Li4rSmEDm8+U5YfMmC4KXF/gTiIAOBv/wc
PbabROzgRpPvgiQUQgksrkZvC1BCsTiZQP8/fR/trCkrp3cxISdcFVlx1zCZWyecFi61UVdbxdAQ
ErXRA6jjOtizUsVnI8Fn3lSIlpuj6Fc+TjJvHEzRl0Oe91vVej+aqkp+JWqEcQWccw7AqJGTfsd5
jc2g1eY/rZwNVxQjqNUhCNznrX+VRa5H4cWpX3sX0VeSFKZ/VWLPXY/tgHQfx+BsPZA1sA3UNBQ2
IM6iBgKDPLH/DiI/ydZZ4BVLKxiHjbx5cmsw86G2rhsjZ0tL4fIUE0x3W6jLbsAj08IeI86WrA2r
j/70yOGyyK29ToDrjI2OfypQj0gskWsLpe3Hl0wgRKH5ynzsapplH6Tji+yQV7LIJ+WznJRhJ8cW
qABbuJUO5Q0FQv/i2xjILUSR+hddQd3Xz5HJs0Pyxaq2CPlbvMRzoXQm9Lz5qvIaJH6HkZhKlh0M
ZOfFv8Z5aD9xilQRaZkHa7JbXsYDhzGvbBBU+Z+zRqSSdkOe/B7C7gf2kt0VsbP2Nmr5xVXKDghu
Aby5RqAWY9fuI6uLYMFbTVzsMGjupWcdCmA6H5URVjuM9Ib1464wKhDy61Fi9arqzU2rrWy3+1jZ
hQJcO4qr3WLUGqhlBan+di5wWJu1kokj/LlsPLNdsGl1dkPtDkDQ7WDcAUSC8xVforhFaSMIwBtP
E8JFFcobk8rpm0BLdArs9Kcz2hlOQTTZdfQbSWbyuid+Lvmbp0BdRZ5zXHEYyN/MxhHnbkS1Z+4s
jKB4C3yUTF2juskBFnHeRWyhTx+pjbm3grAm1miAEH8U8dLoE+3wbPdFOR7agExrJxICNDZOnkNz
4feX3NoG8Ejhp3c19dObHICgH1Jjom4f42UHr+d6YfuDsS8d2782lbPHmhtoi5WWuDGmv3DC4qlR
ig63ch+baJojy3F2qK+Ea1nVq9RYBMIvzi4Bhq+m8mNKzOKjDxM0cQ1c04S8KVVs6IO1dZC9OucT
jjblV85c4pyO/M8fdzWQzqBuid3jLkTyJysM721qVtemr3/0oNM3wZSA3E0HJD/z7E9hANJZjJ2b
bf6rQw6RbUJk2IATMYGiGTXDIkLKpHLC4Gioo3OFbrXTFDs9i6xwr7Kp01FvSjC03yFyNfL1hzW0
ANNXVj4pDIWX/sT6nhXomxpddrad1joJXa2vYV9xGIBgth8Iml7FoFTXbhyKXWRo3ULtwvRUBt69
8xzl6mttT+Ckqj5LzbznseK+IXYhdn2JZ02mCvVdtYKdHGAWKqafSG284B7QgQgo42WS5fEJflq9
rqPGfO+QTNaScPiFu8qbGyTqVw3zm3XvBdURx6vqpfShLo2F5n4H3LeSQ/kZIXje1ObdwlsEZoGo
93oymFd+OvFS0+vil3+RIwmh+csKIMmr3xnxXjN0sR2bOLvFnRdtiwhPqRNwCrb4iTcu4640D005
mYeMXyIs+gQZPgPvz2wBeomGau6To2Qh+59V2dtWRPwzUA6y1reAZZeP2eTEkw5dATiJh9TCKu8n
+5JE8FmjptQh2WjxKQ50iHIqAthZzW9R60X80bfDj5n3+g9npTQB+r7oBuVg14hc47oIxATFhreq
UKI1a6V4mVxd7PQRYRLdVfMzHmC8KqxAuVWENJYZCqPfsLW7hb01oua56UcVSepC+eDlFUT7rrc5
gMvLwBbJOk2VDUKCEXYievNaaWH7mutet0/0hhz73CaLxoft0IiyX0xG9afNMDH5bQCY8sPjNlxM
lHPB3kRXYuXELlk/wJxAXXLUZqhz2/CuxfIQ3RW8knP9NynulYarwOfgO8h7Oql5r9Iw3BDxaE5k
NsGIeeOJdRc7krnAbvSuErnYPZtcJjxbYIhIbllZQRp8+P2o5ij6kDqeyLly6MsaQ3mf4P4sYqUI
fnRd/dVNlAykXbUHUKT6i7aqFmAF+Dt49dENbTsA2VNsCBrV/8RBCffcjz69qSTPBXTsI9crg9dp
En2NqwYbF1Ot7i3gwZWRTNZV7QzAs+HQvZhoDGNoab0SmMn2uPQ5uK7n5o33cbk0bGbiSPlRuEAF
s/hnh1gEcS6DkHdnVp9hSgIcuVwOYE4wYLVie5ccOXQitnZ8xHqGVAXS+Fu/FvW1SKty5eQ2cVpk
QXima+8zntA66ww0TkqBcIkdDP+gP/Qj6qLuQwlhRFhQPW9E5X4ZEYAwnsfmXdP7c+ahfa74CIAn
OoZgGiYr21ofm12Z1OldjpVDKiU5CH8oPhCw0daqY6ZHINT5wmoCNvXIsjpLNu/5ES3aSr+yyviL
1Gz6cxJZ3jIVRH/NsLePjjf5i6gM43KZhvFFhNo/ke/ehV4o66pwhw88a3zYvJPF9ixUbhlC1ppf
jR9k852tHGbM1SLgQC+HIYUC3hZPg2nwTFxEhtesnDEOpChXhTCGI+wf816H06tWiB7GCS69Tgt5
cBIfZa5bv0LOPtiX98Ed0KHYFumAK0xNVFuLM5T+u+yKem2/s8Hq8Ilmen12RI71BkhbO8gmxA20
bVw37aqs7046Jb8ilQeG04HBgUDkGAcNySEwDHLeuVevXHSNP5rReomxC/qnCdy9hzHQdyv0PTSt
lZEon8tq2Kb4qkea+pqWSYRXXm5+mvgSpPNNyph9RkWJZsIwqovKjr/n5Kbmnyw62GHh72TVYe8S
tWHzNr9RUVUg5AbD3f6IyBCsauJ/BzmMp97IEv+jVlmwHU4oS/TsrkkBv873B7aZkQqI3bXND7UB
bxpOU3hER3T4iL67UWt+GBypDxwrQ4RXGaSZKE91dpvwBcLn1WaPNiirAPGdi9+gDCCLXjGnbW+r
9TIJE//m6hDKFWTOYLLCLpFV2ZF12nvSebBq51txTENl5ebV/5lG1XW8ibX4e8RpKVrmZjdtuqkB
/jVPKGfw8yhfZjzuW9km59Fs76xXkKRljeB2fA0jFqj5M+TkaocqaWlX2B03ntgijlUt8FY0D+iD
mbNLj3nAA6FaxwjgLxWgvlvTIHeVsNX7pmY3exDmd2XCws3GS3dHWN95Z8e+lO1qq6rrtCJFYitF
hbuQvhVuaH3H51lZtYrRHeDG2OS1m7MmcmtH8NGDVeiOlwHt2K05tupCdCPctrmNp2e8YI4TrFt2
hCTWqT47ggbRqjBq643sSBDc2xLyC1DRNY9ZpRnXrtb0L39rMjRUxOjK9Lq7rvDVndDNtULvwHFA
vehOsFIcDc9Iz7CnXW/gXtcGbnyr5yIZG1RcrQASwFydyiG++WFzZplEamKupRgKvHRgqWWtkrtG
EGXbPlSK5fMmnLNrAAv4acpx3YD/W+ezxk154Jyq2vUQOTfs3VQ1m8GqxWybmSGIqCIT6lXYrxrK
wTcgr6vBUL0HkaWtp1lcVvY2DvvPrOmQUp97Sy0BZzaNX6wQA42oqr/I5mpwACj4OJXKmzBwM/Gr
tzS2ZdzkCPHL0ezkAsk/eq8/ZSNbZtQe9DqGPl7lZ3aNZIHIln9xxzhE69H/xNUY5wA1dAFtal9k
n6VyCuDrQxNGy9K1OU3BdyUuVqwG9c8+g8FX9UV9rRGdOiQuhmVOpowffu/v5IgMiQgY5BEHAzK1
yynHKBKI7F0W5FDJAZJeODSVPrc5/rEDTo69ipI8hoyZ+82eStit8102h+290G3vMULe5evakRAy
yJX5phBw6BY5NOKw8w2ybUJjHSTNb13gBqhHylGPGuUYZ122qVvduk8CjwdzrK2fkQl2gtfHb5wg
vnAeRGvHGEt0ObXsAlI73qv9yIkSa4Zrz5lt2RRj9M1LC2L43CR0saqdlORDLWYnPNe9ZT0qAmrQ
F8e8KRGNRAlq3dSNyXYWQcCyLZRfgu0uGa3f6Dj9IBfkv1v6LOqShS2gmsYANeRjq5w5zlWJ0PLp
Ijf+DgwWQSs+0uV5a40ChV5yiPiN6f5NoL28rbNuOgzW2J5Zuot1ZLXGl1wjisbKymt+j/p/t1Lt
ms14JLq7GgtyPvB+prnmIAy8Gg3AL4Tu+3vm681LlTpn2dl6WXfPWTVmm8vyOAah9Scj21VjvckG
JCoxEeJdFQTJMtFC60tmzSL3dhh/cTLETbxG1V8F+DBk5tQ2DVb9EHmrcVD08xin5UKawNa16sBI
I5LFM1685+QNAM71W07vGyXxyw3GwuLb6KJp3zniLZwIhQ85Kgthn6nfirIcMD6e7BdL66N1zV98
lSGJoiO//GUAQHjx3PFnOVvvxpPlbkenHNeySo6MSAAmnCdtJt3MN3XhgAYDgo2hIYJ7Uot+PVR5
v84msopL2DV6usWr3n7AeDUlUI5P7K5E7SolWUyVjdEi8lP4iX6tfvV9/CPkVTK3TbYnvjbNh+i0
y1QsPAAuJzZ+E1F6J1VPUy42kQmhTRVOdAuBfV1SwvRtnhFpYnG0d4IwzEIr2M9moPaPmUVSTfGN
4Zuv6ER4NVxmDcCbD8MDMRsg2APWyOzgcEIDBv6wR5AdE6F6vMsGY0l2OFl4LgoCiBFYR0UR3YoE
9vRD0ZCWaZCpsye+lFq05pZHc0fyCKA1lsL3GFFB4KhALGQ1FUF+ryqdVT41L8C9y1eOn+a2IG27
7MhEYvikmEejIc1SRVlyr9RM3yoT6Rsj1FWoBqG2qrysvspeNTJ7cl6BivDHPHguiuEQOHF1i5Mp
uUPZatblqIm17AvR2HmNy/fnaIwo2lWmlMbmMR44+cUqwEjq4Drq8ZIRHruR4TsrlVUiaDnX/h9j
Z7bdNpJt21+p4eeLOgACTeCOk/XAnhQbiWqtFwzbktH3Pb7+TkCudNp1Rp77wiQaMWUKCETsvdZc
XgSNhRoiYTQDi8yq8HeMDMT8NX55h1Zx2eq5RyFhZLoQKd41TFzkyYHONGnaN78Q/HNTpCPIx2lX
0BMRUaf5ahxG7Wgkjn4rcoj/YAbVp5H/z9IprfjeSUHa0glAAepDsyBePTzZE0UoH5N3bP5nJnXG
oYkMxEYEsN8rzILvQ916sv0AOrEInA3Dfr22u6n5FIfuMYXL/OjrzYoyr/0iC9PaAb0q13LadHo9
WEC0IFmCp9XVTZq7+TSCFc2NCiJ5O28Cqkcdfc+l/4gPLXnt+ZcSh2xiKGqwvptuQeksS147FfW2
qmv+gSha48nukWBP5/shBDOlNqod5km4xbHBU3Osq6UTg9k3ZNAsiqRtXmujeekl+H8UWfu+gTqG
kvxrbThIztyW6Tw23HPUeFN8jLpsKlXhsfYZ7gmZBWVj0KcLWISm9HHsqlHfyr64D5JRfmm9gAe2
HmWfbeQ7i6JCByQwsS5V4FibOlCTbaMV71rfQ+7tjW2VFwZtJDFQ8Ed0UVOyOHoYtdaa1ujPRlle
YlUpVp/+8V//+u9v/f/13jPgaYOXpf9Im+Q2C9K6+uOTrtuf/pF/7N+//fFJSqlZgkU0NVYpVaoH
Fse/fbkC0+V07f+EahLZg+6EVydxvWVjUaBsyry/VqqjbzvPIgLIhb8fsMBBNhKpX0ZrXEnqVO9p
an/zm0x7pDrNKiap1Bui7atTEhDaIOqme/TMF+HEchuOcQ4DpuXbMnPwHQaJR0c30tb2tKVrWniZ
98/vwrFcC43QnHlXlKLqjNAy0kqlzqJGwbhRmWcv6imkat738RJ6/rk1bnl0yQlddR4FI0Rua81V
9JQkI/xTb1ZSr4o4118JHGtXueD55Rc8kz3uSrykhF5bnelvo8hOHlhxhocoxoBuu22A2gO6JZKP
2L0pJ+fE/OJOMvv5HR5UYwp5n4pDrC5jbtmVogzOUklGihiqOBXdQIxTj/y56nP90tJmujTTu2YI
spXpaDxHfj1QRoTWRIoCzWs6UDrBTi1iGE9AvnxDtutCTcYvAF+rQg+/ouEJ1iQYRjfoi44VDxCL
7uPNzxcCseIbDzyrRWDhQkFsKntDO/KwE7cZOVS3aZn2cLl5FPh60RyMpsR41Mn4YVSHTeVOi3i7
Sw/gQvDWTZuG0cvl0KvDIclBhcRN6a4Kak0azfco2wBnsFgMF/k5bcnGSEMtP8+bXZdpa2wNDG1J
mGggkoZxXzVDuIg8Sz2CUYRVjufnsyrSfayHxZtim++lV6gPKhlS20AYxFn19CkcdDLLAcPw02gH
O5pcLsRU1nKnkfofma1TgVJxQpBtmQEQcNqcjwROyFrTzXqQqX4nFjBc71DW+uQmOq5cKWOpUWqv
aJ3Mh9UskGcZD8pJpLcZ3zEa5YGqJYXNSx80YP3GJcxf65wIxeQxOe2n9X6oyrDBwuesenPytJql
uLRREW/prqRHw6ysfdSZCb9Y5R71kgaySQDMLWKmYRUIMT60Ic5T6ppghd3oa6Igk5FeujFiRyZM
rXs8tk2G701fChHVh9JqHITnOfv/csrH2/nEnz/y49RyGCHUclufusAvj3aRG+cRhPE2BjGziGwX
e1WmmyfdSRd8CfVBh1q0LTvLvitHYoZDpW7ofDBvMsP8ux0okGyc4BVDvMoEeXSXfz9aOcbvg5Vk
2LWkcKTOMhrdxK+DVRVDfM1EkD14LMwWOGa1z5kGH9UTfnaKErO7h85+yVuPXHhbE+sMqdfOmE6j
8NIContI2hAtc8y8e++wKIulehysWDuSEQ2lo4q6cNFzxZybXv1A5UdB/AojXD7FI8tTJxj1UxVk
2NuV2kM+EkQb+Lv+NjCa7FnG/PWbzqVFYKGFz8knDCx5j0BX3vu9i0PCGW+DaZctsmBlQm/ezgej
GnO5Mol65s1GUSvIZql/k8NQOJaiPLHyTe9ixUvveLbEZxLTNilF2DhUz44e+BdA2u0B5by2wbJs
PAwqq0WmyPbGNloSYbSWhjlhcdpS0Z2RADrREIDeIttBO8KdGxmfcz+8DI0Y7lUMMSdR2cQclbqA
jVdrC/BSLapmRYFmWH2OFIRltWJ0yDIt/SnmulqWpQ0oBUr5KnbTjqWpTNf1SM4RQob7VvjmvV6h
+ulpYLI+DPL7v780NMv57dqwYUvplqlZOAu5SOzfH2QikmVbx8m9amgqglNjOAInGI5l0ILu/PPd
vE8Y/YZlEP756eC86+cZ/J6gm+YjpU1b3Kg8Zu9/fp4Wd2upjvVVOmG7tMtAHBo18p61Pnhs65G4
nmlLX/Z26jwR31ze5m76oJRCefJKzTq4FmXieTMnfnNTFHazmTet6fOipBSHeXP6vKZxk9t5q1/9
/Dwl7y6WT3M0uLWKHmqqEvoPlcjpSrG23oh5UzbhDZU5ej6q8B7mFytax22HkrD37YnGoy0Ey6bz
/JLJODxXzDwXxTgOm98OzJs6lhgmo1p8RrTqLfJ67J89CyMXYAPY5tNmLkHeZJiSbuZNc1pR8Xy8
D1Gz3+miOM+7k7jyD7Z0iRdSEgQ3bZHvWzrFPsrEd9Jd0DY6w6tGmOHSRllx67r4uhl0alpguX1r
W04NTMpsvyCTQGbSdeceM9QyTKPxPnbsByRGBA57xnA/xAjrCtqaEKk5CBwwvuMSIrIsqMC9eExI
+sGhAUcX6qK26hMVjqdiGj5kAdkYnRSZwmbUvWjO2akH9TP12mqXuj65nnEyHjIVjDFwTvsEqco+
kQsigUmDL5Jk9s37+VugLQS8swxUnMsqFtxYFPadHirWXTz64JjU8evH1rS/0pVka6nAua1C57RK
9U+D15/McUC/adcVM081uAk6iJ7zZpyUwU3GQwaiCpiyinIHj7x+uKWxqh+nLIoVCa8Qeqx4pw2Z
C3sNiiIuuHbx93egbZu/3YGOpWqOpWlThdOWaCJ/HZ3TOHA44FNKQpCakn54NQks7IGB8HBly5+W
by5w29W86dqVvKL24rkVmguHcMO1L5vUWg0QeVYG9d+lNVkk5xeKED/e6VZ/lRZt3BZK05Vw47lm
h64rfhzS9SzmGqcNjswbka7PG5GVMmHwwztqAuoBcduwUXrXfegU7fss/tFp6CmyW7YEvxh6EV9x
G9nHkkt2CbpweIVo9eW3/SIvnJeyNsz7enSUvWO16TpquXht3Seyu/efGO6UfaZp/GYxPrLKD3dZ
E/lP8/kqERErVG8EFZT9KbTw5jYxoH9E9YDKUt3ch5VDYERPQFwWMgmtctU6zi8OV1H7l+15J6KU
7chjc+9TyfYyvvbMYvA1JxheHFzmoXh+iSL1Ic5Nsk6m0VlPLO4jk1TieZxOB9meCyQwgSYlSPay
LfeqhiYr9+N8bbSBsWtkP3BPcHd3onoALDSe1bYFgT3tn0/jruxJcg+3vaYPN1Fb/3gxNeJdBbSH
5XzA0LOcXJzpHKuhqCxdWvnMlMfDEEb2Bo+uuLfMtF4Efdi8x8VCRSP4Xva4rEdJvi1QG6hVdhcf
iNHS9lVnAkty6m+On4yv7piDKQlVhC1w5EIHjSlFNoLYvDRjEsW+Phy+54nmrekt32pB657oirX3
ee5jw8qrdgVfp7mP9K68+lS1p2NI55ixeqWy62El3ypTtzdh3VtlkqH6961O5SouAuDZDM/dIg6L
+osymmfpAxxeGCbW28l97zjRviBt8Cuob9g/WZk8D6N18nXDOrpF4lzmlzQP7iy/cQ+YFjWbwihO
wnKo4aeB/+go8O1LlTl7YM9Wqyk00yCdAyMiWJuAqVGhxVs/xSyqjRwE/KNdo4RQF/uxsh3/JtUi
1k6lX6fLwuZXs83OgTCvdDYtEGOLDFnZkzZKOt5kmDU7V64TyjPr2U1LRdDekE95AdrQbUCG0BxS
TPMsDEEFrqqSm6j2y6VviBxsamPhKsge/bAezhESI6Jkpre+bR57h46RIrQvvUuW8GL+qyWIz5ai
UcxNVSrOlYVkdOPIin5/UbrXeV9nI+KQqYB8Np0yEGZ8VBDR9Az4mXHnlY3zNSi8FytgLLTT+H3y
N756RUu8H5PXzw/9HorqLel14mTrDcNL7AfICKftdKjsJZrGHmNHZZx+Hmgf4M0DzqoU/SD6yOKz
Bh0G/LQ9v9P7vl/jFwPrU/bxFbwBF3uUOPvMMaNrqMbxVY13aDjau3nDpOtwGMbu+3y8UQDyalEW
7W3pIRChtrxVCqZeV9U10tfIHItNbD3N81d1msTO7+CCaeR5dwOs1WlOO++cJ7pFHHVr4ozcNWI8
e5lVWnXFBdyu3ZGY015j1OamCI90f3VKuDRoBAtx9NxQ+RINtbTM4bSxLBXX0iZytZGOcu+6bwOh
SgcBdpO8V+O259CPl/bNCFDHzLvTth9vUbIJ8NKxo9wAIis+y1zJVsRg6WdC4ZBBF0W0LdMkwZjt
DwsYpwMJ9++5W9F1//NFUUuytmGfrNAYjDfzgSaiMU/ujrOuGMxWGQG+e6usaqSa2LZ08T4MBJJ2
LTEtQRomN61vRFcRkgbrp6P5RUL3XOjSqe8gwNBrAwq1GlrAR3avH0b0GwdqkAVdFAVAddiDpUbU
KqrDvD2/BDIY0dz9dvzjp6QlT6mqUbeV9kuAyfqYJVF3VZy0OUEkPfuIDq+Kx0upiKkSZzPcT2fM
B2Kz3ZFJSt7fdFpvWPKAPoFS+3SGtG1+VDbqUrPqfjufMh/ANKknoXY3b5QleR0mibuaN76VVAZ3
CjMSdeFmrX+W0wulfEqvCaETfhAjCf7zwPwuSxpt55vD87yVImvd1jF8IpjjzQGChb9ohI24PqHv
vLUdo1jmWiDuurQRdyG+hHUaRvF63je/MJ0sl7GfdFtliPg5BMyAz4VbHuYfaaafo+m+r5PGOP3c
de0URbubP8Eg1eFkNPF+Pnfe9fOX+fkTPqKXbTeqf/MLzSdXufjxC/38vPmXwtNcHT5+yf/hF3q3
a/X3XwgTMXWtafG26hUzWFaqUWOARpN0CNWBP1QnDLJbqzxhpl0PyypC+2lR+j6OdRyyrCzNZZfW
7gGJabJxO1XdEbA6vCgsnuj3kzQ/+jqFgjjYOWYwfq78nel10+6aJmyBegiJnHWFg+8u+ol+poFT
JDZcuhuB8fDRKZLXduz9t0BGl1QNi2crptXpKr5/w9M8oYAFqtduiEcNfQ0mF120K3mz4TWR3TWq
i/44bzXCMy91ZwDipH1WhV4efkerf5VhkoSE4+asWNzWWX9sa2SJEeFCJEhYWduiQ4qREOa6Fqne
PNgKLZAmr4j4njb7sZ9oX9FyPkijqHkIyH8aQFdc5l1GkdVLuPsQJabzGzn6Wxzg5mo+mjRdcbR7
LGjzUcltdq+7D/PnfHxY7ILCarLzfHraang4wKjt5oNdlmpbx0DfgOafUXtAVjfV3tXYt0CwecVL
oSytsjGfiz7oj2BnfKJQOStsHXXlmV23nzdr9N1jUDI5MtPkkiQO0efTT6dY7TemIIB4Pk2vCvqt
Ir2j0btMOjPbZSmGDqO3ik1ZNcXVZ1ZKhUtPPzckMTodZmSCdUmNR0/SWQVVf6rGNr4lUko741r4
MTT2OnCPiq+FNK3tdJfUkpRSNRSrUlbQAXq0sVWQHiKlSA/zu58vP/cJEiw0V/UPNE+ak2zbeBV5
0v/WrnXSer6hUw9WqkYhrkCtu+6NApSwhf/povVLtS6cs9RjJlZ6p8CNFcEpqrT4xxmjpxxg5VU3
8/l+N+YXgvPyS+krj7pSW/t5F5HFBHSGtkVGIAxNdSwe55fiK5Kw4DFNeiYnbWsdrHFcdmRUX+fD
it8ezKYpdpTril01gnsc3ZScXLxoF1H62kXRS/VCO/qaC+OAbaLF3v7vY/O7jh5g7gYXhyIrOOXR
ZwHHzw1UCemzWjc/T1e9QvKwyd6qFJHssoZscbCQaxzyLAFbR2D7hkBab6l0TnmjtF60TwH1/v5u
Pko9NNz/x3kZti6/3dkFs2l6ce3nOM7W+sQANxNqg2qXOTss68UG0fVtm0Y8G+xRu8wvjh4XF7ek
C5hrlxgxV49O8BIXsHSV1Iu2skdJleYb015hPTpnVFvfYt4wTJWvOXyBBWWo+uoPpUG2it/e1CzR
jkFlZhszMPN7oimJgukS8+iI/DuZw9m5zU1WeJZRLDKXBwxPCf0pbWj0kiEj7zrMsXvwuvaNFeXy
Zn6X1a2+UHVfWfXt8GPfmIRdufh5zu/bvvJNaWqa60P7vc1xwgCq/ob6oV8EwvYfUCD5G0O0xVFv
6mY7r3L/65eOSTV3UL5l+VAGnl//tvmv0/3m4b+nn/jzjF/P/9dufV3/7Qnb9+z8JXmvfj/plw/l
f/vj11p9qb/8srFO66Ae7pr3cri+V01c/7vlM535/3vwH+/zpzwM+fsfn75lTVpPn0b7Pv3049DU
IYJC9Zc6wPT5Pw5O/4A/Pt1372/v//kD71+qmp81/qlRq1BVTTOnkpxD86l7n45o2j9VaTM8qJI5
pO5IagVpVtb+H58s55+qpVNbqDJCrv74ZJr/FMKEVGLzMTb/MT/9+1/7o8H18ff5nxtehv5LkcJW
VWqEhjSFRb9LkGr2W5lQ64uMKZTur2tPTY9NovRUSrD6psU0SbttfILTkpySeq+jS2CP5gRguSc2
O6S99DoON6Pp+Av67fp2nlbLsHQXAxrhpTF5VFtornsFPXiK5u9EXsu4QVgarDCaa8SWOcYuyAN3
qdBbX6WTtqQTe91u8W5bkbMYcM2EYU3r0EOxJYYxBHDY5k/wqP0oNFetl5g74rfa/6V+akz/7p99
QL4XDKVIW6RqWKawbTF9b3/pA1LqknYWm7Rsy42ej2+trrnP4LlL3FxqtEmyUHk2azppiePg26Vm
89wwYOmF/xT7j6ScDTeG8FjMq+1kd6aNv8RkXq/caUUHgJ3p83l+x3NSP4usxtftpc6y8BS5y3Ic
tHGGxcbTXffk53X97I0UNu38KeJqubAMe1XBUT55zFBpdZ3UUVzmrLFGjz+D0vk6JnyZuWUD2/Lq
+jGyTe/UFB93/y83/1/bpdZ/fkukwKjUuehBcFlbUwnsL98SJSSn75kDrapU42+UYVHaFc70TPaa
4Www33yCN79I+thY1oaebjWhVNfcroqNMuBHLd1NxAzojhG8XPaItbcYAfxNloHn9qgHv4Z09hd9
peprX5P6cjZQuZ0VoqRN+pVmZCXdVBTj5AGri3pImSvYNfyKShNHkJjikQS9H5uhmSzSKXm6sVA+
UKOcC5Ig0Iv1HGumaYocF1GYXTOnKB5M1dRv+oxwYgxOiLELYJK+ra/nLbdt1Qclsdc6pJk7xw3U
h7aaYDx1qd3Y0ybUOLHyR6zsDqo5Wra6eIbpwWU7ivE0b1bPsVHUu78MNz9u8L/+SYT4/cK1TN2g
VqFPg4TKM/nXP0nv6aEdOaJkdqO5zAgs/bEG3r9HiIcRAqzbo+XE2a4QHlog3yDy1Y5XHISjLmlY
0qoiwS8Xjyg8WdIEdknAQdgZFxQK2raj9LDQ2yZgSizdZlVrcuSfBCcM1Wl8k/dj+2Q2sbdzVaPb
qsZbZ7TaSa2SZjcOsbEfE+IFgZor/0vffr4df7ldranPIWyq1apjW+pvF2JVRX1raEq1UktrQD+o
hlwwKcaVqhKnunSKFVRKewN7NVvVoW/vqdfYy5lW5dl5sUHBP2zoRCWQdFx3T6OsGRd5G3k7M7fP
URQczLHWH3UMX3depOxd4jiWLfk2Z1MnxqW30uq+M7J0o0XUNNJA7w8GcLFDU1bjqk0wKv/9n1n/
jzvPsvXJkOWYpumolvVb6y/MVTsXaVWvACWwNDFjcUQl1mwGFhgLoq2Kfeflj1S75Gtl9/uolfKx
0LAROFFwjbsonS7J+pjSZDhWbVjTFyp1TJTT9vwSqFaw61JLPheO9p7idbwGARpnxSjytZ6zsPr7
f9H8G//6J8RTrpmGjuNVlyh1f71w01L2vQGBYqUG8Y6yiHMe6kDfh1lub4dJpAexAZJUGrsskEGl
cG9eWtTdH5qvSXowv8tb+RrmylRdyKjSGfSuTCXGOxxQ/PF8YJPh4GP5rlo8T8FK7zzvFiq9B/aj
bRY+GMsTiNHxZJbY0Oyx3KEKuxoErG7jCaWquGm6tdr8Bd2mf0IF5p2c9PBxH2R1J86giFHIhvLV
sRV3JQN0Q12WHcTguafERAfoDFq6T5Uye6qYjKd12q6arNBOA0btoyT6aQ2NUHnOA/00KqJ6E07/
rLn9/zJO6L81CHnCWdLGWy+ErTkOE4nfBgoFBoCd+hqwRKWBB4ZsZK32XQ34i6bYsgpkt1dRm6Ca
kjezWC9meN8X4AtXTSOch8bQ4nVNYOEW2DVZcm4pmiWs0H7vJQ312lY9agZUKlrnxr4ekUHMij6K
aQ+G2T3mElkxIttgUQKEue88c22U3pp1o7il/NotutLqSIGNANKYfnCINLhfRpkPRDsyiDmRnq4g
bWN0kbJYtFpv3mt+2O0rtffQdy9U0sNYWiPNWfaRH6xxeJR3RJ+urdBy9oEZ23sVUPguQY1424XE
Yam4qyOQIfdpV/XrKnsLRzSonoPBWip0vnoz/taCY97HhuOdNBN2mBTtTqcOuUQAD4d3eiFgxLlw
EZf5ZjDS5jXT3HiVNY62bDvvq2Imzn3RYQUh69lbyShn/KT8s2hVhWpzEmNdr5JTMQWgdC7uV4uK
3VZRoS9UgTVu6pEk4lqjNzQP5YnQi60HNHJd1xqq8KnWJPK+/K5U1T0FJXWK7Sjyz4Hp+tuwNB/J
46v3ndMbZ8a+t6r2lb2hlMnZKdpNYvkvbl4RshWCUFb8dIDgmfAROd3uEwCT8khxcSOT+6rJ82cd
nzKu0AS9dNMOdNwTD5aqaX2OXJlRj+BJEWYm1Dq/q7bUvQmbrHPrlkeoJcFR68RE4up2nOoQR+Nd
3KBkzcjOWA0ksFwzK3/Jepm8hqCiVl7eAomOLOOhzLubYtqfWna+bq2h2/Se7TZbv4wieooadEmK
dwcpuvzJMDwe36pZmovCc7UFXY3hxTKfeyvvlgYG3Z0iiuoa+fpKUB8OBj87J4UFtmZ+rGUaMQtm
Xt0gZ1RfxwAFADIU71rCO6pHc1W2OIpN37/TYv7fVm7FlJjyAPZk7gmot0I/MJsgm5CF6q2OK+dx
bJFplG4SPgR+Za/pQ27MSOR7GoXemTJSvNJNt/vCtHThqGG9TrBrAIcCLDdGhHLr08N83tSpHXsR
E6DpVkj/PAHfVnMx1eEBTalCtifQ43xS3TbAacp4XMthSF8NEyVfRJQqZR6DWzYu/Qh5th8f6lCS
1hUVe0uHzsHD4iJp9p475louFs0gRp8NJCrHsYvFU9lmUeeuiSxi2GJlvMFLhY4Zn1JuIxPr8Diz
HI7wI6WyO5HdcF82+ahRlaKG6Aw6DhpFR8LdGigIezX8llm1d1JGAa9+w92J0cnezbda73gF6KUp
8nvSBPd4YTNj6G+lDxLOcOSlme65UevKJRXjapORXbeaz/DzWO+XMmpKPDKNOzCVjGGnoJxjIvJD
L9cEMkNfX8M0K7X93z/UTM2cHsR/faxp6HNMQfsEqaBmm8ZvD+oG57+t+LoGOH36tv3IEke9K52t
WjAwUE5pHzCQFScEzUP7OJbFcIudgIBqj0HM7U0XKj9C5SKc5tTRd0cQDT0QBjq27WmMaLnlJOx6
QZ+RA9rBPP4J9a5Vh2TTbDEGpnFWgsggyNDFkgsAu3Wd8k6jG3cSOaEEzO12mUFDtaiRBedG+gj4
qQ4g26NyN8v6MnbPH79KVHj8nRtlOfbSvo+LXFl2bYRFiDBlrFeMvyCs6o1OTt3LSO5bR2vtqx+0
t+T1vaVubRwHM8qveq28ypx71w6jsxZ26YPhkqHkRU10JCES+nIN4oqFzaMuMrEqNP1cWcJYe2U3
vFQotivXsbatk/A9ubhJ047zLdH490k4HvsexXroOPU+U1PSDedxELul5LJTsn0dUF5HAlzw5CPI
Pqd8ek2KxNqUYRFi5+tQESfBFUaavg9k0qxJQ7tYQQv/avq+XRXxOZriRdVW8dvAs+r0MUxitl3m
SYAMDKnfq9km4cIpkU2MqAE3allk6wwKJL5VStGJlpOni99qkZlefTFs3T6IMHzSyYy5SMX9JmwP
HX6T0ldN5V0+5NLYS5ndFVXR7+bHcZiQxDJgeuxy/oYhA/eqrXUdkLph7VILn6NlD8vQUYMdap3w
nripbz6L3dvKGt9EQVs8aaqKQTEmIxJOoFh9XEWaJ17m+6yNWYViUzrTBr8f3B4pwHTZ1POLLiZ9
//R0SCOGSVXvBsi1avTs63WxS6Z5kQezYKmEGezJEQPEzce93OG7LjzprLW65X9clsNrXIZA1jr0
UwUhhUs/DZ1LHpjOJbRygM+adk7TlnqCFY/hGjVqiGbE/5KZGIQphpZyMQRdsIu8Uz/NAsrRG3dB
2VqEXaDfQ3BpnMsCnns/j2NDXgQkFTGhmKZz84vFsnDzcTQr2myfInuZlOTBJhyqau3qFFwxiPg7
cimelVD2izSr05c0CWnKtapchm1Z7IqREZtpJhPCpFa3ejRcMHULAjBr/7Mlyo0PDOZbwgyQnOMj
fvn6+vFCCRxrQY59FG058upiOVLNP+u6oS5xiSwtIzO+e6Y41yEPNZBDQB/LqFsQwWbbzdm2OgqF
00XcM+U91nvFzAJSahr96pu6/Rj5JqEiQlthmq33amXXt1XdkxVgvKtanX4pirdqtK1TrsGL9uqv
sUmUr0ciDMkHdfyjd8OIhUtf0YNliL3kq/Bxv8O+2gVDkqxnYaSTEaaggwlZhp3nUJ2B3c36dyFI
Gzzl/F3P0gWNndUVF0ofiKWLKf+zdIjCXHx8951X7XWT+61MsP1EFbyoNKPlwkzvyQm7dkfy7MOs
Jyb5MVuj2dtnyS6au7pQLu1VakqBKT8Iphh7ezcLYcoheAyH8q1NApbDhjs6qxwzKqrjprokft3h
a0/NtdMTLKL04sq0rF8PlZkuU+lkO7NAyx3FUfE5bu07WDDXJml3WHCHpzYiIX6CHilK843HGSWL
BsmOJbuvCuKPVWZXX0vK9ADoX/uk0veQupKF6gflJTVNZZ/USO2XqSb5Agxa5Lzv8uEuQ+u9HvL6
TpNG/vnjFjPpGt6a0ywnjeMvaREhBKhe5mfHiFZhV1ZGP1XmeZR0fO0hYUZENUmPOAe1uZ/H0QQD
1iohO2XTgRudh0qtJSKx7/EkufKuClg3YpwW56LhCuwjOAkdDqf1iO5rHkAb1fbQEOj+VrEQuJWw
CclDLz4Ppn9ScjINcKkHuzA3HsK2peen28aT56bM1G366Izg3TRwNO1DNmQIhxL7Da30wtCMeJMM
znhTeVDoGi6ZSyWK7iqkCf8kc16crDY3PovCLRgO+TJ4+gmACQwA9AV5JoO96At7o5l2cWkzwW/B
UwOIj4pZyqYyN8lcqPEmTH8JzOltdeRejvVjYTbKk0I7MW39ksBHs4Xwki290So/O07WbSIiYTeR
K9aloTsIWrmDZk5kUrRYmMbJIVOaV77W5ohOr6lYRw6GIA6i/xbVHhG/tSGeM59aFYCEeunn4Ccs
9FzXj6+zs8mkrHu9uyY1XSJjfGDSdV9N9islqtJl5LAcsf1ROTUaEq1VnSjFVo5MQrNEZPu8Mt11
wgAg3W8SgR9KSV1wQcf4gBRQOJKnZWm0yquaHS3kEnfM2Zl82aH1hEctvXWG0jwUXvDgVBJqjWEt
Wm+A7huVRAJkBnWrAOHkqhdBeoMrJiHTLVrPLrB+hAsTFNC/0XJ7t/NSBWz/hCZ7Mee0kqAaq7Xj
13IR6nAJgSo7Oy+s39HEvlaIXZeyD4Nbb+S++/muS01r7VikL1t5f9IND36YFrc3vh9876YwEMXi
9vRQG6lGqDzotWhwbIJ1nC8SXWLyjQTtL10LtJfo0fYqUBbEU41Us9Z0+4ljjwPKNcNAkkHrFzdm
A13yowymhEhuNMUyLr4A3iaHCpS3YoY2awJQPKiqvvHklzeal1h09VnepE3DynOaQ+KC+zGR1JIQ
EaXf+JuPp6H3lEFi7ZkLZ1CXn+d349hssLOZO4ltazLgDO1SRN5NBIxi/fFEmwbNIscjepfHith3
oMi4Ko3U2eAmgXsDLBbjkF8+StN/6zOUy/NIkbv2HVb/3Me4hbYaKoO1MoBvKY6JawdD3boiqXEZ
ydY4hyM3L6GuBTiALkfF/SQCu34AXJdt/fr/cXVeTW5CW7f9RVSRNuFVgLI6B9svlEObnMMGfv03
QOdcn7ovKoV2uyXBZq+15hzTdY/zWiGqofLloIg79opzNR1j/gbcG42R9Vnp5NmEsQULIJkvA0pw
b0g0XJSOcyGHEEJAvzz0seheVU5U7AN+rYprbhCPtSPYSLtsN1Xy3Ap8xxmR3ldhx0ZwX+26soQ0
tELsNjpiBipkZ0yoHLNib9mrBclWSpYptXqgcWudi1B5KZgp3DKDbkZSu8PPKoo82WfhC8N+kv0a
pt+jnigfTgqQ1woxxljkKBxafHMomcCxjU0mwUDO7dlkIvmigdR2o6Cb1fy96iwUIDRqTQQhbIed
6BQ3RvHWo3g/Ikj/FapI7hszjc9yaexvSOv1LkV9tPB035rtxVIdfO3CKj/Q2G3VUKZk1LGWQJ0u
iuclxxq8bRpHnQChRKXJ0Zsj6Y9Zeutp5vldblPK5RQqXClsIIw40YHeKKBLCPxla3lr3AWCnJwv
0xBVt+2mdh6Y+iFMlj0QNEQQkWgWD53OvhWiOW57PEbl/YNl4s+d64LVbyj4JshVZxxTn7DYZH6/
1WeziOrAWkWnqbB+tZPkL1zjOypsDw+L2tGFoGF2g/u4IHifSJQaRmevzvNvxvC0YdsUolRKWXzf
9TE5peaSzRj0Uq43AoHhWss2dXhtNXlj0/tuhewDm7oSH039LjmMMbTWcIVccRpIR2vbLHqIrKh7
DonyNZfo2ihcapq1m0ShHV0G/Ky8EcV8NfW4ud1P9TrDAhXmVvnWDl5tD9qb2dnam0zqJ7VXzk6F
RCTJ6mrPRkW/mGQk7qoIwBEoUHmkMEuulQaELmyF/Ziobu+zs6K6yp0I3xHqhINjWxYdcTB8DIp3
2zXPsQSmsGW8bI/MyZ2uWVSdk7oe6Lg6s3poWzAjKb8dOpz2bWuIRTV/uFjfVTXFj1HCcNnAFrq7
N5+I5yHBjV9yb0i5zYdp5+lr1q21hWt1L5204l3f5RaUsEbZb0dX3KFUra+z3uEcM+LlFSZOSKjb
Ik+K2y+EfuRsi5cC+WHIQ3IuDIJc+niv0Qso92leHCPlalnfo7pDYRkr8SVlZ1fttrv5dneyxoTH
RXVE1AhpxTU+kxgpZqzgPZ+a+T6CMNlbHVwckGTPWmsHB3lbnccQppWitNBM2bEXowSOPcLKip1b
28Sd2cUpjIuTrGbyhu3MAb2ybZtQn5QB5WN01i2knkaIX2Preo2d+WGJHuezAZdIahNBUBIyqDQy
YEOV7akNFUpWLRPhSE137FLSA7OJ7zCGSumgYN0RUVs9hBpRbsXEwClu8/klXhhMIspx4GiK6QU4
WvScJSi7qV4KL6sJwTbjHgZM3DxUXQqkCmXbe28b9U5II/mDGc5b5Q2QS8rh2jRm8dQ04w/HzfJL
nyDqlZs9pLC9TlaRf/8cSBhBi9RrJxJtxN6imv8kheCd8AoSVKT7qipGnfkZhj4UCSCql+wwgTjb
NblePfQi+yJ1cn66bwKMxoRbWLikEls/u1WHrVcVK0NHl0IzUTrhbHBeXbW+bfbuPkRHiJUOBpVi
kfVbFAZ2ggyEmeCArTIQzEhVfkVu/NhFSv1Gf7u4hNH0OFs0hYO8QEA1bLBTN6G8ox39ykazJpQb
X6EFL+vcYHWlYQathFj2NNgEVWYFiaF1moZXUVs1sMU0ayHyV1HZA4jEsVn4SwCpOS0B9E2wLhaj
Oi9JU3qdHma+GZG8unpkMJeuiXPS/DszfOQ3qo9IcDBIxAV7q5B2DHCIoJ5CMGlLKB8M2it2Y+Iv
CLna+MOMl7GVVVBsRej2I+vDLO/xtpVJiF6U4cPmhTTYoZ7iqDz1HXLRxA4jIm+V6qfDgrjG/ypz
8ca892dEh8+p83Adazs7Nunlh52V2amYefuL3XXeNAjjpk+peRva0bgBzdQOWln/bDTi3UQoxGW7
N8xuHkSbok/O7fP2Afe5Eu7TsXcCIQGqhBiJMT5wU9nOEfzPciYZ8qxJtDOeJfEqCfNQWjEhvOsK
3DpKsWq/Rl+UKsNCXav+U1CUJgE0vb2b2my+GY7VLzvNXhEXOC03bIg+c5Dh1J5YMfon9DPd0xR2
k6dPmAHMlOlqHeI4xzRWvRRd9z7ZTfp927zMiz19a7rET4QRA1iq5bXo5srrXBWKFUpTy2r8GEwL
ziunPZZlzrY6LJProjcFuaqVvXfKNr7Zffyfm4wUvTCvosckG38o0LG+uOTuug4+1H0yEJJM70kp
AzlG6u8pBwmGiaP9YDDE7FSsJ5k797stWYwOF4fQdleX1NnH1ICzY8Rh+svGnzOw2WRKPY1+72aZ
v6hhfpm6dNiXCwSlerHm/3SUowidUTQ9Vw7BUGwNn1PcnDjs8ueUaN6zKlxjTe10Hc8mlu+CbQXk
w30bmDU73S6RTi1R/qTraX4Bni+DPh3QOPHF7bj4pWdgNcZ9+RCYFrMsCyR1DhiCNaEm+ig/w0VM
T6SyBbXTLbdYZPOTKuM/95Ik0owPdztaVgiC0AccvpL+fD/TghslFQoItjPujQ+7lMt+Wzls/adb
Rco3POrlcXs6C1uCoMJRorCchXsx6LZudgVCOS6xZsvvubQKv7Wq6QRi0/YaRXgqVzrE8YN56WYq
fYdm5KmINO2QSXhV+SqtEmoT/dEIrHEcKPtx8z8NnCl21KBoNMSe0rZvyTJwtGBY9reH2HyuKXIf
fNAKe+4xjxffUubOxyS/o6vdXqTgwFqHOlVtvd67inKhO429Ij9WjfDitY6ZOWAm6F7ke2KKLcjS
3ds0am+ttttoy8xIU0TD7ehtpGUnstEaaYuvpIq62xo0jHzyWzr0q1sAGo0dVwx0aF1vgyOsmJl3
n6LhVDR2FvSgW5Fhodz6D51DO6il2JUd8n08/o6Ixvu9PnOEZzC6uxake1DGvBd5YbzAFTzoUzl9
9G2pPvSh9XsKaQLTA9SO2+Byu7EWF8EnQCtfSVyDkMQq223tAaMpRzQU2jdXn5WXKMjVtrjhReZ6
Nsb1J7DX93R1oaR8H5Dn+uN2za17DY3EetWcG+Lr2uzVGp3v7KDYok7t8BI3mhfVuvZWmcSS/8+9
aQJyCv/ZDzvs4ZpaopDNCgNEDZ/S9pzinpHPU1SWg3wyJnIWaHI+VlD3H3UcPa0zPA+GAi58a4aL
2b4wsq8eEp1g5DltgKZCtAiwsOf+Au/zaEfkUm3FB6o37Voq6m/b7TRv87s3uGOJ0ZE6hrQU5409
KJB/TSLmI2ZabWm2z4VqVd59jOVIZS/mwvQMNmunJjI7Ns9kZ0pcd4T3WvXBWIMyGaynt3t3poYM
mKxFn8bW2t8y9rYb1Z5DtJprTGG79vbcEracpb+bhXywYo24b7l072miP2eYgx633s76aB6y5Xo/
dB3z1bKGS4YZFcl8fSSxrwy2xRytToEFKHnensJM6J4FmvXd1td2c/MlnNv8bPe3tBBFy4pmlazs
SLAmMhBP8KguqjBw7cfx09ZqzdxwIUmJ8K8odImQmxlOIGoDuhkSWdeG/52kbXuPuQUCMBmtdtW7
KSH1vVf3kUFBmXVndrzWl5m9kQHGSso38ejkhgjGRaPbtE4uOt2CMz2VmVcM6Rfy6fHBsqRyKiEJ
+pvBuaqr70RkGBc6Lt8IXoG64UKxkZrb/uwx9o9ZOb1H2MROMJCTfSVtL7aKA6Lk+kQIevbJps/X
dSIOmyJVj/aW7Rm6077V2+PWqFUzXNVLOD7q1JPBKPvy5FiLCEIj7a4CQMz+/vknXTv7i0PveOes
CTn3L/y+IpauAswvD7Nri4zsGvUA46k9aa2sowU7NstggAbhN4vqODuTkOptjJ0q8ASYATgcks5j
AaH11ZH0Rznni+MY0lQAtJx6aSYwU2A0IlxOig9hge0UkEwCnTCiV9BS9JGgTeURHX4HdzppZf1L
pY5sp/tphDNRiY69URU+1+t8zZqin0k/OQexTlZoU8ePNHR2Frm/xlzmfkTPZRTKsHNTupezbk6P
oTKDAFlnF51T73UI/3jSBKPFrYq8fxK6M5fH7cBl556TjNKfSxORPFEx3TMgVmMvYpJUklg9Mf8k
VyXquqPjlDMGVK6siOBq3x665ETvDa2Y605Pipn0+7ICMke9px6U1BLXpRjAqjQaLFuUGiLUAKwl
8+LlTmbxHnqMfsoMBKwmGl6b+y9FlNYfZXIDrBxvELD7i8U4X8aZyTy0YDJsxizFWdUcNpVkI9Mv
kLP2qR1aa7+0cPskgh1vpDd8FepU+7XLRZIl5ztTVNvLLFI3/ykEQMfuy9pxr2mt/wylzhpWckgS
FS8vGf7KZ8Rie5PMaKU0o6/1ztT12mcUVa//YJj2CsPcHk7fteacpGlybquue56d7CW2ujLbM5nl
uEB+fLKG8VS0ljiBeD5uR1/RpF+wQZf99sit3f+0wxj/T3sd0xmb+/N26MdhRcSDIldLYS32ohtK
35ZteAnH+jeyp29ijhCq9PI1RMjB8Lpi6lcqAZIAglHXbvQcx/pdOBEaUBWVCOo4ihyMOMpk7wH1
N8H2PQ1jMuxpRoR+VmrhzZRlevh3DxAlLcrMgJxcf2zV+3aTFIiWGLg/FppJbKUDgyvuUn0nDHA+
huTM7MPxXVSLFeRNa76kS/8XbtPyVoix5HBlp9yr031Nc4nWdN3cA5KonJu1HZvL5kYzCaW8YkII
jC3PnLSl8EzF+RQ1IxeSbyK06jx1HzmsAQpJ0SWHyNJIhm/Vj6qMbVrIDK9nAB6PEs/onWdVph3F
6TpGW8aCFVBT91UDt5LFzG5BfkR6be7AKPxNdWfgolcwRy6c9nVIoz3JiNFtZPbs6ZpAUFspZ6lX
7Tk1CmLSNTgghwi5CI3diXjlRRj7NJQgBbUOeUrDJLKOEScked/dbCx97ByGApKKYV3gQ5LDNuiH
bXeyKVrIwmj8vkF44qJv9DU0jrfaxUyILqxRybSoOvu1dJTh6KwHpbLiW518MQ+mJoEw6Fp+trLG
gJQfRq/12LyL9Qykv908VpN2lioglmWWt3AVBhQQ4p/0sM53aaiHx1m01WFiwSPzrphutaK1QeN0
ghT6RbuIKaOt2Ljdl1uSldFVWLlbwJYvZYczKETGcknSiHpwaxZUsv+qEh30y5TUp+3eomG4h+aR
HKfY+GYWMWEspLngM4H0WeUdY9tQO0VSbf3U1dVz38prVKAL6auxKfYDsjJkZt+r2fzqR84NMust
QF4Eczm4RQwu8duk894W6yQtn7CYSFJsyaVIG+M519ncuk39qAOes5lpjvUcX8JiVv1MjewjBWhJ
Ex2CVu006cElMdErtLS9FUbbH+Qgvuqlb29dU8GKbkgnOmw1VR6axPKuCqzSqRsPVo1x2Aa49Jkm
GsIs8DJeZUnrJNJcagXz7Yw7ZRDftpbnkHNZM62JGB92DFsvWs30+QbPjSGrdB8sgSfmLnvZOgq9
VbQAb9gUibIz9k7ITNtNneZETEL+oNiR3MV5Nn8bpzlmD4k/OhqcS6uSiGpmNAvX5V+LRXiOGKKC
2mWOU8k/0hmKty2SiwcuRNk3fdX18sBkOH+UPUXa1gWcWCb21YI2hEPgXAJq2W0XGWksE/xKHtYl
zeBhBGG5VboZb1tND1EpxR+nD68Z9e2VBPXq0kQFhMh+IRUcHXEyLaD1ZiP6rhs6wiEDTByXT+hq
8aRf7E4p98nCbhQPYOm3hOTc1IZG5P20bsbOOZtqQmYxw3l5qkbo4ptAiNFKd76LQrb9Ud4u39Lw
779Yu3Yx8fyVMVHOA3krUdL3OzWslVtfkNIRR8XeBKj+jseq39mmaQdp3OfozSNx7DUm+9PqPDVX
D6rZyhLYahdd9VrPqZI7aKzrPXW9ud9zW5Xo9HjcZ100MciJfcdM1Z/DoC5+aE920ImIZLesHf2U
ZjL4GO17YWvROVyLxcJKgtKeiXjd6seVp2ejVOJbnOrv0oIfokMY3plOGgV9S1drE+FUY32TTVXu
CLL7G2cU6dX0XLTzhPQOpKCyzNorMo6JaBBUKmCA7scIYg+U4HCx4tlOH7duqS5mT4MA7WX4xs8x
ggCSO435R9lNxxCT+CfhhKY3juExTrL5rDUQJVxyyKMszdmgG/prNZC4JLCJrk0QoZZ//7NPH534
mWb4LwrnmjKe8eDOUFvSC+G08u+CrFiK565czFeUGbvtQB1T9gFVwUg5Mz7mMC+/DQaBhWE9WX6W
NMW1nlcolKmkL9PA3k9D2UM4IA9rx8oJu3bbG5X54M9lOJxM8GeHTKsH5kMwqhl0d3Q8FifYznL3
shWbW9JPm5fli4A3gMi8tM5sRKZbSU48zbuZjqdi1b4yuC+NSNNLkinYu5mtIn4tu72eTrN3f0jX
GnFx+k6gD4OMvn3PdUWSW8Q2a0pm5aCtR5Rcj604mTU/rDG0zj3dJjtxUXcJQ6DQmk61PsuzUmQ3
TE9cjmxF82TFYSNt5xvCarY6JVSOJBkwPsxZe7DyuXwqky46QKvQ/tvm5pvernDsjgtPHXL+K+Y4
u2wmfAla3nIRmm0HYLLcXaHUzDfjuCOZqK9YdFhOnLhv/Mohua9SG0Jt4rH5gbEYt/A81/d723P3
V/HlY70wOz8d9PB56BkfRJmmnZwkIX5FADW0HMef0qDUwV1Ww6cUA3NegMIP5TDT6lsabHFpF+3L
QdOgIfW2bwH1/X6f4Op1BimBa3FRk5uK5mTylWhQnifd8Hjf41vCOOxNWfLrHP5nU5Drfwa8rb6x
XUFkmpILn1rWgxD9a6zOzRuLN+QiFI8EetiF5leW6R4z6KPr8n7v9rY1OMO+ArfAl5kfrVZbLpqV
/s2m5CmZBvcRcQJsrpGaLCrcGPh84tS3KHvd9g1Wp88BvEBnEskhF4yjSxOdopJbZA3l2t5F/RNU
qHDezAR8U6SkblAi9HqpBzY1szLa6LZpgjTyl2ZYk58MLmtUZZxq3uiuATS+h2302ctZ9zrLWuBt
84WaqEpVDhwW6hElSKjhS9DQk+oT8xW0LWpde7lVP9eMrnwskoizq+MMATJgmWGeXVSv5uLSD0/K
hp5y8+ou+IXRmkaeVYIMNzSgKwYwI2Ldlh1K918xUQS97DDZ9wQbIum9CaZYtPTDQEnSY+eCOw8b
7UXpXP3M+wEcsRCaSCnBxT/eRy3ftRZ1Co3meMaTUzjelPQnUTcl42AMp9pkHR0gJZ7b7+qOOK0M
RPUOQfxvPS+c/UhSUN07oafXbeq7aktesrXQXld29SpMjyLXAK3VjHz+NyMdeG/d8BcPabSj8hUf
jtjkN/M+huTi5+uRNM00YiMql36MJIp6In0sWwvCIbkKxewuGiKtPaN6msDL+GgNyXcukn5bl/Ji
xE3PZz9DvEvAASzEZMc0oiJbIVkx/xOOywOMBDWYEE2ycF2wu+0yNY0OpuATaVX7NBsKhEirH25q
9LV6JONxokrF3uVF5Sc1brG3C6h8AyGYuwGKCkJs+iAJmnkU5nhQdONgukBxCxO1ISkPX8bSfowk
w+ezY50noX8xZSqe6P4Lf7tResZHxqTkR31xT8tkxNdJzR6NSV2CMFp+MS9MHpxZPEK66UYKNyK4
Ft/WCyRsw3ilKS3PgwkSr41kt4fTQdxp+1PrJ+Av7DEgFn+NIb0fXFx/ZWkb7AFG6U0mnTxVc6dg
zMARLGaQQVA6CEnqdZ+yU1sE60Eyih8TlDQ7y6xATRknKd3nFEXoxyr9p9FyUYlUYjVdC+ZzVzV+
p3wOk3YcsSIHsVlTCmoqQCh1PqoG4SH8hrfZQnapVojgQ2cv+kkjflH15iopaBXI8aGOv8sScdoU
avkLyHkfV4TNRG5kM6OSzNpgRW76wfFdcKYUxM6fqADhO2kBepLuANXEvOyzWnmLJ77SPHJ9TR1/
u3JPTiLyc7s8uDbdsjAHXz7L7A18Wnk4AT2Vp7bvXhEw2M/QngJJAGxdEn4p0GiyXtXeXDP5G9JE
eFXf7/m3RFZEZh/oCvvXNnvq++WDI2Q+JoibPN1AxF1GTvg4uAo/OUCKwZO2HLJR609hpRgBV7QB
/KP9GlH4UyMnxrGflJ8hfVQWatIj1XLpfJCckiFtR3hF7wDDtWM0EenMuFLXqxMQPzuQg5+MY82x
aMtDaVjUu+TLx4Pug9+pgjHMDnOh/qQR+Fua1YEeY07fsH2LVIa4U4MpT8ue5dSn/kKIrqc3auRX
S+NCiI5f5lJV/SprDb9WyPIVTXeqoumHbtdE2rc5yT0wW3o5nceiyjxZyIprjd17nA9/tSTigmcP
h8nV453T8560mv0GgwhwEnXGaHGGh23TfeaUT/44A8dCLmzNzzW0sERtYIgnxVkfx5TBBVs3ZdKD
Lmqww6mmX8VNYCgj4Iow1o9JlGdnN4biFXKlkyZTRcHZ47cq33dSGPXNHn9j1NMvjMZ5q0IjD6Oh
xaCXV9SWZ7ofRMCA9uydNnuImvCQj2gV4X6QzwkxEwDtLs2p1QCB7QpLXx6qmFnG4A4DUN/e2ISx
ARjvW2d2yM9chh8t2NUD8BeGgAU+dkJR0AdqAHQ4xSxDp/9NlKWHvoPMqqhAiYeV1DCsJ3vn5Kvh
T3/jWhD6uKlGUiszgwg9Ms2ZVXH1PGqjjXAoDH9oPWQPtqr6ftSRXUhz+JqVhPM2jhLf0VkG0vkz
BwgMZy1FyAN9E/ng3lHWoMamJL3ze8VwndYLcJxYax5m+5oUv1RgLSQ4dIU/Wl22T2Zd9ZolemJS
ZAYQZ0AAVfp14i/lP6l+Z5X25HQIMPoG95IzQDqtIU2ww2mm/RBO9TmMjkMavgw6MEO8xiSIxN+q
oZ1A1hFGZmvVE3kNnwpBEaVZx+99anxVTfgnopzxJwd4Z+O6Z84kf8W2P1YxAPVmdvsjfJDvqgA3
ZrEf2PX92QVdFCBQ60+FzPa5iRuzI0jjqHbDztSX4aAL4jRFmiOY6khCTQnqsNcbM+neFzUhinTG
pU8rdFCjQys69SVT8ys6seI05DkJ7C0zXNGRyeCgRN7pnWG9rHoauEj5TXSAbgEdf4vt6KcTJ8WN
i5PwsrL/zMmhvCVspGHFvtlhfQInTedYU+Vz8w6jTAaicb/PVfe7bMNnPaGYxooFAp3LuyzQFESL
IwLcSk8pmB2uyCBOe5IJr73l3nJtaC+VJvmwugKWeBo/Rcj1j4CiOI8oSsbYCZ86va8Oi8O8OWtL
5aml5RQY7IlhiEcnR+Yh4L6FqB2sclEHzsnu+ZRoFNaHKMOca4ZcuoeIgMIccljUiOW6KJJPHSXj
2cnGuz04yxrh25YVBYnhMtpiCo9JqLjkUx4HinmozE71xo5NfpfLyuvn7FdpYdO2S/u29E/4hYwD
+YloNVlR/b5t3iuRoXeN2czqZXlLugRRqh07yPrD6qae8iEnA7THtTKqyt4NB1phMr9a4OePoz1i
XBqoRNjheZmdcNiYNksRo5/1ivCgAMRl74wVIUHMaUXOCagwerNcZDsi61WA5DoXKwMZgYoG+YkI
JzPA6IE52qrAgKXs1DXNAVltAwBmapP4itrZjxbtQ2hCCXZhiNUY8TRqav0JJz2bIYcivg9CXytz
M9CamRhzLl6oOSVkdzubj0zK39vcUPd26qb7Uo7fhiFvr1ayjMfBCC8LTHjwH4cxUQH0SdRnkZjm
A5kXN2Oql1082ZYvbXevGWu/OsUi1S/RfuHPQ9GpKh7ZtJDjFRBMWTTg+jFebNk3+4o+/24w2NQK
PfvtmmBxYeeYO0YLro/dvqI11/yi4DhF+iDe4woKFWjc5iCLl6qtEFFLdCRERevoyoVzQD9zBmfn
UfVnDG50sjOE6uxEqym+KccciBQIU8Y6Y1BYvXNh2+JlRmkSfkWAxsAGzB9o3nip4/JBscNE1fZp
MGMBPDl1GMzavzalXghJzEoJR9TER4G9A3wposECW1iBujYFFlg7hLt0HR3czjm4apF7YwqhdcgZ
z2BOO9k6U1HDqC5x/apQzZ5bOz3VM7JxZz5WkU0wtCAWY+71a64zIcmsuN25TeFTO41vzEP+yHiK
kVaF2ouzqrPRJPkLcQt0NQG9UJL8tEc3PyY0zWJpkVQ2fjpNV1/VrBR+YpeJR2YNTiVaCkGeEdIk
kkcu4NkxavovGebE9bamVxlsWOOlCkIhv/e6lZzdEMkMs+0Is77eHjoaXjvK1+iimOCZ9WIosUtR
KdfW1AeDohECorc08Nzp3AKdy2oyVBu1fKZ6hwwQ5c6ZedbR6vLs5k6sPGNDyTR15iFc2SSOFj/C
PKr3NrjgXWghfCmtSx3rWOPR8+zwTxR7Rts/4qn/NazXt9KuiTtTvmT61CWNfTPyFI+2zPprFNoU
uogboAnIcv4Af5d66BnLAzIYzvBlYONGhs9uRI7ltZ014bkqKI4x3wRtG59sDs9dMuokj/CVB3Xm
WD4j7tm3czx5mt5T2/VYRF0BAS1Ldk464plMMh3FQpXeTCHe+6roH+nmD5XwosYmgzueJq/jwocE
pK3P241m9PtlqZvTSgxlhIRqKRwo1WwN2Y2pGC4pXFO1L8bhVWQRZ3UxfjLsyb1Q5/rpCKeGpFdz
Tm13jVytz+m6ZP17uN0rUNjlZDrz4//zuNqepfKuAyeUX/eHtDeyc5+Qa0GTXXnLEH6CwQmf4/VR
0ZTfOBfTh+21NKe8UdTKPDtNHb1nA80CEIDuYXu15lBjDDxOQW7M40seEpVn6sPe6hit1U2346gJ
OQUdr1uiaj/04+ynTvygIXUBcN8cKqhxJ6fK+vOCXZGM44fSeMMgoH5OcQdGAZTxx2Cxr4y6Nws/
5EOlIVwe46LxRNI/k59j38bURvmNwyFOEgBRBQMTdUzaoHIqcS4KiuO696XTJieHDnsQwiz00cLg
jaK5+q21LqjVi71RTvIgHOg+2qzlXDzIyZxH7SnN1YjMm/hHPfS/27y7CTtFEJHUwyrS+GjYLlwb
Rx0AbjH5QDnRNUNzNZzyYVHC+Hm7GWZVf8zDLyQ6c8Cgks6dKJLDqJaMiUKNd24A+z3ThnhoSFh7
AGYUMqYQI3Vi4oJ5cJVPXbF+ueFTZEb6O3Mz7Y22imJVH0MExF5N1fG1XGqK/cHd0RCrDpTA6nMY
z9kZ30C8K9WJRBUap6elrBH+SsZG5lSkx1Knfb2gUOa0LB4++1qX5xoIUEyP5SDryLxpQ+7uO9Ol
9FOK1bFU6she59tMF+KkGYuYd7braLfthS4c1ItBjNX26N+NnUz6bfsxBWD6HvWl3G3P/fuR7d72
XDjitcpnkpD/vbq9oM6KCY4B0UdPn/P8//2C7aHWaqzXpna4/7r1D/uff9oXphFMOaryf//23x+/
PVcqBh4ebWn3229g6zQd9bl5HiK1Jj7RiaxzXCfchQ9mnbfHsAF6kwWYl0KDJ6G00cwIZ4TY63Pb
D24vTGoSB3Xvph6z6yo2ad8yFaCXY4dI3lVMGwwnnL9aJovLJrXEAxHTalsuJSy5i+sWryCGW/4+
y2e5ca6qvvZgazE2t/vdwjR1pJqZHQBJhjSfKnMwCvkjZFvH4PS/N+Ahy1sh3fAozO7mDIvpS9cu
yYsiztpn/W+DqRcmesBqCWlxCudUkTJXtYP2oAOCLRHWoyBrfs11h2AaCQOXDygwYviqHQDRVdr+
zg1ifsKkSp9bAJjIPrrmUeqWsVenUbtlcUkAz1CmVzFmwE8rWyVWzEJKrw/1ieQD9xIhcDua2Fhv
qWYQiyJTcihpHZz6tTNZ9yyBE9JPd21WWqVm4J4bPJ2Ownlulb994YyP7XqzwC4L7IqyfHvOYvL/
mHAoPzLgTnfkrX2ysrd+jCSAU4qbkGoTFin34kl5sZxJ81Na8DsdhcPDZJbdg/n/7sn4t+xleTJp
/I55Ez8kObhpdHcqUMV2+Jbn7ABikH8e2rgJ4Xd1wO8dvq0tsFSnnzNholbqyN7HEmkFOAT7idP2
IV9qhD2ADf1pwobUOeErKTpnagKXJi83wqXonnVN7v8913XmXxmP+jnVexeFTPrDMYvy0riPxJu6
L5mQ7osS1ydV2GGQYLPDd5HMSM65WRSboQWKm4NVtez8CigfxaRVj9sNjJv6UQwm7d3+NcE0/90k
utsTEfoupW+KN/a/5+15tM3Lnt7ffCicvP9uLnlgqVn4niejdcFsaBA+hE12rtzfig0uAhq3HNNi
X6X9niiM4p0z+BDZSOcakCOHAmdK7KDYS1xCtJ3ZDd8zYJg+lrlopxUNlrjQLvZKmDFKrd9qu4qu
0jZrT9DD0ww3fXXQ0S/x/5F3XsuRI9mW/SLvcWjgNTRDUAbJJF9gZDITWgMO8fWzAFZ31a2+02PX
5nEszWABEcwQCMD9nL3XluXBiBkspj1MwtAnPjI3xziHn6q3eIbFnG0jorcU08pu9EV7WhYip4HL
zPjZK9N07cRT8ZCFRnuw+8445F5r38toqogExNZeMf0f8+Bna4QHgUj8R1ePJOMi3Tl2fuo+RDUw
9n7Qg58OSuSBpu4Lmp9gPxDRAfGuKJ4Q14Xff4PAnWcZR+nzQLWfXkifHCrl6NfWKUlO5D8hIeFL
mpV7ikOJxKV34KA2rmCAOj9MDD3cZV52k5ZzPIiTGWstijSYxyp/aERaPERNm63curgzzXTaQZlp
QAd2zSPEvx3RAdHdsolSYXmSXf+1rME2neibKMmkHsaRoLMNey9TVwIxxq0WOymG4klx/05bBiJp
sOZuBivOcKz3Un8DpxChXMqtO7eQj34YaE9+PXxMgo59ngTWve0Z4qyCgqlbZBYfWdfdBgOT+RqA
0QbrMIpTPZdUB7Xkw+th7VZp9lbiMZ+7/tOeYAPvR6QNq6mJ3+jkKcgBNeJQYske9cauDgmT5ENE
NNWh1hzGirAsVj4J6j8Lkmui0fnqRkJdaYzCmxAQ4wm9PACePHWW0z0xrcdMz5RvVyn3kZIMKT+y
6I6FO3SrZbWs9OoJyvoOXBHj/dS4zRJIk6bv26QxIvKhdu+By5XMhAnmRhqjfRLnWK1rpFCH2B0/
aJ0at8Iyvlp8JxtRShAwfLS3dTnRXmsxeBie9zx/y0ZnAl91qh/doL7SKKAqGahnLDG0kUnBuEnx
Fo1FjbsAEeM9TJA1gR70MSf11FdTcV/N85Mh1ojEnVeXbU5RFPehXTxX/ALhQvrF/bLJzpzgwNfO
bX4+4s8nDEB07CHzT8vTl+1o8TmhA+5uXUt3bLXsCcpw59S0WJbn0yQlFaZQyVa1vTwuC5mRRjPO
iz9Xl0clokjG8v+n3V7pYy7Uh91ycL0cvPyZ5RnLxmVhZs7HpNr8lKEwlWkUks6b6D5fwRBvVOxb
W1E3GkELLLwxbW4aRukr205Es7WrrVBtej9ptG2pT5nHQA7j0XS48cLdNh8cfmK9Phh3ALvo1CS+
9lbXxBFYUuj8PIOcSM/Yhd5seutA2N2z4VUM0gYC9SqrcpjkZmjMAl0mRxr8c8M5vSyLIdD+eLSs
as2gTnBzKIY30Qnd/B+LWvG1rJZ1wuDDk1Nq1Q2K0Pe2iEltGbLimhnYxGkYLyuOP7LFxI3RRVZ3
7n8QZDccpqYwHvFhGXc+sZ6jcvXHZeF2NR8Ao+MtQXZ4bh2TcIiYa2/r93MeUlPfO8aYXtIRh/NY
lO3HVKYY04LuuatEdTO0DvbAebsGUarJP5IJaFSNVJvsG1IDncICgTd5L7GZH2wvozlTJ+TnBYWP
LtNAqFRr+mvQjGcKIfZPL+G/djNDPLkovPcStNYBo4b36JkI1pdD5j/URT1cfpeOec1FmuYnleAx
UfVFAOGZfRPNjzHNbxmNBL9IG74TdR/9CBzEQqFlxJfIBqfkSBOOtgHgi5jn1+XQmj/d9gCliRDL
N+iChtvO4XbL7WPcVZLbUhe3LvNTxgEgfJEs8GPdZi7mnjhyEtzdTnVvI6+6HyAQngrqJiNZVR62
XnZkOuWIFgnEcsRybND1B/BTDmPI94pc7TPue/uCILfGsTY/BG9TbseBFhC1AygtHriL3JDrKECa
XcRp0FF3YmNYEE2wWR7y+bdntV8eW3ilNrmbiDWF0I3N/GgTj6q+bbz0q2aS+RnSSmEyr39ZWXnj
QkPBw4NDv4SNjoOPsINKUl/P+48uJFV1pRTuYWWnL6rNTtQaBRaM/I/FNK8u25i27XuNkk4Qx55C
FOP89bjvp+nWc4AT69CPGSnjdDTXXaICpDktotxlERAAeubyHZyn0bAOhWHRXaDVVyTTj2CKSB5o
jegsJJXLh2UHWVbaxsyUwODGcblVPudc6ff4dShm1TaQw6F2xtsc1/0YuAUXf78M9+W20JVxZzvP
Pdfyezi24r6MKnGfkagaW4KsvX9tz4qZgcGHJMep3ddjfMSN0TzoMswe3Cc0KtPOtCQtM702SIRF
/2g4hfaJroYJSd2+O5ZNf93trSPCq+rB7eEtLkc4acnvLHKfs7Enaz0c7vPRtDY9ztpnZWuIpJv2
M1YClUVf9CR+FsaJoqMzVwbbT0hvgp6znhaITAvs54r0S2l0HlHqUX3QXDR3PVLNF+5QdIwybTZD
VR1JzZZ8MGtss5UglLiMtCtqF6jUVSi3xewlHMwyOQq+WSxr7DUiXKN6887c/ilvy+JHrkZr36cI
DtHr5D8w/eP2Cr3utrVr/U4rO31VAFJ+CJnH7Cjp0T0oZQ8bg9ON6Tdj6iapdy2twT1Tk5AOo9Zt
BrSnTx0an3UYD/VLZmOzxIBoMelsx3M2kjqg5+K321p0t0kPC8KsXMmqbc5J7SKiL6JkG3Vxf+8w
SNkxx0EhLMiIb7KsvUSDye1O0LCiQ20wjuHeyZl3JJxJHRq+t9spKhLKG257FYOiuAmY6COcxksU
Gl6wQhuO3CcKIHnW176E0J0y78J5SakklHWDRQN0T1xmVxEV6cn3u36WLsp3PdEuTaO0q9aTeQrk
fpE0yvcuHk4YH/M1Qcw9uKB07za2cQ8Ro70iD3RXfpXmR2n37dWZ2nKHt6PdmswcKBKqYcONytsS
s9PtO2VOry4VuxUAUnLbdT8FukZ6cypf9aa0LkWgGhQM/hxMTect96y9rwfOO1bjiWqqbO49nU5j
WgER0IxEXJqMegqKnjUc8eJTivKU9f70QtqHuZ/alpGrmXUvjB/OywFDjMKmQ9h8Z6VNdKGxFfLy
ZP6Z0NhCI5eRxDT23DideqdNaXuTRnFxQHfA6Efv3vyCYrUWJMXJ4S0YwfTQZtr4kICIvq0kYP9/
bcL9w3lgF3fLAcv2OLD6IyIa5oU8Z1k4zaARIxDicR7o14R8rcisRJKQo1Dc9WMaPnTzAvaGdZdr
739uiQs7eMilv3GQ2twu220nCk8NyP1NGhndLphK9aqhaF2Njq0I2TPUa00AdlO15pVGtHNPvucc
fateW1zYN4Zbl5vlSbGX9cgCSpLv5r00TV+ybmru+9oun43GXEV24W7Q4Iw4DwoslsM8WwEUQ1id
4ZvrIC6xQsyzGuSKvyyHwWiNkXXHbXV4H7v7arCtD2T3nMKEjR4xzoyPmRX8Xrb3oVWj4ZfhQ5Rk
0blC5rRp5idUtQBirRk/sH5Fe0Jt6oPwVPXCSXS03Nr6EI6Nr64xjGMSMqhhKmg9g0jKcGJFwaUN
PfNZeRCPdFVUFwv+7zOVhd9anWnfO0s14yWLbT1ijHM6k7iLLIn27byKjutqa1FzYVgX7WCJAEjz
wmHrNSRCFdBPbNnhHx8Pc+IiRuz6vXegfZVai7C1CJm4a+nPFMbH7D934mw7QNkJs/gz6433sOho
cbWUjIn13s+X3U2rjZ+m3zar2phgupfxNrakgQ6YwLgszE9UfAMmZ6cuYOKPnYSaXo1YKwmddWe2
l7Fp9YNOPwwesDltJC5in3P0MDmWulGK6r5ZeZioBPlcU3hc1pRRBRtpxP3GR79+G2gsJDeCteGN
8XYmqB3VlLuPM4ZHTxhT6FG3SU1NrFWpgZfJ8jfutMyn0ZTf+t61zEOY/kNcnN1s+JGNIBdLFPqt
b9JRSoYnELlbpxs/GQpb+kiHSfdvsX2Wq8qP9U1q9FvPMiDjCGD1RfXu2jG58hR71pEgEolL5KuW
BA9BKOJdOFIln9kW75atMI9gGtNcH7I82TLKDuyNo8cCyL0gtCrVP/QOS6zdm8aN5QcXqwtSmkHZ
oxOhS2zMcG+kUb5PG/3q5MMjxMa12YbPdjxcTJGdkB2co7G5ilAQNOt/Trb8jasTH7+cTv4kPzFm
XJwmKS/enLZj89G7WtIc5m62hZDnVOsSNktU3AgJi2b0zUPflUjzFAKNTPKVtwVyLTeOaWf3VCZ4
u+A3skNV0ObsY1pLEj7qqnGNYo0Ok5CQwMJO6qdr4kN/U0e4BSLibUfcHTT+csgNWbBpmSHUXYIs
pMH2rXsj1AxstOssDk+u5bsrKSjFgJ50N6QVhGuiZKh9MxKEPWTsZY3XBEnIxM06aFcjUqkjsU4b
LIE27deS1KXM2oQw8ddN18ZrF8zAJhn7X7XXjxcmyz8zH85Qa6l9D0en5Pa3jkJTbiOrv8bQBp+T
Kb7mjz59gKMvuGU4EvjC0BY5ehRX7SnvvdLF0y+BQ9Eg5s3AIkz3aB6mfa1T7Uw3Y4DxxokNkGiJ
cS3QPK5ifpBrP5wsclUkbT5jim8qEByr8KMrbP+ojQx6dOlrW6si6L0Tq8CI+nVBhldlZc+t79oo
3vhVQC7e1ib2Ojsv0VDq7tpQ/ZlJk7uWRTjyl4cbLwVGQf0UKMNjmBuIqAIrpkHL3Fzrp+Ko9/Gj
4eE8kP54M+RBuyFEFaYLXiruNZ0K6SdIeZZhr84oXmFkIP5DDXMcvPZKkEEIkVOf9hTAnxJgXfvA
6LhjJTCuiSL8zWArX5FC/iub3zJK9Y0RJvWGkUM40Cq0Q+9HU8W/TUscZBi/4DpNGG/SaSsjsaPb
aSO7q9xtmj45GgGmmczJ6yP9OaywnekmySlOid6izHZuFb8aVfJJXQepsYopj22TKLil/8ds9Sf4
7VODDIwkJ31ryiFcpVN/Vv0mHYGNGuBuccfkGC1BFkRe9sK9rl01jp2vhehvZOnfQBNehaHYt230
S07kHU+qf5b9JFZUGcctaFa58xy9Pip/OGXM/tdT4qzpOUc7t2z8dZ60t3RuNoMInzwtwHxaGRdP
BHSZW/nGjZ0rmH4/jr0L5Qs5RmmjFMxKWo1xF6wgW9+alM1Ntc4LAqQo9HJBkjj75KaNzM+Wqco6
zdrnKCJOdUgGlAcp0VsU2bjQn6auLFd6oOlrfQx+iqR8mN/kmEYftn8BdsksaFxpU18z2NZzctjG
d41Yxz0+xHPZxSUX7TjBOJhjENQBp5pWpMMAO8dNhtqtXk29TZk/QvnX5NmKvggxhMLmBI99fxV2
XK2O0u1f63768ruJMW0JbBpLnt17v11N+iuySoM1hHOCRk1+pA5ndzJpH1xYUQLqZngjgiHfq0o7
6Wlab9IW5kCEwf/imLe9lY2rg1HwOsbQu7ZFf7YxhKM9zJ/a29QEJFjQZdfdlOgEzoXKoBiU2FDh
FNdgJn3zcOEGENTBQG2LQWqbwtwKmuzDdRATD60JbypPsY2E2UeJgOoaGe2t5eqE/owPjVNeprSj
B1QJonpyh48YbSmKfn5UZnIotYL2vwpfzJ4rC7X9eCUi59GW1dcgvHMfSgRQ6avt6QfVNnKVVzg6
0FKHPt6EMk8AvgjSvfkcS4OQRXKZckArq2xskEGYCF0MmyS6yv4lpiokrZ32EU7hddL7p6pNhw2G
szeBSEJvk5swGUFudWcbG/Sg+FNl724wrtxQNDynU3Y30S5u6e+abXc/UhWck3nXVFc2kZ2EqzIQ
mNhggoYYt9PgPDjFJUyGB9ts1SO/OUU/TgLMzr4gXcZ7TqAAdcma5LanGKEG4loZMTm32RTmwca0
jaMzTVy34b1Wwh92Uw7nrYzSXUMmNNrt2fXvY1lsJAq2+gsVxpwmju5ybMp91He3fWa9OB3zbBTB
/EgJCDBm2UPrfzDcPrn2HjEkX8wjBK11WI9HX580WBW4fgcFZRm9ZxcNKSW5ca3n8bXrTORGBXMV
U1Sfvd7gO7XDa1irkx9DfyGLbpBMt4DtBMl9NbeFyv6Xk4lLLaoPbXoMKvPOwghhRf0hi/S9sIL7
uv6Y9OYCcuyXVWZ3UoUfKSreVHnhrkmAHge/EMF7uDUqft+m/yIokSFmvuGl9Uh7a8i6xanWuPYC
hwj2SPOJxZYjAB1hIEduRubafA9oRBTOllGEDtA7lBxegNDZ8NNsNRno19O+jnZT5vPxESZB+QcJ
kjXkGMWpdJB/MuGW6bZTnXC/6aS+argLrmpsW1KWKzz9v8BWgGax5Ug+bkxmypw5KOo3lTC090T5
uzTTjUOA0lq6sl57cl9UFcIL6krbMqMCQk3tBjzrpmRMdmgcukkpV3nTFZ/NpFCzefk5yQK00pR9
0lhtcmrBpMqgs+VcHdcmpKU7W+b1xss779U3s5ewqZvfSV+trK4grl6Z8PM6Z7ynVRPiKU6J4K79
NV/hgc9C7Hht2c3kIrYRGVQzY3aQmVlWbmwsvjhemWYqaEaB69I/mt0qec+kPDJRpAnTdZ6D+VGu
C3lcvCyZMN4jTd/btmn8nvL2oCOA+mCMtQqbgmaj9NHXjuIk4sF+63X0QlRgR77N9Jc++5aMCitn
nnHuid79zCOjhudHyZyUVG6I/WUsdXnTNHAr9CS/XxZ9oNa69vgNJQ5Kq7trbX88luMkNvXgNAcN
xcpL4AJsgp/8USgFkfLZa4J0E46W8zn8joM4++kLjzYyWL730vR/jJprbGLDxko207RUkD1+A5L0
iNCKLIErnWSq4F3BS1vcBN/2YdgN+dkT+Us89eN7bFmXb4Bvrcb6bGm52psDxWLTnoYLeMli19SF
y2kjSIMEFXzJZtZnJokBlGL84XKNXqU4EsCQ9rG3yUH87e3aAVvdUD3WtM7+Kk0meZ56cSuHwQxI
qD8XtXqYDNAxduoUp9yGG6fGt5Bu09zbx0hXDpKvckx6+lojFgkXKacQ+akTOr3DhQZRtmB9RkrW
rW/toq4Z33IGn26qTR9BC7xV0ZnclN0UPLS0sTHRdOIC6O3DmyezQ1war9ieuHkAKMMWGt1lZZ2c
mUjpu6b0fi7GWjP7GvAuiob5HuDR8UxL2L4O3WRzCYfIT7KTdUWQ1OycXFncFRHWx05k8nKd+sHS
UV5ZMtuMbh5BRWKYe29YIGmAizc7xnVAkprCudTtcCWPI3uurelHH+Tj/UCg2lPYdDeRMTYvOCFW
nuZSmO2j6Sj9ujwZVi9WKZ6VNrCBWs4QhFR6FyunNtC64FfblM4HqrSbLs4fE97MeTmoRk+6whe1
KWbmjJm5+rGUaied8nZJdWU4IRHG281+HGMkqJynleU496S9yofOBFK9VgaywyUFY6jQESnToxsB
aGBCGbMboD8cZJ2MuEXwDBpFza1bItgDZP/e5Bh7v21zoIdWrgpx88yvQ0WDtafsAFWvr/sL2OKX
RhbymFsNyR0uXu6FM+v3+jsW2+5e88oaOizYCfsCilOewW/SfYo7/luLWWY0mo9wmi0MDDUxdX4b
fk6NtndobFr+48IVa0LyWDH2MZjnh09hiU4A9ThDbzZBrCIcv7xCJjM5F5VwPvV+FxP1nZqXbBZi
+grk4xibREK1/Sft/BehzB948+pHcAv2GmpBSrt1vr7lSTlAOnLloa3K/kGnfBU3qtsmRYbUajkH
ksBEXimQ3OQpIZM+zf/FjOb5v4gBTa/ffkr1i/oFOgDm7tUMSusqrm6kx9+krS0ugT2rE7POhdxa
rjXpxo/LgjZweEMO468UJrzsRf80NrYOWLmcg42j4rZAMsfopD2q0SnfptCz0VqmFUZUAXR1Md5m
iScuZmB9IJbzV0BDtI3d/taL0UVCYZWIKGSy7XpxdipiTzvHz3FHZRXfyqEnJuD6/UEEfWbidMqt
pyxlNEHPM9qLbFqPLb7RhY+OEv/NSdvh3iSAY/sNz6qRV8MrzGiOjA7AxbjnM8WGGhxLeEY0Nsan
SaM5ajA7PsUufA9HGa/kFmSHdvK2sh/GJ6uGfOFXtD50+yMrTfpwc5ZNVU+U24oJgqiCpebH5cPY
9iHfevcjt8lmRg4Rrhi6jC8GASxNOcM57XzcYSjIrkCCjGNbJbfQp9zrQHg3BF43ubFRQW39KPAo
rEp4RzMVYyHfqgJLTNfBcm0jTD2drcQhHAvt/H13GDEk+kVurprEaLdVO8Dbbqhurhw9N89yeTjY
Tk8VvSISZUZ/QbCkyvWuVULtdc9Z58EQHPKgi09CHAC8ePclMRhrvDbZLk9/TknlMsmM7WEfdJwD
JNKt4ETbH2XT+WvPqvXbxkWv00PcJIq6t19EZz2qAlZryBnWEeRFJmJp4Ja99ZQ3m+vQASwfJeS8
Du89t2CpRSlN4qJ+6mdpm4vOXISme+zIaD2MjErXHSbz26oiksmc4fRBliWPeGxjFKkwLMk5Nze8
cYImqyy8tFNkH3SNrPGecD0gqj2kJFm0u8w4SJxIxVq5Y0KkdPPj27TrwgMzhip8EM1og4lwKbl3
DgbTDHKEhOhIOYxeGlwzXZrOj0lDudeEnz31yLXrEiDbpeMNTfXgRckByXe6LidfvIJcM3GjYrKm
qgQ1FgrLtdQYDIaZQmEdJtz0ub0EFF5gAZvU15cfv03vaz/7929RVyDx/4GT4jl2tb0LH/NoDfaw
K+lrHAAZ0sEfu+4Kd1HbijgudwGdzwTfP3jpIEKAVGsF50UaNWSoGMW2Cwb83W5DeJLwrRelczOB
/oAdYLnJEhp/NW5czqPDQvT+cwHOxtrL2P5YgopzwwjXTFuiHfgAaJ0ECWX/lzh1Xft74g0xryZz
acN053/a3/NhPM68ZNQdsbZ8rzyOgpLLiNdisa+TudqcaHh/cYtAkz+MAk9GNWFF0CjUhXoDWiiu
D56kEpN5BMcgYNGgxqOvgbUDV6D36w83qffSvHZzttmyMCzqU7Vui5u4jqOnES7vuRnHtz+PkIU/
rJRWB8eemA5uv+pM3rl+dhx+JI1vlu+DL4OVrZePI/qCW8/0t1OWyFuRk/vRphO0fevXwnfyE908
1H45bQH1VW+ak73U2ogN1TDyO72Zk5Ln7a7v5JsJXPGxEs3RiGcJ8mMWpSlFD1ndcrnYuUpTO1sO
Om0crFuOT/Wp1OGvz4vEHARewG4XJa2ae2KEdEanslAg+Plp71DklMc+maWjdL/WVZMFH55QBPBW
4ssdpi8Iv/Wz5ZXQXawuOtmxzG81jD4bCSnlLdGDG5B7/lfWd6/WEPYvQQT1IZmcHktWuvNTS78v
aX112BGOmHei20AGWHyG6rZzI7Dv4zYzg+IX5vX3Dihha9reATgtWueZYRYS1tIFDMRUkzO0Hu3s
F/4PyyQpVDZyOjgOGnRjxscoIuea+bZemE5/ksMreqtWquzD50K9dQNg456N1RuWFW/Czz461yd6
t3vKoywFOiWTk4nz6HuxbLO9EKM9psxbesqP31J1o45RIWn8z8Rr6HYavWQ9YtvAtKOL8vzs5FCE
56dH+oUKU0YOXdB+Dca1tahwopH96gdmD57lvnSDtDdlo6fUq5uQyWSs7Qkk6B4mmB5rZv/U7XNM
qB3gaaVG5tNqAIPiTdYrwZWorP3xM/FiIgjSLnsQZgAzZ3Ltg6dFxSkqhlPSCUG3ILUOgynVddKd
lzixu8/BYfZcicx+GKNKHodOoMsj/m8ewNYbjP2czomlncn+ZnwWtiSUQz4aCkM7WIOKsDhxr4IY
YT0ahdGu7akw4ThXggpHQJRD51A/a9IOCCuVKJAVG6bn6g7fkH4om1893NwTVtzwVM4LATmDT2Z+
KE2Dh8t+WPLhyfD630s6xx8pkX+Epf0trfJvq/9/hVfOsWn/659pkf+WXbmiJhGlfw27nI//jq4U
hvkPxzVtZoWOY7uWZf4ru1I4xj88thArYVPenQMp/5ldaf1Dt5kje440LF1zdPfPGEvMd/9wLHBh
Ujd1j4G7rv9Pciw1SQznX3JWsB8RhubYhikRv7rS0E32/yWK0Ozcgn6KwgfvDtTEtVocNF4Y/M0i
emsxG6KrCD81GYMoIyTv3OJYvFMRLYBlh6/sR4Az7pXsHmOV1eQ10+It1wsOYoqL/EgsETLKmYlp
9iI7Lnu1Gc227M2zvvxm2y6rfsePigyL315ZDPsMztAD9WaFVrVnuqoF7YGRu3pYdpQuzIKMyOCb
Du9UCPpTwxlGSIeFNW4UQ4/OerQdbnn/eqhl9NpWdQ1bhKoaVURrToshDrHb5loT+lsj0KjLxb8U
ZJJ3gikeYrCxSIVWgLOMYCWG8DFmUv5mSMRpkr4yqOHI3KJRokeiD9j9kkYcSitMb+3JaxDiZqRE
S+WukiJM3vGJY6u9F5Fr/2RQch9Akl0ehDFbFLsSRo3LlqKnyozSMqtXTGiQt+igFClQNXfk1z20
jVLHaN7ULzN21yi/ty1HLMcue/917LJ9UNhz/3Kq/ze5ifZ/c/5wDkqN4TuDC9P82/kzIcoYLLNo
V4mQRnIJfSyw/4JwBopWAjOAikCUeSMtnOobz7ns+du2P5/X1X0O3O/TpajyrIcI09qsHM+FVXTP
acJISWVafQJz0j0PIWX/qdPz47JXNdJck02d3ix7AUKegqC79CWScBfJjUCA/zy63Vmjk3kfVS1r
6KTHUSXf+wLHvo8oRNwtRwZl+ZR0enUH/31LzpVxP036s0CN9tmNczW6Tdp7AKPFeSydZrMMZxsE
I70WaG9hCaxscrLqpoVpdP7PH7z1XwMrbdPWpcvAjgsEP2DkPn8LSKIyo5owccqN4bTxzd8wrlmq
1fsabdLadTaK39ivASvMqoQwd83wKe0CdzBOdWoPZ5+yezgXg2TqXgR1j2nVUR67LOu4w1AK1O3Z
47fPKAE0+BYjx+0EBGa/zBuzAlGch8Ib3D9uvty2SpJ7RPBEyyZ8cqgMAB7YBFXWbSZkSYjwYRmt
hpCi6DiZ+lZpQEfNutHXxZxj5c4k2rAfkZsrdxvXlX2aU6bRnFI2a/PpqR+N7mnZ7ofOj//8meq6
Zc0BtX/mTtmmYzuGZ9BBsB2XyfSSmPmX62FgNRoJXBEoY7SJH8gMuk/Xgik9tbYJBkHVpxxJ3xZh
TY/mwrrtjSr9yurirert/hnXsLmblBMctdZq7tG+pOvlCMOYJRXTT8zUal2a3XTHZFYe9VAvdpBg
1Ess7ac6sNOv3lZEBBfDS6wjcSxthIGe3w53YpJAlKZm+Kn3m+Vvtl4AES4CcJaPRAwWevuzywFF
9AlSfT0ICMPW9PGJiHW4yAUUPODb2QoPeDLH3N72FMYYHHUpdSBVMJuCA6sjIPk9iAiKi9Z99Abg
lAmX22sYAf7p3DR4Cm1Yi6TJN3fYY0vquWl2lvWcUVoxNATgIc9d7/q7MBfunYtriBuLjoDCI8wp
6zR19Q2ruSGCqARJyWrkRHPYu4utJ+yvyyYCIFfCNetHwy/UtRaiWJlZZYFd5PiucMJtYSgT2p17
NKpihjRr+T3vwMIKn1NWGgeg+zl1zMyNu1vU/YRPzYfIyOVSPR/i0jb+yyHjXGb1OzK/lNYPJ83a
2rTwUIwDpOunv6y4YosKPn6u+pKcwel7pUl9/SnRSAYNLyaIsnh+UNuQVletcU4o1cRIQDBIz1v+
p8cUhe48Ar8E6lojjfWi1jws7L6cGQdxb2W2tRtHu+LHNXEyWXSDZ0Gd6Uv/Lsia07K2LKr8l6Kb
88R0F/1dMXyQCNpell3Ln0ZaQMim00Ww0CbnradciKVOviboWW9yt8PAo4fum62N13AmulSmO5Fu
yIA6Rpn35lP+pL3d493XC+eBK8pbM/+dGn0IXBY5HrMgMF7Igtgs26cY42evI7uXqhtfKXGuVYAt
2/XAxwR7w6p50Od7+sp0AXnwH3ZZy8H/+en/fkyCNCFYgcff/PW/+ffj/v2l/O2Y/8en824pSgxW
EH2VvocNPgi0R9IO3L0omvCGb9K7r1WJkzOOjZ8DSW/Ct7/GnkxELZHy+1CzlH8cmlV4TP55aED9
5S9/VcQ60vD50NIvfaSnHArK68+/+t+9gOXQ5QWg6dP/6wvgFmftyimp16JOtQe3ic9DREVE1xLt
XFSYL6d51VX1cIiQoIBE662XPhkqqEBKByM7H1zaAsOBjfZm3muDMkh61dwvOwlxbPssemmCuLj0
nnGLl2JvV7Jr11oDttMPBRnLZn11bFGsR1nUKDNStD2oRPahSbli2QsDKrgMYfbTq5r6umwibh1C
pHhaDk9UGa5CKdvzsk+zXQGpUzd3y97Or5wbQ/nBetnr+UreT32zX3biUMs3JllXB6JXtHRUrzQ/
nIujBzVtWVbHTDR7Kn+gx+bVHiM1hbhCOy2r0WjsHCfQMIKY7sOEM98H//RaxlF9bIVpr5ejusAK
tkYKgnTZG4T+T1iSDP9y1b/w/6IzSy4YARDlVFFDiatoCDRrgweK/cHaZ6j8hdM5Svmuo4TuVePG
0b0ui5gZM+/SSNzsufCKzykfmi/g50cxmNoPxlFEc3WtOnv0si92qkni1gf3zWJOrEbywQwLSGlg
i/iazP8v+RftLi2ts2kxxRUtOW4ehOXHyUGGVLbSeu1yPmit1bSfMsn2/5u281qOW4fW9BOxijnc
do5qqSVZlm9Yjsw58+nPB7Tt9vbeNWcuZm5YBLBISa0mAaz1B2WoJz735LXPTB9Q5fxUpbH5KdOA
INeek70GuYJlGivIx9Ytwi3ywMnJ8thW6EU572zxUwbkjRdw+yfy0G4KIg7zz6pEskute/Vix5V0
qBo/IAAiXiST8a2B5uu7BcnhxJqOlpqkn8tZx0dVs4bnulaEoZJdb7FEukh94ayrsWPCwkNorcke
eSAV0/DuAGp0H5Chttj/bLrKDV5tVQtf/blae4CGn2RXoUxvkzcJam8RvupgI/BXQ7BbNg3bfsRj
FOncOH8h82ieIMh9Cynnvpiiy6z5bzsKeuD0QDKBPWLM7kGGZ0WHVJQxZGirDdqussZ66fh2cYVT
l6hIi0mzu3ikdNZP6GOJphwYksalXuTZO9nXpeoAngcBmzMA9hcnc/JjOxanIkjaSyMM4OQhqPCI
VAubRf/o+ctgiAd3G0Qi39x8K4XNUG3kKQodaAPIpp5UON+KA6xi8C5eHXZ7XYc+NCP0ACahrS5N
XU9YEcLK7bP5IytXAbBJdTZm9fTR85CyJAV0kO5kZootkDw4Zk5Xni5jX0vmD4Wma0epbYkTNsBa
8quy5dRa/TT86krbytp1gVf8/OWE91f6UNps9DCEVNewdsaT/EGx9EJzK5ZHsY9Jpw2SWC2DfP5A
GcHbl9Vw9dkR3w4NWbZNxL5gFSpINC2rGgEwtUndHcLKP2M0y2YmL8yLvMwru+nU5R0WG5gy+0jJ
qsq1ji374s9wADrhvmtkeA+02GNvZXNgGWG5Wrx02mFeWay3jkjR4gXCpAwTabJB97gpDAcx8ndb
dgY6q50Ch6YhRPgRh7kEEX8VNN+gjC9FCzwlq0LzKx/C0tNN8wcS5RdkPPT3ln/EkrmneLIh7W3v
l6NFo67hVkwvsQNWREkm46siElvChtGbiz8uH9HweBpbpds2YzMdrLrxdshBntDP1bdRUHfUUFj2
TujVYanlFg+GFhvr0snaq0diBDRZEL9BeMwXphfVX8I5PCGOBLzOZmVcRag92qjSGoU9fYXj+6Mt
s/wjEufV0gvVBnhNS4ErNpJLb8LwBtFsIyBLBpLU77rsyulToWZrs7XCt74b6r3Xozjrhdn8X/0y
PtXyW7xdMP3I+wRCRfOf97nd30UYKCxR4a409xhgtMovy4vZribW4hHEsc7RPuUO3supkswvRYbz
Yg2u9xKYirPVFBa9oPLVI5W2YgsKM3+Mg7QHsdCpr6jA9ZTaa/fzHDjQUUNnAWOQ/G3ngXanTgs8
CWHmnGzORslwJJTNuOsNdCOV6SRlm00b59YxgGMY+tm16/pjDAb+LWgNME1GdqjMUoGy5gImcidj
W+PJsWZDbX2wwsxYNSV+T7JJuUko/ZXzSTZ9tKYDpZyf7CFNPiCgLHu7fugeVbu9YqttfTB7VT3K
+7OvBTae608p5Gz+WXl97NvavyAQG0HXmLOvdoGHFIy893sEEq7+JcXG7x7BjDK+DPr0UlqAAD0B
T0jReloM82g/RYalHdlAsD4VAzmicLoxtR/HEQNoNWABxkeAigZemjJgDpjogYogzDDH4ZO8pdZ0
FA0Ax9yU6E0NqMRc4qR6nxI60AOHodFfNa3yUKIXivWKEN1DMX5Gj8rNIHMxsci4VsPuWkTcusTg
/Z73gdybp0P9K/bejzTPsz5/Qukp/0KWH/nQQPneTeZzYdgBsBEm0ypXpwcNq4G9DzB9m82l8xQI
J+44aOxthj+T+iPSauTdzCAdn0zXv5W8m5z3TeeUyP6LCrjRJVimIq+2lCV92ecvHUvTnwHHjau8
UPpN7gNXmJzMepdnCumjn2dxhSMZixDUXobk1Nho2fqjcyhEKwWzf2o7i9WUdAOQIXJEHuDjeUvH
bdqj9J9IBb4CtTbthHDzHt2ebi+7boOiv1FQWGzlfBaIl4NwE6/yRj91PNqoyompaqSvREghMqG8
y9qYHlDOK4fa3d3k/uMsu/Yf5ZA8NCX/PXtELcOLHOyGk7YDIubYp8AM4SyHxvQxa5BRRSuUh0Y0
sVdhSzqoH9gTbdNOy0Hb1kOIYyRgRJAeA7Ze1JYPdl/Oqw7pCNMqP7Sx+T0UDuugXkEvi4M8Q8g3
2llO/QhPAhGoBVgYc7LqfVmGz/1YZ+rW6UAQzQCvKBib7iVhoXYr61cILF6UIeavE/gPVRk2iIFn
K/TP2UfnkL6ps8L1Fs377rnBbkZvFAHjob/EFO32BalJCD/2jW7c9su3rTHKJmvysenRdtRTWQHN
QAOdGU6JTxK9YlmFt5+ARJMPBQvktQnC+DXu5XrSuc8GimCpdI3S8sle12bfrnLZVjsUR/yhalcd
yeyl2pYCK87jknZTCQVEWf/xkHklQk5agD2vo+IWc/t1e8psK8sT/qQJAop6qOqU5WjCg/6zKUcl
EkQPQ2x87OFmnNM1YATbovHW0W8j5Ju88b19t0i2mKDJem5DpSr8Bbal+jmNVWbyMEIfHdL4lGAN
5KrCuFzJ8NeY0bddmuzTj7M255vEtFCW9YUvjDNmvL8jAMXlBAq115BZn/W8vlgUGQCJZhTE0Jcq
edK/6bEKZiqAy1UFlrNBDyo/BG2PelvdNIcMWT7MicjjAOiZPmF+h1S8BiNr8pF+BEIGGIfFMjKX
Ix71hZgRa4r5L5ZDkkOJ0IFpwNBum7aO1W0XKOtofGzHwFznQ42BvdazFJegPPI1YlUeuRoc/seY
9PO1DXQELobpY5VW1paSYgh6DLMKv8x+xDQvJQBl9J8NDYG/esTQMBzPgTiD2tNuBgNQhhwgA4wI
RhBNKGGKznCc+FmAEhzEaTFuuUHIKtCvJF+wDMmUydmhU3UoRUt2yYM0FZHoM4j4T9DzR1KRwB/S
rdKgMUxW6YNTO8lGa3XzAFBhuFik/liC6OpXN1wmWht/Swt0aR2EKh5D00Ko0cUHwisNBSvG4oOM
EPfi4f6gRTUkDqt2UQcl+VY4qQPxHqnAxlc+kbtTlmpW+A/lMEyHSi8RhFC0x0FhN5TgjoWGmmo9
y4M6R+s0YLMgW3bq5qvUU5m2BMantclika3JqH1fQ911v7VuBrTKLb/OGgx8l0/7JRoCxHuizDlZ
Sm0f0Gco2I4p05OiJt0yrihXND6yubVrn0CgVSs/gDlpdkpyqiTMx7AXUUjOs6oxMEGa4BuEdOMt
njJ3mxT9vJZR46x9hbn83qEGsB7MfgjXPq7iy7/boYWA6jj1GDQ5CqwI2bba/Eo2z7pMUDz3rDu6
lXRGLLwMzAweDQfZDDML6sYYPNdGaj8ldXXR7cp8++sidJ18EH/mHxdlmRc8Z4lt3S+K2xo2bVcD
GJuLcOVDEzvqubsqik7dj2NkH2VXlJMvuI3KdhjX1Idj82wXur6B9JSyhwCyIw9VHFBCiuoIbpHe
XBPYMpeZbIAczECxXcegn9aWN0XbRs+HdzU8y/XjbGjOZiotpCR0q3/v6z+6Icr5/xFtie6s8vRF
zLp/xydoPugqnBU0tLS1SSHBIf9Wz6ckBhEiRifHwjVLO1XemGxttm+U3YP63aqQ3jST5mXGcO/c
JkaEWB1ACjvSymXP7HVyhjF4pS60lTiMyuD7kwb5a4Ev9g7bSvKCYt1oBPoAXS5QN3KxOVop6s1M
I0fZbBOwh1T4n2Em+1cPpNltDdqzfp0c97FhbUgaMi1PJvXxl7zV92Y0aO+NR2mlhgex00Wzg6Jn
BYP9lutJekinyVzlYUTYbH+yiX3yQJA8RAF4f3m5bUGxcR07PrEUE89U4EcsZJSwBfZPU9eNEmEL
M17K0RG86bN5O7+HqxaJbBQT7b/D/ZqEsL6UQzLcStULMsevqdaZO4mC0agJn+FyXVy9A0c1mSgh
NZB0dhIxM47kj8YgvfhydBCjut+3u2nG4JeNvwGOe99avHXkxj/IU+cRiZ6NTBHICOChj4nhzw+y
NWGyAiShQXpf8dkKNLPKfr1UV10SpmvFF5NTqmDNgQH4k7Tp+dkXFacWxcWT7LMHbXrsbFNnn70d
LFO7hj2yDj24/rUprV2wF0TCMukviL/IHOawdzMV6THqbNnSBo258HrF3MvhuTGTS0vy9DY6zx7s
byXCZiIznPxkCVj3HweBjLa7T4YZd7cxaXgtAzIBYZZnqfdHgCARBMaEGGsyHUUp5AileEL/yhg2
EBw/y9a9/6+mVWIIuZSdUWpf1Dl3DlpwNMtWufD2Mh8bcagorKJ31Jd7J6gCBUkSj0+kR7H9Z7uZ
O9R7509pF5isUjjIi7nTDLkaj7owfaKsGa9d5n9War21J2uZ7KagKh4934WhiIXNR4QOXuVOepze
2lmLv6Pujtb71HaQ9gFIUySJUOmIqveKJfjqbqsczD/t5rUKZ818jNAhGap3tSy+tkrhP46ekz7K
qy3UqRbIUvuPsToARQd/+2rYoFLiCL9VT6uco6czE86p3r7kgV0tEt3pvqM2lnWK9ezq5pNmpfOI
qatN0cTqIJeMoYcmONp+204JrxigFRYJ4vo46Uq8K30mqs/RtMpZtZ9mYLq4y/skqGP3xeh7UNUz
UrmLibTjKfNK9efpXBvuNq19lLwZ+NeouM2MmNhiIoeyMizv9fb9MiN81VwIPD+/b8Ixwk2aq/wu
TlCmtlCx9WUtv6qV2r5X5P9IADXaFbvf4QQG7pW8S0rGz6w29hwHT6oBOCou8ydc93DO9tXau7jm
SyZ43beuiUpY0RvGWfG6gIwJF+XwBRcG33TMg+nzxEGP2h5dWMBDMkQODJ0oPVmsxW63squx2TWj
oy5kjDxUYf1D6b16T9USQCmy5cjPk+neNVNsXXwV8hRLIrDxZhc83GK8yYdsqblPtyarGvMCt0Bd
V6ggLnndQsoZ+Z8gboXAIdQktPrMeDhMFYzjwQ0QZZmCszyD51JguSZG59xcYw+HVeg95tb+r2EZ
4wqIqVGYr77TNrvW7HAcUGHtyee402OB+vr9CqhQo9n4v4flA39//mVczK2gwqbbRFeqI3k9WHwF
crLHpgD8fTv9u50YhY/HhYiKym08KvYhnnUgCxFONtlE5nwwbNzjjDrqNx1aardNkYMCmsuyEsFI
a6jPnYzBxxtphhAtbrlButUURdlRxE2GXZ+BdOiHsZ1RjAPNsKnzzljPEQAPSDwsUGWnyVsY3wgU
1+U8UaQ97BTLf5CtzGApYCYRMgqiuG6WfJGoYB/vD0LRjdCQhwBtXfEAyYHbU9SwktmYVQYNK5/c
kxM60zIRRfWui74IMvwjWSKFLX1rB9tkYg53PM+6rbc61LqWVIbdg1xYKQ6eR1Bkni00Jp58o3+W
S70Kww29Qb6rtH1lI7cWgARMxI3eayBOJKvolobaZbets9Z6x3rU2mJ1tGj1qX+QaVbDxYvH9liA
ycyuZfFBo+JsNZubGUip+crCDJNIW8hMcoRKxrGPmt1tz5v8aspBxKGnZToid9/U/TdsXYYfwXOa
BeaPTlM+24OVv9ls21edkpUXvHRs1i2oqPUlS3AN0OaKfKrzwc1qsKVxvi+ycA0JmldSItIKktMh
2R345fJyMrUs3Or5reTqmrgDeiHJPllhLRrHOAyIcdzKs3Hlu5iuTUdZu5UV2aL5AmyoeJbhU5t8
ZmHT38qzeVTr7MVU61b5zcjdd7mQmhB5MJM9Gf5F6eemd5xVV2TZKUo7/wEiVX/Lg4UJKpPu/L9E
RCKi9gBzyHt0Zaw84DTx8x7ip/zvESEqfZU+pi9R7gP2IV+87HXN/ajY6CjMRuVBUhAldYM6ILSl
jxplnh31uB4m3eh9bIv5R5p76WNGTgPBGONFRoGdbDehnUxb2Ux4iCrSAM8uFhEPk1jTBcDtP4YI
Na+AOYQHGVZ1yFrO7huueeO+rNlze5aNDD1JDvwFPPRKHDQ5VAURg9G2V8E4wCHo5/GZhWz0EDXt
o2zJCDuzvmXCYMa1qU54iulsey1yljICjlP1zOZH3EpG+5GFclLtpDvZrEqgC4BgwsXtp4mfYZr2
2Uub4UF2RYqbb3w9i9ay2aXm9JjDYbnHu3AtWCrkpArEb6Cgq7WXf889JGRLhP7ExmYP/rGEYgi8
pijf5o601Gy1A782yvz2bEWPVEnMTRxh947jEmrrJOcPVlEPx1ZB0AeV/vbB1XxnbUG2fmqDLltB
dspfQ9i8iyYz03cjdb5artJ/7czgoMQRdNdcgRqttdGi0YOVYofe97lXntzJbD8HaQz50eyFnfKE
wwkw6wOLXm8lc+oYdR5Qr65eM9aNB7sh3S1z6r1lHDrRb5lNf+AvQPpb5NR/xwdm+1pOjgYJIpxx
xBPkBNegbKhqDQLCDcRod/Qe5aibNRC/6hxYY2LPz1UzqGe+d89m7tXoLvbWRy8pvZOMZfOW8ALU
6xXysuCNmtp8SqD532J1E8/jkY3qPqTW+exTIFlA1X/PTBOHNvNDwDb9raSac0LiOV3KslXNXI1o
FnWWX1FYMGVvieu1p9mHUiu7ybujIgc46hBosSJKMgaGkMOXvE/bj4kGLyn0nPlaWwkqSE2qnanj
x3utQOfI8ah7lpmGZyql8mtUqBo+DZb5hm/Nj1lVy28ITKyBRlJsQEYBSSK8Md1i/hIEZrf1Mp4Z
CwsnqFrvaQj1WXyv102iOe9u4eMm0HnPyVzNpzaK0XUS/dgjtIsOAvUFM07tcbTJG3ViQK/ZF+uO
OhyVSqtf/TTdWRQL3svYKzbJiBiEvF7zSMh6xW6GcbfTBqgEDfPOx1mcpU4TfHRjONBBqShv8iwW
ff8P4+RPGzydCkXvVtT6BOz7/++PHNzmoKv+uJclVyxl80PqNiUQwgqlaA46uZ+x2faZMwMaC5Il
LMD6UVZkDavMD5XGiuYWzXqbJFVYNVs5LA+/r0Am3952RjRiu0ZJV4OsfVsvyL1lVE4X4HrmWS4h
3Cl1dshc/YyQfWmm3iJk/F/3kBH5r4j7Pap5+JRF7UFWNGWl01Z6pAKdtt3e+9qkO6ZFa5xlV4TX
y4MLAeReGW2MQtlOqpUvw0rrjqYavN2rzkrcb7F+TU9GYTUXSxxkIVr0B3WesUdhVbKQow3aI7JP
hjmDo+2V2noFtqicbTdK18gQdMDqyWfLvvvBau2eObxktUvs/XCPrfvmLQpLbXfvuoelYYeMTawl
VKFUTJV6wbiSCVx55lomoukjjuD/7EdLqHiQgzWDMr4BLuNVinu8h/4OkOH3/n/eWl5tRHV5wvxq
WbQNHwrlpK8+XJr9ABEyFICFrzCAfzXbob815aILsmV8VnNz1TaKc/K6CqAIlEZ5CM3S3gxVoyzv
fXCq3EXWpuru3icuh1gGWrkukqsV++ZpOM+zer5X7QfsXS6j1rAT/tV/L7f/7r+X+uX6UPYPjX4e
Otc8DDHFDR6qB0ccMEpF+AOL3Qmji5Psl13ykPQ5ss6o367lgFqmyLJZWunuUEj/IvuMxKhPRuBt
uqzvX6h8V2yqX0Kyyy8g4r+wtU3Ocqjpo3KlTa65lc2kR18sdWZ/KZsARQW7u32TrXiavLOOrxQO
zStkx6IvfqbHq7BI7NOAdOYl7RR7gZ5a+KVs7adMGcLXCQeQXawaxkbXAxfdpXRlGkm+dtJx3IYC
9a1ZurLrXesbmkGAgFqnucgz1fKVXZIa32IRxZoGFKTs+x0rLx+UvAc8hkU162Rn00C+WUaCI97o
juYsvBlUhGUM3W5OMLqTI1pAISno3mUjdVLClNr5hIm2tTOngiqFo+OZVg5es+VFlaOQoiaUB7Sk
hcaS5Qs4c2jNgy5WeN2ce+yXF0hIuFsNh8kHpMuN28FyInWfWMrzX/1tpir7CHghXsaQ/tEvrBH5
K2Gne20U7scemSilg+ysmP2KTLHf7oMkYdsXfS9UbHCC0Pv27xOAvuHn0VT+GLIrahhAjsenQvku
jbR91xkXqtoED1rQx689VMBJlDBqz8z2JgJGSGjFUJfLJj+y0z4GJfQqTMpuJ797/n3yHzF+tdIx
uPGGPH9pDSxc3cxZF1nnP8oWbgvZko1Yg2AYPNgYwv22UvFPlc0QZvqDZ3mkprTxgH48Xu0K7LGe
8gL+5rW/b1x4wZVTmQ81/GhqXuP0wpyrL4xBaT9bEXVXTXPIVg9PELrbH0hAvw0kYj/CRm1ZgATt
1W/MdJOqyUpXYbpOHuiXVK2+I3hBbb12B0Cvc/NY2p5zyk2hfygGgsjb9UZmfMB+qdpZDTtIPDuy
d1DVMOIJSEYc1ZzZTvDxwH4pVNHfKCK3W8dISDzKM/iV/zpDOE97DGGF/mdcKK6Nxej/OQ596IvZ
296+NavoYGTkAqZqgKyOi+ui0TLnW2MzISXdd8NFHKQte/e5j1IT+7HMOFBFTfCJRq4ozIrxY6zn
FxnLkuWIsMb0Pndhtgrj0ntQCz1dpxiQTE7T46I9Jjz5QXaiegCyeYCUmA4I48lRHNqCvarDu5aj
41BaDxVOJWj0YCIUYsaZhrN7LVWEATUjb+GtlJupGes3JCXynd9hQ4T5Kogd9UuCK8vn2hAeXpkT
HfrCq198rbgqXtJ8Vi30PYbad86Dr2oXtWp0LB8ZCLzpe0K++IqfinqcVKGwIm/ED7KDDn3Q0f0S
j5G2CsnOXwtA1iuM1n+eFYNSXIPEw7tNnP01+n8bF4s7UyvjzsiOrZFH8zEnCvvnKS8+90Y7nGQL
yIWHgExv4TXAIGmY/hk9KvTuo+dbQG/HK/zqWI2IgLiJUZyv0g+ylSc26f7UMyn/LzDFSz95Hn4K
luWnvLsge//qVrN53sIATnFm8+7dMvof3TqqQWu4QOWG9+P4OEMWOcFHPCtmMj26OP6hGu3VuM6k
JKWBiMPs1/GqUqzYXMkrkKj6jvlGwuKY7DVfQn1jGA6ZO6HDcuuTp3XuDueOUU2MytY0ulxRxrjL
u7G3KV0UcRK/LI66OgSwq0S7NVnA3E7/GIpC9DHIQE8LvEh+jd+vl2dajSOOVrZfJa8+klVXChEI
FhV5uhlEuVaO5IMfo3Un2vfhP66Rp/JwH84dAJgru+9fO6Hzb63GpMD8p1PjRwtxpYX8X9jALSgy
69rDXwO8jZ2FkzU/B3T0ym9XeMjWLuok1B/0cCbh4IcagAkvb7pV2GNGMHd8VbpYneLnzB1hx5Y1
ohqTXT50SmGu9KLZxVGGcWWiaS/11I0PQZQ9B6KV1/X4kmxnpAReZMeY2E9VyPtVdpG0SJZFrdrM
RUS7yA2t+3xS1nI0RKsVw88UcyTLCs6m7X4OOlO9tuNXDA6Kp7pKtGvWxzmpuLaEiMeYPFDohYuW
DNmxFCGx33TnMugvclB26UreriAhjxt5E4wjQlKI0SkmRZl35VvqaPoDwrhU+xG2e+sqmLiVixiS
HK1JRa5KdK32clQN8vfEbOwL1tvzBxPFnXpI9z8/xhoF79XsMQU3cZUgIA4Yg7RC9ogiU/boucEn
FIwQMB59BzTK77hAtmWg2/jv8FHig7xWXhbl2D911rpFsnxTNwmcxHiOPhh+cwj6of7sdQo6lz6q
dCP5iCegbaS4xICtAH1kBtQf+1r1TlHdQ2AUA6RsT2GijczelPZao4g26tA2n92PCQ6unxMSVhuX
18WuhwVxSziq7rRqY7j6HYhSN/ySlHO+HhLXPZAmi6+Wyp8bN3X0BTdv9L50b2DnjcDQ1OYg6HIr
2xmZbVZf6nSut1GsrKW2sTxog7kiJ2U8FYKsEcOfWVB2QCBIqB+3XlRhblfbWzlqgfjcqkkyrORo
43XuMYWXdpNKngK1fEIdcmOkVMdHZ1T3fTGbFyVPekp8brJxhorSgOwsIFgZid0eZatJfPOSAvw+
2yLrl4I3pNTTtVvXh0ZyD3FxyaF4iIcILjYotqPp+rWy22ekiHXgy0azJSVq7Fq1xBbgdwRM0mcW
r/+KSGuAjlaTk7HJdvB+KAsNWYl7bI5/HNAu8ppdnRcbnEdRO9MKbec0JTUPiZQKwcnvenVQF7WP
Ntjy3ualUD8lY9Y8GVUTrRAYOCdKr8AoJ2fkGEzfUae9pexodnmp878QeM4cK9VodLQ3t1FZNot4
2e+7P/vv8XnffI6ywuTFgYLuS+LmzSIR9e2QV8QWveF+XQtsZZtoxjLGCPag2E3xhpb/U612Ic+y
k7wGCF3JbqMOJoySEzQkfI1tCUtaXP9CDcc2G3t2SrnFkvqUGpjmVe6x5WAyBmAh/zEot+gJmERU
TyBHhIuhn8tTmmrW1TH6N5ngxxzLWbIRqG79pDb/6O/7st46rfY5s5ryAb+yEhNkO/6EythWQomm
wITi32mvZjdlm4Dd+FHNG+yb+0Jb2obvvJhos93WyTPJcxUjnfUglsfaPCEZ11vZQ2tpa5V/7bWv
6lUNYfCq1UgIZKDjZOtGJKSFoo57jUOArlAwA+wHHID6s1p+RXR90TWl/z1CFAjF4fBtDnVv1WPI
duYFNB20zIu2ph1m1wSRYkXxz61ZNM+8qB7cTEedDH/njafO9lY2S42JrlaCD6yCvWMC8nk5CHQD
yHPE2nI0YoGwbJDPsp5ms/gmMVCx0Aai8oRLQZVYT0ra3fqTAWVVVhDp2VP79tfmH/WyNFyhuT+N
uga0EFSWEW2mtoi+qQBJl1qnZk9gFJ0dE1W0G/OpvoKl1dARat57O/WwUOO/PfvNezar07roTLj8
NgLuZmX6C+RvERJJm3p5m2id1CzZ96o+X2gBhJIzqyG4nFZmP8LDqzaQEc2VOnooBVodqGNTG58m
14nRMQY89pQi5PiYG8EHhIZKVpRCpKfEYiaozaNsyQOWl85agPRWsjlPZXS4kQBgqJTLEQi/oRX+
Gy/dBLyPbZzmMp5Okw7azGs1/Q2780dN6JOJ0CrY3rZaUwA6YaO01vfSn4MzH0R06ooXmIwUHE0v
OMvu+6F20I+8VYSwTugPll37qxzYxkZuk/KgGg5lHOrM2WyTDDQErxYSt3JQ7q0Kq/wkhKXPcuPk
oWZONrY5quQv2VuirIqrLKR4Frb1CXwdEpzy1EkwNWcXz+40WsnlSFa0OLfrRrifMQd8m/zw1h+O
KCDJftNvxjeVfqUFQatOeXqwjY7yHe6JoM/YsopWD9b/gIoAO035L/o9aopRP/aUvRyVwZni7qrJ
1PaWBLgB6AOUJXBtylgLw8H5NZd6ar/7ZdPni3NQbu8JnIKEbWGCsHQCNMZ3sTJsNHQvsAwtKGL3
3Uof0vytnNC3ztHsq05zU44/WLh8S9LG/SCvZb+oYpB71cAcLKJUNb6AVF87AvFv1M0xnwb108Dq
n+1KE1zDxmTbp+nJETfm/jSZRQhC2ChPVhFTP0HDDeUS9fNo2fsIjBwmNHhEaFCHv7mBioqniUxI
M9jqSq8MfscRFUEnyq19naYDeaVOXfte6z2PUWEt6hKSFag35FHi4UMPAPbJiVqk3CsUEOUrgOV4
sfLqDt/lSdffGu+L7O7s1kLwpgaPlULy1I3GSs5gL/XqiwmraHmrPWq5EqzVCANnuJOpum28JFxr
Quv5Z20yMrOlNwCo5qXcLr2gy/aSvho5s7fRgaOuZLOE7Hca4Qlgfgf9lUW3eo2ZDeWgPPhqdaEG
E8L9L/qXGF2ZpWX47HXCYuVQ+dD3ymSCmW41HCHddEIt2GYo8YM9BnX2SU6MbZ5Ol2SkoPB7mow6
e7zEcI9uM6ul9qOMuDXRqBovKaNySv2Pe6RVDqGrz8uNTMthXzQuXDMYtjJf18Iioa5ka1WMBFTa
wsZ1230/VFdNAJhncUBJt3iQzcxMur3bFtcq1f/sv0X0yRds7PXt/eG3G4sVCVYt7jIBKr6SLwj5
qrjHtOgiDizlc3eJaEOykiPoaoRL/4YxomonFGbzZJ9o/ov8jVh8AQcPUiXeR/Tdf0E5evtVFfdj
HKAz1WuzT61LZMtkRqxWUoCmqpPtZLOKLO/CIxxebIqJ98xanrK9l9cOpXm8vfvSWcn3JaZ64xmF
MiRp9Br8bYjT3WIolO6oeaSxIlN5wI29BcocBRd55okzR21a5rVfff8VlwZNsC8i9fNfsfJOnrj+
r3vKu/91JwFvXzfgCKu6SQ95XlivhentZJXfnqpkXbJtPrDL+aPfspNk3ShhuOmssGMhChlJko90
LEVQTxbtvE8C/K/FKXmlx8I0n4PAIrEq1QNYSlNgKndKWYeQ/hGTmmcwOqiD/R0hB+VF9wgt+5Q5
XQagLFKa7uiJ5ySIxOd6+3Tlg6O2KgZ0oCl/fuRI2BXkAqydBJXoZjweg5m0wjiyNb0BTeDh4/Tw
g7fZwDI5RBRdCx/GESilwLKzMBr3GqWxFcAL462Cy7gsoYcfZBPb3oNbKi62SF61jMdm3CRaFJ6d
yXGWbjQnq9wxg7M8yAF5FqoDrykEoeSGSe6TfDjhmxDhQmCZ7LZacZBnpjFvDE2Pz03MbxypKpLg
ndYu0C2joF66uKy2Ob6pddodRjeYtkXYxU8RuMelW7jDezYGj8COzB/6xGwFuuirF0LFxhxtQY7Q
wEF76J9nUsuY6mjtMmoS0imiz86/8BNjBFJo8JCMwCcMe1PpLvG145/ncgIELgbFYbLbcBEXhnGs
ah08WRyda9u19r1J0s0q0/AZS6MQLoD1FsOgOeGTEz7fI3rDBjjZBcZbUWbzbTQGvtUX+jr38moX
ABl7R7KN5z8T01VegQEkRy/7Rx0D4HqMURQbO/Uamcm1Bjj8nrKdvV1eimbboRL9z8tl//1yH9XR
++WqOqNpKn66FefW0kiUedPBoTzXDartfdg+G63unLOyAf0p+uWZ7LMyIcGQFsNWDrSekE3VUvdT
3evJVs8wPlBYbh8h4qLmbbfKOnRoyr774b/6Sq8ipyl3onhxZv/D1HksR45kS/SLYAYRELGFSMWk
VlXcwMgiCa0D8uvnoO0t3m6a3VNFMoGIK9z9zDOh0NvgmSecx8f/4sywzLZxwLlHdPOMC+DVUfK0
rt1tP1qA6pLhY3YUKgCjn+46etyLW3TkdMfJ+Nqk/b+h1mw4T6DpkoXIxDi9kspY96yapX0DCiMh
ynSewv/3RbFMzf/9+6Hv+E+lXKuTPmYMhI3mPasdEB/Qvu4EPK73pLzbk9bfatvIH3Qtf//vqxvO
0bNQcRH+9/+piEGP1hQpmZWCToxjtww7T2VsWrYNDpJc/9j5CxVt8z4VzXDVAUsE/32Zl5PYEguA
RFw+s/NDgj7TlgK/ym7IQ7Hu8Z+wyV/76l/aOQFuoeLDRB0eLea6nmuYXzcVekMK3XlR7MH4n4Yq
fszaIvFi/6e21aYqJGJtuDb7P//3xf/+sVzVA9d9OHvmkXsyQxajAn1ItaMYncqfBB024uOTZT9m
W/9mx3xvCagFrjB162nGu02peiNckpwFIFSJEdAY8Vx2BMilNlwBYRCjN6PhP5ly6/3eNrtDTgSD
woESlbAgvIb2k4yAZsekZF72WBhABXU746zoKTUG+xHtCgGLGCFh3/mutwGaqIcuslV1XIlPulH1
vAPrkruylPFBX9jwFvI0NhYSOVuS8zeNL3jO0fCUDEaSRH6YJM3o5Jhu6CJ6hc9uUAAe+Pmz5yom
xgCseRTnZFmniGCDtQZBGadmHXokzNdifJHZRNMCf7wHSD0hzdi2DYM1Qj1pkF49Py9NfC2nAt9e
o1F9LVbpY19KQuJrYDFpzk3n8lOSVWNezJ5Ne2mRReCi2dXn9CrTIig0QN/z0hdHFkSnZFqm94SM
17rq/7hxwVI97/90aab7TMUvrVnoD0Vn1q/OZP1BUtEE7M4Ak+Q/HuhPRkMvsY3e31v1Ntzz5pMp
xsCDSoZM8M9S6YBTYAMeSWqEE1MRrxljj0VUwt7AB+7ivZedpd0kwx4dLgZfS4k1GZT7ODDNEMQJ
RpUaXhre83BRVnu/1vXjVNsPujCPkFpgiBQaBlUS7AfZQterVmrGouL8U8W1LlDiEMcYtlazqwnZ
C5rVmYLXDpoi+2vpj7iEz53kd6ab1M8OBJyK9E7f2ozqzSS938FCSGYIVDWZZA19ZUxCoHXt197h
vyzJ+bF+pBcvtIP96He7cGqbYhmuNrSQXlyt+YXa/TdbtHsjEYGs3Jd1ce+LmabMZY3cLd0IF2Uk
ngHgCgF5jt4+1+mEjitpPoxKe9ENEbhTlCZzdibYlC6dQcngOVaw1Fyaakg/ckPPzpm3AxdkfZrT
pTuo1jGDjGXXaNmn3FkPxL0QS5G6ZK04+QC7FCnLZgGw1cz4IEd9C8uSv6jWx0jkkoRl/IZpORGO
awG6Hq78Uh+UWNEMZKcEgbk/AegKcmNP2TenW9YGz6ziX1cGzX7qyW8iO3GW9TVBA+pX8Qi8l2ml
4LZ4FyNfiyPSiOZgMm9DHGZlEQOPJWiS5Zu4ORWh7yQiK3bY6FzMdqoOpmBE7Q5m61s6Nupqe2cQ
BmSNYU4CSI2QntvVWYpwciqLaSFfcEb9UU9sSDfxtyaTsNPnnPRipgd5Uvzolo6LvLbDiRl4btXr
UTkFLE+PIfuAH88a/cnSlK9n0GL6tv4mC/a7Wbo3xxAv3bxrxUaS7G3YqP5gMWChp0poKvmeVhGo
tHsv19MYe6s/SljQOjsJG2yqIEen0U8SEC+1GptIQqxeZrwxTM5uPEtNx7gB4pDhFvASMr6NVPqs
69PAcQf25XK5LRrrd17TY6x/jo715JgbxF9S8H01jT8unKpEeN+TaR+2FEZ325rwi3Pzy9zKn1qh
DJyXuEczzw8AmmogwOSE3sAN7W64waCGY3VF+8Ry+9Ec8SU6G2OwdiMX3wSUold4p/p1ZcmAg9tO
ukuNdLyXLa8ClEAfwOPa9aT85rsjhFSubX3BP/m3gZLh90n7kGc5xue4Obuu+OTeCKaCLtftV58q
foyMzsZ/Np1U1v9JVsv1CX56Rr36pNC5No+aKnTcE8stQafQreoJ21sM8ax9NhsiXJu6/3L6ejt4
wEwqFTVkZAYNRFNGJ/oPyctWUK6wkKXHeN1jzCtKwlocBvp4CBMDh2jHs2x7svZbNTxLqRPYnCMN
HcaSHxCnJbEa7rknm9UpYQ5yy2RBUkK2sLyUVqBbQ+YDT6CgmfeWZh4ZznxAAguAZXHnMAVP46bO
N9CG9hj/dbZVD9uKZDe3cC4ST2BgiCTKvEmi7bfzQAmkfC516dDzeOgZ6AVkuLNeGgHaGekX1vZh
JRiodQc3M5DRsM5URFZ1TqRTMwQxWjsTwVG4tH3uN0uzPWAyehMUg9IipNgZKsJt1BKla/HlaKR6
dqQq+Hbx2HNRHO3UG4Nk1e/drS9O/zLd/WRg+G+k7Y9obWfLHsO6IjAtLtLiwOIUHI0zPLjGnLLL
Q87XbjeIkOhfM28JuT6aYFneIG/Ii8vgPPCYt8akMh37tBiYaEOawhdM0jwlLH2CFsfwbrYCF/MI
eteoorRM3if+rEfsJ/casRLhNPIBWPV0o+mDHXLSK9+ujGhlnhUlo5lFY9JzsLgbCa5YCC9p3z1l
iRYf28ReTgIiOpY9hoIYrmmAdh/PEtLbG/c5YG2OwMNmDRKXh2XfSse8mfPJCxcsTtpWPBEMXcU/
2swrsMVbVHViJmxJPKr80iWlDHC/zgGxy3fMJjSfHNSXLeVcGRF0kmPt6wTnBWtP7FS2mdQs+G/V
ql8HlWGmLw8NePC6Rz6+WGN8YAx2dRoeP0dMr4Bt/6TdpW+VFZn0YpNlK2AJtIH8jHawbB+OsABm
jFw3LMDcBCcc0oS7tJhUsFr0wz1WzaAzy2+ocMlhwWkI4gJmFkDWExFwf7Erv2HRTU7cuyRUoeub
8z88+RkKV0zEIgsJNO/8Ut+GQNv4i1FE3BXp5xbn1G+bLpm41wzMkoSzn312y0JwnNMjd0YRzkP2
6/Q0Kx5LPnuoQhOvvm/G7k4A0+96iRuRZag40IlACeWS7TJjvm0mt/PHOH80G+opfX4trA5B8VA+
gSg7bjW8jkauj3MN7zaW2jVRnf0w9Kd8FcRAIgoVqn5joLw3hQUFxYQusMfgaoF7mlz40qJYJAGY
loSUW9zq2lvmgPbjV+gniaovAm+s70z6yzRp8gC3/g3hv3Wy2uMICODYOelXh+jXbypVHAWZD15x
jwEoPpbdcCBi6whqRAsrDSS105Tn5VQiZNifMgpy6jPR+wQv38WYnQke7T5Ymf06dXkyuuaChtcv
Nz0L3dH8VzftyXDqj9xDkuNO6IOExUll9Ac3ix+cvPkpy8eWkvhQ5A62OiAj2uB20WhMj52JbWiC
OeJDpo0Zlu2GU/qKcJH6AcUC/mIi8UJvQuNDirDfNNsQwVFfyWcmdt+Ob62SgPusYZ/vgsezEPOH
2xrfCE/7EXaTBqZiGVAx6XLG576QF620fuvayy7VBykFr0Wa6CEtCLIQc3mIhXqYdqCQthRny0Rw
5M63q9c61Lzrw5oWTihigG6qxxhnUIFSIsXyuZwsdFez1YMWW3eZKGoQLjyPl5gtnvRBh+87tXc8
hISCWHtUzOwdav2UGVAbWZXNuqQz98b0MJec692inlUHMgvsxevcIFltNgfKVlIgHZ4NBBPmly3t
5VB3xszl/RRvK4SFHTrl8iNt3XhqNfufTAgJStXCRiHVH4YizYNyc9uHLdXr0G6AJq4GfKq5O+at
XURiXsdwtqHMIZCZAk/JLSTh828p+2jWhfjTCXnu1tE9bGQkhlXcfKeF96mp8YMU/K+0TF8BLqv7
PW/VSkuUbPkEQYSUiMb1yGK0mUxwRU+r+TqunERY0UgB78jEL7YqcBmTH0unMiEBzTW5B07+QL4g
0Q7so6zxXgoHX1TWBqlg/Z2WZhEqR917G6Z5QgkYhRJ8IeaABikN7REemFYaxmGZxVtl31XEYOXL
X7uIH3NPN8MaZ37NqCKy4veS5Nuoq9xHI07iw2byHDYG9V61xLxNyPgwznbgbivrkSBKxAVESZJC
ZdZdOLKjpdIsPx3LBqyBADdycqiKEkMELwgKGXcj/qJm0oR1NQnJZVBBw3Bnf+3ac7GSEDqboTUV
xiUe6luvrHcjNjDY1EG31HmcyHAk4Zcn859ksiWaKA3BjPwwYra4WJzI03IZx6ZQd0tmOqSbt4WD
fhVlzYI68EYO+U1Sexu3HS5PZSU4VIYDkda275LbvcaU/Im9tjfqQmSDfZqT5jon/Re1iDoZ/QI0
PBbsyks57hnuxFUuSWiXpN6MFksI5dzN5i5e6ouwA8UREg7PhdRRV8iJJFrnuSvMQ5pVVUBqzHog
5G07qcrNUQ0Vz66LL8WyV7YCpobHeWDsMmhNZKyWHlnDdvLanvtz6y721Oj4hutgcSd5O5ndCyZn
JKD6l206vEoNqx9JTi25Xh8x4bg0fFUc6maCXLBClZINw79pju8zOdR/ClA28Z5/kTtDGe66RVPD
yDzM/QmqKhmS+ftAMhGp9zT/tRAMibIhREN5kBKjg0vbMDFoDeLsc77OtYwj4mnlUXSQzkroh7wR
M2WdvhOwcIAm2Je84rWxO+NYoTnyE2ajkVZF6+byNDiueddW+XO9hBshOQShbQ4Tynb258HKg0Zi
OVvNmyFOxHnxsoJkc8mSF4YHweZJoAo8NlpqkDjnfm4kSxw10XrPLTsQNj13+pRopMlMkixRx8Ej
dm9s3YdpjIfNWX/Yu2IvINvzmNU0o4M003Mz/nRx/E/DMfUSi+RNdfw03gJV21r+OE3cYBhnUuJ5
8Mwyc4hpaivSeuoFQZSCF1lp7Yl4j5dYh3FrZi+MlyrfJrnoeZ74tWDahF984v7WQs2LGMqzNlk5
T00+QrcYHsxxaA5Cer/ohTE3uvUbikr7aObZI1TALVJ5dg/GAYY0MXRBVpTHXJn6oXU5w126bTmx
WWTl1LZ0di5s96DgE5otUR87kT0gBJiu0OaCPl63EIJ2Epaafmrn3GXey/KWV65u0bJ7ggYmH1FD
ZJp5Y+YrJyVots4sziZB0ikc21KIOsgVv3w9VeB6N+COK4OKwIJ8C33ceCllMkWt0O+EYdAyCHFq
l2ELOE+WsJIrB4k5fnRGeg/dBgGvnpITaFifJfCpawyxgvqV9ec8jHQxOdW214iLac6vLUu5/XOg
LSABnHcrvttKDsiNEj5MlfvC1fdkG4kXuYD2RPunJtyXEAGwn2ggdX/B/xqO2Vup7H8C1Vvg6aV1
aWw9PjYqu2YpT2MC7tkQD1VVLGFv1DoLB/HNeQ0kctsFs3V+g7tew79pHOJW/DHMXj850/opKr7T
eRPOoaqgLLpiDZ1+2w7Qlz9w1h/6YqhuqoQCaJi/+gwL/mp6FOjJeLc4y5PxqC8ORSBtgFnBXmqQ
+7aTJ32bnAzf663nGZjgxQaB6I+LUL5jWUPgKsKDMo/avSR+MLdTOHExAyjkoFXoddV+MN6W8D4i
qgrW5nokNecubriBwXRMQRdjCE2nqz0CNHdKkzeOAOV8/DIztz6CoBVngqyJlMPQU4MfbUp2EVpy
3xgTNLC8ust6SSy2cFc/nbn/sSM8sDmRp7pv/02Z9OeMlOqasJGLFpvOVTPpa4wtCbh1Sj+vzDW0
k/ShcCH7eSWW7MGB6rr0pyJ97ezJCjIQD5uno8pQ7sXMljwAI4ncFZL5ukfVMSVyC3046jU7AltZ
E9cC8mkBV7GUlzgFyjuChRgnjyxMs8kBG7ryjNLnXG84qJGOXOMONMJeJHSYujZ+KctaXSoL6Jw5
8vVuyp8KbS5vhm75JPowu9TzYKCYqK6geGqOShC849L7Xcspt3EfBP2isxEZBiD0nH74arPjMlT8
lyujSsMpfDoAN9QQBcTtqbXL+tmi29IaN+Fpy8Jc1k1oKESmJptrDwfrUdqui1gyfh8HJgOtZI42
0Hj4LSEk3t52wnJAxgglhwiV6n6JqvGiGN+ERZ3lkWogW8dpj5Rgg/7HfPXN1Qs3RKAEbLgavwtt
9SlCcLwus3Z0abMjK+P0d7cU+CdIrnDLMiPQ8CoYS2qcsde3kRBpgFUhsgVfkRnnDgcpRqeSIUae
mA7dOmI3qs8ucuyI1le/CYxtdoN8xcwWsz4+6bjtJGSM0KKpJo7IvRDxv57WRUf5RPx6ogMjdHnT
Z3XU6H7DDJ88klP72do3oh1amoDnneGu0z5kG/p03ZXZwVnzLCzm9ITsa5/3lvKmH7+9be0AwW63
tWUTnWi9mfXw6Yri0JSUPCLZOioVZqRdh7ux4SZJgYlEukkatki6IJ5YAZeZNwQ6/KAQbnIguxFi
r8msO0vTv4trzRfP205bxyiqQuIw5HOYT5x8iLBL79BlYoFfkFL25+jpuQ+NiHitySI2s7z2Qw7h
qiCvfDGo7XUwod7K2ZzL5ySP8xuPjEsoaUWIZ51pGC8LsmjnmA3YRdsMsieLILOSwIRF/9K2Vuaz
qnjDldURHqQz6O9vC4x1Ye/59VIhpSLoKugFV1mZNYS3f7lq2fw+6xZMlhgGnfVbnyd+99b0O9dM
XtP4hqt3CDdP5aSzMhQg085v17YOZCn/1rrkE9HBYELJeU08SWyNi+CoGSnBUhvZmjle9F5bA0xP
dxi431llszSY3RBFH/RkLHwT4UChWm2u57L66yG1ltOzXek/XQEEdCqgHYCRO7VlDzh9K6JE0wJ4
939NZ8JH4+QBR0F2mFUzE0/QIC5zsIorlw4BlZlGjGVJ4+uwS91N9//ypuRbk/taaDDvUwzBsnQ/
oK98aAK+mr5uD+bUv2eLQyHf2X+dvH/1eK4JTSz8YSETFUMtGVLZb51jCEVPTRCvhTrSnNUhY3WD
QtS7JzvfOOS4lhhNXBqvn0CIbU3YOd2lFJxKWTHe9DnIubThN0k/5hey4lWeI+bGV3Lwbk2aq4oN
4jzfNVAIY8mw2hn6Vydp2mDcOKNmL+OMQ84fKos2YpPm7YbKCG0lByeicq0dP+F4uWFfz6a/zelF
18bnYRBJACiqCpomecKE/T1drCaRAZloZLxYUFfJTJUVOT9Qv72UDnFhlhRzi/CBYp4wQVqq+QLg
jem8SHMfrf9vbbWHxprzIwSDe4Cg/1J8I+fENc9Og8YJ4WOQKZhgpav9mNPFS49o6t51oypO+fyk
2yujtWysjyK5W1VbHxpFjGac6cfW1sMsRwFaJbWFjto+ljhnKRP4BTiW8UU3bJx0UNKFZj21Zf2R
bcNIIHz8xeDJjJyuOMkxpSeYnRHMhcKpp9Whpbe3CbLDzeB87qCG8bGD04gFLx73vdWgMNYUg3Rj
+FOLHqGOPoUb2gRr6b+NLuloawGOKbaoMaUIyDQeswZKrxV7RBk5PFiedbs07i2yyvZEJ3rQ+YCD
GlkuMyLtRa0VW6N4vU4SkqTsDmmx/TUt0GtZ/8EmIXCHOxSBaOVz7YVk2X1esEPXGG6j2mNwbdd3
0FFPySh/arwTwbjPOfWFzclg0DpJlJYybx/08VZsRnlauu6nbcK1RwOjkByV49/YM9xzquYAtEbN
i+5ltB/JL0Lxyd+Wq1kMzbGz+jkyJ4L0lqY/Lt4L+Toeg1LnT2UiiAJVG9KuE6C7fLfQaEmtbc9m
xSJ45o2InSoF9e28tLCIvHr7GQraa7QeG9Nc7yFOqkurpPFkTrCT+V0E+VhY4ewELSmSvglnjQZ6
ZMtp0paMW6TJCC29flHUJR7SBq2l6iZz6p8QHtgCHUBiIQ5i3RWRBQ9Ss+w/UAncjdmuPQ6ROzvN
eayaHSLbkTO3VAhO+Lu1uJxvTNUBa4GNwKiAe9HWfsvq1u6r5jibDL8yitDNGYsL1FrlNwMlbG+1
zBiB113zjQQpzDod677QyUWDn0T9sHZ8dr1RkkGf3KEo5bXlOGUaCNquc7VIFJQOnqt9GSkdIRm8
GiASJ1gYeRX1qWYAFxWkoXpYKtHrkmrAFjW0J5eByzCdHIs5SJ092wwZaJ9WX81uEeo9Id0lG+ag
6tYGzy9bprZl8KTln1W6ysAExAtMw+UVT0XA7BSwZsVCYMN6RKAeWbHVd9+I/ZtwyYbdmGHqqJB9
o4FJ05Iqu7foEOBPxBKNPo7wFxY8OAazf+OhFiTlcSc0O9prf2wpzDJIrZzK0MpZyPXJ8F0unh22
Zesn88KcNnduud/S0EXPCuqgCBxpXc2krmHGt8yVmnsx7Zp4xe1YznowMEbQ+14nsMAGHV/Ly1Co
iyJnv2q7nnj77SI8orj3Oymgm3mtjO1WXwlNaHK7jCbLu46eG8FkP+M8CxzCWG6GEXyoSRKZ73SI
Al07e7XNbA0Mox4PdpE+Ax64oV/b+Hz4VfbZ+kkLhTHemchpJB0sH6bHeuOKr239sdV4teNFHaa5
CmPytWN2ablbX1ibkGYU883VI7CGnbzmtExqGcst4If44KopfUipDP2ixsAol/KrjOcfo6Le6k3x
0hB2lZMCHObz+sClx2ee50DtHciuxgTAEJbj5DZvaoegkAlJ0AABBJxfv6uR3JmgyAcGORiHAhUv
99ncvLQonWQa2ZOaonIwthvwQ7elfEyE/OmzZVd7Fh9OIW/zxQwcGu5Oh81kZy6kFe2T8NE5qAuW
eMNAVSjQRBqLQzgr6w2xJU9dMwdZZ95vxJtUsQcs41lP49WnO3jb/wzbHV8nXfIBJGevLz8QyR7r
ZPgiZdXmvPRCJK23pCgRZKUXb6y0L6xXwCib8cyw0fsnt/FQmsMzwLNjE1PcCwEnfZy5TGnveBTH
QIt3M4uRfSByYqXPp76Ic96zXoSFvgVO79FAMc7zK2KuEpH0AVIn3paGTrRqryuL8st+CSgJy8b6
a2Y1RgXg08wpGhza5bmC08ynqQeKGRNKOtYq85R+G5Y46gA9PLp0z/o7Zt21L/L3TeeVH93ufrYX
ZNTW9E00LKssA4+zMzePqlVN4KWtFg48nHq8O2d1KQ/Iyj7Gzbjg+CPytXwn6pejb6QabTHx6AZV
oy40P2Mp1IyVODt1emeNS3eNtYkWPZ/jHWN/im2+c2xhdShju4nWMR8Cz0lQHzMKkmz3aJ/uxJRA
ardr5rPVDclRUtUGXk6uB6c2DkbPPj6fkS5NbZaGlmVxpFPIRNuMu9JAOgvf5rd5q63qtTIZBWUF
IrJE3GZ0IzrI884zuJ9TO70qSbq29bUQCRpkpiCnOuOVXssuYo/gT7GLBmx8r8RW8DoZAs0Q3/xG
ClS2WziMsfqkZk7BUBODNch0YQoJhrUBZaCx/UdOgWScV3g7k0HImTGuqBPUtZ/zu83G9PHf65kZ
f2IXsnPGMqKHuJvanOlTbFwx3OxQgCEUcrvmJFwF6O78bdqeyuolnhbxREpMiMHBCzKPNroy0qfR
9h6qkQ6R8BVf5sifld2dux5HZVNNt8a+1v/vW3Yy1/J7tz4btHR9S/dlwDUJxpQEJ4BvNK48iNXW
fziEdi07NEF5KnKX57GlrlNEXzTC1qJCWcdaqjPj3gd2/z9T6rylyUp0U/nq6e2ZUfiPqzf3c2dh
QXMLcn6azgr7QkSD/Wy4bnEjneG+T8BU5n1kLiiQN+dWszEGI2lUbA0ZfUjmEvvLy3xO9AXUM3Yk
hIhEa9Z+KVRINmrACYE5Sbp2H7VV9Z327RH5avHhNvN+q9T3hXKJC3DAyWRWFehMxL2UQZPkLHSm
+dDjDwkdUodg1XP14MWgui0Si/njrobEHFz1oqDXRgfsjilP7uzcdckeQ6um+1jNfDpL2gWJbN+Z
HTGNZEc8SOsCX+1NI39iJU6Zykjc9rRPMC8WamZPv3UWfQqgU7fhlj4RHcz8Sq6tn+W0MqyK7Ym2
b6zvW7Qx5a6UGBID6pKZBjVYKWnVvyuZJ97KVCrtuJcyS3xWexIpGlNKD/N7JQ1YNk0RiBXtr2aX
h9VVpm9uzG+s9kXT1G2dACdAtvQobQbvpIIOvnDct7HO7obWDBFumwcFZi/s/CSfkPUziqEiIHnG
ojstk7MikWf0mG8vRfmMICYgZZb072W+TnXjhMasnidbJ+kZAHu1Zfd5wWY395gcasOAOAFKzZQ5
Jq9LfXQ2LNWm1b6aBhMGwssmqe7WCg1D7nEBp17/PesJZ6dpokhYTw18+8DRy+xQxdcOhiov6kgt
KbcvS9gv2XTV1wwskS3H09zmz9mYHDIGu36jj9+T6B4m7N8+ULRwj4ib4X9AHUOtntZDsOkm78gC
QKrVN5oZz7iCb37QPaiBjNZfXNw7/DEvKv90MrkFnVhyDiHjk43qpey4RKfcRMKg9I6rn+1iYt04
dXs/ihgRjd5eOhpOdo9DtP9eOTEInJ2tg6ya30Uha6r77UOZMrCL/oWO/0ar4s9GpFGXPkiziIm3
JgBbGS5WIPKwapw9+VLfSwBOZAoGC8jMMFHyYa9NiX33/CQiW8xaHHFaTO1zy8nMWao/C8rHaWFR
NfesMUeCx/qu4zvxmI53uvNkDP2lUXN7+C9ve90QVs3LSJHEoL91bcrlWMcda65B3VRPXlK0x8QV
3PnLxqiZaVtpWbfSJArbIIdnEnHBvIZSuBr4XIiYNkPhgIhOnPxz2lTD0oJxcrX25LTq2xfS71dO
RTKEVNmynBb/NihfvtvYX/MANdBjaksw9ZddjL/dLLkhzOmZOLv15CKRDNrREL4hv6alxblUVN7L
kN5Oe1aVB4t66TjkE8a6Y14+ejM/Onm/X8PMag/w78M+lkzH5pTXwKHX+K3O0g+jKb5ppa0VqR5m
pYH1unlMmKirCksAuREBqXUCmy7Xabsw2FgW+W6XFUg4krVv3Dx9dbN7GQskWSJll7PiYivulGjP
VoNkVcavOd4L33AIixTkvI5kccMeJG8p0wPLIbecIGYnRIkR83hlL70kxbNk4IHS6Dkb4h+OiV82
EC/ZYkWCCf7a1SfTiuoSmZ3hnhiWwBMnf4YYydptblomqbhahS+oWAI15CTIEq+Xy5KoxSp/WTaT
DVD9oWuclPvDtvIB5i776nGouqNTT7cxcbt2RurXal6x0N67Qr1KxAqgLDuczP4wwAVhtL11LOiE
Ym3TM0zr/i0eaf2piZKO1QMExucYZgWySASP6b75WYmfAASQYh/OuDKKbwclEMlBw0+L8SOuaaez
AmVMrdRrikaNyC921tC6/P1O8Sbvb52ZPfGHXCqSdfWcE55tMWhNlLg4TC4kfCPfclDaOfH4wDib
vbi6c/T3RJasipmf2BtI4aokxC1pQuQVBY9KS+YLm25O+cAsObhrQpmX0eaUwOcerGb2RcAe3ka3
CQdNY2IwlhbtGmV9u5qkIzS/RCic4zJ7KlqOB5V5JB3QX67THCIUhBSAPS50vOoyNBgfvcvcdznx
IoK9qWrZtqJY6NdmjpJdI8hQ+CgnMxr6xj4fgPSiOtIIzo3JKdM1G7pfgwm63h5t1mkoogr3RJ12
dI31Kmi6y+0qLZGdC2mdk3WgCZSpFbJbRTnUqfNQTs81PROLFgYhHvMSpJ2EvyUIQ5U8jsJ9szfa
JoAwPopwdG5Ke+/SsbxMKpmgbkiC58dmicZ55EzBoaMsz7y3OpbDHtOEauojVcziChmpNmvSPHMe
Ww/cBIEZGxrp/tj2eBfKKb5pxTTcOQjYYjMH/Jaizh20cC52SHmvXXO9NyBgcH3EPai0ZM15GJy8
Yhc8IbfCSOCSKaHVpCxjTMX5nOE4Rl7h6zlj5g2qJjiOmaKFUHH0Pg1mN2/661bs6l1+1oC3/00V
HgvyIoVkoNeXYRyjbN7QACqrfBmrjGeGkV0+6hLnTfyGjJgxhnzNLABkxkysYtytyFrUX0xTnMTa
QMWCYYYZQ7Aa233foCUiz883Zw6WYn7sXLSZVZI/zA0LR4+tlHAofXmC04RmAbLVLg5n4uop9ewh
GAgMXgWsu/BEVfcLm5VXv9UepdCZ/o2Nxs/InzTntygKLVh9RY0aMPvVS84Yp8g+SV3z3FQc2aLQ
YjcFZk3izYUiukS3jrkr4cewxEU9mkZw6PHCh1mxDWFpxbftRPvIlddv356je3+UxXrftcnV3Cdr
s4uQYnF4BxLrUkojctYEMWnjhZtDj8aqpLctMmZg7eLx1U8jvkYfpMOvXL3Kb6f2UmYE/M6qO4j/
8XReS61rzRZ+IlUph1sDNiZnMDcqy8bKOevpz9da/z4Xq1gYWZqaoePo0RX89BiW+pWiQSbnm3tK
HqjgHnBVOsvoXuEbe6YR3AckQAFdvuwtFuiVU4PkygeFGEyL1FaL+aoeI4E71K+KYt53kgkg20CY
AHIgCvuiLQHhP9A7MIlVtPGg/W9pex+6bXzQ6uEZIBReDQEbw5zO4IJwo+zbwnHJyannkpSu/LRs
40Wgbn0LGf5EzxKKbt2RNLo9H8vMDqYEZpgxIvahbtWOxLnrvJW1HRRmHCh+EVBsjPs6vxhT9qNU
w8W1vMMQz/cqutmajWDG2Mjq+Tw338rofNuNfd8qyMpuPut+dUg77ey5KfRMHbLHObSmcnKa4Xeo
aJLQtVtOXFBFwyUrh9+67a7SKX5RdWfflUBB8iyAMjeQnzDfnWN45Wf7K9a1Y1PO58opgrZuPpTo
grNl0488quLz2GRBKtagCkJsvBg0K440fpr5Q4ZmAWmNmFvOjZEEsDRfZsC+vklWUtoZJIG7hGef
gF0plnwXhZs6TYmEdtnVUipPVuyf5MvOQgdkj6qdFAr+EV5pNEAUDceEk4IhN571Og9oWQe4zPig
MFbS6mfAhxt1VD/bZTrOXXcx+vZxmR1gtvmf/L746k8Manc2A7lFoqTfZvnsZ/p5cvpj0lR/ZkoO
TYHj2BjPUIYfYQJ4zMR0K/JAPouhEu2T4inSvBP0GUE9j0JeFYSpONfuS7Gk3xoQ7WI6Yk2de0Jr
bqyT5dSp/nRO8nPpqUUdva1aKHu5hVaEW9Ww77TKDJy5P3ZwrtCA/S7Jl/XaxPZOeuQA3SyxdtJb
vdW+nfkZLvuDXGIYy7ElR4h18lZajCSejrSuC2wb5KJ10ErvFHfdr7wvh/aKRpHPRRfCfJvf/5s+
JnwyljN9Vy8NDW/c9KhV5Owq/exBk933C7TM4yV2SKrRD5cDcYxZUFJtl1mxoUow0a3LuU+iM8yv
IUErinHD6pmOrAHJEeD69kALNXq38hCqXe+j3NvJ4sle6LP2ezEO/62nLPiyOF8laWPK5DZZMr22
GXloNoNsClkB+ara5YBNxv1S9s8WXfDW7zNFStMf06S5q1t0hLBRMAEyCXidgbUcksh81/ivlyUB
EZrgYcrMk8xh77MDHTnd+b7Jq8OSmkGRcpjDMf+stQuUvydgVgdAlmDEwp3XzrdKUh7aUQuatvuc
rB9gYe+OT+F0tzGovdK1Z1nbJWRiGUBL1xwvkCdQh0uaf54uqkK8Ez1vNtfYf91AyTjNEEcyF5mJ
+WoQrKVvFE4c3S3/DU6+PvpR4EvbLMaq+Sf5mRrjWzGCP09Smp4ySnm9sIVnLaKHnRqdx2g+Y5Zu
KM359BW6yIbGOjMyOCKSjxYEW0tKvyDwW57unYB3BRAjXUzdPCzKdG7M97msP+Now6zQBa5Tv2N9
ukDJH+g6z1fSAOD1bp6ATy7RnRb717QxobVnFkxDdg9ZwLWhsJdhbh40G1Y0LQg5H/J4eq8E4cdo
Gr9WDDp1qR/96N+hIgB1rzveV6OTsgq78FyO3a+8WatokrncKZ16ltfX2/6SK9rVDA3fEDGsnF7o
aWU99lAir7NNb4qLXEkLmXJKf2UR14PCgfH6fJ2ypvVOJos8lgV1P6xIbx1mPcH+SSAud6ka4YzT
KHJjmvkrINxz2oRnWWCHzVzSP4by8Odq7CkRg5m+VB+icby0Sx4kLQUrfl9um5JM1jwjHMrAnZVT
nz2bcfEhKqBSDFRIfKi3IrkNc7zoxCQ2eZbRcwzctcejKEzCEEDdOPnfYG/mGc4X5GhLvRK5xmsR
YUZL9+a8PXrLXgScjDBJqqckJDjMpIpIklfvpjQYij29PY4qi2uPnNsww9aO380MWpDORDqFnG+2
erWc1X48O9lNbtdf6Tzj8/I+mmYFSmbf0MbnvummC/WtAaFjlGSRIMJuZz//Vpl0ip3w+eeOgFp0
bzbR2USJEnIKTDBUUjQiESgkYmP2R5l9Tal/i/KspjHdWKyDbJBm9k/Dna6BOua3mK0zqd3Jx1Fy
YI0l/Gv1y1kkpIgH+ZmoSSD/n24K49XWxo9Vu4hwG1r3sOobVXupM/+rQv6IUiA+GmvdLxVKR9lf
8hzyLVst9nZ+SE38AAfdMB3Xr8rMyNB8KoQAjL4ii4NSzQIwJW+t8wn98wlE4YEuhk9ljwuvhwE8
qQji5k62WFKo5yGfLkW+X0z16E0+tQmc7hReub6wtvHOStJ/HzWJgklW/LXVwK3IH8l1cpp9kVWz
0bwkoOUiLV51hK2RznJ/RZYlX5ZT/8gerVg+mdq5Vr9worxHCBLPkQ7tLVT8G7r93YYmFHFMgWg3
h4kUOSqv6MD1XBxHAhq1C/oj6YzD+uZ0IKMuA6XCJvFpSTu/hzRczdlpC0tHHfgZt+Vz0FYRJGdM
5opQ77MDZKH2x6O8PISNlzIkEhbnT+UyndOYN8vqCTui3+i68rLY/mn9UA4t1EvgO65cH/gxu0c+
ki2HA/GkaglDABq1Ts0qwrPiR4u29dhfDFgeZP6G+rtKtHcdX0kr/Fcaxp9JwdNM2D9VY01KczNP
8zGWMchRkGekBFGGRLuuq24rg/3vubr/p7rsG76qqupObuN7mrZJEvUxWpDNrI5bZ5DZJvdU0LzY
PFPGu77L+lJ689r1OPTMghehXlpnuRjdpyHcE+hpma10YAmIeKj6UfGyN4pTNk0TfomMUGPRZs5L
RKmfGBGyW+s0PLvOp6o2b/+dVrlLNsEjafSUTENmBLpC1kIuV4f+tpiTXelpZ8dkj3cHkas62KPM
rG8izX7k7oFVsEH6KIBO7ysttbMILrEOAUppOL7Z4DAQ8yYatXvCGV9atBep5dNWp22/RexlTXJS
3P83tERUyeE0svTOIvctEtnX/61EF+NXJyD0+otbFRw/uNJGxTnlkAnlfQIRTLwX2SFnp9fnpxh8
gGyb2sdq09I/m3hnyCL99xFJz6Y2nmQe17fW9C+/eu2zhOog+0G2f8adijH99pVXJTQDbNxVkRO5
pbYbZh9FP2jZcpZtnaqYd7ly25b6NlVpYOrcE7k85SKfo2l6K9rpa/ijzQ1UOiBNBzAF8Qe5o43M
1mQWB2Wo7k2fzsSYSAvFLU0SPlhL9UcE8MdI92K0yqGj+Rueg430ya11fTPSed2MOeU0Z1WLP+16
JFIMCHPhySBqgkRHqU8WHqV3fyVP06KFxKt2bhX1TEC/yPL3BisiRFOXjQMfurEbEkT/AkIO0Wl3
O1Nb32I+L54LDqd5dCTTq0V3ue4dJmnaagJBH6wisP3mejHnx9Rpf0V5Udkc+D0Z0Yw+WJ0d0Nf1
mKNsteOceNuOggnZNXpSH8RVAOtHdzTvrsE3WZ/Za/FXYX/Qm+oo++bfe1rKXQ7pkXwAW8F5HH4m
pfscycXpKjgvcRRkthQmKcGSpPiZ0qLkRSbKqMTuHLInHbSwCH+lkKag416MWBX+TxH1IzLOsOLn
WbUB6pinjmKVJBjU5QiT4llffnodBDN0IKsx2Mco1zmhBa6yHzHUdTbAqmL+p15kN7eGf+iKnWhK
o4K2F1OWOza6OCgoAVEGPd1tDLN7o17gJHag2Gy+9j221c8qckQ8zH37pmnxKirwsC4ToqTRqxN8
Ewgr0a3LkJ6nTd6iYRvaD6oKySs+Fm2QNIgROTc26cGZ3tgiHA30c5jOuwhEpx86B4dY34aC+/sG
ZEYcGjcJ4Nuk6eFtqzctbp5Es2mYeXZYbz3FqwTSDpLxHvKqolZOJQ4kWf4zmPajm1i/XnVjYPjR
DWOfgEIUQeiZFk23nT8/LP+UXDl5xmfcFtdaCQeWPx/rzsCkjDHBEL1V96jAsekV2tFtqcX8lwAn
pou73CwMVcvqIJ4AEmlHGdGYEYQXzkDRgLRKpR8FKaSBanr+tkC/AMjir/eqX4W4EdfQ8OMOnB7g
A0QJPRsChfkYy62YO/JQGa+MkcqEayO34fcBo5LsII4L1u/L3M6h/zeQCw2t73BMP0r3Rr6V2Wlg
8ApEz9a5opJlN/jVPvPs5851SPXG6+cR3vQ49iTS6LTEuWzx1N3s39+yZ0MJjxQnnJfbfCyP65Sg
7GXZYU6HbgeGwpCdp5QPlL4GPp2+ZeQusyM/jX4ASkQImb6D8raU/wSiedb9FKJXDb9/FiMvj3wi
nSirUc+e6YawcQzqjJheOy2g458uclHbEBIenHdRmU2NQpuaQ4YTxC6Svblacfn0AMk9KG7EhUhh
AxeqI0Hn98nbutt9j2YKcgbDojnQJOmf+minsxqxQ63hHgTgVv4/A2/tq+hWDvhsTtt4hmyl47ar
eHRxR3JnC1xyL7/LaR/xNF13PBekvwzV36Y9/RNwcNmggRg7NBD4rvKdmGCiD/LSfevqwEmpDTUn
Svp5W3mNwvJPPZBJf3a23tOkQGtQG4ygv6gzdB+J/pN1943HnLGwUXXrmMO3nAM5E/JT09tfGQGb
PudIjMuXrIrsv3UJlmY8hq6CS+jsTHgi5goWb1kb2Umyb8AX/hj0/kXvG74IsmWEwZHsOXU/oo1E
n9leHszg0eRV0OBiDwAq3/tLSyEAHgvSQ34ajXGT0fxM7HTxotQKv57AQ6aQt7PsoE3+mfmp7+/J
/t10oGvD3rj30HSjOx6NNsKrHUk/oCaM9K+qbmg6f686yrXYQ7Jf1v3P3CxxuqeQbSe7TubJqQhh
8U+ugTLokTTFFbSuMRULWBd1EpBkflYySGBr4VbNHkV7ilEodn2ZTTQSAcKt9kfxvUXDSuBkuAJF
fRT5OLf+Dkz3TkSrGNxDsqfn5kGkbqnUp9TXAurWbtRBpbERhrNt3+XUv9O2A3PjXxxEbti2ULWC
OIKjaNOqKkX5/wyrxF6eRkqwxAhWaAVhsdvLKoNtj+ZwnITVEdKP1dx/Vn13p7bDLurx19GhIgxE
sLmp+SIda8wh+XKKH6evgxL/jfQLMqX9CcFFo5lDpUB6zfjFM83IYxj5lmOHUqafQVATT1PoqzvT
2qZNx4e8oMu9D5Ips/ByK7p7EPWgL6pA8odfuYsz0dAEoPCEItVc7+AiSmKz/dT0QGQhkOijoqWA
QrsnkT626nwn6bMMi8qmg0900dSZCT98Hz3vTYS9CCKrnZ7mGMAGwkxRqeSw/DsRbhAN/IFBeoMt
nvg74nIML6IeW8//8oavIUJOsZ97gCeDqv2E5WcPhDBM0pesRXjwDTHkzTzfLJr3LkbxKpYW1J4C
EFYrnDdxNj3fZjKJk8Joi1n1vrrp4rwrsGh4pJjFTMPgCDo+oywA4STuPsSn54F2Yv5MX3sQcViF
Yimu7kyRjFto6Kh10gJZ2jltA00lDwM0tQQmM1p/RmHcUEi9V9zpixhd3xDic+vfVLVvnMXYizz5
T65AlP+qaLDrcuJE3tSazXxq9yolbLLb9TkE9sn0czppSH7n6fWvmOLyk1vLE8DCbIfGvl7A0Utc
qlPpo5mjwXOioi7KlNsmnkGHbULQhEGcET3B3tRtk+Ia2BwH728VFkB9HuI2knrN1dNeJYtiHOHI
OCxT/FvXG9leoqhHxw0w+kjXl4+iYaCQPQz6cKZYJihoemuZB1n9KnUfKE4k6TifYdSkaHC5J/b8
16KhaVvyaxvtKbu2XLu6s+xo1ytut3XRnxWuIxJRLosJ/pTzbmm045Kp3+q0E0W70EJqFXqa2uxy
6tJFVIgXJt6sKLgydiA3KUFfNDtxxUTPyAmDafR9zOhd/T8RJAcyqZSz39+IVpIFXediSBba8mSP
+myfxHST9fEs5Gn5K5FYMCqnOWOTtGetBbyURWddjNzQr/cgLHf5IJHa/pKERM2jF0UwCWK/ikE9
5vpO0d2dhL3JOJ2yqQjAxJ600KYuJX8kC7fTl3nfoWs9NrriTOcu2fW+SSbMuMivKUrVd6rXmSie
w/YGZvsO58WaOyANfK4BrxWh+iKPkKC8BPBT9aGf6y+xk6llDhbLPQH+xB3qHmVkYiNTIBxAwRcN
xaEkfE/w8wUgWuChgmxUEKR+12mt0B8cF9Rofy2WR63Belczdbcpire/lScu5XCRbEMeeRLPF38B
Es0/lX3Ts0+oPXkx0tPY3auDcjLjQ/fXuN6bjFOifYbWfmmgA7lR7EyXHtsootiV+k8NBQkV+8+i
3I7IBokYOkbyrZvPccQL8esQzWuuRPHzg2nsx1tP0U9yrdzYw0C1iYdKGLGrKcr1bzPT2cqbSVKi
xKWRMVhevPdjOhby+eKgfNnHZJpePRu9N19cUiryJnNk05kCk5WNl9FAQpPzG31PVnSfV9lWL4dz
tDDzzJGtdk+WO4NOJ0ur/9g9sQMaBbPsJcsukU3Hr34q9yFnz1faDLtyd2/M3k3rY14Xykkm3Byn
h0LxrlOEp3xFnejXBRRAtD8sINRCKVeyY0JUiYxJxRSFe4YKZ/9j/b2rDv78NhPygAvxvQQR3LL3
p4WQJVZ9zo4aAAPAJPUqn8tXEolVeADeKbGCtnDaAI1D/VM0C574KOknivY1zz3LwphpHXije0qq
4xRNnzKTquM8QKp2LRMur5B67kc9/aX5vyubxTi3KgCTBHwvRj+IwAc9r25knUZWXt5U7qwW+dMI
LLNv8fpUYMtpQEIY3511VUyiMqr9XJTTVeESjHEJU+YeoW02wv8mt6Ms0aZ6xLWYNYaimu0eeuJb
2VmygmA3UYXdval6B8lmNROwjSKAOCxYWuIOPQGcQb1uhuoByoujXmUBIXnMwL1mGAdxI4EhH9Ew
72OcE0FGDIgJujqbWqoeZ1Do1AdTA3b2tQiQRPInMS6JH1KMvIYrAF9cw3tFKVaMjy5O5H82qS01
fQPp78Y//WerwrC2p9hoJ4+W3Wm6amDAY5RQk7IgOmeOeM+ODv3ly2k/hwR/YhlgsB21c1lsKTn8
lZC5fO6OlBMXWJpk1yTyE0/jEZzxpmwHunhmErIg18GxK6q7mPKNob/pMAbKYTzK5cRFD+Zt66hw
mtUHESNxnDxBtEA6nLxBz8lBMkb3uhlfqBRGyw+/yTjtDUW5EVE4YLQBvYqPhG013mbiLSV7s9jR
SwUS5z9r3fdxrfP6oQXbRlWgBPlJgF8SGrNvetQSwZDX9RwvD8DTf2TDZRjYDQn1ZtDuRJbIZ8qg
Io3c68bB48TCGCv4qrTxVs6TSGCYd8+qp1/Rcuk55SzOOWZsSbV9NO8qNrTsUtnYjj88zJFyrXna
15RiIc9nkXdV5xxiwhEVNp3zY5KWkk+tmOmE77wsX4dPkRoiNnNGAwm6wgNXceS3b9Q+bWS7y+8O
l0zh/J0OL7JDl7Y8jrfyZKVj48smFrmiasVvlgKLHm6NOaMXdbYKeomjSKaVGiwKtNx3ZTQC09eO
rd/+NlSSjOXwJjNizsabBxu/HDV0saq+WcX0JU+ROyXMnwh/t8qffIoYKNv9319kRHKFZlAEOd/r
vv0jB39Mk61u5PfyDuulUfJozDBBsitEFc62foZcylLVX5moNV4z6D8jwGBkg2X7n2iEukevNwB7
ojTZrTIjfNDU9kviTg0aSvZp14J7tM6zG55FBdOV93yUAyfHITT0c3hVGwtVvuktKI+TZDpgdujD
3+Sm0PxfyWGvWQ9Al2++l4DMCuzZ+pJtZ+fuRsmi14j/qyXoUAUDl4C+/E0+ayNc/8uaHWmokVWG
TzmmhWUGceX+1P3dfzllt1oucxUFc168JhNEQvVBK6ovuVo80lVGdOqNWSsHmseeLeJVnqvu3JA+
0Rxemb7Bj07NZwvTeFHX75ENfZOeBj4BSJLXgDsXoEworDG6Lq3osTentwEAdVVFm1I1YJ9UH/z4
1fTIoWO9TJZ2jkLlNbOCHkNXlEARspNqJaH7JdXWxRtH+yIQAxH+KYrFc78y7ClaLhzJtcVyx7PW
QLbWz3u5LsX8Hn14GqgUoeD/gWzYdS/hZiwW+fus6feg3sHg47fJTeUGjpf+DOW2ltAR8e8aawv3
882riYMvxacHI8IINyqR4XuzLQOQVDeV792HGOneFH0thfun0kpjtDEtCTSndfWt2bczCZXag6ik
rg9UMLzSXAhZtxwjvFRa8x2byb7p++ROvgJsljChc0iKkPhb94xkwsxwDpNKQLPftnASGPjIMNHi
dacfLh1nZOCtOPjyYW5WpD1gs0HKV3ZzohIJHwwvypw/ZXFkDH5a3s4tjWjlohT3t5vaN9ui4ynv
KxfhnB2cid7eRvqukVWU6ZE5iygCcBDU8Dt/R0Qf8UKahTaAnnvXle6zndQAUrinZbYfQD2otCMa
07A4S5y8tZqctZmW5NNF3n6a4lcnpvCJEcpIrYUJ6ym6TiLw9chdaLNO6tDurZxusEPxZ3fVqcQs
dvXwIVQBy/PeoouFaRuGw26vVvCMZepR4siZRfaL1ONA1ZEawkdEwEUk/L9D6P4g0FfpLAe2J0AD
CIC6b+gIaHqE4Cee+2BSVCX/F10kZ9txKeBXaZ5GsUjsr+CSMXWe85ysQoVtx5NCd/yQFL3fEXsY
4luUwZ3kjELQV1hBeSAnVW8e4caB/e7XNR4qgX+RFJDjKwkHURujxRQqM/2EHGglVst8eY5Lal3D
7lfUmuGRY/BooRM1j2uIaQ23kuCqwdXR5+NNXCqVeZU0Z0XKsjmKVyrOQ1vMj4rWXIt/JqFdSYaS
qn+0KZR2s6ua9mQKAYxuLIPK64ApJNCqdbcSXJH66zZTXiVXk1OM1fr6+78QsVRftM5vBZspiTzJ
G0rgxrb1lyQkekksWFIIEhiRnzWoxVDD1STFIH+TwYr7Ir6f5t8M0fgryTodeIMkeW3zCwD455q9
lNXVf9K4/RPrRLjMXQOmhuQgKBQD+gm3NK7WoBFBFcnlSGa60GYIT9q7peJZUlPfuGvWaM0DQ3yf
lBbxYIIwhFokP4zQIacRVp9puCvW0VcFhgymkFwhm0uyykK2iT0ESdz1CpGBRIs+SxXlFhK2UbM8
kHBdp1M6lk+3kzUA6HZf5A6SkJG5SOGotDXCwixBneV/sjyL2u6btN9JeHydW0n4eAOA7qH8WH08
1s30l89u/JX3lFSiBkajFIKpiNqUDJvJ8P7WgJ9d51fjbLyID7k6jcvkvkzpZQ0y9HX/LoGGBDom
p/Ke5eZyR3H+pyzc2k2372IyoQTwJX0UJep7mpfwg3S3ZhVtJWwlKyYz5glnIa1oWNl9bQM+NNmn
zFk9K686UFtZziQfd+RR9zpZU8m0jm0eKC3RKuFfiOktBqF1rzymufK9DET2jPZpXXJA7K99QiHp
f3arALsQDzt/VvaiLBeOqJ0l3874JodbPqKwP8hU5yBerpg5cnpDhZ4tmMGSsEpdNn20/NISGY7z
s2hFNyeMtHz3qvoZkbiHvg9qSvW4Hr9VUETq3eLZX2IaUCFOQhBplUms+1tX4reY2mcxMftpeZla
ijF75QaeyPs1yyPWoQ+la1r9xvIWkhesHUnGUExuH+TxhvZPg5tjfwfWB3aP7gKY81Z1m9vQ7yix
7S6S4I8mULnxUTItIjVKu/uBNlr0tm5p187sP0iUUHaenCwJL1bKDCVEB9EONg0hyDw8+urwKTAO
36PxTvMuq9PEIL44L/ItUrt4ZeWr/N+s411eTLfytxU7BpYgcuBzZiwCW5Kn0f8AWDDlZf5pXTE5
uFP9EkbTd5NFO7Nw9yVMbprQIHzKTSVIWSbOqzdDMIKQkaHJ53JwmuEI7vXd2E32fJJsvBwu+YNg
cSSqsVx6L93QhfpNzlipkaNnLLSFOMlz616/iSqPUhYAxgKQk/vKBeKzCKgqk25XQ/ZPbAL4HdTw
W0Yez95TB6PWQuxdJl/WSAP9dSPPlptYZUYNh89FIG9EyUlweKxKmls3lAJ6JLprlq0IJATlsEPW
dAfUMdlCExX8NIlAtuzdyu+fqiq7do0EbIl+zkjN+ci1LH2I/OxQ4HpRQnZLzgL+Xx2IYXKmbu7s
gT4G4Z2T5ZvIBaS9dY6U5Tq2HMoMXfZTe5LIVWRQqLQx82mPNQCYFhiNOOO5+2rWlIkQP5Qw+/oC
jd7e1L1Kl2VsZTYU5EWkSRxjl0fRbdPT7/QYgzUMOdCTiE5EaTf++wnz9Svlqf+S787wLksif5dt
IT9TWEAXp3yKbFkCgt5zSxbRIVQ4SHccaZ12J3ga2VaC9hPxLQSbba08y/97DXgLVhP1QT/mc9PV
txRVrBhBETci+0WEeIvx0AHqEY3bwJ2nuNWbWTgnyYrKZ5IzkeyorRjPGgdsKQaYmes1sV8VxiOM
6VvRuSIDVm+4UcuDBjKQ78p+SWL7r8+G7eJOewFeyTZwrZTi4v5W9u2SWa+QnUGxwRsj1DUAiAMz
VHXhHi6VbTIwqaL0vGWX5fk+SsuDb55Y7E/RA6XoGTlElCtF1zCdXi+FeZUU3k4Um7jg8kA5LHIG
WgrjeqaN6jeZYcl4yE+5xPO9m4ZMiBxvAewJAoAsiYAFthIFlmxLPBKoK+yrwoBakECE7F5JmGkS
qIyXn8Y0HuPxldpuEupoBf4kKSCJZZq9/dSEMFeIkYzJKomLQcNGMv6G3n6LFfskgxRRQLsD9ol1
tSjDo53ThXBSXmUm5S192/2zLfWguusCyuVl4pM3sWDF+d/XVfPNgPVZdJBdjYA7H4thhNmp+Kuj
8M3O3Oe5rmCalCTXuBoNDswqy0hTMfImcjRF7YRWB4oOQ6S6gBCD/uctAaogkyrjlO0+ynZ0d5Zi
f8rCDfNz5ikfVppeU+NE05XqG7krMhefhaLy6ZWc2oaA5ZqKW4WcqEq35bjOVwN+D3C5YAVuEOyE
HmLXONadqG6J2boCyCn7CcjsP/AG3J7XdTQ/CEiMeo+jwJOiKT22DTWoYMLYG31PQ5TKuFJs0ihY
HAI8NWlV3xXvIp10R0wN61niD+JjiuLLqEb1uuS9N/NANM6kO596s8Z/JJIixi8w9k2aTB9rsIav
jFohYhp+KVa6xN8xvSftkY7hEC+c1VD7+p+AlFnQouZyBe3ZSWwymV2RkOS46Cvu3/m1fu5gSAGG
Px9MsHOst035mKHDR0J+TnbpauYRP49iCAvIGkiKSnYs4poCVn8jM7rKJUl1tGG38edozU0JsmlF
DqU+Lkm4vEksXWwaz8U2dpZwO/rFvWQTKB47jTGmdpUX77FxEakm56h1x+/WfpOJXRdPtuRiRAJi
kaTZUlLF3xercSYj/0+50Z7j0+xoOAKYQFXu5BSKlbIKOBJ6cmlleHuynyT09pblfAjIe1V/SCDB
BqvDTuvUY5RxcpTuonnR2+zRnJVlE09DoO96S01qU95I8EvWRV8iEir/zJ3Is/elZW7llvIvbw3g
swRHIKxgc8qstq756Orl9Xr6HOpsc0rs8CFkleQ11/2FrKJSFF6mv9Bot0k6rl+Vr48cWLV2XmeK
SmTvyQHJpaZUy2mtgcDnSCnJu1c5H6vBGNcbuaPECOPE3UOQtaZs5ESuWXGLdgsQ5sI4zNLIOkE9
EEjKtG7LF8fKqAv09qOtYOWTB8GG8tCUco0ypKflVlI1nW0eBiL2Gg3jE6JVeKlYDlIxo16apiZP
EVlB7IKd6qfXkYnWjWbbh4BKgYdOQ/GkwDoXi+6HQ5KpHM8+KpT+wvhWJU0GpddLCT2aeR5Qrzai
Z0SYST8Vyume68m5KtpXpWy/0zo5N65/WO9ls+MpHYGbc6G8BDMKPeyW1VNh0banmN8taDTVoQq8
fgHTh6+l6jelYd1TRHlcBP/rR98VfZBIZHbYifJiIZ2UlU7ZxjeSu5Qcurz+mpj0+p92vBEZLb+K
VfExDOoKP1miARm5bFjoY0P8XaR1tmRfmQ7p3z9tX1OuC8PEvcBi1hyZGRJp66x3uaGYAwLBI1Xz
7uPFybETASTHUdQupOvEmPIPSYDKdSUUcrkJloJQpigSQZAbXXmjxO6d+AzyPfEYQb3eplVNJ2FW
XkRfPI4Hj/4DLohK3FDJ/HnQwtH4E26J8k8Oo9hWbrats+ZkTwll8HCdsQ4iMXpqBGSDCpavS29N
nTZ6FRxf/xMmYk8IBtaC0TXJ28f/YEbyNnlkvHaRvaYs4wLuJWehZc+0ilmraa76IXma5uTvP5We
hO5h4nPN1GiU1bwZY06za/yzaLmIqSGjdLL3sK/eRbsQWLolCLeT4yGX0XbuD+A9OkcuFNnhZrQY
8HSA+UQBxJZos8caVScgLJE31exetyPyv6+omSZtG9P3G7tFj7NrqO9BSCOmudYNo1V8yZNkIPpo
3aZgA0zbg3Di/Z9QxegKy0NOWnQs68cJmG43fpfafCE0fmC+8cB/xSsUs8+LYXrpk+fOIwQq6+RH
7XNrwBIqclin6oJdrvog75seFmzeBB9jSgf8jdUoauJhD8PhVjKMIilksehV9gX9sAyG4rPVDjJd
7WxBOdSHbwVgDAFsNGX3ZDY0s/PQhb60y7OnF9mO8m+FOskmlw3sKHCyhMp1V9OLCwtELlghv0Uv
qCRY6AnICdqXMqrvklqxQScoyub6L+zQ+AttOZIbWXKxWwen3/fdtF2z0r9KmP9Ivlu0kWAew4fS
0H/WYZnZfOyq5N6m7DyzegC3zBDkp+eNBq8YuUJR9JKnLSQCTmw5m9PqpuKwbEi0wEYJx/1D0nOp
Zi54g0YKzn25V0LF2eu+8gLpsX7dhT7kmKUCS+NQm1eVXv9ZkVW82Boc+Im6z6vSf6JtFDUACh0r
nMK96R14pKBrhMsV6I1ZHlVgPa9Ok22LpGluHJdOyKbXJNd9qua7eDTpLKHPu3YE0xYWY7JX/EaB
lLrfTEsRvkInz04bXyLQZkRnXKiDt6YRVncl0HgdiOysKuNHZGh/VqUp+8rM4DMEvnZTRtWdSS+y
/eSnwjpsQG7U5u52AoUy6fcg936a/knnBTZwHtF+hXYWN8ng7/McNKI+VtGrNrabxIF3nabDFIpB
XRpZlKn52WDCDc6gFcgxkc/2s+lP5r1WTaC4eus5yRQhD/e2mdG95f5gbY0ckKPa3FhJpUMWkVhX
OHwQtW4cpQD63r1pud5ca44HZyB1IdTg05BW0cuvbGiMzRJ2hySjenp0ltuoHzW8VOpCcPx9OICe
28l4bhsiPDYtdbalmEgwOGTXNIucHmfAKaWWXQ9tfc5gwcqqGSY3lbmmAeM1pF3qhqLTAdD0cG20
kNfkYz5ummoeoAl1yaA7yZ0xk6y1zbK4sZXIvpppUktDGuRKR32oPYafhuZddwbs8kX2CcMLVGaF
8Zxnwz6NZ3Pj0QcaHmj3TfOMkeuaU29nT5QSajDNU2g5avqVhfmmDnNguNMD3aogyIuM5EZvPhWS
2nEa3/dONV0BOXqA1P9Tg4Vw07sjX4ajX7Hs27GOz0UT0d2qz98hvc0k8l9cO7WzS1O3wYyjDgqe
Jg1pMPN+ufmphlR5Lq0CezW17f3/cXVmu5Eq0bb9IiT65pWE7J3p3i6/oNpVLiAImqCHr78DH+me
q6st1bbTfSZErFhrzjH1D1ghlHFz0EdTrg8hMO19l9fvyWZ+scCBKEVOBbeCFUCJSvxBXtcEH6am
sz6QfLsFlmQ4ZOkkd8zJA6DKYiwwO6/4c9dRe6oxYk86vR6pId8X6amwuGgk7IJswdho2KduNecz
0FhWaYmd28SFBozgdzb2xg3bNk2ZJU1PA3dAGozRaP8mTNnd95gCN7f7mWItnv9Lh/Xqs4+FuT2g
DWtahGDmfNRbB5BY3Vx9D9l24iz6PhlYTMtEwNFxVkInqu7sGVLutQLyX8KKHAp4lvFG3vcSdijN
MaCL63WoWe7nssq7Uc/2uUhVDOgGW4hqCEUBMG6MZpSN7hTOqfVKFDHIZk7JeYJpMyOEYxIzgCom
VRXDT9qSxyn39P2o45ZIm3TXCsSZBlj9VVVOTDoZOIkOaX07jeQEt8exLOujbpRV6FT5jJ/3WXdt
45Dzm+EsofnIbzH2IO5MfVkOM6XWakw4pWrQzcM4iENijEsIeOS/9Z/ZLp9gaUmP8GwSUqBHz5A0
ZD/tMWxzqcFmNjexmjVN+8bicvEqcZjSLeGwQImU6+b7hB1yM5rq2JbP7cpf7VmdFzJuvxeL3e1s
SaYuARUKv+ySMFb8ra017sLlpQ4qpCur0vY6Ed/WU60W0n8ywl7KGSyCElgT2+lWesj1kxlCUtCi
ZcwNbABb2IDeVCWAT8OIqrlx9hPSyqyXSM0t8mhQa+4r45dNo/ycOGM8SvgAC5DRaHXSV2NYF2Tv
Zrmz84VRvrf6u8AxLyhE6pOfdJhv82lfjwaRRQAnjAlarDUSZeDjQONyKNJ2eBGR7gRbtuwsQlfN
EDeJhbCbYAwtXwVR4xn0mguvRo2O58QRQwnv91+QYI8aiHMq5bslnfQoiwGxwQJ4YUyXc1Z60ZS1
KTox/6nBeW61kCcHAdFxkXTPm8HmRc6DnTtVpHPe2DKN0PWYLkp8bKHRvmSBfpu2Rn4GdQcl74q/
WBhRMegmM40qgt49RZ1rvLsKf3jBvk9HIMkajxucIAqzsr8CpUOKdNr7VFbvxoR6gCQYTRZTDNLl
xdVGH9x0BsjZVf9AH0Pvb4Ivcg6tqNduHiNztuD0jRFksCuSHtkjqdGEAC0B+HXE8Q9G9cfRvD1z
Na13nrSW68/zuNQ0gEngbhws7ua/OiEZeXBBcXWcEBLHOKzs+LkwmfCOJcENEIJq5CTU+MuluTVo
gV5dz2WB9+cjUkSiNQX0duGiALRtcHlBqU6joe3bwX6jC9hy1c49ULizEvOL8SC6OpYUlZQCgTgA
uv2TdfyGEzQLu6KUDSwvDhzjYZAawy4aeHEun1y3P/oW4aze8mjKc9/l+Z4/GyOfOfwaXIc4ukr/
6pI+FkuDTIzRnjun/4EHauK2ei/TwTw3pTTPg20VO+XoDNSK+dwMPsvNCLHMIdNdAzwwc9OBqa3p
GwBPCaS19x2/OVe+dbTmdTpgNX6qDdyUswYCyAVpyGZpAX7VnZVMJxDsHNbDKUuHE6V/EJqzIpU6
H9T55/sA3i5CgpyhNVrdBxkpn5UNktHG+qwG45ehp2u0loB7dQOsOkYpXQ6f9cQggbnZSCQqLDlZ
Y6bscsbWXdByPK0swo5eZ7fW9lPRXoBRYBQiic3JjUOf9K8TjMNdJuWzHCTQz+2fzDLVGQYPVr1C
fSubchTqwt3pcKKY5XXshH2q1dqdA111564t7iQtQsrkADQIgPBDwWx/xDFVa+e5Eg0Q3vbkoFYI
QYwzUDYRaplQ8GMZKs4IZWI9yWLd2T7niVUp6+C56mh62PkNHUBFSUw24p2yjX86Ha3LpZBkLFce
9amupphXmc7y9iwWZVbvNUt/mdZRxJTT7ITzxFTfGgxG6hWmXteqe85vSc16VYDSCWpqRaNgeWjq
M9jt+jzWDm0kiiu5EJxRTLMVmpm3M034jnNFFmBdFYTQlBdvGiCeUSJa6/DHsbjeSKC42qiWmpa9
cCrgA9cel05iv0sfewFt6X1mkZsUaDcEMkh25/3aJdG0Gq+lT7hURYRbjTJgu0rGxuPY1dAqbZ2u
iPWmZKAwrvBJjbCfzYh1goIjq8MGZ+yyFGNc4GbZ6TZYpfFfulHFyC/J9rhdb5YFZBIweikHhcHh
5156S9mD/rjwH0J9gZyYdRKMcMecNrWX0KaM3WUa4Sn11luc/Mjy+6sYwV5V2sWyJNzeuYOqJwr8
MMm1tZY/Yl0xMQz1p0t54nX+XhPWRjtjH8pS04q8Lo8XMidYAJ0rQmADoKz40iRUlNHgSda6b8Pl
yg4snefI/soNXqEhCG6tM9ux19K+21CM9rJLNAoTSQxUM7gkBZBPWWbnUhDMqL+3Ept7uHDbnc2x
hI0y1yNQQ5P+6O7nUX37UPPzWc7A6+2Jiavv500pCg8YzvYJ//MFP1+bGwrfZPM0uUjzNPpeMqNc
NzNne70rxAzo29gzqmI6rkHr7dwN7WKZwasxzQ8p+QPc/zwHM6GcXdV2FOfUBsVg7wANTDvVE5ER
DN2ug0ycsTUslVhiXe8fBpHS05qRxjSyH8iUpNEoukNPJ9TcVtbAJWSJ4h61jjPFYqr+jbn3JMwy
uaRZdiDwDnqln3wXS/C4Bn/7HsdjUujeIV0XFKbAGubevrOLa2FVXbMueG189FItiqZ8bY49mz1R
bNmxT5m805uXsbkCL6m9M1tBZ1T7cUSpUk29Q25U/il14YVLasZ9oz79WAVQfBwxBdSVVDrStC6p
9H91pJCF+FS7s18FO1tLvEPrv6V0Q3Y9c8ZwJCbyOGik6mQYbOyJGTAIfuKqV++4jPhNKvIxsNN8
OCTrciL2OEi2cLdnmkWbsTUyVtu5rhqLV7UY1wqBPgrP9eKqw7AEzcUzHBVva/mSGtmO2DF9Vw4G
K3ykgbzc1YppIU6oYZcsTJNTG5SSfOx8cioGcD+STD/LkM9ea0hoVO2332j3CX4VbqFjPnU0kMEW
j0763GmvRUcw3ahZkbXJwEytNkn6WK80nq6OH0STqoBT9y0sclWSuDz6u7Kx33UTNFdZtTfX0J/B
opPsVbLxr3ZzxvrzUS7Tmyr7z2QqoYeW+bkgv5klBjl+sqCBsOf2bipK+3U7bUNBtCDmr9+aKZaQ
aJKq/mfkc+Rlwo71NoGBL3e6W4vIGKerAVI7TGo6qaDAHufGpVhTRK8VKHFRpOykPrS7RaxvjZfx
XOgbFK3YDhdNFsTKbQ/unPdns0jvHuc/lFYax7QmXXZOnfyX6+spIE8qCnQZ1lpws/q5jxnH/dGm
PiMTGQz7ajonbcwjLB8oyBsiOpFYRpoc/N285jQL6cztU+1YUTkde+X/I5SkkclKrKpGmYqQtuF6
aF312elDsPMnIxK2cQlE/TJ1PgIRCYbc7B4aiyjBeR4fu8l+Cqr13sD+ChOP+A2ENPQx4s6wiQjp
wFPQY0E07ZxQGxxbXTVwmBAi+YdSzneSs89q6V9a0/l0g+LajyDQ4K2w9atL5Vj8RN94GuGKmoZg
+j4+LBJXJxGGWl9eXN15QBAI5bBVbZQK/5HuZkjW3fhoWcOvlN7drqFrWScORQDsZjoWZjxoPPeJ
RBZa5G51Bao/6k85gV2m4OVmdtMl7Z9KEIkEtM0MjZIuwNh0l1X/8sj7zWV9bWt5a03f3k9B2oXs
kscPc0EgmlvFwI0KOc0NTlmz5LHbj2NEUo5J/zEDnVSM/HDXHx5J1CHU6+8wT+a51shX7bz6s3Td
neGDfuyWF63SGZJzr+ctUUItgRxDkbIl0XgOVzE8otuP7RroJo7YR1/zTwBNy7ibhovhImcc24te
YPipZPJIsu7Inx3stdyNC9rcoeEZWlSn5IJ4pjKi1Wo+Kqd76qwWMQKxH1W5VIwfmkiX1HKK63vP
N9ljACJaIqNW9f4Zhnjp7PamhPvPtD+CngKfI8YjwLJjUPkq9nHgw8q+2poT7IeW0MgiNV5ZXe/r
4gI4o1u2lWCjI+65g2aOQQvnybYI4fqDTBx3H80xsWll9A1I+mTf5t2FksoVEMEBtijG7YhIiCSM
kMO0oaA4NEsWK0XKRNhnALZmigGXJdG0+ZOM/nl2wFRmNqag9Nr2FqeJfNmjF0Wvp0EbbD3j6ef1
SkRN3cUwuWwO5nYorAL1qTT2IrO7kxZ1bCWbR9+3ETygXe4AOTNI1Ar1YqW7Zcl7VyVfHmnqayPf
Oxd5SlGfDEw/B0473fl//9Hog/0/7/58oHH0fS1G5zhMU1Xte9EPJD0SErBbJnNrvDf/81hOj/yy
tjKnv7m9SQxTwja49YiyDjrbvATt+ecfvxoPFhD/o+YGT0oXy9Hm1aepTRNc2TU6inPnLfUvEeh3
Vy9flT2i6/Pds8iBbRmYTB4xj2asJ8u5qHwcaz0RXZqdBYTxCmD3XlLGBUzHwLKw49YfaQ40cCJU
kQokACLFJAuWDb1rbziQKnpcLU0CT6Wgrs0vLeP3AHP6h8s2PbeuHmtdTeKPBw9zzKoTWFB5Tp7x
ilWcSSifAMDlO5IAHkXf6y+WfUPVQq7DVMO9nZpfwtJJGl3SA1l9xakWmU/kSggseD4swwyIHyPi
1NsdJ1sJsM+LF7iOE2FUu26sJGpE80kP+teqrO+kCOF6UOlRn6t+NypNPyT9AOjXzh9WW1QxtGQG
TtyxoUCHt7qGPAFb/6ZuOPkt/BOzGbQopc0Sqn6gvne+E7PsYjyrcL9y2Gp68gQUr42yublTm2He
Tk0RgXtxQvICva00uoukzCOR1A9b9seWJ+D59WNTw0qDPmp6yZNvak8GSy76h8chVYd6do1wLpd3
JnstAVnpQ9BzylyStgpr3/iD4OOrdT5Lg5oQ8S+/4HCdBoHhm+O/qA5678ZaW6E2CKYD84pyB3NX
W+GJK8v5szpMw/wl/WdZzoPUyDXCfxYbSO8pBuYXLf2GQPpW+dduos9kBrTE3Ko6BXN3ARotj4UT
g2UlHmbgaZsEPRNtwqpog17Pq1g333ynvpQKCrmj6EI1zqodtm9eOv0t62A5b91lItGCa+f3L4ti
ktFBNhxT/+UnJi3L+4vGmHrXw5Go+6zaNQkChi2LSPbUFkFnvcxOvQ/gTJ2srdZXqRYvSbovpvbR
Ef1ZGOWe2axGJARNQKho3PsEbGrz+Mu1mUXmnfHdIrQOf57fqdXwr7mEHFluH42seqRTeJ/lS5Om
ZyvQ16Pn+i1tyOmqa+3BGabPhZnN3urTp3TQk92s0SedAWOGTtMUV8eE8p0Xxo2yvj0TmUHmbdGQ
KtP361FiS44bvnPcgmwMxyGZ9uZaz1c2/icSQerDoOQVgnYW9RXwIl8RBa8nzmtKl36n65xctJJ1
SEPoTOUCLtoLKkLbg5XOr0vsC0J0B95/+U2zWUZEZJqr7d+WjNpfZCUduaUlf8gg4S7R4B6TwUqW
1WASF2wPPOWJ+F3VixOjYSbVlBlhDd1bpaxM5BEV+y5Y53BxRv/BZ1tl3Z6QAWzvKrNohgMnGzoh
y8PPZ/w8XniSw3xTkk/JJ+vRvEVrkxROICaAbp0bLepmLV85SCjnwVt+j4p4T7My7Yeff6AqOv/z
Vtlt6YvEeYU/j5FTueA7am//3+eWK6Xi6Hd46ypXW6KfD7d5ry6LJUEm+kOHfI5vPw3Bl137v0kb
5VoRoNNnYiUfzO2tn3cRCHdXl3zHn/d+Hod64ROjTRMCcw04V24Q2uqrL/b/8z65ctc6S53TYjjm
wxLgrVlTzpvLaD4MZkoLOPeUQYvQJyX7fx8ExwPUpCjN+OfBny/OmZh41HFnxnwu6RIbAskotPO0
fee0TNolov53T3olEUFun/Lztdw40z7JSIYoBzt4KGiN7nRh+5FXD/yFQucAU28fGbloz23bnX4+
YK158tA7CDfMuX38eejn64PA/qNlVXr8ee/ncZWQBkP+ixH9fFFTT/ae6Egi7//vt7XN6QRoobip
FWgry3h2hfBLlsM01JdxC2bp7QUMMR/MEY2DKO6nZ1ZwdWqrgTN4LpOIU3J51ZLlWGgsc4Sbqd0w
Oa/kPB/yVnLq0xkN1KJ+hrxCyd2ANnbapsKphwoX3cfeFrAlgG086V3b7tME+xRgUQ3M84oEPa+B
KY9QL4usOyroI2GCGmXnG/LXShTqZHfkctC8Iudp12hM/1dJcpCZPW2FZCGpUsYi+OUm3qMvWFiY
p7T5cKF1flKEIQG+7/bpvAbEjIxR5+NKU1XCTZJfmXdPG9N59ks6GgGth4qCnWSPh2HbkwuC6ldT
Z4DDSYZ76llnMgKkJI3JniC5tjlPPl0YL/FuTTrsgyS/m5pzK4ZxP6kVzo9MH0yX2B3NeukTIrMK
ZXk7dCifCeFRuEIwJncJzQlXAf3WsKySfM6I51SmVPVDut67ouCrWh/eQdd/mCVMKwOITo5jyx5Q
6hf+x5gTb2p4zakc5MGaq2OQPS1SnoZJk0ffSY6uq6e7xlnwrDAK7h3r5lX9cej7Tyvzb57yJ6K4
uzNBijrLNOsgw/Y3DzGsFO21lNZHqjzqfF5ODl9oD/h90/mRMSClcY91u0JeyNyBCfC9mIH5rJJz
FEJ/et/lEQh+NdK36X6GR7PxEMBYsjkFxbzetkXyTQeE0JrHO0OWN81rIEZ770AeuhheD4KWmsN6
17OWOekCc13de1dd8+a3JaHizeQyTHnke/1w9IT2QEJTG5UqfazM3yIhoYaI+YzAeY+Ne4YyuuX+
Bh0QqJnGbpiYZG3mxvKuTeoNVqYkF4YJkRq0EduoHmG+5yDcVH88rsjM2gaw5eiCeM6//dIhQZJS
ipA2MgTr8TtbTFy4bIBtzQuNT5BTgw6/2fZjNutznXFCCkb6cBYunajBBM8vgiApAJua0xpF2IiG
rf/rNY4WpmqzclY26oz1YKk5qqtcnQbQZYo5aDuxbWbO1swOetrPy35ah0PFYOfqanSCRud9sZnR
2xqAirG79lr25A/5yfSww+JGmpcN0Wvq74TX3M1eRvW0QFEpT4y+4Bp81J5VoN9T9zQt94xHLyMA
ktCnL7UPBnJAy55ZYceRmMCUj7lUzKTJEi1ejap9JnNtaxS9+7LJ95x+0bF2GsdOn4iIYq3o0GWR
vhhvfeu8EOi6b63xnFQlowAguYJcNNWaVyYoQcQ9x1xfQx5PiqdczyW0W9KzKRia9ugrhf/FJ3mj
7R890eBKQkfNYnromul9VkmH9WT+NPI28nkR0RMse68YmYTPO88PQHLYsP+G/kvC/IUYm908ksZB
SWoPSWM9pGDFPaP85/TqOrl2w9kWSixUzXwshp1h4Uo3XJrjnd8QfZZgu6dBRRCdYxZM24viatoK
HEvtOaFBf+9S26Dr1erdfL2/l5P5kfTjAZSuOgHwYSxQf+GYgSzeGK9gcavj9Doh2cVtAEJ0S3+w
rRXOtlu9F1Tauk/zfhY1NBu24Hq4YouVdG6oPZ3Bhzkrnzo6uMJdTppkHcmWDA/dRpiva/WytmQp
MZbDUEXusNOtbNCOh9//fWKG5UMpPBMAzhiRprBS/T7Y0vx6dRN6GhXk/sHdBjGubP/Z9YNXwWSX
ia66Q88nBey+qu7Gfkj/BlrlofDdFzVD5WlWsghU+lfPxGPfMmkIDMaGPvFZ29Wrl7THShLJcsb1
oqMDDLH9LShdlACeeqMtgd6TPgpEcP6/ZxhB2EBG60SOS5Rry6ePj4Y++iNBovh3CEgMwTRSkBHd
IBI/Knq4l84zFxVSCdJWhLDD1dFJ/YZ1TieVhkpgf+RGTwBNl9E/I4d4MsZfTturiMBJUgq9vG1D
z6DtWdH5Bs+0vNukXGc4vTp+1GDwj8Osk4wahkUrCGiiztRhzEYROUa+D7zgoWYsGXqpeqMqPHkW
o1jrfRMiLSnhxK7r+TFJesxa20dTr78Clwt7cB+RaL8rS/1dVhxm2iqPHTwNF8XrwTKeuwGpQPnl
i5ILv5//0Md7GNK49sQXBd5lmLzTlIrYdSY2bJl6O1DYLx7CoFWKF8crJIZmpnHFcpl6sI/K7jBE
liyWxXSHkfQl5YPeFK+z8Z/b1khExvKUOg1BOgYADrUfPPrzyGTvMrUPLvyHmO8A7MNe9k2Tf/pG
hes9hV6MYTfgeOOkvxmWHh1v4U8wCXXqxfAx9O21FhKRJBmVvlddDBQWbqr9ygLznXTKX47g8tA2
7DnR7yFk7I9gHjtUCLwac6b/aTr9c+DcgugalkkRltBLyMm4ShLES3NmXrVc0VacCXPGxP9SFSOJ
Lf3wTpMXgFT+btOj2ZXCfBGO+KXQahDRiUedCXsr5JPd6s+1iSMho2RpOtg6YIlrYpPF+pU0jDn5
xU4DlOHJM/9oCXO2nFlPZlMUOe0L6UBL7JdfTcuO2YGGr9laiKmigjq4S7OXXkmCSt8edWf4BITN
4Mhavia352RVyefEbHs61/Rl2cJ2I+oNjsUM03UuK1pJJ3O4rcqLRXEpaP0ZBg06A8h6pQjvVAvD
dTKk9n1uajt3HmPIzs6OhrNxqYa3ZTZugcYu7bU8s24/EPXMG3pRngfLeJ8K91WqBIefc6E8iYt1
vDNSqm9pes3pBvqMNBPnpdUCl31Ou6ezeKVCfjBTRQsPUPZuauzHhXvXrOjSE59B4ug/gkz7qNPx
TIEYn9rsXuiaILd2ibRRfsywD8PK1fdz0l09VOKozKgrJ07F3eC+mQ63Vrkwvl2DLda4dN7TCiRZ
LRlMY/L5og99agGAW0XVnqy1fltpd81N3RynBqy53Z7tTGexd96FEEVkmONtdAEo4aGgsELV1Cyw
CPKsjyDdvDcr5/QuWz57ctiysT6vbBdzl7M8pvE4SbGnPX3Bfd2Fcg60LYAdYxRqXnou/iQGBFeD
FXGaBP1FNGad3TF1JUSSYTboteMPm5baUkLsJEnpRP8fZcmn8CEEr0QjbNYMa96EBrX37vEV9DEC
rCLwRtpuuSCT3oYQezm5D5CR2PpozXEd0vgoHlYDv7rui68Gm3JiM4njblrSZ9tcz1ZT/y40lzuM
2XJT4YAwg6dS97/LefY5dyJmABhF7TqJN8Yu/zJqgW3H6cks8TnNaxTXgfVaAhJJuvqU+xMCCdTa
rc7FrqWHMu/39AueSD5ew2rF9WaPxa5Pxd91VkwUl++p/xjMMdK58HAOrN7J7U5COI+6bVYRbNg6
ZvwGN82B0JEgWdmtPUVNXQR30dFB4L8o1dXR0m9EhsmoWbb4qqr0Ysv5ng3rM7Pcj0S5V9H2l6Hq
v0a7QSKLy8oZqcyG+ks4PK1W6uADRDtiW0Tg2FVBY2ETLrkZuR3L8uyanPp1abxB74/HStwzr0Y9
JnF4UwXPS/XirSUii23A7M+cfvTxKq1JA/G463prYJXgdFd5I0f0csID/E245bvj2Me0JpHKRxSI
5+NR75ItCmPr9jr2yXYkEzgJhtEqn7veuOYL2L4p8e5ru9yVGpqrPWu/dHZqciZvmeAyW0fJXoQc
kwvwl+isB125xIuQ9TEP43cyBO++lsWizU7JUv3NrYV7G4juwNaOyT/0WCxifcvy0lR/GPyCAjt4
oC95WYC7CCITKFxmGPg6Ax9C9JqEWxkYyS3xHpgu/UF5S+3EVFP9pcG4q7z+Opfy0dDmN8scv9hZ
SQs+5qZJu3bFn4pYwsvQT+q+PAfgojeKZkLbSaudcufXEzOKFCSwbh69rvxq3QJWWUGbkXGDp8G+
r4t5P1aEvmn9C4Xqk1Tre5CqW7AkR7+YAaD0e7nkPYvgeEHnFyMovGrNZKHQo5LSzfIDV9WXlahD
UhR6KIw1Lhz+fPSPNMtbYlOZpeuNTd9j67O1JyNgWajz9gyVCZlD8SyFwd+bviEvFDTeyCoD4Ppo
DBlHDSxDiexPrkF30HZnGo/khgTCjxsDq4dD29H1XggFDAl8gOHanfRR/tUEyOfWDPgxDDWmlZD7
knYe0Z9vxH4hFOMV8S0P85iM+y3FvEWRRJrQOdey1wQlAkDKS+ZZL/ZUHp0mGSFfr7e0tygnWqKA
tMQmVpK5XC4X7TJSnyaeuydfq12TqFxMDr/W/EJGhENbyj4slnmw8onIZpi2VlSNNiAUWr0TS+/P
k5hrHpRxpG/skXkmsIzYxpO+Wcc3xYG3kHbPZKNr8WtWrSa2gRLzGYdel8Yi57jesKdUo2NDDnVg
GXeiwPaW2K7YLHdC7iYKWabwlFIPju6/0DfgdqqmT2uo/zhVz0zVte6wdFiy15URVQP7jJwev2ck
vJmd2+HdcmlVlsWIIoLwTyYACSDG8ssbvwICvOCpMWAj/Av5R2Lf++GRHsEhDYY98Q3PLghGli2d
NiMwSg6MHFPEdNO18VGhoYkI5DxO9OeswX91sq4gt/ej9O04Dyy5x4dbh77GKSunKWhjnQ+7oDk1
zvCSz7YVm8sfDkOc93xCZGrkAFQwVYbcEYWqFo1Gy1pZ3joDVnbmE9Q8GwCiO1SQLePzRDyrhbH7
MN/rSsbTMv4hT426nrqcgw/ZrjbeHnjxy5y/jXRKD53p39IiZWQ0kUC4GEdUldirmyfNpKG5GP53
lQHS77DehHZ6TvP1BYmMCdymocCEBdakb/mi/ZfNMN5G67uQ5DkmKEhmsiHJ4nDCij2DViU9+syy
Qz+ly6qJr7m2+4MHngHWKfUJeT/9iBpIWy65ZnuHqp8zOi7r57qO32pBwVKxxgggTPWmPU7m4pM9
b5+2yWuW0QMu1QBAd/T+BM74Qs7QvmOmr9LnodLK/Xad2BXXSLEk5Jvi8BhWhsZal/xOV/Nx5ago
M/Wow6YLAYh9A+CLCIpnH0uGMBnrk72KT6KESDxEFwEmFoEk+r9xqFlN5Bqh/2NrVpmKvCl46ir7
X+kWLxlLXjgub2rDQVryvHbZaSVj160r+kQexLG+iXsiarYPArsj3TQzjtsN4mT4MMxxltje/3Hv
A8vlEK1y/+FXTQ72CdflqdEdJ7T7+ZcG+qJIvgdvccN+ZEuxp0OPh5NjMIKFxki/GLMjTaxLDNfE
dgSQ2syMmXbRAJCx26Pmm2SF8gDLF9f8tlcNSf7qwpSjqnNuvXQBfJVHfYUGXcGwm1M7HlX/Jqco
6a1vc9sbUp9RdZIvj9vaOWrri0r4fRINfWajONoSC3fixP/l+vXRWGoU7DO5rUl/hnTF/sZpNfRG
FDij2lypzMrr/8rFvzvuWddy0uaVkSDa4Ao3huYDjJHeZOthGWkTLiO11dABskkL/7fdHJkpv42F
2e0lp/YAe4xZgbFrwIYQw07XbDYJNc3AQBdlt/fkdO6I8WM5mA+d7F79dIpwJf0hyhXf6Gvrx86S
GCfdK/+5FfPbQv2WQSEePDyp2UZBXTnSX/JKexlYFln2KbsG6f9eil3agbNPppcBkXop8kfNRzhc
94SEZ2MXZ8m10TWE1jQtD02yMFysDUQU4hXo01GYRcaKiAtbjmRHyQoFuZGOH2OpcZpthrObYm3s
h//0Sf2nArJQ8qL+Z3uzBf4+Miaj2TFoOwVoOFLVHGq3bPYNw+mdkM549CubJDakFV5GlAAqS/gF
w6XaTit9czGEOvpyfvBd7xQgKesdv8JZIW7k/+wZ/jFeW3Di1tYSuo289rq41utyW8im5ILpPz0g
nEVlgRuysXQTT2Y35BBambgv4otSNAkdshe2C2USwT/LS/Cu25+e4e2UEk8uHHZ9rH2G+JXJtDe2
s3LLB1LsGoIo2slPysMcLzTHTlYavJj+9Np7gxmCEZQnwFxo40xSg8oWyUo7o+MXDvVx+9JVT4Uu
2fpYsejicn8SbWqgGZYjIb0UEIzEbXTQIwElE/o7XWc2UQ/nSjnVzmEJm6gK0xnlL1F4wOg5xkZC
rw9uOUUeWhtTTCSbDd6nNIKnAScvFu6nZrM1Bym4bMktqWnBXaPDFS9aLmLxvGYu8YsqyaM06M/s
j/giHC/Z6TXJgXrKi4RM2CbaC7jwoGqolb749rtPVyZYmbQ5JdfLe6Kttg8076VyMZOqaiICahFX
+AhzJFyORLAnN42vI/aM7w/a4nknvd5I7jEUuP4BYHVc+i1TMGU+zkWNfWixP2swzBFF8c2UJqoY
yj3hwL5w6v6vM+DRnFXnhwSgQwqf1HxfUc2jNP7b18GCBB0Yh8N5eN3yNcm5nk6W0x2bmnIqlWuy
75C4TvTfaGh15m6mH2OayWlqdSoyW74jZ58zIzZo8ZPezo81ztM63euO9p5FQdKXw5GL8z+7f22H
/0PUmS3HiURp+ImIAJKE5LaA2rUvlnxDWG6LZN/Xp5+vNBMxNw67rbZKVZCc86/dh5MVL8gqkJ3h
awuXdBrub10uUrlxMEpOlx+Wc2KTQvtILdClR8e6b8sJCQr1gqqmMddqD6Ra3UYKhVrrbUpvjmQR
Si9BZFaeevyUO2RRr4T6kW3bBTmita74NaouDTshrKhXfHj24r/DBir2Uj6xOR+waFT6mfmOumLD
dLh4uXHGpiP6n7aPbSwfXMfgoYPfboDDqKb8TeCzjCZMYwlL2IiNXoP5i2I9LUnK/JkX6Nuc6Qlo
O0J65FP+hXrPnMokhOQLPZQHIbSEDsYUlE3U5UEn+JNuhBG8WoSs5xeZpMfW1AML6BwHxghikVh5
YKdKBnocX8kwUSGV4EXkW01y1aoIifx6Lov4bUPHEdDz5++lsTyMhmNeE56N+qbd9zPzWijpXX0O
Au6y7ZfMeut9zalzoDhhv2KZPIrbEL843L8AQS72jt6b510pambExQArsozDqq1Xf06j2UD1BAaa
hbZ0oaGylHZcBXzgSSAOfzH+4UrG00nT1g0YGH3i86bsNYs5VY0kGY6GUbP+5MvTgoqjaCbCjxzr
hYoKfuoFIEZXJuXbVZtgTrFsnmFYKBVDWtQDB4S0L+YsqMnbZseh6XB+T9NvGCjcHAn+GRPNsqhA
zIwug8Pv5S7r7kszYRrforHzzHOT2t/oNsdTL31QPsVOtqRYKowsyB0MeEntc5NzQVgD3pJ6rc4s
UldVxN5OUqW8R4sYyYYO7TUrVUC+iRXSKn0oRNGfBs++bqKv9jn91FLFB5SoVEth0Upm908ze00w
deNJAxvuOhN8p3GkF2a9WYAmmeHqx83BpG2YgPkhWCv7I+GN5oXQKI46/QUrT2BPtMOkGZ6nLp0J
BcItEktSDm6y/tJ1v0CL9vHWfVKeE2yCRjJERMBD+bOReNPR8m+5vzy1bzec4XsgmLxhurLZpS0A
Np9w2Cwj3IJx02dpmeodus89Z/1FeZA71rjelpP2oub4ZahbahCU/680xxe6uKrI94iWd5K7wsIb
JwnG7dLjuIHy4+8IuXg2MJfugxOxZBhFy8phuMffwLsfb9aRNeKiBN3EUy7VaUGnGWjPR76peFDl
tPcJReAe1AuSV6QDRdpwfw9iXwxrdxwUNr62N45CEYpBeueuIE111+RWQKoKH/TAEEbB21uPLnYV
y5955cRpv4AcJG4nqpqFBUNHFIhouovT0KGHON0N5gG02V2IQ207AE3lFN7BS5dPmpITPuOJlDvX
BAtKDfQf+XQT7QleCDY7IDoGUD7BbJ/nGw8TromBNtJcZy7QdUlDucPOPNsYGAt7jYj5T54q88OO
1Xfd27Txbi77hYmwdlkd546srOtqoVgwh+U5xjOXL7U8GhaogrMizfBcez4SIP5B4L+1x3KDSdAt
d1tzFQPKSp1uZhjTX4/WQ9+TRyB3W2wQUm/+o2+TsRqS3Vwk/pV2KqhZf05LEo6LNj/gJO0p/rEi
23Oqnfbg+ifC4Q0fwemCUS1Eyx7izr4QT/XkjaCdylrY8bx30u3XwCyLlEmOj3QybDLlHsbC99jt
liSSW7XsrGZ7QTW0ywWkRlzHT9rZUJbVSNtJyscWNCLRpQhLsPn3ZqhMEsWrvj0UK0okxtDQgiA8
xF72jLQjRLwfup5R7Ij+ePXk7Ad9NaNdtLZH5J4U/qZs/7RRPYrGfhWT9ezAHZIG+A+rInVpej45
zXDZtIC75hlzLmmgn0ddPIJXfbadguVbSvKIHTYDAlTzW7HjcMCNiXRrrS6Omb5rK0NQ5Q7ntNLf
LTlCAL7w0q4mPH20/i3p+p+pxiAbgHvHaqPfkFFPTC3hyBVd31NM8a6qsSvEOOLOfj1fhUzmAyHC
r2b54eAXqJ1cBLZGnpQPZCvqBdkr6roUrZV+q4yOkmmC4hh1C0WcQU91hR2/e7P0mbipVETlu7q/
tWEuuPezj36Oh0tiGP/Na3XFbV9DmttHatLn0CWqOZSxR9x/yRgDQhiCkzMhbJpmZ4knmTk4MLx1
CWz6LYtjaa7uSQKR95ScR1ipRKAQP3m+g4q6IZt+08S6bYsRLDUDPn3RVOJWE2Jj7odyQe/mmmAB
cqL6cRHPhFEiDCZD50xjDLSLGRM1U5EX7LWnRZPPADNcmny+YjKtCLUKXsp4Znyr/IWGTxdZdHGg
N7peLdYkPV+dNh/3toNjqLdMvLbb2TCt8gh9AjCKhwXEsz5tMzBOrWOKRSpwX+WT7BNnGDS7ycHs
4ZUH93atqkK/jyMDme8Y+X5Si3HOB+vFLYken52jkRTLeQGrjNx7s5+bcICfCTaslmnje8yWBM8a
9HM2ijtZFKHgyWD203iHidQ5CA5rA3V/1oBODJj9p0cmhed+HRknUqISNNwE2BfwbtMzL1mmERLU
xMVaaAxfGPpplh7pCEgnogtBk/rRwU+QtfTjbgZOfGe5cyhzhZZDa7DMgL29gD6u/5JOaSJrXv/O
HbufP6IU6A3zfUsFejXBT2rjrd25eNGYSAO/mfkE4eZtE0CXLCjoo+9iwZNH4+rECksFDqL0XVur
GsSuGW7F4TTfZtVEITDohrWlxy0d+eeSjZmrx9nY6944m673pwPXs8ghuDqVfYp11d65KSe70j2+
KAC7sMlQQNm4QsYmjyMlec6bcXbU9diwVptH0zafYhmjaEgMifl4Y8job/acn19KLDRQ5gqjhrvN
j5BVM9soDh55++XnS35+V9tLfaYABnEmF/ft7/zG/b+vQgHGDAqWHFW4J9JZM7UF7eIXxywmbd5M
NxWqHuWkM5SvhkdVG6KeCabJJZYut85t82stJyfUnbeEjTKfVQWhKToykulHRX29/K0Mx7/U65WT
j5VCEuTcD0NYShQ1BDWC8LWy3XkLpiUEkIiWNqZrPBySn5ROryZN7preo7636C7urY6hr7YQ2LM9
Z1nyqFQxXxaYgrpioFKec0TEQ7CdedJY+N6ssvAB7jw/lBXV2UMs/jm4L5XjpoHbY7qUs8IgME1Y
QZa3YW1hUM2b5R2tksS6dOLkC+Z2WmjkMcD8XIl9y+uvfv5Y64F/w+hPRYdFgO1eUDNn/TMQekRE
JuPmLdd/2u3mq63WD7fx9akzRkjQhUE2tVFEZGZ783S1GN1GrKrylmyYPk6mt75UeK2cSpjQ9Ypw
K1NPYTMO4FRQrkOy/QN5n7hC1LrPm/iRoNj95srn0aWcgcTIpy2d2Kpmp2NhNb5kPCcH09EDDqSM
ZwMtsv6YWSiHgO4E+DO7kLefBk7wJUNkjhf4biG6CsurgyrAX+58w2FEm/WDMeo/ZPZVZ7TM5fnn
d2qwFcSq16SHTM4XVzo+/r2b3eh/f2u6mDzZRlF3367Un7+xMPj/3xfZnUBiJUmh+Ll0f67any/8
/z+mc/LUEtSw/7l2//8K97ErFTvpPShccP97Ybe3S30daUy4WQjNgxqNw89/w512tZLt2yhRL5aM
EKzD/FIKqniZR9/slstW1lZLX3jWh206UbybV7RL1Mc822BDSFUtNjKJqWAPOYl4nrwY+QgqUr1S
SBanMI1SRjAOPT50/acxQMX5gSvGjroL7IZKgmk2opRW6NpY5Hk2Vx242RJp71ZHXGzfTWOMYFgQ
D9uGHL0Yg656SMZ1vU98fGmSkyDUZk3OLDjeWv1aBwR1A9E4mZFpJEP3Yla/uVwFFe05o9lQqec8
Gz69+aWwCvagjaS/ytY7ao8hX7WgUK6lk1om3otW9ni86emUgjuknobezLWlVhJP3GqeyxtpM3Ya
dl9yK+TOmQE1We09aUJv/hi3OOwQhS7d3l3Kiv7jZ8tQ/7iVbK4rgknwhV3cET9RG4vnyvJKmoTG
OlSzf7TpyiHInFHeYIp0JSQgCgImLjCKeca6P1HGDt9UMoXBBQQQ5VEi4vjptw0/i4q5IeXXokrR
RLM6zhvkSrWBOqte7GcxQC6gtw1aQ8c7RarYbvGMPQHg5qFb91Wa5g/+6rOlUecUVw2ameK1GKo/
azGWT3N+BIMiZQLN8cWdzH9l205Mh3hbPDfDqQimMPFPXPuS/8teS6QXfaSGtQJFtwjAa5S1b0qI
DCw26bFdKgGjaZ76cZ4iz3Hv8qoH4okVk17lh/UEIedMJiPDNB1nCiuwKiECW1dIgVp2R4/ej7lP
eRDE+R03/zfmJBTRcfZr2YZt12afauOoBYJ1fbah0cf/oOq1wBrBw2+q2JfwdXLmdFmDN8BMI7ig
M1Cj2E1m/TT6AumYudJjxRFFmNe/mGwG0SEaTyZ1nyaNGTjdwbLcN1f9Hc3+wc4ZU6ixU7uhJ9N7
xFXqiPVUVDS1pwOBHIDYPbGUxsHysO8soEiuh096pCB0X74sY/+pzLI+cGGS+QvRBzeA5B4RFNKc
dHzxUvGeWYMM3b77inO2h9Ln0jU91dyDNNMH/keJRe8GMx2OicsYPbf39TrnkQ1Qc7T1H46+WzY9
BifeAERdsBgJxdL5hQqD5OiRXGgFiRdjHJgZe4QYrjxKHzDO6ltzZUhYgDrmbuGEvYWcrwOvJ51t
qM95oarzzx83pNG89vHma4OIMVz7TDqcfXaL1T5PrkNmmd/RYEP4fr6Wa9Q49BIbuTwUVlpgMJpR
w/S8uplZ7OwwEh1x6JC6MDws06IPy1ojpEKRgTGXnZmvWwzniOEMUduw8WJyRGqp6x8H0lvM71qA
Ntt2trfKHC4f53N2mOr0bhk8H+FeylyTyA+H0I1915Co6PsGlj2Ln11NoHeEy01B3TAScApiliU9
4uc7OJ1HMj8MjbEuwzl3sbCxbI7+sfNIn2ka1P5FZ4QO/lmCKvxbCY/HRTElxkONVWkd1HzSZrbs
/d5L9xW3w0ELgILmVcoEmBnnqplnCXV0dVB1GDKGVDL7d7M6WaX5eyynh7Tf5tfCMD7zNf1t+0PM
g5B8k8JuHiTDCZMgNLih6/uuc9/t3HvmoQb7AXMUFp7FbMrYyU7McI3pQYfjWr6iXTxlqIjfkgRh
RrKkB5DAX05b1MdWco67vsaXNnneriJ/AaoQU5WTDkHW4hvUPRE+Mwa5eWXP198jXgyUfqyaWXsz
+6XMM2RIsQ6ldxmOFJLa19+4piBYLB8HRdfhNq8fCHw5Z606Tq7r3pqvRKio180VBtz1S5bjPaEW
zUW2/LjSG1/8OqWPu5tffV2zoDhTs48rVxzwVLJ/kZfDUTaLa0+QDMAQUWaJ15OquFRPGu1w4jUP
Ztbvy81oaEtIvsuK5z2htgdGiBdhS7QDPgk0mhHa8PtvStd8Mh7Tl3zazosYlyjbMmAbbaPi8DuK
qHFcGZvau01P3vqSn9eMwUR0kkhIvFwQq6+QIBmvwv9jkyTCIdS9t0mGTFdCRdMh6Payxe1EqIih
RuuSG2yVRT4leFTDtUDbRqwObiUvS49STJ9Wj0/GEAucd1GS/OG8qjyvbpG+r35vXqwmHkj6e67s
bkNWMj2Vk7R2hWGiK1gHTDsM+kNOeOzK2iJJ+OMxaO272H3UTgu+Tiqdu2X/MPchXUuxMqgpcsT8
ZDfGH5EloY3/eu31vSZI2Vx7ohws1g7HGd+wvrqbC9lUI0nMp++t8j/SebhPsv7UUpLuV92l3YZ7
L+PGGjFK4BIivAFpOzwc+wdxfE+YuLvA8fJ1J2T9bdvH0e/PsZ3fZ5Iong1SIBwTQurX+q6MBztc
t9B3Jx2mN8UmYTyUwm0HJRqG1BpRlxztl2rdnmJSXLLyzwZhWQm324sYvW5MmnT2kPvxFILNXfME
XEE3OOkVjt2gtr2IRy5RDaMT5mr92uz6YUnjS6XtIhonj7oV896M1/5YGusD2lSCznSzM+bp6mGG
ZoqHjiMbI0M4lCiWKao0XZDFxSa2IsWY6PjyiY3TGC3ejrX9EOUEIKXzazsX7wCkN3+y+54ZTRL1
Y0fREnNq7WDcWnvcr9n4VJiKsEt84VXGG6nl/F4V+JJUkb/h5rqWqbFE8bj+Jb7q07Lt65zBbRqZ
9ZxAUYc05H3IlqgWmyifpTf32pA9Mb2GubMmKjzy3N4vxMlzrIFj5Ngl4R5IarCOOeVVQVzeV4Nb
EmGY3AH+vadMFynVmeShjQ9mHanVucm/isDu8jcN8hYAm1yr6uaonLqwrsf3EtAcR7zY4am+z/sk
8nGUiq75QA4NdcHBHYFQ7qfc1afZsuCbi6NdQ1YggR9daLg4hx6c3O4eX8M/xsoWw/RcwHQCFVfS
wnNCFtgo+N5yFBM8V/aAvL6LmZdsvjBImPIbypAqx/4rO9zsNYfvNA7kmiex2A2kkf4IoIAqnfR+
ydAtIl8iDqpHQqe72bpfYYANSz9004iNCDlitJHQThiitc+ymwenq5IoWdoSH4GlIyz0OPY4Spjr
LCy6VBKARuXlLqflGqS/D+vedE4u5HpmshNuNXMckheOD9N6FLoTl7RNx32lKOoxheVxkm8mHD5U
XqUtvM9VSi51zyNHgdngbomSGRWFgZq9UCdVjyguZcF8btn3PB+RMMSoCAyAL1AYbqeURq2lNlD2
pO+LiVLU6HD4MC3vZo/j08dNaPftQ1M/mNWSRrFTou3LfFRYQM5Wf1x9zc9QWY+JiRLTm2IIBQ8m
32EC9smcHsZVBe6C84PISy6NrQ7G1fjXAAVFDZ18bas9aihgxksOh5AUyA/LW17GzDnWtzSMtucY
thP7ey6L7znp6i+CxdPdWhv3tVEvkCnntc+ywC9+k+nAwA5jsBtwso5lBK0Lwo62ku0oSF3TvDT9
1kRjNoWQxQgznZfBT8R5ZKvN5hgUKXYCWRZuUECGpRb6uJUYPnTtu34h6Micf04OL0o960HavLPV
moa97V0XTwDQFzOa3JX9jCwBBvlU1VC+ID1Qy2zLnfai1ig+RLGdpgYwGOcGC9aPglDrXxvZBIfF
Na62b2endPjOHNe9IBW3TrpWT3ETZ3s14LLRc7lXi3XCNBNHm9XkIRoAYnzXOkSOgBDAKEh/FC+t
X9AvXOd7YSZfQtsvbb0wzqHJfpElUVBWZ6C+/UkTav0c4jpHjixKiBhuh6HOu/tlye5StqFaeAul
fQ7dfhbJAHA965ZeXcvgsvIViie1kvRjyfd6NQl1Sx0jyDtcr3FqgBWN93EyZftyEYjoO4VE9Yjb
ky2SbxiUk2gDv0PgHb+1t0Dr3jDeKUwsdyDK71V8k26gYimgCQnemG605r4qfJQkMNKomDrWvkzD
5vWhy1Qa1jz+mUtTXuHtWxEIdFy50ShOvFqi4flgd/FxyOW3LF8X24AiIEmxA7ME3seUz8bnJ/Ur
gMiHV5Fhldw2LeL+glx+2IlJAyEDeKubKCebIrDZ13Z2YYmA9MtPMaA2pG1hb/FB95OLmCIdvwie
I2eyD7OMLKUlblEdsgSZ3fC4lemp7J2X1Gh+WUo7aIU00vUMJIiKPgf7g0163dY6+4x1xqX9BYsD
wg2W2CFcEZGcs4TDvILIXRvoZVV9Vjlvtk8uj9ldMzIQNq/8NE2ae/sJIRRbG6OH/mWiZD4b6aEj
tZQAFp/MnrI5SfEtRjj/ooZwqoXLfbq1WCqbJSQS4TiXSD4cN3ZAPrEH1L756OBBQEVcPo6d0uE0
iEtXZc/aXZ9IiHqu8WrupNF/lCk7wYJQdHDOa2one8u0d6MgmSslVMi9lVQMzsttWsoWWkCTCode
YmRDpHxE1E1snfvq0LdWG3Rlexmo16V69KPnoIg9iYM9Jf6p86JRk2SfihoyDEhxTItf3cjzzLAd
JuSJRdojYpvnDvUqfwr9A3HlPgKF8jfFDv+1/nSHgA3/9uDLY9y+c8mH9WbWFzY0xfaYkISCDNqg
LSbWb00BfHZzCDLOjy9U5t7dXg8t3Gy8ajqz25FaX1UE2iJpTgcGD67Z38ls/ENUGCIWdw+GLT81
Qthjt8Qe8VCggMzI4AHzMW99P1iWlxpV5WHMZ+wuef1RIJpzGqbDlTEcc6yb7cdW3UoBqC7RZR86
K94Xa8qeRNP8RgiiuubP6mF8nEgR0c21dhAD5wILVM5tNaAnt+LDmupmbxnS3rVzmoQNSQC+L85z
aj1CsZENuAGxY5THWKq6Gsk/2RELo9TQA6LLxQVV9kDlymy/WC5UE5bZVm7/HCp0jgMmuslbDjjp
/zm28a61zXQ1xcwk9kQkhFP+0vNLbs84+zpdorzpIovKnID8vH+ehEJtif5H3v6+2CO5I3P3VWnn
MrXl3wxPG6KbvdUteCXbgOpAemZ4vV3m/bqFceG2sDley80mr8yfELxuaHHZ4WDm27CTz8VEHoPf
UUBWULMCENPeMCVYW6IRgymbixOwJs/zGEVpB6UGaaf3cQ52RiDsEwVLqOia+DOPe+zg1coije0E
uzlQQobNgWuJaw4xzdL9ppvEgl9PftWA0AEhjncWIrNIr5g60ENAoS0oTFdj3ptD+6wy2MWJiB24
vbTZIcH/z88S3MtdciVZ7LtTyX1OqRQmdARNG4Flez1BMXSLDKXooQSNesMgVYZpJf8ikOv3q1Q0
Gx+MdsOF7QzN3kyuP5fwMk1vjRivmcEx30we0Bu48gh5M5co1W52p4ZxCwNNuzz2+J2UwbbVztW5
8vVbV1l/RxEj+K2x7I0IknFSsip5rREKEzWZgT8aJrZ5Yk48V7g46WITIbkjX2mib3pPh1P9q/Tw
fK0T31jkrOEyQ5MzuBUMUB6V9ZDf6xXaP6m8OnDpYU1bdHw+R09fFAUeTBxoZplWQRE/Gxud6KzJ
qHtxeqOS/AZ+6YPSmrHOlcR6NGhLqDxGUAckYsyS5cxHZT1s692GKeJYLJ9T6TxusYiDZI71Xo7e
BcoXCa7rvmwL29bMLMHyXR/BEaJpYN114E6RsJFSvPx2ZkQm2iCTT7ZPhpd7EZeSE5GhtIV9Uc+7
Iavv52L5mKubnwsdmSGaCEi0jSwSgUOt2K7tRtzbLEmj6VUPizA6knzCefqea/eptddXU4hTGntv
krj70jHJxFPn3DYuCaaevRwcscvzQOV+yqhqB91M4ijhoMiyRpHsxbT8Vb3CC/htLvbrItJX5nN+
XJGcxy3/0w0cDq0xvPrTcEpGwDbf+9oUKbJzVX9JuqBL5W9M8LynfWe/lxafbZ9DIffYJo+IFbEb
g33FIJ9TR0KZafRhOZL8zkTc2ifL5snmbkyPslnkvjcknxQWR1fJP8U8mYeGgEpEB9QFeY8YJK4W
cc1ROrMOpQhE5jK3CE2o73gj5XVtDVAc9siDU+IFRGU6xzjzmpVsVgOL5lnq9D9PiP8KbW4HcBg7
zDzCahbjebRcgrrrVgSJjRbTi3H1eTSkG3linlwTh0RRjF++jUQxrnlFQNHA3dtfe8HtzAOElDgZ
7+1l1RhDMc4Zi3nMJnzcuKrLkGWI1+MbD1WcmYx1W/7cu2X+atB56a0zwRmneTbdC2gGN10wMWNf
47r5rdZxOKWyWh8tlFSx9ouo0P5fN/k9tQLWZCfx2Z6KGV1xPxNhZnlOsLnzt+/u+6pBemqUZ+Re
IG2rKANQDoxn8UYbjR+/xpuiAWR5FFaZvYia/ShuMbVvZcFHQ0QG4IBZRWoiPEbn9Ms24PgFBhq2
41+JTtCkeH1+koUDlbjokrGWhQUxkxVJHxgz6bfvBPPHkKwUpgU8w9DiSMmU3EO6dDFLv8r+EM+g
T1YBKIG9PCegyHOxW9X2hTxQMnrclqK/uH2xLW7yqrQvddXQWQG4vKn2viPJMnYZ0/t3QvZ5ZGly
Y23JdA0VRLKXhzNUfG5pGSPpIjPDrAGWeltdoMvNY2X2l7gvqzs/Rmmz1qYMKwPIbs7H5kwJaUBC
NModwUBLZEnQlvhpvbIAOZx+uYt69WVLkhU1b9iI0i8znnEtTRUpAFxVqisRK/UiOSwNmkw/Oc+L
V1OaUh/ytr2Z+cQ3IkDWQMhOkpYT0pVuRvFk/lAligu6uRHlNy3LqtcTrXuTgFgFp0S7X1gprzoT
1nELOlll19w23xXCup3XlClPEXsI3So7TrlXhoOoyB4c5K/1x3WU1PjwITg3B2UOdkuimVmsQNnN
yPV8kMS+PS4ldpnaYzBdcXyaBRJ8b47QIkvs5tkrtm3W5g5vUludiEp4bnyyPJKegDQC535ZYmau
jwHX4eMRyZRq2H234GSouBbMP7EPi1OwyAmfukHuhl0a69M4NW5IhjWav7a4KLJKjz1qH2TauiQx
0r72oy4JeO1TgnPFAVaHWXIZ2f3fy5p8EhLtz1UFqpSP5Czi0gaNu8UWbHERLDpTO7OIP4Ux83k2
6jPx8VkMZafx5ccbAIb5W9e2E6qpuks770K0nQseD6TC7Dy85ggGX2QezakDltnBpvo1izNiw2/b
QLHJA5vRPSslxvU4/VypYMvM6amexNVutwtKic+pEDSplZIoap5MqIo5mHqUnTm+doLUnrdxnQ9x
f3IyjdJo+lw9VCqOiudIQlpJg7cobxv6TjdvjJJkfZJOq4IZEwAA8LHtBhwmcnpHV/93I2CcjQE/
rmeA4EH6MRSkYj+MQp1ppSmgW9OrSnp8FTxuqtTK0br5Z0hQ91DRJxYnmRllKocsyEkc6pmWL/lS
fRDyE1nIs04IMM5eJ72naXpdJorby9x/RHRPmPZAZp+/9ocqHasH6MG7vu4+4hhEpO7zMiqH7VU1
mL22Tq47wCHY9WVxT87KGIEI+ZgivglufDHSajlmijzThcSPBK0e5b93U495QOg6oIg5vxC78OX5
9XqeHHsNbANdMuMbLSeVluE6KhuyqD32XaqvXbZeEtdYzplLlKQwYGukNI/2iBmlqQ3yz32UYYmf
Xcp67Sma4EpE3mkFvtPiTqnQMJjFARbmeZi3Dy6t5Whl1jnp7OogBpaI0smsu0FASWiUzLvcg94n
h+bv0KKMNQWDQ1U9W4iWzlj7iiNCTcLF7BtRmRAzCKQmEpvhJZ2A2tatJ7uD+Izcs997cltHhywF
ctl6GEYmjxZBXTUtmPHI8mLjFmk4FWR/SeemUEOKl4LBkLhzqwBQJvbIFhp6TW+5TmOgOijfBhW0
R8mpWA0NSVM6F2f+mjNc/jngHaym81R0/VGX/ItOf6ccepugLzMuBoQnk4dUwgOBPQ7ogiME7Htm
n+bStLh+/Dj/KJ2Fy1hQFEwSRLpP2SuBUZZzmQDVz4ibOJk/1bB9NtLtD+Wgvg0CnMh9dup9ZnkX
XfK4hj8LyXgjC7vEkym/mhRjjPKJk61afZ0dk6ZfUAniMUjFHSHOUJ164HbOVu6XnNdKOJd3XxWk
qS1Z99SBQWNAsIHdp+22SWjUB+h5n/RMar8/uLSB1s6l6IB/0WGzaY4kHmOGopcjLc+tl4kL5T9C
ZkRjDPlfka36wXZBoIcSmKdlngr7lUO7p5X84FcNRruG9xKFmHtpZv8Gg9H3QwoTCYq5AxS5Hhq3
QvNKcjmHIbK8rKeVJklPfTLov5nLJD7K+zFOHEJc/MuWmKiIveqWd0fqeExjoG+vepcNeNqgOnCO
MT+D9tnu/j9/QCqNMY9cfIScZs6TCaazzto/g69y2s8RnnvoOcV4gG0A5BjEX9HsiVXfQDHyz8Sy
f6+TqRmfWmhajSOgUkdjm57yjET23rM/V3PcojbmTMfDupcMgngTQC3yxfn08bzRjZC8t2NLpLE1
PjO6EnaS3UKXZoqAYu6vecoZX3L7lU/b5W3wLzxgA2eLW7LVeaiuONdGuyZxKSVOG0NrOPiUGGQu
ugDPZ+p2e7IARp4CNl7mqM/Fa625uOVkk8Y0Eae3ErDWOkRuEov3RbbV42q436tTGufeyzNSbnhN
BX3urIBaXqWlfrt1euzaKY60zOzAAEBeuUZCWesbMtSW+6npv9LVDMVt+S1mVote6te29+lYlOiY
mFf2CKAG0FLDggm1wsXQYp9i/EXWZJCvAL/dENtxXdX4ZRCthA3SDb2JKJ0+GY/xwumYIl/se6hc
vzK+x6G502TkH9DWPiS1WMJx8clarMpHRfga2Yn0TbEs+8tqh0neUodMiwQsTesfLExlaTdkbLL6
vw0pzbia80OeqqDN8nYPnvGlYlUHqc2O2w0gUqLIBFLDfT7ihsbZNZ5zMmsYjgaoqHb68qiOunSO
eFyVOwcER0WYSXjKGNx+bAxftPWeO4sEDdwmJqHYIymUusAlPpoHO1mrfWa7F1LIHuqYwMPSH8ml
IzdBqeFgz9IOypioCPJUiXkbe97FrHhtNreOOIefhtp4uMlt3YSnpDMDFC5u8g8cthzI2rDk21x1
jKKQWdXs67MEAaUOGzYR/6+FBGJYwQhmTPtO+5iCPB8rzvxNqv8sNIHEuHkHeqAQ4/mEtJcx6mGI
YMwcHgGbHg0RiTlfakmLMMzv/3B1XruRI9Gy/SIC9GS+qrxTybsXQqbFpM2kN19/FjUX9wDnRZie
1kyrq4rkztgRK8Djzdj8M/E6SS8583cYCDqHKRfSOk2c4JBOWKDcBGyCX1xMcMJ70gZ3XeSbp8IO
nzHNEuJwB65DBDA3PWbKOROl5HRM31/VK8z8MWt8EZzbQp8Hy/XXPfhHgmkkbX1dwjVAxVFBMfEi
WLeeYIdJan6MOJmk1H1XXn+scDKKdDlSxp15q+cY5VkNnwnYgRcv47BT2BCkJcUhIxHVdYiL1hwU
2VSvGTfwt5e4FkM+F/uqJveP7OEvUhSkN2jc3AQXc2WN50UyoLPjNa8LgfWEVipuqghDQMqTbifE
uBnr8G0Ys3HDcf4+rhgkRVQ/jF79yXEZ6pMdMN/r29AAwCMb9RSKgDc0JW0jH61S4Tw0zK0AlMCb
i/Ze0mDg9lg4AvoDXIs3uOiq64yTe91INHZsn4+lGXBFuuMvzBwqCGdahj1SHpjfF/cFJrZUbyt6
sZyUlVbjQGNou4s19yB7gIZZSfwkLHHxrTDY9zLYi2F+7EGgotqHZGll89PgfEcMqq1tBos668aP
lCPIJQ1SpGPmu0Pn6QOIpCsG6WEz6BB8OVyFKuG2NhfNGbFiuJFivlbaTdf17P6KUT1FS3AZXaBY
IDzXxvS+6n5cWVP+OnTZe+BJ/0aei4h3JDSS386eiOYsHfCucaml8WIO8zNR2Gw7jsuArhDkXYkN
I7Yf7AkGUOLpH2D3IRulbtMa9R1TCXTcJbjZNMO583kDsDu+BhWHXKs/uGyLUE74ML6Ost/bQ+at
phzXPJtnKuH5YfqwZkLwKFimo8OMs2sFGN3Q5gNqV+2zmw2Gw5jb1FbKaUd4nU0KNbion6dRf9iW
bHbUz7kraj/7m6gkSFI5jj71qGERb+8G4O2XFIGz6loiTOPQc2Pn0S5rgS8I2vvGDhsYjyy/WNt+
5rySTea91tXWlAgEbki0tC0BmCtNPEBlRBfnWnPQ6IFzF3e6N35bIzc3kzbbvXLlc+v73QnTD0pu
dDICb2Mkgk3o5A3Exqt7wpk0ZNTEcXbtwnIclteCeT6gWiiMvewwBy4BeXJNlk2ZPD4SOkAxiZK6
O0Q8X27SHPqylXnoSHG9VUv7UT6BkEjZRsexzaEjvzpWv+VKCLDUmvRguOZV9jM3sTpLd4u+GzYe
p5GvMcfcPRO2voluvcBpdy6SA0dna963RvOA2Z+HVxfhGJhokAEsvIrqALIcc6Nv8+Abm+6UN7FF
W23zMxTz1asmySngLZNaXYSN/9/I74SX3bLooJyVxxJu1ierD9GazVs3YoOQ0Qe/zel+cdS5IfU1
p/Yu4yTTpxoLm6NXJYOrEZDJdjr/GMjmoQe2WkUAHvxOP2eqf81rZ95aLj5fQ79oH6OZk38YIzAX
V7+2ATr0PHZ7yJCmgDinXYQ7pQV+MLWf0xa/FWXeyBzjmG3C8drkM+W0oMZbK4BYKhHAl4BoGrWE
RxP5FOIQIRONrQj5gnvpJ1Idp/NxbDm68wwsQyDPIfss49x11q8vug3AxQIJSz+lAR94tsIbBLHv
0CcfhEG7UNGbsSDJsmY6THZPL8tADwpxZvxxEX9x4SbumvTSCWvLZJUt3ju5GcbqtZwgWhR5/4pn
BypZtMNXus/4FibaDh4UNUWsQHHyZ37ANi3X/kZ0PAGilM9cbmUzPzbLYNt3+DYVb+sGy23gXaEK
rNtwZ2lxbhOgbEZonT/wnauVHdJGE1cZ+ZmZT3a5OCBIdnCfqD8UdvSE5MmKJSTOzqi7y0pxH462
ubfK9ygaKYk3Hn1WVTpHxc8y/eU46ciRGe/AMFrpqms85o9++OzKkVnGnx46li+ZFgRZsvGfHXQP
Jn6i3jJJ0yeJvh0G3mWLE88qCLxfPGlwEFAXy6yCjWHFF8vvy02ZBnd0M3jIIOYxC2O4gqSFEIMd
LtC49KdVSg4NNuVxKhRTZOQeXV/s8hkkeYZtgHXcL0yr9yaKzmixnGBwsswceCBgEhrkYDJHCGxt
dKaW69XMXGMXmPWX7WZbOonWvngMu1GtgqJ8HpaQrOeVXG2+2o0RueGs+cl9LtKe9jIwAK+l+zAm
6mgwdNzYs/VhJol7qJ2MigkbPdcjnOtWL4SE6WSq6EorRbnuKQdD6rBvEuPkOXgv0FReqxQUfdWW
3LC+mhgRHDL61cwe+pn7R0JA9cZQE/n7HkyixDySyHcnbV98Va0V1dxZyYM7YLK7SUfauZIQIb6/
GskpKEabUWfK98q8gHm5Su29j1NDQaZXkwFVT2r0vsgBfBoWI11OnBngHED9ZnlT0y5+ii0B02gr
FWcNgAufucoT4F01kcakeLJ7WkMaYkvpZFnXuI/3QYnxvE7JqTgLKUWXxDI84kdtHD9JRYhscgOk
cwB7bK6fbItyNDujMiLFUzH75TO5v+XleTO54A5DFiCWzUskpEIXb6OLCrPftm/tTedGMZe2t1Wv
RorBx0g6NnQQx3sbZrVm5gixO5Wz8+MhBdG0SVLCKt5jqPOGNH46ZzjSZ9TjzkU/J1O8iXRyK3wW
m3NwA446+HsPwaHdSa8dTu17P9Yed2e0dBRF7EfZXTjlD01mIhpgk7erbOO06Dx5QRuWNd/m3KNX
k2wPVm89IyMiPjnzWXv9TkbojEHIMhJHjVXMa5slzU0V92qdWwiPMR8F1RGID/yLV/UMCGPNaaW6
2pQR5i6eCF671D02ld76WLi7gmUQ+zZMxu3I6sP8mqN/QH8Yj0RbkRL4AV7w5FActK1rfcCwuEoG
F0iYvy/mHA1AVreUQhAzt+p7R/qHRXVIfDj6JSNm1XW3rMr4oHUMG7L4F7TuZWqX/ouyO4ScT51w
5ZrVpcEVrmKbArA22A/drTX4t9Ps7GqDYQVkwQ2lcJhnGhpFtLpVvroW1kSSNAKS30d3c+ZzsMET
i0EZVrbnHOWiEQbtvg/w6NkW1SPJYk0qK97pwLL/TRJrpx0QrM02Y5G8+/l8hfyxaXysrpbQXCYQ
LytOL+yU/Ju+5XzhsRuxMmYVwBA8Gh3seu1rYmL5qx2SDwQmbxx8gUQ9h4ccrnjpAmVbLsLImK+G
SfcVMooZdUcgxALf2LjvWNTlsX1lTup5pg8ekStxriKus3nxVySIvG6FXwEbkRXbR47bV9hwwPe6
x1owNqHG/wy1bjezw/6yQcbfZH67ac3pGtoY68aUcxIZpFXkxD+9Rb/CPK4S2CIJ/iV7wt/EEvQK
x2XVVPRl9GMHh/euxxZK7YnFiQO8hJuYrLrnX2c2CvZZU7YuVEeBU1t+pK5Hj7n9JevoOYpOzFFU
BgtQhzQXOSZCHOD0ubBOTcYL4MqH0Qx4Jhs4XCPTeZ6i/mCp3573g50Ndz1jLj5yu9l3ejFG+7O7
RaRnORonPYbrjAqXrr04jU27hQ9qK5PjN38Su376HQWLiCHtnWPlUk7R6XhPbdeKwuph0zv8qZlu
VrSIxPuu490JFEdIHZ2GxQpFCBOHAg3vtEntLERaCgsv1hLcNVHC7DQD8xaKe7NnRKviT9kxJNIf
SMuD7/xi8t/7Osbexh9gCEg8nQOwfakbABtlQWdIGvAJHoGhidSTlyEtWfYOlIGVO0Bna7DzmeuR
bpH+idLHlyWlVcmT+uvvqsQhSkSzBUXAyjhTrHTx8+2x+5yNmp4cJ7SeSTKO25Rg7BRRUJRreTeO
wlqV3czcTkPeKhqKrwGtah0X6GXUYq6tenF1LQBjA87ETWPhsza1fiPPYR5DdinmSKlYx6i6cTtZ
XtD+Z4eylaZRH9oc7AP7F4lFC5QAjvCJfYSfU7lb+8dCms2ltZv2SLfXLsAUe7Ej+AZlYy5BkuV3
c0iGq+VDu++bpDw2RlUe//undwZoeew5fUCn4d/+feEnadHvHX+tDQ3m7YUPNmex2Yf2lxsvqjTy
946eW3DDyngwIrKRPY3alyCgimbWNcsNdNVB+xMPAJ6fS8z3YWD9tMpyabyZTfMWG078S1wHgXyO
SXhm2b3dgMMyG4fAMGOkm7fZS8mhbJ2Kurszq7bYxfy10J34hEPSifjrpt6OwkQoDInFeqBFBJmr
1MbWZo+nULf/70uaZePp79/F/Yk1ZHj8+71UhY8KM/vu/3z73296XRkeZX3+3/9LyGP9RJyauPgk
GjJ6LTc+7A0ly9ET0zxMsv//xep8EDNhuXed3Dn1fWj/98VfftnkWY5XlPMeiuxrMVCR9ffv/743
HuIQrT0Ub7LXNi6s7n6qSTYazp0w2KJEejqEsBN2XQlsEVzoyFs6A7dqQg5uEA0l5yIe/QWc3IgO
BMtmeT/P3jGpcv/YmvaXcPnkJThUjpIDK0Y/OJ1HVaOQ5WRH1prOYg/8FIUu2OmXCAE9Z+Xx75+s
/xIFYh0AatoDn2qO0nKa40S+4Pj3y6Ju8z3yLJCxojkOy3dUgnt3MNP/lQbNyDNZsq5QGY+LEd9K
GJGzy1k9Tv79FJHpwEImySPZzWlofim+j05z2y7XECVgDj+IUJdKNbDvwgTMM+wK6ERNU216Aq3k
kTrjOJvSAOnaOMbxvy/Lvr+1E/MGmn50LIbc+O9LFTeIBEWH6ZSgE/oem5m/b8mWbzEXy9ZMH69w
PMjcpCAZjP7seitgNXJXdNNhRm45ehS0q9FRp3KAwth1Z8P81aZVH5PCYEnnY96yxuCIS45nb4s3
PbLi+txwnz2URrlVxP6PuNxQE1ieq+mTXHG/neRf1UqLv2W2WOeIG1Yvkm0JmoExCp4kaX6xzJDN
8QEcdkLmhN6DiECPH9m80v4JPW0AxQ/20++rtetbzloPGVHKAMXUtOYnpDU8ql7zyZxrXii0Eg3C
uxzlB3eKcIWuJE4JR6RY41sd9QQ2xaEwQoMUopEiWWWDhxUbP/Ladf0lIUIPbmNvXBMkh86BS1hT
jXBRmzdjSyl64yHCsd8/BapKTiZ1yCuJL8cKV6pWPB0rKKELfTLEvoedlAh5lz/SrWvMC4HTH7fa
6jgOUM6HlBsOK35Eijb+qUiUB38Aeq3xb7k1FWuqfUZeOjOPgOyGTRNhQ11LmizhTM/jRkXPifDe
0yLaq7J6q5xTRT3H6GfQqqjfKDnYcVQ3tnDKbvr0n4w4wkFiLDnswoYQH+VQ7VvtHUdNrMIpCXiN
bnQugLbHTWKfCyNlfySig25KgENkKrsn7nO9idDVDXedY/+wqezWTPI7FsiSa7XsVpBEngML7jxR
Gn5CVg66pncyZvKsWTxVYbC2ypIe7PZRxOITaHe2CarkikYSk2l5L5Iwot8uWWkDzGU77ERWdEsf
2S7hXceG4N172N2lio+qFbfSoU8WQyHTglqLfoAHrAjV6dZf1zK/r5z2NuydX8ktDr0eZJ2ZoFxB
5abS3dxj99SwxEPll6tYFA9T2Xu7Vk3bxkseGn8RpItwkzjRJR21vbbDIw+K265qHg0l+hu7AXFX
2PcEHF5s33sMl8K5pQsAjZABkfRgT2qZxyi+SIPKEEnb+RzD8dMQhImJbYbwK+cwCUXF1cWrv7Se
Y5IOkDhlSSxrantIkNGvEiBkXZuFEVNRHr7ponoVRvoKlAtLItW+DA2t5TxCfOVJl3+nvI+spZw3
nOAIbQMDvg2t+Ga0Yd+PbnifDvzPyhZjk9PDF4JdbGyy5ak5agLwjofghheiiYt7HfTfDN3Ojflq
ZQ4Wcuos48HMdhlaRGSCmZhSHrE95Tdu/q3YIWWZ/B1mKQ6FaratET3NCipv4W46VrAX4gUKCtwh
r8p90Aav1KGxNYg5XDQRY8qEGBgOP106U/QgkCcjdbVgQuLaJueQRPdsfCoOKuTZlcES3idDYwBV
YoCzHJoSvUMVY7evi+g2slvqbvE37hyXPUHI8iyFMdZLMAFj6rNTNNhK46RjyWjU/Tu9WHwG7JVf
ujDGEndTDOkV8z4IU/PTbEHJtML+lgm2rxqTHbiQmQWn574JKlCRaMC3Ui68cUv14zqdsTHpx9Y+
dyaATAWsrvLdNjtIuP6x7hSoy4KzZu08EN/GAZnDj3aZ97J22oYhEcRw7r/wpZ8xrw9LmSiJKOCL
eRF7QAhBuzS4kKvCg0E8N9/dbH6zwYg3shVoPSz72DIzZU8c5lifrliJ8w89SwtbNnLlFPFbDcO2
G6lN1LaLWbCY3qfef3BRaTmcFMc+xTEpooIBaBAYEcccH/LcfivV5MchiG5rjuURSdVDVLQgfmax
yfi/sQCbP8oR6bqYiwHZL7zHcQjTb9BXUqHDOhfll83Tk7eBF7S2mHs8iydFZr744UxaLbBeZNVs
zDa+bYV+6i3D32bqPDgi3nU1FB2MV5vEbzhaYGyru92sFHqvZn+JSJ0kI7tF++ASmHHj5sGfHs2u
Pfl59oO7D9dNgdmzHZ7ZERzKFGrGaN3l1VSvkgWR6RYBDZKzs3d69RlAgfC9eDs5+9geLmU7x3cQ
8QH+2QHgIaQjePjkriisZYyTrnt1YlYJOtyMcXqsyqUOe4z2mRWO20zgDCgG9rMA0WgIgxcK8fUy
N/C42hJkgT9UOGiCZpXbWBLndD4GEUZDnQDZMIlBDTJ5wWQKuWmK0iMujL3Z2PdNdgUgVT8TYB4f
gW6AzQln7taQRtQgJUZ5WkPBBzmmV26BRwB/bc2LhSOVsx0E7Cqv7stEFFehOWg6bQ1NrVtTgUO3
+iRClp9lf+gVN/VAxzSIk7smtSWuf1/qD5YdwaolOV0JZZ3nXmKsroDfOEKb19SJcbuGEjmLZLyK
uofok7zxqc0po/EKj5dujtCUeDOL2FylziMWB7YyObNg1AbnklkiWnb9tJrg2U/LYWXRm0CQg3nQ
MkhjRkAMxuEjTtzxXGsNerJmQ8PLtivIbePbwJ2Cb4DtV/4E1M08gx9n45sOe3ROAA1uRGN9fx4Y
7OH02gxizrStKZEL+RFcZaIDlIiWrl12d7lscHNGHReXlW56f+ru/v59ENMYo+0W2U90d2Sym7X0
MTHlkkhJTGH8NjKuALSTu6kM5f2wfEGMPsuKTnS79sPbZdgopzK5N2LSkjzAmKWWX+rlC0f2mu0z
vcRjT6myPQm1/fvdzsqidUu3NQdDvo/LG2tQNDaolX586nV+L2ZsDh5FtH7CoQkZz0cDmxIu0Ryd
m3EbB0nq+4IL1ToUkX2sZP/cxQHlJ+SF1iw0Hjyuib09jcbiuwnwcqTrcK7QSVr6Fri/PEcKBCRJ
KlibdfxSL37xbvApKV2zUAhva6WwviXyKJ5ryO9MWO6b7ombi2JpBvHCs6X/NdChNhEZpTWbiOHZ
tqHVusbT3y8GOllG9sSrWmfVPjWt8bmGZCrwnjz+/Spv420wetFOupgO6ywYcdC7Eh+Ld5uK0LnK
WZfP2jX+eVVRX/5+NXfCpuNLy51jywfX7dUzVwV3VBM9qJaperadycV51Y+7v981x2k1m0OwDgyV
QOMO1TOfln6nMGbif9P62YzC5JBMvrNYrElA+ow/HjbPY2ZBIIHwrZ+LcJz4VLAOmdIAViEuw5cm
S6tTHzfERYbwwnYqu3K8BDMus1szqz2iF9bWDnHfZx4P2pGTk+Vwbx+Zgb59Hy/aqctL9QGw5whs
lSVIUWZXr5yjzZQLhAF3OFVtMJ2runOgg4Q0scz1O8gWQpKJv6oGWgpKKj73vTcZ+NTaJ0Plxp3i
gnX47ioywpdcgVHKOF0NBAj2HPHAGlJSf9NShcVCfnosHGpWo+EVbjluwTBl7uKzjydnN5FIYCWF
vgdThmyN893kQ7chAsGxbnEsxKz0dzoOHLpUMVaAkMWgG+csELC3VK6oDm0cbts22WBltJGGo3iT
SObWAPDA1PR3pWad3zhhtOFGSqvurZLlq21nLtJI+Mgmk0GwdHiaWFAzYBSoHVb5SzaP9ZqawHsZ
EPs0qV8slj5Juxp+MkqbBxZ6fZ1yWbZyGTwhZ5ac70RAbJRnagTdkKGFx5b6jebpSq+7u6EC4wX8
H8Zb3JFl5DFvRYtB2CKN3oztW+a0j4bmw11BDaPjTZ774DZyK8C77DvcfiR/cVKKLEHEiWxhF39n
3L88l6tJDCzgJ4f8a90olg2OB9bUNTbcVXiOiOnR5RjTjsPicYGr1GPP5aRj3xbjEECkRICUntrI
gT2CH1xIuH/G2oBNJ9j+WZ7/YI/+vWUoMKK+9zWEcNpkZKxT+BvQFaxDrmSP5aK1dsvTkGLMeme8
g4WN9oPnfbMhRoYuOjhssbULBwuQ2Eg2GFAb72XifsgQDqRWFj4KYk1WzCm5TEpJBUT1mDEUFi4E
BY5t+1wxnRsRm6NA9CZ3G3zQDruvObfu8AGw8hE160XSoUMSQOYke2ErzbiW+fdNvZAsyCfXtBci
WSHet1GwAeIEeFWPghgSMVnPNMCVYEZLEIVCPf3mzLK5E15rAKbS4YAYRMAsY7dnl1l9Vzrl42u0
1Ji4HKLyzODzhjUw4YQdAI9s7YrbfsJEiXqJP+k+zvJsjTT8JWdfbGxM40wAEN9Vcccg/5RVYDgd
gfSk1XDnCXGDyUptpsrkgCnIhZSgqDqAOWZrfVeR/RbFwbAzcvJelCuzjhjmVV8U46lMaB/zeRbJ
gPZcSgweWgdXO42cat0nLVqTe6fd7tcU0VeTGT+gBuS0uCcla+vC6i/ZYL6lHvPTFBtU8Nq3XQlb
F0VdwmhDtB/BAifDsHdqd9g4+fc8p/kKnWotwuFXzpsUJv4ql5eBt+PAD4QWVnzqJtlrWb8JGQ6H
kM87WMnbkD/qpi1o08IiPtfJe91Hz6nwnrumtjZpqa+4r2/HaPxhlVHva99mS5l8JdyGDiMtiYnC
7RblOPV5lVBH2+pqJvEz5InNbHesf8UbANLt6HWnRnG3Ce2B2ldnzcPF3XF7ge+9CUgn7RGPn2jY
a0wO+ZmjjLeOWEUMLASTOlCGfAxugpcspZudrSD6Nc7IpLCSW6I4YKYnjrStewcUDYgEc6s5pxgC
fG5zhd2viDsgkYWrXAOCC9KZp97MpgAxYO06mvKjggdkzICisIVzgN1XQcFkVnh30cKtyabgasdE
Qxzee6Dw9knIkSqQKMHkznI8gYe/ntrZ44Mbvs4DyW98+lftAlG0cRggpk/MYaCyNiBecKWl5par
Ajs0atnHbA3Mte6VsqfXlj6ReMDBgyZDKAPPPTu2euNAhhiUNlZegmzlhRIzraEBH2ec0uAX1xMC
TZZeFVmBfch/VVISEGJRIMJNtDhFBoaRs8vtjCecol21QPinZu5UtBgzcsTuLQfUy1SSUtbST9GG
8lcz1m/S965ZNj2qpIXaG6XP01R460wFby7PhKmZn9NmXrSYgSKBgF1bnZj3gRk8zoPiKJMs/nDs
jN1MJYyX6VNtty8kFUne0iEsk5qqALzssOeU3rgkSpApXZL5mAKYJCm0LGkF8eNfNivo376PZDhT
im6ZX6zWyiZW4NJi7HjVuA+lAZbBewqSSKz9IYR1DkpiSizoh0V4yPsY6wOTe2GBzwFjig8c848X
sGNkNljRjoQrwjEfoz58YvNwW4iJBrFcHJBt+XGnbmcZ9nPRy3+5WUUbUmUzC/jWGO5y4d4zhqK1
ZS1iZPnPbum7cX7weH4laXwNxgYtei5I+hhU1TOnoZt/OLX0tyH5Qsz+FnlB2FftXD5mmH64lZyj
0rjaXnRK8/bdy+iz9HuOZHHxMfooTdq11z1gYWbGfsvTGmtZ7OKsM/wLpSeoG5pA9ZxW5ylW424J
sG30beDzyuQL68afnH+U9Cz1NAM/tkFLN2y2FdQYHJydAJbSdlsYQqz6luBIAZMbwNV7kHCloTRI
wsQ8BzugGaIrv/M++1dbfBxi65WQ2bqgwhymANOLg+SZheG4cgb1ATsAaXCsH1NXHtzuLsEaxcYH
r5APe6Rt+NtYTfw0FWBRWbE8ZSGJjlyQQbewrSKGhLRdFpl3Cuvsixvv2jdZIFMdf7RrRCLORkfo
zZdMtONet/qxMbsnv+9WBOmfeufB1PNICRXhe2EVzzTGHGPb+zJkeBpbnhBGQ4i0auhj9btLHXHQ
H/JgDUH23LZIP65zaHhs71m5nnpqxHmG27vAByg04EXpq5uWoUFjKOAqb689h6bdAPMvKrk4x8S8
zqHXrAn20R4oP7KqPbuUnPGERCG17Ne2s89hGdcoSIvM73bcaCQNKL+q5PEhNEUTyvXsfV1gtlty
DM2Awgq5jZsnCqblMMPYbr6A1sDwrdmZ3yYiht26z4bhU1BSxDkPW4GawHvOEsyxAbpzLHZFOrMQ
Hj6shnuuwhZhCxBrhDbt5jK5/AicWw1uYRUtIbfSawp0oOQ96Obx5BviHjvVY4bvbSOEpLrUp5qb
sq48DTHncS9U5m9luf2OFixyaMmdcOpXUipUbI1U3oXis0VdpLnF1Peiemp9ShbGlF0RgnrgfVce
p3/bMc+Uqg5crrbzEUPTYifD05i/7b70YGC5KOpNhujc1nDwqig9cBcCkhK9iThNNnXCfWIyIHt5
0mSFrjS41zDbmBX+J9t/H6m3R9HIecvAXaiFymL8RInJ8Kqy9RQZuEGb7jgtZyMPR0o4MP3wUXny
bEa7prc+UQ/nxkM1dd8m3X87cX3ARXBNbGtrZslHjr4RdhBaU4Emmw1AAz+tFptP1MNxChio5sT+
7rh3l6kL+jW0X5TXfxYTd2yjSDkBtD/U4pJ/RRLP6ldpRhf87i/0TjPGptYrouYPRnjLz3/8EVfh
XNVfk8JM5ihKOuoZlLoDUq4am3ztmh5mN9pH5ija5JWzI52Gz9bQO9bvm789S16izHE/MZ35HdzK
KW7JG0+V/wmVdSN98RLG/ZPPVRzUZo6j6QecDbjCGaBOyi3MVCnVe97vFVnzAnBlF5YIvw3YBGrP
b8jz4UX30rPogUp7UbrBXWEieAeI18QaeNcxy9HsptOjjtvu2AT3Xp6IdVUaH5TkDXuknmScT1PV
zEBHAFLbcXuvs+ALdf3quOG4nuf6fvL0JcqzR88HJm9K6ginF3OK1lZg+mt6NF+CnNMG5HIRo8Li
mISfQ6rTr8IPi1KgNaKthPnC/cnBjEKm+oMsHVnx1vl0YmwIRohJLCXu3sluZcacbTJUdN+zX+q0
0XsKoBIcVhR2+RUxXLTkzTTjHAsBaiQe4OJAI6Y6wfCRd/VhKphOwqh5d1sJrN75l8z2M/RMf+MV
sD6k+9CI6Yls6c4y+2fgit2FdQI15VjfukY+q5p2BcPC91DdexXFrgq1sRPhWtp3lHW86GHce8ni
+GyEWIdUwo3F5yj0G0amAkyHccJq8dOinh9bckV43jkrtLmJYTpiT64J24Usy9MOUwCEv8tMPPWm
sbnb+FGB06Mu9qlLxQ8IPqSGEvNt/x5k8qvDxrDqvVxTt4d3a4rPQUZticVOc3Bvuw7x3E8DkLcj
jaUV5WOTBKWn3gA7kq0jybFa/jQ/iD8E44lfJkRiILONDeuawkNkyCUdNZKjxI1T1c/kwA79ZMtd
bWX4HzOKstPq3xgT+HcGjRePylwAgRRSHKoWexcvEKHUhzaTjL9wpjUf+jKs3nW+dHumZBJ86H+c
DfNjluW/AtwDefvgyWY31cFWJ77nbW0I/gwBpBdVfT/L+FjZ8R5a1Ypyq4uRQp2s65rNjud/mNN8
SLLyIZsHvUsD+WPOWLfYzDGM6JexkT6Oudxbu504xS68TEpKHoMoemJQZyQ1LQ1zgNqFcj9bYUS3
bpassQsyQsZzu6b7+ejVzTk2GWggXlg7x0Fb5bmYUA0AQpCGtzq3rk5SgQzqgg9IoPIUFgM/YYh1
UQ//wkp/V76aQOrLNWQ0FmigLNd9l/FZT5sNDKl3Mx6yXd1YmIuSGbNhys0hdUoOsnO5ltquj2bM
eNJBrzDJEngNTZ8AMen2oV+sWQT/a2fgtckLYpiO0108LOzFQMS3RVInnuc/JeYnxC6f/2TaDF1E
pqHH0xdARVCK7UY30gjRUy8VBrN7m6PPm6Sscaevu6xG2uvaRxxJ98IdT0O57xriEUPRCr5FhncM
oTpjMQViL65z8zj5xpsYTBefH5VfUfRu10BSRjUifTnP6H5LJznI4NTtmkMY4jTSx7HRLJDTfNyp
yO7OvXMpDHw27RjKrSTvXs8mL27KSB86x25sOHHDHwn8157IM3mlmEpYq5Bknzkn0+Zsrq0uJZ5G
KiPvBTH0zH1NVYw/S5/yLtQ/zuA9cHatri5+SbYGLHV9wUJuMtKDH4ujEZMbtiyc2W0K4QQ6v72c
ZeK1ZfxGBYaTpD6xdFN7xTsz1PN1CEZ/3Y5PbtJhD+JCCWfzNDhEDs3h1iVVf4zG6WzYsw9ayH0k
XYhq3xm4SlFCvBgeylTihfWCHSYI+odfzBQisJGat5Ga4LXF6asvw50C74JvGWhS74EgSSt/PTLx
oBplP37g1DtW77qdsVKQxJTBdKqznqRwAmHGmZ3t2KGzuUH7OAs+HpkcXoyah7Z0evZ59LRzu/u1
OTZB+LcFovt3sVgpEc6jvZ10nL2qn0Yt5soeGPO0H86BI67hJOgP+h+OzmM7dSSKol+ktaqkUpqS
wYDBCeyJlo2flXPW1/dWTzu8Z4NUdcM5+7gpqKOofADAWQ62oH9z2NJpOobaajx1lrQPsomLvWgA
jeRtvN65deWREjtP4EFOMTIvVyJjl+uZD8bhkHge2mC4K2Tq1kLVyTsMpvg5MfCPj4/aaju6Wr9a
l5W28cYoPzLP+TZagd+1Bk/hVYQN9t0TbSsnbE+Mbi9e85KZgNW244IGklwiNp80jONiIIpsJlrA
2sHByhTuLbNxZmrXygXP400J26HIvXR0MiJDFtGAj2Aq/gG8h7q/cuBi86LzoZEspREa5OXpLapS
n+wZEoZG7JNEQ7qfCFUv0yCf9Dbeq3hEJoTCCbqYyVwW/bSDPHivtej9I4t3d1rLkB0l87aKiqs/
jI4iszmGuVnk64zh2VFCHlpNEW6jjsPtVPX+Wybgd4yl2jO/ybbSbGBBBSYAJb9A2u+SbYmsvkD/
sCQxC7XtvPpAOBe2p1xhER+7v7gOLyXu9WU32khk4vitcaj9wngfK6xVud3kmxIXpcCQuRYQpxjr
4TMjnywrnybCUgbmDaY3w8Dqd6kbjyrSnljNrXxbXQsEz5vIwQdAflbgf9nMt+sk/O5iFplAJ858
o09eGnv7tGSv7bP87NF9rCKtQtrYJ6vMZ21acQCKiedMFxkwJrP65bbQhfWL9LtcR/pG15CK+d5m
THg/fJgDHD0K9/RwChAmwHAagQeRrpo3T6Y1/YR9alD2raSbvKI7h03VVJso1t8t3BfMdOKHGWD3
7UtAqobBy2dBdVtb87ddNHd+aYdTtSJBUjhX5elfk5u9q/4x1eN3HSXtoUjy74GIvCHCxw+3IdKH
E6quds1N9FnZzlH042do4AZEtYChC3An7Zv4TVntLpGeQ7XV5lqvbW9xym7AnXfxw0fs2xnIuHxZ
tAD9o555JRav16yLbqSEIadwtqzs3jV+WmD0JBJPlFD8FojdNXmuA+2MFWVNR4WGq3IE6vdF7o/B
jgDhaRFxPtiN/GT/O3DEAJeYaM6XMYPToNX9JYSxl2gcDG4dBAFtXP7YMRrkbmzvmgGvU3UmL35n
b+Kmn3NHUJNwwJIeUZU7CYFpPQnroKeSv5O3lLJmeBLIKBi3e/DmLd6LLFdHr38UGqGzhOHNNT0b
YxX9I4PyMyAyemGhbeVlwCiW5opxZTdtyx5pLjMudr9N8zmYIGd0BOBLw9S/x74myJnx6eS3C+Ho
44pzqCHX5yRN+yJDkv+cOTTW4ik3wmBTz4QCkb0MeUrbEEZiWVYOU1z/N3Hlb4kpaKGGlAu2NrGj
NRWqBmBrKLTw51SzvIUthyxenUh/KUr7lgNtoNaL2T8OPE26O4+E85pFV+rdfZ0zjd8r9quRSr13
FtUlZcSO+s/jhuzokvC5LvwRU55uWPuhHo8qB+KoTkOEy0wiK1tIEYvd2JScZSmw5iimqMO8yj+a
pqeGFakIApSPjjU3viTppQnOV9QYGA4Q1VBqLoWKr2z0prVGpbNsjHPvah2buAJnYyseO991s7Ud
QagvLHnCj0hGbd6xwTCsIwGC+dYurHOY89hC9tH3hdXxtYg5rrJk+TOwzi9CRnuFoDDTXN/bodcG
iCHFXz1YznONI3wRGC9jQvnkM9ee8LltsozQXkw8jabeeHyQGevFr8vWhgX9RFk9Z2eGVnRxKTeQ
TH7HQ7wVEW6HktiZblhxUnfLnlRBug82GQVvFLO6UxYae3uU+qa36lfpawenE2tQQ6sB5oaZvNg4
0hEdRT9GRJZTZBYvfozrZrBTfZnhWyn6huejIB+JyHRj+m1JVwP9hCok6YJt5+bbccxIQSy7P6Pi
lLSSCFgAT6xZYqCMyOY2Sg6zujf3XdXfo6i4gRz7UnH56dvbaMRWm9fyVSWxwuPYnOII2goAgHMQ
YECrR/qr2us3UaCbK/91TEa1NosRoZz0L7ICK+zFn5FXUm213FJE9lDmu8iL8wlIHzLin8FhK19O
xrWodCrWuCEdIkmuuUvxX+PTWmEY4C5nib8ykb1ipmMcxzT+1xyw7pase1HrJyvPS34jq/gu9G1i
6RgPBJeO7YxbT5EWlSI7oQsZIUfU/QuC34q3KGkhFaGtB14e0IJHrEpEnYcLRHDLxmRaDpuanfBz
WysQjoVJMVHJc9tYF4M/E+uCYBTNsCzx8dPpeUy9KbdwGEg769tftiYvQ1FcQXOAY45eJTfVxsNl
y0QaqKMR68GBphsJFB6BBKUV9/ayGVEhGf04A/ScQxln/Ehdhl8X/ZukfW8ITPJmDRE/OgjvJGal
6acoFq3egsBZSj7Kqou2si7ep7rY9zWKKpccFGrKNOexTyhDCBPaYk6HEDO0Rx0+OQuzetKnte9g
kjaEQeaklfKuyVZ7SrToIJ0w2fRIZpYxXIu14O9aaV783jMZ3edR9sF4odq5cm9aDAzYq5P5QKSl
EWjvTS0YsSqT2ZdUd6ssP5SvBPs5TtyE+WDR4jgbsjpeIKn7ZLNxCehpKmpItjyiotsr/teX6Dht
F0bmT5up1gu2q4jRxlFv6eIdsFlF8tfMM5x8YMI1BBwIwk3/9VJXuNX0V3EcAEKvSfVIVo4iy74C
UZjhhl0HAye1ZIKvDJhVCIGnXWsJrorauKajzbi1jgaWBMCdPSB8gn9J9MKuq6xgKYNBLlTqn0bf
ZH838Jx1WFoSzQ0xZ6TzgYL4mjfi/w0SDb02Jzaky7pFWuzqJVYgJCQmx1uKlj0xuIXctLoPIA8K
8jxHdp0EflqhW1wGqDNr6SiPd3wzzKdz3VoNLKJ2zx1hEiWCRR0aBcIeB+lkV70V7XizBajPQOCr
bjjlGRCRh6Wnn0H3Vk0O7Dv/w3f7VyJqfuEQziZqQy5tnwulFA+jbW6OiWDBk/rfkGLLN3vpLdl/
QEasqS5Nn2mkVcMELP10yfHAlJAX67UQNhIZSukgIIw1YCpEJ8Ay1WPTlHtfVVk/CJ88AJvZ1xmm
aNIEc+215qCCyQGqA9N9n94QcS9Cu9sqSk1mSwLhMPPmZvqBy/oeEf7VsInmidyDiUIvosGl5EbL
5TXzQKL7U7hO/OGW+BHgr0CUi+RR+tWr6sd3s5CniJCYxUdtNyReg3VRUn/O7falN0EJG92e1cQu
c9LdVA8HK0CyOdq/bhx+iNZ+z1OOTV8gDzV4EaJfRkR82y4LgzJraE9oP2BWxp3NrQF4EoqeDx3p
/39Aljq0NRndtYQyZDI3A0jQYUyOokMiqimFxi6zEboxbx6RHocGDFDc1SyruCvMiYSlPLkaiOsS
xcrGV3e/w31VJy8lFgKWB8uODUMroyODeVxS9nAM4+bskVRXFcEOVvFei+pn19f3esNYHx/DFN0i
1gx6CJzTCE9QFigO5nEJG/mYRDVwJOUt0MIPbxoutb2Zyn4fF8XFGfpNbub7IIxW4Yy4MPxj1cJ3
JGuOPksLwq9hoijvEAyiPMH9G3+B53jrLf8CKB+byc4L5CW2/WvUbinHka30zYthtwfHd97zjrlX
gbdDz9+DNic7toAJxithjRhn7IqYRzfejhUotikqlmZJ7EGQcBrUJM3UVg8ftxq2SROdu66CbDwx
tRJfgqo2YPoDC/RgQ3SMBk5f8FW8qXn0yM1/RiJI6mUIlHbVr3LgzZZG3JL1i8+Z+WGU5ZSzEUa4
NDWC3aznpQHFdRZBhYOtsGxRjDQd4Moh+eAJOMY2xjzvrSzidwEeMkiMS0DYkyXTr7IFkwkMHdOM
2pcsd/sxudfmp8zSB/t6st288TLGnLiS13GWdWveA4gDOIyYqZ2RCnjY9dZ056VByUMdvRQ8pbzi
4yLT8ztgy50a02Pac6qEanwwNn6LCXLVxuoM95FsuBG5A6hSXHtqJaosxdoHeE9l9qqz/TOxsFAg
M/weVcDnMA7nZCqMbYvocBGbsz5YnnodmP9Y/LPJGh6FetVi96VrjRccQUzlk/a3xM09gu/wcwj0
cFsWUyauQKI+5Jy6XjC0IBRrGdokpsXbJJVizcLuULnVv0ppf7jidjTPoMMTG/ieqR0zi+6ilbmx
cLz2zBSRFoeIPgT8OGEQKERJt3Lj/l7P0dW+r/6yGEO/MyLq659QJiL5nokFDn9ca0LuGj10dnVK
tw/TZgHLLy5GGOLBM9vPcZk720zS2oYVSQJMN3ItfS/7dsXDTjZuHu5bdzj4sY0dYgAOLwmjtPIZ
WjKy2S1wnjBOCKkPzOCh1/JfpHBGtlH8gaRzoycuN3cFFVHgjGumas/K/6Ty6pVC4jtNo2ZnCXb9
MKoIVInvxgQ3PEsR3xbDHZXKc6LtKp12qYj7C83zt6bJmi58ZLpvHyNG5tjV1IKpuL/wkmlrxgZ1
mQJuB4giVyiWqcv3c86fHnDuGGNwNRJ3m/X2Z9KbV6sVnwULqhUmZF9T586p/+KO4MMceXBmjg83
NvYFD6Fo/0Li+zjfhnP2Vb7JmhbaZ71ntvlb4g63ZlQ/dhi+RKZ4zUgZpBAnoMMuP4iefrINPOku
VDqfHIHO1NYWnYqvskPEdNpm/sq0ELZzNv3R3r0YjuqXTNVdYW3ZYZCzvo0AB3YQKpbzb03ObLJ1
CsGWPHhS8XRmkXPW03JNW3dAAztjt36rinoBr0pPPDudsIk8eqll3jkFEJGw7jJG4ianra3S48CV
NeLH5ktdD2J40CYigKWslxkHRwJZbNlP7mVy4AHkAJgUgJN8enZr4y2S1lfoxTGH0fiLC6deDBWq
NB0HBM3Noe4nwO4gYKKa52ooYBET3pcxl0WU/WoFAm0ezr2h3fp9eyW5vYPkmm8Zvbw5fJmTnr30
TOhxSxMXqND/R122Qs7bIMOxKAZtF05MSJvp98OKUMx4bbXpD6aedZl0WzpcAlHtBdfKmiWcy02R
ps9D/o3yNOyscuMWTrQOFe+95fgfUk+e41zDlmRiOp1gkuDRIk19evbZErNpewO+yEsM38hKqhuR
cn8tMa80SiSQy2ltNzTxEXqyRd1QJ32jloS3G7Y6ko2AECrjnfyOWWNFT2U1cxHkHXSDuGzGYkN6
KEyJ+zrhwAJfvZjSaSE6AmJConmoh+krqJMYpAX/MimspVkV1xF+0KqoeKIdvnsEtSud232VgTGE
y6qvrSB/C2v/FE3uqev2xJPd0q7d6nl36f3hyS/THVq1iuCsbYROLWm9b/qrQqpg6Q0EQTj+l6aF
bBJgGJYYJxYBEVpjI9bQJPZK6wi209iIQgXGxMyrXqAZIS5uG2okLOijXA/skKao6wE1NjiVorhl
zlBuW9R9lZUepWPLZZ8SbeDSRGMVhh3OLLEp/1l5dFKVPBkxA8apl08D51NrG+u4Ad+F6E9rd0i2
EdGTWpzErJnyEqp5Y31psYMYAVJtXgRPWd0A1JSoEer21ld8m2WUIXI5AXKmnaO+X8T6i3Jw3mZR
ejDqBpveteNcm8i3XehO8De/g2PeXoOOeTbV/McQ96eo0kj4VtBo/K/eVQfPKt68zHwqgAmshD4h
twXEX9KWHHsWuyu3KS65I79rDUljySqtVR2WoPw0sTxSAh+tADyRKn75rPjXq98sMT4Ky663iWa/
UYZnlWstbTr7RThgfo+q/aBYsytMmFrdFoumTXlAO9BkIyp/6puCD12aGAYyMuPHgPTfECu+GLtb
xqm2AD/Lv3cx58+JWbjws4Weqg9Fdac1LJJp3xctfWWXi1e207uQ7S3ZInc1IOr2SQCZbPMeYndu
uSvWBA0QpkBahs7YHPPYoksbqJrucRq6N7Of8CYk3ibHaqfcCDo5AD+bL0UV/2+5VqF/6TGmhsEP
k3xj4Y7QR1qqXNZ2f3jA3nyNfFXYnYSfQ5YPnZUqIccJwIO+iYygaLGJQWuulHl1BKUopQDkvhZx
H5BsFZHq6iJxWQYnMXGNa7qHYQgAB/OcV5xhV4ERnznlTze5VxMDECdQ2aJquSThP+RK8VLU2mm0
h3NA4pAMN60c1r42/FFDFfvWZ1ouPwjJvLVm+BCVtW2Fux0aVpmasYKYPbxVvnnhz9HWXg44ObH8
g49aWkiDPDeTHA8pmov3VIviU1NMotIc017XvBU5kmRp5t9V0+0aA9aD31J+1KSaw2ESeAMukVmd
BdftxjSc36xRWMmtI6kBrPgZOWPyyjdhQyGha/uxcfBou/qmGcjOYbxgD+5jSilorN8shJ04Kzhj
ySIxyYqjFYBfE6D3fVGcYIRdnMj7ECDTGnd6NVtzXLd69KLKEki6vaMRJLMw9b9IbLiTjU5wirN0
UNMVjoKNxyKH7ZP2JsX0i0cN61qxY1IFRLbrrmkY7kVJERK7lDIJzs2aZUYNcN23j2wdzvglo0Ma
ee866apLMTJEgyuFYPwhWv+vdnHvN+EOLBRrF0I3C7w8byYcLy9AycCWZE2Dd0ggDBn2U9kaV5G3
LXNLAkQcjTSpikS2nNF8IutTYQQUfyy3IpCui5YVCU+ys+a8TiESYvB2rOlQkEM4acgcLNkPexTW
WIoylFpRb5y10fhozWxkQ45Nx5PIVeXFnDqqc+vceaRqIK62+/HXZX6w8kmEtOZMMWEPpwKUXI9/
QjjlDa/ARz4V1yKhQSdS9B94rcvQI1VtCDlDC5JS22MwQ5bN5rSvlm6tbevWPSI7XYJgITcqYB+Q
cO2L8TDRTaJUxJFutPWmsvuTXn/F/pxla8hrQqpmIwVz1mldea/4yyHXtkyqzBHXk00ogq85xjow
CrmoXBKAo+rShcGlqgzm9VRUVCYPG8+6Ppt6apuoakAbRPu8EV1/MUmmj6X7oftr0vZe9dAjBwbK
3RR+jIX7hv0bLwqtm6yHi+blV8NNth2saGBjoRa+e+FHZSdXldcfKm3/EhIysJ2FEjgiN/k+iX1Y
Ha99HV3qPlqXil46IJGCVPULYMQYmxf38PzCYbEGiIJIr0i9X5n+KwSI57xnajuULKTTBL9D9BN2
wcbSontakBzRETiwcYpPq61+imJaNj2kirgSH75pXXglZsIOk9+wlChebbhq7kUQm7mqCx9NQ97e
wRcwL5b6rSz9NyNJtkL0m1B3f2uVMr+Ih1POgMdV3nOS6vcOwRlQp3XihhsbUCj6bBa9s7Gxitrf
SetXkFxGEhrwZ6H3BfjvdnTPqvqoZfYtsq/UIYnOt+loKwptZl+zBGSNYfIP48sGfRsaq0AOy6i+
UKtNO59OmeTq58HxXhw/RpheENgn6s9emntUFVw1FcWeWafHvjcOCcxAeNjuu6G5+NN5V8MSz4PI
Hrk1fZjjtQCK4NnDwVPKXs/Cycgo/0IMR8noPrJE/IDU/MHKvcHVch/RGmAY5JlExPhuVuV7yblO
7vbX0HhXpQWMSwI2hooAIasPHpocSXQAvtK+2UX7w/eDuKlZwgvEXO7BYG7ylMkawrhApBvpdNz0
Pc1lN1pbbvWjnMCChH9+ZRUL0/A/6m5P2bgNZQ1TnaUEn+Uc/NBn61wXfwHNkV5GwH3myZ1xK2qw
HINR+cvJVDvDeyKQ5MfWSbohCDeIvG/H9W7ESh0wYyw5HTHYoOqTQtzJxGRWZ4kTcwwmKZJZbvMT
iu5jsNp13YIsFs/w8J8tQUFVUEFWJ7JG7xPp7HNDRSPAHiw0b11GaTVU7yVpD40Ij0mMLVje9WJc
Gwh8QwiHErWscCz63+hi6OMPKrajx7gt7wH7GNYuAktap82dgLs/Ze+t0WYcYUMCaK42EX4F3oDA
PnLK7elg9sI0nucfrhRnWTmbNNf3XZRcYuUeUqrchlJSZ0FIImd8wbqjYdSJ1qaicJZdyHgi1T6g
NUXLt4EjApjKQW/VPxVOx9quHnbnMs5yr+3M0Y3rNznSC5tzPZhny3KMUfTM/RPjBmaJJCZCxf/E
bsFWqT6H9SoMElqXfN4jJ1RuVUX65m/vwA2KJc+lkZJYwN7uNb/n2C5FzJFkewSEOeirwxA7vD8i
YYXrWBf22qJoxw/JoD4OO7je3Zbz7txadMA6FGKvg5HsaDNMtUFbxVyhgppdRaOxMHQdS0K/68fo
QhTDb11hm2h6ENS++eRCbQjPCRzbJRtMj4VwfgEuiE25SWEOmX8OCsheoIeq4+8xCUaoo5TInQsT
s6zZbxt0Hxy50g1/jYC7n3MBotvwlHv9e13Lp2hiqp6h4cSHNGAZbxGjlCGxPcH4ZzoOitiBXyc9
24H4zErrwhyZiX51YtPE8Nh7r3g8piq4Q3QGRlV7J9+nAGg0juIR2Jozq9RneiMdGaTvnwhXxpPd
jO9+zWDcs5CeyRw+R/qq8B9XftAuJsdhJoi75eG6KF0lNz4F279O5ienjzjd5t/HT97dmpc3thDN
y5Dt7NhihuE72w3BLaWjWRVgvxk8iUMTVHh4aWaWSMeJxNQZyDIQDmf3fFgiix+qcGeV2jUW6s8a
bm5VfUUNGl5cVFChbZr4qRvI1xHfRYeVoch4xxOAaCN+NEtBOm67V3Y097A2CwZmpCxZYjg5evxM
Xj3vmz2H0WHX8LMvj5YFO9mGpEumSWE+bskZwO7WfxQukopuYJmvITzXw+E7Z7TZ6cmTP517Z0R2
3LfdhpL40uQ5C+sS67tioDXwo2XK5XklqTzmDMPN/yEGlbJotU+o8c+skGqh3XunL3mj0AgEZnfW
chByk/+uxbgG0b7+6ZLtcjF+uSXnSQSvD4SaCzmMKO86yFh3YpjUzXnIla+IM7/UWQPwsILFQ4XJ
7Nm7YSh89XohKbuir06yk7HDnzodzUXUeD8ORja8VrfJwdrd1Ufiq97tmMEKmX/NUqATVY31Mb//
AxzYRR1Cwhc2ThK/yX4UZfgE5oPRNgLlqXRuMjvTEvFRt3mwIfwFxTeIL+Ca5CFMkGCgBJKEHh/d
EP1Rj8g0Gkjg6moW73G1M2Z3uxfo+bZ+6L1imRUzncRdugSFbPJRG0/ulO0SY15N6Ct7mhBrAoVc
ENj1hSkaI/dgzLN+edOa4D5yYKeWs65zQnDciE4HU2ZoMb7GIV4vTWb2zfxiETfhqxPm6h3ojVvv
0sGTygWyrgSERQ/fT7jb+HZrQfnELkL3eOvy6RalxXtuUh20laqXGGlgm/MopkO27mBErlhuvjBG
2YgQNERKlhrjOnTucR9u20K7hVpFe8hi3yr/Ilf+NTysjCw+MmndRzAxvi7mhQRxSZ18V2b9Mkbb
YAjPlT8uSYZ9R2Hx5UI30F8I5nrgEqtppqsl+rp328jXdltqmH8boBlT8ivcAmdQjTwtqZ8rw3vp
svFFjO3ZHhOW427AWU3azoBt082tf6DRvwwk5QpWjFRQbl0n35Oy8KeY8lgCX98shHetj5jBU685
jyanDoRCAmWRO4F6AtKr9mLnzhmExlU3XiJ8UZxNJn6UljZOZk8JyXuWIBGL/SKlVHYzM++HCNwN
kjHL9z8DH6eZzkc+ECAKizg6K9vlzyavBZkAYP5QP0gTNkEVdoBl3eGd0RAD1sWYifcJw1/W2X+a
OQarIJkehnbp8a3zUkcYmphpzmmRA7fbwo4xvIxasywaNqBweE8wq9+L1n3UoJpWtvh0UmZNLlyf
Ztbw4tchdJmZt0SyValHFKobyvJj2JMcZ1dzizn4CyvndRkrlBbMyIF6BHuzd1kfO49qrH/5+bfp
TF4Soh23fpH+OYbzl9HkRw0K17RDQ2CV3cbEKk0Fat7YNjB6XqNL/3I0Jkio+4kYlsY1M6uvauKp
70lxnS3hKxl5axujHGbejLRU8HWlhczZg1RYzsd6IRnAsn6t+Z/qonqMtXipepwj8p/Kg2MeN89J
0f2aNACr1Kp/EQft4UOtMMmvvLr8wkNCuk/n8Ty9hliCmd9hZzIqRKCwGcnZvWKRR5tptBhM43vk
vEXY+Ak4J1+uSYhP4idyHPuaJfoXADuUEd132LVPAulF4ehoWrlYuYV9ZIQIIzyDr9IZne+wbl8L
5Z1HGV4dXZDPSgJXRTAbKKAlIgg0I10zrJOofcl0+085zetgu/tQmW/85T8xKz/UY+zySZ0yNBKH
A4OdFFomZ2AbUMoHuNV9FprPBktqaBTqe4ziL7nMA//cYdle4Ip4DcbwOdUAcQnDu7ThsGNlh85x
abBAZsva/7p1fS6Fve2R08Jm54Tk4Qz5kUff+2OUPU7fupzH2SVhLYpXIhjvUaKQLGJMINl5n/kY
qFLSxS268rIEJRKVt6Ev+XIt49NVr60JbZXty8LgsF6m0votX1NH+/acicfO0cGQeeO+JLoCEVQ5
YW4qCkpOpreh3vwl7XQLJ3at7Xg0ujnVUc7pt8QA6zlfRuvZdwtWAsRqVhpv7jUBVgKYrAcV7fIq
ZeA1SkQ9Urv5KSs5CHS06zbw6jhPyals5n2M5/J4QTl2Mg4+6gC2WUWOuLq6tzL9cHK8UPPW+Eii
47ByPXGPW/7DRErMcFlEPCPlYOIVhyjCTTFIjofMgTWXms6/qTjnpvqrK1TT3myWApXGseo/1RNm
SIftap9URN2guSVVJBiY0lvCJlElJu0NWQhvukVpDwVWw6qUZPUJ8KlYmy7Tf7NFzpXE/RylNW8r
idNCO85tCm/IZ4PWTMGbn9GegneULO/ROie6s8CBNoPtR9Qj2IoQ+fIsTeRx+drdLpNrZWTDuvCI
3nK3bZkfZK2/UMMxCe75FX2d5IXw6obp3cF8yNa/R3xBtwC+3l7pVGJ1PH/2RrbKwxepCm+dp/qv
0QYXLWIBhHZrg8b+KcAgyNi4u5O2/mSLe2NpCDNrxmMmptKBw7+pJrRFKOP5fKqo5zNVcbponfzO
mucwCqqkXhk9c1GJWVO9TnhCs6aiznCvg2IJWA6EYqWW/PXiWYjVWliu7F9HR5VpRczqMDbeJ9t/
q1vv051dULhwEA54SH8tkilzDVhjzuMR6N0rS5w5nwlHiLUDIlmtES2eBGRyul8K7WiwvuycwUWU
7Ep1jCLRMwuJWJ/Z7GaZoD83NuaUvIArZ5ISlIhwUzJNXUJ2pjLoiOmz6zMfB3agyeP841zgqFnw
IQF171la5jZRu3ZYrDGJnCabFMbI69ijRtm7YeGhHJzyT2nl2Zkw/brQUa3euGpReCL+HM0fLrK1
LbSv3lJ/HfqlWjFbm9LZj1bqrPWx7YaCdW6T9WgtIQal5EbZWk3DPIm9rsClGDUoejYSWH69J9lZ
K+VPPM8D1VOIx3OJ9fVNE8Uq9TUSna3bJMDjF8ZXrJNLWgVX4ZlvQobvZtM2QDzDh5/pKJmg06QY
6lMHtWvDkNdJtdfJR9UncOc5ffU+mAkc1jHceML5N3DHVyka+THzeO9wSuC3lCwZuA5Zw70Q522S
jBpCMV+A5Kg4SiTUO3kVKtsjarhY3AgLBjE49eqrGAy0dg5UQaNOTgVFMaIJVI0F82jdcsuNXUds
uwSdfI8Cc10PvAVaylBpYNaThRVLE2rtCNz4si5z2pzaf/b9kA8LyDlRK+ZHzu0omvgZAfiXVVFI
KMbb89KNoGO32Iyhra9yZowmTzB3Q/SjDfkjZt0HOy46R+ekj3mAplJ7RynYL8J4CL5habNoyteV
rdoPoY9wyhro2y5cf1tlZNTzmGsYp2H/qx3SOpb7tThkFgEJhQMeAUVCVZfp2YxvzUT/DHjcflMk
/DDMm2awb3pFpcrCbVSvklZ33Q2EUCqRJ2s/YQYQaIBRBME/+KTDeEGWW/xEbckEXFR4lBmpeS7o
K9WLZttNlQYSu+NT9ZpNY8HalAZzkmqGbXsojNfJgFi3yf1kNbMrsV31nFW1DQykC66mCFkZumQ2
gtLH1D8Ki4esvbkTCytUUZvCMap9gdKqKXXUekHxNGQU54Fne5tad6Y3LVUp+MczQm72lTq1U22R
81U6nEOFJbaTVW6VxcgntjGQpE+JdMQqLo12NTW4u8HKMTOZIm3fRB/wBGLgvADpPX4Nt/kXmD3z
r4sztfIYu9p3K5p2ZYr5zc1C/mqc8H4ewMyVL17XFWvDMe6dppjnU8ehXiEmFN/uqkwMcxEGAddU
Er0zbH1I1cPvM7yPahJw2mlQ1F2Sg7AK6+q57cMXiKOvYQCWLwn9r9S9eDkJuXpIipQRA2bCL2JB
u7DpilDhqX1s+bwVeTgsQRu/EjO7xhFwSEfnhsccmAbT6BBlYOXEGEDRPYws2wc97zf2gLYDvTKZ
exR5K3BmRzyGO505ZV8iQTabUq10fsNqOkD/rYJHqusnfQixEQTTjUf+ghxhIcvh1fGYTmtzKq5O
JiPtGFRqzCwagj6ZyQP61HswSiriGkqvHMolkM1yVZZUBeHAGKv/c0iYjtBzKSGyLUsfIKURn1wl
BAMaV/+nFaHOEdaS8NONx1CoAx5NJsiRRuYKm6DGcD/LhvQ0G3IDegpe7lH37kmnea95P+PjjAZt
m8YJHfZgN2ZtTR2EXHnrRneOvUVJpqr0kCiDOYyfb1srfwm08cukzlcTchp4Rcwg4p88RrcoHODx
gYluWn+vXO2lh2oQZvJZTNMP7rKhq37KsgFx6k+sV2fPs5depO4efWAUNPrJF7PRjK1HyyAYysX4
U6a4UVv4gbNSpPP2jb4YJvGZGBFrPaN/oFzcTW6+80LnXBo9BMAAPnuey7U/sktK/2PvPJZjR7It
+ytpOW7UAxxwiLaXNWBoyRBUwQmM6kJrja/vhcjsV6+qzcq65z3IaxmCZJCBcPdzzt5rt6Rm4bl7
HyQbFLZPUgNV0HSBgeS03LRCcPr0GF9SKqdIzBSQfcSc02lOWO86BXNa0BYfo2eNsAkhmTscVDJq
7cHlyIFKj8UgxejLKfutj2l7wqFeGIDFoeMbx9Fjt/aNcUUjc8JdBxnjgWYf1cn8bKBmw98ASClT
PTFrzfwH5SqBSj195cqOPoEu4saxXnFq5kSpp6eh8/a8Z5zAwK0tghGEh4lF/qHs5W1q+rLbbbAB
nfqE1w9cHz7BdkxscOCD8ePkzqWqrKOeTu93YTyqHTWKq1WnYThwJU2VgWPM1IaVSkzdaJG++U7z
YbyFav082CE7vc0Cpjn+Legx2biu/I4a5i6mYc2v5CJBUiX9j7Nn8i2AFOAGpYbpjYvP33nwm5MV
4IkC6bXTNbR6vM10M4ilmqXnSqNPSsd73Iy9uKitvSC1Z11o+afdmkgVlOQwat906zldmI07D8ng
6MBpD6P/bI/OEj/XS9xWXzLiRIVTuoDovq4D9SX2sKFhYXkk6oUEpgpZlSDv7cHGGstKru5JlYud
dR/YZzr6DKHcSn2gy/lcWCP51tGvMhXXwCb5gHik79izgSBSEbpkdtNXZjOKV8y6kcIR1DSpNIHL
xS9AbrBbQLIl8OsMB+HBdsJNBbKhQS6fYr9RKvFRd2JfKTe7aMhu8BMMzPlIlk2xKlIMvHG+1v3u
jRjdrRozoApnUnV+HBu/ZVWd0oqdoI0unueYFMtXJUFkWHjGXvX6FVUWvq4ej7eu9q8jaW/AnGhi
aw49MdRfXXtzizmqvycgRBQC+SIJi093iM+RLba+g8vYF4SCDvrMEsQs4vx6Ypq9UBT4ZH7RNguR
ec8dH19pt680i9bD+K7h2neQ0ugGbXLddEgjUb5gnE0NSrzynflU+hzzxwY0gpK8UDZ/N0o5ohQV
T3wo+FMNUA/y3j1F8Y8WpusuQmZKN519p9SwafjLdEy/vXvUmwpve0gHTiIOoSRGXbwMXTK3wLbS
bgIoP4ZAhFvsHy1HswZ+8RirGBF81ggN4JgCZS6Uh4r0UdawT2Pcl7KdeVH1yyhwVRYZDQFFLyZF
JfsRMbI4ampaXHAIE8GHr030DWzocOHl46PGtSI72S0pIzckU6PVHTG+Wjqak1aBQdC3q66HFhuq
oHzwUKyygFwsRO+HEYGDEw6fOnBeUgWYcISRg0gJ4HpPi1uW5D21WDz9RN4m80qj4dUiUe7b8EvW
ZDFiua2+Ch8ypxKVu74crI2jXyLF+dB05xJXxkdcdP4C5aajGfES5C0wQw7olYyAPwy01yAqbXwU
d3NyJrZmFH3XgMcVpAIBKIkJ3/VuG44BBwZfN4pdzeEl16l/wPiD7K45jSk+5lxvHsO+/ejjodq7
bXFKvQjEdOEjKcqYGBFvSCPRV60IU4Jio8WYmmYEEfouHX3DgdwilgXmT0Dexos2kTIMnLFs9o5r
f5l6um8g6xgxNrw6R2nmAH6jxzLjK1ASO/aLqzHRIQWHgLWZKwXIlgHCpN+xurfDa93ipK0je+cx
lthmnVjGThWs2hIDSlRf0Zhay66l7Q2UJqTR8WXhpWAjL8Xc4aDJKJp+qaHm1C1073CBAhjFSQXS
tT1YZmLMB+c4FkAEwly91CEdxNEwIK5QRUtJnaS/ZVPrQMbYG2ODO3Jio0YVm3PdKI+eno9zNxlp
qrnoAgZaJgDN3uOug3ZbrmGJtBC5PWWjIvFyKokAPV05vvqSxcXPIOr1ABKB+W1ughUWhkQ4hETD
wVUvTEDP5NSX1lQWD24+pwz1VObJIejfWZR6L2QuXPJ6slJjqZz3LrjQ8qNMUp3Rj/zVYCdQk443
eEQZWpVfsRN/d62NnN/yN4Vm2g+Re8L5hoRowEvVefXO9W6yLA8m+cNlznoqOeTOEIndVGuE5qjR
C6Z1zjGAdTOkE6kDBMAX+ajs8Sj5b7lyCb3+RcbMJdvBWagF6WTwUM3pfD+fRYObzl00F+i7+CAi
vtrHbc+P98xdMXqQ8qy9z1F0htHXQnLqUqqW3mMu5cVKUZ7QxvhFmszMp2nssX4bzrQDesqX8PhE
gaxiimPmn6FaIVE17fZhLYv8sYyQ33mu1iwkyjU/iN/rsD0ogjWnSOCWJTrqZ7QItNe6c08XAa8e
JCgtovaIoO/FunskSIxFhz0WcgoEU6m9VKb2o9X5o48dfafqkAj60ju1mHcdIPjIHtwKQEr5E6rx
W27euNhP9vQLMT9fUq1QuQMWSKqrResXwQ1pcIGKhTWtBybXuLYK87mneT+VZ9h30FqFkPqV0QNH
4+RUJg5/xKb0lnnPZqKpu0ilHYzjFCqpQfYbth01ae0ZcUXOsoWhwehpUhXsBJSCh8yGEecAXjDQ
pjtF9ZL5fT4vXms5pOvELw1QyNa69sgWHdT8BW4k2VkdfoGQd6FFIrKIBhJmZF/uM5rffUfLXUlo
yJToFQAPdxtz9JjEa0eG6wO47REZHx2cjq6FquiLzivSuVIYZyqN5zoAikHIZraEIamZBaf5+Ana
yIjN3T3RqfuVZGhekmFfE5o6EF5J9wDJckybxXTe9A5va1jueNUfdPHxo0t6DwCPGQamNQG2Fmb2
nBUzNhQdE4b5UbXyC3rSlVDP+DQESKchfcha29aCBB7L0vEHeBNWkwaSYpyKgR2Bc15NqEx4s9G7
mIShzpBfkPtKT19kRw2e3XyI8w/f4tPUlGjHsowQzn5IVqQLAgLIKa8Uoc9q95dfRGutH7IF9nGK
I0SAaK5MWMQUP4J+rYpy+kGaTN/8jvg9mr+KWmMiG7Dj0b9dqAGzeZXGdQIzl0IBLyVJc8Ysz6Kn
IKEIlMbwU5NPPYuYYnQqyJMqIbwujyMyERzCUy0iuElUWg1NN0twAlJldc1OwwHHKZZdLjL0ZUPK
Fs49UDHmNFpD9XITPam7k9HWjlAwMrIkGBudJAqjrjNXRs/fHv+Cn4GBLiolRrRs49psziQyJ0jO
LEQGSM5Tv3kS6O0rFt3ZnVuVJCWS4uAGgudHH8DLDPiPBOeXQSYWA9FxVQfY7uNEX5VjKp6RbE6M
3cxR1b1QKACKgHcLaekFH8KjYHL45DWoo7JJLErCib3wW9PZSh/Ns0S9YREQkIy6+mIqes20lFyG
yAc04A6KczWb4NILGAZByl4H24wZYTXe/J7kpILB+VS0RYBwBm8OfGVBddBiKvUqPsAgT/jgy+Sr
lM3BqbGLRBn5xAHEPxveL2ZFuDUcC2i5A6wGbIMbFoAtJLSCFFscsLg2PNp4up0h4q+fyKxADKA+
C3+KYfJo2jLruMao3iwHxfOocukg633zoGrQqaCOaNCHjkW/YQlyAFGNF6q+mVfnX2SFeUu2SrlQ
uTof4PIVCEwY327bAPcqYzlb75Gt4zMlEIFuorHDENLMAzu9ug4zY6UyLooyRd3pMFoAQn35WnNo
lVLduDUn6sIEAQvQ5VQjFxaaDu/Db9eebqwRDjicwPIXVZGn2mr3hY0GuKS971XaMW+is7TgW/dU
vk0WARtqsh+r9Z7KTL8y0Ft4VujM2qS6ac3NwWOv13wY8rg6ddBxiFbz5UOsMFwO86R84OAWEM4d
feNSZ0MrPjs1JdjFZDKPPxfRnPkRExqO7SX6SRVjkersEgj3LI423aZcyJxLJsytlyHI3qMOMlzA
nBY1LBdS3g271rJ2HUAPPey2cauzxNGIS0z4dDWYLmmim09HcYmmPPhBAYXklemZGmFfBj95W6yy
8FwCMZkRmLZVDIqwgW7h1KLhZG5/ZvB5GaNjqA9o6Zqm/MLWH0N2JhR0GBjomehQicH+zGX3rqvR
E3GXIQdWNoWqRkjTtgo2CUpZnPCuUXFdPbZx+9Z77Q66IzoEE/NQVz+3cf1Sqf6tA0+ESyNdWlhL
TV8TC4fAtxqmiCLBv9I2+BCqDpqCBqMsdYlD1z4pZToHGMl+61XtXPXzVZqxjhS2fhEAlpWW1JGa
kSFIAzFRqGj09WzzC8VpObUgKpgxxE4XiShXKnJ5nGPMdHXSJ83Sf9W/DYsyPyCxi4UNFGIypQ6F
eGYzHJa6CQzFYKkNPAYbXHGjREOUE042Ex7DvxpP8UB9jboUqQmNpdIe3whjhu1K57XWtWpjA55W
I+Y1gXSBR9nlMVerGrBSl7860Qv4iE1m1ns9sbs5BTYwTcf+BX3vWrS0khWP2V48SWSR8TMO5Fpa
WA6Y6VAVr54O9qwOVqPKLswJqF8g9AnWTej2a7hjczUJmMHmDFnKJHixfevZPDu2+9oPkhQRF9Rm
pu0ard4qCB4fU6muuGyLuYlpc4b5Hnw88u3ECb9yD0ZFZax9Rj8zreaoNDrkYjaRuhSpjt9TpxuX
K/FWV0v7VXYochxjUqIW+O3w0qmaskF6UctpjiqAkmYV9amwrWXAwRy/KdLKAB+mCBhWlQY2CsXX
tqLOF6IqzaUgGA/fskY0ErA8w7iQG9XNq7AD9S3UnSHiahkUZK4IPNq4AQPkODlGxJ3OdtXmeXRm
+V9MHUW9l9dIq5unpup/4IN8U/837Dfx1RsgKHleeSCWMlNT3AS+Ps7bHLKDrdh8JHSTQW3jc1aQ
4DHHqlxJC2WnF+rnoHWhdvB0Q0+e9TALblHQT1exubLZe1d2WZRPoWwW6eBt6/HRtwi/C3AcLCJf
RARwhZyQS9LzSjWiC2GVOms1rWUOyl8drqcDECbZMJLzsjpdKQp078zLfkVCrFrmrVe9Gl60Cgu2
hiJkJnGRI7axiBew44DwmKWbQlIbwpROHyKPranura40tl5sPeo9cp4qzHEYDHIPE2reDpHGUkwN
w3Q71IS5zTPzzYsEFZlMlopMkmUhyq+RLvXOw8S+u/8fUUfsdTpjBUDynO350bRayXKmHxuCVDLL
jcsMRfgNaeauTfwsipomsbaN5OxGT39te/5+UIGs9WqpzRV6CkiDAV4hnTUXTe0wdCysa+DRs26E
dNj8gpXpLymGGavYACFkXjyZcZXMuyQaN3RMz4pq8kGwtcWA4EIlK45p6zCuzGbcIeSVpD+vfv/t
P/7+n//x1f9P7yc7ZfHgZWn19//k9leWk+3h+fW/3Pz7enFZ3L/iv57xz8//++onO34kP9W/fdLh
unz61ydML+O/vik/9q+XNf+oP/7pxiKF9jecm59yuPzAYKjvL4BfYHrm/+2Dv/3cv8sTHrk/fv/K
GqaCfDcvyNLf/3po8/3H75q073+hP/9A0/f/68HpN/zj90OWfnxl/8cX/HxU9R+/W38zpKbbjmU7
0qZja/Otup+/HlENaTjSsU0HxaRl/f5bmpW1/8fvhv43y9R1iYnDsQkg0Jzff6uAUPz1kND5RsIS
YPz5wt//9y/+T+/cP97J39ImOWVBWld//C6k+P23/M93ePrNLAHggguW+3XhqIbm8CLyr49LkHo8
XfsfvWIPzJaH9iEWxa5QoV6GHPpqIFgMuNtrfFWGfkY0ml6sko6kg6ODOITzBLOKxlqZ3iu6VDgg
oqCFy7M4luYfXnywyre6A9dzBU+sAZqYxPQzk1A1FEqh/TwgNPtKof/bGxFu4i+n34USzRT4Ubze
+dy/dmF/xm1mkJWjwlfjTCJIxs6fLWvLedPDZKWPm7Bc1vYxKxzk6YtGW47jPqFHwp4OXa8xtka8
hXJV2KC/m4doPJiTYzp+KBY7BZ9++BO0c5rTVOIzLaDRb8+SdwW4Qfjk6bjwlvItVbbBeVKzg6Lj
k/86GQhRQmS0FWfEuScsLLbOoCt89pmu4JS/2XIH2rv7IKNlz2TiFzJwXOmAcQlF9FcOAMO1CNfG
OxoGutH+kipp7jFJQnWAlm6erS7tmhbqbFrZsr35y6Up36zUlGpgS0uC2Gx6LBxVF9XcWAdL58o6
Sgzoh5iVG69aho/5Tl1PlgBljem6XeV7RHey4YQ+B1Ug1ZwYkSVZ5iGbFe4rXg9E8/LZ+iR5W/QE
Nm6D+Oq6J8zAgXgyJMLOheIuzWTDudWMZsYn9lvERszNUGLj/fBpfT9YDREl84FUWgpQPPvOzMLk
DyYLR/KHAvtoItTuteKQjkfhLhpzCbC+H5bDNi436A8qwao9Z4aBu6yzZzrooGv+bfwa5IP2lRyG
Y3zK/HzfGo/OSEUuDO/HJrFv7lrJ2c3abBlWhpznkf4yNFufWm0Mfzl51S1Umez+/+r3b1c/oZn/
bvW7ZskHaKb/vvzdv+LP5U9qfzM03RSWSZdN06xpJftz+TPUv7EYmgJ1mHV/iJXpr+VP03hICN2x
WJVUKU1ewF/Ln6L9zTS5T1VVm5aBja30/2X903XB9/pvC6CtaQiuVBOdqQYFz9aF8c8LoO7yQIOy
n66HBZWUK4eYmSp/bz2L+STHoke1ratHWTNzvz/AqybEy82yY4106uxAXfrzAZmq2IVaV+yxLtoX
qy2fYZXk73kbrIoC4EVbuaSaWZ39DNwMz3+i3EytQEYZgdMjKRUKFLW7oXU36SlinRe6AziCu+k4
bHSzHa8aJVHcEG7KK4bE2HXBM0rc99BL3S8FRgZcKP81IJVt2Za5nMVNJOGHRu5zBse/7QbjxgkT
WCMOqrQo/ImbE13Upu/3UZndymkkHw3pexrEBFKkfosqgwy4rLb8Oah9ZQZrH0S0OpiPkUaSa6ij
jJCKXr0QcjydOcNvWYRPWE3tBabHfIsEhcZvRclfETK5bVOOM1Xj+ysQh8mt7dSt1cRiruN8PyA2
gv0U6l+h1uH11j0Y6n0AFb2rPSiYiXvVWrzohh2JrxxhW+Bm+SuGZnpzhdZuAWhXoNnoOOveysWn
92mXCBaL7ieVjL4xgvvPVpuFS4pvbYfAxz8YjpUsWhAZRAWPr/fnkvC40ITbfUgbdlOAFfMU4SVe
Kww7OB73wblEearFcsqB4KCrF0TptB34ckR7MZlJqVxRmgwvzABSdi/P3So2wjHOHTunBKYDblpg
7QPyN05c8j7oezhRgXNIe8VYBXac7EUbRRvXdIatWbbj9n7z/gAeM4M6SDiH2gj7ZdrZBjnwVr1I
Za6fu5D0GhLO5ZUilL5pV/ovmV6hqevt8k1iB4BusTBV2b2WQHhnWWFBscyluUjj0sVNpzAxTsZo
Gyh4r6vCUJZCNtWpxrM5z/lTPfPeCmYzhnin/Xfu8sz+5SqvfMRHdFStvow00/pqButXN5jeWxuS
Ajv2g3kZ4EkSy7TIdD8+YtrV2Y5DAh96GW6RVoQbJbXNPYIUe4l1z3m0lMFbAGqHF1K5ANCzMH6l
70Pf3B6KD4YSlxDJ9E8H9i5UIOLQO90zVUPN1RjeVlCafVm9990xLb41emljQw2SZ1GmROOV2XDW
2sKhOkuKY994ykpPCLUzuZyzHjR3IIf6XEwNiLAaxUvcMdQocO9/OuW4qaRek2Jmra1sQpWQV3WK
Xc95LxDZP+SqHTxHcYG+v9e9U0DfAkNfJXbo0XT2N1Tcpd5Yx1oyCBngVB7VPnqW4QCKp5LFV50E
2zgS7qvPcAL8aVrQXJuuuIjRbFsUPAPNcaJ0Hu3SSluQODL9aooJFCC3SVvJk7UJjOHYRIh0UlL9
LoBs5UyPMuMFwQL4vljqH2C5jlpu0M1N67cKB6yPO4Q0hdqUF1kESJek8xmHoMoYINCz7fT4LCCm
rLTMVXcp+rtdVLnZyiky/eQadHPp8BfI1utftaf7PwksW/zDCEVHsLE4Uki5M0bs+UmhPpGnzqcE
edvRHCNrrU/m8MJAwG9UqXMyjYJAYFlYXxU9B8Vyuo/O0kkOlcVwoJFq7PmkkAOoacW7o2mE91jm
FxyJ8cHUifEYZJxtPIKRVi2e72c7197VolP30cSnL0rcKu7ge+eqCu2DEoFaygoxvI8lzXXfqbyz
F7bWISngef3LA1oqrT+/IlSj8c+vEHl2q3FGbpHPwoTMy0/ywsObZnnNAliFvdaJ9ruZ2IEyO/CA
t/usAGplzJrGim4K5vUHfXAHUmSN/Ilx1+Z+P63NfOVmtrG8fzdU3gfH+0BZmh5VuzKuRHDYcyE5
OqHENa5kIBEZzGn1/qCYnpFnw95uA+d4f0JhW6RWw++FKlP/Gqa+Zq2jkal6Wz5Si2SXwar5j/v7
slGJhaKddr+pM4Wo6c9fJZSqTS+dF2YMk1CYj7z0BZZBqSvL3MV97UdsgXkjssfAC6Jn7BvzitBU
hZ8CJO3+Fbll03NxU3Nzv9npzlr2ansNy16cjD5/vd/dkCu8impDW9xvJrTOH2LoFofGKozX7OX+
0+rIqcjO4EKlT0QzDjzGe1M0r5D+lAs9FWeHhAQJ2XR/EueniKbGk9VQ9LulRTe6cg4usMAliPvk
JHU0K4ahoCMn8WyGPyJ/7v3Gm5UiJLfMi26YzVSWq2+VrARQQr48GUkqN35fOUus8vlzbdfvTa9X
N/xbF3RLff3SZGZ1iSO5CuGUvSiONI5Ms890H3bI2MptpPQaPJ0gWgYdccMxektUMD04KF/pgbwC
E2bKrKwg+zQ82e72hlZWTINFeiEEq5mR4RHcwjB4MaFBggTux6daPZFqH9IPZcGysjZ6Tu2MA7BC
fAVZtPo2G/JkxWFIQYIOJkC2bvJRJcZ6pIH0K0jyDVIt/0ORIps1BXQt7GJ0oRUWQtRx8imc8GiR
28qXJodHGubSepNWxuCKyOAPDBYIdyv613Zx9KuB2OWUUigAMoC+rn9v23ZkE2Gbp2ftH2SKF56Y
mOrdHsx5panKl9/xjupdn1/sUdnW0xaAJ88BA1r3m6HslU1iG/WuqHTavyBPDp3jEMpm9MbjoBOI
knVpwqQC8lxM+s6TboCnSNtae43vOwdv7zt2yTdp5PZXEIxb0khoSmct3jhdoXrzsdAVHmTMkQ1V
CHIPSUSMLtIUa4RN9k8hk61S1NVPUcpd2TrWt2jGg2h8LBFgrVPB9x2i/pxmcf2FoAq2buJ8uqby
3DhW/Uk3721gfPnRhsHHoA3tRyspbRhif4SYpbSo6t/JAYL004vgHfg8lWXejbt8wD3e9Uo7D3qi
DRxbkrlUAkeIyHH6LBx1I82yfGUhAjonOLGZjbYOUp2JjfRzxMmFfxUFHDTVqbPXyGiZh4+8DJz6
Rx0JJ6Uyc1WN3hLqOGpJwEDmT16Jq5U08j3MOfUORpO+GGnhYOMFc2QMhEOC1KqPhRn6EAA0etKc
giI0ONshjgj961N37xNVsExyRz6qNelWTAOUyzBytbN3eRePjD+Vbh4t/6r56ctz4nXBN4MWE+lN
VV5YcUmPjbAO+B09Rd6J9tUdEeNGeqhs9RhghGonpCgb2qVUOG2XRrG5P6tEOga0AAnf/WajKj3T
GY5l95tcHwhvir443m/mYC/4O+FjbZRjmqLv4riwqZS8vXaoT5dcQN4qNVugcH55s4iEO3lwKi66
CI/3u30IKes8Dwi+5Fzy5mi4PZ04GrZqEx9ruFGHoqRVEg6xeouEh3C8sb4HzX3TOJa/qOAGFl0g
690/nsphp1h0uadu/DxbdmPvf9eorykeAoVFyizWpNMk60I28bXEbvpwf4pd2Et1mHIFAMvPW08d
9xaR7Id+QIIfJ5b7rvtydn+q12Nri7XWv5Bf5K69RkeHl1TRUxfnOzaChUQV8BIGqLOKVid0KtQc
eFF1s3AmzYSpsz+6YZy+q/6B/Tu+jckwrBWbM8v9bgekcSIdoFNeGW1Rv3qLP+8fOTjDmXrS3MLa
NSk4sfv9Zu9+6L1mnXHriINSAfQlZi99t7DxPeiuJR5HfAOPig5utMIzM+SKefFM3G0h0ZXzlAXr
he/G2VEQmF3aXf7iB0TeJJoBU8YMAcBTeM1EmlcIgfDDqlZyCDgrLEDY9Evm9CUuG5tzr4Upr0/j
6on4Su8MpxZKMgZvQMSIqsagOA2qzaGtBO4z3UJom+2i1tzjPEmJXRDqBmf6imzm5lh2TXOsbKM5
hr096yql2N/vpylBMGFbnXIczYSCFeNc5yq53P9BlMsmhaIxNEbghGVHymMqwpWLS26e9mV0tVsl
vOoJlnmzcE/3W5okK9ksDDL7POEvvbgNl+ACp+FIEC+0wndemxZVOkJmZeeyD772eI7VCtRB5iOS
U4NhPeYKEsJGsW+iwFWp5Vp/dMukP2dK9pmUvX0LB7uc6zIjJZuR17rpOeWSzMQwJw5vCHHqtV9T
WPpwZm+WqN/iQKnPQYJDb7AcvGLT08KO0K6w4RNFi39tFA2R873F8EJxzW+7eBljRqoNbxjIlUg9
lXWTbWyFnIsMtijlaMPUU21399djhY1cdHFsrSujbG8jnaPpZbaNUa1tUuaWuHHsW+yItWZr6XNR
OaizS+iVlgYlspsqNE0Nmk0p8OsSfD+8CEyES2kQaQTjNVuNsS34DQe5bSPgBYJsW1xJkpDm0GiH
Oey5Y9b72Xvt6I+wQpyr41vujvmGOwMsYZJ+MSXgGTYKaRzPrDmo6A62EeMhtUvGdmpuPvLy0x1T
7WPXq+ajVds6uo/4EBiUIQiQzF1faM4uLpn8FGmbXYmnwArtJrCxdf4ihel85mki3xwFD4uemhis
QHsvTMcvHxGajauOAa0wJnVd2jQ3SY6ER5SK6bnOZuAx4Fi1yeAtNo5wn9akv5UA2pqL56T2LyJE
Libnl02X6xGUjA6ir+YtHCMouOC5ZUMW2NQmUGQnhF2aoIhck9AyvCmFssnwWl+14IMl1YerjGHR
Gz15a0EYzwKvU3h6Mc4S5qErE93HoQmdbqnXuf3Y6vXVjuiYJhGf6fsiK3rtHS9VdxKc9HP8/Qz9
beuXE1jluVCij1aB1epZRAg1XGJLwkwQzKvaV0/J8VAqzZ61ud34gx/vwrp79hUoh6mn5YcxbfFB
kvhH8MTWcDufWw347Dhqt2i9NJb+LJ5obcNbNWDlK7RVFNjig0C89/v/1GzmdproiKm6lt5PsJA4
2D4VgXQSvEZ3THsKdSslQ4Wx4srgUL8F8AnjSovLFbys8JSlMDSKLgSBj5/HAy/2qDIhm7em2TK/
fBB9aqOI78KdGuQfYao7BwSR8SnNEAffG1IDORyzkh906HN1oXIKgx2msu17It8QgjxLfcVelq5S
Lc2oG16JuAB/HLbG/n6TTjsqzmB4rizPfczd7P1+d1OAYrWpj2mZ1y/oDJ0HzTbTi+s13pbknS5a
Z8KEaYXW8IEQe4X8TSy4WojcYqLS98zN9zHH9P395j/+Ke6PJv3n6CVwyKzy2wQ6vXFLUz1Hg2nt
KfoPmtmoZ3u6y3NksXVDDem/LUO07AnXiaBOyyvrAIM0z0pjf7+hA9tdKoPrzWInNc+owJl6nO//
7w0Q5hnaIzMkxuRMMh5BtBqxfmZZsMmWJsIZrKBHvSV5IUeYMEuU6iw0pbq2UarvHZU3tKMeeM87
zup0lpNVOIx8wFVNnmRHZKlbunP2aXkS011ZB0Kgil2CwpNs3DsJsb0hMUq8rf24//M+9uy53qkJ
yqaoPqhc/LscrV3Z1NaOLg2aXL2wzuRaxnx0ywaQPnXFbBDC28Fce3UNsBMCE/q6iEPijuxGf7Et
fAmWa8XHIbHbI+U4qnVXLFsjjF8UO7j6WXxIODVd6IQuNV2pLkkZo40ZnXx1v0kOTM7+Sw5Zi2F9
XodV9xasrI6WB6KPbdM67043BAcjzd/V8pYGW7UbxUpz7+N+TzwKVJSMwcjOGaEdKIpFxGOkzPHj
V1tHLSp6guRr1YbyhraXF1sJ87vpEM+QPY58LDhGRpY9toGbPjLZTDbh2H3kpXKw82rXewNUdV2x
5q6XdfvK7ftFrzdr1wEclfWNtrFGsJiQep4Vxduntj3su0E3D0hv+fD54cZL4O8s+zJcJq309m2j
HMrcxTs23frHP0QcIJGJeVlu3qS7nvYpSmI93dmiRIGnsV0KWTqP9Vh1R8cJH0rGa49B7z9R9pjE
e1nOqlSsaq5xpT2T9axuKRRgfktbXUKVR4mGN3RnTf/g0WdmI3TMEnWDzI+x58UcyTMhOshdAcOv
L1FRvAdJPawY1467QAFFB4zBRidFeAySXsA6asRBoVc14yl0S39NAwDUHSOa+8vMp1cnSZr7c1dS
8VsvYy0356FVmDfCxl97I8guhbT8o8w8++F+v8fRbdZobAFxr5y1MS6PLiG0Mz5C4lPT90FuUev5
cEKlYWz7afSewSXZOjVgLYSV9npw/aPR1MljNhb1U5yF3czBe47bs2Jz7Bhsm7YZPULgBFGdVAes
PtHScH0LI1wYbr120OZq7GF2DljUEq8ReNeEYPnhn1GC1mFab26BlY3LmAbEsiid8ZUQADyXfV8d
9BYEvc3nbgnQaTxAUmkWNoUmaihu3v/BO0mlYGWIB6cnq3UxbrsmGF9tN9smsVmvPXQqD9JiGAkk
BzilmiD10e1kPsBLWvcWUnel8UFPMlKr/hd757EcObJl2y/CNWgxZWhJBjU5cSOZSWjAocXXvwUw
q5iVXe+a9bwnSMggkxEBuJ+z99pAygDRmzxEfAvZrWKGNp36MFzjlDnqRRW8oins6T0q5Llpxgs9
B3GeF6OkP1eU+nvFAHqZFnr20PeqsVaclpkpf7VD0Svgp1VERu2of9Q9Rc+iDT4Nh69YWsR3gV4i
KArcF6M3nTPQi/SxSfHjNXpxmbeKFq2bRAQ2drYNg7m5Rqd1Iqd6cpWaP4eO10efZm2qNlXPA6bP
XU0JFJRJtEBJo61dbbJWDKWRQrUmK4apzbCQulZ9QNvLJ3BGN305LRdpOkvQmnFQOQDwI8YZtaK+
tbmnnGgf1U/6R+ip8RPceXFuEvHpi7E4kDbzWcDF36MlQrZnDaO2J+KpF3l903hmfoPolOQA4yD6
9LE0cM7pVoWmrtkEhavwdmtMMTJtAGgAYMRRmrNd1tGm4l64LtPks7S74T3Kxg+vsLu7Ung0nvUe
CsPYPuq9D6GFrGdEZWy2pv4Y0e0gI4lvy85oU+spi3Wg5WZHcJYKjIB38lSPuXkKyYIgsIj/aAtK
6MrWh18HPGLUDlVlruZdeoA0k5wwa61misJ0h0ylLnXSdUsE3kVmqLOGCMOg2qi2iywcKZQqq0fQ
f+VD5rf9DfwPMuP88oEUXX/TEehLSz1jQk+izNYU4DHmRaR3FfLs+NcBgbFwnfdyokQUCUOkBOpJ
Nhg3focRuutcODd+Ex6DMYYIIGMcYJPHC+hFhI+l+7SkLY4u5Vy/TEE5FFZ+BLDwazHvk9mNRtM+
i+ANXE0zbxfFYXT1ktqxsfGrDmxlgrn4akw+R9lQevIiVMGalu0GrTa3CnodUKYojqrU6R6NGABE
ojHudxAeq9BVcmWhMZ/ifh83x0SjAW3bGBbqNH6IKk3ZxE5qH+E8qNByaTWpnfJZ1qV2qLOfZkpl
AiyQuqgk88fQlQhrksQ76I7hHUoVYVlGaWHelXTlpqCihVBWS1eN4aAoHFq6Xr5b0wlTfUYXIYo6
1wFiOA5Nu9M933iYN3v33m+hetDJC+8KrXnuAOG90V6TC10d3JPeyuimI1gaw9gBljcO31xsyqbp
wXazMKllNpjH46dktJKD2VFY6/QIqpXnu7et5RZHbVCfR2lPeYROjzeSrwg8uuqeOKrqNRdvCMjU
ZT/a3TaBVXGnR68FYtJbREM44nvrmqnw1jCk92ZRh4gbVzwqQnE2DjrUjVejTyh5jiyYOY7neYFy
0QXFRAhEB0h2zMRwKAb6Xk7Q2DeugSx0bKFApDpG4jbpxnsSe52lAy5g03EzOww6D5igOMtIJgeg
Y9YWwgwVNu8htaLmDr3ZsjDU/BEaeHdDe+M6Mqha6714sSrDPRlkl5BJUGePbk/p3DDw8dPIzR5t
i3q0rTOtNifFW2oQDpV0AlUIduDxkMEvSjKjOzm0/dYljJ+FjmT1QW2arcOz6DJv8bG/ReECkg+C
5bLUiWWwnK5jNAH9YanFmPD0NPS3bdsloEu87ER5Rx4i4AFrg1hYu/APsSvLx0rQGq0a+WS3T9Jq
ixPQ7PKUGlZxKgY9O1UYIVif95YRwscujPaZY/qntIJND5RsMrB4CVNzjEBuzP80BugWYrveGpat
bT3IMasRlvSz9ArCAS2TMinsXRqXgjIxFJvVyF9oLcmDbd16fAsE8EzTA+mpCuAJsK78U6FgF/KU
YZv79ZrCSHhI1WAlhzgjA8AsLyqKqHU5mO9mCZQCaK5/n5eiJD7uUAJ7ufZtLbwWFovSMDaBodgH
02+WtRJQn7Yc9RoGNEpTF6tv60zqDk36Czos+I4rm3J1audPXg9WrSIWYj14Yb/PqgA+ffK1HHkC
FRXeQMdt20NRkikYJH2DKltqV06cqx988a5Sw0s+lWLgxgxlyAkp1Rl4N2HrNeOeRHH3vnUQ32C/
bzZQ1KXj19eUZe1rEScMEkGblGn6bCHde8lGOhNJSaOTwnR+LyE+t8n4Ll2w7UHaI3sfaddoWf5Y
q2INP7q9hTo5Db2V3g4OScHQsKhgAwaJn/gg6MfsUJVudqBa/Z7Si9xSJ7Qgx1thhQHCvantIr1u
/15oxBRWlPVVHZ+dX/++IJwTHJ0YjkWt6hvT6tx9r1vufjQTYnkZ2rilE27LvrTuKBnoewLqGW1I
xbyLmszbqi2UGNcgc8rQyp+WRX0b1Wlw1bvuGrF1+WGgHkRno2iPELGiqX6m7qVunOJGFxcYInhS
er3dpbYXnj2SzZMEiVBWB/FbL7mrF5o6rCpK5jt8xPfcAYxXnVIA4DqzOLYUzm8LN35tagKwXIvv
YhRroCd6Z7wMpfrJAI9qW1c9II7/ETvt8OqEGkKqAMSxTz/gKmh6+UxdkEDdyEieuLf5C3zV0aOY
cN924DarBOD0VvrpG3F8UDPtYNNUeYVyy4qXml9rZ5ja+p4Wd78emYTcdyH/fc+KwvfC8BeG5xNJ
MpTQxQDZYDuw18GQ569UjWsATW9W4LgrtQoCOtbhnW0G6d1IhOwWHuew8HQtuWujka6cDFct0V67
xAMu2DsOrv3affKwJx6s3AD9jQcUtKYDOmsqD8ZeD/i+igdrhW7AnQSfww3ToeZgOeFwLJ1cOcXo
Tq+MnGZGlTHw1MpggY2ifYyorS31PiGBHn/ZZlD0lZbC6RgybMSNKbRdrjrlWkZ684xwcE0RWh40
amsLUvqsI8wX6wgTgYmm5QwPdtgty0FXnuFSkeZMyXI1R8JXY/nu9pV1ozKIuzFG+3XezWjfWNm8
z1uzjv0X/hurqAhVpC2hdUwcNcZ+wouFBKku+paeT1m34tEEvDdfTt8l3QVZGSPL4zQqIDQfC9W5
9gohLsL8VNV0WyVyAvNSXsnCPlxmXUV8ruuRcIhEpkI+M9KfXdBYrjCtUkLxCA2lVMDtQlfTl7RX
pwnxW4/m+dqMdWXFNKQ+dCUm8yg0Qe5Kaweeqb8iosn26uFICRiQf42aRLMoQ/WUlnehDBHtmqB3
FAVACx9uf1N6dKZjGe7DIXBRExLx08Feu9J9U7kLqo8uEOaWSjmOFkp7L4pBoIIRd9ENMzcShDVI
arS1091U4gl7MW5AEOCx5jb8Q28BDY6joi/rTPLmghfNAuMshxTJm6jIc7TPWTlQ9ySaiw+4v+2r
zNgQKbbzW3Hdj/oRHpJYWQkMWFHK+tqv4RAXZvgKW6ZdlGqxEaGu3zaNlNtE5ApdAbNZCwyjS6Bb
5bUIQQUUOe5O2AI7l44OvFUWUWcAqww9sSsd7NJDa8hzXfPhT3qi/UBPoOAkAmQdjcYPpsn0PrNi
24kwAfFm/IjNQnlSglpdUFgPb2unj9fKzoLtdwZv1W0q4ZrHjuz2Md1jfYOeSuGgci9M+nDLdDlp
JSl8YAPbzga9yJNwNOu28YV5K0ZgWT4f2m3EG3pLgqK1kFqDTTPRjoEff8673el8Xf2gEXWHgQr/
D1Zji4rRisEVzsou+2nU/Szl2ka+9tBpCNSBAeB6FD8svbn4BVzwSHr1su8maKGFLyUIgXEiq4pO
TpIOh8pxoC01sfY46lbEBJFf1R6rU56a+ZWaBW+Zxe/Wu165qv3QuxpjeBApz9iVEWbmyZoW8xp3
p2rVJxDhaIW5oOGkvvRHlaD0eFBXOYOGBQVTZuOeuukb5RNDY3JlhdGbG1HajwktC3sedJ0WBMtK
9lOCEH87X3Qb05fVufTAyfiN2MkkwzDKB2RJHew86nq0D7DcFgZRTEmJ+U02fXwnwO/XgrQpIwAS
luo3AbXjp9hb2ya2r7DE122Tmeo35kvHGBJmSNuhd3fgPLvKHc+Mo9+OzoYmob5lXEJJJ2+MO9xJ
eM8klOmrisgJfk+j3TPQBwSnh+3GjMu30cqwcETVumn9QzfQQbOy8UYUAdPMwnHvWtMhOC31mBZ6
wQPDVByRWZg/Vg2mS4H/Az9cD+B7WceNs4g7J7gXwEQWtjEGR7dJiSKRAEoAuIyPpdQmLoERPpd9
XFOQ8RMQcajjmFLwCMQeqei1fQxStK3EBWQJ4TFXyk0W2Mxms3gq6CohSG9+YZzPz7R/3rKs3Upm
SecQSR2cySa/gVa3YHbYCeeMNm3YK7V0ggW04aXmdLfMJFwQREl7CacFIUlXTpbLzeAyDC2JksVV
k5enzOifQrcSm2LrKW627x3tXiVH4JIqRbDsfG1Yty6p06Cawafq7Y2gh7ERtk53CEaqNnbuxaQG
dpH2EK/4fLzSI8FgZJDh2/lBdGEGxjwClglOWd4PuLnHUTDHdRrTXHOGejQb+3qg2L+0vQgoeG88
xIZRHSrs1hd8/Lgm+bnLeVNtA+OmoPRcMxi1qqFeTnIEbi5gvRZDkHtrQ78bzEJdF7YABx4r6y5R
g0uzpbdkYcH0obGZjnsSFvPehAQ6Xxr51WiEJbMV/GxtVPSb0gCfLSVCZPIeuo2oJpN8F9Obcopl
ryv6eTT7H4Vokz2tI5Lla5DzkBXLi23A1NSKmoug5C+okleXPscW27Xc4Dt9kGvptmDimNtfnAab
oeGV1WYc5TbF0YktBZ9hUFqSX2QEZDS2yUpOlp2+k9dkihQXaZnFii6CvZw353ObyEGotSMKitga
wpgviuHZ6L7GRZ500TLQAhA0BmFSOdymhdKU3XqkheQzfTxnEmqMOYwLdIrJxS4aeoitfU13qT+F
Y3fCmoeUJc25H5YfvYzsXWKqxtkpu5UCguwSuCzc3Dbx1kEdLfujPf9JAu5VO9Us3tSK9xo8KP1c
LQ4xJptLErQJtsh496Q28HQJosfKbYZD0OndlmIKqZR1rNCbY+HZSXas+/LchaU4IvoEeBb/bDOc
s6LHj+l4OZT7MCOrWl2XkTi7RqKt+8DEXY615xKkaXgdjO0ictXs4lnKrg3ETyXP6w05GwdSB+tj
I0ltMFsg+rYG0CTOrUvWq8DNDMgC4qfW+oC8XA8Zp+CPj3+wIpVuugkN0J0Q3V5Ch84B+RZkxCgi
QEv33pa6xTDhJAqGuqgdtK3JyAY9Rf+siulb6mSbyirExWn51RGXZxuzVXVUiTsvNcZjnihHNdIm
nOfQ7bs601eVJT7s2ESWV+xtQTEfD7R9iSOXjrOOkbyNQ+cy7wOxpqzYvylbE/d4Wb03aqHv5+/q
aFn6iqGbSWoJX119+uqmxYaKJLirxrM3Ge9P64U3bccMpc5bbztMdwKC6KnwM6+8tTo8cr4F0KCQ
dFbvEuSQCvbH10SYP3xHsd/c3nuovab70NPh3PpR+tPysaSHufjEdLIUY0NGk8ClBocVwaj57ArA
rleWfimlCr/agdROFR+HRRan1AkRi6RaeSTFNCSuIbrzBgsMuiXf2oxcdq3LSA8arPyF51l71Vul
+RSPEB9a4cpHQyjFInATKJsK+cqdUXeYxymaE6aT3hL4xbcsJN8nB861GocO/Eobl2u0At257Se9
CxjHE9w7d+Pi3KbJgiYAUpU8KAHyCaZkxR6m5UCvz6p2wmv7g1DHbltGxXg0Ae9uat3STuYg3LVt
xfbZQoy8RrIOf4JRAx9+N7vYHfpKM/O629oFJ0kcnnNXWiEUGLJIHjzQu4ssrDQUxEitdVONn5WI
Jxj6Qw3iJcAqWdTZW9uhDIzRJAs/u6hl0f/oa7p6qpt9tjbo+dqfwksTCu8ypdscutsI0gKipHHF
X4VHUSrIddVVWPduBvMxI03UzbEiVr35o83lzWTj+ohj5SkbtebN1hmklrXqvNgtsllZBEhTFKrD
DjTER2rpIA97tX7g/8U4TWW2b/IMXDqy1W9LKqrLOnCrC1ywalUPfXJDllS4bkWoEDXeW+saGcrJ
UqkbKYDqjhAAqq3CzeSQlTqRdEWm0xRKkUs1iUl2X54cen7udhSIm8NCKGTfVGTMADxgLkNUSBFk
Dcrfpr+OMiYbJICbN7E0wlWjGP5twn8WPk9Z3FUB+Jpa1/R7w4AEqPfk4qUF0TWVHQxPhgkwh/tt
8NJM6ikH5eerLMZ3NRHpe15H94WBRAtm/qky8+FnRz+WYCDKy8Qv0wGwwfUWw9PX331KtNQwsAuE
UnweGNWb2bLnTkl9s0npJLr1T8M3ToEZolfXnfsQY+x7x/cqMuP2dVBoDRZD5z2bI0WvXHPqJ9PX
CW5zPPHQSL1ZaFLp77uBinsFpOVOJ3dhWbSRd9FV8hPJqlVvqtS2Vpln1NdNRkGkMYf8rOI52FSl
BDlZSMjrkQiPBTG5W2IxwgNBsPaOVn20h75r7Sl5p7shBPteoELa5ikq67KIuk1BP+hUKiTBN60R
Xnvcjtedq+Y3KJ6LVSrt7kJPHxzhgCbYIyqIeNI4uUdhN9KVUvuHRtASoGCgPJrMOq9wKbfPugsN
vbBa/3XgY+272vgW+clTyE3gw1bG67xyvB9moe9yYCSfmLpWAtMH2rOM8Rl2ioj+MpSX6WPv2ZSd
xCSG03jaE8mFSo0nY2eI8JNpxaGxu+pHWXsXL8v0dyLLXxy012+lAoJxCLTupdRJDOrcyqfag2ai
LZvuMYX+vqg7GT1Y0Mzp9EgGp2g9ltx8qtuwDMmY78fowmOnX5kdUgQ8fTx9knjfBkpwaKM6ODSA
mr/WQFRS28UZv/jeN6/ZlZvmV99nV9Mlvx35Pj1XhpbMyO/X/eePAX6nrEdTu3y94vd1868zb4pU
Eeik24iBfRwcCry3B4wWvxbO32sprm8S8moEkxhdqXLm56Sh/CSH4GDQW74m0aU6kjy6nrfQF9ug
0uoU1LU7HnGBN9cjktxzMjCj8ZzrpMkxK0R8tptocK7hmyJnln0ACyqo/M280w2PTWgxFyaMHma+
+BEwioVWHCnJueglRlu3uMpKNeWxmstL4sYGj+WcSXpJDo/hw3+Fi3oxE/+jR2G80msLzQkTtCCT
D6qT2cdOYhSZNxER2ucmt+7nmq6XRNWRTzahcm75JAPXfYhNIhWrvvtRtk60aLWxOtSGae9qUqmW
OtblJ1diHcFQvqu1ON1pfqM+F3BsNVMvl2OHx7bq+F7ZWZyvqiEmJLUsjD2PDqzA1vBJLElDC70y
UMhJHTNAVHQjYYpEFdSBg5ST+zetz+ceOTb0+2VNJqdT9OXB5pF0Lm5SlMQAX6maVNP5ednSrXEe
UFGR48bocasxGWLiWB/aKvrhI1owG+S5AYhDfAA4T5SujBZu4TEK7uF0CgtSFVmWIYKr5KwYpnc2
p9u+PvjZNi+52TDWJDjML0AdOqGyCnXAV3mr0XYGuLHI7Xg32fKRZeBWz81V38AOL9sBjFRfShSY
qtwXbQuYpAcNG2Vn2FjKurHeNaU9x51/5xP7yj0QnnJLDUwNUn9Jl5XKlXaxqB/chs57xjhmJSt2
Uu/Tbv0CLRFu5KeRYOAFnfYn9Fdw8IAU80XLn6k4UUHrsmJZ9faeR4MJ5gWHoCOzcRvbcP7HCGRv
IvOFD2HTC8LqOGhAoUUFinpgyqFDAOronZSZ0x1brwNVjyoa9H5SFDx6/RVW2mwbU6VphiA9tGOR
HjT3ScaR3FuoYHHhW9QFBnIDCrOG3Ga1BIQKUmsiK6ZdTAm/seoQ/Qnd4gQzrcMTNGsMc2l21pQJ
gEvWKLpXSSBg1hbtswb0PI4fnNDufiZj5RMI173GY1VDktdLchU6ZCNTzFhAvRdgXrsa++7OkHdq
pXnXeEjGdWe5E/GIfqdq+pu8SUksrna237xmY0cFvTLuE/kpQvPVIf+dtKnRBqbX7NGeruIx28mm
yZ9Mo22XKRSstVYMt0hotDtXhzphV8jVmvilLksXvmMAYBMQpFsozYIUwZTv40SgBOj13sTO2ki9
TWqN6S1fkAoQx+TQuFdHYTz1WQxbdlg5NEfeTTtQFy6ko7MMUPQYKk1kFEDlu+57RHgU1XPSOUg8
wAB0od5suxANo5hS3+rRffULrcOipYzLOgU3LjJVvbVNYy9tb+dFVv0GNpIhD0riG5OJ7NHNGDQ0
AgocxRai/1Rlr0pTeTBKVUEoLYp1VyGPlSD1GfRQWRlpnDTVdYpCahfisXnwQ/88Hws1/AZZWchT
nqPSbGoKjEAP8khVXvKEOVbhtNbFKGPloHgTE30o6rcsLclYVB/BDjPgspIPBGzjawLG/aqJUzos
wn0ZFSh5Js007P7mw2B/+Kj4mYdZ64h3Bn8Tow/Ykdonn/5DoGkk0aL9r/ykZoBX8ABIaZ9MD9w6
kI9uaw8f0+CkasA4CzqhNw7xLaPN6MQb44ceAMO7n6Xv0KysV79nmG8lFMBc0+3XZNSle9Q06X5e
6yxU764bOpTopyPfiz/O+eO63y6ZX+L7sAYyZ4Pg81RDpGXy7PtLiin5PpwWndmQHP69Pa8ZjZ/v
5zX9KoTttopdHNke8SHkbyIB3kMfPIDNrBnWJMO+Vdx+HxtwnhQJzSvIrXJfN0UJrb+t7WWpAlhq
b8vEUA+qgOA2QFQg7pui1HBngozfG/Yo+SWGkGVbJcVeRvUH4FYySIccUhFBRfneaspyXMyrmaLl
+3ntzyONZf3L+b/t/VoF23wnda0gnL7t9wDMCbV1nR1m/HojAarvC7uV+3mtCQN+n3/Z930Kw94V
079iK6e/TVUGJK0NRUV6BuIJteVZwcBoqLh35VW5N6bF17bqqeXeJ0cN1GHMWdGQMw7yu3c6fcW+
Q5ZOiNL8t5l3ZJrO9IrY64HQTS3za+qBRrV3I6KN1Sgg+6iNd2YXlauga3Ct8OLzDxvJ0tkHY8HN
UdTWaf54yCrM9vNazphtDyOg4b584B1YZm1srCt0sp7J9wSo1Ndfaf5TadOfqr50FPJ4IOULx9P8
HTTsIO7TvW8SpTQqyoDyykmwLgzDQnhwYNzKYcgBL9+MFQ9+kdKtyPK59JXAyJAwgqwrum16S9/N
Rh61zSDf1EORHPIKPEjo0AMLI9Xb5wRVOT2VUuLNF6FSZDh1WMxrdZ8xafSHLfoMDOl+1+wtxTRJ
/5lW5521P8ByzS9OPhHZ9OgH1k1MpU373lhKuNKUAph80cQbL0/TrV44aPJdue1Nb3wzIudlVLWH
wipRYOVdeByUOFmpvaheWsNZWyjnPtqMOn6JuvNWm4QDvb31IYeutCB2IPtT+CLFSArLoCEIaMi2
3Ix7hIe2mHwFBKTR8GxoCeTZNF3KQVGPOXVzaO2SAa9lGcumSMWJ5ASXiHLD/2gQGNTCfLM0opgp
X1zFiu2fmjSEbtbRQw+TPt7KGFBAkwTUTipIE2a1dK20fClckHqxohcnD7vAtVaTazPiN/C7on9J
pL90S1VcDW7rXWMd3JRhNl45IVF8QQTLnqyjOMKR0ptimwzlqUaIv+icqAAYdlY92n5e6gEDpb15
DBDzrFQCk0hr4BM7f2zp87vL/2ME/HdGgGr8N0bAbVNVfyACpgu+EAEK1ej/2J5FrKupM71zrL8Q
AZr3H8u1bRutOJG77P7FB3C1/7hwk1z2QYw19d/xKNp/NBesgGdiI9ZcECr/GzyA5mn/oAOYtmFC
H+AfFF38fnw//kkHwNJmQJ0dSPslM42G1mbs/bsa0fCpwkB2mte+F4hIzDD7ba9F5Dmluun8VhPh
Mk3zYPlvl3+/mnWFbST9eg3kY/6hVmomIGZ5RBxbHbV6GnRrpert9NxYzQe+9s2H5+0idod9B1Gx
KF34ijEF0p2STLnLvIAe5UW6nFcRPJEgauWJ2HkcRudfpl8/6utCuuTww3V9m9WInvFPGw/Ckvrx
e7PAYXG0U5gk89ERYeLXUVIh9If56PfJ/3btfPT7ZHd6KXX6QTLT4KUNtMDtARGYj7pgZemAwxG+
SvOs6Fl0Ejopy9NW4gjjPO+fNzWl+3XFHwfcvo9OCAh5AgYvvTva524ozetSCPB0TTg8t74vVpWn
o8RLuuHZHvQjuRvhHY1Q87oLXdqh0/75NA394Ga+yv2fp0XgEn57tfm06dXy6dU84pzWMb02CFYa
DfNEs2FAyJd5axyFddCmxffmvPa9mE/53pyvL8by5Y/98xkEs1J+s4caYyUUSxTPfn7C9p6f7Fwj
UMEEKmP2CJXanjspQaKt33/tgNpwrlQ72H0dmU+aL5zXjCyNNoxdg6+T531fF5NYm52GNu+o2upZ
4p9iB7VTGbTIkCCWYh0P9/PW935YVZg/5200WbtqhCU9n/J9Xvr3i8yn9Q3CCRFW/34aE53tb/er
X+Ck30FJHpyS3zAhjurY3J48x4YU4jhQm/7AhGBrCJBh1PJo2t3UwRT9JL7K6HkPMcrtIU1ArGdB
f7JGfdz75MV+7WN8jzLt+4jDNdF8zbzPz0tsG39fN73ivMtitzClDeDYYIprMLZaBikh6koDb6iM
WuqJnkxBNCtMYP2UVA+3vHZbQeiW4ejVwTXq6qBNaw7wW4kiiG0VrBqoWuRCjuj2Zd4KtIgmtqVp
zXYTcQgCj7yUkhBs0Whfu+aDVAzGcDmv9qkskdP+OoWBAsxUN5X6DurDFLASg0Ant20ZSTTSudeO
FSy01CJ3XCwlINJDUJkqjTWguPiSwuTK1DoDx68PY5GkL4nYQSZoiyd5rRH01gnjdXHwgA9H84sL
jxf7Wh279g6R+k3q9/Uq1xlTjl5cHMrIKA7z2vdi3mcYRo40nfHsofAk4UzzcQVV6K/VeVsTjPXT
6dV6aZ3+++dIV//Jm+GDRCnStmzHZcUCX/PHB6lNfKdWYr88DkOo3dtI/rd16xB6FyXVkyqpTHbI
FBGSDtWTC9/cacVwGZ00v4c2QPISuyPMn8cKUR3kYS5KNICTjo8lfz6KvcelyibQHE0nG/6wkpEQ
d1GsOhevp3c47dYiCXwFJA798uksBWhkHWAWza38bCdDdjPGWXYjBPwnT8SM6aZNrIO/DlAzXSRt
kfx2rqaFv5+bkscoZeXvJEXdLXJOL3gLUASaNOAhn5E9OymWZ7Hyl3b5r/3zLj90OkiTpf3bubmS
8F3Al36FIbs9OD1vEuRiQopi0/PJQmj3Fpft/KHQqv3f+5BK9btZBjkvzP4cykx08kWICGapFgYn
ggtp5aG5mJWZX7umG868+b2PejDQG02jhMfdTHWIrbPBla2G6fFMqg7uuRiVsDptthTYjtQ6HW09
H553CtKzriwjbddyfjTPJ1XYjMf+ITe9R/i0zlmfnp3TFrk/v23VHap+a6y/jjV/n4lX9emfZ85b
rTtqD/XZJXUqKsNE3dBbQd/NZu3YoE01ilFnvTrVfOXXjaq4JF0UWbA3s/7VJ7DvZrqP38xr+Ui4
aJYoITQP+dd5hjm+VqPAAuiVaeddKcLoMVcwwqg61dxRB8O6kIzGE43tr82vYQr9n+DYQyWZ3n1J
cCL1TaaRLXVDFKnf27VTXc/nfJ/YuZG55nP+60Dn5845ilYtoUDbUcNUZ/pWuoxGvT46LhBTIEiM
GuA587+tPQ7RLyRz+XsVe5Rz5QFIXs0X2VGVrxhaIu3Eh8YcP3L3xrSY1/6/+0ChiqVKsOmVios9
+7q4KCsafPO2VeZX//0uQmfvz8eRixXVQcuk2ZTRPG06/hu2b/SRPmp6ah7xdhu7XiWuqBglUOtm
qlnampseSN1KD/PmvEaWEIfn1XkxX/O9+XV46MOPqkM3PR9AWY3oIyNvJq2xHhRZqmyRPK7mraht
ctSu7P9eFMBm6QHNy++9yXTmfDo6VqxBX8ftaKShbdpnag3WnaqYpBaLBraD8Ky7Ou+phIiBBIwa
qeMiRQlCu5DivN545P2UwMGnRaejph6M5lS59H14DAe/H4i67jSf9r1/vnRM7HAPmeUU0yellJvo
+Xk+ZX45QgaIVfvrJyTkgKEGKpsh30mZp5vRrBXm1Y6bHb9W9YhiqlW423nfkEIrRQo9ZoBG51Wm
Lyu4HvmVafhIQOdD86IYHGtr1I2yraHqHBs8hsd5LQzvK80f8S/8tdtCtD5lTPy13diIh1v8KUvE
3ADA/3ng+5WCoLSXfmXqy9HJLgMKwGs9UAnMRFDytWXVxgO9z68tbfIz1Kn6NR3+By/098ETbe7/
8XF1LCZQDjMNw+I/DATz94+r0CA303kxj6oEJ5vSGEfpC4D2qKddGxOEoQdHSiRtkeUfWsZ8RJVi
GaIPK566sE+ORdbjafMnCwW1mWikzp5J9R4Y0Hht5szrrRF+opG9ONyO72yG+PfO4LwhVStP85nC
k6h/wn6ggKKp9+TnKaihVUGkJq9TopEARwX6cT7aep5xEweEHk4H51dD1o4Fyg1v510dqAiaIWl5
nM9XexhFmYpxaj4aNRqedVurlvPRRMUuhfQrItoMfrfteydV73iQVdwjSOD5tc8IdChz0+Kf+3ML
Ffu86+/9ek0rPzSFckQsbWycOmqmbJzqel50quCF0vDXAfoy3spGp7aH4qbhNdB6Wm9RGyzmbWXa
VsxpW80zjVILhOUGOPnFLovmprT2yjAiBGvRKOk2qMYOf1V0FigHjn2HIWHeqbipdpz3QSJ2D5bJ
sHQSwL7M7gIzwv/dOmq+zayqvIxaVF2+96VZyw+ft9XW/XXOfKJrUJX/vm5+LSwA9lWX1fn2/1F2
XsuN41y7viJWMYdTZdmSLWdPn7A6zDDnzKvfDyCPZXt6/vn2QbMIYC2QbkkkwhugfA0bbcZWsrdV
gLazNQJfK8cbIJcqHpZx9jMdntrR0b//LgAW9sZvJ3dvhfOcbwBA9tcjJOBreQbnzS0X7PyzBG8p
ggJHUQlajufzS2gjMmXSuV2Wp8kTm1Y+FsN1fLRzlbU9Y+rMm3q2jJs0Y1VAb5UIcWCfKa2snHtr
ZNYeH2XcOeUSbTcQ2YoA7VV/YJnWY3RuwCli9VycKqWjg+wTp/IQKkgf6/bTpeZDsKxEGvwtVhZB
CB6yrn+JDXCaqYWJlDVoqNi5405H3vneDP3wWS1WsjaI5vqugbVUadH8rIxufiwLmMbnxgJjxjFL
UA4TrWXR25s+aJS1bJ2mcODpWOk72WogkgWHM9yoDtT1buysQyMOtaZHYpuP03xCObRW9rE/JBWa
QWDZVUQaq5XTwtwxAqCAstKoRw2Gg0iZcue+KZxsVyT5AbWbaO+kipldyUZv9IMddjqP515krrxw
hSfVfz349K/TRpdXrWbw7FNN18Nf6MuDTzcNfIN40O+GtHvRGmyloq5FScI0gzsgi7CAurG9H7Hi
OPp5eOrVtL2Xh9Zxm/WHBMNEkxVJr3NC6yQ4BIKi3SQg2GDQZTf8VuzDHDYALZtpsA/ykORpuigy
5MJks5rEsJvk6blZJAunjUtVUbolkvCis/Mp1D20dkHnLJIWajMf9M7Vu6zAbEBBq3xKjW1XGeED
u9DlrWj1ZWtb9XeNB6EKYFSMnGP/xP+Dezf7WgUSu9LPEgW20ur3Joh3M4geQCXgHuKwQ85U8C3A
VPwbnozxbgSou2Qa6b/qSc+OdATcKKim/CU1wOO76nCjhk1+xfi0h6LD+hErO3do4dQIdKbDtUeV
LMl6WSWi5IPuc5UsWQId+t7X+XH5b/0w2/twtfck2bW85KVKs8VjVtyiuJ8P3f6mj99UiTuWd/ab
O5aXk12LxMljcWmMK30FMD5DiynFc65n57wY7fQgD0rlI4ei4AcAbBtQLxgc+64E8oAp34yKlgyK
siSaN64y69cNfpeir3M9xJbpKE/bKEq2eRD/Ibsa1ca+7rVt31nhNz2zmcIW1X3bQ5qdNexdZL0C
a35RYM55G5YoKHoGWgmyoYnZTy+QyjqUfokVbNifpjmPvsFTVFajFYdXcKvDl7GJVjJeQz1tUxaw
GGVx4GuOMM8fRTEmDIxYrNWsEs+1oTzA+68ORm1l7aIwvHCfqLrQAqjOrTJOHjSRcUm71LV4LOkA
lq4u3VnWYzAJaVNAbDdtnsECYMUT6lbLKANkN6zIBDQ97yUhS2Cgrq1GO+S1R1jDg9jU8vrbMB14
/UbddAfqaqlBP9zHYeLV0bIFlnOVotByha1id9UkCngDxaufC+yreAsHSr3r6/HHf8wsNPFEKqTk
uxQEZ3XCY61bR27BgCvBsO3zUM0c5shU0hAlgrhqJ0a9E1j7DX9UhNUa14Tm/q1T9XREFEJj+thc
ybZKBKhFyZ4/K7d3SghJ81yULQWgEZi8XbuW0bERR0J+LLrBsDK6AbgJX3lnCJNF1+yMdYMqK59Z
4wB7E6dj1L4dWpfpY8jyynYwupNs1BSMCFWv1NeQr4BCyWTLGhkeQBZ8nNoeOuAYlOsRYTJePpHx
YuZs8POquPPxnH1och2uSw9MQckqdqIjNA5EsQgRbJ21Errp30m1H1l3KaRc7HAx9xDVX5KsErOF
qQu7fYTR+g2uyE+21pvbLMvyBdAlXvdBnLwNBIYEAlcOvzyWDfJ131Zgq9qqxPzcgbC1kpVhYSP+
xby6aGBDrPr3GMBqyGu7inHiDexsIwdPhpoVyidZzJvGWFVowH8oXlplMEap/jH321lQ2/GqADuK
C9jobPIE8m4kzgJRJ1uVvnk7+1/jlOK/ZhOawVbRp6+oziOMvSLepi7fUdf8sikT5CbudR3ytlX1
K26N7DbJESpti7b5PhXtKhl7+1fgQ90aZkCWrRZbm4rB8xVPufzWVPFgeY9FUsH+BVHhLTbrK2sz
GuFbLDzwg9c5mAJ1pvbQOGidDggofz1ztUT/WneJY1UFofLEwqzUSib0sPrwyu3Cn4pJyefpcD4o
47y2J0c/AoRnUUQN8csqGMUjv5f9lGEywavNc/qlSp4Bojmny1Lm97ALRRd2k+CXfblKj9gLtrR/
IDB9mlOE/dJCi7e6iQ9GOaXBQ8Xm60IPpuwniPqTmoT5MyjNeNtb81sEwMdkIYfXv4lAMEuBcgYu
7z3CiNXs61U+94FoZ7js8MNbyFV+LNnCozy7HPxZvSlwRdjJHYFL/ZfY9zAZYbeeh5NImOAwA/Qx
V+P5Jh/st7NL3e/O/oc4hXHNfz195fLvx8evgbWjyxYmHg+2wZbDl+92X1vxGLBN9cQU51BYKCfC
CihfSlSzVwluX/sGPt9LV01PTp00J8NG3Hs0nxFbLF4UXcPKu0N2R+YUGgZU6ZjC/RE5sgve7Q5K
sxS9cDh34ZsjmOQahWBvqQD9+JHFMR4ipmo+zohCr/NkjA9JPqeHiP/PNavQzqPu8njKitH/E7xm
Nbl/ypwhK8zHyULTsBQ57M8y1kDZEE+j8oeUBoub/LuRW/NJAa9w76XoPgpxrbB1aqT6Arj1QkAs
8ctzVFRayX3Y6yABph63T+ztYGbUxwkqJPx+iCb6VGc/1ZcEE60fYdLnq9oJ6iPs8/Aq6rqIdUlI
2ngby/mpmMh6YuKKDo2VJtUBocO3Gllt9JNbrIDzyYhKb6tDDD1jpWGIehV5c3Mr3CN82/Fhdukj
CNm/68DCIT8ipuDYcAhIIvINX+vec88hMlrUybg2bzBPMLz5OCj9g1n2xiM8t2gfmNO0qaoh/6MG
aRc3dQS7Qs9XzgSN1VO66KSHDr6FoqFOQDC9ZyKZ85ZZkjnWHhspTpfNw4INVW2dD9G91F6CoHpU
IkjXoZoEawfM8SEu+4pBodqsU0YZLyK0AEv8izfVEer+W2jfYu54XoOfPQCmNTyeOjsGob0Phsb8
E0fXLyfjiAm6aJr/Pvn/j7Hm4aFDqh8z2HA5IUn9Zxnorx56QS/A5d2VO/nOEcbziP9algDIDdX7
DE3yBSaj+c9QwX1SJrn2a6VkH5MiBEK2OTLlOEHmj13WQ3Hw4lscirPHcMagL2fKinwKxcEN/B1C
Qiw5xWP2qBUBFpkGwgxaWQDA8/DsKaHOpriA7ll6SQ5Bh4SkU47G2qqGP1iGJkLUm5BKrpnE6GWP
FoWsGroAsKQ8nVIH/gjW5+i2EawgWXpoqu6noo7adQ8XHnjXJGwFdONJFpUKjkEtXve+Xr21NmIw
cClWovgl99Iqc0ux/ZbYSrENPTxNsAL8hU5tF7DQFIZHeXhvsHMzRjGcbQ0Igz1ycFNmrAL8wW/6
ti6uIELU2ynpins15k6NTDV+xAaqEEqg/GlH/F/B0n+RSUrGw2sUSaWD75RMglsAg8/IoJHhBocd
c44gT5AhgPqqGL9AbBs3ZllPWJrn/UmeJdXYfT0LO7dDLg/s+v8dh+4chGYT7auNoiUJwh09Wl/z
rO7GuDRelDh+tuJKO/Flyx8zCyypqK7GIbsuUYxdRrNuvFySElEc7OBZxWD1lEEm4ot7jM0CvR+n
/MNL3GGrdqZ6LqaGc207mfcQYep+NCvXW7DRXP1hW3jPtGBPDnNi90/8gjeyHjeft3SoCtUfQ2R/
SLes8hV9v+tmqLKfcw5jR1Wc166I7bWXoo2QDZHBtAvapYxIQvMc4TZhscbfIE8GKKVBEm/lGQLK
b2eTOBv81D/Ks0srkgw8FEUrzqjt/vxxDbNmv+S+cNeZ/W+OAd5r9Nr5qLhqd2jVLAQRPRV/6Ea4
C8Is/uUHJjZ7ma89pLpub5tgMnb8Xxf3JpxwgP6EAM1bqlrig1ud6S2I1KNe1d2hQlprXWXJuTek
krWT1mVsabUOqvs41KLwzvP7skoKeCA5N1zqZMgl40uDWtrmRg0eEKVG43Mepm96bsMlccOHtGX5
LBrMt3qV+kErogd002IkJYlXXH/69rn+Em8M7td42b+ol/2zt4QuICsgOwtXXQeUQsPqrbPzWBk5
yQeU5znDckLVdieLapjmSIQAzpMPqB55v1uRWmmAoJdTZ39IdYU7PdBqZR1oKLgVtvUgLB32OuD0
hT4gVIkDA2z+vnmwUEZ4GEYcBEFus6omijIWEDY6haIoD8QnLcwqP8qdfWaAVWeJ020R1qy7XZhG
3SkEl3wCL6/t6lKpFrJ4aaiQZ++FY/IQGih/iUOo6/hdssG3krGyodVj9YiU9vp8CVmH7EqLm7LN
dcQl5MHQsJVqxXXOXYkGGSyuE1alsXdLG6DPGD7kdqkdqih5sfBNf5BV7AXhDgzkcS+LiK9p7CFm
L7L0JUJmJWnw2wgfcPe5j5wt1wwb2yOsBqAXzW2kuuNJHpJGkAh8cJ9N4haQJ7raYJOoqReyObXy
6RwY6a8DJP/bWNTI6jY3kqUFlXcrQ20cDxYe+v/oX6UHQwyUogl+LE7l0f1sGvpeDSLW88uofPlN
BNNmfc/O2LRx1L58YS3jax+XiEn04XIV5NCKVVF1aiZ8arFWtVKIuiEmxQfIPDwd43DZNFr7FJSD
eqv77U9ZHUaxz02j1C2LSTzj79pH0b8lgftbl56ZuA7WhHDDeB8fHQQUKycerwHMBEe3ysKjrL8c
ZN17mKy/hMksK8SxEtLGW09fUn2wGqCURPc1L3wXdM16KIpiGabJ9KrrvPFNLbJuI/RAHzr4SZ07
ooY7sJE0AegCG0NYOVlvYZXtjCfDiZYMKHFtMOxfw9gc4KZpr9nYOiuor0AJ2cg54Dc5riPfCPic
3kLnvDuH9goCED1QSdQS+dWNWXNXTf68cIMCByH0ksMlgmnqwkkDfVd/KUsF3Ra9u1088g1zR0QF
YD72xY1TZOkGCTOouqLoK0lxI8+SFiPcIrH/KrASCw0P95UYMYTzmaiLZZ04C5KW1kvc57r/iEPl
4mB5o7e4LP3IdZ0R3fNmwVJ/BuLA8daXZlOL8VY02atfydNzuFg4wlUYjZlNv0ii5FR3fX9T8+a6
AesFVQk2/FJHrH7HHCM5QsLxNzB4xbQRxza9iV7kmVLk8UteMO78cvZ/x0WJj/+OYr318qG/uEfV
IQ565UHNTWfLEA6zUIsRkYHCyflM1hmiDiHEeCnPLnHyrDA1ZDBE7iXOgd+9g8xZbJO5gBdoufcS
URJ9KuVMIj63zXHq3Ut8yXueqU7fWhQLrw0En5agsfWNOQ/+nTy0dfK9q8Lqui/ctypF3YoR8B0S
zf4dWv/NYfTG+wAJBtiiCDijcNFg+i3LGeRXpIMqUBrv+aLLvK2q61hJ/DtZH2rbWXRZ+wVyq3mJ
oJR49aIZsUUgkRHZXPt71Cbw/Rb1IfVIx8Q4DasI2PA8OtcnoPUv8ezpF+vOS02wnhK8EposgtUj
tB+rGtFg0nE1hiAMIuVShmHGAKKwxCyQs0uDq4VM+eL6T9ZDgz2ONuUSyQL9Cc2c/Mr/XOQBUy7l
ghxbt2+tsiiD31pV5aiUWl8Fa3yYt5XSxA+61+w1bvil00dcFlSGQX5rsvio5sPKZUaJswBFiGe3
hZMYd31gxQ8t9n4yCuep5srofBej9IrVz9ABuBSk65DF6UfFgKg2iknRSh6LeURALA/sR99ufN6t
Y3JIxKFNeIjFIsV7T5EZsgj0N91p5Yh3qyCsp4lrXgnG3r2b6uqtldorWUqFnu3UGpinIHzLrq3P
blgxoanymwwZnGszbHso29tgxOUUy4p6nYp3tSle0b6K9ZSu38sa1vH0dZrayHCItjmPnTV+YeM+
aPFJfk5KvmwsSG56wwbGpOZVs4V9zChRSyiPqZKd8CK5hhQaHs4xIQK755iAh+V+rhH3Bkh1CI1m
Bww0P5U6D98FBh3J0tEHb3Muy5gp6s4xoWZlp0hP8lNfqfus6O9HDa1ieY9FbhiHQZ+fO62CwqIj
c8CHQav8g3ovAOLTjM+9PaAnff6ypqO7MQCrHZSU/Xe1s/FRTF31IOtSr1Q7ZI5olpWzjTpSXCQf
A2VDoAzWPlDz7WhN4BjEQa1cpBzEAW3sbt+23rlRVv0u7FL3nlA36M+wpKSAw+oQlQybutsP/fyX
DpD6dK4zy+yX3zraXv6Py0OEOJQMg4GeH6IMgwhLj7EBCfOrtoPnJ4tKHyX384yjRO8xWJB15wbd
/xXoanjOQmtkRL1gLcP/134YvYdXgY0GMNv0zjWzPXDvSf92ppihe513s7aTZ+gJabv/IU5RcjzZ
msGofmAeP6+H3FV3bRL32yzSJmxQs0e5glW0xl+QIOaHSwDag9OT4RePiSI8qSOMU0YYkfJhgaJd
vnZmPjz5oJkLF8NsUZSt2ueiDLZFrgz+kntpbfG7aHjjH2Bos808qsMShN30De8KlCVs7w5rYdZl
Rb2jW+OlPk5KtjcK+7pFquLgiukOT7nhG7+x514x7XskRJpDFtjWUtGQ9Q2bMQQSrLqwwgHJRe9n
/1oXqsoNhkjpVibIg4yVqWPEoFKPI9ZHZ+O+yXQdXQt1QFV6vgeyjWa3jQ2AJuS6lQSRTKd3h12b
hhr8qlhVb2z3Z4ZNw+25CgqKhW2NGS9l5RAYxF3yZKUh+nLVUr3B/EfWIMXurN+e2X7PO9+tfHtv
NyrLF2LBaI5N8Y1M2ZqhhIgGS0reCMqrRw5ZlHiHg4vQIzyqRVGmj43Jao5I6ObmQ7rssdL7R9/J
rttarEFEjPUYDT81eRNfoYeUohiNtqKoB79o3v/HMvU/dmCQAzEsR9cMFRk+2/kKP0RiJujR2vRZ
NIzDFT5gBu4k92armfcC+73VEG9ZlgM68/IQID/rue1wlCVkmoYrDznnhUywRVaTNioOnPoMdASd
Xh8ltjcAvZKRd10U3lhsDWNYZjzMMJfq3K1jms4jbJhXIM7Zz9FwvvvQNR+VHIo7W5zsEGJT+JuA
zMnhwIse/iXAEz14sofQX5tq696no3oFf3/+rrYgtK0kYWieN8FpHnkByYbOb38Eo+fdG4xp8Nbd
TeLJy1b63GE4BCFumjo+liwDDyOb5GEoyhktyM5OjrmrRNf9VKBC2GNUJjVTc0jIy4QN4StZtEFv
e9Dt7qbYeva7xt7AJer2+EUqOBK2yQ2yM91anWv7gXVQb9GrWG+18XRLNRoaFhK5pmtuijBrNpB6
6zvVQkQxjTKbfQJmDpba13dGYYyohWJ6KYu+iKtx2UgjLsTuScuQfO6vkrrE+KO8Doyh+FOFlyxP
nL9rRBOIc+9ZUwLL3Bl+9RcQROsBfj8eZmjcMC5iZaFV7WkRYsYwnBqwgfvzdztKkPQZ8vj8c6kB
Md7YYXKbiYXZWin+8+usfsYn4sbq4F3BV45dFxZUUIr9vOmd9roJlROFvdg3n1xvQtxdb72X0I1f
y9g0/3LxQgpV80/G1uFiaNg2Y23WWYHqQmJ8sLu9CZB/x0afdSuzyzQ4Z9ciW6k/ZON3YN01qgfV
Emo/en6Z0X6Xs3N7Ml/VRrUeZ/DUW3bvWO4p/PrxU4Bi5dZjlTFDyzomo0hfPyohslP4eIMNE0U2
TbP70DDOJQ+s4uNoa69q7jRHGQA91l61RuNuZFFvo3+kZ81bZ5o2ZChl5vnaRKUwcRQDwg9nSjFg
G1YizxIYgRUC9UuWYSnqfhcn6s6tIg51+uyp65UnPdf6Q904q6YoLWORYSt5U+o6m+aR/W2wp3Av
q3BvolWfIt6fYzii40DcJVhR63MvsgqKtnJz7m9ELcCyKrYtRZ92oZeHLg5zlncZmIMkM1BTxlhl
bXaYq+jiIM/kQeny+HrurLc6WZQNsu5S/F/TGlxuFtX71f71Gr+75OUaPk4tbtbeJILvFuFusxu1
Cp/NQYuYDlXRa6j16d7Gsxf1Y7CQPIMQVmYRJzQW+If2GytXopXaNjwpBJRRwef0pTImb+OYcwda
gmLM6xlXDr89yqI/Lc0pL1++JMWsap6TdBtrxg5Ym9xts0wEHbopvR66GO8d+RuvYfdamV7eKbFq
PfhTybZd6uvboQlslrtRB28ZHC6QdLEeZEimAh5Uw+pu0PxfqVVFK9xnApbOOcgzeQAf36Fyy/d8
ysMP9bJR1hVC+vo9DLEYFncu+Zc0ZZg6pMHMc+PlMvnYP8NW439ZELS0QhuP6oR8SBs13fpC3/pA
58pVDcLiGGfrqtOLb7gR18taCQvE3GZlO/vBuLeYldyWaDmt5rjVX/uMxdDE8v/0KjwsUq/7nrhe
taya9i2p0M1hbzlufJtVxo8RDct11PNOyYCV4eo5w9RAruO+rjLlKhS8DXlo9LDY1a7+d5ysdImr
il658ic9O8fl6AGd42SEgoAnyx6Jce7vfA3ZF0rTHUOnyGaqoG3RYDNv5UGzGR/ZSpNsIaXFzkJW
+mqxycAuHSak0pxFnysWxgXOFU4j1u25brDDdtNEE0LJl8pGR656Zg96+6HyvbPLRW1D/4mclFgU
a16+4Cg6tdw5rJUfL/WdD/cjSBJ1fQFHNIOvMvSEY4WWJRpKAowhUgNg8UcJ1ACubqxmC311dvrw
J4RSryrdN6eOw6dUnYutHY4ZLyzVu8PxbAI+k9g/M6TyBy1PvmUVMB186KZDPxrW0Wq0bMXb2fse
DjwtRaidDCyGwr0HuePnV43Rt5t69OZncTkZ0Q7j+XK5uFycWm+Xq9Lqw+W6L5cLcxwGMHRjp9fy
W0xwkj/ln33+QyMfElkSK8cLJgSvZHOZW0nO+0BnydlUZnufqfk57fLf6PnmCiFBHwMh0CW87BK2
x1FnC9ZWc+o6YLquYeQbbWSyWQZDclBdIYUnT+UhF5XyDJIp+51p7n8MP1fKjgo3P7G1mGE0bvgY
BbBPzo3h0YsOSdNU+3jo+dA8tHI3cWx1y1qulTMmnW8SMNdsdIUN8mIANOI8qdAyl+kiXPWce3Wy
VsiA/AitfviOcv33BAuC70gwf1dMakRTkIfnEzX3i7t+QIV3HOJ8ESd18xzjErMa1bI4qRZS8wwJ
0+sSBwSolcg69ay9nNLRjlZhDzXLdAAXaTFy531TrxRWdpHmw7LFUtFjUVVAYSqbFM+ZNVUs+fr5
uc+6s9kY9rO3PhOgi+c+VafJt4j3OzvVjHr1x9wWCAB3GOA5c5rctwhVIoTgHyoEz+8rFW1SuM5M
DmmTVaPbjrs2ZntRFmUDuBGgHxMDgkvdf3bkuXxhsrhGNsdzT7WpJwvU4jFHTgI02zzFP14aItOY
vk1Fws6GoX1sCESDKhpkBrhE41g0KE4EQgGYbfV+/eUsDtAt4s0+nYIgGL62XjJk6yziwhT1mkqJ
BuWhwnoc54uVJJynCLPda52zktR1WWLF4kNJtF0i3/PqFFcTN+VpMrGcL2DGEpOLsFByght+QRn7
apX+poasCza4F1mf+vFHeAeQe9cYorU7W1HNp9Qtb9RIDX9MVRAtbS3LsEuZa2AONvJxVhT9MBE9
xzYoZhdCibfUdEgbOcbTpNc3MkBmOrjL3ZoIVa5HJ4NOj2ftUvONYu1C0ZoXrTc5R9ssnCPDU/8a
rOyyFlWX+ijy3iIGbnOJPjX8MJEgGwzXBkVoFKp/bZDrgHJYlEo973ipBKduysIT1Opqq068ExpR
lHWyFemFX6aT9vtLlYfx4jWIuOt+HEHGiz7kwXLQPLVKaCuyj0vnQvXRLdvp5tL35XpfOskb5Vet
eh1Lx9yH7EMR15tz7xqaP3qyoaGu5OckP0Y+Ity1u3ApS3Xwh/zg5Wf998d8hnPLkpO8XnDaf+fL
jE89/rOPL1+e3/Yju5Cpf/fcSVz531f+0sc/v5L8LeaglWv8EqzVPET+SR683l8bCo/3SxW/n3gx
ZBWz8vcwCxbgckJMfSPjUIz3T4mq6hsUuSeUX/7ubsYJ+irrw5+XKryKnJsaXbMqwP+NYSux71dl
IdQ738jlqrJzGXa5ajxDyFlMvp9jhVd+A2j2j6uGSfLhqh2iIzcR6nbnG2l1Q1mo7Ha7Voc77/lO
3v/Oc+/4YL79jefyl79P3lbUztWVuNLlxt//vsuf/PlvlCXTy37Nlqdde91GDXvnXgm6/gEmBqI0
CJJu0SDuH2oG9sd8ch8VHO/LpTNbP/IJAegss/uHKleCHf/l+vLcSkewyp17mXnpKAzpd5jrc0ey
hMWne9VH4zf5lh2ipNqWqvEs38mphj7fSp5+eHFnU5YI/mO1NUvtWabJEFlvBfN8PbW3Fu/qpypy
llIdA8Atq9wd3m2DEMuYcDBYQAACT/V3mJTDaJRa3RuOoa2mOtmdgWSBVVyZo6lXK1ednIMtDkmA
EqQOzxTFXnh2qVc4GFDZbb/QHBOZfT4DTOIUHKBwhfYQ/s6FhVHZY2FW1mh6Ynl4gKun3vRIAOss
1c/BLmtAB4+ybGJlqYOJm6aFGzETAqgz35wrU9Dxx3R4kH1hyTQf4iT76bmZjwFVzegt0JNwJ8ty
41Vup2LJGe4SB30pWZQHu0M6eVI9pLx9nApBQW3Ebi1+9Q1eDdNzo4DB7SvsJSrsR64zfTRerERd
aoERP8URi5N4W36Xe+NOnCU7xfOa9aQ15suXJBc3C5mkMnm7RXxrwaeTBchQMo8vb93YhVUR91fy
AwjKqNgFDWBA+bGBhE6E+cJbGCOVK6liIj4dlZXq63GGezul7fc6d4Eo5RlzoqFA/UKW9VCqpry1
ltXg7c8vXW/qq72i+cV+qAOcIitbua9iSNbS97dIX4rEh/U5IlZXMw09XUL1KgOQLELdWR2u34jm
516nJkKtwg1ZZRLy8ZLVagUqnoq+SlHQWmVrw1LmQvJaK78qr1G2t1B9gOb6f+dW44T3o9yfHSwf
oxPVwRurBmYGClnZloaBZo4y2KhNhThFOm33NPcW+hO1Yv0yjL/kqhF2cA8hgh2vMjvNgaF9ye5K
VlaYpDcPYaYVj42ltlvfDaK1XKq/FCVmXxbnzAHoJCB+l9bmc/HSKoNlrl0/NhiIrCb0R5AORjVY
yfNxXTl1+JKZ9kMsMPNq1B/yokf4FKDxKjQ7eH1Y0h/cAkXcFlVIGaqE6Yvm85tWnTl6UP3EwzCI
sXPfV9s0C8y/4tjbRU3Ufp9qN1x6g6Xeu0WtbpqUmQkugcp1zk7pZmS980N6kZfbIhnMv+rSZmtF
ab9rBlLbqVEvsW9SmxvEMMyNHWeow484i81YKB50Vr1vGr8emJPz0xxshtpmVXz/XUQPdlHBU09C
3lw/YDEpnf6oLeTyC91OUEIJ0pPm5MHyc8TohO7iTfUl0aeX1uydmok3uilMpv1rSKLoPYpinrcq
yyt8WVdxhfBpIMVUUK9EUuV8LsN0FFbXRcYEocD5rDUR0LVyFcqa0p2QGHRv5aBTtMmSHJ42Qfuh
JNoAVTm3su2fecjGVWsdgk+Fjv8QMtQLgMfJX4GrN90WLxwc3aR53Xvx0oq32j+CY0CUt2+rlijX
zThyxsZT7DYt0Mw42MoiOvztGpYmxjmi9VK8tMrgxu/fWv+/crUO9NcZM6H0kDgDc64PKSKPhzhT
XG0jy/JgmeEmAya37xjZtotcxMiG2urcnQ8m0w9tdAxYOtxFQveJrTyx+2g+YKaZ3Foe0pKy3okD
nK3VlDAh6CTC+jw3H4p8TG7dACOtS9hctvUODvnXsHNvIj0OsM6SF42rTsgAI8CR1oi+D968DZWK
KW4Sszdha7yMxrpi7iIrEfXV2M8/yaouU8ZTW+buIhVpBUMGXjW9ku20XEePWTTbEaKCGkjsbYzB
+brMYv0qVBLz5M4jD0cBBQMMsFH4qb3+LkL94XcMNlThD2z6Znusp/qmHOv2XlaxBoamjIOpiJ5b
bN9jW3LPwNH414S4sh/VkJ2DwM6nDSv7+SOmgMbV4GCXGctFaz0276PhF+KE2aOsSYfmh99gLCFL
9WShidh300YWZTbayPyajS57LNVeZqdRDrkuTE6YUTlHphPMapyhfG1zs9t9qLPknCUvgl2pZT9D
MauRVRCPmMHI8nvauQ7FendTGqhtzzZj3Q4+z0opFPOhcplxs1qwR8yZ5UtRFWTqz1EZ+oPBJtrD
l/gyrM7xslFPUG9VXesqziwMFfHws69DoQkmD14MjqvomytZOodMQhlMlhHWta4Tq8ZH6pIizwpz
XuD+Sp4yJf9FaTa/Upo909MAdQqGoKuahvVlrwQl5qJNhm68Yls3XMndO7mtZ4G0SkItvZElw9f9
vRHBnZIRcqev7xFwVhrkwGUI7r5QD9rqeNkGrGqMY/EMd9nYCvF4CuL53j9eroEvrL4JVbf6cN3Y
Ri3embMb2c0weQw88KNczBOroXDwkdWNkg43ggF9es9smoXY3ATpaZ2g6mc30jpvwhZrXeqeuZaN
Y+G6xynW7mP0/GusyZwPsSnO3yBzYmuNKLP1IGMHYmVJHlTbOKV2l93I0r/F2xju1EsRK+9DXtgO
Gu4jqiwhXx3csMp1Z7bYvNTBDE+a25Z3+37vX3Jk4/u9g9IS2N1P9yL7z0X/8tYGBk9HJzPuZabs
7Tfx8m+VjZ/jDcDCG61pdUxztFMSW2//mZc/+DdJ7/9Bl3jNT+d1Vwwfb8rips63WJbTXhvUEo3V
wXnGRfImbpL8rnK78tnWVomo9T0vP3lhCFiCUhRo2XUUR9lSQSn1mX/ptqlajL5Eq5YFWF3UJoCq
wb1O4O7dJiGDuClAdjseCx4nLA5foZA4LEDZZ49TMMYPln+SbfJQNOOf3aBMB1nyavG2RUvmnN2q
Y3yd6rmwc6WzvtUrhjlXsoB9kYc4eTiu4NnUC0y7S3a8Wu3JZ5ij1E3+WuXzfIX/NJBxUUS5z1j6
Bm6jsmjwA0rrsHjG5sM+GsLo2jT87DVweCJXYZvt8CzKX4e4OlXs+txnfAeQW88eCp68r6jx4W6f
RkAVRFQibmG26/LGZYPwaR6apeys+XwLyEkbfIsYN2O86LP/p8MpxFxcaDHKjSgniZ8Cvxv2stRi
66IvuoqHqzekCfQNUVbtGcqraQ4bBoA6aIwJi1Px0xqitBYiWtG1fHYi/GNt3WRQlvJ5irt9eyeC
z89a8XOTCWNaRgi2UOzc0trWofYxoc3G5ZSU6Ab1Vljj4ECwfNyGkdFu/wMLYX6WCAX7gD4oOqGG
jj6gaeEX+Xnv2CoSoP7+7N3MwAI3ah/xQG5ZgQYXycH2LevaiPCB/3+Unddu3EjXrq+IAHM47Zwk
WXLWCWF7Zphz5tXvh6tltUb/zDfYMECwqlZVt9rdZHGtN6zk9HZI/PZrONXBXrokWKZJ880ytxnX
ZVq8K5Fwe5kno7d5/9QsfXfeg81BSV23c8iAuH5FqtXp92PhPOfxqO8xRJgx7Cr19M5tcUiJyIuc
JzzTpNXpQTecTOyfr5OvbRlaVuASSzHPcXWMaZcVrqeyhBbnOMCSdbiH1fgyW+a9Cb+9qrwdU9H3
1xdwnGHGZLWYr/pqopV2O0yLyJq6HK59jpFugyZF0PvWt0iw6SKYKjEvmmuvkbfFnBDdsltTzoy6
C/ftHGmHEaP6lD/vIlJkkT40D6JCpvpQa4t2uEiXDP5Dv3TJ4BJ/W0f6Zebr+rkI3L3GWnFhnjzF
Xsne1YHVQ2J82fRSiWFbi9/62qoT4yR7YBmQw5tNb2pPCMBSgbwGvonhqvSymMyOkvGv//hh6O9/
GJpObZWfB5ajC6TiPZUVjLzVRZk3I6Xfl6vCLcb7erGZe9UQFJnBsAUHPLqRsa1mlYomNoPXOIBL
2VWE8BZXhSWat8sCMqrq3nif5W/XlEE4bspabdyvZoKTnUh7vZMAm6L7umm6u3fdohZWm3cydtMF
u0U5zX3QRt0/yor9y5oy+fcYZJLiHoosyZ8KMYQYb5u7SY+duxlwKLKy10ZqDuxDdcWAylgm2gZ/
WwvH8cW6U4Kv01y+hbpyQZOeba50hctynl6+zLjFysB1VV5IpknX7fXlzLCbD6rTPfhB+LW3Zn8/
RiiLYfcJIRvKfNZslpGicPx94lUwAm9E7NcBIWgb+Fc3p9dlbixtGa2wIh+uXO/XEFlJ4kYtxno1
beKvZoX5oQyU+Jz9x4UbJem/ywigR+Y6BuVphwu4g/D0uwt3VHvIIuZmsUE0J97YOVZu7BR1Z5FO
1jAIUnHCdMJTq+bq9TBm1svZra+hAAzOmcO7vltTRiXO960hW5UqMsJzXq+xCcZhHsU0pB6KzD81
uY0w4vVUHR/CPPN3UdXOp3FM5lOeR122klPplEOwDCf6gE2MnF47bW74iWPuKjy7SDMvUJYwRoVQ
2oaC+9bKcfpkRc3K2XgWRdWx+DKTMjyYY7UdUauYM1U9uqkXbIpY43tW/ACgV+yRNjmN2eB+RHTz
odERkS+nxr9Yg79F+9lceyFbY6vLNvjBdZvItr+UfefuBr3XKLH75SrFmHMX1OUpsjX1gNHoKtSS
aR/2GFxxg91grA0dQwlhHVEjMpqNk7v+vgd+vjHSHMnR0dtEX0LY6ctT+sPsVUeAevwRZf2HGejK
Rvemr66Bfk3mFL/SuPzWzFwmZxPFZWTSPjRhtuVp+IFS9BeMV/117WK1qwPYBPHUQgWJc/LKHXKW
U/1QobGEpxiPhgMgvPFpsLzHebQxle0QDEEkY6eUyVmxQ3WbAryo8TvbKFV8b2KPuELEE6HekPqu
n1vBGrtnb6N1xmawuh+B0irrZskAmY2BIE1rbnOsijazexwa4whydVWxe4l+2AB61sRsce+katEZ
R92rg22CJRdJTR5l/LS8YE70yU7Y1A52bWwsj4x64NXU4aMf/oz1tV+M0Q7b4gNcmDu0xXd60WMO
FKXdKdgGqUepzja22ZBhCcBNb+VTyseoAEc6D4GgBGJQWUOlrNv2ZFbKX341aKdQT0k0J+O6jctx
s3jJDFzarcL6GC0Sj6ixJAcfUZI5UX7ZvZrgskcOrLW/WIbyM2ytFYnIrzEYDBSnjV+JEZ0ML7d4
HEfo0QFSqg7Rn9jXfwuG1F+3qaPsbG3GSDG1H52FRKb1/q6rxrtwwj0ctiNs3UFxgJDFH3R7ttam
8mxiILbBb/up6kisGIr3kdyRcqlxA9wV4yOW89GT30FwUhdEBleCO61qnC+F2hymILz38CUuLPAe
DZ6pCaYFa8wvrENvFF/0ch6OTVh/0fE3dUKlfHQ7JV8Vk4Gte4y/VIBQ17Y1yi9FOFgH2AQY88wp
PpQWenJa6D8GarVsKVR2TF6qQM34o1V/mBbiG6tMOU6FH+9xfz/0rXPRTLRuevRQzqrWXXxYQyqi
XWqFSVbUxM+gwA61N5scHKSN2Wvt6qknEW0b7hYVSqS3Gh7CVSRm15PR64hI1Cd16vpTbrCvrt0M
6HhhxvsQ49p1VbogMxOom1MPWjUvuw0846MZx+HOm2fc7/Q8XIUPFXDKPXqBymauPLwgw/Ioin1W
H+/NOgVZ26qrITGUu57M3F3IkwUkEMWfxwsEFi48IYC1VqV83Ea5t8W95OKjo/k4mpT0K7s4tXNS
bHq8ntaNMXr3fug+alp1scJ2PHVOfldVo3YqjflU+2hq8udM4GfrbEnt93c8v6yxITs4iMBQDKde
qaYUJ4zEeYaGXu31QvuMkk26qaBqruxZN1dGyC+n5xkGjdyp7rVzOOsbpHs8OzV2laWVmxQs/Lq1
o7VZIejUzuO0Bp6QHMFGftNqnAcxu31ysrs5woa7xPjsWNTwZXxr+tGbWGTmqB9s83mjRbV2qPi6
rYcpVe8c6iKW2T5VZqEdHdyXtm3do8uuO8nW9bmier22c9VwOnst1qzmVGkqrxk3BzfzkARIeL8R
3w8Hc0vkAoDZd9FFzpQ2LpqVtBXoIyd86g8Ya32HBzz91bkXN8PTO+jicTfz5MxHZHvfYwtlSX+s
hvs4C/rHDJMufen32LFskJhOzh6KbZ/dMt9bYeN9T72+ZLqeHyQMQQSrnNrvBY5bB4sd4VZW9azm
5I2W9cmxC+vcwTNby+yKCtTKxsf6g+HWxUMcVv1KBnQw1GtHDYM7P6ryjzqEJnZz9sHJdWvVVzj6
lGMMIUZO5TApYXO6Nd8P/1OM9L0JfLeElmH5CxO0HXCY3s4Y9Gy0XBs3c5/0ZOg5NIaF3zw73LU6
Ts0WrRYXQv3SGeKLvjbKusKJZenU2UydIpQLuZFxkcVO7k7r0uSLYZVkF+LpQe/M+IthqMfYK+dH
VAHiLzguris+tY9YDcVfsKSiT28skwfgbC19rlZVB82lSBJ42UOaWcMqCqPoGYNd7JGnabxz4NHt
uMj+MFS93bd5cofFmI7wru6rQF6XQ+8ZHe4Nr+3WGVd/tHNZn4GMKxc54PioXEgK5lvMbs2VR5Xm
HHSWeZYzGL6g+74GI4q1tw4/NqL6GioB+MDTllk6dG6gJ/GhKMB/takLBjpEmLn3DVLEVdx9j0er
2MNYMfQdZtVIgE/Nhm2CsYZW55wLJwYUkrYvZ37Wb71KwcY7LlsAoUjcy0Ffmu/6PJyNzxW+UQ0f
gsqTuelnyZmkbYLPW6CswYeDaE767CwHP+ZMj3LkBq2SGubonOSAL+bLmYhCS1+EFD/vDwc6U+2m
kxz8cuDFkMGZ8BNSkQm+pyIHGlYUkds5oFpZ+WtXrdvjdaBAA/EM2T/meWk5BVMLudbVAopefGq+
AjH6fz+mCbT9jeCQDY3DsVXDRUwLIxZYyn9PX9R5jMmIaVbPXK3N1WjU2sWZ503khz15qEi7SFfb
mip2jjTl0LyeVZO6SZZYiZDYuYlhVzpxdWAPvA26zvnDLMLlLtF4n2IDz7oEz7zT4GNKmAeeAgze
QFNOK7ZSEW7jBDezVnE/VW0775q8/RDb/oZCBg8NHfalF1/duX0djvfSspAqW7Tak9D9iUBA8kFt
C3drD/W41xfGJOLn+LeqXvjQuhBGq/AvZWFOxmE5XfRhYfQuzdskaV4nOVP0UI1RcBhgXuws9aEb
hxA6Ux1+bKoy3OFtHWyl2YsEJptSJ3kJAIEZIuz+M2kbzd7Xi/4Yt4j2PlURoSucunymZLgbRH9M
NX82iGZ99lq92NVxTrZPaVv8KqnYSqipKLsozNuTBSZ5Uy6C1ZXrRPuqIIVXRBr7vnDRvoZOHu+b
pZN9gbf9318Vx8Vy563wGt8VfHU8lR2krmuO6r3zLqhnbUgsCsHPrR3ACODp6A5UwyHmIvLhdhhz
95BOaXR367JzJVsPmMvvb31UMpJ9GDrZGtkj8zofuvCbJUlhvvTrNgyV1yWv/ctMX+mfh2Eq7zMz
u4h4TWLn+oel1UOp+iwtI0JAepG9MWDf7XVjoQGQWlAn7nrKUCb7m91BhVQEmwz3KBG3/nn0gnUx
Dsn+NjDm7bfa9tAeWfKQZu0c4YMOfF9o6WrhwjBwpp0kLlH30S4k9H9ec5694x4jw+0frjWgJdYs
vfNLwTY1ALx3LXc6MfMRpx4nBmNxlHaT+/FWht84+QzFhBImMoMvQ0bcUBCV+Kurz21I1mvrjrtn
jjaWs4aag0qRDqUEAC7eD8tZYFbfsjSxDrd+VEJeBq2qeDOYVc5Lv0xfBiEgmgfpj/OhX08K6CFF
Gbw1muvtIUw07ZOFRTe82szfIDGpffKzJj07hjqulJjRfFDbD7aHefEyKAdStyt2QNqTTEeP4E/+
RAUTDQJMG/yqrC1NWTtQg5e1uWunZ2tZW6a+rp1Zsb+bktnG3jQyz12i7W/Mkl44J/Hkfcrxsbzy
UJDGtNFqNvpkq1SjyxMUW9PN6+TrlNsSKOG9mcyDXLav6zpZmVWqDZ9FHj/EE/4AIng3dTEfyEpE
8rtAL0d2ZyUaySpFxy5uj0mEVTZG0pU+Pas1vtmAj7mLF3n2nOrvu9vISp9zfZX9QzSLoADqnKOM
+wrGiWW1Qt1jOtfJ/PtU2hP68zxkVfpamu9jkLInXKFOfb6NXycuq13PliWwy9PXkVWryJeEAw9x
sPjlkMEEOieqhgyn/9Il/f3YzRuzxnkXE5+3A0HmI+A6T+db/7+tketkWGrN2OSzE3+F//ZRbizQ
Qy9zkM3fjKRxNwiZZXf8j8YXNXOG7cTn/PfQxpznb0it824qbxE6ts9J1TYPaWnhxxrPGf5yWMni
cfEcZF60fRfh1Z7BL1Y3VgN2LWTzuIJYCFBcoiVJ1yWReydnxpLlAw+YIlQAJew20AeJNZPPCLDC
NePLdRWJ1mochD0zbbfB5yCLuycTf80nNYr6faNgSI0UgPpUVon2NMXet64DqC9dY4LukuOVX2RM
upLZc1m/z/f4CqrZ2nkKg757kjGlKPs9LtmoPOMCnQH6fFlMpo8ome7nxDWQqNlJ3jQtIaIAyiPD
iZS4cecC7l8akvOUM0mF5qNlIHa9e9ctTZnHeiUq7yev8I/iDBMuGXdxhfGH9IKAPka8i3vI0Doo
MixnSBJdYmX+9/5b6Gu8rCNLS9ff17+95Gu8rC/rZCrVkRKKZ17WyKY7YXKpDDW5SFMO6TLQlLO9
iXsbQs3SvA3cmkOH39WbYdddpN+yP3ujTaFp/j2xG3bKfLKr7nDL615DpG30rr5qcPva/VNml4TT
da7eFd5lhESGOxf6oIBjSIWttNDwDzdg8a1PcMbWooZtlFbP84XiH26w5cZ0X/qu4GeZd4uxYkMH
gKjax1ppcrIxo5FTML5hBgVD6FUhfssO8C/BEdoLrlAGpDnpGiJe6eLP6oJAPXKHrteeO9XPlAZJ
GkCvdEzwVk4b/lKDUl3pWKJ/5HnX205Wq13cyvZPXPyTfQAU8HGM7BopkqR+zgC7oSph/gUl4Tpd
4dNbkbVzNrGiGsmdEcCY65R9YJfzWfCugnyVw43K8h4wG+YHEnZcA9+RX0bbKTaB0yAwuaixFtEX
fcxItS8N4dgUHUKlVuan+xs1BylC/YD0QI2kFXFyEPbN36ZLdzmlyVpPjXRvzdN8MqbwMfVn/yyH
eDnrNIq9ZGA5zdJuq3WRenzTJzG3Kc0t+nWKpfqAlBEJWHdqCPCnDcLPpcOjG5ue9skpOvMOH3Gc
TJbBKapBU8yuv9EWHJEckiLmzmdgwrN05Z5WHRquKssk6ZF1ZOKs6Jhz3F4FkPQ15PVV0BH9/SoS
LAt4YY3wGYmmNao6K2g7E9IpoD2XFv5Q00d1aWWk/WQMdUjMUF5bC2r0dZ5GhnQDLFVxnLWrWbBu
TGhGR56ifuo9mXlT9lhSKkQ6kjIbRQATU8Zmn2qUsHlSTxdnGzcbwC9ruX2MlyYyv+4BInO1llHF
S+KPbruXxi0eOIZ1HDSe/ocO+f1wrts9/uTRgevw4xvrqDfvATvxCKZF8pgNbBA2Q5VMx8ntLgDk
00+R8adoACmJkSwNbbFYlIaT/XXV/HkJU8lbf/49B6Vf+9D4c4tRbdM82lr0AWnw8qKAJ8QfRMMk
hK4a2OT1Y8JouFibSTpv5lIJPsqTkZPhfIGwz6M8IqFNMO7U1p42MiiHZOKuoZZYsGXaeTTV8KnF
2By3DfT+kAUBKGBkP5p8LDdxh2PwlJXlhY0k6DMksb6jM3NAdjz+o4yRnSEv6X703Erfh0XgHppu
SfJG4KgkJGc1Yy6yH06tv6zW60px6as52fJ0qB5eCG2zxs40KoJsDXFK/w6Z7qM/D1BtkWiZcVIm
EdpQH5jt+VlXVQ8xe935mGZmu8VuIgVp3vsHPen7Y+Vo/R3CjTZKQ6BllRbLb1zHtO9BoX1sx+Dt
knXZPhTLkqmBbi1aGu5H3zgkci1qcy+5PuJVgF1H3Bwv8sAnj4Jypi63WgU/Ytuzy0sm9+JbyDKr
8vLyImG3/gE/p0OjZJQzhg+iS9n6RswtxIoPeW8gLFloa7vuxi9R6o1nwGj2WvpdHNipPqg1aBzD
e/r79NIvkoOsZkQ6tjzhy3RnVvcjbhSrpPem516Pv/LxsOUYp/JShqG7FtUKM8yu/XbA//Q/9N/i
nWau9vPVa9Kv0+Dk5nl8nGNURvyF0ektV005IPu1Gh3XvY+F4+g6ZrVOdIw3XZHblnkJOhKrYBHp
vk1+ncfbm/8DS2e+09pHjxbuCf9cz9Q9sjDvKpBGhYV7n3rxDxJ1GpJ5Th98FIjw6E4lzAWSxDec
sZxdwceCO75iiV/Bx9In83SrB/f29wFpxmYO213V5k1nd+OdztYOZ6BF38RKxjs5eLNPfUtGynLk
CroEduP01LkVGS6kESmSkmr094uE98FxyvZTlUU/BH49JeF31KGNT1ZR+XtVUd8EILCABUUUAVr9
D9Fs3XbepSVsFWKgpZHI0nRURJ13iMSMDFNaVn79ww6wbqQMElvlLy4kBdU810Iem7MgKe3P83IW
Ln1yJn3/HtcMZx7aosPUBHA9ytFeRY3aP9TLpRAQy3dwACqFA+4gSGboqzgzB2BGyy3EhWeCovp4
lntPM8HOxBNtPMvNp1uaMvpPcyVYlmJnPp49nSIfxO9h60/cSb0oUh5bq/IfIwxQSPL03kH6Etyt
H9ugPhR9m99LK0bn5AEpgM11bJnUcHo0e43E7OtCVoVLy4LWvMbJQNyA0ZLFZe51ARYPoqi4l5dH
+3vYVD11EaEEMX9jV7j03LZJGLpB/v3Htu5BrMaB6yhzbyGRUnQ7s+cZWbZ+cjDwmLqgf4lHejbe
UUqMX/gmdTGMd4ZmII9IBei6Vxxd2CjXGJmnMU9GZFMpZ7IMSJOH3IizY5obw50cwkIcV5cbhOG4
m66veKFh4f2jLjBeY/qs6NZgAtzNbZ6MSpz0SYif6O4Gr7GFGlPxdP9ihxVoU75q3WFBVHSRdtKr
eCuOlPmiUyBndmPlDR4DtXYqq+g6aqV/4nKlP/O/gAvBZhiqAbuTjsKuHlAAQEL+pzarCdJ72lgd
dJpRzusjp66unaTt0QFMexKyPDuth4zd917eafTaef1br3+muNVKfGgh2nH7aBygnMMmDsjSysj1
75blZCW2vB/0svK+8a1D9NH30kfDD8AYeSYogVAdpjvFL9n8BsVwwZ2mv4Tq+HL2rs9yhnMyRv7h
Xb/MeteHUVGyqz2wDf97zdtcN+/PpOX9w+31taRfvyTDhu4Pd6DGtdL6Athp7u4TPZv4pqqY811d
+Mj9DKu2KrStdIr3XiRBMock435Ar9G/k+GqbLRNlhh89jblXi128bla3Ptuk9+sLYsh+DAdTc+m
YPPb70/OSNUPV4PA21zp+6d39C749pKvb1IWYXN6+d9ZYkN/Z88B6Rgvd9xtbXwMDMt6D4g0Jgwk
BzOtfxVZCWhhSQjdMkX/mDmS4cZMEwWjb8Pa9E7JJfKWnXqTqHq3nBOVAXm9YSjDRy8Ip7UYqet+
MWwQ9lPXXfHbpf3msN6+2rf37oM/OO1Fem7dt+ZtoXfTb8FZple7wkp2PkURHi3b+I+uvYxpEPwC
mqqvi9IIH1CJTc9u6ztbtTDrr4OaPfSey/bW7L87btB9ttXA2VXY0JNqHLQPspZEICAtaznwPdca
/qrv13KG4sFUygLzIHlUyQq33ygaFAsz+iW3o98NuRn5kSojciv63ZCR32Ey5/fIywNSEx1els8x
Zdq6Q3dmF0xCLBhURIZxBjtZVvvYcId2VmDGvIcQlaSNVqKgXkWW9yB9cljm6iNqcbf+1/lz0nkP
2nIIgxgRKo2rWru4JNbLIQJCEvlg5aQrmYM3/XPUOXfSJQczxEfxNV663NwZMR5OmhXfWfsaK2Ey
+tp/e7nX/mR5TWnJ23CLDtxN0+OaURTJeB+qBepdXaQHafRHlFOyAacbfmuM/Ij8ffqLSv68Cgqr
fuxNaAjwYNJdXAzRN2xYjuKSEhT215d7RFMD9reNLvxoZCi9qI7SbKUph/Jrmtb2k/k6blBa3xod
9Z6r4rqRQs3wViGY6sJUXFy/FcTfF11TETcV4dLbgLmImTpRba+xQTWOvVbsO9XUvo0O2JGk06YT
WHHnQ1VkYKMWft3klfvYrd5GmFXm/n9H9AqgoU4bvjnc2c89ZpGYYC6n6mJYri+HPHAQQkhMu9lN
RfDj2pQRiZFoad7m2WJ0LsPXUxmal4KwA4Fwp+je80z6YIcoP1SkhR2d59Xw1LX30vAW4vVUAOxI
kezh7kNAZE7hJc3bP33hYU+t8+TkxozLxTLYdNHeN7t6ky60bFksjd8vhuARNFuJXxbzu+rPUdF/
jqMbHt5dpd9d5ktNObhVVR9vV+/bLeFdn9IVNpQ/FVjwP9xd3vXJyyaFf2h0uz5eb3j6kPkHWK94
rcLutWSjZUXNFw9JhQP0+/FOBuRgLE3ps83yi7JESNctgr9u2Yr9HpWBa1+ge1QertxEt8MtIoE4
nh4McIL/gfDU3gM8TWepWAKbUDXN40a0PDe8MUlW1S5SPJ1LUBkohzjh7kABp0UtBXSwa+eg7xRQ
SlPVHAojH3YOpsBzO26q2myxj6N+kHorEJKXQPsvxTn974JzjqY5MNtx+uFdma7xf7DRVI+LHpU3
9VIUv1oxEAWnfm6Wg1Pxga661zY1A6xBorLYSqCtjnyAMixtmXNr3ubhAfgVmdRu51aed5JDvqBM
vSYyEfhdOq2+/nMucnMrLUcGBH56mwL49Xe0dJpp718Xk6ZEy7IvS4Aww+J+6Jpdga2DpUMOclF+
P/eKFzwO+JuvRMnEADxkzqn2MaJadYydOtgFXdBR3HoWvZJ/nai7yncL6vP7iYr1LAubRaFvgLSY
5zSrt3mthACnUqCD/uL1k7iLthmgDjG1lS6oHYy61+PvGBudxrMMS6AXNmq34sdis7N150ZfV632
8x1f4CUt17T+rmD0RinAgn3n2Jl9lAnT3+kJwmCQfOKSWHy3pMRie/iU+RYA2DYMjnBOEUt0Knx5
SR9BqY8e66ltrJOdBdF/5Cesdzs51HZ0DUEkx3INECKmsyD83/yAPIOvqa2VIb4s6KpYZ/yd8ydD
Q+O/HAeKhmEeGwFKSOZ3nUSh1AXkoHN7W6NHhyHyVZokLqL1rMPUubbLrFlwdK/j0pbxwqx6OPXa
sxeRxFTTMPhlncjfZb8aJaSA4KbaHTjLBh+id+Nh6AEb9ft/G++W+cA91Dfz52QIflVHWd/zsv8z
XjdJ8Ol/b4819V22QoMqZdsetD5PBUuB3uTfP1Q39hNoCWn0UDsd0ObZSu80y1uL24h4N8vZaz+u
dqiLu5HX3/fRj2ARTOqy8oyQX/YZa7MJggj4Z+mPAr60pCw+oyP+tj+lMCbxgd1MJ7g84KUXqabX
eOkvXSofWl+b31ofwBcSOIpbkbeIjK+O6ndbJZ/CgzTzLv7ZTGi6GnOef07m6sUuESk0vhNNQsLw
9yTTqMJDuZgpvk4y0eP9PNf1Nap3kJeXSUpFbhpqgLuLWj3eQuGcvrUGv80mhSXXgC/6ZKJbKoRr
pVeUQ68N8VYI1wAEO0S1YLK9hsl00AfKYSj0EZZleRrUsGxXyK8UfzRF0FhUGac/HXU0j16I50zW
mt87pJN+BlbE5aLKg8fZGM2zbUf6plkGfOt5SKf2eXT8YOcW5ctEzdO+18P4dqIeOOZZaTxtMy+6
Tb7+QyZa+HACI+IVkwyq/P/+ZuF/+O6rBTDHcqEzGGiYuqoFwvfvXy1QJzEmOUF54vW1B350DhpN
k/p16tQ/jdl1/+hRn4+401Ieb5u940XKz6zwFl8UdrO+rfZow+n+AzkOErUllTM8fu2zM8XKTvex
LLaMLNhQ5si+xkkTrjStb/8Yq3iT66hWrFyexXV96n7B4clXaIvH+ynSy602U4rQJ//bGEwhm5QR
UTzDLu6CFPDYZHv+99YbdrnRlH9EWZKCbE/sj1zx5r2lGNEx6YdN5NbmkY2of9LkhuQtt6/rqfRK
u1jGTVcJVhlq04fZGIKnDgQLXFx24K0bPBVRyoE7zWkpVawkYlzCQGW1W9JRID2XphxSWM6rhOFj
pacRtbkg3DjWND3IKtQVe+Qx4kshgz00t32TeVQMXhdQCq6OU5bru1sfktNfCySMzvKyrqqNj0Br
Z7hmCRwBI4QwiDzQ6xJ1l6S7znXbzfU9eGnrUk7xxoP8PRLo+wv3v6ru5X3xbGVs4jopwbQrMxjl
zvzhZtMJ0dTmS9OhUQDfPNy7WmN9g25+DTCor24iI/POltOVj4PSYt+xzAwWcdcgCrOngR3eecBR
b1MWnvljCFGG8gr3O8Yi427UqR8juth+5pZyLwFa7BXrvJvae9fpByRL9fz6Wk1XPrS6XX7uNSM4
elHd7xSzVr63/V8ysWwMfzPMSnwOArR+AxciQtnvarUKvs6Z72ySshjv+i6qz47WFLshstxPfZ7G
KwQD6z9HP191nY1OD/j/dWvV42PGdeowlux3q9HsP6R+2i9uyM6PQOuQIjWqP1NLQa2kgVlSFvpW
H7r0ghw73oBwXbd6HOhfwjn/Juv3GpLQgMd/1GWJAJPu+EiBz9VxHmMSP1YTPRmD5q6iPo2/JU75
VGhm+wOltDvTG2Nydu46QhwnWI3Z/NjY1LE7a0KML+2iT6MGDRmFWh39IaU5BFmfnQCx9pceTRl4
Dtypy001RdrPCqn62NR+FHUYbp2We7Ffz/WHXOURVwLCbjgX0ZQfNb9GPnWYqYC1cf/Q1W30wA8b
y0AAMs9mzY8/tYzqgxVW+f2I28xaBlofKZVhcvNHSjwtgphms+7QaHjOI/2nPw4ptoy5SjUJNWyZ
oOEgmTpV8jHTvQe/0YrVlPZNhTWtM50Dx2qUdR6n8zldDnImh3Kw+x0Sj1uUu5EK6ILmJ+iKY8CD
FnCobljmt38GtveztvLwm65Hxrpye+1xEX8AO6zi4IyDx0lV1eDgZ2334OGyRwHf/2Drvn8UtGo5
RtVOmwd0bKAj66gJ5e5HezmEVApWeVQXZ+mzejRslCCvN7k3ux8nqBw9qb1tgk3w4yIWv57nzPo2
m9mXGOGYAPWPEkR1E5VfZEBCCr8bFnY620C1ns4aIlZnJGNwT7aqe9M696WtfYA0NDyOSmB/QMlR
GteeQK8eurZb61U7PEoXvwQyAoq7l5b0Z8BxLjgt30dwq0M0pYIG+Vrj620d6LXpKXPTaHXrc9I6
OqpwQFatrqEj2NhReEA6WIHQPfIo2rpQMP3l+0ni9ktArW7Vpk34bKXuN2viQt+75T4jOx+tmi/R
pKHu11XBTgtqLJ90fFpMV4/vEY6I7zEGnZHHqCGxq018L4e2CiiXWAneOr6CGLJ0SjRgjv7gax31
IeRv1UJvfvG4f+5jU/nLymJsJS0vWnnTzu8rLjW5Ux6AivfnDNj7qkFB7WNrRs5Hr3TXJsm4R2lZ
OYJNhqr4e2mOTqGeHNcjc7vEyqzQ+dnAcHmSHsfWuvVUZPpBxiqvivaQkNZ25CanLK2TbdmV07Pp
eocCbOZnHQDfKW8xV400dfjgadpP+OEztio2yhjc9D8lKql3imT9RpphFvnkikwoDQyGFKY/geC6
ZG2dPUhXrCNrwX9Xt5fBIjCrEw+POi5qy2pu1nz0UIdaGnJQRn5esT5XIPVZLA9Kbec0sX99OWVy
gvu4KFFUhu+3rrT8oLZJ8kGmam7irZN4iA7StOduPiZAbynQsboWKdWTShlNWnIYMy9cJYF/p2Vh
9YFvRbvuuCN/NUbcgl27Vn+2/I/NuCkD3U5PrWeC6TEyZaukmok9pJeAiKBwhoT4QrA0884216Gl
P955Wtv+tIZqM3td8t2JxwpHtmw6Js3YfXTH4pcEaHYQr4Cmj+gX++lJbyaHZzs7fU57cuq+v3Kn
fFeYiDSoOlJ0U/VVnef4q1bX+n1HHR/BP5qlrkRHtszdRpqpQ0UNjZOaCp9/RDzOXlOm1T6Rc7N3
fR7H2zwdtU9eaXinqHVUNNTa8sGz8K+068SBi5PwLjw0oVY1EiV3k2tod3KWd9XZahBAuXUNrdLg
5vWlniDlaJRSAQ0Edg0XF6LQbGqXzISCNBfoB3tdm12CIFm8pzlzloMZI2OyEMzejMpAWiFpsnI9
/WXKbd5Qgz4Ly+BkqcoavH74rWrMae1WwXDvOIN/MW3k9KD2eT8rFABt9WdnlMOmN5FqrXMTBW7v
/5H2ZUty28q2/3LfGcEBnB7uS81zD2q1Lb8wLNnmTHAEAX79XUi2xHJd2Tv2OREOGMhMJErd1SSQ
yFwrv9qtLIAXNk4jMIaq4iqQVr6KC6/fzkIjN6zLNN2sdODHrneaoxny4WqXgbGNqmZ4RUXhuLYy
Vv/qDPG3PmHxn4lQ6zpMywRRjGYbhIiYsw6vxrhxx19MA9+M0HDYS5UX3Q47eB+QwTGyZ9LQPQCA
Ib3JsQb+CspyPvldV60jpFx8UcE6Yem+NvYp7rhOGRKQztR0cYvIexLeDx0rQ72gn+VrICb1a9GW
KTBmEvEq3ezXDIfe32Tt55sYwKdnOTbtmwrtK8mjpDU2VumUYF61m/coAmKIto8bXW3n+OEBWw1s
0CwjP6a50T+j+uKIgjZ1SUPeP1Nj4+5424K3alNbJZgRDc/vb41VgDQFE1pv6ramVYPiR+Fqo1D+
9DrVsTz1bBRbXkXW70zX1TTp11BGxVa4bnRC2WPyalsFSPcGP/lKM3EiiZALFPbmLopRizEpYIeo
up4ujZDpe5i1f+RgUL2FQ5S+O7XxUtVm+EQ6PDIOSEdmL8GI75bRR3yXTwDf2lIliw/4JxcAdRI1
v51MVuBP7G6RSrsbiJ7kPhwmULNlQBhdkZAaQCK32wm8Rusk6rpb0Gff1XkTTOty7ApccMPF0pBh
3QKzx3XjZo+nU8/AzQybgcmnsUEOfTkhT3WWOXgWIowYXRYHvtVvC6TuHngQeyc3Zu7c0NDufFTm
klB5UfXRHbLS2Lej/TiF7Ghe88NXmqwFQnHP+FNpX+K+ZiuTRd2hqAQo95ZxReOs6NkKh+LucDfm
ncAYEGgveNZi7y8/OU7r6TQ155hxZK4Bgzs5jWmCVG6tbYNGfuLINC5RN6gjiGse2mDtczoDyNvf
G9YARWAZNj3SwpQjPz/IKwnogFo3ZOsLmZ9CM98/yEm5yEDwIC4d2z2Il+UW0wFRsiH0kjOJyGJZ
bpEhV/JWh01wWFz+zNZlKOIxitTYkZNl/mJMsqhJQ3zvRIPnZByJ1c8MOdKfNkaB3QlNpubhp0My
ZchBw7V5/+FHDGrsbN+31V8/c7LIuFIJ9l8oT/37j57WQqIjPi2wiDlABYGopn+dP7NbZALsmIPL
Zyuy/9mP1/VRvAQ88OPi8We2qMkFfXYT7v/9pwsKp34VAFJ99y8/3cbo106C1HVaiJrlh7DIcIyx
cfhyga7147v7U+PUr3Yg1mlROPG3b/byo6BpyHpLDn4Wfn6Qk3KRyQF4MnZdvOLAfG1GbqpVyTLr
OvB4Uqs46JOdnCocj2zXvJJGAI5MbnBx0K8D3oF6jMakyvVMcJf8Gg0mP7AxHxpkiUIWl3/mAf5U
LNbhRJEDoumkpAM61b87rRM+YrtjoLCdnJI/cmAAIhFnVGyj8Xq0d6EHKHskMaOgEYALZ3cwwEhD
3Y6LptxNCmxKABgFO3ae4zKNRVO2j00PKGiBm74NTfR7ApjVr7bDvwYe9nhOHZuH3kCyqhNP+Xta
F8+qnKKveAMMYL+ZCl/sJhbzVxQBVK85jiAm0l+vNEqRk3ozp/Ik1BSiSBW5nrtEDCESNZG/Dkzi
RG+VQn60Y6t6ZbopsgsqorsXGrQl0ISccsxX5I5k0wSYk6Dk8bxqEE+4vBSm2sQeSmOuga1hS1LL
ATwA5zHIHJDeNqDyLbxWCOy+unYEQGccNTeo2kheSdaXlon3ociONCTF2I0bx/D7p0LPYpNTA2Cl
vfp5XeXgRkzlHrQ6AmkzehwpQEvjbrXb53mbvpKDIpXIIOQZmHQgCpF489QqQHq5qElkqEBcuTiw
n+vO78/UQ9F4fx7i3sZrTGto/GDjBVG2KdsaK+ry1MXkbvIifPBNvuYFZnPGAYcZ4i/5x2e405K1
72SXSmQ1qsGFCfDAwgnOkYjDs2/yzyAuAu/7D9GdCQnxVxaeFzX1kPgFYFnRc3xh4WXRBn8fzsbL
mn41eQdvyo+kWKb985rNwPod4DiB4ze4TxNi2mcVVsGTqZuktQxUcQHdQI98TwVPWN9/yo28246u
yjaLLZkYefYlRpXjcbEtVcSvA/Z4ZLDYlwAQ3Ll+K9akQAUzciP71M9WE8M/YjHkVmneOlzk6JUX
v1wa6b7LbNwn6g+32KPCCnkOXebtKyQs78w2Yhzn6yo2nkF3MvwukSssDyppfYB04F8ErLXsmOv6
pgrfTlCr6HWADGSu+843tvMHozWiMdu5CYqmZpkCx84prc33ZpBGsR2R2YJ3ICu2d/8ggMRemKvk
qpp4WOK4Hfz2cGW14G0t11ij3eaAvs2A5zx8h9tqjOmzCZrDXd55/aljvYMab92t0mwAFkB/kMbU
XzmSXV7L9gjAcOel1IPEK63DJJN43UTCADPoECpdqChBvcnEa+ar8RmJ0cA0QXq4xogLd1LDUJoT
Ds9R53WbxBbOOdNNB2KrXZUHpvkmu1dwXpTPgVtY65ab+U7ooQRIdoHd8mGZRDNVXzooj2fOGaR6
OL+mkm1IQc2DMaptI8S59BRSz2ME8NJT4qBq6ocv0haDi5DbbEOCBz0NWR4a4MDLxObRLU1xqnck
CSGEHJcImkV1Zaw8oDkAk68FCrpupCOHZpPgtg0MvJFzygCreaeleTEPUM3KJmTyxOWTcgJgIPW+
gbiN66AQHMTvT7GHn2CB3++ahtT0XlM+AUs7PRo9/zobd9oDx6MO4Qy2jaM4zg6J+6u0XFwdakdk
QOuUcfXcZVWJexiwUvddeltgtipKWo9UH5+0YikZ6wKVWCsXKTanEAQFsx3NM6WfbQuGPRrw5VpE
eGJRrJBZ8r1L0kCDmSBlD7gRc/dfbGnunSkwfbwVrlwCG3yOOGGsDGf4E7H/FFeZWIWayQmvKk6r
TT6mfCdSg/3WIIozldPvnRvLLYB6AHlaON4nR/aIJEMuauDAA4wTfBzNBA7IsO7XE58c/OkFw851
uX8y2wq51tT96dgGMtwpCxxcDAtkXZEN8g6AXLXMuRs72ueieXQ59ZW3ynAw25UoWnzuQKW7qRrp
44xXoKBayxrDiw5uDSw3klFTAX3/OVa7hmUusHG1bSKtv+Rku8dZJsKw2uL4OAHyEk7wyx22QC2q
1/S60num+Y0HHriPd9+DbFa05Rq1W+5xMaMeveWol9UGXrIPcxf1Mm90a3fDUCKJpCy8bhcFzZ3d
PPgmw9Bt07VRmt2564CSZLGgfm9Qv7+OAJ+AgK8f7yLF3WvdcPMQAR7o1AIh71yjQGo/xGx48loA
uw8Nsz7hFrpaW2oYfvUm+afjx+xb31goWckCXKr5GyNFKv3KavAnLmrjyoEDgN3v+BUcy8OeyM2R
k15tQ+wr1wOq4QGybimE8HF/5+QAI6Whr2UJKlxPnZe8JxxFfFtDqb0tRIls4x4MBWkYRWvX4NE8
g6ahbjU8Tpz/Mc+oUIxuDaq6zTPsFgXdwnEn3H+CNWllF356dAKwsZsar5rb8fRMboLgdybi5mk2
C+w+WUuETPbzGKVbHPWGsVrNbmleikvCfJink48xsk18JyOEKWmxCSUI+94D3rWuTYuQ2t2rp8J6
mX3mhZOAwhgcwIPTr0SGgnwAvHavRjB4zw6CEiVIFF5n0STsfQQoCUAi4WYExYnhzo5L+0yNw4V9
HmsgfCBIcyARUujcZuWwwLozuZuhFTRtkUXtE/JSwxOJB9cEFs7IQMfmmtXOB20oEL7MwV7VRTXd
Ss1YMY7W19wR04FEAsco5OCLxjy3WbCbh6TJtXHtAaMjAOpp5g3uikpQqaq0Njt3EygLX47G/lxY
DpCgWZZe6rRvurlrFn16Qa5NdszygwKl2Sqr7Q51Yk3yznz1l2W3wBseneS97Ys3y0zlU69HAIQ+
FZlfvdDItUzA1w8vYHsFzLM0nif8toFRgTxvuyymg9m7CmeetD63wjP2UWy0N6fPvK0KZPBSu+63
enJ3yNPzUbODxkFEdW4qowVKWdDsSURKMluG1EMdz/2sxe7BHdJiBs1njjXIzbcRkBe7GviwAIwY
K/zaGgNFB+A3LiVKVNrerX9rpuyaIGH0LxSKo2zKl98iuxS4EQ2nNyMq5TYBd+mV1wE/1XF9G30X
QOygbXs2HFs8M1ZXOAsZ0a7RMlLYxSiPeezisihg1gkvGLZ3B6sEyAPj4aYYgmpTMsuKt6mP2zAv
HYZ16Fl2vAWLeLxvygHshD6rnzyjLtYtS72N73D7Qo37o1cPuLUCOe+hSRGXHXplXyyA5YG5j0yU
8BF1Z18RbZiuyomyFXdt/o5QTXnmINtY+07N3yNcYh5ZUOHF4mX1Oy+sAjVWAiUoBf5iXNw5n5DM
IVAal4U3cDI2FzklbIOaNPU7k7+gKi/7lvShtXYbgJgUXc5QuYnIMmAuq69RAPAhGJQlUKDGxg6R
VghKig64EZtBH1Gdkxvx7JtogeHX2oglTwC7uKrcizc0UaFCwxbqKxMER8mMS+8CdJwJ5a7JoJtu
EjkGwPjxrCerseJdh5KLY2xXb85YN5egDoFf1we/WMZgPVMTl7iSUwBzi5EucFtEtR8g+OMDDzHV
FqQoXSvZN0iEWi/zIyx4NRNjW8jYwdNJOx6d6LngDSLI+qVIIjWafNPiZm1LC87zAXp1TOoMpYt6
1qII4o1bqeqZViZxJPAMAlOMfyBTUuAsm+0sgGPdfZoyxq/E69sLWYAKwo5wyCuP06TCyzK1jRy1
VoB02S2LqpC3h6nFT29Z1gYC3hNQ72gmqqVWUwzyolxjgnoujkFhidQJQuDBFzS+Um9prKzMNrhG
AT6b7SUA+/eGr4jbfkMe84hgpuyPQMwbduBC7IH2MeFOXwAPqhq9/BL19vQmS6Szp5OUwJ7E0HOd
+JCbqMylYe8W7sVOnL9ohHQU9tpzfNtxafWmobTeqq49A0E0eKJRyBBf7QMB8LugfQlqVh1xg+xc
yihG05gOECaw+bQHa0fy0cOXekPdGieRYeUGIb5O+QTuQj1P1PYvVgmMvbjgzqdUjeWhBgH52ulM
55NtdeK1sd8BzGd/IgMwIADLChuC42xv+dmxHhD5p2GUw4dxBauM/FSEtyxCgqqjFLPX2ZBMuygY
zxIonruujtV50lUVOKa9JAjJ7Xk7cLyeqGCipD4ZLQ2Z0xBJZ+bRtvttk8vfLWTRHGMZgfNTRX5x
DCXgyehkpDTGLvVCOcx2i8gCa+AxHcFrmPMgX6HGqL22k3k0QZh0lT5ihExwC6dPCeJL3ZCCemXo
TOdpqjaLnBnJCWwJNiBfI/tTIpgBlE/fmYddYQ1nz05KwPQ1zicy0WX5Vu7Uz0bd4cqnxIMCgFr1
pnYUYDl1rlnvimuIysrXMp7M1xwc8CFqClzZyuOggax6XIddJBsAaUW4VrppJQJrRZ2vFhFZkC3J
aKjG7NB0otggNTDb87iofvGaX6eRRxvmeuWaR7wZV0IhSzZzHQAfZNEB1Ub8iFT65GYL3HgZeTq8
tXVqrcB4m36VJcAbm3qIVyjyXZcAif6j8gATi1uf4j3rEQMbIwd5DSDsOdhThxsBJ0G9gcN/G01l
XPDs7j4jWYT11edG980REGRjW35ysWP97CW43gSU2Esipu4zWFdfgqYSAE+Fzpb1N1uiaJ/mRSPK
CHDjWFxImbLMWDVOZZ1Ia41duRYcJYxFv2nNMntzxYC7s9h33gcPh3QZRfJL1UV/sDpRX4tUgbPK
sv/shbP1c47r4LQ7Fq7Egy7WzOGiYxoF1z0Moh3/yCrnzar97nfP48VqwjPxV1TCBSvZcudzVNsM
STNp8Ul1prdprcl5lpaf7IKkHW949Qx72Y7DpTT8+FgGTrIBXsRbnQX2hZrcLZzLqN+FNESigw00
FmfYVtoEVxTjdihw1Z8o8AFmefiFEww3AX+MLjgJuendyzST2nHK2RcCA0HpeIMHgbNryxY5nbrx
lYFUMOme8VtFLlOJImhEZIH0DlYjNwLSMJNbtwRIJVknyJM52L7vV4cxmIqtqsb3NuiqC21VUxXj
AIBD0lDirw5czEUAixaZmnpvS40I+3e7tSts6pSz8dyqx+6rAHZthyRAXhferUZuMSiyRP6lUG8S
hdJvdZ1ZtzHwnhplIOtSN8pmexGb7TONRgNZk7ByDmRfcFegFiFG5rO2jfDEfJ7S+EhKEpl+Ciju
2rjRSE4cWLhjyfbcyQqUJgqgjfu9vEnWp1s/K9g6wsP1hui2vOHWPwd2SWl+Nc1OHUhGDZl0Hm/B
u/x1ERecfczEDjVA8lkN7rawABIS2dA6UxSylVtEYkdO5iWo23fAsrVT8avLrHSf8qxHFoxM3oFx
eVGeCH9H9ilSUYpqAAxWUt9MO++AgAPq3gZ4/s1kVu8gaK8PvQesjXiy+K/gGdkCAjf8Hawh6cb1
Fbsgqd7HAcdPHc326tWAcAByit0l3RcvW/ft6H1xcnfAwaZNdzRsI/eoKuW/sUiEZwtIKbNZzlGU
jqTy9DmbZPzsplznt0XeF0+V2PFkoNNKMo+9tciLGHjqfUGEJN6NjRgP5Ddp8JjJxBeEz8KDBMLc
lmYj9ehSBOrPIDWtfWTrU0SQlN4p4d6tH8f2aaz89mnQzQQgjDOo/oC2os1INihHv47UqRkirnM6
6+BcN/iygHU8Ae4sqy4J8OnIU1aMAvvc1Jku7mRuF8ekHaYivkqzQwqz9VyNg3GoE1AwT73Ku02u
dxSmMaHiVW8uhwmcHAQhzqouGUE/oXH/ysbYK8t5Nyt4mrVkuIzdDPw/OEu9Ps6d3ZjSjg5G395I
LWll6lLjIkvwmIbBiVarfAMLk+v549QCZc8JEqh6huuLPX14mpdb3nhKxwkg0Pj3AMIY8+66LiCU
V3hyArS3qfq1jE1kCyBj4tkeg/YZB0Xcq4fAI0dOgBEamiemt3dklWvZoDp5miz5C4lmY2AQvnhd
0Z2zbEKouQ/CdNd2prue1Xkth6c4fyGfY8rSCwvMZ6eU2afetDaGTgSwlcpeLFT20ajiNuJ6zH5H
jVP2XnLsxsca2NZxAHQ6O4jcLR5t08nSTU3w5IQ/PqKiolyRisakX4azmjTzpMGPvs8nU1L91J4X
9ueUAROnC8b4aarLGPhPlX/TCXVlyvDOhIQa1LEl4CVXHSqLgpitBj2hE6LeOl7jInsJw1ljVoZz
Qrj2SvMaSyYMhzSoVe3tFKKKe47cOjsxkLcTh87hDq0Q25StanFfRqiGBEsoB4Uc3qb/DCI9ZC3U
bAS8E+jHhKHBQ5ElkCM/ptwY7dhdkrrrP7qprvmteLNHigjUyis73M4XeGrS7C5J+0PBFEi4tIzU
syU5arDH/E+oCu4jz5PnI8HcsX1g2/gmA1TF35PJOaKKo46tI3NYvU0KxPadGr3L0qD22rtkfnkv
63Drn7lmeFrMqEe2d7IgBQHdP/m8s6MV/5c+fQfYOCtySp+2UNYaB8//8Wcc3Widjnb8bJRuAUZF
ZAqmQK35xJ2I4+VpbywWp6gchAjI48XG/GERJeNvKAQaVPQWxymCNylwXhvU8q/iEReb1Et+ItN2
MS5+L/nAs7Urc6dZBeNknamxXDkdQX66uRPpgBTyf+0Pu7spd90ciVTLRAQ0rTPS+DzkPGBb1+wM
fGXPqW+3O2w0QY2gOhzk/ZRdJLcZ4MyQKDkLY60B3gDy0BovBejbd5tlCvVSoJCIVfbXJAb5L57u
lqQJD15oNZL9bElanLR5A0D4EXeMm7aczHNu1B8Ncrzbk9fiLO3E93IyaxHvAt67NqYxS4GqMFsu
blw7/q1KTHNnk3ZxXclK3ftdpsx+EeYIUN3OrXkFmnjn43H68jGo15hGc0J86u7jLUvTP2ZZ79H1
4iq0/S+TSKzd8s+f1yUTEqaOJ1ZhVlkrR98mLQ1QdffF6IHZ7e/yWN80LTJlexbe80AIQjDxXvFg
RzP+a58PTpahARwhJJH/t59xcTAaycenXWQ/PqPD5X+oBWPOA0WO6fmoAwX/iGU6zGX+I1QCiMMm
x7QZskMMZHLFtn4IAE41j0R9ox7w/OobQwHUZZRy/SDPtFJ2Lq46Qdux2JOcZsrCLM+ZM+xptMjJ
ViKOc0Js7ERyK/Yza0XdoW2Lk+OV1weXveNMa1kiU4MeplKnUFUmrhCWpztiovgVLONCvx4Qqvzx
BL7rPji509x3ZeCAj+HPxhbJp6wrLWy5VX0scER7dnwQ2FdmU34Lpl99lGf+UUo8YBZTpOp+mA5K
1WvbxAG7N+wRQEao7al29NruUvcEJCbrsrzE8cTu1lWZBrMFvfG73uv3lYfXYGP24IHE+Wi4OmU1
IxrPMu0qMqwPV+RvcVVKLzZWvYv8IyQhFWvsxn1bnKmIF8XGuBag2l0ak6YLTR6tF6M4Q57/cJoL
gH2qEr7vm1M/IbJDpK+NNMsdIKe7p0gdBtt1biMTI0pFAOemRyGBIZABREmZsxsNqMHOlOYtYpJ8
d0fi2YGjLeNp9rkYfRcvDkx7RBFj1d4tlflGfYndMrjY/PMCKdlGPX82/LcHySDeXFxgvZDYC1Ky
IaZ7Qq0kyXc/A0LBRz/pC9yKz4YzOuV313ejBATrLEPCZv+xLJ5jGH2fR6sFkxEjX7lutxmo15CA
BWx86oG56qO3KMbRb8+qdq9l4IEM5McEkj8MF08P7hYFTaOh8Lx6mzc4SU61x4AgoV3TJ5gGH9Va
WWAMuP788eG41WP8oXMR9o8i8Hj8UPeotQstI9w1gA3feciwWNlILcWRCgH9q43MYlDvJJyjxAbV
54RNtDSF4SP2TurSx1uf5izq2QV5c7WLTCfvLTZ369AcsuHaDyIxXbxfLAf8ncyzyZAUkwvipILb
5mZkWXIGQWnBVygdTM40Ri4yMk5104Fd4tiZQF8DXqgV1GsrR6IxLlqA9A+gvn0fZuBFRoUBCpOB
S3vWaunl39XKrT/UDg8HeAekJM2eWbQSHyC+xJm1+DEN/ImRIfkhrW3i431gpwHOF5lsyNrL+Cpl
HqpmO9yZW3URbNo2GHBnqRNoMqPwrZ3SVeKkd7Q+J0xH0hfcOBk+qgZw4xHwjTNmDOkkokVRmh5T
0Xqg69ipR81i05v2CcV2AGRqcNZIgi54zQbXf7bBeBS6efhKIjccU5S7NMGWhqSI4k02yv418ljw
ipBlt4t5bmryqI9JDgAZW6sxnmhOLYNg74D4YG0YrqpwZZw+DajwxbWaXjMK1dEoDWtFQ4QmACoH
Jl7WNt51tPzmhNflkUahML2rVcXedRn2E3bBKqnllhQJ6izXviENkD4WNcqCJn5GzAgcCjRu0wBh
y/aiBlBl0YDEdxY0gzQFfps1ErUxYxEuXmTuYideWRXfOzJ6JrvF4zJjkS0mjD7RMqZerVdaZCqI
13EtXpyOWzcPtS2f7cD/o5xy+0oj3GSDu6JQzoWGYNGRK7xZwTJJtojGg7dJRSjxdv4DTYTlPoJp
eGHoAtEpNAOP+cDSeChbHwFXEgrkqp5E6Jm7+T3f982XNo6n/f0Le3nXJ13m7Csr+mUCw1q4o13B
w0TRxKKZtxOk9iNwaDK/BEx6zqxzBrBNZHQhro7At32OGx8nGtLQeO65KDuZhbOeVIB8KDYsQIIE
GS1zZpswKOx9I4R5ZmU9oHwWIJ4Ec0f4dyooUZgM7Notgd2RostBOCPHrDrRkBQ8yteB2QdPNEvk
iXlNZHkmHYnIOUgpEYzR+Hs0k5z7sachdjRon1aIcgLKKyIJp7QU9XPLv3lBEZ1bzS9PTQSyiPMi
C8RgbqoWj48HBQ1pxmL8ILM0P30aNp8Dzp+SxBC3SrWRBWjTRtziyAvW9YhHDuiMBndDwggZdMhM
BFACSM+slTJNcQvafrwm+ac7Eclxk+bvjazOVuSa5pNi1LNCFLnN7klG2tnDjzVIAQJzvo+RFbIH
lZBxbUSWnQEUsqNRr3mlqLc01cjfCjMyDotoMcN5O9ggLcnE7Qy8LQoa/nD+IF9stXNu2h/ODW5W
/yHY4jPEUjiK/Xl1/OP//h/f9E0Lt/lAhUBRP8gIHzm1Y7B1APy9wRt9hjIzgIEHYjJEpEHeN146
3YSESzePTV+cR/krDR7MfiZLEoSwJev6jWePMbLNtefZn9BoQTSucGl1bo1fabCIF38PMiP+7nQx
od6sEKgdClH0XILjTB8C58OZgYoFjqLO4zwkzUjpiHNXlO1OBBO/O3jeqedJPK8uBtLCP3zQoe3h
vDZqP8pGUOVB8TBkqLb8dxQGi0AW/v67tAEghh27bwEbzyHCnTvQFDEOHo8USrJTvSMr4sE+Wfw6
Vmly4mVhn3LPtk8kXppMW9FQqaZx1tR9sB66yS1XNNtiCbpkhEtCvBPIdO4uTjuacGdF3Xnu8iFM
dZWOG8+r300h48XscYVHy8X87sPRdD9XHMkYZbHl2LoCdAGlA+dhanAwDRJga7eGf41HX+6tgjVh
v5JaX3QuitC0quIoKpstQxP5Rn73tiQbJHYDvMwUGXQrlYY6+q7M7kT6RUhDlmZgJG1xYQAAIliO
AKMbwazkIjFWpj3yuvPmHGcBYKgZqgwQb6M+iYGqhULPBPR3bVjDgITIY2zOj2OhhaTGgQGWs37u
133lb21wOc3z2WTvuoRJlHqjPrfMrEHuJwfUfkqJ97roevxABKLSbnYCcmddnUE6fu1TXNjPygHh
6RVePvnOK1h6wx+da21Uo+otINnAt6eFnQOazQ0zW+8A+tZ3MqRG9UNrIoRokX8S0QQ8KOBFr2SA
Cvbf/zJY+AAnhKec41kB6ktA9ofNhP0QUVZdibSAvJzOWcS8PRvG7EyN/aNHQwNPkfM0uNk5CysD
GHjON5KTiJRxFPQgLfunaWTzj+6jUE9ebHKUh2yF9L4touVTtWbx1W2TaM/UwG5GioNyj9si3GQP
L42PrfMGeCfsVsRdjZ1YiDQwEiJpKzqW3vgSA74WGKKVAMAd7ov2ZA30eHCnk432M6Xud9ekWJzR
etSASR2gPaUC/ee6zbPXgaUJ4oB6q1sAVvUc4PFydMd228QVtqgko4ZMZutlTL1HF7R9rUE1WCMR
wYuPHJx2y5RHFyUoCdz1qEF6LED2SBaqt3EK+ptvVagz1XLkYpbbLhABUNXTR7MxafGnPlSn2p+M
owdoXPeKd9NtFJU4zENkgiT71hDmyogkmNWB4vAF8ZebSPLhk0AxxXV0KxdlUZAnqjHXozVGgFzO
4nfwem5wGmu+SICd7Gl6MmKYBGCk1NMjjmJ2ib+ZFclrT4KjXhhfsobtbR8nR4ImJm6HUpU5SpDH
/PIAV7zIRlCh0CyDadDjZRooZKzzmO+mPEM+fq6DYTJN5AoMn952qKIi3JGQmlL4zrFHDekiol6r
L0EeZLbK5QrV1N52UVQUewM4WLfKZNlsOzNS3lomgECbu8CoTHBpi7Ed83Tu0ZCaKhfdyc+uiyS0
s787IJXQDso65hw0nj98UzdfpFGXre3QBPudlRXIO57uD6R0Pp0h10jTWmaAi7Ew3/o4/aEwJSgt
cFt+n0NDpER82Mx4biSk4+0/GpKWtQHSkQBsFHnV2ox8oA9kgLPPwvBPZfEO2X6xfDdiY18Ybf+q
Ypa+WyPu1WEzVf70ksQF+ARhw8LQujp5U4BBEUoA5fCTbyEqS9pWed1eTj54NbRxNTgo5E/cYE9D
tzCqdebnwYmGZe4/LB4q0PjQ4nh2kw0tnuNVSKv1/vSxuGWLdg8mCbHNzbi8hjgvlVZXPRtiQhoX
EgjatSoHNQsTpCY8F8wuyI5GZEw9svXHSu2EaYB5/Yc/0qKMELLF3zL5h7+mzN9qgxlIhzT8M4rm
gnMl+tx6mZDYsmub+K+skxFIEH6oa8NNBlQ5FU/Ipwz3/uhV8itN/DFF5MCa2PAJlI8f91BRW68X
QhhC8U5NZO4DRmmzyL0ZGlyjgpM2cdIN0rI0BrcGtFwQwElbYu6DPE+QX9PG7nj9ElQxy1cf/wP/
Ig11EvGd+EuHig6galn5iR8AmJ5cAiaTC/WmQfTZJtLjnIMOcVMVtr22kZ2B1MCiwD2ZVjWpNPsr
CHWjM3htSgb5PJF8OMBxGndIavmYOAtz7wagjAD1BQW/+rXgV+pRYyLRaCd7EJ09KB6Myyg7ihFZ
C1Hp3s9fzMyhSXe1ABXo4v1nPrUnZuD5/Y9m/81n8n54WtYaANqzDjKUS1AIECx7PlAy/0isGrHK
JSpIvbmxEcJjoJTWccw7sYZYX3DW63urOSD54KzLkNkI1NgbQ+neyWiA6RMUkwTmugIObuUeEXsN
fmlxl7h7sMCH7T4FgBva884xTsUwGNjBTSCIrs0xALu1X2xyNwrdNakGJoBY1aO2GTu87/Y0fFQj
NoJJpTaaJ5H9hLzjaiV7FqyyRBbYvEE/C++65GuWdkV2/vedXfh4jeW7Lv7zmGnbAFy1H3ks6gDB
BkAOxpeszUCBWwj3lDUlrlU06AL1fKsG3gJ1SU1Now2X4TIFGCvZqo0kkjVw7qhWix+yfhj+o6/H
RZd5jcxfPmLDRh6BkzsIcPG5bnyERkMw11vu8AfAffiZmlwMHz1la3bzFmQOQGzQ0kVFlrNmtiIB
K37vpp5rpCB+HqfqGosETLjrSbXeVuSIrRtxEG4jHAQu7aCvxaOpAPqgHnte/iEclGh2oxsjC/aH
jKxrPYV61JCW5prWSgSC3/l4cLkMgwHBf/oU4MbOUIM8ILj7718Qy/r/AhweYHjB0OGGnof/PW79
JZgzpjRHSCsKRycGwIYOotADuNVPbOrxHCmmPurNt4rQg0k4P8IbrXK1anmO3z3cp2b8mLm8D2Y1
mSOVulzHmfh/jJ3XcqTMlkafiAhM4m6hvFGVXKulG6ItkHhvnn4W9H9GMT3mzA1RCRQllUl27r2/
9eXb9ZJ/ru5Gtr5zUJ34qmrvZNCYbzNu1nv4kgUo0yD6ogf0ngFE+k5jVOpHg+s+WELO17ogvbpS
apdnpkb4rZp7c9csGF/wWlunpJV6bGx6Npdd6/710ec+a63efY7/Oqdd4L/LpRTygv/mUn899X99
ydEctlmDQag9ZxOsrt6h/YuNmllhjbsyhThh9L8MoJp7/T+P0rBXBHR0VMO2B8borU9xVdO5rM/4
58lFbZyn9te6az1YiM7vaL3ACcmtH1n4vqF2ys/tWl1bhlGBiV/wp/T2r+Hn0fXkYpjqRzMJN//3
d/G/59os0zJdDTg0SW4+ob8S2amr6WnSY1ZNOxv8nDmN93max76WVfl93QRk+O9W2RylFg2XwbAI
hNbzuhwJIMaVjKthCs4DyrqxfNJ6i9yBOzc3Iy2bm5PNFDVzbAzU4J9dA8pQ3lUTQkVivw7oCT/q
zgr8yDHxn+yi+Bmd8WteYe8JuvMHkpGLYoCkw4sd6OSQ0oodJIFzcpbN+kgWmoOsl82fE9eH/59z
7Ch3/zzx8zrrZdH0Li/4ny+zXnHu02gzLa+/Dv96/c9r/fXy6/DPBddzXJCq/w53qv+3uw5Tiero
tGpTcaBF7S/3JDyq6H3MQ+OcN/bPQkB4SkCsDWrfPRcmQomCiH1j9LJ7pod/eNSxLl8PrpteDkSV
amqArbR5go73WCFDoIfL89eNcHmSQL6wjiwLvhQSlnqzPqEZNPGEsvPz9KJrTcgRGhTI5RIljQBI
U6Z3mbdW6TeyfU8U+s3nJtAOhbBZPfVucg6HLOUuoiZIPf81XB+tmw4Hhe3swn7867wokuo/V/g8
u1+u8Dlcn/I5XB99XiYL6dH2sKX95wX+OnG9lmzFTh/1y2oJMWmOukkjJ9ivdhEaGoo/w9VK4nO4
Hv08+d88FyrpXTbDIdOD6qrJ1tlqCeZDUGir67oPbC06eAKi7uKOT+uudZOrtIWvj5omqEcPT8gY
vUIg9/C2Z/Xk1JRvrI7G8s8z19NbEhusnf+54J/Lx0rf71XH/W0v7sfmsum0pN1rZZl7VevkD58H
1kfNcrRLiWnWo2IqEKivRzQLr74yknRphzgm//Xkv666Hv08b33u51U/D/z1mp8HPi+wXrlZ/qL1
5M8Dfx791/9mvYCI294rScR4chFzrb3JsjSqC3UIOMykR1FOhdd182cMyAGxn7ooqsKrFPcGQGc4
msU7mQYypv/1UbF0qjWam7+vj9ajTfu1Ugv7wQLm9dLrOaIlN3TO6zA3a+imOFrtc9UUL4Dh071i
N/ZmPYrDiXuyhKnxcXIUgsZ4Uwbzuh5cNyLz4jbsX8rluLC1O6614W09BIcfgfyi+1qHaZ8nZEds
5d+UcYSrG38hmA1T0y1qOMDSTV01TPevu8vYjQ1CBocfVUQqVpkSf8g1CZ0AZ76SItCpdI5dlOeb
0I17352yxzCCtBngyrGRmRHtZpB9nuGEqlcFarGNs21hFNc2G3DYstLWt4WJLti1gX+qzwnQnkOg
uJ4eUwOVbvtRVvm3Ssk6jAiFhvKm3+mOXm8iVQHPYla4FOvPVjlQG+/13q8gVOxK3f5uW5Bg6Dpj
RmhdCrJF92Lb9KWWSl/6bgfBJ+tHpLB8y8G/I81zikVrn3nYjm5HKw5RWhYnelB+5YHFjbGzha8k
keEFhjsCQNIO6thH3myGchM5xg04EkDJoeuo+yfHKre7K5Ojvac4+aplctxoiGT83k4oaFNQzNX+
cegGsRWyggOGPH/jWvhZoQooPaukKKmIiEiuQmII76Q9SKV6NbK6Pzl0mxqGV3WWBU4e37oh6I5i
kN+dQcXeU4JkS5iCCjuJT7mLgVtLK0TiWHIXQzg9T1VieG0BWnMsmnrf6c18Nx00SiB5457535yd
bEezTJAGP9wxgw7Yai/qqH6baUjYWH1wVdvZt1IH3qJi0obj6McYuhP83eRckbTwUeYGOwPF3Gs7
qPNukiL26DqNuPcb9lOfm6+WCbDMlReBOMufAxl7bT3+1B0JfZC3v1FEsJ/t1ti13Uii/wWfIazT
I+NFVq36GoeG6WMGnR+r1FJfA9hJfldjsgnacTc3tniajDS5mlX8FPcIKMNlMyksNUEndnu4xogq
tVp/LO3H9dh61kSwt+MX9lobKTiFKi6OY5fWL4UZvEo3kN+DAZ9HKy9mZHoRyQ4NiJZIeeODMPLi
dC4/+sgEH9vXJsLoFGfWErw69YzvDXpCr2Ex8qgJtz2TBqZ6u1yyCY9GIrJvsqwxLy6a6mRHmvmk
N+Xv9cpxCzx8LKP4qQSLcxL1XGzXA+uzEQAXcBc75xShUXmau5yS+/qXmvK36zbWU69AiU97Q93m
mZ1+m4Zjo4/N19hUtnUyys1Mc+/N6LD1TPET26vlRKvGZNKcoPLXoTLb1IFt/sJN4bUqRP+WFI2F
SD93rxqNmKdO5spO4p77LGxXQ4Im05+V+WaPjviV2Mpv3HiChUgM6mHEz54o9F10zYWbcPBr1Hto
BnX/kVuW6jMt9ncEqMMBt0Wo1rG0b2Oqu37tmuq7nXQXY8qLjxTdgZRaaHplK4ubFGa+zRMZ+AU2
buG2xWB754Cs8IDyFLf1nHWTg4A4GOn4cx2pVjBD/9I3Fen9U889+hA4WoVKyJq2ePO4T0xArS+a
an4azLoBUz1nz+ii2sd+ABu6jNaNjCHFT7lS7LNAyZ77uVMeIFUdyblZhc/dQPod4efhzzOYJS5h
N7/9OTqoVNNSQr7TetQMR/1kGnPl0UC7BQbRPrOKSYmu9WGHgqL4EPlMttft3/B1H46qOXXbdb+Z
mce8z8vXQAzBCZrxsFn3u+74HLpphs+rgzmbVWF7muXPSV6QiRBleMCASzxXBmZ2rplaP0wNjHVT
K296JcQW7Um07Q057SwZKGc8HpQzC2Ll/NdwPSDdrtxJ6TLNL6d8niyHPLys+9YNEHvfyZZGEYo6
ObJ4E0WhNphnp4GmgVi+20C2vkVB7JeTHj3qeR09xiq6AlXO2W4dBjiGPSpZFGxrx0C0GlVp6BOH
jtvMNOih6pJ9lMwBlcISi9rKTh7D1FU3FHGGZxjgKr54dfgFcb7lWZPUvk7YO3j6VAzfkNi/tIoc
ftp1dJwslAJDFmoHB5X6K2bcRxAv4rVU4+yEO6fcKk4wfRTAQkjjG69OwA8AkoKxV2KsbKfBzbY6
BUNvHYoJo9r1UZsVWftn5zp2l7NjkHanwrY2n+dhm0szaaalSI+XJ6/jz2uRnrq6XToegtaip0VX
QHNZpJ5aK/Rrlhiv6xBfF1JAQ2m8TkWdnHqZm8iybPVdaaIUrWqY3I3UKe82iimvc1t3++dfnstG
27bq0icZ5f09HK0eLVHT004o5LepH15CC2m35XT2CR0+1pBNJb/lls2d/XfFex5+Vbl7x4USQ7TF
V8oFZly5YfKmRJV9Ifc2ATyBX1zM+Bonc95vh1rIlxiId7k0tPSyf6mgIB/WUbe0x6yPuM3wuwy4
2chggcQokXjOklDZ9JojbqQkE7CVy93cNMzjHAb5cYizCmg/sBRiM9r362hSrrZKG2Y4oJpdh4S+
j9Ego0d7rDK/7ZQlEY3VKyJqBbtaLHbzpsUb2Ozak4hG+jmGDM+tRp+/NLkVbygY1Md12GNRxHpL
cS7rcCrSB3Ma4sd1lCWHaLCtV6a19imvs0M9SvUL+un3qoIyXTdCpSBvg3Lyhqw5swbXX5Ukf7Np
sHkwc9V4rbv4beqk/aAvbteqmSDiyj6QW+hH3pi6fhTWfBUdzGCtfZw1dUtkpT6Uk6M8Sw0TBRo5
nJ3lFOELot78rMe4qjnLcD1FDc4iksnzOnCQUnkhNiLH9QTmWHcPSkHhh8nVgNDndzcx9uvF1jOc
2XgN60i9ricgmiy3bivy3Tqspzy5uHkb/Xm59Vk2vg9to7iPgeyabTUH0X4klXHvlGlj5EnykCij
dl83c2niJQHfdu+K7J99eUCBeuxoo+odFX9ubiCYyWIw+2fIMtq64hxosdxjPdANZhSee7f7XmZZ
dHCU2rwaUmclTOfv7CFHislrZ+d133pUAelYO064+2BumG4hufKbrQ3zLbU7AViwO33uWvfDSb/Z
YfihZ18zt7IJDZtuWzmu+tPR9A/TLfL3Oh5CwGNj/SJjTWyswg3vy13Gwx3jIaPh5JLOensplkdN
NQL9WccSRcJ2tNvK+zxnPbBu/qd9rk4EXYDE2/xP563XXw8okdoeXbcvDjB1onMAaOWsVPaMDUCI
5fmyrynq9mhaBp3FqsRrXJZb7jHttau69ro+6kvxzyMcXjVmPRAa6z43KLTRG0JV0Kvm4mSZd+Et
r4db1mn9y7opHUpH5Fn9wIEvUJghIMuqGzfzbKqbPz32a5e+rs7jRs9UFcwCHfqO6ox+FIfhEcnx
q6DJ5KPh6+W1YOa+ZGo44JMs++ewVZ2NWSf01oPO2GE4WdHhB24vOxZG/LNYSii0MqK4xfz1z6N1
uG5K6S7WCeHPz11yOfdz+L+dlnV57httDNTB6ccbZNl2ByUMvsoynGQ63tZHURwAe5bhsPncZyyn
CDPsfJw0413SZ4nlKX1TnIaMb8YIyCRA6Uf7LzPA53CdEEgBjl4Z57QMLEdZHY6e1S4dBMsQ548T
bpb5l8iN7a0YLYPIOjLey/2kKNb7qMM4goGNf0rf43XedeDN0Pu6a+f1UrleH0URrUZW47CaIEjx
k1aHxl1T/qbJqAovrVNfMr2t7n/2FUSAcMX07lAPU4GNo6GIo5MFP9ZzpDVom6R1nWbp4js0ZjNu
aKBqv8oiDH3RSuNS02P05lp3u25b+viq+GwqQvhwopqvHYYmfkfV/rwejauTlWXDm+mK4WKRAPhz
Fqs4/pM+co99T41jmoAdze5tfUu6NtZelPy2Tq7rQEy3pMckIzBEtMtnVd9mkT5+jXBR0Km8/lDV
pPXsRC2eLDPKj8wyyX60bO2VHPvreoYehx8IG50XJy+mvdSQkLOID59V285wJcrGH3WgI3Ps9bfA
qOVuTOrhpAk53BUiNDXRy03SddEhr7JFAD5SBHMU85wNswGdfXgqM7e+ryOMbseqsLeo8aer3WV3
YZbDox1X6n2oKDH1EWbrUZECmsxcokBrpBXbJkGRWT6TicAAXOxH2HEQrAJ69bNU29NK8kOrE8Mv
nLzZ5mYQezT3fwvmwfLdNEq2lWV0fmUYd8ypwl2rUzjAVwDi1rzR50KcxqQavU4JCuSQnqEi3+7r
aIv3VOTX0vJhyesnNg+jfIkCOfrr6xuZ17Yp7STlLlFEto0U7CyhUCyor1D4oaUMvgtdgsa5xjex
Ed1oI/JNJx39YWCm62hunksN2lHIh11XbuCX/bgZ+/wyt1wlDMMBPkWieDWmN6EWJt7UtG8QAHoW
LboNqF7dJBpNVOl3AhGoyZYCSUpNE28w59/jFAVegSoej0X5mOCxSyk+8QpDOCCumn1ttPdhRsVs
uOVjpYlbTnrg6MS/6JUBEpHhtDT2WDaUdvZkm8iLjNo3rOSx4I8k3nmLrHMT17o/mVO/lQLQreJu
K0V9wsv43DnGI/Wl0pdkn722fOsmRTzkRcAtfdy1ZHN3eeZ24LkGil79T7frmfRTwmE3v5Sp+ZXs
jr3pW+1X3+M6SviJ4G3RfFVAqCkae5kDsXoumsGP8/kURUWGk4/Es0qUwJbDc6tjHqGMJYCdvHvr
A359qQORqJXNaZRNeRBxPfoQTi8DxYVzPTiKTyZ6DMrJt1oY001lAlCwQT+CSLL3CMhvsldhneKp
vQca0hwgZ3IPrC2xS1TtWcngD5uDa+wkb4Kfi/JgEyfemrF/a2gY2+MspeE1MYOVJbzBusHap4iF
mynsDgbNBalaniK320VNVx/T0UpBirNJO0vfRNwu/TFp9gEEnOdxAK3iSswkR9KiXf7LhoD7hrnm
sxJc7SqzHlUT+hEtCOeSJFVVx8w4mKzthiz+OSdkHcz2wvpC2zd5ig32jLmaWZEl02KsMnClIYtj
Ze+2ke1Z/Z+CIMl+94T/GS2Jrto81QGfqTIHN7vqxycsewt0WS+OgbuZyJyY30AxXUwBnckai3bT
tE52M8Zxa4dztq2LXGXqq75EVRL69Oa5BzyjFDLLUt/EahadE/Awz9YQ8yd+GQFKfUkns0Fz0C9L
rx+8pvHeLmGYrDsi8MyMfamL4KXTp60LZHU/6JgxqcZgPLfoz5LcImdT59tUT6B40Wh6b1so3k6M
91Pv4gnm2O010cx0R9JA9aJRp2ETys85KCnFDdi/Fya+5tnSGrxuovSXxLXotKq4RDnLE40+3uga
L2U6xwd1KeHVNrH+ZD0k2ZDeHBGfVJM5rEk2XZwC2IKC4+cuBu1ysJYkYwKg1PCNiWoe/WuelVgX
25lxRMqLH7WW06CqG19l2j/ZY3x3lbnadoNubvJEqbxRN7Mj3TqZN4UhP/+4fBOs7wo7Lzy7mqN7
Ym5GrXAOVsbUHp+EJdx7hnWUZwXDexr1+oU8qI9fUHdN9bT057JrsDlLYgwAzSe8YXcDojfEpNrS
1adq5xj0nheQEsmx9fY1CgB7q6jgHFmbvJEhRXX0korE3jOp1NnTE9PcuiU868TiaxTaTFfwWPft
Ul11S147T5E1TYHSnv9sqLhqkZofSyMZz7luV2fto62+U81sjsbyOxkEZqgV8HFmdgiFmZ4/6BFO
8LiHQJuoA3Ka7vLLtehnA7ClPNikBKkd2MrDBGjJJzHIyiizXoRARO2O1VNqKcZNjqwmkL2zjo7l
yaJ6pFlWfrPy8obKKXkI+THvsqF7rhb3JeQw7wJ7NFhop3zbadWd7oUEixfIzUHcHey6CM/6wuPJ
2xKjE81E+po43/TJwDMvDcbHkxrgSd3V+iXNWj8TausDbcRwq3Glnyv6bzMMo0s4y/zQT8aryOXr
qlWxOzc9EO80fjGWycaqAR1NLCVezHh+TWfaj+JVJWMcgyLXX7Ues22ZRvvB6apD6lrGtZ/E0ZpU
x0/Teb5Po3xNU/OLngHDWpjFNC0YE3ZIyRcZ1e9oXI/W0FUeHbuUnklBTZXTkaZASQotyRqKGQeX
DhK3E5Cm41tI2vfNSDvtR2vF11ap+rclT4MlYuSrIIWfSA5mm64tjJe8hB+tqN91R5m81NTvONLK
Rws5IaGANh3NZZgCYbTB2wyyEZtCqok/h9T3phnvDdIh8V2caB8NN4EKD0UTGv8EhbkLDXKePmN8
m9jpeY5GX4YqqUEHTk4v/bgg25ragfGwbhxLu+qO2506xy22UW/1W71Jf3cDGBfMoF5RdoHDE+2p
ChfrLiHUkw1fslPNgBm/lh5f38FXquZrOujpZv0+mdMmw22e1RIsPdz3SM6Z8mWoBtJGYQEyLdCu
ZsqtXtiK4P0gwk2jqH21CSVYYDCfOtFPodEPN9rle1HU+iaRNbnnujfBV+FoUNBSzheOGrcyIx3s
p8DvU6h8lp7nVzNB9xLXzq3Wsv7WY1bpYYJo7Av0pq2WeuY4OJcZUlrsD/0L91AXBSrtN1EfEyws
Gyc3xLaqQdesQ3eaX3jPxTGsZ/OBhUm7J2b0+IAxKO1U8apXS/4h/GlZuK4Fxfya63FxsyN3q6rx
Tp27N6R1wW1i8r2ibqKNiyLhm6hHG+SVUW3rzJFvpBXACpYhK6R62qqpo77m5i8jHF7BWvRPaMTa
SxPgvVzFCkb0wnpPXJpLnVk3DpqI39wyVW+KVXM1Ayu+BpyqpU4PlVA+Ylo6v+i4wV+1sMs8M1oE
C6ql3nVVVhu9Cqaz3mN4pfcd9xNs9kytmEhu5H4ES+nFyjByJJV+MIsMUKQlhscOms9mcqNhN6V2
zmfojPsQ07wXKYPyVPJfUZlsXw16hJ/7Bv/LIV6KMFmFOU0xlBgSdzZ2ZC1Vn6gnvSz6r2SdH0Nd
Ux4b3S13GNxX27bOr4Y6ZJe4lmJrzUu8mDWsYVLumcIcdoJJ4sqNownihwovVa8Nav2rkfaC2koF
kE6O27IdtK9iYNKgfeJLVRKk00MhQSwqqTc4rfhCvuOecV8699QMsnHEJ04Jp+MCWiML2TYbt4rm
TTE69jasqxcJGfxBVB0QYgWMdkgwccdTl1UAoXXT6L9BzTfHMjOvcJAqRIRsQmnkINBqZ1e3jnhQ
c5bnsuwUL83m1ndNQrzENb62+cI/i3cNhpgXW4rIawozujmEIszq1I2BLCNkB1N00al50fZOelN/
inTH2SnYIZ+Ltm8fjChtH7LlUaBKc2M6DSF2mnykZjTvyzAAab8s5RtT+51PLtE6Wf9tHtjBhpl+
SaA7874t3FfsidPFrdEDn0fBxXjg26U81LoePKhFpDwMxKHYEIwEE/HrqI3ms6GM2ZNpSq8RWHgx
o4w4SGb1GfJothkSN/yAUvS95o3PYMdvukm1D2lRGDT/yvDNSuc3OitPsOBDZKfbLAuKH3pHwiGa
Yrh2blhs7AUn2lqB6tmz+TKkxHjIY6bj3LjYbWo1XX49UWdaC+egDgPShEEMeMyDA9biEa5Ej6an
Vp8q/Da9CKpuH6b6bXSb4dnMilMguc2VIhK+3nVHbUzsPYSnbeCOZ5QjA77senUSVWFse5kQPcy3
cZItd2HpeM3QxGckk/F5fVQ6CX3EagdwBSJi3/WHJA0f05Ls7dDx5Q6NuWHWIjE2WdMPgHXzkznb
Gxo/p83E9a7t0PKpU8uNXYELWQKxthNasaVrDIOYdkggQrvawXLt8prH+k5Iu7zMEd9j057vYUuc
BSdWnMNMQWXUmcU5ivlk5mLy+9lpbmkQvFgJys+6SBKg0OZ4D2Hjnwq95VY2z8amsmaHkDvXDoJE
NI3dMkWGvS2KsX//OQCItmmE3oy2KjdK6FIhtm2YYbHzYGPPt3NFv48NkWLEkj22YayD68qrXaCl
jjc0WKTTiphvIknSfKRwTrr4PrbEZzbxHWgLqgIEPsz39cGe+ugYJNZWr0Ww6RRsRomHeGMGFLAs
fi1AZS9G1jSHqIAzbcgiYSGOkUg/Dd4Qhd81g9S1I0SyyUkgaj3pRQ0HURDzLvA3Z9p1eatsImAE
D0ynkc8XHwKNGdQbw7TfFHNgGplcUGOhTXdk0iVbTZ/bTVRSwYKCec9KfBooDXEvz0gTRHgOpC7c
Bkw1XvB4GzdNfQqbekRsTd4LdNkDnejPcSCfYyuw3wJRXm2nolvfCueto30vE9vBeocqNm2XWNNx
J93RiZDL72NEZsJCaO67iZpdp9b2yPOXECR6nKvV1C/NvKRQTHdMKacW+h/nz8uTCF9Tn8bWuRes
tj7oRgZ6qMLvFfVQe5j67uYamzA1DDpvIFGOgVu068Mo2TjowPRMEJhXHyzkgtPcKLepNXHQ0TG6
apIdzrEayXf7cWIGOaK7z+/zgnBNpmAnYGVec6bX+7pf7zExEk2yJRiu6UvCB4MpJLvPMz2nlVsf
G63ZjtMiHyN7cocI5dyZQ3JMyGCZ5t0+DvKaCgQF5bkCId24Q3o352C457x7np2pw3umwnsORrU/
NZqj3+OhfrahAITxMJDD6AnbxjYl9aDVuzBqBwrX+bCvUpa/+AkSkc5x4w0JMUCU9tgSLC3yfd7V
G2UsMIEvg2PjNNo+KyLpZ47+YJhd6Ku0rngqvUNK1GbHtMgfE70ld2S6j6Obp3uZXUqC9CWt1cm6
eZmKngwebj+WOlrP6dBMG9UqskdzzgdPzFXiT+pAH4VjVjjq6L80+kGp/c/vM2tgVPix8Lu+C7D5
nsFx6HxoNkUuQhcW5ixq8C6ZyOeWxezsKa0oN8PK+UWK8MHQ8H0vnCJgkjbyR0tOP7IwQOWrmbw7
Bt4CgtpaAtmRcH5KvNoZu11fk/EZXPNCwbO81otovAjRV4V18EH2Nt2DsDeaMGaCBFQO58attOIL
K5cjJVlxLLqYtG2cXtWcNXQY99UlsgZ164ZYF0dmXvgZkOFFORl5GbUTFLsUiHudJMmMswh18PmU
VrI9drPro8sWXySWnGSCZgizJMCmfGThKV670R1RjuFobARVdVD6ItoDKaSNLX9EFAupKG7fi9HN
npysxwRWpzRkjcrHULfvPfWWb6M9kf1vhF9bcftA9urswjjUTWZ+UyJKq5wKU1FglEkl+wsGp4tt
N6xxLQnbS8t9rXEjxev4MpxS2Jrb1MxK3G7IhxtAj2WqUGSmDeQyBrFyWR9NNbeBQRbz3ugwHw3a
M+ZX+EK3pD6JfHvuPaigNJoxUEOo7WZVwmq9+uIqZXUQYENatYwvtcPfHFvVVZZgnbPIMMkRFrsu
wjPDtnroxHWNzJCVslb1Pkmb6JInY0+yxn1vZYw2qVMIFLfClW9h2jhv1HJ2WfxlVGCdtI2t7Op+
/Bg6rE6yEDoudrmuIr/WoxJeF7vVDekw6oTE32dMIxdvHNuf29L0+ZXFvt7wkeqkQAd+LEbpR5rl
YzwZHkjCwHTF4czXVejwBdaYuJE3G62pLK8as+gIXHo6V8SNXVKYiBUVKs04H2N/OM2bWLf1vS5U
r4dlcqYi+OAWffQQGTJ+KDBnZAHaHfO5tHd2On81lCS59rpIri1W8Luw6qJlflROsSCJVba1sxm0
/rnu9fGaNpTtF2lfazbGDkvmKFxq+4NufTGc+i2sm+sQxXheB7hujhmNS2RRtiX54TfLxoi3q53o
Ks0iPpAkzzcqcIulPovk10p3zgxKyXaLg9GB5vJKUSkHdNTfytpwHtqucR+ajIbQDlq9YzbOw2Ra
h0EFktnVLMJIqYZXmwYykv/S9BOQToBQcBZap9zSxIUoFJjmpGpyCytw3wYu5F5IA7WXB323p67A
fXAEHmnZ9XzHTg0g8riE4m3ubCXOHnCaa69IzXyHHkB4qEyebT09xKNzGwC6Y2seuB59Olt+aVx5
modzHOa7ebaLrd6izGvyeJfpCuKUIk8PKIliZuzvzMHaMTMCLJn69kmbp25nDI44jtNdNTJfY17E
8IxvFtHxQPpbvfOtJeEhEfN1YZWhK3SqnarIn+iVWdFrGU0Z5JVZA0XZpbeS6YEw8qMi08uX63sb
kRiNWHJsg3m+zmSbD6KyD9htmzdJFWWztDqBzifF1yxdiJlWbcaJpZdjFhs3MJXjQIMQXR5kqgNs
Lw1YW6y268FwidLCyQeZrvPLB9muNcg/Wfuei3pJkD0XrXQvk36gMzs4wXTpz0TJ59SJyMtW4mob
Q+ZFCSFvnCnH0Pphadr0HLR7u8wIzlrx1WpZXhtNeTTx2krtCBy9zXe0j2eVGz8KYKdJ7/mcUIPR
82znGo0XG+5Ny/vHzOoXWYBMrhOmq3g5GI4/YfHW2lhsZqU42BZ577S6NYvJk2ZudMpO+y6DVTLK
aldLOl/xzr30WbSN0Rueu5z6ed0c59FUj6bDJB9DgY5bhJWTFRGKMWHe5wK33pk80uzQ9qMrzilG
iXRu80Hxkrl/qfsEbm3fZDsIpxV5dre5VEP6Ooc/204fjgSF+WmYyC8i4KdvT0eHOem31DKaEzfm
gmhMuUZl4mzLzt5UMdUkpTF+NkxiPuB+bhRpUe6bcdpjHgj3vR5pl675gRt5isU4Nui+HYxfiSvc
g04mAjVdQ1NdOh/z9lHNux9iqpONOYS0LCymw1pup1erhZ+s6jMK2ia5JanIHwwXz8JR+d2aQJyg
PTqbsd0oGMUebew7+G6SCVXMx6ClZz3S5uJoFLa4OgcE6eGZXDVBcFkpntEYXk/3s58Bgiz1sTgR
INNfpqveKqHIXZEe2n46o7aud6Zexf40NiTD9TmCdR7p/0HSeSy3jWxh+IlQBaARtwSYKUoUZQVv
ULbGbqRGbMSnvx99N65J9kgU0H3OH09iWQcaDMm5XoHLncnmLPcoZys66sgG/5E1LI5G4Wh8ajiZ
/pmdljHgqqKJN1pK47+aASbujfTNH8sHUo0ipC0zEaGm49FoLdM5hDDcaCyN9RAA9hP/rTJgJbST
aE+3Urdl7DcpuSh0/HDhJLn6NAiy2gQSIigr/QJqukg21VD9F84d47M/PZO/ELc6y68taHevgEiK
nua5+T/+NH2sdZ8fE7rWQ/AB12Jeq0yGbZhUeAeCq+a5TOIQo1k01ahM00fv2uwn9q6ruIN0RjAY
gOhwSH2uf3dQf8Ym+TKWxo/xUSeMdy4d5I8KsBA5iaH2woLCKEyekBlGdUoWfZ8eIiu9mpQlZakb
NwQKhlmysGyAlfjF+hcjEWoLSyfXYWAvJ2G8w6rndDTl4OPNyGreJ121/jDb8MaWsG+ztjsCiBun
sCheedOD3T8/HP+cz3F57TPRHDrqNXmG7e6kEl1Efk8887+mhzWtt5Wo38qciS1f6ffoJu9k1NVf
PgoglSXKSJYQvuYJgb2LWsOOZT7bwIQzzzaG/SCtvzFy0uCZH2gHrV7nHQmrUCFFp2M1JFidnT5a
ZILsxsx6roZ0Ab1Oy611p3zNPxXdpq3riSIoKiRzMceD5w70r4TcFkp+d7Q0C3peziILc4TFAy0T
RrdVRUVUMM1le2XR4zVT8OZmbFRrOCN5SaECTI8SapO/gIu9FBQrHcqk1wedgJzwiLPZyIhuFdVY
DNtpJ89Blu86FLlfZjjKbWGTQF4u8yNBsL5x0dkH1Ypu3+Xw9jYJh5aHEnJlKKsfGWCh48JDdf01
nTLnOHAETJK+qzrI0Fu26zFcRrlnCP5OoJ03Km/KTUOFPTJd3lFKMgoEm2GfBkSmqSW20u8x2TSE
5Rc6EdBmDdepVlUshjhpnfc2tC5F+OiIeaUP5ffM4sXYa9PqOU/ROnn2ZknX86xajIa1tyPMEqxb
HzUB6Z45fSZruD62qkPdym0VdL9KGwuLZPs1XdPfDAV4Q4hBzAOeQzdxC3gRjoD6BckbgOi2fUAF
u0+y02rTKcFo82yUOZuv59+GTr+LAv30oPsd0M9Lz5cOpcYUBFihUmvY3ASf2LFyxi98Bf5lWX64
ggrwNGzZd7zYBYJDitiBJ4cvxWBZkfCHcdcYv+YCDorQ1RyEoXtyWdm2CXy42XUf9eIf/ICbc8yX
vW8a75xzmN7NZ+UsJxGqFyZclyl0OVSaao+QGAg6tts66I+GjazNbN9kZnoHswli2RA95RXJvSuW
18bCoM1WcuGTUecpX550gtyADTkJ5Ay2YLHnehzkmSWuxKhcu0n/8irrz9TlXFRbQbpGKWfK6qFO
inVhivWNlLQ98gDq1b0/npvJ5aTIM7w30npaEcuav4uSBqu12CsffQLima0azKtb+r9IVjFZbseP
sqvf7Fb+SDE6R/MDddH5oWygYISYiTrkZU3mHHX2mt6CgJmsSWW1qegKOEpB5H1VNHuTvygn86u0
ErXHKgcXvtpPoQ9yA/QdTXhNUNHvMqNAzZ/ReqyxB0TdMIVRH6wfMmNJp4n6O3V43ruSaapIIIKG
YPg5FBnLFoKOGEnaCbnO+ATrw6sLmmCYnXluCWQdLO6xpRhwarwqh0oMvMfcxdUIqJBDgrcrTQqt
0LGj/xCalcQdGcN4U6t8O8y5jLPBe1a2aDZZdZu79mfhIeUs4VHQ2pKXHiaIfzyqC8OVLGtR/PQV
vmc3M3/Uod9uhWu+KUVXW77CoLXNSrd9iIk5SNmRrYZV3ZnxXYwlnSNzCOxord28nVpvN60EEZSO
Gx5tkze6A+XK7EqCiYxPBR0iGDlRoS0lSsyK/ybLXoapDzeB6smsT+UnJz9x65TvJLaKda4IQk8M
+nBEAXaa11tA4jda4aad7d7mdegiTzYtQo3ghgD0hPi+jMN+nM6qAuwKHP5DLO1r5vOqQFEbsB1b
ECdQhsmPSxpYBukX/BwQYy1UIfIHpcsuCJdnxXR/KDk6i0I8j+HI7hAEfyrW2t4ggy0dmxgfoblf
xl2YW3TJ5RSJNAE/Aj6Zk86anGjC5T7Rmhnjjs2jSXvfZgLvTo3WOMPYN0XmxODvbx3Gi7Ew6lcs
JBGiyW/ik4JdWg3b2eS5cDhkuXbmJbYL+kaTyqYhsH4pZ5QMAIO3HBehD4jNyaqha7L8MDj1u05R
Fxiab2Ao+13gjW4EQeqyPhu7atB/Ercb46Bzn/3Kc+EkOsEd5FL+N1ibSb86Kl/pGRwvbPp8xiCL
pjDJu0c7dbb74lSEkDuOLYuDldHjiCIclfJvUsplZISrevr3iz2pvd1wbNARY8LouE+FvHD07zN6
qzKaDDcocI5G7b0vTofTkG67g9edTWoRbMPPT8R1vkBUhUcLFzDSKHbwRxCwx0A7MMrOlRr2NFN8
VLP7s3DY4X3rZ2s61VNlqUvk9cUnMuRfjtftkcW+1ZNjHsLu4PikWc4eGMKl0LCS87vykR+1buXt
dTdeldG+eY3b8YpWv8IW+QPToK5pN18cPioMrG/ZuOf8+NPKcNnDon7AGzFZTgcznPa2HPbaEuhx
1sreMlYqF72qXfu/rczPIt+Pp5Go9VoM3Ev2GgVTYR3tEYQUpQW7QHkVov8vQXlgJ1n/FTTqY+h5
aAu7PKN647kJq6ewrF9kVzeXobn3xdzQDuUCH6ESOPYNEd+umN6zhHGRL4QXVssWf4r5KHe1rqvZ
lNuqqQ0mrPlo8SdipH9tPaQ3Snff6ZAdwp4Bmdr67C1ssw7gzaM5GkcQ4Vj13/6NlMiG79NdGeug
vtSs4u6BaLVGMuycvg9i4Xf2DiQbvVS6fmfo6KEOAvk2yl2hjfuMFHi3NOuDhKo3pll8j+ank5vd
zba2yF/QCFnd1Q5MugPFuKNSrcUpZYYfKlM3r7w1Xel8qNz8jdPhe0bktx+Lat/2a/DcKxcU3qVE
pU7JftUi5dipvoog/CXSlR/fmJBrD3dMWye3BYHoN7t9Lzsw/tHti1eK6eF5Jt/Cq9JQQ97XxlNn
ZLe5drKDctG/VJIogGzW67ZfaCSm2qc4Fi0lmyTzzIlnH0J7HO9TF/A945La+f0k9rJZr4mLL4Ul
rYxoDgo9t3yiKdV7mpt1ivx0CGPZ5hd622ew8sW69nSbINzSHoTohNopjwOprXenI2logaTb3Exa
lXa+MHFD/C51fzAfNWGuByZQla+h18bKI4UFmIvVdYDrV+n6lDTiWk91ulkG9oGktYFfcmxITFbr
AACMAhNXmp6Gjf7qbeHu16T4HHN115NDE8QAe16WTFeatAQ9haBD02+krBnacjONMhdEe1XVX9py
SdLmPTK77Wo470axmwhEj5EoB/yEOWNsWyLX8DelXf+tCFihgsoPIjeDa5N1GLF6uofOGU7aRx3m
O6hnuLy+eJSRSpk3v9X5FgDS3rq0fAWWy+AsinRnhUTiDIy3zjzTsiMQ942j1R0DU71wdsWF+tnX
KEbV+IBbJTlFpSMFF5IzP3fAxPNq9/HYdJ+WI35no7fjK4Os7e+iSPwnomvH/cNPRCTXr6L0flVN
pc5zZZXnKsj8jZnOn8i3Q+icWb6KMN2ZLDJ2MBn3zs9v3B5qS6WCt3fb/kcRDOFz6/q0L+p2pOeJ
yijHEPnRQtQBNFR+jHMxn8wpRejbzZzPeWceWBbASYTFFz+tZ1D7wAHScFMn34QL5ZF+JuujO1RR
XaTsPeZueAQ9Cmt9yVp1hcD6Hto2v6bzYcKFUOuVLttZPkvlQrk0aYOclf3X8r7ATvyD6qaIa665
4X8bz6joviF0HgOg+iDz3DlgL7LjSthVBFnF+pNU91RM9K/XiJvHpY3a3D0FpZXvhWHwwzFtKFfr
Q9mlvZWPSDvdUoUKa8dVRIRwXu7wnQNdI2JgeYUa7LV+V+ACRzB5efUoCU9KzqF8KvrdkobeK3Pr
sHWNwuYq3ZFuqp77jO4NhBXGVs9zEKW2Bu72kxcEft1n4SzensP2wYsvXxaGmbelMstjJfUAWEqj
uOoJiE9bKmxDOcQe60REW9uma/1xY1qLvyVQdEF8UdTXcmSQzuf26Fc20zdQcWxHqMksKtQZGESB
59KX5i70DZRgQ4Na+XGKEECRRR25Yw4SzcaYfoVme3Mr2oaaKUqoSs1JDbtZmmqyR4XYvpvV/DSY
NYmJG50TuaAt+TS5YbGv1/FgJUOydRhH/K46D5lDnmTmiWhV7j4BK9+Yq22c2orvKQRFCigEiJkM
RGjdy0XTXlQ77sU1h25DXGARSW1QBuDmiL9+GgHrAPB2Ggc+BrtMhyIq2HLilncnqJf/UBoTrZFz
CHi9jK0V2Y6Nn4c9k/tu/W8ZVvOOG+IdcvE4+vanJfKPOSx+8i/9SN37uQoPchj/K7M7DBXpaG0Z
YlZgx3MEBP2Y1XFeEXwk3SDunTbfesjKYiswDERvzdYLkAcAoOa0uuR1pKk83siUQN9U7/+52jMW
cXKYsu3ItkVScImzEPdO8Dp5rnMuxAKIws2ErumN4JEjPU7pVUPQIrOtYaT8mfOibf6S7IfyQdQf
JLrsmmptXzrd/Sq85Gdo8iDZ3noHO/0qp5C5JPdoEUpEHxPV2UUJiV+QEgo92kDSnHIac7tmyHO1
Zp8V/vTDfBh8xsCgDjPLYSdCStvSL8vmcm1T8w85o9NLnne/k9XdTk5zWingxAj7cOCYzb4O1d1i
bzmlFrFZCFZpRDT7oyVgZhRNXbpangZtNRgAuo77haPO8pdmX7ynGU1RVtrlzyVewqP2/c8qVfpG
Sy4JOPhzKteiXt5PrgnHFndDiM3J1O5GdxZoJoqixKMj07ORC6PU6+K66X51SfHTHJyvpSl3upL+
pU2d4igWWr+dSiC5QzpFKRa25Qc1T3SA++ymVruxysXkSA5F7KyxieQsFm0IrD3d4MtlzE6XfSHc
it0GvMhojo3dWC+0DZf3ubV+VHo2aV9HE5mPSMKVTbJ0sLYfppyJB1hLFfeV+dsgw4JplEg0w5Dj
ZsbsuBNlta8t4tNQRVqFz6xcD37UJxisSOROqwCEBgI0ydD/kxYfMeahxfGngsdx2GZSMZaOVdRD
YxycxGa8cf9Zc2nYXlEjIIcn0wy3sZQWby4gtT/nOwlCa43zYayQ1XZ9/iMg+h0/o2ERF9aro3S7
hSeQ21tLD80BbHeelC/l5LJou92Rj2RAKoBmRIUfMuyMnRT1fG6Fs/CC+ORRTstykpbH+uTUe1T1
vFRilmeaCLe1BcQOoSN3jwZ55LCyPoXJ4wX29aafscYLRdGcWGia1GerHoZTl9vjpqYReBOMYYR9
FlpcTE+FvQAHl/7RndPnsEAXsgQsEVKTApnl38wO15qaqR2myXtm0wxp9PtUw2EUsOCKZtC9Uuur
UJxyxcLiQ/DaBN0Ku1QyXo3hfdDoUIWbbHXe0JPSPwVz+7e285MeILxE1y5PquqCY9bwYzDKr9zQ
IJQ2XJJqE/T+cv61OpUBYCgv6+hXmH6xuc++g7mrpuemLr7sDvJ3hlmNreE2kDl1obFzS2chPeBD
WfDzxgWvqaQt6vKpgurZzGX/EMOXby1OfisgL2E5qMETLC80/Fie+yH91N8zk7549s4OZlA0J7xV
GS1NTb/uZrZlUELLPRjtzSz8v5XXadrlKxEF9TX1aSbvq1PmmgU28PC5kZwFWFMqQUc4C/ewJu22
WBGAuJ0ZOYH3pxFNvxmynZPOw+vYsIiqemtaqfdG0IzzJP3pyZT23mhcsApHbKXlqMiuOloA5PRd
P1pnlr6BhGsKVC6BOWzW2s+3ugjWMw2IE1cLT8a/Op+0Sokhy71+axlGPATZsDEH9ZeZt7mZXvBW
z/nwGwJwa/X91jHgByaTyk9nyX64i9hJojHswgb/qInDoYi6KMfgidnK24dVgySQpGArsVL22Omd
QP7sIJqRMWGUaAw77wdZWM4xc1YUAWwJIcNn3JTkb1aEUWh0gAr4fLfknz0NGOfCHYdNWKRMn7N9
CHQpz2o0fuTJybNbkhiUMb+YPuqvIh1S0CZLxGggWRjact8FJLW1TN8bZAJgJtPnCDp4FlOTIszJ
SCoJaMEzDCvKRU09glue/vVPGl4K0SxKcmCmHG7xIRirMcL0BYeJsvF1yFQw/wixd9o1w4fXn1qb
QT5Nqiv1r8UdS7KZXILUy2NVEVuZz+yRQY1LOvOd+TAjV10yX20TC4Pn3PZ1zJc/IqqogmsNnc77
j0SUAnP/FAh1zB5dIXUpvJPf8wR49ckBC9c5gx0fqrhUFEGPhWZnmMhn9pwCcb/5uiRtc6wRjoFr
+VApoG+qXznSArEPOmh+OsztCLJ95sKPMtHPFMQt5rIx2rI9e6qLQZZ7MOmLr0r7Kh3PutJHatsU
Y7Kwu6n4vfps0ANt5juuq/m8LP3dWrw1sh0aNwpG7U0S/mzn8jcStuXkZNkPWz90c4Gzzxn1ToGj
7VNDTk+MrpxLv0sOi34BMKu8seTrCHeFxHwR9sEfy22Dm3Bs52bv+/VR646yOu7KMcIEV1wFznHI
XbS6tRyrc0YT02g+AuuXxj6W3cSZWB0ExPIF1WsIekLwrj9BTOZGds4c42zMVb6j7jXdVBqNplkC
iC19SLWoT0C12+JG5/q/z/Mdz5KzCfrZiXLDXM5QDjLSFSG3uhoupjTQDSxdexBk+27SOi+uanCr
iMnNBnbzfK6ie2ZljMRNuWzoxOm3tIfAPvosHXNBtuC4Uig/GdZhmCF1DZvRprYr64yBiNPuIY9Y
+yWHAbPVafQnFIJzccEJzm2bIc5KAsJX/5nZWNi2plO0t4W2i6t7RG64c0q4BMuyyf4hVvSYwjO7
s/3Wc9TiA2ptBGDDUSgn/ZWtbNdFgUQQzTUCS8xhSeIf9er4uzUfmh/TNP/s5To9s87ilcx4mDTT
xZqn8lAq61RWvgd63NVQvP1lmobw3D5CMh2vnrfCF+HZpkkcCNZtHwXQ9XmgFQooTMjtJFSxq63y
w5vAEaXqrdjLkDH8+2VJ55+58hPUHVqfEr/3d27i3RDMO5e8uQ1LBvFcnWzz8T+Uer2g4S+Oi+UB
EtIcZ5jDSwaGvssEUsQOVoy8ZIaIWaQ9qoB2M4055KLwqOmey3TXBtI7gXR4Rzn9dCWJiEni+HxP
uYpHiTJ3ydHuliLKS8rn8YnBjHmIMSJgyVcxAwb/G/6GoJ5f3Am7hlO3BupbD3rN/0U6irMLszR9
EcnQgFkP15An6nlIbd5gKU///m6mjO1IJ/Wri18VvSaiaCMrT7bmUSypZ92acKLPHUm6O8sPm7hC
WKFWFy5XeyhTHfQkpoGHX2Rbjrkx9npjvXprKE7WatwsxMCBs6BHYaMmftk9Bg1lHVaa0B1rntek
nLmdkSG8zpBXMsqTMXtJjLvCO3db+qy8GYvh7trCXaI6JBol2bvzbJ/yEeDj8a+1o8ubQpYdd96f
PMUPBMW+Pmsegp1FqBOqOkSMkmQKxzB5HgkJTZTyoHIfrvW1RWkRisr5UdJZc2zJZ4ttjE5Yn9z+
FFhdHjd86kfbBUEpwl5S062wv67To4V22hpudg27KX+FsZ5ezaCEKiOsWqKlKWz7Uvng1poPbQjK
6kG8Q3/Y/rkJQHX97rtIVXJ0NWlhgxSfjoEJRIcecR136Q5UQJu6wbpb+XtGpzNMgbhQV5EeGzlf
h3U090bYobfNgUrSRtQU2BTena9IH8a157fnb64ZdC9Bz5uj7Jq7qAcUCLxZR66ufZx93EEEUmLr
C2zSOFYWEWkvEA+yLWLpjjj75WvBf8u6NHlxUoevRpLi03wEGHoJwRxo2w6y7FbGiQ5ssGLIX2bG
NEumW5l5OXkQw183KbItgv2duzAw+UlLKxMJ7q6WYeyVDWqV3I8RKd6nxbCPti/qeMXBCYr9leqm
/hEGwt6gMhanjGETM5oe4tIQdoymDYgcr07RVgcgPucUTongtTXPIzq02Art1wkE6MSNa0RKMp6X
fThiz/MsRNchKcOqPdWTpWDsa/cB31/taSzPnUa7EzzSM5ir1QkdLmBYw7dZckPzG61z3w8JBn23
OVY5HS3Z2l37sbsC2VE1VHkI2vNrVg7y1BUBfFWazJexnnmh7cx793JPHzzch/FcfrI04A8t0Kja
Sjw1qF5QJO4s7U3vruEOJFlY4mAIS0aZLfUTFTqA84H7jkykPtor/CYt0GTopKjpsFNtoK+ezSKY
H+6waoN/rkJ3RVsK5ta/EsnOUfLvKDbRlxwvuiH7x4eSI1Aas02dlfL13y8WP1XkyOUz8smQC3mm
nMGewmM+Bu8mbZCHabY/MNjkP/yxswFOcN3328Qputd/v/TKyPcLCtioTMQuK43n1Sl+NKo88Fng
GVj/DKp7ZakTm6oa/ptX6e/J6bunUiPzryayKLFfasdL75goroSn1uhdkWCLsh33ENYUNAy6xXAb
VqeHOsOlOnWb9ZPDdzMg/SS2O4aS6U+Obv6kqOHEzLKaYDaVJCY5CCcjaY/i7C+e2o2p/594/OBZ
KNZDZgaPVzw5wVC4TC+6hRiCjdBrt+0RuGKkrNpY69mJXRlryPh7UrrnlA4XlMvVLwlrsy2mIIWm
8H8YfeDf0ZtfetViFwZO3XotPG6dc+E7zTu/7b3O1+U2EFv+gmUaMpTtgnNPvZeoI7YF5TAU3mSw
BI/iLOQ/cSkaBXQVPrQq81M1DmipstLaimzfeqF68kwGvWnGC8oWFYVKLaeV5vqLWOFKmzHYYNgf
Y199Fe5pgeRxvLwDCaZaqa/xvhnLCwFMU+xafRgbRLRtwT3Ge87TZcqnlan1ghaT/505vRmZwtqU
Odmzi7XeU+GZCQokns8xHO9DQIShwoQrVf0dZPi1Ncj7Uy2bI6V/AKnzsyus/snLinjuHXUL4Adi
oyMry5849plvXlX5wZBrbiRBBj0jxqsKi26/5uDOswrpPzfm16ntInTqBJb1OgIjt08JzoNYpy1N
9rb1plZxAKzAdtOzl/hJ+NLbjXf2ejHsWiPdpU1FRJkEoW/BaWLqljgXHPeccANGg73zrI4ZcjUR
1c6zt21U843lCweoMvrtmDXDBqTJJCaw/usuOJqVxnjVLvnf0YPWhTtKo3kYiBzzzYfPKXvj8Htu
OpinLEljq6UHwKgKZyPacTtoAnAKErw2/9Lr10xr9F5AtyQHGMvwvcyczuCdkcN3FVe4+I/tRETJ
kLPUNKQCRVLYRiQmfzzlBpQNcXmPDd4/1nVN8sFgdIceENTqB4vNI00/ia9xTpOB+LEZcO/MiAaq
JXjNJ8rruzFIj8r139JVj5dKWVkMCffcezrYAzOYGJ5z89nNfpCm1W4nLvtdyULwo5/Teg814SId
DEG6+vCr9pB8uZrMpXV8WJhkFey1Lc5zPn10qzEelbNpO05/JhFcDaRrYubgCFvHkLLe5okEnfUJ
4P2N/dfb9JlHQkg6b1YtVki08qPDDIHuGiLIlOkPf4XWMpntuXwnMwo0BgCj5bYIHegbetoYD7BD
rU734VFhXNhS3kTnjrGpkh5FeN3Gy4Diamwk15hDk8difLaPROLa7CYiPSrmXAS2Y7/432bPkosa
Ga2wv52Wad97fnBeqd07N6BfzO8AKciWdjaCvq25HqdSl3uH9Lwvg45o11t3XsP9EYz9tdGIe5cO
97prb8nLCZ4H/WJaQbYPMOpl4C+MDRREV9C9fqDSlyZ1YqAtcQoQm3YFIJdvFOHXVNg9z25Dhpeu
fGwrnsFKNoutCXqdefJtcLW3SXOmOO0tPwfCGsbZmfEZIpabc3d5nlX/vRrehlRM/4glYwszZOyg
2IlYskiEW6m4LpD3Kb6mnF2ektqVWrDhsLisFKv+DUeWAluxdU2ldSinjgi+qn/q7Wza+1XIpUqp
bDyMiK3GgoV2mYDEiXDZlGIqjwzR3t7Cdfs6hfK9RuleTmQbCS33bY8rPcjnn+SuPS2+OYHredV2
ld8Ir/wo+OmCh23XyjBufB2PuIHa2QvAd5NYrFei3T6G1XLODaWK1GppTOGar1qIgpSK0jvlyFMp
0KHX0zDvYYsAG7/phd8bGXWaoMtDDYfBG/F++JppJM8pEUu7lJTqvTXJv8liq5eKoIDFbPNHTeaJ
RFWbMEZsU5MXHEY/fEC85WVY2QVzsFuMH+G9tox7GyxEF2oMaWrou4PVGr90U6FyMZswoVOiubZt
OBMFnu0YbIA7zSUFM7PghwPo6KFzYeLrNFqaejqwZa6YGEN1cMmRlwmaXyKp/3oLTuFMO+Wpgp/C
in/RmH/OBvlGuESdbpTo9PI/cjQ5w2zYF5Kp4sH1U1QDK03i85+km3fdKj4qv8Gv0VJY00z1seCm
JEEi8WLF0IPV2Zx/YOtD2KbWzzppGMHHpDmED3st2A0wUpoVXG9GAkPnfCVkZDy1PklcnvoOodf3
szQuMivHK3Nqt6zWHnrvAvQ5nUNyKM6S0GlL0r0mSbzdJV7JDcX/TQvr0yKK4LKiUAc2Y1Iw1BjP
NSDQCBxIgkwmDsm47cQvZDEEXgxmF7kpAbnDXF8tuzHoDnWRhCvKU3tkFTiirAN+x2bbj+Iy+c6I
4zPtN2bi0LyBM9RuPffm71iRWYCxgEcNdM6VgQ/xE21SiJnbJfqUZr9F62DGQi0oqhsvBJJIDkbD
AxRgqL7mFjOH4zsHIwkakhRe07w1N52DADqssTTJlojNwXkhyuMHziY6nnpvucAYHPPC3dE55qCa
JdXWHpFgrS0zio0RFPjvbMH2pZlRXnODpb7mKSbKg4yvxpsA1Wo8O48sO9nLW9gAWxPd98iy60F9
XCuq+3qKtE+WWEkUdhXmT6SSQHI52MGEUe4ITxZpg+BoKJCQzbZ3CxbOXiJKvW0pOOqGjTvCS8gi
bf//iwIPttfuEFjmuq1ynrCZT7lftHVZZfMyQnTBXwfqaC9WfrDXQaECIDuAGdzYYuryL9olmIV1
bdnWAUbLpP7JUDAfPdWj6sUNVU8Dsv0uuyLt4G4mXEGgFCLZDr9zIXfeMIIfIUGvFTCwndrEgiFi
8Wu9LbLqy4bdiBKL3gRKag+NehCFxOx5lUiihVA7aBYUyoY9P3AJ8z+vGUI4fARqFbh4iaC+JjRy
Z05kNvo1uRTj8O3jKiHDwpYHZDGn8TETeTbEBRkM8HLNZO6CofzbmopX0+LDcB+aTJSJQ9QRIIYK
s30A9vUUZ+tD/sTVqTSiEWX2IcifemOho33AZ8AVXGQtKYAOVomYxeNzrh4BX+FzmASgSzlOM5Uz
uxjo2A9lq//mLhQVBt27mO3qCYUE6ShyKQ+YF7/4CKs4yOaOar7R2JZTc+cjcU+lWzz7fQD/XrX4
+QaZvfUZuXZjFYi4zDOf9Y1U0rRxOI/UM9EQb+NofkAUMK477WY1Uqo1ZXHpjKC/lg31tLqq78M4
T7GJgi6DiiNfw3g3CB2LOre5zV4tDrIAV10ST3KRKoDSwc1ik6sgtzMdt01jbavB3vz7u0EAjJYE
4oUVoa/LIOlsWU5qcD5z8OLYqIJim1Xwt3W3fI2B3T6X4O2sqpBK9aIjXahDlWTOKZHJZ+r13c6u
sgGLcPWXkNdx3/fIFvVQdpdqWbuNHxCBPeuH1oukC80Pk0Q0IHo/QE6a0v05fA5mRcZLyDatRuuE
WYO5oiSIS/j5p+d9DhgkLGwNEucGm1s+YzlKmtfFUSArk/5rZFiFbJ/oXtT/YuMm6xdL4r1sknzX
tvW5cRLrLHpwuFF/OKSIoydb521lT2+THdzn0qvvY5ftZ839jsVRHTwOIiKI0El7Q/gxO9gZcoJu
I9DVfONP8n88nddy3EiURL8IEXBVAF7b+256Si8IitLAe6AKwNfvAXdjH4YhzYwMu9Fl8mae5KEW
trudhctgx3wdDNJQHsYBPpHTWbcF/GFQKH2ND13nXrfr5njv2M5wIByMLXB0D1PrvyWD14C9Ucy3
gsx74oMAJrLVmGzLhXCkfI7aRnqpq+xZyj5HJexfxqUsJJ1B3xGubKPIO7gt7NUx5jajnBe8EfMp
i8f9yECJjwqD0g7iSItYXYWAHmsa9jbMAIotT5aFyZ4rj7KcpSxZJTc/PbKk/Qo69Ns0ibIrM7U9
D25xzLCOZXo0T4jMIZe7NGJ4b6+hzgTn0OJmKjtzuIBFJ4VMSsFjsIe15xL6411rh1tS+1lj5r6q
jMkLgQhaFWghAyVzEIXl7uoMMOAIiyLmWFTTPmaCpVlZI7T/QoqWXTDixAYAqgv8X1GVy10Umr8z
p3pzmQ+cp9irN1broqqP1Px62b1gBLr2hgYMOwlIBuSIyOl7VB6dhBtfGQVbh7QyZr1FaY8W/45N
C1WoXOLAVMkhzcXxwTJKtHBEa5bf5MSAHTqU6jA2en/tCUJ3JP5VTAkJtxHqylLvVxlzhcJm+lwV
LTwWQEG1YUMkyVgzjREayvwIoi2ylLvzhhB20ZChHaEtZ2hsO7jAMRT1k2kjwgljZ1aZJL/G62lq
RgiSurV1HLlPaSPJunaeRZYBI5wAiLPcuLC64C6ph2nfnOdlQxnk69RAOTZD+d+AYTZ3QA0EJuY2
oKOENcc76u4uT/1wkxnRJ4kgQn8VB6wfXTjrOe5VLoUAQIiUyOed05ThKbYBXMelk2IkYg6Gkagf
Jrk1lZWTiOuOYZO6YJLqb/jIX0WfNO+ghVN2JfNultOTT3HgTiwuWSUnZMQ4JBIBxLDLuCvhEkEF
6+drLBDvzYMKrerNzDmm4FK1pzz+aIY8xT1L7XfaewH0LT8gyszopRMA5WLJW+R1ZnEg9Wzefd3u
y7j807V2j0ZBCTIj1ZUn5nqL00OtkMDJyw4p0ikXizlmLxWN/KjD7KKa7AzoMXlnYvtVDU1xsMsw
2KAD/gWygTo6MPVs8cY4tUFubOD6Zso4WgvLfPZFfSGL9T7a6da1U4Kj+WDvtWG8liYM7IJ1gkMe
K0pZjgfwMwN+al2vSFgh4xMyTkS9nScZbWRQPy/DhXUndlQtCuwkCqpDyDPjZuY+apAGemRFk1Ny
OY45gT4wtcxedwVTuF3knZux7VdVE3NLtPDDTdI6NS1AQ43Zy7bqd6MjDTC3SCm+Sy9ubG5Cx5dr
PvBXMZYMqwr4bGwJkiPuJk23aRJkjH+saBuXHM0wc9vbJIyQHCaAXFp8D738ZDr5KIj9wFgATyLV
7xbkH6zcoyRJeFbD0R/xVHS6ulJVCOxXtvMOihZCzfKGxF7b7v2k2EO85Q6s5r1JS9KqZElZWVaO
4hagcM1EKkakP14NBWHFzK1N0oRXNTIeCLWxB+DbXUIbWHzfW+O+JiGJ/4aDQIu5gD0vxec+ptUm
T8q/mVvyXjSwf41Q74vAeJUpkqGvYmR+R91lxD+kXTZVH2Pxo3ViJVJMiJYuwWVFHq6lkGuWG7HQ
5HgaefbUiZjnYxAy3LPsHFRdh9dwyj4SluuZdhBcX1wIugNc9uhgm+2eKiVq44PTPBv3QdQ42F0D
13/OVmBNf/DtbuPW1Nu6TnE9NPVEwSkvR89+Ok/ep7nH7841pq9xh5vyEdZ4CTTg0gPlkBuo2+ri
skfu4Rb9N8vg5EBBXpGwazaSubVTquZE9vxPN6jjNOEXGAbbvw7+jfdH78sqOWVe8J0q42lym98d
zV3bvvdeCs3A3GloGSMf1j6GgvrqZiyQo3x72tQBo9GYwzKBQZCeBJ5CywY2KDqmY/6L26W/QAu0
RGCVWhhkH9UQbU0JLyNBvIsk33olGk72Q3+Xrgk1CqMCCl6E9pP3myDzn2YPB+RQAQ+Yimgb1cNL
mkzDmnPj4hDjoFD6QcElEyt4zRJljVDjMg8KkRuYj6mcsDAHZO19wqmGBOls5i27P1Mish8yJjFS
ZW60ldJgEqg/tWhqvKHz+2DbzrofsHfloWxILSB0zbGzR6lbcAVNflgCHDnTQ2ii/uIoSZZcfhru
sKn/M9NPCC7pxiSKgjOxmR5R9YCL45HEo7FEVCU4Zel+CbeJj2NdPZfat46IspzdwuYasP1vG1yI
xCsxnJk+qSWmi9tBFXe3YUuF5PXUGyESpPxmJQpWhaZD7dKH8Zen7C/TIS9IR8ERE/DZS1Oyw3bw
IXz3Iq3xLa9wSrZ4TsLC/Z4s96+yl6Sa36F4R2JJ7hr/bEG0zM+ydwERYpVOI1qF8sxV4j41k75F
RtMSU1+c3SX+G4s8dNrhS2tufueYm6YwTqo3f6mxT0611TwltiOxXTMC6zLU/iBC/tL1tkj1TpX9
7xyPuIm7cpTYRAKfEHjNYaUHQXbJDxnL0jpiOU1nq96ZWfU36rC6jAZuEt/jG+3iKSVBr8xjzHjQ
oKAYYbR69QtcZ2TDXS4Fe5Ng1WaIsB/MKQ9W1TBg8W1av63Qe+omqehtqDqaTaADygizthFxtq9j
eZ1jxekWLPxKlUX0DBz5aMbD/Cby4ehJ2q88yZYi43qPL/qrWfqTncQ/DAtJrSp4DqPS9XH81yaY
Luy1YYYZtWp1cqVt91Fj5CjdjsPUCJy8Iv5BvHS2D7UVVOtKVMNbw9YZ/GXeE1NSUJqbwvjH4GjX
1NUt9bxrEC/qIArQRtll/8z99lRB07iXaVJsRBZapxkkZ1q5z0aZdFeVoNZzgDEPutTlmpyPBZSw
lbvCJzVOoo6xVR7fDDOvqD4JH3lYYHKgG+uQinJPYnAFVqC/BO3oX7OxHXmrQ0iaHJwWNZY5agBJ
T8Yk5gcsOwPwOK+g9c5iSDozNekKXJKORRTM76FgYA1ae754zWiLiDu/X7PFfsp0/vCDWm0EY6d1
yvjY7eiBA/oTsQbg9AMtwiPxK4nw+vrC7FfC1jxZcyKPA86PaYKdmefJlunUo01oc12CEyhgd7/A
OjzM/n9RhV6umARwtAXNmWJbueikz6kJxFjv4gPYgP4fbK6boQ44EPrBVVD7TBw5BHuR000bhwHn
vmookNSyeOsg4K6pH212gYFC6syAtOv5w2AojrxLvsCT2Y6JICbwIDK3XA7mmxDFV2QgxIaQmkq8
m52SCurA+GYY3BPIKJOrhbKSMHwqc5iKRpIpdiWyaoNTH8NS4y+3hNwa0mCzyYb3EP43DhGcGxzW
ryCXcr28/PRxHc1h5/FeLQthvfX4m3DOsDvuhWzJM8AuPPtxsfOKXoNTSfWVI+gI4W3k+EkmL4I3
s07gjJC8L+cbsWXQ4pGh973jTze1fLFag1MqHu79z0+bBMxJsExRfqYcPSeMdVmxf6WD8ztClcUw
hq0IEyN6vdGQVUGsdIlQ8MVoKCrV8lirXuEun+qrn1T/9yVqigumAHVE5quvSpXxMvOo0N20e7IR
PgzTvlkjOTKS395attEFm1VxGL2m2ujURgkgDvnEm+qXbQdJiZor+Jk5p4H//cOtsl4ZXLZPpLRJ
5eLzLtbcJuMN3DTuP3iGyF3Fuy4KftnEYsscR4/m4d0Zvv5KC76dpKWLJggoZB8TFkfvzRqb8N4L
ecY2wexR2xuD28iq1s33T7H2vBR6j9RgMicw63WRSHISlprFRRJDgY9GdyxX1sTKLv7vTGUI6LA3
vFG2B8cBOcnx95DMv92FvxoU87FvMK7AqVx8/b8Cs/gVYGbYFDrLd6IhD+YN1ya26LZ1nWBVdgIY
UZjg2C0h7Sl1nYoelj52hHOU8ff18Q9xlPno2iJ6enLCcCkcHcZlvu1iYrGcbeg4FnF78ksNN4Y+
CHz4Fax8vB1N21HDNul3yVHh8PNk4HLsbup7ig11i49Myod7B3RmA62j3JKLCHi41gICphrng5dD
BAsRH1rpXqZ5Lre9RRmGV9LALTj1IbGMwKAJHoESPdbDwt5K52AfStLkGr4WR+WRwe44f3ly5hAH
e4v2ClVvY7wAbRpzwArn4pDnsEBlHfVPCThm2A4ftWd2T0IFz+Mwd3yz89VzsSKUcnjSXs78JfPg
3i47kUOIM7UYZg4RMGtooafs/79UmL+OFTwc/IDN0rM0bKa2OI09U/G0BTOYcEtfZXEJnjao7m7m
pne/MVgbckqJ5kg9zZJ+AoCgQ1mbr0bW5UclZrxGJJfy2b0oq6lXYm7UjlgADsrROUA26079ByU4
xpWRHi1f2VzvImX1R3SNuhlv1QxmEm39F8EYAMH4S6v6n+AaOIryxLs/rQ1ewB00Vyw1+JMBz0Vv
xjBevbLb2x1xUN/rqOLxOuckly9qaAhwWdxX+oS5ZYF3APrF3ggdNLM17wWQPoca9CUOy6HLWcUC
5RODIpwfra5eAZMv8rrHqNNPhvUWn4HXdCrTVepF7E0tvgmI3DUB5tQ/lZPhbwsZ/MV07sIzQ69D
A2YtHMtj6Pftref51TDhDq5LcFOBHjUFkVsCSYiLrXjJY3wT+PmpCSixxGFZzdiBO236hxhT4XYq
3SWOpobdkDRrH5ok3FGDtYQalQyIpQGyKHOYiGn1pbMZomHs3kXU2esW5XfjOPm37sqGtdbmN5uc
P5HfZetaK4cXkuSFAWACcNr43sKx32XSGVdTC6Son7LfcU7IgXaHl85MMZAPlbmPGxFsCyO2NvRm
DS8EjFYQW4haCBwcENs68igvRh3JA2H5al0C2XghcUDsNXC3Rma1K0vvs772d4HqcItIBk8FsTw/
nomnuO4NCrc45y0+mqHHjKkbk2n4FDJcFb+9GO9EWtFNJLr0SrHQ3kGPXRW5SW9KhBRO+gcvb/OX
Doj4NEUzppvqM6bDlfF0W24SKhNqR50mmkK3qpmZenSyu1ZAiTdFhOwpmKEc4zZ7JtU/M/o0uRy7
zWvSltOlWfwPPf71WJFsLEPBpl4FkkBPcVZCSaj6aXWAOOZysWfuR9oYikxCok4buz4ePb20i31J
mlkOjv9luKUNjs20MHNIysFdAplnPVbveorqfTu3GK6l+2G31vAIcYFfXYcPgXKyw+zRpdE4sqZP
gG8KFohx8hww95Hh/VAEEVqKgCAsH/5gUs+j08T7fLS/CSA049zuRoZnYK2DfNdEi3eTEogt1P52
EwyTR+aoew95zUj29/0GhJP5yA0DT7oZY5an0exq58S0+pmVyOMTW7h+cPPgn20XcBUuHq5oXMIq
a7Z27WhB5M28eT2MMy4JLL9sy5H9rg33AHJ861V1/pzUGPqoDTtL860OYRAFI/cXzkeM1SHGroQp
9ky91xYZuDN/OKQGowW2lOAS6rzymd00gc0IEFktrKzcVtnLTLl7pf5LHX+4kwm41GOrdx4entVP
27Lohx5BtfjwHFeAKKxJPi5WWIHuBfsBhEeqKuMYSwyFbuDdR4+VlpurX/YT24T9YrppuulsOFOG
wk9Ypn27tSZcfzkR97WfdO2mnPQfchzOXngVSbl+mg49NMUNNiFicGBajsKzLiMwg4yj3CW2i5b6
yPrLqtJgPwNb1WMBmQTkftBe+Qzftec4PAtGzc3FxYaPLNabneYqnj5HQUnjaMvwFtodyBFGSDyh
f1PVxffa9L3z6L3Ny7I/DBrLgVf9+3HJaoael7akdAom3OFnDcMF8UmslfGoDXYOjxeo33EPsnRf
GoA9kwoButHNw1TuMj3FIlCF7N91SSakkfW3PSf6X8OMk44Uh23Xya8ZUD4gDKdo4/VgfJFTGJkJ
jr+6+aNJ4p1U5T6NBC7sxaSuhhkkgkEyP/JYD2XNimHWUCYjL7kaKjCPwBOgkpLiLhghHiKLBROY
Er/UzvV2xI6xG1r5iIf8t+nafLeSC0DNlZ5QMgDjdMgfmF3iW1vjVvQQ7P0+YLpb0IxYUntHQuku
SM3E6bJetBCW61Q/xTN/c93iIInx8GwK/GaIez28HiF2jOKRFNoKQQy93ymabSDcpU6rBY1HyO2U
Gf2TyH29cYze+FRBB5KmIdifcp8i49CeeNGIt7apxarsVGdpjVjISBaZeQnkiplr73rkCgesLFnN
esKrBraXwa4syagM+RIArSeCSoh2loVCbGNhOge0wwGt9HExiU1X4Camv3zeM7UlT60JkvbkeVb2
gCsydcwjZ3oC9CUCvW4me6ez7DfaYHKPYu9FWWSA06G60XSrOYK02N2LCe2pXJhDgWahoxOIVg/Z
vQ9dae2rbnqChkeLmdlUR50tRvwE/vAN8mb2sEj5wpIpMbzjHsbMc/GsJjvVFR+c3BDbzME9WhZQ
BWWJpa7jBUgQVUk4La7SRo5rfGlAXExVInQC8Q5paGxkRscFWRFantKNcl4RK1BxBbcuhHE5S7E2
Bs5qYu42GbelMIknpEn3pjhAHX/CRsXAzp44CPshjbhrDsCuY57i/m8dJZ/2XDikaB0oJLG7S7XE
sFTCx2psZmwJzLiiDuGFjEw2S7qPpt60nvqeKZntehdNR+kxtL9YXeZTUBXleqReayes8lfcWD4M
399JlogVPszI95YJ8bSCm9XuQS1AJmmXIX5X/CAIrkSUhz33sXxL6iR653KheG+8aNd5C/Cjlda5
xZ1KSMeMcKn5DJwD4w+IghqBlnfcCCiKTms5XrnzsY/xuK1dK2CSlVs7A1cQEAiUx3bIQ8jsaF4y
N5jE8U5Fc9ZtxODTaeBmd78fV4YD2KDqNNeMvv5NsOSEF18cU8TObYtRYqWDyTlWhbEOWhIQpcUU
whpy1Paoh23gNTmTlZZwm5HuVD2Ke5l7T2T8yqNH4uMA6nuvPZ6iimXPduC1ttbWBzO18bhu4Bd5
ODTloLfRnhCQzckqY7o7kfNbSBIhwyyeuEECHUPA19zlHjowOawC/UaV/XRL6up6Kxb7nwDNgK/r
jEl0Pv/8NPJMk09C6G/KxatnglWEUdxfihjV4edL7lT/6YDkEOaSV8GFfde22dX3ZP5W2mRNsLYf
SFAyVPPGR56kX2ZCSC5Kuk9b4/ea6P8hqzO2a5T4mZw3Tdqx8df28ujhceNbmZnUK+qDwMcPztZj
EgGB2Fpn5jztXMjXgAUuA9BHFF1Y9JUfYdceThluzyTNgJdhrWUUH+00KOl7hNbq8damVXx0fHom
+imksmOwsPgaX/RZx1SUtNGVa/Q/Ur0+9zI6Pvj01btxto61YHenoY1IYWB9NpiTOUYbYq8GdkRq
C/ZMUDiGz5VaJXgez4T+UE4Thm9e/mnNUbNEf97txXxgeao+ucuPBuKrmVXEJ4WEjyeLpEQ1d2Q0
zUtsVckbnXT5rTGji82Gl1fp9CKyFp+Qlb0CccHzQJjs5uFB280+AA72BGMtTPnPxlgG+AQOBRd7
DqX0sAY1GgZwB+BiRMoq17tbc3o03MziUm5HO/jN0a6ENltg+UGrNqiWoxhqNVW+fap8ndwzgyx3
FUI2h4sSu4g5eUYLhbQnDAw4Wg5iNh4Me57cKC/PDg0iWB/aRQbY4cULb1NI49UU8Jri8VzJpoRo
iLrchaiaTWFxpuLvM9VfM6PHfdYU4pSWZAsnj7cJZnW3bkPCfNiavZUbFt4q0MHWb9xXM1vKv7se
dAIzAyxw9b0Zm/fR6bjgSE88R0CV972sGfXr4VW5hf05aCpWnPwjGE8eHttz5RAPHHk2I0raMp+4
J6ElSbgGGwEjvd1isrgZxEp3eOnFwpiNGYiBrZSN29+rZPkAcxb/avryBVfpL1AA5SvXRHC1N6Nm
HO+MxIN9N4QyWFIZswry7t2tA3hjdWkh90/P09DN17rlnOY6+rdKSUAQJbS3aRdgSNAQPrAfMDqb
OmALKruaJtxFEcdfFjoszsO+eCZ9Q9c1Z1oUdnMbGYqebR3sKyYhB4w64sSGAzmxwTeJBgqieVq5
va0vpkfbZpcnZNXwC6i0eqZVl2NcpudVZ/L5VHTGHkqLoWCVE2DPu54KHKEOLhMTbGpFv1Oi/220
y+19GIzTD8Ws9gM2OV7dXZU58mBHTI/g3blYT3p9rjLeQsOYHELLPTEqmay7wKQmzYlOXsDfTBvJ
rg9UeaQnloTANBnx3nUtqkwLtlKOKqsUW9Aax+XKYds8LT/AXABZ0qKPBPYhYCdw0XFXxZfOQL52
TfejDPoK56hyHmPs8H9CWaWpacgZ7Q62cw36IT56CdbwqirvvrDyi8kjdOJcDIxbONfO7Ik+EuPi
pp4h9nLP3SWRNZxcbi1S++217xUWPhf7r8yQGuDanAbvparL8ZRjwN32HJ+gzrrOeXAbZxNRSbeN
RUAkoLQvnZBXGVEzZJoP5I6hABw5hBE2KjqsjJn1rO0aug1moDx+774nVoEKMn7000zLrJNxI4zZ
rmJ8fiu34yUNxIJBd8xvtI9vy/DFo7XCrdnEUEVGAdXM897xIcDNNOevZAi7gzYqwAvVXNxgh8FH
0vbWk7G3Tv18h/VEv2QdDXZWr0gFdji30jM3Xc7Xlf00NsOpqfPbEo8hF62Hg83N4ix4qw9hTPeY
yZEdId26mtqLV2CF0A5mSESZglhILA6PAgo6Ogg5vPbXSCoOo5Dl35MmIoCnoCez0A78r4FBKSWv
JU6+ZyGsBn8wDyl//h70strnVAOd6Y6T56l8y+BdnYPUcy86q0a4d9S7Jj1w5iaUPHL8Tz9ffn6N
pHEoJU9GVUTEPCLOMQB+ayTSrykM4OgUf3DkbadZcmi29AqS53+ZmKx3YZv71OvAGKA/sdlNe5II
LQcpKpdL5L1Lae61dEo+joRhuf53684RfKK8DzhVCQitjgt/9gvZqDybdXklqeA+Z9EtZ3V8Ye4j
9mDCac4KafOsMOuRXrBPJWHxdT7ihBkYi1mhKffS0ufGA/KcYXLmKoYtJm8AsvZXqhjJ6OO+4nRS
fGZ4urZgQRnAl8Kl/KwR536Qh7DN/bWZmNfZydx9I8TJTm1x9ZZqRRtPGZMsYkmACDn+9tkDTxN8
3HAhKJvymrcq2CimgcynPrtg5HuvVbrzPa6XeR616wofxjZIkcuyEnCE61TJNhIVzhbrXA7c1V3s
didfs+sXYK+eI8M6C4Shz5EjIXMYk2qSwCk+Qyv1ORfQBxBwk9kaWssr/RIkRHG+YHXMaDrKJVx4
3OPzHCTXXo10DKUt6P/JPzRRUZ9aVeGSswzJxN+HBmloJueOQUgmAr++fMlqeXcoFD9Gbn8Q1di/
FE2MXmhhY8Hgf4A2ABMtiXCm+hjqIlgvzMn8Y9o0DaFJf6DmYDaxL3fVNRznvxynFBCl/JCnPERt
jxFUDV57MBkOlGPkHqRlPai4yK7JgsBWtn4fRZ0efv7Vzxdv7J4p7Ei2gU9P+BACzvgp0Cm4rWPq
7z9qJX/pPiYvA6+MCU2YHnPNcjkPY7GnGeTQtPaJnGz7VJagKlvTYIxIRU0aJbjZ7fiqPT0diyI5
pmXp3LicU646+X85ZZN6gnpPTg4UZrGv5y+B+n3x3mGy7IYxt49BOIIX0gGg6dJP19JFDsOsZK1m
dvk7/c8Uera3usLO6Bt0pGOFj+46NVDhLcfc1X313HSuexEST1icx/fYtfESRiVQ3FbDsFF+fYOf
QpNGY76AfOteKEuJ9x2t5xPjjEuv7RKhRL/XCCphPWzT0fvjzircEXMdn0Bml1u355gXGAK4HN23
By9IPqYIwba25/SSwEqAgYiwY1awjX7+3c+P3M5jeQ1BEmX0m0cfUxn+BSYLAikP/be2phmq+aU6
ld6YQMSvyeg2m5qSc0CPcm8n846yE5OdhHz6YC73D6d9jbLIPDUq2bIow9sfsa74SFxEOuiVlH61
oqB+Okmn+o4GOC90Xn3FgSXOQyD3tKdB/ZzNilmXQQOZMdhrMyBeMyqcw1m+cIkRXVZJNCbUv84D
zXRY/wC7vHCX3XcUTX1ZNb87jJ0AlsYBV9lTFoOXS5xpa8dWv8EI/EJ/Y33LJvyvSe8/t4XkRtln
X0nq6uvAr9tloWFuBQU5ZNcLGxRZmGJrtcsDHGwiK/8wWs3HJgKNv2RGQav9qyLPZzz539DP/VvW
1tMhKOEoGQN9fz2Ttkq6wUuTp4rr0Qie2Zifazc1SEv1fORLiTQk7pUQ3iMv/M8qmXKGJuWHHebw
8WzIlc6ALRy/y9p2DP3KBxN8Z/pO09X8xw7ie96wBQpp33VMI3dSpe9+Y/9KLM3lvnK7R8x1bg+y
2F8FqWgvUzhfQisyn/hsYAxWHfPm6tfky3IzaTov7Ka/tYBMTzCVmjsxsnmfLgZfTjjXGWzxObCy
4QEM7Vihz12aSfSPmLeCrSUCEiPtcVfXzBTMQELrtKdQbVoakzZMElHCE7itTUB4hkN4F97i+WHa
miwBHuFV7JvuDt80NAUwt/efL30GzAibX7ZrA6cjCruU2YEs2k0iw5aoZZ7AXpgT8k7Lz/1KmZfU
8vbtUD6rAuuzm2YfXGoAsPqc1epkWo8mggF3vffc1WjLF8nmcbEtm8s4jNBr15GTlbAPCkThcIUH
0Nt4mkILOG2HUC84r9Z6j1yNRjMuFgo9jXBGPEL0XIgVXuVDOQfmycffs+kgY69++MN5lCb7tDbf
ucY1W6Ye0RZJnbu2m8+nxOZK4wMe2v04My07aDEFtSQlmzpbG27rUhJARYNJNeDGh5OhrAeBwo+K
FC136/4jStt9YPLm2l68a5GhMHQyYmYKLCkuIpE1inUwqucfBEFiC7Ys5ttgRuNoN9eZYg4txBNy
THwHTLEpPbPcFblRrLMyqu8JxmsOcwBuWsKtTitvY+OrdYqkixm2PGRmj7eDSOpMZ+EkRXMgAEmL
bG7GJ6G4DwFnajfYOK2tGyYNEhUijl+A5Z09soUuMEWISsndKhh/z92AYgKHspiS7x6N/Tz6A1mg
FCXIiOnbMFKSKOn0t664r8acUmSVJPtWpF+Z3YiDpbGE55lrHjy61xP4jKuyTrvn2KHVoUnC4aab
9JDY2ciztjgjbPNXZbvlNlGA0XCtpRcYizh22lfDjeL7OMOa5Ia08ASYJwUz6Z3BFDT0FGvhl4ei
66LDOPZ/OHBwj2+QbCYCrrdAkLBW/nMzZN6VoJ1ax3OKdOIX330OkVTBSdo6WUaliD0dkTD0xuKJ
JPD1yCGibcPKTrYEpIycVj1V8gJzjD2JPrzH+Xjj7vWZGlO3j5Kb8Bcspc2Qge4zBRdEdP8Vaibc
TFfHqmFUVljd2rFcAtWuGzIhG0cOAAS5mLDVL4CbOuUhPjVEtFNFdpZhw1W4XnDuaDKzOMSw28iz
m8eUndKa+SiIf1JKX35KrBbP0kDi7BWGgFy6r5bh9FsbksuqLRbEptTFh4/iwxnG6fc/3DIHc98q
SxqKfZb/ulCeA2NijaywWtPrRWtqZZ0iXWR7hvMkpnpRPebUOhdJlb1hDptfZuNv3nnp288XCG+A
2L3m4QM2/VFqCPhfFeePx8/PqJD9l5pGQ9kbnnDFUnuhng/bkdbWCREwfSOsBL24youDSWXDWw9G
kenhmOxS0cM9N8v3MSNszBHF5hINLy41ma2UKPorwmrFmd/SQsdEI2JmYV893f2p8yF/qxhXPsyA
S+pUFm/KZ6rWhQNTfc2CpDxU8iA1Xlx+ynS3e3GdY1BIe9t1hlxTst680RC7wU1SP1f2fOKCaz3a
tsVlMyePDEbrW2eor8bR2Ee6vn4bS4N3CMu2QSnmOTE9MsTpw8mp6vUGFR195U6kkGimsyDRfHSU
su1pb8RUkkjxsSQ9V53K++vPfwUpWxqsPjzMONmi0LqOMX7XFM/Hh06Y+Aajl+1Li5oxgPUFLVT9
Lmutiap3wXDHYjHkA/HFKUE/cd14yBmAYBvMwYvSGo5pHjvPSsbfVW58iyg3XoTBdLEP+e2bafzt
seUo1f9jU5sfxvjjj3Kjd3eygd7Xp5jh9vOc63LbNPOOs1D0GOfEWZlDI/ZTlfT7zizvhtM4f1NW
FwsF9Ny2JpmynZkE9r9mZM1r5FPKi/ql3fzND/zype3KPzqEtoNKWFpT+gWyegvUAD6LXdlXzfSf
cAV+HvVtZTXTxPRp7jvxxZT9qZyg0BTIlSOs4S1/7XtdhvWfAD0Bq33mfXZLXyIOpeXDEpbnLkN2
JfMfPZbpuYMfy/HhLgWZcQDDaH+MnHRQGibrJVyGMXY7sgwQRb6Ccq22Hjmqd52rb46R7BwMSmh2
YeLiI+F1EbvJDB7JDCzvb90mfywrtT4r06iZMDkz+bFIsOzzbAVZUjy8nBsP5fbDlSV6OIDbMU6E
5ubToGqBf7qYzgVMyCaq5a4Lhc/woKYTourSlzzvsWVkZ8lV+i2tL20+VNzNo/pPlmUXAyWYMwZ1
lWnNxTwq2sPI0P/biMAvOz0U1ZoAD4OeKds1mlcgpVAb+NfYPDpSl/B1+tccUe5lHtXNybAbVXQg
MFrbthreQYaT9RY2XrF3/az7H6LOYzlyJFuiXwSzCKgAtpmJ1EmtNzCyqgtaBvTXvwO+xSyaVjPW
zWYnIW74dT/OC6qZsIWGYASWhTN9DPPHNXHWjnbXH+xkYf/FgK0Ux5+8pTCLuqj+3uaEa2FX8Pvs
IXP9+ejm/aOl4PQuGoJwFw3qy5/si4mNIdpgUt3GVhHjFDDEdartZMdp9kJCLjyNqsBLEiK6pWUP
WyjH6hJLn+nbDK9k0reirLq/WFt2fT7cx4tckyagDKzCeHMoftnEjwu0oKzhqMsg7t3Y/fVXlc/h
TjHjf6a5E8R6UX+mVZDtPKN6qmZ8Hjmi4UaQsDx4zaJejD79hnpj/enM7CnFQPKWjtbC3er6p7xD
JOEvzsOF4+AQSpY/CDxwEtwSPjX4S8PsvgFOVFyRunnxk+o2u7T3mg3E3EWmO+bWYzamHptD9uPZ
wovM6WcKb5cnu57nk15XLKEPVQZxsHrPW8BTqt62THs3QlY8zPmwL1GYOjeIVsT/jRez8HFnyGE8
jkD02TJzvfQYRuxR/OHhYx/GJKHlJS+NfYb5+pSxcX0yRw6EkL/1nzZ7oA/uKLXjvfhauztheP8k
Sx9UJNIJWYlVGX7e1h4znJuYrG+200FoTO4XKiIehFcaZ5PFLjY3PmTjBJVv22Lf/1M7JMRU9eTY
8fAK+y4+xmwID2M7qte2rahN3ER12h0biKcniDE7sEbry9m9JooX2VSKR4LW4QE4sHgwisTZ9uDZ
7o2y/KujgYHa4j5ObUw24n3S6KNwY6OD8ZmpwjxhnkbwgyxxoWS9JruR1Ee3TLYUNPin2PZ3mFQm
BLNqB2n2IYNoC5ZJBsiNP2HVuVxr8ZuOLOvELFFcmjgGRSWXg80VFvQxZPTRiY2gjxJoB3Xin+3W
YVUn3pOk7PbQ/pgdoTdx4VwW6Ru8IMSTqS1qIZZgwOt2rBeoNOMgV3PQGFImV+hzM/bUrXjqLXTb
fbau+Y1wJfBLhFuvTBmJ7bM7rt8a/AoITIvwuu3PkCayItAF9VLgBwogMsjE2P2as2tXD7yud4Du
nGMRqSfGsG7nDPEU+FXWcM7Q2Hb9WJ9Vvg6s5fJt1dRBAinVhJnXJ3ytnkMe2QUEGAzkzqmZq+6i
1y+/f+qNZM1WF1swC4/URyw4FgHZVqPZQ+t3l/Pvz/37p/99+f3/Osm5pJEkDMv+K28Ex7B54ORH
Z6xfmule8jit0ya9zK56Ealt7+auqI6G6b+1BT4phEAAr6jPRs6WmhKerT/a1H66uBgszWDhWZzL
PUIOYorErfYjZHPg2/B5cXrW3XiNXfurVHSmu5oXiwOK85iA0ifZkrE2Q+xZ3My5RuUiTr2VfWIc
PVr19JgOPrRiNYojoeIStQlAH9u2grcBAtV4rdfy5P99cXX+CtnDaQaSEV7TP7ROCfrUzcBQUrCS
TfJ+4uKouDA8u87ONDI5u9HjnBKlznQZhcUQ5z3E7My3Rgk0oo69CZFK7sVUVTssVDkmxk+KdfHv
KE2LYAliDLvITTedxVzDUUZm42MDFLiy6nvIkWPg9FWyBxZApqiBMuZMvrvhRn7BaQorjDwuftKD
wj+8VbyTM09ALmxfdK0qZltxa7phAB8xE7EU03mWfGhwhZC1HLssNl2cXP0hHk5lKPwbnkNCx4V8
91J9i/qovQ87vtTo3lucNMs+Qco8CEXOw3EH++DbFGvMeF8YYOc0MOTapdGN6aFsUy51Y5eaEeYe
c6RPhYB7R/4XbtO24AnEy5UEcvUcheHwGI3Gz5SnBOb8ftylncXnpe7HjGBfThVsgn+eiQX2AVmN
gDYPazWObHOZGy+xLf45hTDXI4a1RZGmdxaE7G8jEvz7Y1nZ9qFPwpcRzxV0Wg+jOW3VTUdJEtad
OJquKapcJwrq9EQD48VQ+gyd2SJjHlOhbCRTfR2yBZzqiu2rzKximkWvTfLq76jx9owOld1+PrFB
jMJDRMPGb4Ak9BcmVAcjjIodc4NZGGZKhXPJtnVgLavDNwSO0XOwzJwSrtQ8Zzte8ChHKlQ74bG8
IfvGT9a90utoHsBt07UGATOqvLV02CN1jumU5nGcT9iPaCSllBBoYqewviBW0c4WQsqdRoVNoWz6
rWevQYzSfPflxLvF8h8EkVv6sbUAltqTMAcnzHNK6VvL73bTDsHi1/adU3uHyvKXe8LxOHo9H0h6
mX0OrEDZYJG/oMAVVbnAmlOuqGo0gaO3upCc3PrIV8rk1LCu6jT6Hv4EKO5qPw7RW4jyha3dNpkC
25NrN/4Nq/S9V9XpYXku7VBgo4cri8azdRxy7BYutr2ZDS+LolFuo5kViL99Fi4tUuVM1FdFeJgh
/bt5+DHalGsKI/rCIVaTXqiy5/DmO071LAlf33VFexZk+bYpTkFe60e8JyLIYrM6uaxITMdaGRcd
vao5m4Ci9c8i+48aOMBqDjwoCwjZpGGwdhyz6k5cQjf9L7TYHCCRbQmXQ+CkSLa3aDjBwWSwBvPv
fteQKSvUOrFttt+mcw9NXyDyimOb8ksAUsUgxRdrhudIkqwIenucDuOiscrGzVHPBSFA3e+zTMwA
nYyN352Zxpz3RaRfHPDIrSfr7dngqLHdZ1itLGRF+lTwo0FNNN1m/gPi8VZm5ePsAPUmDD+CZ1ef
sbXOlC3mNwSvZAtQYtuAT7xkKCcU8c0UKaTjRdn2cks9jh9ekv/XgfOzXf2JYz6Dhtl+5GDb8cnS
tdnC/6gM74C0OB4V9v+aZuVztAw3S6fjroq8V1RT+2ZOmHsGxwPkQCxsbymoYSUwpwAiNZ0b4tPq
K+PRMtkN9fnCpjcBca58iPrm1S8mMwCSA/dGp/O1K+2/QkIpcfpiNbHB3sNxSgFuH95T5T6d6KJ7
jnhA7d0RJzPza7oNO7xiVhQO+95bobN+Up5T2zjWBhB/1rzAoJushk8Tp+gymbnFClpfOCziUC1r
4xrT0Z7V1WkY2dl1RtqRRBNTgDcC+OfkPLhhSYzF5AgZWo+RwXbLaLCTV0lKdVOCEpgVNpqK3f9j
GEt/ojXoPTlu+uRGpXseInONGBRBW6X1h/qUuix+Rgt/uIUHC3yB8SDoTYkJuF7KRFR7kyQzjHuq
GBcOj/EypQcsBwu+Q/zHviyafdHX9olXd6AJfwUWisfVDo2PPKol95IPTh1XehIP6rWPjSYQnYuF
cYI3kRvt9Mx1lTFc1MkrzXknpozbbEPRFL6HPXwWf3N842TsqVRviv6hGji18A9kIsmOObSXjS3D
T88mUtmxSMG3YBwi8A6ADo4ZhquyS2jocGJWvw4qVzR+mpjWDy5h3qWqXAxwfZBF8/Joav9s0CkI
pmpOiD3b6sx5Tgf9VD9jLox3ap3EO6lfuTpPqjHlSzd1CGCyvtn1KH+4hfsuj38oL/R27QINNILK
v1Hdyhv2innv5ngLSig9Q3gRmsabpOeimqZ3r0Xd1pp1VUrd0B4+pRlMndw0tevsRAwox6aeDqxi
EsLZnB9sWIv7nskNmM/iPHUQdvQyprtW9awhDVbOfj0GysHUOvWPalzYpXmayPqY0/Jc9FSX0Mtt
jKU+e0YPlYDyuYNM+u2IL+JdYzMOCB5rotH9K2czAsteyuYdGBM1UDY2Ak8+uZw1jw4DSAcVu3Pg
FGL0pm8UN3aH0NW5a6XtEEjpdbuJjc22jBLigMVi3mrJfUMHmCQ6MHgn23eTs4qMGQ7OqN8Wj512
QqX13HskDHrYKXUVnQo6LDZh6QK8GKcnqBz48of2Ic0sD2thyyGv0/ahi9W/Ihw+QZk/grCjUneA
eFSJFzBQGN07PLaq4Y2wTKwFZLN31ZJdy/rHdvEtSwnP2mj0VSRsaiJjeuxYNZ+HQWKF8/OHWEWI
m/4AkjdK36ZEPqX0DjU2h5jK4fjtWC7ODjUxOpEz54rdcF00F/rPyd9U0L/zPq2+SwypnGa7hoGC
I+TJW7pmP+GwOLoGChLGIqpzSNfzpvaHo57G5TDi8KbuTxyLarH3Jj1pW1rKSb+k4sGfmTcbVjgI
+IDtfbz45K1Ayb0s0VJ/9Qg3Y0JnzDSf5o4XNuwUgJ24jHeLJMfi5PbZS8SPR0ls3hCaKwz6Srg5
sc1oL2iE8W2hVuL6/8oLEJDOqnt7PIOdiEJaDAXzls98a/FuP8RS9qvrmAauBUgHLRqbsh2GPRsw
eLOrsz4s7jQDEkV1qxO7Joo1a/dSFkwuvmtEQdE33Gf4Kont4ceLtEV7WtpYdzP0626kAQSlZ9nP
lvoSmJD2o6adJPbGQziXe29mxY935lyTrz64SCfN4lh3pHStu8FrxSGDjZsv8kVBYETUvK+LBe0u
sz/qFD90J9T8TGRsk/LzGVm9b2aCsLjuQ2sk/+NOy5V/OZjWDjNrs4wfpgvkMeqyP5pAMK/ijPUr
xRdVAZwdAgomvsTiRLJ84y/g+Ajpp78IYwz3ZVfKDUBpqiuV+gOw1bW78K3BQkx7tUXSBo6002VZ
YCSkonibq+PEyTdx6CWfu/HW4RQ9NAIBOlXTuxvyaOC4yyFsssqDkuk/33A/o3RQj13Uj1vgN/bG
tWxYDNJMLlphNeh8Vg26+EOv3Av2RxImvsWpsQofKDkh1Q0AzWOnsyYO3iIMuowtY3Fk2w4rlVFm
X7e3UsgI3o8AqqHot4utdZQM2xdIBAmwfIpcyrhis2g2HxHL0gBSG1esQSJsksTZ28qt7waiYBu7
MoBgqPa9XKwYt+zwis6c3jgOTI++ekXQASxsWuatoxIW3rLJHZtzSoJit0OIuu90UdC05J5SRT8c
B9hya05fNZbPh8KxHzjiQHCCUkVom4ig7de3PFsD01rXQSr53aUZbccBkEwPdD3lOpkevzB7WhvW
pv7GsZike+xuuyf6Gf5RQciefXACK2UngRkjRMDDLR7FEU8fByALa7BD7sIuiDBhDSFqgiQP9jts
yqmtz2bOcD+X8BBmmFsgOtikD4h2NxPX3i6Za+/H+pdq5zHWQLIxAc9MT5R1MZKMwmxu/dJVJ+bn
s60mgvyuA34IM9ET2ReImYnn7YZ8+RvTYs8iANgCTCJyIY43Y/ZoXsA3w1CwnPirZtMcsmnaLtpC
Sm/7vzifPg2nDIlhn6mqd+5nIEoAgeb9bMr/6lCEBwjluPRYxhCplzhvrp6NNWJvEw26pMPw5psz
I6szY2qCKuhWLgVaQnX3yhu7+1B9YkRBFwWBVI/1P4rkieIaOR1SAH+KLNk1GOXVYDwA+H/uGcL4
LUHVlUxRc1wkF7d9XNrUYLmAjYODmygUdbKYuAWe8+1o2tUxGbpz4WXzjcoorsooJvvqOEQK/0IE
nznaZAr/ZSewg9crQ2KCPQecBJsYFfIuYdIQUom7fDV4yikWw7VA0WKW9Mux6n1cia35mGfpm5Wu
U2nCskbw99RW6gVTGxOlNzRIRt7PW9ZdtIDJBVOXiWscXSVBMIeN8tdqTQ4f/ZoinNLkUh2B+VQB
pyW1sfgN78cICsVvfSaHOHXGGvBdATU4kLnBlAIp3SEgblf5k4icDl+EWI7YVONAKecfbud259rO
n4pV+ibvps8wLGqCzMzqk0nQN3MRG0P5VAG6PREMYYBZEoGbmrW4u0SEbJtsObZOActsMQKMeJgx
/CXAIIGJZx1BwSTvF/EeEvbfLCWMxX7m9A4a7o+Hs5ZJOucgWBJNZNynIZRbuqHSQPfm05CR/kEJ
js4LbkzROyT+7PmpjjBhGfXg74t4/I5kfFjiPNr7Xohnmva+MiX7SrPshawrLynpA6rsIXOVE6T2
TLsPLgm+AQf1hnoN54Qo7IGD8OQ+KiMXURwYvrBG89Dr5CI7pS/mhHPY7q+aTNicLPlpTF2A0NWt
NvL/RlY6hFEk9kLunxhPVZbWN5miHTW9OQdGKd6YXSF6YkkMyIUQq4jLXWZBO87BfJ/7wiUyJ/9A
eWn2sDWxlGng31M4EAep6L7zX0m0I+IQlto1i50cpOC4SuSKgAkUKyffJ1LZwZdpAPCgz4EG+MgI
7DLMzibP212fQpyZJ/WV+qs8Xk23seLsQWvXp21WP47fV/u0awEtjtmFaPXG5vnB3p4fh4Aeog9Y
OaR4QoBpVh+NaXyphgmI24yjIYFyfMjqaWF7cEjhtZ18ACU7BwMbUeeSYAdNvgE5PkpJq6tr9TG+
G+ooMROuQdwsCGfaE9WC9THM6bQjUWjRh7Ll1EFkZgEpPy0k/E1jmbaugCfgSlo0MfDimwoXVF36
0RynaW9har7OSgcUudG/LD332HjZP+hiFaRZ0BZdm57Kqbn4BDZP2VhG198vUssfQTne3hjf4WkA
bQGs0oULw3RLAZ7lCRl03hu2Ct5pU5HthBQPiVbJgXsulTkBqpCeuaxY3hLAtE/tnJ/yeHl2Ev77
cO2yZpBUAjOZJ1sos5sqaYyHyq8uTkkHrIELpVqNYI9L/kml67+RdxdP/1cu6pn4pL9pG+KzodH9
ZFh7Ltqs7IdFuT+6pLe9pQy2zj5nGe3jFRK8GpBzXjeHYRi+inXqS1ONzdQ1nmQ6wwV2J/AL2E0h
5kw4HFisVq6ndkAytmDW4stY8i1zYiEBlWXstjexmc4o3tPODDNva5tKbXsKsqL1dzoLOh7ZSn05
Ju6uGZeApmkNvuUbzT3mNs/Mj6xRbMwD05RnEd6lnu1TXX5KkKHqXKMQpMtTjPS5laL4lyfxv7ld
0Zc59qW2kTdbh1dzWpzvQSeH2jgnizcySPD0J9QEGNFXlOfREO7T+aQJtOBWj32864JkUA1iFlFw
ZEdd3Opihjv4St5YvbhJdC+IW6QjHkOrqriMJWaNTnSBohvmoBPS+6DflktOw5HQ0alprfRgYqCt
J9NgsRRFtC2ShZ8tcr/TbUocKHkc8g+Gng50T1c3L+myjVdB+Bk5XANsl+x5x+pQzhMzTpQEjS1X
V7O4sh+hgseBjqjQJLIy3EBTomdC0HxChwAqxMBLoawLGuSrllVC/RQhNYPnKKtTRHxLCZnvM9tG
Ax4Ujvg0L05lTWd1Mc1rC1Ac87yX5ykUFlGTzEIVAh/VR1hyFG+ZSeDOmy3X2bMvmPZcz/elV384
KM8P/TiCZe2oj20sQ+yitn+Z8gnfQurjFpVQvnrTQChY0JpamNsnjF/uvZHQHuTgEkpbC8xmTjFr
VqSXpAPH29j11RKwnpecyQPxi73n2uENJPFYMw9fqJgoditvg4X/NNIaHX7kuSNP8CokmBmqDPOX
fGROCKfqBtu5p1EFjyz43eQw1j1xQi0PzVhaT8prj+NQnOBrL0FKKQY63wZaTb4ZIN2Qxy5PUznf
Vbr8lPY37nAgoRMi8aKTuyimXYk6oqeudLmxKM5KFs16q+oZkm1/YxcWAElj+o5JZFQEgi9YiT7z
XgTMRPCJJ6O9MsLvzMUhUDskb5b2/xEZNhmasw9sXt4W5dEPqo7CRJFE56nnrD2QGa9dSfxz5vRj
UdtpJcO4g2/PtywyamGymgWrNp09SKDvIbOMW6pzLFZ4ihzLfGCgJiRutzeva44Ces5ORCOm62l4
c1lSbtoMmAmfrEdy5EJZmjgjD0Q7SgUYa6ADFGuEKetd2q5hHwRFrQxo1NIniw8WVQ6mOsgovIQO
74EKVuWOqqujLlKaP6qQT4XGbDJbEGJcDsSgtMyYEVvXePTYNe4joYhbLH5381KfKHyb3fXFX7o0
MihfWjIh59WtmVldMwqZHhOxxrHo83PjfnEvMgtZiHoRViNH3kJj+C9LBuuAccW99aLG6w3zHUYz
7cdt4LctRQnUYe4jz/nwdXgx2kcn7OdrYibHEuvP1T1btlR7kpyUrOjOQ0+SwzNM/JPouI+q0pMv
pFKSbVhZgLrWt0jmNdwvNKWM0N1gI4h4P+izwUvwytZ0jR2QoTRBqHs8RgmdQ1aCHDHsi8b5D/Yq
/NeuHg8Tj65NM4XyQPTjlvfEC0tlwpW3UJqH7nO1mdxNFavfoVJUz49XnfF9nejI1G5hmNRRAUNm
2g0tKJeQJ6uKgXfEzUeMJLmVQJUHVNFN2TCiZ/MzBm51iEkCb4dYDnc8zALQOP2jXnFyMdGBgzFn
OP3V/KIwgnFGcoPCS/86RPMCF1wK3i43cB8MQv2Ps8HiM8YisfjTV+KN7pYQJ4EO/eHntGJo25m4
R621geQuxR+/0YRfQt4E237Qb7LlNQ2jYV/Q2Himai/wi5RDIhxsvilx6wJxjpvwxYbayNOk0/eo
hXeN2cLWtBUNscRzxHBRmSIUaM4fllk/y8V9p8QxOdJxaYBa52CuiIpS7EzJi4+ZSA75qat9vZEG
RBqeWNSMLgzOmcA/3A1yP6lTEpYLMBAcnCDx0MrtUZ1qXoqzwpaMyBzes9REVpGjCZ/RpHdE5BdK
OoZd2bp8CDyo7pnt44C8But4/IPnaajj4xBXZ7waFsytnBVpzSJnjzqCBN5k02M1+yeWveVOZyO1
98R8lODWdVNyBm1hwziP6pO3/i9VJfI4jul9IlnrVsw+ZkgIf/DRiRYD1N6k6UTLPnzeHmh13PWl
wwbCL1QLA6fUgU350miE+7rCy2eO/2W15Z09Hi8tuSYW1BHaweSikJUAW8kTkwOW7jV0yAcmkzRX
lDWsXuuvTaRsb7uzEyTkMmDYZ9U5MdoZnwmYqDgy90XdYdv4XSut9PFmHVg8zDQ3V7qnXFCzJxzs
MnavrE2IZ2yDdwJL6Yi3EFY0GglkhoIrmeKHyg/qdP4y+N0jjClFWDx86vzoMzXpfhbSJnLLqfHY
jR3EpoF2ojLK7y0Oc4RjcsYLVGGe0+b3MpCjC8s/GkWIRUW4nAslx/P08QvtxtXn76V/4zF1W+r+
eZig6dqte+9obkDsceEB3xTmTaN1X4B0DZwvuD3r3H0x2RR7FLrTtJK/UxLUBaCAYTPb9BOmZfNM
d6tzj/JGnI+eYnaJnDB5RdVovF0S/AIgMfkDrsyAgLGO6U8uQTafOukLnhD8z3YdQP20embzOWX5
bUuLgkp0i5OlmuHcht2KZX2kB9XdDoptB+reze6c9IzFbu8ZrJZKMi27RHoosUn3mI5rXUU+v1SF
j6FDyvLK/gk5ZTRp6ZhW4V6+I1IuMAZOFD5+1JTEeD3tjj3vH0wm+qXp8DNjirCiDiuPh14U+gl1
3VRpVcbCXhiyRQoo30w5MAmgMkbaTCdPIxqBurV2aZK9wjO2sc/kFCGy+UXDiQmkJZoEgte6UNi1
y6mM8VQI74WgMMPmhFUa5yKHgNS/9GGxHCKH2+z3C8rs3RIq3FIcFyOH/vGusMeTqS/0UOgKT1A8
NBE5TdbdKVPHntv4z+KrC1U9PnQxcdCEaYceE/ay9koY+yZKjMtU17DEB57vvWfE1yQcua5AQBKx
IBWRsg4Io0tPvngzUqRYaf9h/ass4v9WU5keovlGHP2zVpl9x97ikFVILbnKrR0tU5iu4cgd5JgS
XfXWNmG77c9uL/pzkxTGkaZ6Og+y/tJoRf5p/ZMwYh7Z09IfWGdzG/Hyx7h65y3KuDi9jfWa+cXL
vmtV7hxLVBcRx5ySaHSyrO6tETjhpoFem9w3r7NIDss4PfKU+5nRopmv+uS5YkFTVu2BtimUqBis
68TmbAtEQcPwB0iwODGifSkewE+Wt5YuQVObPHJABfLRYZMyOBiFEI+xUzjosWSWD63dPtrWmiiO
HlHhYwgRgLUlFRwb6USEnlrKMgfQWjssRwSilEWSOkJ497LqpOaI/QvkiriITTBYHMb1Ui31ylHU
/384X8z+ISYCcFBLL46dYgtdhIc8Jv48ENI6LU13YumQ3k9SvCiy9xcspHqbFaiUrA3wTWR/kyYG
5ZayJppMLe5KJ3821fKHCjEZGGncnH+/0D5CXM3rRnIWSRxImzOMPWqCGnRIbM2M0HozIWXVVAj3
qr9QbmBC4FQQCfwBNcatj60r2LU4ME4r6F2WCw9sRt3jjVZfQVkve1H6P+2CQ4jisiaQMWx73xDM
2YCs9yYHgUNRu5uw6L2Tn9bDpZDTQ1OgXYTVUJ55X5bQw/lTGlftcaCL57fXy2tQ8h2TiOYYG/Gl
6eTe6uz4uBiYeWwjegDzOez8Rr4ZnTKu0MPnIHd7ituK7CGiCmPXSm9Fv3TLNtR62CtOT6wuEHTa
zGDu/dc4VnOknzjEjTY+RyWnutJ1/S0WueLQSs2UgHSzG5P0JhpVntw+uje7geqJLJU/UZjMJwDr
Z71+m5KWVA7B5a5Nw5Aptm7vF2p27ocb7IGQSqXpK0qc6lz36FPwsyB0NHh8QRLEoqLa2jGedeEN
91hnOGblwwsvOYzuaTM+ZewaYbguCJL1d5zI9tY3GdQByn03dQPigBc9v5NaPxf2dyvzYk+YBnJC
bP20wmOkjjUhWoUeV2GJgwlTvXdZ9AKtlW11TxttZrPaMi39ZZsOD82Wg5xhlf+Fmi6CEbj+xuhI
peemS+ZsGDEwrqpyEo93s+0eXb8djm3JDVMQVqBvNsKsQ4/izRmwqtLZMIM93ZPISW+eXcFapupk
L+f422ipO07XvLNbzxgfwGv8spWcFbBEunA4ZbQbpgvFAgNWC4Sp5uxkP1Wu0LXLAdb1aOgtIgHk
rL57nCuLubunTidBzASe8JzOfLpINjAMyjl6jARFCWxZByIMd6LGdTVY5Z3y/66LkG1vaweyNmaJ
XxH7V79OaaPY5rW0oe9F1eWX0Jx3gH5qAr82mSzKrrp5r4vhna1TdwM5zonfoD4+muJ9KEOX3EkR
3/9GvhobC3qXAAsoCpzvoV2/9iH/4prKomjM521q4z3ASRJtxoKwildUENc7wjReo16iOnull8A6
aUPG9yz0/G0pekHeidMba1iafBGPIQnZ+aUS0bId23DkmT0cCRYj7fostbF/0tUVUfLRIzmohW5u
O6citTiMnntaZOM+a7gmGzOC7FvP9k34NevxRt27uejR0zvW4xb7mckd7/Pank59P/3LwC+nilnD
sa3xaE5s8h3yO2QTiSpapxCnWwCxFOsjqk0z2NsFTOwt6f7RDlic+TGORB7HM2usj3lYNeD4m1bu
WnHkLtvxZ4w47Sivw+GQNNw5HM62vmcm4EJmIqVEzgJ3tMn2UpRKk6mLfrO0F7xZMEGS+L3vXlsT
S07iofOkzlixbGWduQBbQcNz6bO6sJF5sApz3oiUrSE8NxNzJLBrq+XZzUIVoBYDHy/dNGyeO0o/
4d5rln6cqgmOUCG9HuPyslds9oadhaOONgDOy+SnwCaPGAqJkY6BKO2XpYm9i6dwcGVOeIv4tDem
uZCDKvrXhGDppk4cNpgIzLY9i08Zqz28sL7r9ZdJAzXEsbg6CFkevQQN1eUb7JrywV6L1oqR/mcn
7nF0zMPJ0eY3oWL5YOBiK5ibjpDD4YJM/T1++7RwprvJuwLVKTdtq4JQ2bTsKOuOfdGuN6X3IdLi
0+sxkoWj5R/9CDPi4gN7sOcHVzjWoQbWzpBkIaoTrj3mRvy9RNqls5dzc0ZPN1gQDb9iMne5C9Fk
8ssgjoBEcQFOl9CPdo2jV902OdaJWJmtYXMHDYIAnYVqWfF4vGmfugEvzB80Q9AxHvpnfPy8MlUE
bNZkEV71DhwFL4uCFnrjXcg0dBqm6tvLPaBndPTtk/nPNA7GcYzoaEB2In6cjfAcxT8N7Tju1xa/
5Sw9nsDYhjmKqsWg8rQ/tAOPaaMuPxVL7YN28sfaUBZmB/DNttNSUYjNdRPi/KGCNgWajJuLi4qg
p6sPThI7J24Qa9MMoKKk/bRY7vI0gs0GKJ0bXEFWzkrQ7O6tBVIEexm5VgM7NzFZp2z2f6C9F0eD
PYPhyHfWrDb4QDzkFaFEw4rM11YVj8tAns+uMNLYLKUuafXpdo7zMvWSyFuYwXZdiQ2UkvgssccU
05xhll8D6x8nT/NdrIS6eWTr4YiaqOwjJbqVc3A94DcxFGLJtiBd/zvElG3HxsTl1uIhithnIaKx
UnHhNAVtZn7PnL2OFknukYj2oSdNt60b0nvw0rFySpvcAfi4R6qhWCOmfbjjjnT3HjVPzHVYHTfs
Jwce3clDNrvxGVZsRTIh6CxSqTg3uPkSKv9I6rO7qS+mM6qVf3oXCRp3M+AYgTdrsWm0+ZST855V
JY5ZUbMNHOrnxF27Ywq4QN7ymER8WORh25vpFue62AJQiG5AM+QOXz6+FIJ/UyZ3Rsxv04blv2nc
kHIaENqzbaQ45XF8eRMpEbaUSZ5vzU7l8Efz+dS8gSmrvhK0vHYGbrfEy9qClkOiaMR4rCcdbp15
8V6wldaMdkTdAHHSL9ksbwMKTodcPCRjxelRM8viwQOKPb+narYOFqssAk5JGviuwltOP7bBsxwa
U/O9VKTxMm0TIV/SSwh9isQswRSKW4Pel7z6CAFsQvAjqynhrhTl1Yq96oQB7NMwqV1CYP5LUhkL
j7LdrTXb4d1I1bqg2nSr6WQ7utIwH8ditjmLwDNr6vjAPooqdDuxbmuiW7gaQJAiqkApAocjM/qu
elIws5APYWkt184l+WM24TWffxzB3eLleJczA7clReFICb3LY8iqReDGGbEY6VCCKSuGkMxd6FjJ
7sDPSmqZhbpSe+M8hh1hraJwvqYBR0A2gokfcjSBmHKXnc0IY/RJ9TJ30f8RdR7LkSPZEv0imAEB
vU2tmZkUxeIGVhQNDURAB75+TvIt3mJo1T02U2QSIu519+OUXsmYP2Ce6EZ6QCXQJ4xYd5a3vOed
flgKgj8BJssEHy0eHGWtTRJgt97AhVaFf/Qg6l0MhlY0JTiqPPib4kVdWG1sPA3wkY8xv0mfBfqq
HBz072HJ5EYQsZb2ZgiItfdVxJjiIMHgVLqRkLiY9MGtWlXSYRhiw4QzZ54sjjZFXLgoIRowV2ij
WhlyJdKEzXhPjjmlvCXrn7WSh06m1qphvF6rIiLVZASf0FLa+JlSHAq0In2ksu2Hd5W/ymsmyEbz
7cu23GVxST9YQKn8JKddQFFLLfOfbHJ427grloURcvwMsnrNxarXvhlzGaTCXuPVaBYiLcnWcJ2k
EoqNqUW9QeHdGqkTnDhO861HlHThDTjzcEY/+0Y4PyXtanZjUI9KtJi6fUpDGRql+yqKFAEwCf50
tfUseqdfmpIE0ZjWW9iSGxd0C6oCzKNQdSw7E3rjcu/KrM4RqiNPoOJnWVQvxQRW22VBgUT7mrcd
/Af60xZlMqFedPeyNcKnfoYF3aDbmUptfItpm3h6yguYTD+giHe47khhbmpt2fikVFex3hHJ+4jT
8Z442XvutUywOAx8i4Y+aMsHrxFUe04U0EDF4hAPZ3NFXpTGr0d8Xj+aPtyuj3YIxXunTSEATNnB
GKgPBbCIDYL/U9+HQ0H2ETRTVACJGAEVh2mzdlEgG97bO9P0LxMcm0GX19QIcd9LvOe6mSiZVzSX
UKKz7Rz3IupwWzRJ/hHAUktg9y55YgUMNdFXDTtoYdVACI3CxoXPNBli79s7Eb8WvO/szwOIc5ax
qx3wK6W8NA8wlZ/QcUN8eV7nzOhSmM4VRtJzAq7mjPVtHeUzNkfAuZbtRbvenl6d0ebGJH504mnE
qcL3IQOX4hkgRL7AGW2dKGUEevwol0z0xqoNn6JrIrOlbPLT7xflMpapuWU6kdh3/Do7a9NfP3qg
d6affuXCMqgslrCbM+CTs+2gvVFCN6T1sAz5zS7dqq5v2gqfmEeF6PVr6NtHOL+kvuVPrsHzjrqj
ALHEq1FkzyKpiHcU/o4sf/kMltFbwJEZ93lpv5WW3a5HSY+FdJHAc7zmx6TzP9nFPhO2f8H526BW
QzULtZOfcCyatHYkNzSMaYWl0SfUyBUWCRPgSu4TWcr+Vn5anV2e2QiYxynxF41XGSvVwULT0Guc
4WR5VnVTuWAbgLvBydroloxKru2KpjsZ2P9ogeA95U6fSlODE7Kqi1XvXInnWlef31gXnpz+LQAy
CKrSuuu8D5/AKsknu9oYTTYjY4n5ZCA+gi1cMnTn6zrx5DXOuet1vR4Er+JWtB/Y1bxdyHChosFh
W/zqhbl5sIxHJyLFwRKgmZac2wnuaNb/zKbKsPdC+96ecm2YVm18ogM5xmsy8Vl4EwGkME5WZDn2
YWj3jFnkngecPavYosEolbD6QyCXhuZx5UBf5RkL8y+lEtwZaI/saIhduI8cBqTmAJrekycquDbk
kJaNZeg13ElvVznTZ4ZLNIxS8yVrTODdD1t+lRF86YZ+SbO7f0E9PYKLWmLw5SaDhbfjIHeNGlr6
ypFfBqwIDrNmCaC6nDg2uumf3OaHHslUx+CrqQ6r/WdHJctAeorbFwI7/WVpGiKjDzvDZYvKIHr6
xUHVHo4Dt6TBdcBzgVRhbxoIlGfO1NGWNrN7kfKvXGe+FXGfnoDspSdnxpmhPMKllpTNsVRsBm0J
MTuszejkhum0bqb4Iof4YrppvUwj/MdjlD7An4AxdEkrtOsepTW6R5sDFmS2FDwssmzTN1SHC//a
YV7dQQj/55A8oaPCTdaO4pEWZcYPah487gzDeC/naYVnjxFb2Nc2Gn4cKgxJ/J9FYopXmyPhVlri
4hk5SxY9wo0zDTgRTySVFdnbLt04cf7tchjf+xT4zPYYoOC8JVR0L8KpY+hKI5eJPrgR53kPgeov
4oRTPSbtJqVo29cVH2jfv3udMNfc3gMSsvetOYXeS5qiupwdq12FARCnBueSKu9gAXjGT/608HJh
XvT4pcw+v1U+NZ49MhO1fIzeonXn9zDIoVLHpnVufRPmExvEaTSfklpVjCVRht83iJbGiJSc1Buq
SP2D1bH1N0zR78nZ4qkcyUjHKBqeZ20LTJNYGoczepSYaNyl5dimgF74uGL53CcbDpq0cf0iAOFP
rDghxUOGLb8OztTKONtZtuaeFVD1lNpM5Fi2F7PVyo3v0nMXln3CpTfevdG424qf2UIdZmWA1QgE
HOGw5rEILbdZ2a+kaU37Tp1zXqyb0iEH6kTRdRgDCIwZQxm8MqR5kcDfNw1xSOmI9G2HY11CuseJ
KRyamdAzKlhN9gl4nslcI6/Fy2IGTB+NRXiSqvsD2OAyRl27RsQr4Q3V/00e4vJvr0DmrB34zMCj
GSfiBCuwzRSzSNPgIkyTDIl2WFDH6xGqxXOX19yBx4gD3invrWltZTwBbUzGhJbwa0yJUtDSRqwd
sfMgCSWIWe024rm/44y/83rfW7uYARZx7z4H5FqfHJ7Cz7lJk8WYyTXEP+6w4kBGxpRGd2hVv/lN
IybafbXqHkMilU9uJlYsVroTz0CGfae1NhYmzj2yj4RD07mbTtm70pdvaV0lB2WGz5ra+mMKpBtL
FJtLMKdA7ybOsnwJASoue6ZktrvmuUcCavMR3m/tM+emSJQm2wYy3wC5k+SrUST2ktR5siWsc966
5RYhpMKFTuZbZvaCSKi98/Lk2VfAX2RF6UggoeVPYQM3O/xuh55RLzHze16/W2yFLjnAgi1W+0VS
0s4S1TBKw2nMnx1quQv25J+NGxIV7DDZKM6H7Pa7s4hr42Bb+OFK0zync0bEEVPays/8bh+MLucZ
Fh4dL13fSAoahL4ngAMMRU17TLP6P8NMsmMQAioXo33oKZQpMAJuvYEl/ehRZdRahzQKKY8MGx7p
ATFERyO3NPhJNso1m2cNPgm0Aqe0oeF5R1vwypBWx8DSci6jfk5kSOwOZpbYe2978Ik1kJhl1dbO
kna2I/zN5j73j6i0qsRBslnb0JpgtkFxb3VODadlbuscx50qFR3WBgWQRRW/kMm+T7VR3qRNcab6
bFu267yB6GcyHHXHwIX7I/BCWo4GYioai5rTKO8s0VHWfAj+QpHiPPwuL+siYPiaqETObBw+JjhJ
EUzpUxDGJ7xU+6H3xBah1F87dZNhDDs3srVPydjyvHuo1wWJEYm+mflQo4ix5reUH3LFTug7xgG3
KtzqtYqK8OjD/LvxKfwwtr9Os4YAlms6WacHeyo3wQ/SLv9VYpjfkuPFUW8O+CSN/MPDTwrFjGpI
EzyHldfgGVkw50p0m9mnrKvAKw0ow8Cbntt3IYL2EiLR9w3O+dikyGr2Ea8CsBOBCsPDrzTw+6ew
TR1kXJB/4PjmPdVOxrFyVED3MD48a/IPQFDjgzN+QXWD7IzmnZrIQmOQDGseoQur8B+o6WTJOWLa
EQEYjqa2750Y1C7QwQjjy8Lbhv2gCTqypNqnR5QbstT4DkfS/5NJQHpygw29JGWIHzqeaNGw0oHy
wAn9arDJ0KDlfhmaSZj6iKUZ8WHD9Mdb5rfzGQf8egx5tqJusARxy/Q5asOHVR8A4u8/dvxi7/Vn
aOLWt1g9brNHVqrVKBZGhROH5eCPEfdAoIS7HttxZ8M03s28mPjr2EIBxVt0MU2moXOtpFD4ISvz
ROgDh54M/zkO4okFsC+LhtdRZNQkO8kbm9R6e3QLTEWUBl5VD3sx+leS19oKz7jE2FFwElIO1tP6
dSuNMb84ytuYDe3kduvvjSADtci6MfELmmii0bkRMLHMcbjxiduE4lYRxKiFxEy6555Y+r6BJ4L2
QSjNHmbdkeCrDAFJh4sBI/MFZyRP6IJaNqshZTE2/M9q/0lKFe95kpKbAxgl4LKtnXwOmNooMkU6
JRfVtd62rgj0FQ90JmQjttltfCUdjgcm2dj5ADfW6q4mStCBBc1LV5piWZqY6B06+ha0Cr0pGATL
tqkirmrMkpUMdhYiXpp3fxOJ2twYCA2OlAY5wzo8dXMFh44/BRs8tcmid+dnHVvhxjSMQ6JKHtsW
mYygL4cHi201hmMCo44yYrAqhhFB/E+/OwsWFtnbC6eA5DZFsc8nIamR8ABXqTaunizOXKlPBxrM
0VOcReWhMw1vTwB9mEkRanuT5c49KvlJqtqvWYpK/66RH++Sb94JGrk1cSwskD7tC6ZEe2uW9SdY
BH1QoessDQ3zLmVRcewzyvX8RHDwUHR1hY1A6MsBAcFrpF0uQ7y39Cqmh+sEJml+HPYxVDjdp56o
DjNT49LXdvHXyN2tj515EWAROwSq9l+HjFlBhS+FNJxj2+U07E3ORgfUVdZkyJfBGDwXYT1uvcz1
9wz3BCNUdIgL6yfNbblTZvqwrUN3aeaqvQo10OOXiHH5/xys3z/xiN8mPpcdkvt7TYELR77xFloc
/lIQjHOaAKXJTMVjiYrI3y9T5/2tRrqWfDBXB9X+x24s2uMgSI5t0K/YIBfErGKa2AS+KzwioCGU
tY+pfjx742lIZmNV4sTj5ZksQY8MF5pj7L3rJX/jh28s1DGwEo98duYhd3WsAo615Ycw5SzMopYJ
lrj/8RQCWD+Th564UjIewJjzKYfsDRbVZFmY9KavsPayXSRIwbZh8QY96hCVwbRhx7nwHSoBPSXs
TRtjolAEVyFWfXqY69k7uoztHUFjUVfvOUP2fRpaGtGm7uJTlxw9AuAz7zV6agnH09cuN4ODA8CX
E7tHQ17JR31os9a71PP/FpPV7QyzJU84Drj2R8xBfRt+tbjeLnbhgIZ6fOkbuDMRcE1h+XCtcDMC
ghvojaN1jQOuiYEGu5FN/8660Vod5UqGIETdHlwRKA8uP0OSibVcrupgG+jQ3zeg8E7d40s/9e4p
7cdDkZfBXphgD63uYeL0TZ4Kknfc6DT/eXBUdh4gL2ZTfyIIU/0EVdy9esLPnqhDfc6GuX2lis29
2kbDW8SW9DR7xcUDyrFv+mmiYs5+rapHL8LkkosoupdJULkKEK7E/GbEm6ZeGhOFxH2XvldxHJG5
4YCheqpZWhH+6eHQqJQ9DYjhrOp2Xp19JKM+Evx6Fpn1liWNWImqAJaWEB53jjZ5VuJ37WvQw23g
d1Y2cGOHzl3psoGvd3FCCnYnB7u7F39k+dyDakr2MDNe2oFwjBAc8+NYnwt3/C+X5EDsrvqsfPlO
7QoYGdFcnIY87UB48d3I8EiJ6DWekbo4BhoYOTGvpACHF5z4bEaB+kYQU+7T0LrZJWpLxqfI6y92
lvHj45rAt/BqLown02Iq5pQlurheW5HFgq0YvxVJJQuzKqcCvPtaB0fd6ntRFnDHgHU11R8u3G9l
VM+W1VDUjI1CRj8GJIZNFKsbUCP7FDKY+RYR6I/Uk+nBfdiOWipvUeDfuRs4oFG50McYIXj9M57A
Pzbmc6vZhnczJRN9Vl6ZCI6uV+e4Z9qHqaP7T1P8zEqZOXhQDWW59I1sNVcSCEV1dqG4bavIwqhU
gQoOBnvDLZ6udNzOu34QUKroWmi9wT3Eem0qOexrqDwOdHtjrCN24NUHOzosugKXSMUbzirHl+7x
JLA6wGfBMR8Ve/iG7XbIxO6wZVxQJPaXRZOzmlrAU3Tw3CPdDa9FZodbnoSkVyTjovRqVspVhEUd
26JtsmeiMAHOZD9Ea+7HEBPMsnZY/UJcYMJipgphdgQzXPGYKF/sF4oEi76UeRnvxypdBTHPY+Ls
nBtD8WK3+BUmdix7l/BtjcODKD+mpbJRBHbaS0kOOnXN4qsqm3dYZFfenukuK/ZiHPie8pBEOTd7
wO4WUvoT1XxkodaSbqXtwAtwnww1Tk7zYFPEvHOiDhjlXPZktbItw1a+ZxDZzGZpbovC/ltBGMN9
M/jnLI3WmQ6CvcSfKwdoCtZM7V5gYy0YYBllFirpWHnGss8dCDc5s2YjgPkWGaJd1ORLVQczGQst
l0GmbnIY2O2GziZU8oI2DKVG+VcgCxDa+tTc2r5Y51Zf7Nj0xFRL8+rpe2h5pk11UKvC5kzf1t9W
1XJnYcTjygBvX2XAdeY2XBMWj4+Y6yvgs3+Ogyn9TVNZrxN2nacU4/JTKsb2SY/DvmUr12UPSMc8
5IdZx1cHFFSsSzoHHB5TFll8Kuuof+657wNP0kZV+TuMpE5YWHef5KUwGOlKt6yPBO88LmJMLAP8
J3SMFgQV68u06+WtHza4AunUm2xxDRA0tiyeOAcaBp68DFocaKBFdk6xdNzB2C5Tkpwrpw28ZcyS
4+iXmb0Nx+au/N/zFA1MpeTEZvb11pw7yQRIQYU3PySdmVBRVRI+TbPnypwTfv3C5DK18qc+4vKb
K++ZP/ika8BrxjXuF56u/EdtsvYp8qbuoCfzQs6Tjuam+vl9NRtzfCZx6gDP7k9J6YabOuq6pcPf
HxqJPjSI0qRQXzWxnpViCsrFUBy4Cxf+VIHMTgMsFjbu9rAl9eVKj2HJBRfUPLxtrjv4QEkaZxXJ
aOatTxzShN15zoBILXIH8AnwbmLnfTVeAYRsKnsa9jLaBUPlczLRIxac9LMaXUCGGrX1pmZPntKK
8kE2ZjHOMYO3cGRP4xOde8WxZ4EuhPyb91TAKRxzRUHYHvtAhI7d3/F+V3cgAByU6NfZBiGCe9dz
MiPBWY+87Ebjxl9GenqC6uaTrbUe3zpNnxQzXfwS72+XEa1JuOA37BP/QaWCWvewY/spP0vfMLiG
U7H2Z9hBTcA01QrraLo5y+TIIlOF6kWxs2kff9ETTf8SkDLRlRkdMCzJdYyrE3bq+DagTLEJ7YGy
0n+L0T48NXbtrUN+dyVMpJ1DhRD7XuCQk7VPgoLU7MQt7NnFYQggu4eyg2c2IQKbHskVnfsffYwH
E4wybGxHcnW4vj50uIPbMQoOVBc77Ev2ozBPdqbbi6FMpvmmfGGnkGIOHsNDapMqaQNEAU+yneJa
Nadh3ni4COHRYhiTaAA4oMjW+vW0/VUfZnsgqpqMmz40b6ZlSdrP1taASCYoMQ5qwqTzKJud9jnw
OFkhD1ia5SpIgLNI7OmrTFqgBRJJ9jab11KxYCtVeGwppjyWLfAVfFzNqRgnvQq9cNHBP3xjEfPZ
O061d/CmouOpLVCXy9gBZ0mpcab8Wv2UUTefBfSCpeei9ObZrmjZxntmdcht/m3dsurxbWxUtXA/
I0HdVRTxww8dl/gARxOPdrdnu+gc+5RFfxPh93MeHstft+WIFs6lBZ3MIUEUBiHh2Gdk7HVDtisg
+iNS+huLBNkHfkuwQl+s2E+Q6Zp6ulQoHmO1XvUQ6QFZc3YQ87aajXnH9e9h2c8neH28dmqqjR3S
WEfA/xiLLWdHe6a9bmcY5XaPDKKJupSroGdvbCmFr63ZI+Hqdww9mxbnIXlvjsaJHdb7lG6JcQq/
Otawd4tmZlgJsFRNFT0iigzyiRE8Muo197SfQsLOBxyzbf/kWS8zLarnljcepPsBLgQeGeNR3I31
j3KvGHk6aIOTrPG56jRdFF0p0P0Z2lEZOrdcGSTs04oQZ/3g8Px+AUCesYJhHelZVOyEqeZVJNps
GQOCXRshLicO3XQY8Bhf266xoV3cPsdqGfkFiZMmZAlsDSZoCZRKobEt0xh68wIV3/M0pmu7HT9j
HnMtxZNPdHf5HIkpTjYyTDRmztPeyebNr1eEPZs40Oi3H50RsgDQfl151gkjhsASWU2XtJ7EvrPy
7gCbCIewTRZyZpDcpVF6gmbwF3mazBAwC7hflE4r0zQ3mi36KqBijzGbM7cuXSzFU36AYUHAUR2r
NobXMEDtc4d8KxzzA/+csVVJlS/AIIGXbB49pUzy2bJxuR4i8Q5orNn00jaW3Rg9JKuhfaH2BdXj
wH9jHDOLiZpN4QSBiqeyRekz6OoxWMGom8hYNPGTzD68wIGiPfV8K35w/f3SNmRhcvdmpWV3cIj0
cSyBezhCZkg1Z+ykJdHhYdV6EBJQsgzxf18iDljzJC4qx/tVZWhQqQ1pVI1/mggzHBlGDkmUezxK
JKYqj0+jZ7Css59Juiv8KB2tiyVWXW4KcjrYzWjElT0Ej18cdj2EX3hRDy7Hr4UdcDFpg3cPgEZn
n0gMU4YLvLwf6m9Tm/pcJz2bp9mIVnDp9mWb3CucCyzhsuLQeXODsaard1HA1hf7ADaF5k/AQuha
PuRgnvuQN0jmLJq4uloeoYSmInTbjCwX1CMvljEhnSfXZI/qsgXtXE1Kd4HRjMLlgeRK4noozkNz
yGeHk2iYGQeHoycdqET+sYIythEky9uywXIm+XsS5HAq1BJ8h/4iQTy6A0+FVAiO73OixaUeCBcR
VRMHSkQAbAXE43Q5/yus+sNssGgho596Ncdb4bMTQCX01rb3mRkZil5dd3gKnQkdau3WHN8TGetX
Qheb0Go5JzZutmZga2/+ZP5tKy46CGvVqe+FevaqS+rBIjNy+0b9TLzW7UYUWl7gPFXmJDaB1f9Y
YvY3VQkoWrkabECb3SHv0uU0VDE5eWagQtcfLthXyeT+qJyjgYxtlZS0t9Aqba2BvM9XuxlRO+fo
GrbYNrpZk6GBtIglp5xeWZfVa55bi6TiD5YT13eKEz+p1/Z2+fTkzNo7SJOzPPD0A0ZuiryTaO8l
/V+4yd8Y/7orh6q2DnuG8L7aWHYIrfixcxDEpDBgx3uYM4/GFPPd91jCgArdmSO+S0bi9kMmxUrV
ofpTYTQyFkmKEwrIgcAVc57ZD1OrXjKaldah58i31mNycU0fiY3WcBTObaYjtY3suVv4JC3zklGs
7regS8ZNhja+kpGRbhOQDlQhPH7aQgAFmbutJceXtoZuPTfqPHFoI/LePPp3h0dpapq8/0pcocMx
0PDpMepd4y0Yw53hRf7DA7g0my7aBg+2TtRMGK8K1QGklfkqGyZcSWbwDdepvejsvbW6/jiV/Nso
nZ8K+h0fYjnAuhBZqDEr88DvbAfXgpftoJN9P9oXT3IlUsUYbkecyrjHC0CKNgmCxJjIlxWT2s1U
dv2KqaYxwArSrCceO3wQ5cO5CqqBZ2IRbJpeics8WhbzUXHTCSW4tRX/V9jsVxJDwBJzu2ub0gCV
D2F6dTQG+TZOkLAHnV5dKxq2cQmaZBbBXokIkDRG84w6ca5pdcE4gzpc/inyHPQ3ujUmTW9NtgZ5
UaTxdtIs+9OmydZ+1lKJ1wRX34KWovPM/5QlHCO632DNYVyGB8Rehl3b0ogTcWvL5JX44UdS+gsu
wYmLkg8woMxtDz6i42SdL7PQoMbisaSYpT1cXfyHrrEbSFuxRwvkZ1x2tLBgXlqxng02M09fbObe
yepaKhcGdfRb9wxMf7xUI9vQbthH9J88wK0cdKjLxp1NDXhOVHmoMBzHDMU9DVvzbOwbWCApw+jG
niiAo6TAO3M0QmVF3K6dXm6dsfhH2Q58zh5egdMsDWJDZ+WF5Vn4KWeQtN1bGhAiEK+PgVXqOuVp
B0IVe3TSTGKhOihQ4G8WwHRpQZlwNoYuW62gouIYYjFLammv5exw5Dcr+0ji1CQrrNSRKQKFW1TT
fUhfwbY+aqrh1tEmsZc26IXITqZliiIF3txZqyD9Iq5PoJy8RZJQUffgcXZO6j+3I2gZNh/uznXx
KAtFMdSUlOZZhQhpyn3vQhXu2mbO96pnTwrL7yTfwa8A4E0oPRKV/0ZEI6NX2qfczSCPEfAU3NTZ
oQPNyU0ydPscBaaiaSdHYTj3qQZHVODDJcM136BtYsyq2LP+/mPYYeI1ExhTdW5+1W4asTC3+qu2
/nmGElcY1T/FiPnfpFQAHh3kxskEmpXW84RZKe03ZWfjv5uVeR41CbrCvhhOUB0js9li+Xsqm7Tf
tT3XYP/ADrul8gC+tt9pT5eNx7r8NhLcAY5AJRQw2/PUQ22C6vJ478uvCggFRsi1TsaOVeyf3hLe
jV/oo/+F8togzBdqatxnnBv+UzDNR5KstqXEU+civU/SkLtgpE2+U9aB0iRuBEkZLjK5t8kHm/2P
/SfUnfWatVZyYW69ZDP7u0r7S2hhxLIUeggSlGKOzNwjENBlxX6EqKF3nrxgP+Wpf6PsJnoy0Gyn
1FdPU4VvzZkuRD8Uxt6G/VUNOL7M53bH2uzR6TMHeATqE0Nl47KLne0VMwdSXgs3kW4hAUhoE1vD
PyfhdJJ401ZR6bOUE8Mbi49uRf1BsGiQVw6/Ixy9FPHDtgFOsKSmR+h7JSYIb1NAOnPEhiBSNd2g
3sysw228yXxPWVyLh9/B2acjqzFJYiBJ7PncibS/TWadXWe6KPHckV2oFj4ehItyFZ6inKVHXvML
q1WC9o+JJUleBsVF9EsPLAJszgOU02vjqRXxEHmJPLaCA59IPRj5FZTIruzZe1m+nlhMNnfYeWgw
pTKYGLqLlZOQC8ADpLwtlyUHlFNEWiXPDcI6jslomDwKqrFVkwmffsq6+xvJ0dw7eu3oVO3w9E2g
OLp13NgshLTFPdarga6Ls2UBiLLmhzLoHvo4+rJd8W6ZGeaC+ia76Ec44qUsFTSdAitXzamRoz0O
Q9aP5mDcEW0vXSM2LXV4U2J91tzVq7AZv2qzL5ZFmjOzbQO2QXiPystUlevYNL7mtIwW9DJcUF1f
OrKh66AAxuBE2I9Nkb125peZm6eo4+3eGGyMVNuv0Psr4lrVwUDlQd62ok0nxXMBVXV2g58sjvrt
2ZAvOQ0iS81BeZowXkaOuTHbcp9V+bNRuX9auADc2xh+mUjf4mbuiFP5r5OkKmgquXArYFGZpiB1
CHNvyTn0szfrnJ06rWsu/TRRBoZkUNShTh6N7RrpbJgyUGdZShBPm+u+1K+0DbypJNebkFJ2UhPI
IJYX5KtJlf5Wuw/5dniL6oA0S0ukNsmovJnI5PmT8VmkeHd1ZSyD2vi2oe3h9SkfJITvOBjKtTMO
gCbGEAx9Lx7IlRpbp9qyorzKCrN2b1d/+7Y9EoPbDZ5xwsl3yPAkEiwt7gSDt0HqT+ydEsKyCQe2
LkSOj4YFCnu2oaOS0Kvvvbr7gAc9SLgZGp3Azqpzl0mieakxBdDpe/YBuy8qpyaagt0Lbt+JLTn7
BqYQC4xBHT1asLzHa6XDl9PVFBx2uiIYxwiE0W+ZjNnOFk64FxfWeTGQo5bxmMEK9zkErXZ0MHxP
9a72TR6zU7NR7fihZcqeFl+QGIMrlQ0TcRv34ARDcALc6Tn9wUiZ3gAwH/IgqTbCGsHZC1ZvnjKs
rVH54c42WGrn0QwNQJTfHqUCK7/wnqfExTtC7rH0083oFUe7xlhpYzaoRry6Yc8Zn9ocLCNLVc3+
jqDpzX+Ucnp0YTPYPmJNLr1Oo6ODhZPn28ht/jMSE7YjQIow43NNdOucalzs9BxgQGaOZ/HUCGtT
t/AeJ6vADpUwjJhwOwwGAv5S+4N7AHpTlClUrpIVnPnXmHkrUom5ticbvkFsHekUoWeuqOniTYiJ
BHUDbo4pENK+TVbVQA/pQ3HNZyqa4/nJi7Phz6g/WJq/OVZbrL2MXISfjPVapY9c53hXjvGRp2Tk
RhDmCeohB2X3O0lQ2zHE3CktYBaUKl8Xmf/P1UQLMgTn3mYTxPsq2KaYwbPiqXZMn4IzXbBLJdmA
of4s4+bGEkAbqOJJK4wFMTAW5oQBEEceWXv3uVKUUDTdc2yEn7Dp8+U8kJfwXEY9LJchzCV0x/RH
19bRwBjHOmd4GX2N8xxzK+325zJOKNukFgfXXxhsM2hXhf1f08hkbRT+v8BR7wHc6dQxjuS6nyrd
sPgw31xH7fvE20ZBtA3R9PsOl8koRmL6FZu39g1td1sFwYlf0Mt5KEtKTvcy5tkc28cEshloJv8P
PK59Hrlv0RBRwgy5X+36hrMHFEgcHnl4s3tJhH24l6zqGzPeD2b/r0ocEA3zy5QSCh/qXYXcLzmP
1820szrI+IE8OdzMqtRnvpMlSSWqevQwnMJ2OM5+cSzpAaqqP6Yq1kWP/pIwrlJz8yXq15TvCuzG
H1YwT3nq/UeWj6qGI+7HGM23/jKqlpaA2TsK88ehs3vpUCoJnQ7Uv1uFHAnrZ+l3XPbDvh+aVRNh
n6yym4ePwBiiHVrnMqXSRKJhYUr5RNp8KkZrP6ryjcRuEBbfbhr8VU39pBAZMba/gt+9PewBELcX
pgKMPpJ/I70T/cu09SfMumphbfyu3Va+c04Ejq/0kXj3Ml0vwX9CveQ12ATB7yASDfLbUtarzNJu
YxjhJsGzcOzQowznUAMpdg0Y2X47gCHw/bU72s3aaUOxbbECQttwlG2vHKpnN9OjwWXFZt08pimI
qwGbJi59HP/4bDc9FkXWMBBSBzabq0wPBEa1857Xllr2SY8XYcbXHiY8WV2SwJgfaHjyR0qzoCyg
6rDe8kjP0cLScAJhLBuXjvxBJ4JKPdtqNXu7uqH3TBYEDYZmHwrnP+3Vn46VIA+p+NseqSo12ELp
GXVVOC1Jwrk/g9VfdawXpMFEXMf/4+jMlhtVtiD6RUQwD68SaLIkS57dL4TbdjMWM1TB15/FebkR
d+rjthC1a2fmSm6zudY/xxqVVKV4n/T5Lnr5j3ASi5e64kbjrJ06M5vbuSHC1T/x9UKILmNAHeMM
m9tHRcM+dm3r5WcEx3DBVj+GZmc+xW1GitmVaEuZ9eYiXc89qF/Ee4vNFTvtpT03OnGjLmhP2aye
aqO3o4mYI2r+XIYFPyLaMfaGGYaR6agneNOfmUZ5tMTw7AbBsUFeYdlqHcZA+03qNc8B1pyFKVGE
uM9XsGesNoi3YH4sshMObhQt15/6khY9X294mWjjVwLhmMItBCfr7kxqisp6YifVEND3LWAnHQh2
KVNjG69ulxphnRyHetQEYHCHtyUqYfCj11jSylg+2HrzkiQ4lN0VvzihHxTYcNCUHDbCFY3lA7UR
emfA1iJ5vxm0npgMCYthRdoqm3VkUPkUyAfzH8gqr1aiilCUJUC0wAlYxl3LhO3nkBfU2gOvdVDh
wJoxWQA4QMy1rDhSyJQdma7YVC/k5S3GR+b8ZMbV3He0Ykht2rnNoGGmiqNiGL2QI8nZ/DVyuPV8
Nd7HdvzS1rRTBi6tc8dLLdL3NKkuIsiezUl+uJNtb+11dWtT9rXh2X+KHeqlsvEjdrCbwtf5Ekbu
bzAlXZx8QlImkDr05d8hjv955cTV2v9jw8ne5PpaWWyJQwrKxRta7dAZ1FNhxwekaH6Zhf0+Ces2
LrG/d9OSmyLPTyKdryIdbgtVOaPJ5BdUQOfR2Dl93XhjrIJXIf4JNLENG7k7oWeaTkfgkgxi/LhE
NEdFoM0Gj+ArLq4OUWCQueUWRBmiRQzpFJWFz6NeMTGM8KzvAEX4NEO7o0VDHzN3WyZ9VLfLVpQk
TQNP35msL7ejwIqypAXIRf7OIPFGiqj5P9eqaLeLtyznsoP3ReotaLvsSLOpipRlnUQy7mrXSJ9R
Jx8DCrWQ0y2xEqQT8DrNP0M/a17a7OlF2mfw91bW+5kH+Zo5uIiM+mbZLd/H1ArNRmMO0CkinNnS
TuJCo9t0bIlrOyX+KEAiL7nQgr1yeHkQAGEtll8Cc2GVhfq+mQPYZ9Val1KJZGtUWn9mF8+ByuqM
hyy/0wIoI3b+oeZCbLU1tlP2NCRRklbP8WK9Dyhw+wFFhHMg2OM6Tnd4YlCZubCUAYgOS79nCrF6
ZeejvGRYLRL5urRag3u/BiA8iVPVEbduFWOxiS0ic5nzvOLmOU9xA6KECxXgQ9ZcrCBjN4gQEH7K
jCV956vfUcOeWwTXYFKXVdJ4GNP4K+kHc8+VmbMkGjucriuypnM1lqvNP2iwqBPlhVTgz9gX721q
HK3K41yZP0wbevfgvzsB80OKZZ2feI5yjmxiDR9FyRZHWc4/ReAsrNzsTtDhVAwZmrtD57Is3IsZ
6x+OIge2lNo/H/TPAeP2o1VoPPBL9p4FKUlQwqm5XjzOxp23XLuyHTyaWYQo5k1O7sfKxa9rz9+t
7vwybPwYUn8g3WtM1b0zxZWyPp+YJO2ps3ptylxuncL7juE/bzPzDsydlzdyJj6sHNNa7ITL6Ly0
o3HIbE5TXKWgsObkAUbC85wP9wZWF1FzwWsIPPgUDMXWABccZelJjZ621T3eXylQeGvQI1aR5A1L
2R2JDUfTxPbXg84JfrlrP3SXXbaX0B7KNiTyWlwP+Zx/uj3PGCZf0iXxqIWuN4dTzlZ44XRJMhLY
C/pRNGEMZ/cNlnQy4pPXLQuLSBdxFWsEEaJl8zfoocn4fg0tSQU7Z5Lfeb0EN9eEcIVSeNHZShM9
qglFu+7DoHfbHjwSlwesUmNVcyfu7bdyvCaQwMOetqF9B9305PeUpXfa/KSb7CZAgupedXdXpM8i
BBg5Xrlm9dPw6G71xXxZelJPNg54yfYX1jyVVcRT08T7G7urtij7p9YDBCALFILJDrqjuHqallz8
NKCoqrtLcroHtRCksokqbcfZo7fexuJgJN6WOpbVJiAPQE6jHGdJp+mnztA/O2Oi5bJFH7YAMelm
cIY+ce/dst5x0fhOq/R50biGmo4X9WtnhHT67FmbmMBb0vsx103P66BeW9ZlmQLeU3b3BTnkNTe4
aC4jY3cMoTK0lawvUGcfhrS9ZVP86puDebTNId4mOrpzV8pfpQVUifoxMqliZrXoZPYWsS/8rjoC
xyJvKwhQq2Yj7BwQsim7KObAa7XRewpmEkht5kSVW37VdeE8FLpS22AZQpobYf+5Jf9LEOb5YKav
OhWkPmyXrVSDhhzT6euno5+q8UdbmzniVbImUUaDBWiqj7Eacl5W6VfZ8tEZA4/70u2mTJh3ScvW
3Jna4/yd/H8xpTa2potJ5Pk/6sOrnWX7xkNraM8wuvp9YY0QW+MYVEtDGlpTBA7mVB21WjLxiowx
BFK+6rQzaM+rZEgJ53omO11idx/nog15Oe5G1xGH3h3akCLjpeCV1zu8O3kT1bi5clhNENqweTTn
LnN5A4rmDAQRF5OrmyeqH14njs+NqeW/3YzgwH0TpyfVj4s62tVV05PipKT1aI5Ff0+DuaRvrRmP
XOVKjfdXYkoZGbckq/xDmjXPXOd/rcmpn/Rt2fY+Ikil7csC/CReIfA2S3IUrLbPjj3edf4KV0xi
r1Qwv81u88WKb95RFnCcEvOKTo4mWKtTak9PCUUgeztdheOAAckUDdbrEkkgtXqel4lsuWtqfyhi
6KLMr3/n5WIsrAbw7rBacQCHN2dZci6DaIPHhfQdIBEBAoA2YuDxSzCM7Bm7EQPsC0nBTKXWRcYB
4fqFuirFybZpS27DWjNe/WxaorZwQHH3R5EZRqh3G0tb4ecB06VUTA5BDqNlaAituOlqndK2SUlw
Va4O4ImBaafLkBY0kFk2Zx/2ITdsXCxcfL/bMDFxtTgCwMvsXup8oLIeuMkmtUGANwQKZNEVj6Wf
MrPGXpQqLgPjDJk/S5cy5AIwptmuRC0v28lYaxUgWOi8QOs8GpUuuBKw4fftESZ1ktCxPeJia0ge
72u9/Zc6Qw4UXH57vnYWFj1JiY5RPMfTMg7DuamsMvRb61tnBACc311LPY8YLNbcUP4xaxTD092F
SwvjKfGRcd/0/gXL4fOoHvOZJB/I6Ehjpwl12DLgaFJowU5/np6tTI8CquDOa60BiuJD6vE6lHPH
7JFdoTg7D47FXNQnJ0MmjMy4L3sLOoFH0DHL8yFqG7vf+eNXP4BjtVr1nU6kCRbch4MyQfAPLL05
dPpUEJg0H1wAH1uJ7QCq7PgFrZJxhKrzXVo9soRvAcdVM60m+G2KGd1DFtmHHHPCMM7yNfMOL5wF
WpBX3joJNgZE3Efqw9QGe8eyzZ+Zi6HgcWHJ0Irds+1xIS1wV++wUhyk3Wh7XHlFxxcny5bPPMHv
DJhVcr66VLHghUEy6J09uKzvxTGuaF4b6DP1SfjBxV5LWtyO/ZEhFzpFRn1NjuXO1StRP92SDkus
shSJNMlp7IW5sXpGQ2g1ipptdn2W5PqUBvJBlvlfNhc/XjVDGpa4jPxCf3YS6AQA+9jMBcPLWNBC
XiIjlQLSICB/oKpQuACgryS+yn7GIviSuoGCQxzgDE/7R5KSu9bNjUdz+YyLudtPMS45jbwlSElo
H569q8Aq/O9vr6MkgWLJSx6R8WjayYvyJZFTgDZi8tSeb8MGEgWaUklJCcnFYZtLcpmdg7GTjMYZ
483W8ye6cOBlgTy6O6wnzzRevk447TZtWt6BmhqXNJtuU4+qzFVmSTkbg5ILE6KOlw/gPmocMyjM
G0Mz3FBVFQyFIiWJO8IvmMTAx0bnlT1kNTfs4FUTvApru3jn9UuNNln3QyPYoAXOt4JWRIVDbhJ6
0gboGnQeckOfAwlKp9/UzTPvxBqePKC7DYuCTUJ4Clv0pukJFHZy+fB792txZyZ6DbpKBo43yWF2
Dq473m2MJGbBsSXrghwzC5CG9hdWk1YZcTmN6VjD+rIezv6wCxaFMy3l32mZsy+ApNFmAn9TOl1G
XVUiQ+FmhBbwLMSxF7DWg8zv5bH2IOzlOe3jOkz0/p5JIpAO6CYu4hzLjl8VB+LHO0HYJolNLrel
/9tTP7VxPXAesofYFgiDNVcj4BdKJiTGf/GgbhnuqdAPWPK7+fJZLRJEicWTjRUEGlzjfLq5Kw/5
ueAlyzpeOFGXwQZtSG0cG2JZYcE1YGcS7fGgRDhJ8JA6E6BY3cC0WPE5ccuIOwiYLSDhrRq85uA1
L3YhPkyRsAMw2ZB6jv2mk6rdGea7Lor4UtC8nh811+H72Np7zwbWUFsJIhgtqRkhq52eBnuvgJPu
jdk1sTjz2UMQcKg/ddX7x3wlZPcqeFzmioZPOLGiRSeh2TY0KgT6ocxDK5/4PBvwKRxSeLcH9pm+
QGLlVWNdG3JTOAswdzStE6ZB/64TUNlQ1kKgBqvaZEEgcBVaTWDZB3n/HwZXNWu7TdMRWDnS94eO
+exSOh4t1cRt0ilfqbz0N2+8Djy2eDDtcslMW9Q0Ed3NAkZ1mzYnoeDhtZ7keYDw2fYdEVVabylF
QNbJuxsx/isz9VkxQB97648OoyUU3L3ClasEmBTBYNQpARfOv8ni9qrrmGayjMm3I6ZvGekf2YMV
QTgBI9D/5BlSv2O2EHJG0lb5HymMfeouM1GJZAhHg0nXX5dwDkV5jVyIMvWSPWgQRHqZfhjNffKC
nQWGtq0GwmZzU9z6Gqup392EjtJgDaFGfloHmBAqV58BH9Bq1mFtSuAULcnItWEFdHo5NyjWMLgm
QgruqembxHfgkTge/J8hFsGWm+jH0vjk/omPhg6EKOapYDsFomEOKcJygNtVT9ibsxXgZsUD/wzz
q8AljWjdXXnNQdqop5diwbRAdsJmKKJN1Zq4DYixOpX80CwFcZZOUw9E1JgJTpFHLGvj5JMcR31g
f1w4/r8UIhIOKP5gyyRGMyGVJgOdFrmWPjZOPWFM4OHpJl4HGIOTDfr7WV9LO3i5P85VaRPLJ17i
MKDsp2Ci3VEs4May6pva0Fe3Gi4euectpjESCHUK/3ush6gR/X5GqDbclR1spV/wHe3HaWyPujcM
h0FbWKbT7FASkgsHEySw9Ip8p03DeIrlcF0azt8EYfRj6L13Of32pR2QWcsfqqS3d5mH8VjLGMaT
RbnAtfLX2b/T6vBA0EEeR51vtEzzP9lHL/F0DEzBmuw5HHMFdciWXFJHIiDpK463o2V2KZlnfz5P
YyipypoVxIRhVYFgEVQN8wZ/3YkMEFT8zgbMTVbioXK7G+0vbKXm1QWTueydvfa1qDkzs8lbztIA
JM6MYK5vNeNkq7jZGg1mZ7wFKECJCnOcr1uu2zd9mOYVhWxs4ZcA6+7Mz3p4ZwQNpwQQoIK+DtOw
NhZSDtM1MM0zHIjxwWsVjG1fD8LKw1al2zntoOzsTpP3ZVQMlHlMsqExVqrOvHzUI7girH4ZRjGn
jSqtfplAQoWGIoIjHePDnvF0FZI4Y6od87zqQ6NlwdeB51zGNtkPfXHUVxGYDVSwCxx1VmZ6GhUi
myqrmz6BSibaeC8S8zQTAHIalpCWeekIiIQBwLw1lRnf7RlHQE8grodnekxhXttTy0QcA28r4mPb
U4vU2xBe6HjDIoj3fvCZ54iFAnxJ+boPmqBmAv1tK4Z03Npyoe0KysyYA6dKgf+ALsTYiPcBqxJd
lkssaHjNtx7E1xe9KoKXDI06CzhhHHxCVObZfxR9qZEv2y+yx2sCGagXNyInsj11a1cTITvNIaQz
naZsfCcR4MI8rNiL3+yO/gXhvlmcdcexACZu+VkonJVV4OX/WgYiSNH1HuGG5rfYhqglhmhQC/Mu
k1HgVPsh6JCoVuNtU8F8oUohcbEpZSxBtVZ9JZPjrnAhDoCBRMEsqo+kUd7OocaY+9cDSvl1MUGX
LXqH+aPvjmVyBENCjOhPwgPnr3OAJfnMF5O6Ew5hhlmd16NXr4wKlnoFQXcDmYRHr3voTJ4HK+Xp
VVoGpS49855BZ/F+6YbYm0tlsekcMWCUBv1ROkOMM7DIkF2Fs8x/HhN6L3IslABehtAq2Ryu37pa
U4A4vPaZjN89i+s2suir2cZNVI90ilHPTurUGP6WOtsZKceRiaCk4SaBzU31tXFPSzyEynxDwaDI
zsFzENOt0tVmf/B6TpgOiO8EmGQfp9Y/XSxYAyeupBRtqWHgxuESK7XQnQMMVXRJAdgDdYyDXbC3
q1zzMHnjBT88/mh69kJGsobkzkSJ/UBXe5L55Qr9x7/gMn/JuQK+yDsQNM6TSeHAvSKyBUBUbnuX
uQyw/6HPLXtNuVKhngw3J7XJoREesZzHSRPThTcuUyBTXtO46PC1D3yIdgpBh/F90RD79ewQmLEW
GixYvWBsD6JEUdfiqMEOErYwSLbwC1C6jNVpAnXBrBmkYeAFpcOt1eQ36Nv5LUWIi82Wor2BlDfx
DaDmpjz4pm/ulO89dK/k/qqDTOSb25jotVCuU6ShoLO3ncvD6PjsglJn5yAyQwJf51yf94RDcAaL
EQsnDqJJBtFc6Ogr/Igpmfukl2grahn4j8H2KxlvzEa0YU8+f+s7Ll9iRXBC67rj4GM5cRhGwkxw
X7TYPrOnafaWmB0wj9wzc42Vuj8wTGc54Xc9IJSrj28yxkXfL0sWWSMlX5Q9hKh71L6MzbRXntFE
rsbM2Ljqr11kRrjYeF/4CenqMyXrWOJxji3wWSDWz3P+UsAl55c8g5324p0TEBrmkAgpJiFqnhC6
4h9FBnI7ZMTcFnONlRi5S9CiDIlUohnGUFSatDtWRsqmOy9Z6IKg3bZd7u97m4aq3gCnrczxWTlZ
e5IjsbnehifBKERlGH2zaq7LcKrKP0SW39nMACKcgkttQvEm/ccCu/5jef1ZH2AjjzC1KZ9DhGKf
CcjNIhokB/HQ20idLGoB7Q5EV7BJon6/dU4z88Gz0dYw2NCpjfm0EE2ITcRkWkW85VSZJvN7Tl1u
07iwN5M3/evx6m8XW2xLjPaPM+FldpAYCdLVi6KX5tGpfhWryYi35hLxsg8ikRgAugVwKFq1tr63
elwETRvctKnY6o9uuWAA8IoW0E5CmqnAEWX16XdKBByGXkDXA2TI1sG/UWKV3CwSjabDh1bM5d2e
NHmcHFvuaHMdeY2NLcU/NddDMZ08Wz/kXj2ghU8gvEFncHO+WVjcHwoLL07tM81wUm5N1kArqfOx
tTny6e560vWiPCiLEuiim26YYnhF5DqbhJw4eOd8lQo+D3NlBLTzOzDsHzOuGFAE61BpayFGmT+l
jsUDNwiW0XAxybBxzaY9rbcExHhUeuDiw2lJIJeD6UxCmPDPOmeD1br9ifUPpAVQSRFVvYK8zsWu
nSIaqTLazOTkA9e0cHUvJOc8bGwxJVj1oJV7tjWN/q8cGePmTJX7dCyTTfXLDcD9UvSpLsJCkK2m
K2c/O/lBsV6o+PJL+0j3Rx1qiAbHGvk+98mrNTVpuxb4YjAc9cBdywD2lAUIstk6uyUjfwSxT2Uo
/x81AB9JcmyynE1vWsI0yN635vE2ZHttuuqfMzOSaFBk4DQvN5wSxBPZ2iKmLiFIziv1HUyVkzNv
NceGDlniQcJvsgUnguzdeTvsUQq3c3oDD3HUmqHcFoSmDhhakk1boBLmK/VU06l6bryfADdQmGUJ
eqXWXRcaINm5+oquZHKdXLhKoNOhT320yuYTVDkscymvpPQE7I1zA2l17zflWwsH5MhtAk8QALkd
4+hHSgcGOd8R8PFMbXppscrAPPloaG5NFgnsD/FMeJVjNKJTUp10FLq//KVSqDCrhyr9WO/Hd717
YblEHU6PFu2WBmJsUOKYGNuIawz4C3ZbvXdi4pm2o9f3W1qYTWKIxQdPGhvMnp1FaVS/Vm1Xu0Ef
vqiDASYYkMdRY3fIeud9nkcuasHkbPyZpJygh0CSOWDVDuonzxtcPsVDogGTg8VRPsieCKxtNLva
JlY+9cgEfaFt+2GeAf91O/ZwvKxAL0esa0IuiTaBubX1lAnVcnlcWjjsNOSCD5s6S0YlH5eFEY3p
t34Do+tvGo+95PpmP/Q2F/wlt/Ah4tlBV1BDCdtXn1fEG7W53SSujXLqSP56lXdzMLLcam60hro4
z46ZmXDEFe/zQRDhQqGVebWVHvDJxEvRgjIAiHTDh4NhErj0OTdiF8klz+iYdQgmBdbUPXiye1a2
pR+kIozHrM4iYWRPlcVvZmB8G4WTX5HMWXtLj5UpbTCopXZ97oE2zpbR32Z339RYK2ybQ6g097Ls
npqM7tKs5SH0a+Ov3cpsP2YpZo7q7wQ+bMd0cmzW65vq6RRu6SLjLJ2yT+HxhrHhj5Giiem2wn/Y
JeyXKv0+eykEQlTiAn7ZdZ7LtxkIwiqqyMivlk/AreJxCIDHTtVjoprh1mE/P7UG3TMNtcRd3eOZ
lEt1WYQ66lUHPL1PihstDh8L1pQXOpRhSPGk7zOvIRlMEH5j6vFGJL3/4NQljToF3RZjpjPrDnGJ
a0w7LIWEZIkxaUvUpNqbeu88uIRG+G4Xo3esg9VIWqDpjq7xvuSC1ob+se44BswFUF/p1vvOLIrt
rPgcAyHPQ+bOD4Vp7zPh3vo2MW71iiUgO+vwOtuQBa/wtkJENUzveUm8alOmXvA4Vg6K6vyT+1gH
cpNaYZ9GwzSBFQwRMKd/+q/loKdWcWIcJxuvO0UhS21UR10SIiEDghuVyiFXPkMeWn9jfFw0Kn3a
urYzhzE5W0kDtIJ8cjB5AIpXS5ULsbtwhzuHqg01riNw12h/kU4PUm/pvmQtiL3D5l0oHnGVMD0D
eLLVcOwcO7mrfhJbyYnTgZFhzQeWv4QUbYqcm9RiPU2pPewntrseV1yMfLjzlb9H9n4GVmTRRSXd
57SiOHDSKKocot7U513i6gNa9MnmMHrs/dU3ilXX8KYbqz4CkIV7DVb0XqVB3maK49f5kFjOba5o
MnZpxWEmSw4sV0k02iwVuDutQGVj44+2iYs0LjZzsgIDdeb3QelfuOQaXFTom64s7aufW79prhM+
C2yMUwI6FnODXiw3Cs77HUmjL6xiwEQc8wtA95YTeTwv/A3AOs8bUUuWeawfmf8bfI65Zh3AFNK1
Lbhq+ZrQNstiGtESnBlUgfCQTjjNnoWnJ+apaL0LjgV/S1EGhhvXOMU6OMI6f4yloV3WfZJPzyMC
AiH1TRar/j7bC65a1yXzOjx73mA9VCzLt459jW3Aaw5VtQSH4eZkM20EC+tiksJ/nRkflApONoCQ
k8wJONCbeu0L4sWsUpRuzAc2xmFSOO9T3w57wE2nBpndhpTFPbLdWdOAWNWLcCmzH2SknsxkVVy8
WnurMuPRpj/lmIDRY8ikFSKJd4Er1MXTF7rWwFSG/MR0e4jko6sDVhlAQelK/ikgIoaVnBBs7Jw5
Uv1qMWDxfqFCnMNmB5MEjbImsgPGYjCLNfXSPJqk6lzLgxGUV+U2R9gRC1A/RecyuQm6SQIiXH1n
+btxsJ9bXUT0jPIntSNKIoWybdpfZtW8+FDDIUMv3GeAhcvYgqxpAKLocQhscf8MZUcttu5yVM8j
9La0ejV1zT+NBX3IdfA5rnu2WWJSmtkm6fHMJr2wbGR5/ULwOqaDdvyj5lXHA8MojPaq3PxuVkO/
5Va3DyruRPDnHlvLLw8xTSO6l04nUTTEawwsqezZIyNtzpDNmhMSLPMbFdGBzViXdCc7tvjiFh4W
IOiohAlCw01t6q2wyNJbTma/2Rt1v8eeYD5XZ92YurOGMUj4yb2b9De/pjAxbjz66bjU+kDmQ4DP
cVhO8oeuQS/iBHzELfOVm7SI+2xFT0FjfTk2MK7O63/h0VunanVBQaixDg0T8txYJzS7rxgtG2OP
CjYwiF8TVVoX+CPYNGW6K1WHb0qMn1bCJ506yw16AnsOg0eWNYB3158Sau3OVG6cC3AaFCZjqrL8
41L3B25aqwsFeX6ic5iQcUQwjp1/LpJ9wxKYjUV8Fa7lHJyx8aGpr/kQ+UNWkeGsgbNmvgtqOljv
jfxPeu2qIS2imbEfmsr2Omvj7Twm6YFhYfnTcMRvul4+c4Xgnk5JAwUUNStIgy+VqNIj3TVJGAjX
2XR1KvZcSPPNOLEqL3HV26RkTa4byLCJY9wDlopEWpp9Rlxi006j3FG7isN77mtUe546L7Dk0SPG
wO3acMJm0T6pB0ASKrjX+J1tHco5OwLPbA+9lVb0mLIMqopvym3ih5IY7ZDMKgw4YC2tH2+r3XJ0
v7nyaVvLXj5cw/0yeMmIPH21CXb3gEVOQTpdLc36MHwemHbEZ4+/hzJBuN4sqMgH9bp17vARgfrQ
9unALaDuvom34T3RiykKGiYERaED/sffZMZXU3fgCGKrxJO9KmUghlxcjc1log4nKlzuLqpjbTwg
Eoph+kvj1xMT8cvQZ16UaGTwZUz0vOkZOv2CGnFe8mNk2MaPHJbkNJviTzLmz82YgFTWnbNpc5mE
yvHeWFRBSJrdhpq/OWR7MvGkcE52SYKO53oHL+ozqWC8Zg3RHAGsYyFAtc8nDdnDQOkiAgEjcCLb
xls1o4/Aegzow9Cd4FOf6W8npxIh9rKXGyALObAmiAwNp3roDq3TyUumgMQRM1IhJITc4L+nN/0b
QD1VPN6LMc5feA50LgMknxq/hBw0bVSeu9fZ1+98j/wdXrkH30jGzTDy4NsugBC/kA9ibr47C/Q+
Zv9AJG2Yuux6l2xd8AftUzz1+dmzHbqIdLhEXEhi7xfZiPCEsvR1EAtTQGRADqYPjn7QVBqfjpV7
XNjS7ww7J9NC85NOIucRAKqwsrqaBM4s1TTk5knyEJoRl3QkJhq8aQGlIxrmp9WCHxLN+C63AVuw
cz1w4KgR1AEUO7DYqk/3IoVNlesahXilB44uBystkiu/fuKzcoyceeStF+hn5YOY6we+CybBxUZk
x8Rjedmyoaqs+ddI+MMgu+y4fiYH3QLiqzdOi619IXGXFgjzfvtFOyh6ateLmxlLYjGTdaEf86Ez
WPQGTv0SpHg+KoPHcrJzbn5qj0j0Cl5YnYKS5hM9Mz6W4ZEkVbcTCv2h0Dh70nRG7LG54E8ZfhQ+
XCNdVQyEX6W8ZUPMxNrCnD7KARDnJImu2L6+I0UidprXjxgBdRYwgPr37pLSqmjWl9y35N42izvw
PrzRXobiQu0LSg7n3GguV6dBdhQtqyG7yvDwSFavFvFMz8iOpYf01+nM5OUAKJxdNtvqlnRCOa1P
NSmA7eSn5Gq0iZdw2aDsDDUqkxqP/PY+y8LRH7vF4ORiSYXhY6TN40/KBftBc5OMKLQ5bZ30rajg
JHSZLyHscj9UNeA7WBZxx8VUeFQv1qSKUmbsNMuax4kLTTuXwOpjbI/agjuGY8ku0gPwqhoTi11C
yoaIpLEe7DuNV7kJVLD19Vd4mqQZlDi0mOlPmfOP7snxLUCbY//l0N7b4HqgQmrfWS+2hzoheGdu
6G6NrILw5GAHC506zmmon2UN20Ux8ksgQ7iRsajPNXc7HEnWzqOD4dSJHszeun7o8MjFiOSxzaTM
VSjKGwstugqIjLBqTfzsnzU0+Tk3j7wPy7DWVTTRncv8XB5sURw1moujcSaassJTJ7DbbHHiz9l+
oFEXHA0x7ZDKshesdPeRcABojvHdz+fqSrym26T4XSNNNkTPZvMypp9qXA2oCWF+/JpP/iIBQxDJ
fUexofUj2MEaCKCF9Ip/sW/jpK38kxKwCENQRudbpBoaUfkFDSxYWE6ai7jOC4xUhxUc8QfawHil
bgWvy00AY5IBr/wQw7JvF/VnNRGxZ26e8qy+WJ3e7kqqddlg5Rvlf5iljvuJG6XbudnzNGu/BTrj
1OTF3qG1ZhfnHnUXcjjOAUz4WWbi0PkdtesFcTWvLvnNVPETzWnywJn4VsQdllPKGRK2HofWJn9k
lM90zzp/SRsv2+atbDMJgEvLtk6uZySwNoLBFTBPH1G3Qp2GnT3ZNlW8Na968EEItly13ES8xUKx
bP1DQ1Sx01yL5GQLf61ILH3fGP0TOfSPKemGQ9DA1cStX1F5scEjcvSHvHpKG4TIEWhKS+vrwS3x
X5Smf8P3tG/F9LezYa+pnAYqs9LYsAXDeJwKFh/OZe799LGOAetivdtN8lKm9nhRXZlxQm5k8n8l
bbM8W40XwOqerQMM41esXyD8hMojbg1CXmWv3n2dCrpypK1SM/H3BEhU6MvGcCmL/lYY8RJhZJ4O
HhXXcNtvGVzWA1uftwYax0BvjpwV3rUZxzSaJZ9NyTeO/gIrBKetk/EXPzo6/K7gjyOXSmNVgQZw
SfTk7jucSw6ae1Z22d4xJFt4e6rDUngJBx1m19kV7JTT6agyvutVBeoryPuzyjVnL0BchrkFzHEp
E9bG1Rpgq8ST0PKfRLRE46rhjVUkRQbN97QsK9ie4HvtUKFVWk57yWz1quwmP/SlldECz1J5RPh7
oAvqzc7JvlVD8aZTxjXCO+JPI3tv0WncOhph7gGXXIouoLq+jXTNMk6l/89oiVEQrOY27XfTdR7+
JnV8qTNNAIrQS0oQMXnSzcTCKo6wKTWweydzYyfta47xMszSzHqeB9s59BrYjSKjIkMld+yeMxBp
llScWxH4MP3o0sHykPDaW1nOZT/88Q1UUv8/xs5sq21t26JfpNa0tFS+urbBGIwhwIsaVVTXtb7+
donsZCd7n3PuQ2ioNLFlaa05x+jDhSTuNk1/m+Vrw07qm2r0KX5H1pbC3yrROmU/YApZiqKNsWCk
6Qqoy6qJBjh+dvxspDbucJ+EqabwNzLC3iSg29HGo8HqwTp2c0qONZjBpeWbWDuSYAsjodjTRzDW
CT60Ohfv7hT3VjooLkLPardIvrRlJfhSRmN4zzM32oXkXwOjFJuiRgpGpOG67AheQHvibkEaLjCu
86lB46a6Zqs37gvV0zOxtcbewjbPhasfxpwqbeohPkSsSzJXA++haG2QtuaupXzeJmmxyRvle+JQ
ZYSr+83FP7XLUljJAzPMrfDrUyni4qomzI6MYpQYHubtJa6dSbqjgoLUnIPiQc8JlRe7Vaw7ptKh
vtSkG95HYUg+tWSEn7hkCijjgTmbubM6yKrM7HZgT2rikqzHGsHdJy3VXTpI9xlWcoaSq+hvGHxK
JPc+iTEmoDM/UK3LiCwkNPx+7ce9sVGVHAUI1VgLjJiBBhnjgTh52O/WVh8GPIgUbYn8HgSgSTbj
0BjvDWjATZiBGKAveaxj8kcc+y3IKyTxNnQjtcoqQt0smhdIHXlYMJ+kZLC1hUGxqoEFUEgvuEYS
fuz74E5ojo/GBmmCRlMbuorGREQnEK1gPpgxHRilfnRR065616g3fuWDvu3TcxCH0GH7vN9YFA8s
J7OuiI8DMpw4NF5IpV5GQeiR2DMgcR8pDmid+jh2eCYBMbqLTqIEqCPtHrdeyZdjAM8ZVuiQXOBv
tDyhrqCHg6tWHBTDWQWF82yluNw1qGPkgzCOSyHrtLSHRWem216NFYZI9SbWuPUOjtQ2kxfCz0lp
BkD0CsdvX4rUwWLGoEYkDDj0NFpqCkFVqYOPaxyTdj0ymOSySD+spL7kUYGafsTm52neRo2Lcm+4
yVuu5Oqy8rN3J2bwA9jlFfVLPDTdCi5HttF6nbqw2iubOjKAkzXxLRxhLoAax1vVJNeZ7CbJO3Mh
29kgjT6HpQ5qxcAM3RIu7ZBLTCZaQeQy06O1WwXr0OUZ3QtSQnzIqUzPnBt/oA2sTU5YfzQxCUmm
Rpr3zOiPMGmBN8Qa/eTOABK8hFddkTKWeKvatrwdUyxnSeBcVQNy1CtPkiBN/h9cK1rNubI0zOhJ
aO6k50i3o5YcDT1mR9Ixm7hwEWjXz5bkLbQC6sQldU4aZTk3J1dbSlnuvFHeWBndIiY13VpvnPfC
vU08jRmCkOrSS7ZyIpGoUzh47Lh7IFPmLmzzYpkUPpVKwyexWStWMDcKGhDfBbnwfDkIYdWY/CRI
2+IhZBh061g9dY4EpEAA2cKsWmw4Fm0lDb0KkOMcXyalHcBdBHMmCZZd7LaEYwxkLhj+qk4AJiHL
xw9RAAvQqpPm+sYKMcewyjRIK11PEDhPfX89uOshjG/byE+vhRpTFWsIAu/QZMQTIUqrw0PUkyA9
Dk17iBPE5SWaI1BqRxziqIDp2K557l/zpt5rmcLHVjeb0Oh3vdscBPaqXcSAXyeThrcoS/aQ7A6l
kx28wiYXwRghWSU4/fWBD8nnttp00TdgPtAAG24ujlbiLezdbaH02Izr+Bnpi0EChGR6AhWy87t4
l6fpTiSMfXuhqcs2LsNNYINENeQUQepFCnOqnDjZtnppqVQgywUOUYSUlMDgRYj0fCa+Zd2hkGfO
AFsY/E+gXgeD0t04dMcbxcOrA0ac4mq7qcrpIyO/fiFcg0ELHXHVwWZq29pKbS1uDuGn7VrKdgyH
CyPJqJqUtbXkto8ryymKfkPCGv3foLiSFMjL0rqqFcJHQVIumPiBm3WIh6IGEipEiydmcRMpCQh1
Kd6bLMtRT4cnZH3hbvR6YmsL9bNfmykl1bhBy8lDhESzJHorAvkykvTAVcFkxzS005QyBHcgNZdh
ZT6UCMsWWFheh5ZhQoi3YzCDb4gpzqph31hDtcszr1u7Te9uCJ/BOMwQK7ky4DrSw68Ag4ApHguQ
labTdXtRPQAbprqgWDvLtJy9g5xsAAeGw2xtyiQ7GJW8Rwy2Q5PqUxfpdWQf7k1DfWAJSlVuez/9
aBSbgC2922ZTFT/0uuOowO1PolrZdlHyETmDCwXfYpbomIs4MchiliniKFNe2xa1WmyRV3UJtq7N
7UOoWtED8AM8dySMrofasLBerdquRWQCOW8ZDgFcJU8w7XfTW9eF/NUQV/ISRd7RKgQk/K5AEDf9
QR2ieCorYhs6QchTvhfUFDRc52j0R9UM+IxL9Sqz+c4NA1YtLSgzitYIrPOxm0ZXCa7uXuO/yp08
CUibCCPEm31FYU7EJp0lBDkb0vGQcnnBATPbKya4GAkQqvu41JaGQnUPveEGJEEKiKAKlB15scze
hRig7qnumbk801jklXlda0fGCtT8DMLuPCZ/Rxg7IKLG70qNP9N2ZLb1XPPK0dC7jlwXCqGoexG4
H/Dg8jNt3hKuN1bqIrWLY9thVBVO9Cplh0RXL23wZVivFNO6TNr7FfGw3XIMsLqWXfVhhIJo+/HJ
byRVVjO6IgADuVaj1yurIhXALoIrglweMFVyOYiMDB+w0WPmDZMu3VmVwVTGkeoF9Z12h4rEzWni
hykCJc/HfYE7QBIrEqNfaVPtbvDcR+SvBxmG9wMcraUd19NTrX2XlW7s4ZSCTvEr7rwWEj6GZjZk
vYvXcNHWXGayaBm2kSVGWrFcOczeROYMm8JBztow3Fu0UcsbnCUIXGxv30/yVEctTnmVY64GPL4C
V4dgCfcoTv7hanQlFvFRe03t3j34HaMcoZQrETcRDglup3lOWG9SpHtPJ8fAdxpjOaDfoBSXB7uk
sxkFFPF95JJ7ABjowaoVsSlrCWgqJbVC2DKfuPqvUQWdV08OzghK2SLI9comJ+SAqI2IwJrCWyqt
b0hnGTGRImkE/tmuGVV1fruJoOAqTnxrRlGPdXeEL4lVM9DUcZMUtly35uhgOlHHB4ouH70jb0JM
XwfBmMbwu3I5pIYNSxridO5StxoJiV9aDV4rBiRotpWBqXA2Evr5kMWwhFHSGDdtIvQtc0qwAorJ
nSkt96EWfW9y2JA9oDKMc/tguk1V5VPZgcHpRhtGTXQKK944lNb3UeT4sJh0JMQZ1voYideiLoCw
eIr63IY9T28FmCe+UXKOeVykzkB+euPekK2w6h092mlOBUUzVo7cORl5T9tj4bwJm2QIx4KoyXCv
0YK72mJw5lnhk6vqFyMkfyuhFFzJYZ/XoOpSry+XgUWQJYp08rCbNxXcI6jJDicaogFhD+eozrJl
O34nZesj9QfYWNIFENfcxdFEBFCJwvMb/yXIOmz6/pqLLdwzj2GUOaJexUlxb9zpPd0CTZr7ISPv
trHQlrh+eahHB/S6gUEfYMQKZB3FRovs5iYN2pVXASUNuhb8Xq7aKyoEarFFYELWnUR/jLYcO3V+
Eli/0BtSRjbKOgf95T00g4q0VA67sHaPSkG9m8u2B4oYfoB+UdaD7n8a2X1dVvkSAd4eWfUmg5zN
c0i/VhU6iKLAbapDiCF4l/uqESAfto1L6JLeoiQF8gOdgAhd2UaVgZ0+AwRYC6TkKfVz2wp5DE6a
PUGOIqVpucrzb7S1zSsyt4kiMplRuBagTpRSgW999LrzYSIOQOsZr0WbX0//ZATntSaNYoW3vllw
8ykXeemcgjpd6nn7GDYU30zwpnpRfoboMGqIFb6RPXQ1ZQ/HC3rusw0tUAspTUZ1sUR/ssauHKMp
1xdIwsFrKowRkSguNQEve+xchjcjFqvA159wJqBArC3GMqjUE3t4Qs1+HAoMS2pOeLAeMMkfUYhK
LX0j9Wx6hvne2uKBRY8HmKTL/CUaiKjohfIJLlXuy5KQxEYVn3FqQtHF0N9Yj1rJbN5zCMerAcDI
uuXGb6H0dWnkRp3/AJ2bjtH0diehBo2B2XzWBXLNlJ7CokIcrZJBUBrreqM7gDBcnYKPSGgqCl97
aKAbAb5/1CufUjQSGijRt76mmFREbaqNw52p+MSZBcz5+IRWPtMK3bHerMSIwNZgM6St+tK5G5pR
+KYyRE09zunKC8AdVD2hZioK90Fnzppr0VsDGaiuQFRBiNBDG+2DghNND1GZopNlIluFeyb1VAaj
5D3BxLLMRYh2XgMpBbHg2rU8vh1FJnmMB4c8QD/jCxWcSrhzLI0ShNUc8Qp++hKCGmAFFD9Cv8U/
totDOoiDT9MN3iSgAjfbUYL77CbTrzP9Z7yQGncBesb2P5oBhSYX/UkLugvFtiVm9/Pg2xWhyKU1
GXAdLpkUTm1sLCCqi+lBMdqhv65UpBFxAOfBNluaIaK+LvL0QTAvX4hS1VYtZnOn5GpwceeSrfLJ
YzIB0MEonl425eWzaVG/jUztZNu0G4bSo+yZRlcmeNKEpHnKh0wWW+wtun1XDaNBHau913LtXgfx
p9FVAGWVVMVnoBVvfWOQV1caBBpkZKRJYa3ifMp6GKMLQXswlol3XY214N72OsDNV2kv0N2iKgad
MB6RQerBNtZMokl1yN8JeYwl2EBNeSJV/rmlKbwQxAlQ+khM9UADRV+mgfKUOOoHuoU6RvKppEJB
8FhhyurD1++Zg8mbxBIkkaW4IWuciXy0tluuHNkjdArPisYTyupCuDNocxXUqKo1PqNe+G6lPUqk
XFy5g3tK81dquEcXRiLcCUjxqt1seq26M+zquU1iE3szZQDP6L5RvxI8DjHvBlXnkXxAWjXFk8Xo
pDuFZidzdRoKWImdgc8Q6fwm8R6Y9NND12KBDja4H0OUe20DsFNodI8bcap6GJBSbzHNDbvUHG8E
FeDR52Y6/Vld678RIL2tO+sREd2Dg/ALyDBG9ea9iVECF+09U/Y9mm4JVbS5MEm687BW0m3XPrrg
KUqh5k/ayeZ7ikuSr6B9U1Cl2KdO/kYliPIP+hUzMK8xvPXrrdoxv0cliL7MSa2bxBrDAza623lp
/sHUpJnaZOIxNSzGSEFIC0NRbOuGJk230SIIWX9bOR9jWc9o9LSjPRnEnVDniGyyVbR2SGPZ7Six
GLWdX+VjtZ/3+fVy7nRIL4DStYModr82zPtZvdnwPEWG/fU686nnXwNi4229q67pXvGF0lBsGG53
L3TsQSaC1cWUO75UpzFINyQd9ju6F4wDB/Q02UURAlFKNGLWQorpwdu40qIrarvoCHuJvo3kmlXn
0ozMXSgeua7nK8NmnM/AO9/LCVLnaRH+KoxCA0QMryxwQTU2cVEYdpnoeQthuXQxNU5LPgkfZLWn
CjUcwxjZaOtn+LvGLV5fqDB9/TJqmMWd8YEyab8PtD6/nvKZCdqBudc0V1lpn4lbmXINGSt4FrZf
zbnkYAruGlq9VwpWneVgc0tNxeSVgjm6CLxiH+AGQX3k24RuHxinim1U999NJaHe6r1wvX+HqLnK
U7daDXghlxgf6YC5KJgVPXvOKdEuNBAueMAsbE0e17b0Cuek9KhBDGOSJoYGvl+GVhhB7iRipoWl
YsPFlQM3u760Pe2zafQSKBuqKRZGoHqFevegAPi+q7PHeNQNyrntI7ZSqhqEWawKm7F6UI0obVXk
vNj/qdwqgtxyHhFIBF/yaXirSjegXOtgcck74pUDZVh0qU+PxKTHppoIhwH/mtsW2W8qZQQO3X20
B7j3UmGoppUEW5C2COmoR1zUFeeq9ZjbuO49CUmb0k+1BSFy3+nJclNLcrGvYO/axnuMCGvfCiKT
xl751LXy3NTUjDtzoFPQESVpF/0lK0uSFMewXep8WwdtoMsD1DxMTaDNWFZbDYMFYzWmYIAe3Gdc
E/TSoLYjJq++h/oGWOOBh8VH2iJLNW3/DU3JTdkqFGTe3YR3peaEvAf+K9457lQejnLsSA8O+r4l
VUl3I7XLkJj9ooqKehHq8AsrjKF9MImS0TPq+vcoNFugE7shbrpjEvfabS37va/n1wzRkclQbV1a
bX6ZsKJFAHAFvQolOPXgT3+tAm4UZ9QT/c3uKNMb17eaW42qRBRiIh312NmlGKuZBJkbL7RLeHtU
cOnfrvLAcA5aIq2jycRUH3W59+HibOj8871TW2U3mPUuLJXsNbq3J3sFmtBiOWgxRs0BUNzAHTlS
EMGq5LoG/ZXUDQDvoQGipHoKGQIduODd22b6MTQ8z8EnZtt5cd7QmS6ZbX3druZ1KEZIwTQisRMd
KMF5UXFrojTc8SmxZXGs82EbtxZFXLWK5K07dFcCZ+r1OLbydl4Vy2gKaGaS+Gvd4AfOlvcKreZ0
lIra7DY0S5J7yNrNsyQ/8uXYIGc3jjUZPF2Yc8cpaRjYLdUFuLMJLCK0QA5RhQvbfWuk4ezsTD0T
U4GxwKbv7JaCPhHFP6Y3xobbE0/5yp1MzGhfnHaaa7eI72oRYxgNvVutLd8j2SP0dZIp01Jb61ry
MMS4PyNDG2F4NOegVSlgE5guG09jIOdir3esatcMNAsb3zvL5i2k2bVVW3Efml5xQQ5JBqnDMIa/
jKyKFldnU6/UCG5CYJjfKseTm7FWFFLdlJR7BrGEEZ2NRmWSoISbws6xwQbNPSCIC8BjQGBx9yRk
wXXEX8yA2IMf5cefQqevmIa4fEm9NhFM8D2gjbAUfFrL1M4ePc/nHt6A+HFeZcO8jgfZUNJRLFyo
VyXmGkH7zYgCjI+dglEUbdnCzFGJd4Wy9uLpMtWDvZtI8+TnARp/PByrDv2T6GDFy9D0V3Znncci
zO9i50wbCYiCj7NDuMFbG+bfdNlFt257IMyiWORkjezzwnxIuzTedU37rrfyrinSow267zrmRsvd
K6PHXtHGRZSbEtJC2a3WsQcGwAli5PoN2hz0kPdUx8cdktxjm5m4tHWugbZ07FVRXmxU1tJqrE2u
a9V1FFfLdKrJI7U+aIJypMpcGUl/tSYPOdzlDi9rlOLKD0K567P+jLb5MxntdUplj8q3ulXc5gqH
BLg/8ZAmw5WRM91xvA4cVZ68OBG9qMLditAqDzKSlwYjDma5LqEKM1wUXTJna5yBGyxi2qxwHvQ6
rldEGUiLqWBCiu4ibbsaVc2q6yi8WeqjEEFAllmQbHIM8NJKXgbDx17O/ReVIhQ4LSRJz5eT0T1L
VhTvc3T5VgRTN9xxX11oZQjF08GQT0I7M1ufEYMnMGsT44ygnaTNyS8G2vSpcWiEZ83AeLQ6thaT
EkB3zFbIrWtcQCMqgStZGTEdtRCQtVPFtVfP3PJNZJnAHWsFj0tn9HujpQwQNf6p1IfH1gAg0YRc
yaliRrtMeVFD2AK9ND8jWYmt3oEjM3or2SWec4yEb2w797WNevVINBT0GRrOV9XUh1BpE2Ddk9T3
p8iTxNUIFC+I/xWNuuNTZSRn81mmQaisgzE7uT3l57F03/AH3msRGaxtbfabKozMhd8XyB50Uj4R
Hm08G65KCFpL7bRtbTbyUBu0GXMHsZjpwzIZ4gpNzmhZG1iE3JsL5uMpLQwUAw1BoPh6BjjSa+nB
nMu6WoNV7TxHaBgpu1MMpWXQLDp0gE6dGutAQidxypksk1DtovqBkK3CDBfp1+Q3I6gjZCREnezF
4CIsF2llpE7PyhooFEC37uQo2U2WFbjs0LJSqwV5k4PcAqCxG+t2C7xeJ4w2eAH7gvyfepmq+qAx
7HyjuWQZ9WXW8XYaeBsYvg3eCBUyPORw4Nd+FFlLz7kI53Ec6vrBBGrN1TpM8KCFaJiKGN0lyskf
4gr4ULv+aYwAqdu8l+hhx0dbx0c1VpMYEnMT1BQCId0CbB+lRU9n2KaOlYl1OWVMlUE3bPN4j2AF
ezDDI5ADFYYi1Ed70HnQgHIF1no5WnBUkFrKcG0YNzlRrCenY2QmjbLfZn1y67U0i1SrBzeUvo86
rWClQXBShM73KTsXXwB6sqT9HvQ44URRvWeYxykzSRULkVgZhaOuRBAeVAgxa7XpFyOPmqVb+eai
E3xFJDDJZSrii+MR5ZnbJHNFTbkemQwtEYwc1KbElZMOt4V18FT9LRtjfV9HgJ+p8cSI40yPF9Kr
J13UD4nIjO+dvICSSz89hS467Xn9oXbLYN2HZnBT/Dy6MtLkj6P7oh6eOyt/0sk9OKkl6CWtjEOu
en94AWZG3kiRvMdZQ4Fg2oMChnGlBLDzkf3ZVwFBNvBt3DViau1BJ0Jl4wxRtJkXFeRgYG1kuNGM
Wj5QA0jRd7j0iMIy2JgiovgWWOVdj22w9PTbqE+qu3lNlW0xReu3yc817Y995s2DzyzGVLgRhIan
XSt5Fm9C17DP8zrVSZsXp20Q4pN7gsbzXeuN7rOO5Kewi+QbqhOE4fWQ3LaMvrdj5/VkzHKewoYu
iD3IOTshyAV0rfXv50Gbkt/V8H+WalDfWakQUHXquyxM/viFZsLXmn/uM2+y/PLuf+3jucHJDTEf
gCRy6YwrY/0ec7c0Dc/9zBP7mSQP+1EdYtKkSWMBO2SR2aCb3rbITOPc5ZQi5oM8Kn7zQYNmPOtD
4jzGaamsGKE+j7gPze1IH6LH6hkk2PZ6p8a7Z3HPYdDGPeDnusHP9SNQyU3oEFfztSGATNLYo3uc
d5t/qIJJSqyW1k40kX07r/NHalaeLX+8xLxB9RJt54zQNeZdvOl1SteV80t8na6xeR2MxlPqEQIx
cJVGAJVrRT5RBKsjINPQL3gOdKRBnr9WDnpExnX2Y4upxdG1HiE9rIq91hUoll131wSBuK75GK/n
38wqoIFpzz9FFvxtn68tbegW+68PwtLuValUZz3q8Y1Dl9rnfVmfrSZN7rzi27xt/mHVsbutC7SN
v9bNB6HCGfZfu/w4SKRhdJd6rylMmJPmIxwd8gSQiQeKiDlVvyX8JLifiDGn2lRQP01bdaBImNcT
vnr4p5hDoHRQy1Q+tKFq309LzLvkA6pOGz149bU0b9O8H9vmpWmbwEj3x3HzNm5pfztuOue8p1aa
4z3huWS4LFo1rs/zjxGD/VZR3QZwTs0YRnNBEfVWpe+TBiUC7Q339j8dMZ+A/1Z7S7sX7Am8uooK
FrlodXoBH9Gv0WEEm46ApItvNvUVkkBUh46aXLIOt0BmIUNiYd5fd6nstTUt9Xn/+fCasckGSVJ6
IaLyx+EBcNqtTPnyEO6QnEZTvRipKkkv1b6W5v/sz6X5zf259PXmTscNvrzMSz+3zcc1NknE0zl/
7flzKf7rFf73cXpAXbPhQijI7t5IZUjOJNN3S5pn6pPk+xuAZPzumk/eUNP+ttr0KrMs7RUhssqA
zTQuzIkVgEC1S8qsUe5GowsPmiL16yRx8g0RQ8lZhXr1zzNaVJURV9vxFf2V4lvMdBS59bMfjsk7
6WEvKBTbS1XQC49xF235HLTLbzv0sBW/dmgCqWyxdWiXUim+zqD35ssfO8g+/zpDW5fuSQ8ruay6
AJMm1OvF9JsorR+//VpH9fcf6/77fv99668zY0zJ7iDgEGsjxPeYwcRxvj5+Ls2f3rREWVwc5+vj
59LPbb8fN+85Xx/TngSEYTuWfr729UFDQETBnO48ETmMP5F/dFVy1VYuzps+1k5wLehxqp334Nqd
WOAuil9lPNwIGHv+YtyQdUNUlEzEsRZV9erZKNMZYCYPaWmqKyo9FqLnottqPR0sagVEKmL93bpV
p53Soper+Pdz657649ztytekdxoKdViFuM9Uq+ouNuHf2yzA/54Btbkje82ggGSHeHEq8NuZ89po
0BK0os9vzLTBrR+QKIEws3zyuUojUYcf08kc7BoXBlfkULs1cWB20H2dzKrc4MMxKlomhv3KnDJc
YqVbVkGeRRnVmeAbGFcdhUWWHmqHOxhtnT3S9fGlRLaAN4f1RkxHhTLq1/p6Wi+n9YPffK3PiPr4
2l8nOeFrf2sooBlmw0ul2cHaNhQCxKfzT+f5tf98fhTSjHlYDyPu7/tLv46uqkR95bmNTWk03YPA
3HCRen90EEW94D3/sX7wSvUCiPhr/ThArcjbSjn0LXz3jvWeLoev/Rtkq1/ry0J8rZ/PX03r5/P8
vv/8ur+f/9f+ABRa3NR1tJ9eHAQTgP/pj/2XF5n/2N/X503+44/69SI//6h/+c/N5/+X9fOb8S+v
q5VgyKn9Bgu9QrlDHEBxY+mNft0oOaVeq/bfKuhw073o33YIYsV7a5X/vYNJE+q91VBlYg5mplag
/CTEiPpo1wgEYZT1Bq3B89LBCtVC+5lSongOBFiYzFD9g42L+Futf+jT7laghbvGDvLNfDRagYMI
o/EC8aW+ns86H51p5Hn9y1lRjv84qx9W3hNnNSzQnvgbovsyd5kY4CG+8XRL3uiQepaiq6vXKiuf
qkgviANwTGp9gAzm9X03IBBq+yeRjMO2zTrCmuOke0pc8jHom70qmPxwkfnkg5pjfu90w5OOWeK1
KgKK8L+/0vjPV9KnV5oP+PlKCY5l6FfqfZrzn8aOj8zD8t9QYsCZDZl3KANOVEfiNbAtPXiLUITY
xD4+E9NBKtpQxfuBy/DS2Fgdpx3CDpKSQY7F15EoUAmj5+GwGNVEP6W1euXa5G4unBrBAvLYDxeA
DP2BrH/0LVj6tKLFCY1tvAsSGRxsEh6OuLoB4RY+LrkeMr4BfeL1X87k90zSSJ7r/nYmJaVQjoiY
7CLHlntUYNjWvSRYF9LSHwCoxoBt/fRThA9JnOnfsU484JVFURFMYacl87YQEfzuj6OVMTOQesRU
itC+fnryYpuNf13rXspbJLMjrmZYXaVxCLlBTkud2WBVjewPn9oBWi8mUJVKPVBP+hRhIVOoeR41
r+sVYKtfcyxUfF/7zeu+dsm2Q1Erp97WkquoRMKTBMNtPkdyVxEU3MGtr+d1oqyZjHYFXz62rud1
8w/TQZyehcqZzNThdt5tXt/L9OtwSkIBYt4hu/YUme4KJjSIO23tQQzKj8WiyxmqTlsNZH6rMjGU
61ZWr5kX1afKc3uMFz5CYOEDtzIyozrRdhyWfWgZazktOvOWXyvVSLInD9VkTyHkg+9rcovgJb3t
q8jexjYRMwXwoCkngi3aUJ9UI22u5l3+2G/eQxbazg11bENo/+e/VlEU956Yh78tqVr6tZQVlXI/
7Tn/N+c9fx43b/u557xtWiKI7KCo4nWggwGFqmFQXQfMK77ZdpCc5xVR3ts7Gh3AeKZN848YSg/N
a3fY/VpXvIhYxl/H9H6z063aKt50Lf/WyVHeZhmPYRWs/p+/zVtlDngf1PP/2i8CZoibUgnGjgrx
CQtrcQ/SwlwojZG9EVK0UTQaH6ph7hPDCF9rSJx0qayKjAAbdnNWUvZU7fiaqPgM/flvhwNp2sw1
jbgwwNxk0aspVHw5Bhjp2Cx3eZHV56Trm2u78h7mpfmHrXkKQX8hypdIrc/zuqZQr8va14//6aAk
mrCa8Xcod94xc8nMBr4bMaesJ9m0JoflvGX2nMy/YfqFz6YbhBOU471qpca90tPt9kBor7rKM+/N
LjNOsaLtvjaGqnHPjepjoPh7/cf+yrRRqUbjZA6CT5foGyeLHdSTjnFs4nqKj1TkN4l7hdQMV2yM
abECi70w4Qkd6cPo3xKtl9+SbjSOZd/VoFpZtLiSNuEoOcKo22sK58PGTnEujk6GL4xQOwBFLJp4
bQnKmH7V2wFSkm4Hf9+OJlRclxF6eDPJoXEZg3JVG2G/qBNNe5gXi9xj0W3lQ8bd8WsrFcDyhPPV
h9OiNhva6O6NPaJOjkv9x2+/1qFS//u6/Pcjfu1HHKt7XShBp9zntSvQyuqffmDLI6Q3Jr6D9an4
LFXT0rQtAWD6tU1jad42/5nTNipuE7LIhcyOzhxZjXo/j9ktf8oI+WspmBND/lqK/lqaR/A/j+sn
5ZuvZmZ0JKWiveHrp8R34zjaB9CeyX6M7RsYbCHxhEZ4znIrOiF6WAvUfNSx+Xh2VS+VxbzVGuPo
TA/LWqK3UTbzuvnH//MkqG/PHpHFO18fy+skd/hhDk296M2kup5XhgAsQDSR9oljB7nQvPLXj3nH
lqopocZdDGSa0ETCk1/8CgGgajTWlW4nBdE8avFVGfx9DxQJFloztV5WDf/3mhmOnAqDdSTG87w0
FQLnpWIiqdCw+rVN/W1pPo7MT/U87Sl/Oy4OE8InXV88NAaigtbS3nNcAPR4dO8eaY+zaaRrHKxs
6I88PIN1jLzkEcL3qx8Z7if0M7KSqx8HGQwivg5S46zbwf+AF04w0vySoGTzrTktzn9rIbWc2jSL
8x/7a3HeGk47/zqWL/ud1iE3jovo78cDC+Hs09vyx/Hz4r+9mOcTgZQoBBUX0ErMYCeCuLvy3WBT
xFp2gw83Q2kJeWUxb+iTGAsm64RVZjcVVCLsUI7VXiVB9LUhD5BI0RAvifULULp5me3tMrKar+ff
VBRIX795k0Qp9SOzgKsThksEIsM57mGhk2YwnD3LwHJhq/3Xb860Lpy2Ejlv8piu61URt8NLhM8S
vEH4pFm93GmxHm/ilnybaT04l3KTqbqzMsb6kYlV7i2e3bl0y0D0gYxH88lS7JF2u93flUUMSzbq
yKlM1O7KLUNqYmHV3uUYwRm5+vLpH6fJXP1BJcfiz9OM9HLryumu+6JwlobWJa9cRauQV/xo3N5H
Lm2LS0RSwkYGfnMYS1Bq877yr33twPuxr+IB5Ihr4z1T4mn04QIdRCge7HmUvPf0yv5cN+/hM80/
hdOPeV/EGG9jSZkEuallOluc/v4t/giiaaYZs3iy6sp87yN4co0ViROCF3HwNUIISwQuj3Gtn+dZ
uO7nD1XoxXRrsOOGblsc8qlBl1op3cxpnp68ctc33ofBJFs7adXTiBPtgKgrQVma3Xl2ZV+3PS1T
g8HXfafVxQpFin/fT+syX/Pv1Qp//PzbvN/827y1BC52KqnZLXHGn0cocUTmkBd9NFs1/D/Szqsp
cmWJ1r9IEfLmFWhoaBrPMHteFGPlW97++vtVNoMYzuwT5977olBlZaUwMlVZK9ea2e1j8w+u7wdD
eqBTH/c1elp2AULomxaXFD2MEzw+NvrTAdR7nxc9vYn63vuBOMu9o3ndi9J536Sm21yLa9eHIDmV
K2KUN11f6jeovVM2CHB2Z6OAflYgVPAFQv2bCLrNJzgQE/Ja4NvcYoGB0mJp4RteQpE0925WuOWL
N1Us0YclRFu5LV/g6v5RtWZ+K53QQhRJ/gI3X3PbtPY3qMyql5Lb468BpPcQpz/QEstv/YLqsREV
GWRQNMDRTQl/WrC0t5E6WHnV3q4dgx5SQOSRDh5HfdtNk7k5FHn6T8+eSpeAyewLivR0XRvvcrvw
rmzDeudRQi19pQcWciNU7QPprnq9hIq85pVhh/wtKJk2w3C5/mA3E6r4y5oqP1Yl4LNrq/oZkj5F
H+2QsB0/J/dGB4eQ5rC4RDsWgZWsadj36mbkkJSPHHyLGcu06DqqCNimgx/fz6aRXZoJiHoJcwyo
O/G1ZmuQavnFJvXt+3Q8AAKwdG0nh9GrwZzlnXYaLna4Kxd2qKFzCKDcGsJdpQ5yth7E5oIIaNg/
+O3zYdzaIWe55lFxijjUxoFpnA3Q0dklg1FC+clDwUJigfECmxwOB7gSAC3g6L15r+OoKiMZBRU5
IslgEWNNaQlc27ycdyRLwZw7s3cdAXVAjJHXhDz/cvYXu7wh1PCu1AF9IEIdVZr96Mct+rej8dN2
LOex4b/w6BnAYBpk+6QFERw02B5i23/6SyfbFkf/Cr7WwPE8pg3OdJHD2QSOEYGAzjR+UofHDRaG
T0Pvds+rA4+HfxOOA+pDY3qNIkd+HaaQfZt16z1lNvzNQRlpPyGk0yf/Z+MgsETNsf3UFZWGyAFj
tANzfxlDBaL3BBaOtRNcpYyhfBZ83uDfyb6BMaXzxZzFkFrKtkKcAjeYHDQSZNOg0Tv9ztfG40bE
hxHiITa3+s4O8leriefdZEzOo5Xl3QU1VnDlU8X/GJexexf1GSJPufMoHkHAPSYDxCYD5iYvz6Q3
Glv3bkBVpvD9HCFr5Tzn9vQuujjLWHFW0WXoGn3R+kkpjQ/X6QhxBFOrMqyXl7i0MhiVoTSFvm5G
t9qEtTMN3SsYiObPhxlElL28aAe8vNahDo9yh9vYMoDy5WzLQLtHfX06tPdwRzX3YpsHigKlKR2r
n9h0KtXuwdmRbFFjpbmO/dd4ZlqM8ekay0ig7Iv16YXyci1wwh9x04D6Y9LyRFlOc96Yw7RTXPjk
wtA7q9Jef84CUHfyj2cQGMTwR2RDn1sbafTUjmFzPoL/3ZojNG1qpymi1nozmHGzOf5bof9/GLz5
bpyHZC8eHiVke0ur76QlB1aRFHk7Xn0cdOxgUF+RwHO94cqpqvlzSX0k67bgEbK66LYuWJSL3dIR
e0nGrt8GdgaVN25O2AaPvXJbIGGE4Ap7qyMsnh+MflsDdf/gJtHEnurgJMC+9FsJnpOybiYuGTnf
/BhNntR3v7+dVLF1tDCnOZ7ov5pxfPKMQ/VcOaqCw8+GbVN1weOQmj+YexXf4yF4Rs2gfJ4T/dXB
1KLg0XbtDw5B4+kXSR702z8doL55lksc1zSy2NEAf10jp4TqkNpWdCFxufYGaoBkSwRh2//oBaVG
JZZy9pXzfx+rNR2bHmobUiL//4xdQ8l185kvQFJThc4Heoah96KjjGcDo0/5EloO66y8za+kF/Lm
x8TT7LvRLoZnEsOQvDBIQ25sD9qq4j6l6QEUOcaQXonR/hFjXFwo4TRUZ+p0GeAvM8DMjwcLNY5i
eBpyEFxDpJmASejVDCq9e5vdbeltB7O5pYZtL53BrA1PJgrIWZVVD+KwRhOPNZr0rtFsqlA2UIgF
m8TW48cEjFPkuDzmai/ZL5Qgx2ggxSCdvz0oeu7uJ5SMHw/c4whkjSY1RQz4M4a0xGONMY16ezXP
2VdgcNcyVS3M7nusa+6TVxc5elLLcBmlfXGfual/Ih5l+dOClOebQTnRKfPS+WYiZ7nTqADc9B6J
9bidj7G0qPlrrINJ5bvEcsjBo+9EVamRHt90gJ8gQckTIHqHgRodNOFKaImZCa0vR/Hpe1TS5aXH
2PZebOIn78DVBsDSB4xbpk2HtmZ1F5nULmaxFuwgIog+zTNUkOlc/xP5mXsBNLBVlCX1P42Z3kD+
1D0CiQj3usE+mdgBVr4OH9TwePE+Dm+a1HkYpu5Ri+YbyrPyW/knjz5VgK6bV5dyf0Ax6IHZY5dX
evWD7aNexutLeu3ZHh5m5DKlU0yoMFHlEeW3xzsIxtm/RpPespv6Kwu5FlJRjyi6wFaXta+HRjWF
ocyweLG/2eUsi+CbDeJZKO5fB8j4vJw8Vkndo7ixvelYlBgTk0LPLbK9r5HEd07Yk+sRA54P0XkV
j+ZjlxVkRQf9ygKI8wJSp9tpGRlueRbTkbWLX/bh+fHBHRv+1IvfXUtTxejIbD5WU99SO2Qen3rY
tV9jSEiwYPlGmx8pv8o/Ve4PSaY5jb5cGx74Tkm/IZTib/hHTopMyHqZcypMFB/C7dDqGVzuP9dB
JTlPuHBUkg6IITkRipDJSD9AggQnv+1BJBW7qBNA4JojxOEs5zxv5YP4BG5/7VVsO0srMVpznwJu
OY4f2/LBNHV4uyIK7mTQokZqeQW5GIxpl+InHZ+RuSke5HS97hrmb9e2s+7ab9jW/vPacokIXvbd
wac4uKlLNNsgAxtdpztp4QLcs/Iq99LhhCZEQnIaTNClJrF5KS3xk7P1AMF7fR4UMOCHWcow8Tme
av6Q71pYsXlyUwfSgrin5Iya6+y6AZwKK03VZNcJhD3ohAYwfr7rX53shRJCw6kcmK9LgIChkgkM
lEzgxzZJor2NdMdFWM7DbvWz9aSi6FQN8UReUB3W7v+wNXt0SDsm4PGTrjQEvXF5PXxo2hQcKS71
391yJj5kUf/JXBe+kbfOD2PXJl+v6rKpuCdjKCcsdaB0MibVC/5bbG3dvHZQGPraIbZ/7ThG+TOU
OJdOxMaMiiehgJUDe2+R7KtRdiBFNZYt1OtqugqkOYjH+SVSk1rFWMT9j3mg6P+UImq2LFUzreA3
Cl696soADcmKa2Eu6ZWDdWmpNdIsGRS9HN7ZEpU3Qc+wvfX89l/t1WHxz1mDE2dwzsccKSh90RFN
WNsjfGf6hZtVr/2xG4CNWNtjRlGdlz97kTbd2mFUF7DMQbszHvTpNqnnw21cAE6Fm29rBfFz0i3D
xfEWVbegO5nZtJe26s2kV+5dsVXKhwIr8iuhtSskjTclN1Zj9vtjK1a5vEpl+mp773jNnYVonPqS
HVLrwtRibaepdTGSg1RVzFW9kebaEcUB0yAxyqFWS+K1W8YVA7wj0tHZA7htzUTkMoNg64OzBAC2
F767poyVjo9X+tguW0Rz58TK2Dga0WGG89J5LNVhqMqX+lCUezEtVlactxZ6L9KsksW7gU3kevWP
wvylQjPn6D+gFHXiL1GKftrvHy2R31rax9P1R4cFHX6vQLeOf6mPP6X8aeT3brkApZERkwi+JaSQ
Zgvymrkp54uocw9fMA9VAobEqaALSuPV/MEbXSbxTie/PZ/iIj1x46S95rXUvDt01IaRcMupNVEd
/puL0Q3k6ldvGcwLaThzS9QDqhqyCydIgyuZchdlfjOygryTOXWVHG6muEYpU+HbVAuuFaSV5uZh
ff7LGuK0SFvCs9V2fJUU9fsO3RxJbrYpK2HxFp8SasGrOBvHKr5v87l6OiThlw6ihhtDpfTt0fsS
Iv67tqKSlkCEyTh8kdab5zpO9a2tMX3iIY65ceycUiV5quXNIAd5FYQOIilrx/p6iFw65qb1z4+v
EXlnrEZxlDBrxxpGOlpFexVQiwszfiCgXG8qKOg1ARAbZEdPsxLdvlZ9EotmYEds6iN261WbnfRw
p8rBxATJBR+4o490O2bXwRgFc9rROLcwP5/BzBrIICdp/GsXkWT1us0otbxt1BnqiBC/TUt+Ydcj
5SIfjOIoB1u9v9sBEIZ4i01iyYi140P8yLepy/Piy7ph9V31/vxoGdqvVoHB0Q96gsNgeeaG6kEQ
NMb2XxzcuIMwJF/+B4dMpZ6a1O+9nmSeScHK3NXP1eCdyVI5nobm0keQ/tisTeBt8Id6e6N2j26l
WniL27Iw24YguVVM5JCeSwBmq8MJuaj8xi9DH+oF2OfVwt81l+TSMvhUygpd3BKYjG+A9rO/sQRb
x7g263Tcu2ZByrQI2EzhH1zeYDdqZ9hTiNSicqpMbLLpyvX4/fg9EJj25vXWVTmTM7sHc530yfw5
yrt93Gr+g5k7/i16qb/E3LZ2hAbOe6+kaYIHb4ZAE6ZfZLVVbifyWObX9bxbUzbKpCuTrFvEK0+b
54Zi/Z20ZPGjvMS0Dkx/e62mP2Np8Fhevr65qWyjMqyIw4tCO6AWqu7oOmVT/0ymdKNDkXIVelSH
cfuvh+OU0KS67mIY83+k491Mb50YqgC8TYB8mkN0HWpZeTNUQ3kjZ+BSX3pkdrerfVKdcDo+lv7y
BbbC4glFe4SMDJNkvmrqY6rt+2F6klZn9SCHmRexuzPdi38EJPskq3X3UjqLvqwuQrbTz4LxcHiy
aidch1s5rJlkqjt495vOsE/gBnMcABaNDXtTVy2/ENouX6KxsLdtkdhn0mnEwAaYzVSX8EtXL11q
f2EbUIdOynY/Ub8q1rcIMkQi5JZvnUknFJDo3YHlX/wDpZJBHAPhjO1zFM2qx86hRCDRhuRHxgKE
6dVP1+2+V1PYfDpAv72RMTbksccxsd3U7HlCyJOpMZb9c+C75JZGD8+Q8Z2CRe3TYjjTmQcs/Zb5
AIRHme+TbGrzW23MUPNGpfsFtulvAnaC2aKxzV9/ji309nUsJVLBtnQS48Ka+bgNvp6f1N5gvVCv
dmCm7eXn0oQnhV8vCCNIUALrpY/2B3AVn6JqmW/+Nki8mhjdVsOCgc4O2ju5f0dXm/ZJDXeFrP3n
3831qXgzHdOYjsN7XQ1Yb/+3GKup86pZvORRkkMPMhCNJb3bwO19lw9N9jDbWvpQWJGNkktInY5q
SoeXsYRsNCorxCaHKWAH1mxHFJpwQ6lGSML/50AHG/SoYzoXgoNqWdreDil1EbNx8E5Xm+fW/ZWZ
d//M1vDoLRQQo0npfNIeJ/iRPk3QM97lrv0cmUn04iWVfuV1oMyl04DO53zM3OVcmnEcUvHkGsGV
NN/i1aNuEy9REXzTTiSeEQ6v8YoQjRHoDw87dHlB7YJWvzGtfCd5XEnJUpoXbCjccM9WW2wGnwoo
O6/FQwY59YGaI1Vh4GpDsOksqsaTdEEnxZjq8y4YFii9OkQSFSxOQG6UiL/aJgWBk47VJi4CmhOb
H+vvx36IVyKXy86bc9rBVe+dhZD+XE2jvQ96HVxZFbjkR0c3B0f6R7c59/bNEOr7NtX0Bz8wKDgE
MXqXpANi3CHVzoJbRi4EPJnq0DrnfUdgzQge+fzX1hFh4fSf2rDiDUZRM9OAaADMpxJYx9t1nGFa
wrS+9JvfJnE4PgnKlFvkyZbLAYEk3zuNEwSi1c+bHKoINXeU2m4Wq75vIy28PP5e5XhYLtDIJa2Z
ZPQql6N3bbf36HaHlyOYtLPX0rAIGTIQZyiANQoJ0GnMo3ozfxk1p7w0lT1TSIA/7U2mWUf/MPQ/
+kucN/vBm8rLP+PDCutd60P6s1O0vf0So3uZUNrllpS0bhoUsdK8N/ZC6uuCVQeqpNJpfvxLWqt9
SovXoY49MoWUeG/j68A3znXKp2GKo6yCfb3kzHRr+4U/dQ0NEVwGxxdU6e+XQ5A8GPlsPXS8t8W8
Djo24aU847VhXFoFRWoVO+UVko9X+eKUN4H6BiKvV96M6uC7xmVcOpSsv9kPvvPQUAt8ldXWcgl2
fdiMCsXu1NV576f6pyEaPtoXy1w+eciEffAXe6LiAOIfNsxkj3FW/8mkRFXiQwIe2d2pYwN5PXT5
3ofu/8tcoLhlszl3P8QF66Vh8K4Wq3GukXRzN0wk06dliFH69NiyKMb6DH0f61dvpPuUHZYvzQKD
kww3ESWg/p3huZFVZ2rv+yKGEBuQRtqczWp6cGwCS4HnHwbSLQm99nbM4cqhZnH+krJJcyI210ra
21511KpDzsQmveInI2Ss2LS8/1EMFLn6jXWyfgZS0Ke3it3ogwl9WJjRVLJZPFTz+HUxLQstgt8D
5NGzlekvMdSVfJck2rHgTBtgW5YcidaN5mnnO9WuqYLps//Zpe7rc2Mb+i6Kkb+UvErw5mQfnOUu
yMbHZXJ27TI2+wwh0nsKz417A7pkPU9PLcipUYinnrVmVQIHldNc6i6bdgdolO7lkEwBHGkR4qtJ
EEHrkxXenqnOsnX5tG0ayzRf9HJCPC6r8h0s89YLuEQIGE94pgyo68pgeTKpp78yDBQkE8TavwBg
v4CKov2UFwg1FbxrNp5XsEKEqxtcCxAOiDq3PYTK50YXZ7cNCyKKzVg9plRmSQo7n5EhaG2zvpQs
NdSJzrmdgBaRZlJFbKVSJ3JMes9V1T80lnsinXLwPaBRf0ZzAor81mi+1YI9UfsveR9D9T/qn+Ng
uDUMnnml0nW4q0h1oqoGtaQ03Xw+3LmT1e2UX5/6xd1qT5IWUmrQuBCTHrPRBWu4TQdf3IWknecW
/R5Xp75SdqZqqvKSMWqfSQlTixkMD5LC9gpqV6jxgPJXpb8t9p028LbCWqC2syydv9M0adZeekPq
/BBHdi9GYJlnPfyaj5TrQBe1hNluAqn22FCNcxkNPihE1bsoW4bebzewtpAWO+v+GcD8jjdnND6S
+tBv0G/lkeshocgPiOTEKpw4S7hDDdBXmnKJHFZME8b1e39CFr5E6xPOI3SBk+Q5Ir/MujRNwe8H
yWeHylaopw/euR816Wfbho3LCFm6wsFsPcF4sIELPPnsweF8lTeQ18ioSGuh7LZgupJeFTxBWOxZ
X8z0tkI8Bp06RrlB/T44leGwBB3a9rZAE3c7xAeK5pPn3vOjRykkbDtyhJAJBBByqLrCtujP+dEg
BVLN2Unt67Apf/SV57WnjKRQ4HVk2bEUKgMX1SVVbigjmSgVG5Syv0BqoG2Nki82eYzXg7eUUM+Z
UbWJyoYpqDqsvWKze9jpnKmoNmuvdBRjyEcic1AQlAjxpCRtxrGPLyy79k9BcJLvruvkxp61hv2O
vLwwlrZ7aNhxQzgNJoMupWATZn9WC/VLXWcNm6QMmtPodZCHNMPFogbxIgxOIqQHLlKDr10Xtz+X
Zp6eotSqL7KmUAubaLj3DLXtosBq7NOfAAINvyI4By9yhT6lVs/ObgrhOPA8q/rM43SsBANYegwG
EVJ9YQ19dYmIX/8uWD7UEDul2ldWIHA8Z6f6gBJYxq7AhQBa0jledk50yE+kKaAYE+55w+jtOwHA
GBSWQunLAOn8MMCrIpc/pW2cmDYSGgie/wDayMNuwBZ6Z6TOr6ht+svRcikboELauCyj6od08rnG
Qx0CtvsM9yXO0/5SDOHBwKq8nao4eovpz6BzrhV3q6sKzAyQiUftuWjQAqvX0+XwImej05UvbdxD
JPDnmfTCsVy+OFB5oaTSlQ8ljM8nZXiXI15xo3u5o7Qz7VsL8purzmpeVpPYE3TMoa5u4KnSnBRy
ZeWcWRYwYG9AiajxIYb7l3Bo6r2I1Pwacw0ntlLJpjlTvFsT45L5diEgaE+as9KaEzgw1b7On4cP
tnfNs8gtf8K0uK1yGNcyL7RudHexb+Qsi0v7+jBDJPxm76xQY7U2YKypp9i8c1Y+We8dRxzKAKGV
FH1lq48fFz0H1Z0YO0u1xJQERntaJ2W1lWYYjQPzYGMnLTlEyqNVHrXtvoshnRLoQwxoiW9dhbPl
/TgB13FDGNU1o79JEj19CCmP2etq7aNak1orIjTQXSC5OJ2KTQ65TjLYN0jMgBrqs1MVBFhifyMj
/muQsjJebGdoH5o4YGBxsG81fi1Yfg7Vpmfe9QWE/SlLreL7B4926K+a4wbdAMUnbCj9N+/A/5SP
/HBvR9QzoCzcbgLNzKhyvxcHym8ahDqs+Xpxuv62pKAMIHA5fCtr/zLV7OLFSOyCzY152hYANZ46
f34SB3M2oCMvY141MGdf2XHxr6FhzO9v7XG8RIoYhnFt2HjDhGygHsM4PSyeos3/ScY8uHlt5Tk0
Jn376iJ+cgDNREn8r5KZ64kAQE2mJnBixt6loEPNUn8Oxri5gxcnfLaGZ7FGpV7cNKiLHccMM2Tp
sRamG+m1Ft6KrQohEVlJ/xnCBOYDuUkUPYzx/NgxK/2uTrLRRETt98lQ6EfL9PtEutxFfwBjzdS5
g9xxyqnuS7w5OYvKZbmSpp0+VRAJvPRZyS7EIYMCMgjmz5XfvXoVLM8hdNcyprQQj8H4Nu3zFF7O
uIaBsh9qPj1Ho+pGkmXas12UnRjUIFxIx9EnVl80CbF25/LhkjHSs3bb9ZRcfOhYryIRkLt4vQC/
YLgbarCtCgimJd7hDOrZBcZWsGJiay1IuRomGtKC0q5AO9X8Ka2/DapjsAEGWg8oiET7RDdO5cFh
/jZfR+Ph4fhUmQhCnzcB2lfrkzdFADtyN/W2ryN4TNH0O80Ucai4xabxH0EgokvPZIATKdxGbD7C
/4kw4Smkh9CM8gr9Xsdf+Yi5PwYLZBySQukjOq3LhadZzWXZzsMdYhEkIJMq/a7NX1bXRmeCQ8LB
yvbgKDZRnzSPcoDoFE2PqFYMGs1jAMgQiDM5zNUjGWDfMmsHTCQesDEum8Wo54019c3j0IN9pCqP
6YUNi03vps0pk5N529Rm/Wg3RXNdAraUoTJAXQ9CsepaTCW72lubBfKpdMogiI2O1xOT6/rzprDG
eVMmcCnZlo94VZvfTE7Y/VAn8J31P+IuvxmURZ2I5T99jO6bbcMmARe/t/XrsAhPXO+Aih6p/FNq
oA7hSRk1h1uj+NmDXLw7mmrNro5DxCgHGaYvc3EaIbIWskLqspOuAls/2svx/yv/RmSMkfHMADSt
t0YVJSFCXcm0XW0L4hsAF6rj0MRItev/m0ChNu5G2Msf2a/6pgdV91WdeLC8f82T/lsZHXqxvHUd
kDYZ8vHbQS9uYTWeP/muQxmFnZeX8FObD1MBv2MapcX3/ycPA/zpQ18DbP+3GKuHqWCKaMjd2sPw
/udISA1vW9iETmxwNRTyBfrNYcn8LYUVkKzWWXoTe5Al1BmV9KXBvo5bFuM3A8bBtK+oA4amfePE
fvW9y/n4uG5cP6+RSsPnFsi16tKdegp3NQ9dordI3CDGE2uLm2IsfrZJYzwA93Gu9CnMN6DanK9W
tB/q1vhisN4696dkuPQL5r5Fmj9KfxzCup0z5b8dDo6xdzPykNIx2VSBj9Bu6mlQImdZZxf1zLbT
YYInS0WGrqM5a0wtu0ZpK+AWRGcnPizO15IfpVY/CnO61x9F7H/8KFPtMik9NPNT4kWIFTMu0ZQG
jsZtXebD+x+lrZqriDf6WdyRC4sB0zwV+oSkXuw/lGPrPNUFn4k+DvbSolQEYm0o6S+1BFdrANYY
5E17HNmOg74FSOgy3cjdpzZxJhBDLLhkrLGU1b2fDOcy9BiunP/7pbpwsS4l2Hqp3miHW2qCr1sK
PPZmU96+e7uOTQDEzvOPj5p0gHPm2Ry8YXt8U+vDAdkbA0o3NW36r0HS1BwyNBsIAAxBSWXJBo+P
dNAeZlpy1pkxfqtFioRcVVqY6LsdvC8HRJPRdPDyh8ZFwnehcnU3RGF9PXu8vEY9nB7rorBPdC2d
/hzuoWtyHJ67sOF7wE6vltHI736GVC7fxWqWUhjt4Q4wBATcDUynmkxayikq7n6is8lSBNLC7Py4
FT025nKP5MP5mNopUrBvZ5mZvtrU2ZSVGTxvbzblh9LU4VM5wJXWqrpOvUvGs2Euim2liikpQx+O
TZiN3zcdG8bl4yeGWVYHTSoAfyuN/AvJUR0itK/sXmNHhGIwyOIi9AKB+6xukrRSbq4dHm5ca/gH
yq58M+hG/WUZ+lN5mwAsh1l0SGFHSkJ996fHrC35d7cCAziZ9vTOI/PT5svMxrzE+JsHqmgzeslo
DgNZ+GrkPlu6S2c+T2b/1SepfGMqRLLqW1tl1r7zrGn92be21LhDB39ulSBFwfvVv3B41K5qMnxI
7PL6AQBaPVPPoeTkDP1H3iK0m1I1nRj+g05ZxGfIGb3TZYjmO/YXguPwDrLGd8OLA5TIQVZ5zxnF
JGaMLm5kWt3WKyL7wbTRmYi04oyf2n4AZWk/9OT3NrmRjtQf2vaDuBXzfDp2h/5OWhAGlNuxADN9
7FSjojj7slBedS2DoA/0dmgOfZWI4jXwxfnXC4sHOnSoH6sLS1MCqQsHzDjvJBBV/4cju+kc1Rex
b7Q7p260PTARVKeGtPdPvSbSSWhg1DpqtU/kNHfqDsY/605amWV7rz6AUNBH0PWrrkV17MKsmI79
NYI5J93l0jh3KKjzKvaDM11z+J4MfbgLXev1YKAOu/vvthYU83mcqdTVn87SlFAmeLydNz9JsdeA
BOaFSw7mRMq+5PC3jrUyrPRH6wKh5x4Fgt/VYlI81r2F0oaYUkMpHGNR9T4++70Qv7NlsEnmEK7W
oh2v6jy7tcIlPh7ELk1faSiwlbhfTWIfrRDCtiTqL6SDHTX1btOXZdNX0Xz6zmjrAeG76PZDBGkC
Sjk1qi7Zf7i2kcJtZraf9SBvty0cArdyaGZIh3O2CqgVvAl0pvokOLwKcHDxvHotsN3ftr7VIH2x
JGyr/jHcCtGqlrjHAH/EXH3/jDv2LpU5bllvgn4Eha0O5ElPnKSI2fajNfrufCNnzVJn29jyI6r7
ivcd0gtWHqEix4nO1xHid+w9jO9iroElZutxN4rNSa2bBBjlDgG4+c5yZ7SjnaTeJKoZ6/505zLD
2FXd8iit9cAb+KqNxvF6Na3DJZrEcIo42x0Y7haNfTpwgXMehfbesuJmn5jxlbRiFxNZtHpfFex7
KQeXvNHRazazK2mtpgNeE1ePEXJ7jVOX7ftBfwmt4iTsdqG6oa4kTXTzdihd3NrkKHaqCLiE/k4d
D0nB/oOyrodj/9omRwQdqQbXptiiLGRbdcwTbgsxvDuVtqvCHcMfu47nQ6yjqpTq/5SRvaFgwXuy
FS+xZFF/Md3z4bRCiDptYvuph+RkY2ZOct1oUXGNVDJ73G9DJqMMfwJGjV3vZ8ln+SRpqmiLRNrh
nO13IEKV3p5AfTtC511Wr215Saz1omvH0dE0J5byUcFmTA1lkNromkzy9G0Zz3feYSlvpgKG8UgR
PgUt5UvZnNgnXmp1FL0vFlWZkXVVeb3xtNT2YWN6YMzt1jOeZqjMtsNoU2Oteo0ELvP24H7pwoPJ
1Bl1mrD/Kl1yiD131xizdyste0JlK64G813opGaH5zigbF20lwPjVK70FhrQtnEyhYC8IFTKzzsj
sLY+ok6fqUQ/FSoutJpzcAmdvc1Ruxa7bKWLnXz3O7v48w7IqQ74D7vElzhsax0+GR66K9PL+tsM
UI6FHTeemAxH551nTqjTqj+FFpMh64J8Of42IcwP23RZ9OMfqq7KBWKO8ov4onrZPhJaflGxuAg3
apNnvwvN/Pc1dMy++rvQy3JXsMo5tRpIUaoJSs2eouhJZ2eu72LnyZ5H4/wQwYodorp1Ox1aVuku
WTflO2ih++++SQoi+y2u+M4j/B2Bq9vHuKVVjFdxTZ0DUNZX3yn/YnnfBaw065lx7WqgEgX91ERD
ehGMSXIuvUje1KBUoRmS3pZkR4QQ+kPvZtETE/SNmNcYRzSUiqGpGNIswSGgWwLxc0mZ36ld9O0F
xQFfEkiSr+VQlBFMnnKak0Q+GsUvj8ovq0k8PBRpz8I0T6kBL939MJTXQhIj5DHG0DubTAuDM7GZ
o0+CKRuftblvj25/GeQbugNLIZqipaVb573RI8jqz4ZxeWhqMBJJWJ1Ilq2b/WbTuo2+PcL9TBS6
s6F4EjeriqEmVuhAc0jajV2055B5J1QdIVDUnM8+e1luppQe1a5fbULRm0STtZNdvy7TtuaSuw9a
O1ePlVNdHItfDCe97lpUcmRQyN7pOXpH3bkMQunnNYY461N0aasYzDP2zFa7neA8jAg5Xeam110R
ggwRW53UwAMmdPSORkGOHFEhv72lJfZDE5jbpdKrE1ORecQaapmoncITq0DC0ky1wdsufzbXXnFe
x4qzgIj/h7GZ7hpbP2MfmLVJ2qPhkA2PBpOF+yJis1W1arAOj3WUVKdT79pbsWUDvFBDg2JZPo3D
Y6oOSb1QOd9VNzLAQOH6fGodE9oIOlt3PIaUTomRV0WFjPn8GtJYxn43qZAm6aQjnw3ihnCes7l/
cqSyEuQWhWTxtjXMikJEcF1HUqsPxiNFlupeO5LCvLUcIAqIPzuPXfAVUonuQeqOi9RGcmDI+600
J+7IK9tERkSa4u/2LFuCV39rWuDuN/XLGKGnrekY2WMRLd+PxG5wWJ+YZT7ds25sUDNkg99XvG1T
d+VNXfK1S5Gzs+G7ucrt6q8DyQA1u8ZENK6ZfLZ9oHsdU127OmTos49qA5VvcPqY1/fSJ7uv5pL+
dKPUONK7jhTob8JIVQord2iGtSsQOSB9VbDfo6WP12S/QaABRF4evm4yRX1sXBR58yhbTqtdaor+
1bZYaFF6FTVsqvRI3Kyq8EinFT8KXk37YSpQjo/De57OdDwRW4hiWXv21iM2OfTtcGaals/GjwXg
//xznPGiZl0HYt2Z3Hu7DrttmftIqMOTdh/OCNVXTeT8eOcYtIF7D6FMt80mkATZaKfgjyJnlzMl
JvNZOTvqJV7P0jeb9H7wk15Djf3gt0ZpYxvypDHdwWIKo/Pks/rUEBTT4qL56Y73TDDsX/mUf8pB
tH0O8yw5K90luauZb2x9qGUuTXfMIc+L43ej+8Gsf9rjPUUd9q/5kH4yKf0jpeXuioOBzptZeD8c
+3IMdPe7mSbADCjEuc9gGkDFwA8v7MybHiqlYlKVlvuna9JE4dYSfhE06CP4hNtR/1b4/B4ZOM8T
vzR3Xa8zpX+DDRo6kqJ6He9XRr03k+s2zGXHaNnpZfg6SNzgungXx4+b4kQhY06B0o73Uzj/EmLR
0KbiFDhQu9dzHh89G3/J7MTojAZlu6jbv/mvdrB17d5C4/6Dv6bivPnL7GdO0Eg06nubmirF4DFD
EqdXX9Y6CZLFvE/Y57jss8OXwWDJSEEjzTe3tRjizW6bQcDWDCAAeQXrGrqGSDFUe3lBZyCITqaK
chnpbcIYEQbVKy9o6dX5Xh17ZaybDz9yZ3jOGyeFbAQCVX2OLvXas58p+siv2K18tTe5htAwNImr
Xf6Of/r/H9Kua9ltXMt+EauYQbxKVJZOtLttv6AcupkzwfT1s7Api7Lafe/UzAuL2Ik6QSSxw1q5
ikM/f2HzfZAYzkc02Vzj3OxzFafhYg263xiDr+oPqWGEExwpnT2j0ZcVEsmuBkZwLvDdTLXGAA2w
yQ6V4Rk7TTKUMJscLRlpGH8D+u5Gotn9L7fMgNMeJJ8Wpwbo25h5NO6dwko1XtF/YiKOciwyA2xz
fQhaUnT2rN02aNYmiKa/NgbbjmqDYPQCWU/X+QSkHsUg5aXP0yTkYarycO8Ai/21jUCnQk6phwkX
5aTL4IWcRIuyZcTOPRdvPRjK362GWSeDd5jYU0i0juO9TWDXfI+S0cI8I+ZQZ7BWyI1f5bRnUHHA
qcW2rQnGOPQBYSojwzTAgrFYWV3+gnGl77KN7MMi7zDbf7BqickBBcVIB60345fwpcdO5+8mqXe3
k0mz7yQO6FZBogSWwxjUt+mKtcWZwBXliLIF+Ob4uVEYkgAYB5aitLwzgTSSlpZdY1ofF+PF1xEV
fzQGNE734iUBUr4sCbfop6w+eLwWR5Zi5A+cvNUHJ6nKt6FBx4hSkgitl+8Ok9lTbsf1B3eoY5/H
gu9m+4zpe/xD6+CLgXaMswwTPPqFlACgSl85ukHXro7e4g47LXQKU6UVdCWKZcVZDWYL0ME8cP15
TWAxBQdzd2i5jj8DSI2RvJQzag8ImXs8kkHvEdZCuyAlFF0EgM594EX138ZwQ+BB1ZBysCLraBUG
5f2F8Qb0QLnhYr+CibyB4SvNQtA9zN00RpjvuMDnoHYaPtj9i6lrG1KSCIhPVwfyT5GU2IKMHZQL
uEf2XoAWxFExcWnnuKnSA4mWw2JGMt3j51CZVUY+rEqn69CHmL3Z4CQ4dEOd6bvb0miT8EfnoV2V
eRXmQIT3uQdQxpobefuagjtnN8ocW0+02J+boLI2bZk0H4bKAnVb0w7f7cxezyQaEcCqo5Z/1pu8
X6PM277qedTsHB3QWORuSmBOo+harorRbg4DGgL+iGyAHqn7V5dmGBO1A6QjuwLzEyBQp/tRAGw6
wCL9tFdyshcF5BrSwzvV+5gpHxWL7lUPPr+5Bl1bxSLw6Qf727WXz3Szp/jol71+ptt1H36G289W
tp7AtkYXB6HlIbpTm+5CQIoW2MRRkcaSEBgXrdcY03M4gU8VxVsOhljk0UHL3m5ZEIMpRKGC8MIB
/6nSLkt8qXChmzFpaZ5RU8a/882H4hPGP6qdo2Bg6a1ZR5lhawPZcD2/MM/vzjfh8sK8KKZxQgMz
4co2YgSvam6ddTldAEuk/+Bo19MDU//BcAIib/BoQlXk1kQnpCp49xsbO0WfLNKlwXbA3LofWw5u
+Hapf3BrBFD/MCR39Ug7diAc/2Bg4J7+OA/2Sr7Y/xqH/vgP9iq+LIwvA7bY2DZiUwdmNANdmDQM
MKJnMQJ86fN18gUIGbRcJgWA3TyL5ukZEP6sQVFWPJPFLUY3WV94KzeGxrMvNqjv1HhsroMFECXN
cVc4XfYFFD9lVNavcjS+emPGTn1ugFJL1ZgacF6egkRiqYpKpLWMAU3vquQU8w41BrUE5N5VS77A
nUx318cAWJZsII9i35GAU+G1VmftxIxXcGQI0PX21zPw/Riv/2+7hyh4Lee/vW5htDuwx8s9/WOb
DI2LqN8NZ1qGyVStejsaQZmMLwXgwf+hXYxZhvbXxDkM5lSdaA/jlGGyHVGdmztRedWWZ3RIIf2j
dj9kotdgxjPGd1qAX61Go6B37z61aOmnrVTC0JRB7rYbl2fc/f8sw1ROKwnc/INWxE/XZRJ5l4i1
DMhKIBM03LFahQmqr1IpZhtSk18Qp0+0mhVdCHo9NKeAgNwAgxcdtGOYpfzJMB0JBnc9/uF0prNv
C+eqny21bvSDLMNQoVLYIlSVhpxreydIvg1e4Ab7a6BZR2a3aLOsyDR+vv67mB4IZ7IUeyHQ6w5b
5H/dt4FzDbNjo/7VaDOMn6L8VkqxC0Hd8hVY89oq5ngRqtCVsC0Nyz1xAATduU/K3atCg9wB8d9/
1qV1RkvFOx4jHJtuvJyj+TtZY94KOCaJRPthqg9PnWVMr2U9fK2miX0umC79JNLso4Wd8x+6jMB4
A3njju5WgC9wR8sww3wQNud/lobmHLQe/E4UtnSBXKQuV+nYO9Dl4j5lnwUgfubLYR5jvhzFwcvI
9XK2EPPlUmMYjhjLAVAM4Rt34xjjlVhDd7UCRo4BYdIc3bHFS409OGtHXicb9I6FpyAYP8+3Cgv/
ESer7+6Xeth+XiB3bg7zfUTdlZyfTssdiKxUHBLRvesWermTkciBFYqX0XpSJNuTGpuvalSv7ubr
5zH60NE3sdYo3rqfM/fGMlW/jNrTaH0vxn9Yk8JaXK7eKm4wAO1qGeinYBKYBBtg0nTgkUIRv2+M
Q5da7RmFYVW3DyvkNk1UN+Y1tRm2fEKHcSDPS+dhGg5Xu7lFkTQq1oMdxRuNGvHU1ZYAKiaqNB81
S/M2WdAnZ7Tygz3JNtEkk47ZdU3CVjrJOY/QIs2d6A8S0WFxW2S14JYPQrR4TVkMkPrZ+6BGmV8l
QBJ1GKIcyY/YiLCHVmvF1ID2d282GU2TnRLAuPeOHN7SrGzWPZ/Cz8Ly/gDY6vQ36y6NYYCDpjXM
c+qApBTdzTba1ln7ATntdIOyig5UjHTaj7lkh0mzwsuI/rhtK6L7iCzCe1U2jH97zmWS6T8iSoD+
AdA710+2BnBHNb3jISFFUANzeg51a+cNfNr6u+7i9U9tNdqp0N9DNXivsOxvOtpo0KpN7RkOPo0T
8QQ41XUuUTxBq5c7Mzq5JjCYimHcLyBcPXqC121Yo9SjMLlsZVH9tMCLZfROMTplQThdbQ1UqDId
9vmEvMaa/OkKeWK+a1VQvXg1dnR1Z/BDpeZtkx60Sq0h39CMW7/1gX7W1KBtmaIN1fBAE0lLINb+
1mnUWg80hZjgpSZsPbFtdMIB45lyYJQNW3JoJLtr1lZN3WSSc3bvtviKLAr3kwbSixob851W4q3b
1pCElh0HqqnlNR90E/gP0mmG78iArel+PbnVk9XinT9QPEZOjnd+T4TN7J5neOfHTt+a3eO8x38k
Z7N7U0zfvFKr9xg2QdasTiYc53PNGDFW35WYmidpBlBeX6YDgEBqWVQr0s+mZPW4jjvbOCQAECrA
9a67SfKXrnunwknjX09I9XubX1X/xcaOrGyVca0FARz+c1IbyOaD2+QH+q8xuCguaId/m8nDYqWt
hJ4fyLgPjFlLtg/+tCT/vnbfaDXKytu0Xe9t0wOQptovbpx1u8Yqqh29peYHrqTeTUqbIHcnJWj5
MNwtdyFeinb05pofxgKNsw2GxfZgScdON6+TcdMnAuxPSN/MKEMEMvKgWDCNFsUiI+giZGf/EYqg
izzFEZ2m9tsV47aI80+VgiF2FEpxHdl/scwediS6OxT9cKGlssi0fgB/GOxJpBOWMa0z5v41WQqK
6aYdSQuY6i8ELeFijvfY4daFpynAI23FaBom2XDGPTX8kwVfqxBYFmQlqyr1aammJoESACzzGdoC
0wrJHshp+puFYdkLEEkvtKJDj4ZcXyuqektLYDYbb85YgzJVgIJZreIWr6htPqTAYUIMOmh4UKyC
ohdHWuqhcY3ranq21nvQrPduX29t8MlkIM9Fi78Wg9E0xQwfeUSoS6HLtUXnuLrGEjS6BQUWuXXh
qXf3YQcWXz/s4gWCVACngTRuiSsaI13Plwb9ZLwyUmyofv2geuQCtyGpQMVeuqBvHfv7AzqP5MkD
QFpRenhek7argg7I1so6qQHDWHgV4BZufpU605NYVsB2KeWJmYBsU7I5hNHX2mno/yTORLwvpr5e
DWxD/IYkC1zgTEU9mM8XksNRB/9qb4QzZyKZkYNlgcW5M9vnmfxQ8SGy2vvL0YF2u4hakaQ+2G7Y
ZpFpeHLOV6FApKCraFwDNBoC1aBnebYMEKmpLxVqhqiQJKWxo+WC88XBfXynmMF+FuGC+/UQhiIs
39clPilGp2PrxhUJeKKBbg2Y1XZVj5q1C1UPE8lidSZvCnzRSi38SjeOEl27q9pO6icAZ3cv0dgV
K7rPgLQUv1YPQJc07Wbyz8jh5j8kCK1WZiPad3QlGdvW0eJTOBjZRTMEmGscN/tj5OUPar7g9Zfm
Nz69Y8anoLSC3RXwpAD2tK+h92pV4gG3oW/88t2nJX3Z7bQFDzarryakmA+3eweZUJQlwN3Ng9QA
mvH8K+adoY3tid7puOoKDWzhIgcZdjt6xSOF0dv8hJHYM1ks7394IQYjS9F3u0Vxs13eENH9lb/k
3MVIGYYn57ikFSwUS1xbDiZGEzHSgPmMC20LlkOogSsWwFtVabXB7hd51/M/+mksXrUobbYakvbn
nGfTKR5KY+virfbNG6tojXJZ/dWT8YHwRJo421UiCL4VGaZ0WFAlIGxClW9xB5LuvfuIr8BT0Mc/
ElnJXcyb3A8TkKvwMPdeqkn4RLUCRgbkNSOZrSawGp5IRg5IXeLdJ1ZsLMoB9Ok+2abgB3bCujqY
TtYdDDPrd6XXlO+VxZtVLzL3xxhEmNPovW+JNyBP0gzVy2LbY5TgPW5cDCyZdn8yQf21FshlPqPN
+41y1FOU9M+N7b7ReyTp1Ip0AdCFSEerm67Dc93HQC0YqlQdh3K/ppMeo6qaTnfkA2WVH+sYY5Fk
QbaUNlZysiXRnE+++c9EBeRx818uc/OnuH3LUHeO0Cm/UrZAKZyu8OYqHC3JgfHgo2a4TRVsCjMT
G4xRGDtQMaUXOisAxXMZlGxSssJr/6FFelnf/S/slih0Rh7FR1cGfG8gO46OwmF84aU54XbUACrI
jQ5UvOknfsZbTf95jCMNrKuh/exmQQhYiUruDeaNLyNK4WgEhFMAJ91O5FtbAek8iBP7SSgcjHpy
rKe8NdeGZRjnRURywGJOG5th2pYUMYFrkEaMBpiRNLDsKH8D4CUrx+60sQdeWWFe7G7jSZSDOjlO
mz7VK+AoAK291au/mn6IvqGbE0MX3mC/BkacnvD6jlJepIffHGNjaehPJsdwqKtjZeYeOU5TZl0a
3EPWbJCmb3ljuF1Ip0L03SFrlT8Rp1QqPdX1OnyiFR2iQAcu8L84uaY0dt04GWv6eegwDGjgBZ4F
39Jva1F0ibCPGKk9LSL69ZBZinb2FeDV+Ja0lgIlmTzx1EesOJJnI60TeuEjD7cKAIPSFdBT5TD/
FhgALpYC1k3sA7C60Tkkg7pVmAjja4HvKmpJyZcwTYDY3UcFeOZD4dPSEBkSk0mqgU6oTz9GWbHp
vWH8VKKmdyhQXfGlWmY5aDTNLDyGAAsFG3zP1yNQvE5x5qhdTCNy9MfTOYnDyvipI4eiMDhG/OBA
GjokTg0ns6sn/5q3Es3fXBE0OcTVlLZDdAQhy1aMk34WXob/NXV2Z0KngXCiY8CjLWBm65Pj9muv
sd/tqq7fJGu9p0yXchX2ffXZauvI78FQdEprAI8wzISQHJAN/b5Gy+pG62BWju67NWjV7A4ofbnS
h6j6DLavyMf2PD7VLpJXOYa78StDog5NhlPxJjodMHmYZO0Ccy8rtsplZqHoZBunOE+TABWp0DzR
2ridkSyomIn9mLKswU62RuXs6kgyOtwZ0ik4BCIfDcTBJmeJ9EvXSnbU2xIy6Z0mS0ZzqwsB87tj
vbWYbF+IBGCq3dZvWZreOaBQH61GfBlfCplhClYbXoyS6VuOMbu1JtQkGGg39KfWCNdTXY0v+J6h
W1/ZRXGYACcxqw60JIUI0PJIvh4NnzXZMPuSifCmMyAd+DGZbOcJVCn1Uxcgo1V43s7IkDuoPUB7
WnWOl4MScChni2PoWdnOsjYU1kpUqbUFqoL7xCPpPBlOF2UxZv8BFVHZrfeM1zDvLWUMIOZBMqyB
nu+hCQ+y1h2fo1bTLyRK+aQfMB4IqDtl0YHR/k0T3V8gWBpPZG8Iqz+NTfw36cjKrCsd4AcC4/Mq
IhIF46XOoxcuUjC3DnEACCjDCvbkL0fTeXYsY0MrChJ69eALp+63JHO6OH+Tw871ONwnndsbDUhh
m+UTuWDSDAxMrMaTrak5SqSTW3tnBZl8spHJeQ5LhsyxOgtQLV/ZvEDnU4bN3YqE6MrATI2tZz4t
Z80QshrJJPDUKucAGeirNSLrTS+f7kRlVl2jUgA6lIW2bgfNPYUqYx6rw2jIaddXQJ0A9TK75IA9
n3w6HZ36A9ryGbjIlJ0Zs0tBKfhaGFeXeY0aEGoGWrEamGW94C1DP1ejOGZtpIlZVushEO/07kIW
dhTbL9oUh+txmOTOVEtSxE0MvPDUbda0JAV61udwi4jOVEj0LXUXAeZSDXMm+XoM4VkVGeCd4nZ8
mg+2VZqr0ihPrcfMI8mm3rpqS9kmRzCXz7bB4qXOyrDMfQqXUJDJiMYn8v01HMXUtIYdsPFCIQp7
dRGzTSp7DJerla322kQytCydwN1UaMfEAJ6iICIT0tIBnRToPsr5cRw8RVBE3ES1ek+/RZ6pi+5o
ipSGIi5hZm9a3/zuZIuhuh75ot6HKWHhvGJgtbhgJ1pc6IwOzjSY6yzMpf+gWIzzNBjORX5enMgU
f6NroHkpGnNdlo30F7umxpBQGoNJC9A2xwz1jWNvYvJqRWtzMD1nVt1JWwMbYh6mwOtdTFs3gxcY
fLSjTV4VYxr+yDfpfEphtXrgzpoudmcFyFjLF2PYAwcQrknqavsr/EHnesxvYqs6ia1ZAPNA50k1
H0hqW1ZRYpIDwkST3FvfnbaBrDB+hwMJc/QNhfmJpMC68rz1/ekqNxr2bCaat++MKgYLZwqML2St
+TOmtKp1nXG5peWUSP5MZ8JAisrpEyCewYzkeWZdA+QUgIQUAAykEhNmQ3lmTbwrqSzRabI+B7lj
odHD42sMvABMmoSgPAeeGKlG3MvXszDl5nrKTdPdOSBM9zWMQmHO9AnEVDioMzcwMn2FO9knJ+DD
nmRcgkVxNuQgXPANGbX+g59sdEQYgmRva/X3JR7JG6WczNa+4IJ8DHAFEs1O6rLLBW+fZLZzQQ56
d8FU18zNtStF7489fm9g11T1ADrwsjrWrB8Pi4jOElU2oLMGAF8XZVaNxXhY5IvDIruZkTK9XSUw
RbyLbecHUSIWihexw2T4AbSyM1XiHRciiBfxZ7ipZw06ljAlwrMRYHWywIRMej3ULpBGwRb6c01n
KA3/Iiwb1q601A02eOgF5eq/xMjUJR4Dk0+mFbUfyzTHVmrSI7DmVt0zGjPzD5YrcuDmFhLPQtTh
y7ZF+28RvYfuU2uFzvsaVFFgKhoLTCG1Qq8PNiBm3s3Wqw7hEKITTi3TvLTf34OAJ1dLgEvVh76K
MH85k72CDgtYS6U+9w95DjrKS8+uX4oanOVg09Y3KGGUn6dsurPIBdKdYdvoaxY0352od/ZZO4in
2hQ2xkKG2NnEFTbPwMfAnIKRps5ZMzxs0bAjwpcyA3+EMudwtpQziUBNcZUvAUhBh762kJKOW47i
btKuLH2UT2OZjR/Qp74NdG38FCcD2ydyArAUvf83YQvIen4161tt2+cCrIKO1IHyjGr6ytF049lx
QxTvnAhtzjx+HSVLP3ZZ6OylUbhb086tT3aPZkJlAN5nvFezhJ/J0zNTQIeprZny1JVnEJcOnvyh
u9VF9VUCza4HirllcaDp6xaeCji0/TT4kWu5a1oCKxstKhEdpSPBc5QUQEeA4SwjR8Ps5TFqnH0p
J21ERjcyUEpn9jWQQIfjHHzW0xpluLtgBagYwgoA5fRKQi8nlpPl+7Gzvjy+qtAa8JZfyIJWd68+
6pUGWeF8rywWORrmw7NpWMAe4/Ur0zqMzqUtOpv7sX7tlcz5jcwerGQ/NPhFOk3ZvJLxg+9DvLBr
Uawwq3zXGR0e8wlb8yRLL83YNs4xYkCuw4q3f14fPpOXYraBxqxp9rphG24L45mmsWku2wB82Yab
eFUl2aJIim0kJuO5rd6Ba1Njh614N+MA9Clo+qwwGxleqToX0s4H7aIwGJg7gwCQNdHolutFUXI7
WIHpU9saPI73IE8P9pVlGh+4IT/Lyc2+o2PpCxre+g+LAU8r40OUDp+9BhNfSdT4eZFiAlkARWvN
9ET4Y6vlmwUgdZHNLbIYZ8VUC9eAq2BaGC9SO06LCINps+m6Otrc2wRQfmqnSrLHDWlbA1YH4B/H
xZh2r16bTnI1b24ZbXHJAAAb6Me9RaMr2iBsujY1l3IYtq1n4BtWNPxklUn9bnj5B2pSHTF45Esl
d5Tci6o7eccjfurbvn7vzfQDNcGmuQzWjQcuNe46r02beT6dgT7W83UAvoLPEGcPWpBLAl5kio/0
h6U/2KT+aoB8SdalqC386X7+xef/BV4AuKx30qtm+aOSM2kd9bhcFBSBlhRVKl8yXhR0tkSer7Rc
GYA+aFVWUenDPTg/RE1nDln1UyyfpmEyOmSl99a0tn4O2qY8C3Ot2QwZANZEmLhCUx2w1ZgXkWaW
gfM22KeFAJyjq7NVpXaWDioolc29ZzpM1lSc7AoJVgXBqkcpzDRTN3xPAgyfhGTHlPo/+aOHJt31
Qo5+XnURfv8Gm6f+i2DHgDz1TUdW3Y9ClIL/q4GI0uip5fhHI9wARJBCNt+GIbhGAA9Pd7ZbBixv
cGp43ai/xaqA1uL5jmaAODmQrNMr7dnR8DhWShIlcetsHBPsj4uXN+WHIACsIon0Bn3vucOvcUk2
OiWgK0cWHygSxTUBGk1KOmBv5GymTPvLze1sdJ8DZ+w24En8YtaTts1Ui0epWj5AdHU9I5lGHSCk
obU9yC+lbLQt2d2ZNG6WbNAdD3xxlb9CUc45oQPdOSWU2VIbPQznCqAEQkYmy6HimN9Ylr8zsVtT
4YTyHZl56YiuEnc6eIrzxhkScOM8nt6th+Etzy332NZWHPikoIOhKHforIhGZJGsqXy9Inqw7kfi
hQx/BKH5gbT1t/nAzUPh2AOIZiHSRFoc206g0S31UOscG2SuZK6FB1ILZ4xeIpQMyioxZv82LthG
qJiLjGHUJWzkfczKBiri3VVZ5YsBeJumQpbUIgysyiR5iYcCGPau3a/rXnf2pASbebbXsthb28o2
64Ee1BfATzNLbMlvrmQ7VoDvzoAWu+86o0TjOvjfUgVx51al/WSBsxi83/q4JRk2Rpjny4SXn8yi
OJCMDpkJTgUwSsMaSEzAylDOeNu0n3LDrlddmJT7TuW6rHpEQpSVzF8Qk0bG2MmbqqeRUmIKXomU
SP89g9DYOmGyGPhLKF1zn5UJ8+d1PoBdqpbNUz+gxBm4E2Asce9Z1XmT7Qy1DUuAg89WXb7PjRT4
SWobRgdPq6O9iVr0qoqcq4wUD/6LB2IkmlugxxJhc5lYmMGIC2QOc+1ShYDGxnRYAtb0bE0iOgCh
HPgSTRh8n4BxCbZHmC1aWjopuguyEECoszGpfw21uAF6Asnx2IzmeFYDAL/rP2pfB/h3EJM4JaZZ
+GaMDh9U+cSJZHRwS04VOnGymozVKxIuNovfopgNK7FnVtKo6t4/fTWgk/gWi4o1ueUiwJ1u9pvP
6bKko0M3DgXY5/BNvXINh6EbHZe0w0Mmg09tuY7rGjU5lQCJUFUeVouNi3bKk6HZK9Iu8od4CR9K
IM0G1yh5Zn5pXKY9c8HZasIg8nMRM++sBWXkU0EkmJBTiQf7k8h0Z2tq2EhEtkw/cp6+kgEQozz0
HFTmc6jGEcmzUy/yyjOr3fGATXH6pFl/23FkR/gGXU+S4noCFd5LUMYPigB5bnX2vzVKWv6Kblrz
632w23UeYt2u89vPonuA9A1RdF/ZhTe+663z1ijk9U4zU3xBXfMUdsW0yEXg/VaeCWAlZmNjnYAr
1u/w28RvEsGIuH1Qwawytk6/uQg5DVF/d/HfXKSuUajPBGrXUymm56KMgJnUdB/i2sFhsNcxKNFf
4yboPkyYAFr14Cg6zRYtJsZjVEK2sxbJ0QPuq+matOhl1pdo6F6/i0YGQVeiuURF6z3nkDatNecQ
KVcXuxmoKsBOfk0IquQiZQVJS9zlZSTQSg85ZRR1N3N6n9xuiiYvB8DxK6JzJZuXFCXmpkfh5wBA
6lihN9fbCN3xzo7XeWcddSz86aIx3w9F824mmXc2Mjeo/Ts1y7yNmSb1sRKeBo525UgHS53FNavX
shx0f3akGCbFNX/GJevO6YZuRdcmmyVOUfGNBt7to5wa38CbxfxAXp6rD8/a+TG7PHtBeYZ7hvDa
zWI4P6SXELMPredTU0PpKwusdnP3PH/0WuKRp618EuVDCks9+JdLZJ2VrNAaFQ7lm1lY/c7smHu0
6oQd3bxl8xktSUGysRPYJRnKBmXyzwZef7ZdLQ0b+AiQ3Z3S2skBnoSCHeICjErnqNDA6k46n5KU
Do9XCp3mM1LV8fbhE9EnmD9M1gbfsmJEx0yodU8p/nWfwD7mnJzO2dCK5KOuX5WZBBqFByqGVa9k
pKADLdM+itehW4jZlxSYkAV5dBZouMlp7IiUTev4t2vocSwdn65EoeMEneX5iCLFag6LaTPZAN1a
yDY7V+4UbxNwdqw0bmZovzfRAHF3Ska0ns1zrVzVbcI2iwxT+CDHJPWd+2z+PUmFdoraID+TgA53
DvOp0bboBB4Avsrp+lx9FDK9+yTLBSv1IUDU5W7I8M6HbLjFPns2cmZslxXJfskHR3q5x41Jnukl
guSxUaFKH3kf6U1jkcvSiP3EmZrNg+IWY5GHKoZbi4+BMZQHGTk6ED5M8130yXz/9foEFFlxr5+0
tJrldJNvJxRUSH6zX+S1l13t8ym7PhSUfankN3u6v1P8wF073EXzi0Jk0PCmtwYHn3mwMGn+UVgx
oAFaeb90bNO8Mybtf/ZdtL/ztRRORGa6/3Ldm5Z8G2/YxwDGuIROMr6Ubvsqgqk9ickZXuhQ5Hmy
MRtPByeUicpt2ZTZGQiiZ9JqNrzoDHXgVwttgqfZrLdYvBGYQffzPgECeumyjcu8AdjSHC+baTEN
Z1pHgRNtertX+cE+k6tYaUhNh2XZ4Z3uaGKMvyG7uzizgMyzofzSubLckd8c8U496uVwji0RbWJD
9+ZPMQd6/Gx0NSvkq8KW+knkH6lKZqRhX+xcS3svPccAZbJ6zKnDXPMim7Fhd9q0HEY8037KfltT
U/GcrDIAv8hq55iOfA4w0jOS4lNk9ILcRSY5Z4nb+8pDhqOxvyuhzQ9iFZo0YedquFWCXoka0YAD
F9x1o7EEBL5tm2IOQg2uLIela408yK5qwnBuZ5MevjOrxYb8HmyWK2Xp31ogtMMoMNarxTnySbez
PNGvsuUswhZkq5e1z1HefLZ0d+6Wpd7VtLcHZM2AB7g0v4pp3GXSBKOw6qLV0RB26NumX7UhEKXX
/QBYJE0LO6DeIbdQxu1AMYE6BW2Et/ENmg/Ku2uoeJFRR8/kwO3vGcd3t6vSFfKU2XenyV7QJFD/
kUk33JWWHR/MIeBvv7FoPJT4G69/XvKvWdvtqt7lF82OkU28LZdMbpfIHTMScaG8Lsl/I1KOjQ4a
T61FbnWwBvTc2mbtnkNpuGc6awJTteFOx3Cyc75dtHoAoM+kgTPJgI9Z4RVKOQsABl1Pb96kQE2e
76u0vgiVY9RUQnM+Ux01+M44R9UfsYgY+H8K31PGJPQcD/ljmJCrRn04v0ZyKZm52CkTTslOchlS
Nu3NlJ9TLYpPnqjjUyamtljR6SIcseE9xvgy3czIwFUO/+5lCB39PDcXOiMZuTgixIUWG/xo/XHK
j4tk+RBcaMPhmlqyuIvMn9q1LQfaoSUeC/w6yeK7avPD1i0GqeIF0+C3MvVDCFo2Vhr6LMVOY7GT
Ik620u6aFSWlljQW5a7MKEv3gcefHuQPtroXY96JPNAjhJonIA9FM7mHtJ82VEBkoJy5ViaXgiLq
z7syRwMDFRQX+UN9Ef11O9NIkmNNgC+kXQ7kNgTlDrMp10gP4UY8+XuA6VQ7YRsJCHLVcilfLqHQ
VMX7g8u17NDpTneWMAQ7Gs7QFXo94z3mQFajRKNyitQSoCChds0eoJGL+d06zdkhsrrsQNpGRZxD
LGs6AwwH0OtyAxHVtWabfwkO3AvXuv+MpVH3ub9EbFWw/+vHozABah5Fm6YoR7Tc++wAMOdocs09
CmPAWZ3jrZyEltLMahIuaxLSIc3TfocBvvMiojCzm4pKZ/8q6yZM3c2X+1ebJTSG2n9+OBI+fCKA
q3e71IrPsx1rNBMIBtOEBjoPTCDnuxR/5abCj0PLWlN2P6f8/VwbUJrAYtb6Xqg4pKPJBXLcolmq
DRStqEfrrt60FAzaakLTGzcy8KoGHJ3QOZiBzmPCkIpTZ1oPeB8663+VRXjtvtOSXfCrbOztz4XV
Gc9VAl6pDMOsAKrsa3SKT/XG0gv5J7oGXwncvhniJ+DyFJ/AnHk1RfdIjbFGWW/qyCy21yyUVBkB
ovN0m2ZfJW3+QlyfFSu7tTt13p6ULOuTfQpGwzXvwfVZojCLknpyKWNsW9bKdUptIJoo0lBWym5t
GPnV1cqGYVWbYXEcrSJ8NwCZjF7TMNzRstUqzN+BQ5NWdNDbNgNTbHe1SLgGVmaG7AFq08X6d/5K
i1Rt+D4URbCVrRz8EpBaGJZSSHtGxF5CGhSJC8yTdNUBMLkSSORKoWvTWhhMfxrBQPPSqwPYtlI0
JQKhIm+6VltZUvS+24O9kmzIbQlPkUmW2yy8ICF2oChkSwcrvV6CTIFenG+stAKZadzj0yGV+z3B
BoxGLXSWfOtdOfzhMLyGW+BBuVix5eERmjBgFvbJewmAuhXIn2YnwtOsi+ibIdjwx5R70yoFXPmB
ZrxorERgVP0gO/1Tb3eAyKQlIOauy9ZLp4Na0lgKuls/NSF6D6miSMXECAV7kfb88NBDSxYPZcwu
dO5smxwN2ABX8E3dRmVLDYC24Lc/0bKzO/NjUsj75aIl47BIr9pajZI+GC9LzcH0fj0zq1y7lbnO
kPuOwS6mC6tZY1ahR7cnlv9D25ctt41sy34RIjAWgFeApEiRlGTJY78g7L3bhXke6+tv1iqKoNl2
3zhx4rwgUGuCLItEDbky6SI8aE5nsgP2alpjUxm7SOmyIZmLl7l4aO0RbRs839bcGL4mYIrZLXmm
72OIO38yZw9nckAr1IkOTnVWAmhiLunZjm1Ak+S2KBjNt4BVDl9df452hgY6w2jpVWbPE/wnz5aD
tSWvjo2nAxBDt72d4NZu483cme3hxnZ/C92d1gvvraY+SQRNVFdHf+Ro1Yraw40tyrR4eznLx4H0
cKAdarcvrIOL5RmNaNP7bg+bbDYa8RPQ8mNPfEkAY61YqjLWtAFfLscW/y0SrT93evqARmbgygmG
Dqnhsxid+ZG8CuRvd336UJj+e0yZQiPRmuZH5Sa8O5MxNXh9AbxuUrTYvscoNDuVaKUbRDdfx2Su
AwOnBjtaPDM/srZdluk7WpanKQQ1abh6KZjW0muw3QzmR7yh6V3RzTV2xbmznzhHv5oczo1tg0W8
ztWwGNDerYZQWPiEfs0eb4FpsjWIgqKjbNUbFxV7dey0BoqZ39qrznsF0rW6sVOmjF/ta7GrfTW1
9CS0bd7Vt6XEeQb7WmfK6jc0N4zHJnajvTNC+7t0uvYDXTSI1ilbI2W0O3kxk/ZigxZEdxPH0awa
UAgFr7lrvbtnUHCktWw/eE0yjadltht1ak8vafqV02uVO0AZJnEpASLyxSzhAuv7lrwNFxIC8ouD
qqRj2YTkBceEhs0+7CSv21KgZxchx2nNPX7RqedNJ8zhTHtNlDBE+JjoHvTJrihHVQiiv6rGuodF
WbKGP1WAXfOCbZhUxdK6TAeIE8ylNKQLDob/hiQIwP3XiNH365sIaIb+3dq+cVxrUEQrJbN+rRH5
Q3KyAZJufjis1x7uOR6gXts9zhnIXGOgllaKB5yQ+sZOjUecenG81AGe65cF3Uddv3xKWLGpZbvt
KNrpYGoupNwXd/7KE6hKN1ahn4uSqTCyL4nOwICVoU9yQp/pJDk2PQjHvbV4k7qgQc5BJ/DWmjjH
A98aP9CQpY15oHgKpaT3eKyoyxNUCg1g0q1NW5vaV39pml1pQ68169LqrZyi/5Jolqa7P/Ox4G8C
WNxD1SfFTvCq/laBbIwCjLoDrrTOvHPRMOAY+kIPyXEtbaeQSbaH8nelM+ysvNpedCldNZ1+FBJK
Y9bfDLAr/tVCon1ngmF672cL/2ZZ30gwVTdifadL88J5/KvZSZuLGUViyTpNRX4xU5Fe1iZzp+MT
19cx1HMZ2sB1NgzAyLPLHT7P/7D9n8SBMg2kIm2rgZiTM08HxALtpPSt6lm9CSE853aIFiRDfQVj
qnLx0jcyDf89l76vLy+t2J6Wx3TIwEDdtu5nugN3mPs5ljbs0lzuyLZ6+cQhZvRrXNVhl/OuCsVJ
CKPBdWz1aLP1BT1vJ73HWTMopF1j56Lp7VD48VuE3z6mOIlx7Psx+4AZMtoY6cXP9b+43s5vLQfv
hs5FBC0jecA4faaJwb8muo41v4GHpQNvDrdCiLuAxbAtwGLoZIAxFFX7PUsxEfmF+rAxsNtdeWDN
g7TUcEgx575JuvIl+qyr/1v0z2WEr5kuN3I08Wr22xI75kOdYMpBXHUzqAo+tNC6JpY6unjym8vI
uvxIwzWB8gUUQkMG7oi978tOEe+DYWndK1CUycFnix3QkC5JMqdh2ohub5UORMr/LcGcLS0QWoJO
+lT3HqGl8ka6kKscJM/1PgAHSrNXgpFSY5Ji2Xss2fvG1kCs9FBCRouaneiC/TRMudyiPNLQdibj
AUqnyYZ6n0BjU36QCX2bARfc6pDzXoPTpsemmaIPdZPlbW6BCPbm2v2QGGX6YAODeHTyUodmEbjh
GiP236Ye32BAeEQ/OkDlfGgv/GR6cTJMc/jL47wNI5lu6MMlvUBT4EmHWPhWi3r/LU0KSG9Kdj2w
UbMd9YlynjjP653QumhLtvl6t3rXu3+P43E1bg3hgZqbeRu0tyX7XuRvC8uNE11E7uHfha28IaBb
MlKcbpVvq8kCtObEci89zaAKkY3FEx+3ViFMcP1w9mYKp95E3G4eqK/YAYING3yS1lH2JZPtmkDp
rR3VGyfTmgdvcasw6aByofYL111Is9TY3okitQepNiLlrqOn9hqvu5MUV5n8/P/Znayx+UP1KM6P
O/yr6XaURwt8KFlYzh7DNB2fqLqEwF1YYF97q3W+uwGbVfSBLvZc4lMwVs7eT3BmTzZdJIcas3HI
aiKs1dz+eeE1CExlkQ6s/gdbZyjKhJuGUWwLVXQt4NbtpWjvNNEHV8KDZ8Ou9uiW/TDOC/DDXjdA
HoLbarjuOAOHq0zrNrVM0rM6Pv1qojrYYMbO9TUpduRGtixLCeuu9bWGSrj+HIQ5prBrDSjVgHsD
35mBkCwyHcRRjq2dZ1qobke0U/WcP5apNaNpGiEVEcvQrZ43qQbln/dESqEL2dr3ZDJlJlgY8fdp
b6cRghU5EOFHDcqB/n4d223e9yca1w4kLkXjQTEBgXRxJq1xwzX63kNjcldeNT3oontdQWKGFFwF
DcwoD+5zrHQkZozcENIZHjVhnW/AZHSr6x5kaWU0IcoGUmVF+xJwxQyCZRJgRnGevKPhWv/O8btn
eOaXy2p5ho7rzpGMCdzRnIdZts5Rwxv6jqddLgyhmuCoWS7ifX6ym0X1z1EsXQxoM4NoT7uxU0l8
dMDCJEvSZS1JT6CS85KqkhCn6AD9rBt3OLIq1fakNK7bwCGZhf9SpWKEooaDJroR0g/kzAUab50o
ibbkbfp5eJzK0QnIO5eZ8QKx9wfllPm1xiCY7novJFtO1TKpUXFXzWA6D7D7hc7KbDzOAPce6a6T
Q1fL0wdoM72RvTf724g7213q/7bcmv/HxzZcS+in+2Ms/SNW791PvDoMYekhL1wntFyAL8SC9gDZ
l0UXM5V9WLpkiVPjrlEhNw1c5OjBSlrhzXk0PeylEV4Y/O7bbvKGb8LHMRwvrQRTkKp8WSPMKYcI
Tb8cHI7mUytxqmxjGtjbxLHgg5ONoGaDJviyo1sGjA/au+3sREMw26s4V8a5EI7ZmlPVAyALcl3s
34hgttCh6ErC3YoxHGeQh8Z0ZwmwO3bAsW/tGMQTQQEA0ZSbwE2DjRRq11uul/bnHDtFh9IHinHi
1fIXjjq3LrbzPy9jNh8itJGsdl/aJ2mneC+b+k1qZ9UDnaR3jfcADvv0rE7Se0DRN0ZdmlsfWl/Q
2WPF8mgV5Vc3meNu23P3wdDdf0ZHUe7siq62gps2LWriwlsDe8QD1rpuifUoDemimrio24vGqRd/
bFrfPjjpZD/rUthaa8F5mXQDGsDs2A3IhgmWvWvLJQkpri8zyGCjyT0JbU+3d43lRtm2i6p93tfN
6Te1lGkc8Oq+q7VEZbm7dFE5fmMHbKzwTo3SejxaLfrldy5YscIO/zshGT3p8XPTuwR5FocwkMq6
yV2z7AS/zssqYuqxQoHiZP+ycL1/GVoeQ8HKMjagfOtfyMEEZ2cbrZZkaowC7yot5zgCyyxgWq5x
U8zZHrimKqBSqwPEdg+F3+VniELLPrC4iLcAthobsJCjlms17Fz7bKNKp5nWv2CGMAYe5jn7OPVB
mEhy1zO2FXGsNRhHS/b657YD+qZOTBuyabVkAVDusQbI+95KYw5yenBxDNOGapBtYhUy47Fl71+9
rYbpwrJwAA0GbEVL6tIsGOwle9CcbD7L7ekz3ZHXRttaELv8GbzR0Nyu4mJvDODgAt5rysLMt81w
0Mzigdz52GavTqSdcHTRn8mUxSCPiRprRz4yNW5V7O0GE5416a5QnRcCHDjC2XVuMW5rX0dP/ehG
xmvtufOxM794OO7hjzcwD9Hyn8kwsJ2flg5/XCEnWA+NWJrNAA8R0oRAIw50E0pguQBOoYp++lWZ
yEt2I4nax/elr99MmJnhyDcHxDbxY+cBnODxrOC5CrybQvIOM7/y63qkC9R8lj0YlftXOzMb3Rne
sDzqQ15sGpProV03wBS31Rgd49jHrbFYzsUQ4Qc8Mi8H0BmfaZNjj1HFkO0fORRO1qyLVfhNzL/k
XKtTDJXhVfE5j4z2YcDx8YkuRb+ZBGNHTwdlDOafbnEa5YUnRSd2YxmVu7Q306CN2h7S0zJPuTQb
FGbVgoYdSlJG8i955WcbFBb1zI431chL0XSHlvhyJzoPwgryiTe5teN0QWkvztYF93S5icDHjZcV
iAnnVuc7n4yeNKpbH3OSQ2qMUEtnOIaNXX084WQJGBpKEjJJjV0wEx1dG9RI4AoMnHrpjhzcnGiw
wh1YANDsM8RQMF/d4EXBhrQOLiDAaeUtJd0E3NxSgRTQ8i3VW8svVgRxqepzK7nVbFYBs4HNdHai
MTBoaTCgjWgniImNPCVxuBlRZoG21326sdGtqrGmW3ps7MhDF3Lo+gLunKYsdhmaKfCXaTM0iKfM
BtUdXv6plmM7BCeT7aml1u1K+kfpn02on9gjYAdtqDeQb/T0/wJbwz5DFV1sRCWip6jiycGr0GC8
mF71XLc96EhwkvnFWNj3xOTOz/TZzZfpp5kvN7k2tujvc6sUbb0gaJk2l5PNrAMDM73QnUxUHfpe
8P7vAbcL+gZgVRrSResHAAnotjJfAWRNAt/i8WZdUNJi73fDtBudUJPBK+ZFxUmojATOXDAhY5n8
xS2rPrva8qrPPthBDQGgnDPbxaG1sZNb4VWGlwSQTORdIEsAjqOqPLQgen0TTq9yjcXAIaguvYXB
ywNtAM/Su+b+rrJ8LsXShSIoPx3KZ7agd22dFozoBC02Rj89+p2pqdZvNVVYY4xYuA/O1Lw65h6t
VctT7iegtxCyz6kpTLGzcWgXkIdsRFlBQ7eCXoOLt8gDORSjBXpbojMf97noGlOlqWDP+6XUlfjC
wCL8/T8a373VZtE0c9cMUPLTordc6MU3vxnTfVk65o62Trv2I5mh84eGUBlN5lh784yi+NZ4ZrqP
hwktawX/T9P1+tZlTvdKl2Gcz1yrlzONWui0nezUfIuHHrtX85gn2zVh0PP+1TXHmwQoAGSBi7OO
YDE/zaVufmeQ9dtACGg+xf2wPNnzrIfd1BT/mdPPTOTm99gGlFLLEeA14JdxMj3a2fLbhS76nPXq
joZY0HRHIS/rcARN6z5PxIHsFEHOu+FdOaM18YV2V4piUit7q7L0RwXCuQ0B/1ak3x0iEMriGqaa
aaziKBhoOAnWuaINo9jSwAPn8E09ZZhjr561GNWhGDBd9ycbp+WjwV+JGN8ruI7e/cuIzX/j91ju
ajMRz7ptQ3Ok8NmunarppIYlG82npny+iUidGPQeDr8kkEe0IB6GhvUQ3ATydpRdwGOyycukx3Hu
ZKMJ1qnqnRqDPv5vN03Tw2X465ObmplPlgcJVGt57ruhR6Oia4OUBk++1LOby0OxMBDPyVj+NGZN
c90QJLrafl2Q0R2t3jTeY8ZLa0BWLsMxWINYo8FFizp1Sy6VcLfyW5OCAvzSwGw4yQZ7c9H01PD5
+8gitAJUPlZImfyPMyH03m2cRSiPQ4HVeyC6U7CRpqWfS6jfgtysRS+GxVvvlEDUIsxAGhYyW/dO
ZFNu7ILINgyjhjpOeSQvmShkmh10XdAtGT2DHQUTxWGNuwn545P6uEAZQ/4gFNMUfX3IWXXEKXxx
AvFUYWj8mNg9PwrT5MdZXuiOLuSovDKtgnV8l0Ixv7PlWWEGvlaNm/957u/qkW0tBdrANNDaRexp
Tj7My+tcRjhQlTN0NYGneTr0tl4xBWP7FqvDk2v0IZaFy6PJGvtL1DV7b9Q6sL3pwwfPqz4QA7bw
veKgDZmuqK4h/eGoJFDngQjbbu+SymLkxyzOLJyuAjthYM9xO1dNtaEhXWbpSNIv4HxLnxuB/qvA
BgeZClPjcXpbnKZ7BAWwYCAYTxNwkuKS5lWO/pSm25KNLkbhVtCPlW4BDM0l/CazmTqkNxYoSShK
uci61lN+MhpUxbJGDXI88/d09K0XD1/rT5aphTRqzMp+oTvIeL0U2GU9FjMD5RMa2Vjo+nG1M5IM
4x6z+n2RoVWEotdSw8I3xjiZ/VZWqFlkH8nZsro/G3pzrKEFu2Cz4aPt2vVxwo7ahlhcpR3KHflH
U9p9uYFAGijJ5D8Xi5V9hJQYsk10cBMdrKk7qk7pjPfxtayz1p+nBbhnfNeCduydzvuG3ltLE5Bc
REOF5mbstN6wfSuOb8X8vfrWImQbRlA13qU7sf/JMwR7LAZILo7j0oBSAH3w6IXBUF7a+iO26usP
NOAFjpzHYlyA0YSPkpp8aMK87y5JZOP+m6mZ3yJIrD4DsQ2mpXgU6ten+yZowybx0Z4gnDgZ9cXu
mPbZzTPx0ZT2X+PLos0+6k5ArHN4E09hs8zLjgjsyJZ4FqS6oNocKJ468ri8Dk2/mp+UDcRuU1hW
9rIjajsVYoyXPCoTe/mPdIYihJNCXaKX5NK07KVLP3fltnLcZpul5phhqtnGwYCp1SO5LcwSX8fd
ukz+9xprXSszsSrrEpzvleLFwGI6csrhvCpQXE0kJLFItIc0tc48oAMCUBCy48D23nRN/LUWJVIZ
yr7WMo1o3PRJmW9M6s2dJawok+286ZB0+N4uQSYkh+RQMX8e3+XgvV0EfheDyNYCdX/n4VvPkHfo
zFoevaxxD7m8+533fxRHlakK1RtH3gY99rfUtOZ+hhNhjwqneD6Y2eRr9Y/zKIrTCnR4r3MiyqDh
mtY2mQB1xORu75+05lEtilkr/G7OZYGuLEjwDYUlRv9Kf6/0lwt9PWjK449b/V2TzS5qKJnJv2b6
Q6ZLEUUL9gbxV7/a6PMgcylLFcDxXsDxSjLNDBpxIolA5SjZdCTVZlzVQMinIj5iylx9gSxuQBya
DWfzXjN0e6uGbv2xj+xKpUMm8xK2povEqL90HWDeXhqaZppB+861TrMunMDJNesLOMm0bee6PU5k
cMafczcJvHzEZM23ms8m/7pA0uVLxhfrlAzWbZJr6P3DsEzF1sOJRHYuUtd6As22G1pRU3xFc+43
a7aNnzUgl17V8cDj6VvsV923GGvcEBgP/hqnnr7js6mhK7ACK21aV5CwsfmHtU7R9N+qsTLXOq4H
GRvP7L5ZaR2ypohiYLYyEBdVtnPADGf52pddOPQaBypCr8+QmmJyFrV8LbJm2Rg6Zwe8MeJPF4yP
sOxwaqR6upY1BwYe9CMk6CEx4Bn1HKbF9LfAWvPAWZ89NLPw35xlLhWpc5cmoQc24h+RDgxUz0z7
2c5qHxDC4jZWgK3vO7RfwNmU9KFGLe1YnDigpy370Jdj1by0eFYEvWZA5nQdBJZWvECrB7BRTWTb
yjPmVwKCXkeFPfhvaIcKF/AS1PhyN6RkGgYZ88RHR/TmJ1G9kEeXMlIYtCY0fWIIfgetobGwcab+
ewFufhBmuv/VMi0JMqOYPuKXynZ9xyD7CwHrZ4oVjaZi3c5kKjbWM46/nsnOzhDybCABjFaaHh0M
3dBqB75ce2rW3hwKYYtubMcBbHE0VIGqBUfdX2uQny43zTprDduETAsWozv6mRrLfo7LyP3iRUa+
1ZhrnDQvBs8QGLhxZKHZX7Cv+kJ03NdQdGxeQnXXD3BIWjyXjQstbQunBWvHXyms8gktNuBTqXEk
QV2AdS144IBw+UBxRTSiM9DSO2gMp7rKJQflTsiNZcdh7k91MI44nybSa/RwJA+jCXSIwGFRvKVx
NJggE8VaA3JWuMSSv9tIefJADkWl3bEUfVl5n01+0NjNRmKjFYGLYnHpBTYbe6sg0PSN488NL7Hc
n7SjqdhRBSoYldb+8pClZG/QvXGO62XRykdv4ct+NdGdEzm3YavNGBO0YZNbG4pHDUQqN7lkL1n+
NcHveAJezQEPa+8v7hmE6Dtdz+IjjVppsjwGKKPeoyl+cNFMCVZbsKUmie+eGQC65zkVKkWNHN0W
2NC0tlVtl4pzNbex2FRUq6KJoJgJ2qEbG1GaTTMIud2oTkIaKjJWM30nbJV3kIYA+y5yR7srz4U1
HTCFrjfpmOAT7tc5VvlyXM0J+v9jkWwKbeRus+P+ucPBrX6wjTQ+dW0M1SzmLfVm4WYV/sNFUVnx
TXexWlPRY9LHJ5wuZvqh0Kv3RCoEbEKI98QuceppM4LR9zwKezxirgFhxZzln93CUsLQllUean2a
v1Ho4FveuRvGS2hdlMVn7uhraG90y7d5zC5V19Ck1IvPkX0TyvRovgl1q+5755f6Xtg59nPqevla
DbazSax6ONAw86dN5hXjp2aG+AfPgBQieyHD0ikeDqSDIsOMhA0qbARhXEB2y1/uqxXXalGKan7C
wPwLHdAwa2sw3nla5pz65OM8ONZ5lBe6o4s5p/Z54IDGckzYgntHO16CmwkfNKtrmwfK0DIDxHsU
bZgDVR+usRRBPmVroRtL1dXDwCZx2fYo4xxnOBDzfswnzJyhqoifDBc8Bj11WYpzFRrrg44visY0
t3cx67CRVUpUodyiHcGistaiO21JngFjGfYjXv2YgsjTUrXdmRYgvTAhZ6Qwf3RQis82NsEnbiqP
X4nCO1COSr/mKA/lFNhg7QPKwQFZCPL13DnT0Sy5ryk850n/SsWuNvWTuMKPd5Xn9NsRukSPdOnH
3i3R5vA+ZvmIXSVwHCg3OWiInbED4wJrpWss2Slhtd3XW0tx3WW3T1pLJ6unvxYnd+dVh3Ru+X4t
MzsaO+gdDn1p3ScXcwKk8p4wtCMt7ZqqrJ68JX2kEV10jcW7Np7MTR8DqhjOSAB94G3C0EDXOQXn
nvzatQC9a9UtjekCphV2XId011cpOy6WMW5tZl4ybpK5WVYXq4YGJJzCAgHttPG4zYAJ3DZz278a
Et+4xPYHoU8QU5amArQq527OnyGTjq3hqgVqPZEJFPubhNnCzr1MWAN+lwSqcvUUCqOnWH35rOCT
rvyx6ClzByiP5fAKE0Cw0BEVnQb014Mwk/+SaUZ7Oz7ziXH63ZBiG85VbJ9HyybXK8xpHbB/+37K
t/RGTuUbmV7LEeZ6G3BkaBuyre9rcqwZFEwhd6X+6Jiwnf2cDnEw1UVxLCv8rrGpmaVhgonTZkET
1SkXcXXCMqE6JTEvnIM7TvZjYoJtQ3rJEdfAxL5SnsHaS15Xxdw4i0wSUIhyc8/UmUCh8lBbFfja
8H5TxOIrX2e+JE1gGiBIXUk/V8JOvxhVLiWYjuvsW1v7uD6C7jjLceTuaP6OhuoRVO7XZ9P7Vr2T
yUt5d88mBwX++myWQXxX/dvuHkcZ6pnXx91E+xU2nbQIcraqCcnLin3PvH6vhtRpdNNK5EF7C2o3
stNIWe9bkch1LUJeuvyj26k1ZlC8JvP3VnYN0aUDCkY0PFGyH2QihQsosGvoFenyG/0MclBIBYJd
ylplR/CPArWDVbg7awGtS7lkbEe0iUSgSNyJ+fAdR6iG4lkkH5/FuBdYfgW9ZRbFFnR2gCR0LdYG
NGaeyqBg8IH8wBZq8WhN/SdCBEUMxyCL3SQnIfz0DWuNT4QgurNPVftbu4ynOr2Fo5K1joz/Xf3M
GX9rl3VyyOU+ZU3fokfH1fZWnfch8eNZTtq/uBCV4RAMQR+no52xPOLPo1TKneuYb0A5zPcU25Yp
P1Q+70PyUqoOSS1y0mUWINou5++x4eahLr8d6VJUfQha5+Klll+R8yyax8X3y6Cn70jP9eywKuP6
4deMwTFylWHZaF4XZQdqfW1+Sj20qlRLjSNHeedKG9exn6VbkIylO4qju995/xjXadpZn5I6Ak5n
zv8uoYx3ostURfo+592RRsvAZoiCXr1kLNw4OzVSvZGG+WDqeyb64509K9MnrKU+1b6TvtZV5z5M
iVaHaihtjNdTmEw6+qxFnr2Soy+MRzQ4umcaRV7UPLnYCVmTqJBmgwF3TborBMo+iU8aediiEQ+a
N+1rJ3t1ZxvHtA3Usx5THPl/1MAmvQOltIdOGQy5j7eTV4tvNKKErJkD8JQ0r57sA3aa5DY9MZiz
A7GRt2H9YgAWFDms2S1okXlcF16t3utgNBtKdFRi0UYORbNJt2r99isLZ4tNowD7I5cUCjHQxxRE
1mg/DBbrNs2A6S/mu328Bb1kh7dV52yMbsSikvw0npZxjMEFA+7QsTFBPTT4oQsdsScIQ4LA355z
a+PGwg+b3iufBj5XT5iMD+EFg8U06ABKwIWCVSwFDxcHaGKyjZDXhgqPhGYkjuZukopfoslNDi/K
+2ZDtz7gySkrcpVMJopbLzbEWCHp0mGpBNTX7GqQ8qxBdonl1DvAizwrlouGN1AwGvdtzfBjikmh
x+5joDyOxbdq4KljoG3+hKde4dVtB3RMPzbpb8HXgF1BIHSNXguuKG7yguql3GBzD2VQbAvVEez3
enwJIACK/SeS0RP4O3kgIzUok43uVsfa6kwOD0ROKgN0MShD7jX6j2XIoZvT4gRrtOqZ/nPJSeuf
vSH+WtWW+LtPggasGX87HtrHo7xOP7VDwbY4/GpPPVg8j7YTpzsfILOPMQOPFiUtP/2Kayonn7zk
k11CjyPiU/n+n2J5ww1cL2+x7dFOA0SL3qGAdHf/37oa6c9DofyuyXd/MuuwXkLTxqyH/v6Tcooe
wMrHAzWkz4hr4HTXhkxNoD4z6uMjI8loCF1qOcrx2BU8UOM16fLBwjcsjv3bbRTZWHK5kTaCuasV
gOFBdEAteWgZpFZOrAd2oJN+MtLldUzwhUwAKYJeEUoqE4a/9dC6D2VLYCVW5NTdkDIIjEV3akjQ
B7qNMwnrqnLAyks0690DvKispTfFEap26rdg6MBi1anr7uj34cjvFEMT3AjIY0axt+PMR5+wY0NV
EufPHnrBpZ9CKemmhshbyEbL76A1XW9cnCcqVYMSG0QbRUuvSVZ7SHlU56jdKpOPHnW5iR/BAVX7
Hdhil+DGSCl0WbQWp6NFre0ULz4ZiRw/bnWquMaWMzcld3Ta7iZtgFAM0HkesCBuD3CriaPHM92J
nBc3w8gZgrJpraMuIyjsLhY/w/CQNc5/yE7pvys5mSDw8iM2AGX9/sDR9fAyW8fyYfaiW8fVRHfr
z4RDgAgqIDh8cOzFB+N3LlmLoQ9xGgX+P5c57tlfvbyl8RqEvfPW+4nPehFqA7aq1k29dfOvcrN+
g+2BJCQbXn6XbcC7DUFB24BrHt1RcgEecpW8FJr7KOyvtG2xbmfg2BibH3nmPXpJZRxWx10cZEub
XWHis7U61ObHOp5M/xFqUPphNdVtEiaF7mNDCh8f+tCoz8LNJ8TDJ/aQjdVG2STqiO7W4Q3A8e7z
STE3ZQ3NAsnGUoIxFWWSsg4upxKLqGMFfHFirNF293CW1terKCT8imiBMHZK43CDdhHJAnkMNC6n
G8BuIArRQky2F/qG1gc1qd/Z7liHRYH+ETKuonuJDyyjp2PxdKM/KLUL2TWDlaCKD4iV4FpaVaVa
ca7XeOV2zlYZKUZW1FpnOFw2uTpzmdX2680KTzOdUPjYrVC2dWFpZ327ZQDAh/dLRhrLPPBJsqPy
LgOoz6103qArGLj2otHDBuc5u77FdJ8uxaAXx7bLX6PZ1f2AbE46fKkikC6sYTUK77wIv6l6cfoX
Fay5EDoxtGcyUSw9Af/KGk3TeCA9FZ156gkUsdrlU7JRm9RTIK3zmI+2cW49zCfqZEj3tpiiD6mW
RR9sLNMtjh50Mg1V0r1gXRKYMoBMoA0Xj0BexUEERGEKRKqeg1Nz6jbkpkv9a2HlQGEItOMLSZYa
2757McYiIF/RufzJt6GzKcGGCp5oY8IlOjSHJekV6riUKUhArPoH2VQcIRqZhVZRwOKxCJUVVArh
GlOInlGZO0gklZrS8ofl+flu6nPsarpjfnTaARIJgFXRhTBYU9YAiEWYrNGz70N6QtlRNAX+JmQt
tVamMLb06IIf52CU2ilRZuj6o9DGdDtPIMxzh1Toj0BtlPipIHvfRe0cYNu9Pc+Jlowbtxm+sjxL
9iqwsIx0mzRTgT/XwtTxf1RnG2bwtxYo+EBrEohF2Kb9IWI51Mcg/Aac0buNzd4SDjbUCsaFY8Nn
xDoRVB5D/0gpdCnK8gG/nfaJRk1hiZfI/UQDKoTWgOaUlJp6Cpnc0rD2tXx83L4/CijSy+PX0qAm
EqGwuvfHN42FPy+cAqnHU61Wyx/syXbPl8+ylYg9EfPThfj7TQtcb10CwR6ydaRyucasgXSnRAIo
sTSAJgb5zCVxFQPwO3SXNHlX71mq4Xyvq77kwgMx59Q6IGXFSTkXjr8bYwNQbTmMsq4Mcz8HR6cc
4pD10beS7tWpPPOtRL9SO5f1lywW/cnFTqKqAexCBKS3W2DXVTc+TXb0IcoTqLfKC/i7bKiv4jK2
+mEYh/y4miiiGDt9N+YgJnfaET2Oa9o1w02SEV3lZSygltY4YKnAgcuTw5zxaYp3DDKvZxrQhXyz
OWh7CCx9XSNnqwG8ytWxF+jnkNIiD2ZwIOCNePFzGN1iD6pj0PO+F45LC4T110f9e+HR9g5d2T1D
GToT/ue2bZsXVqYfl97QPvt1wh4np+7D2Ez4F00HZZCJprEdeeeODWGXxNYjeY3J/Tg5oBIiJwsE
aJc/m0BYv7h9rup1g+M81sXwj3q5Ps6nxGQ/0FaPngIxot1nyMo6tNADjn4P2aCgXDm6W/3Jqo+e
bGegRgfNFyC4o7G6pfQRy8HQ1vJFvC5l1wT1kEGyoShK0AbGkIq6XnIg9Z9G782tNP9M5lJayBzN
kQei1GTegdAE4lRkrADuREfIeyWyKTerPnZYc5/JRKUSDT0CgqPRzVm1K+4oq++G9TQOu7FxfliS
u1rRXSs+7PsS5QDSkHmc49Cwe6nF04pStuCXp1ZeBBkjCz+BwWKwZDgsAufh1U/hgGfwXmXSuPq6
TJBiArSjOpHhPkolOD4Uuagq+el5VFmg8Ql7YKzY6thl0oMMrchBA0LJHc3y7aWCCBKtAjj6VZTn
fiUxzqYDtTqj2rnr+oCMbZ7UqpDyrDUSLqZDJ0DDCuhFM2Vyn360jlJSDILXuAMI9nKHpWvUBGQs
Wwu4ggxk22sgOegSy7x1SCH5gG49lRznOGmaE3GmEKr//yj7suXGcabZJ2IEwZ232lfLltfuG8b0
dDfBFQR38un/RFFjuv15Js65YRCFKsiWZQqoysr8sPSXrye0Ei9ttei5dQO0Zkxjipc0Ra+xRVYs
w0FQAA94FBmkaxeita5tbfZgpZDiLnO1/K5r8ABclPY3JzcBy1Em2ejizqhqvg86216GfKjXpeL6
57mtsHPNiyIP3LfYjM72gg03e/1u19EKRP4ZJMz2nXCq9QPaYfij7IV1ihAAwjb+SJe+HcHTNoBz
n4ZCeSTwIH/AivYDKsYLCNXHEzdaCZr8c2VZH4c0S1RpNBtDGvuDc/rnkGYrhZeR2EWcKTa30W0F
Sk90RJb9Wyz64n7kgf6E092qRtPdax4F7TEwbQm5Owyh1pGtee1Vu6C2zFenq94y6d2ChmpUSjDm
KxJ/HeQj+xAoml7blqPYZEpEEGWo8BwrSUIazpfcySqwfd3cetAjdQvyowjyIxcDEP45XhJL6LxK
lKLfTocLWhuCfY5ukUA13M0XMBbehiyru6VVVmxFs/PEPBwtKP7I4cdX4bMNnaUd3pqMrXy1eFLr
5gktUlJxQEulgkp3Hb7cN3br9gvAQXvkkJWQKs3QeJ4mm618aGJaRq1FLl6o3VawSWY1N6W9jJze
3aRpvyeqP45uXI0nxreWQTqae5Z7qSHRsyvdrN8FYKy6z3jCloBsNd99gCuIVFCD4pQTD8Y3wNv8
ZWLH3sXsObD1gZIFbVxtk0Ol6gVicxcAv7K/0UsI/kPwb1wdX2RQPtS1zRDg34R7+gU7wOaiFR2S
QvQmGKl+NPt26REz9fxLF603HkOgZqd3g37f6dfqfTBsq5D5PZiC30NolZLUIaRaf15mZHF9MoN+
gUdBcfGjJF1ETTS8SdEy6B5HYhf5/vAGEcQDngjj4+i44tJwDnpFQAnezKSA4DtQLTsafuFG4ZLH
NzdaPIUwoxsrkRD1otNqQf9TJ3oUyxkegKMwimdpOunCyHACAcr42LmDfcGfQbtzx9FEPyA6k6wc
CQpIyNmXoom1O2MEl0GwAJmc/Qj9qezBBotUNbrWI5mSOisWptHnR7LFLGZbC+i41Rzg6Hw1KlIV
uvhjAYkAhl6SLHktOzdZigBv39bRanNNY19LxB26ZsVdl0YQVMXX9XqW7UgdCXaZyuRgAlOf4Im8
nHjHIf7IFjk0MDeTcXKYp6B/jDK9+ocgG11sGbbHGxMquP91yMjzuAHXvMpYyVFY51ilqOiiZaj1
Cv80mzmJNzp+KLZdDD6Y2fdTPAev/cIBHmzD1XKSxBzJm8Y8vwzZ4J/meDLTcHTtfItfFO3kwHHa
5XAs6o5dLDPLljwes7/lYCw7L8m/15Gdf/bA4YTv4iQZV0PWRTsUswCvVEDDRmjRTpTFsAI1rflh
CLpd8xnlvNusneu3YW1Alu1TLM12reNvIUuZSxmvob2k4ShYfbwEKTd3HXdePtln3wydyWBOrY+6
MCGiNPsxz2iXqVp4ttEdxYYZFrYN88PC85o4hWRLo/GG9S2fqwollK40U2Nn6OG3Oa1J9nkyjeNv
NKLtDd1RnQV5erZTk9MuqIuNzQ0ppqFZaFJHS+0S4A6j6qFRBKXy6WQ1HZpo5tOhah5Ox6s5cBZc
C/rYXYKbtsKnJ7Xv0zF9dpDreY1Ay7kLqyxYpaMBoDCUkJZV7UZHmh2Axhl5FT/9WxAkKa1rwqD8
Jbp02zsVW04UPo1MLfTGJ3ybKMIf4vEZR/nqQ8fsSAw+k30tKtsF2xcofYa6BNNmHTxPK+h58ceK
BXYly7wewElPpEFx2b46YW8daSFgHfRtjm6xhZlEIfCNRbxjUGS4M/+8iKpY4lDQn2a7XkDGPXZx
4k9Hf/vJTkOoqEXbDMxUCxpSgFtmFltIKcIVem3NFRlp2uvd+o6GmdR+866Pd5/sNIx1sfRS//aT
zD+r43kffpLZTkEllFk2Ivxp2Rboj97pZqSvO+fWM9fo7L4pu9OknVqn0OqLU+taUIYHpV+/TI0W
rabKb3LGznpLy00+qS2dc6VZa1pgsrlYJjCxjFEOct9XzV9T8ffP0jDYmfVVLCGiMNeH6yFHDXke
d1RTpmikwm/uUGXsjjdZnkYUjzh3sqfOFM0Bu0mwXqmh2UX9Jc8raD9jJNyGPTnQhmeDPrknZf1W
eD3gZmoqdmW/dEqX78Gxw57wDdNsej+q1zRb8/B/lk6xdBBZOhJRPk7+WDaO2/Gq1Zax1TzzYd4q
zVur2ZbWgKenZhdvyUZ7qE9+Lk7Ku8Fl00q0U+OkdTb7+YPFF2iejrcJ0h2NIvYiJIE5esEq8aGA
OiEJ7Gg8tWlinQlIILSwOblW8GQQx9xXzlzbQdv5JL0cTcvqMqYR2o9BdQHJcVBHrOYZJMRvPq6Q
O/Svg1i38fu72V5VBoiWS+86LYLCtDAWnqowf1qKFoXSV7sWTKZQzftH5ZvuJm78zPf1bc/z78SK
/4F0v2Q2mAf6zJA/WGGNiyEvzCWeEulWKvgAXawiAc+NW51xGkyuli0cyAuCe7KS6CDScezY5SlD
spTG6QBFP1qA2RyMHf8S3Jl5tYmtMQFROmARQRQ2x4qdps8xmejD/HlM8AdytssP8Agy26UJqUa7
e5jfQ6tOiu2AxMTi05tL75kYW6hrAsq8oQhymf9C+DVqXmTTH5LMk5f0sYNQS5Jt+uPQrV4K4BCq
yN70NVACIi08ICyQUTE763ci2MoCZd/frQMtD6Q80SYejP66Kzx2MvERBI1qk2zLNLAefM8sQYTm
lN9zhHsq3M6Mz+GxUftrp2TmYvBBPt2Bj347IEN8pru80SJog4CCke4GNUt3X86y6lELWmzSFRRc
EkSc8ODI55UrQGOiFRlpGhwCLprcWnAa1R2qrNZw/mAiFwozZQ1uIAUgrzto+aSV2y4zYsoHuBLN
+rmbAfihqI59H1IlH8Zop2u2QWxli8GFJq6uLlyR8dKFZj94z9FeXHenMEuWocITRuoygt/pHENk
3FTIfwBcqwvdvdvJi/xnewb+RxrN61QjntbKTqahQ6cwesBua0NRfViW1qCt5sMl3c1n0jFA4hv8
LqjGfTqFzufTBLXQdQ/g1PJfD77kPPvNL5cb/dGuc3PTyEtaRN0dAOlMP6ZDY62AQsbfinD7hPdv
9O4Zki/Wbkb3k33y6Bpz22f979n/Q38A94cpdLLlGshjUivdV0BJQp4UKtMqX0H0E5YNvv/IgHI4
2cgD597DxDdRCFD6p0mXAM6IfMf7LHFTUAB5zPHQb0aFe+pi75HaWM10eRXqCxBaBbpOgAfinVRP
xkYVgQXoH749uouGe7u1y0PQ41trSaaGwuN3P9QjbX/HIeO2t41oyVSd2Xy/eKpYDJUI1DKAq6AR
TeqqTE1DNy5QRAbpogUsPrJksw85zuvRxMjkk15W5W5e4JMbCE7G+cU+uc2+KQD20wtGmRUt4xH/
Y0SrauAUsyrzBBRbfWk/tjFvTvrIf+IrD4zJ6gKxyV3B0W0VKt5WHibWZ//oDGp5voJ6j34Ae9Pw
ZoWPRukXr6kwypMme5xvlLntofsJMfebl1s9AlqlWubGUwdSDMhb7zPZI6NVpPzR0rVkjcO7tyab
zxN59a1da6JHapmMHrod2x4tXIvCNuJnFNZLL8EjTlrugYHI7NhClXdjjU32ACk4f6nVffvayO63
aDr7Z6hVS8Eb9DOZXoEnTKT94D26KPM4CZ5FKMFzNejexeh9qHx8sSTO6JCmUEsCfzkvOXBZnHOH
i3XYp+W6kVF97MfGvQQeWkRI1wk/0CrXu+BboWvys0ciGbqtGVghHf2XVaTBDoeP6kIXU9hAQUfD
ZC9NWWyKimUr/Cv/jlwdyQfISuxKp4Dyk8yH53HMnmrF8fGnQ6hH7dZP9OG5q5NPDlEXs92/OGiF
mW89wFCWhWUET0FwdZNRpQ5k8JS2OVrivPoSxBi5Y9QseFOyI01CgSpcOciYgN3d95+8sk8gEsac
Nc0Kx1/wOhyXg/Br7dFqLKDhUKDdSogOBeeB/bC0Mv/uyy5ft6MNvs40ZBfHETgQKpksv9OXbebk
341O5uuo7gYwLVQQ+yoSueT43jQ7hvpoLtLvwhy8E9r87MekSpoNCCPCdS4c+7HOhLgMXXikSegJ
4jNv5ZN/Z6PlPdZ0JHc1wxjuM7TROayqf4S63y1ZX6Iu3ermXouh3MbLxICEawVcQRI4P5Wv5vrV
B1/ohuJ00KMSMqZjvCQe8tF3jcd0AYI2/KBhFEAlLbWqPZGS95FR7JOojZdETx4ZrfHoLCjMFhXQ
n0H6llVNeORQ3CEwAF2aLIB6dJ9AjgSC2PjXVhDnGbE8tJ52eI8g+wQxqHsPEdYVD9xoPXN4zVxc
pSIHo8tXtlyy3zpwdptCuTkznRiNKQxgljejSixocbKpIDjoWguwBGCBVDYcWID0X+wmeB6hXFg4
4Gw3/FFORUXB+dEruuKaFoH9qNagIMMZuhM0YqBPrOqUBRA4W1ojHPX4aoDUJTnXI3reVZfmEAnk
If0y2VOfpiag3u2izXNvqGwKzQ5qdh6S8xw7O/sqlmZn5///WGokpR+DYvkYQ+zWAV9jbUOjgBuV
uwosxX47j+vALx9adQnBS7/WGHxoSBOfbKIbSpztsRbIW0A4pIazjdaf1yM/lGdBByy1v7nj5+c2
so0HSNr+jMdu+I6nUr2s/PFmtwrthw3SAS0snwdQxSKJw6ECJ/L+DarPq1GplXQh+jGRPeVnvRH9
RcM/+aJRpOVlho5ZFdnbkbHzHMfb+Jrev2WatyKHMHe0pde1r2DasR5A3QK2yX54MyD/fpBFJleh
+l7JIcOz7JrEOfUiYy9GDm5CZa9bLzs4mlusUMEEOVcmDWRIDNYYyzwZcDhp2m7vjYXxiF6TVntE
s1+zCKUmzqXbmq9+sNaTNHrt0R55J7VUoEIXoYgBgcJt1fpyEyh2EglW0T+DcGTnr+hjuQVFWV6i
GTIzDnKMs1XmR8bRtJzxMY2GK0H0v7Cj/2z4/oWdoPhV7t95rY9Ub4Lztw1FALsJygUNyywOHwCl
39KILgXXlj33+FWkPQ7lCWSyrYx3J5pM0AK6SgIv3E3Dsi63aLJkKxrS4mkM0jwaVp6p3bdYfLQZ
cMpqYafs+JVDyARVqWDhtY37ACAAuxt9HcfFxta/xdC4XDYVB7dU0NRPqREchp6xb8MQpBvTi/Md
uVnpGw+N9E2zbR/VB+mvyOy349u8qoGe8IXW5uy/VxWJo21b24sewLYZrkPhdA8iGNA+LeL/uYut
5mZL3+/+H/y8ptv7aQlelcrg17K9WNLnj6nav4SRF4KNbww3NORWHV2N5EKDyLa+jUkZYPeA0rnJ
3DdZ+NWWRkEIAilI83Qnuvtki/K633p4JpLdKRx8WL/yI5tauNGaasv1HrJwVKZXC9PdJxstDBna
V9lJ0K5EI1CkUPzzqfUwLQCRrUiEoB0DEPQq9rkY/6Bg4+UGHrNm9NMODMAEa9Uu6SioHgTg3WVi
WcMA1BWMIzYAERiRoCaBhkqWp8k28BOxyqEgtZQxSLZXkR9b+y4fzyLpzFOVVvjqBwkI0X6QKa7l
2QA/AF++D2mS+D3IZILjk0Z0qR3bPKkgWgcdkN2q9ssM/dsst/2DRhKUoVKxhHzCtqjq8GCqhvqO
ZCrpli7k4ieQmoDCio4CCXw+OH61zucl2lqg1yWp23Ws+WINTqNkhY016GgNkPpcwkACZKa37c63
MbXWi1f0bbM7mqRLX1npwcvTl5RX2BTPq3TI1SbrLxYA5RBQle7wGKu0L13q6AVvun3vKTL4zIic
k2gdlEEwz9UFqSNn67a5WM4xToBGvGEQ9Wa2jYb3s/XwFlLUP0uztLPvK5U/NhLDObHempam+fR9
6dBG6bJjZr2ipJkBThhkQtEMSxk2HozV1bSXeoIfkRzcWAv3tajtW/dOKnH+DYKu2U1ptpAtoV3B
gYdRX/GpBxY75BXuK9bJcBEj1xZApmdh1skO8Lnibxxu0MRRyvbVilC3NOtGXo0URwxs3Jyzhr7b
neY14aEMqxIUz5q7Ea033Gs8qFZZn3fPI+jKFmbGor/yNryPLewhF81wEu8v4ySxnF4GOvPNa2uI
28uMfn57mYa7HgjQW23oFqCw3DcsDZe0f7Ci0jnQkDYbEDz9n2HJeLikDQM5F2pIsbnQE2A5jefa
l9kT8BH5cgDsfx9BLucpSnVzG8gEOndqFrkn/c5q83ucnPKnyQTZGgvtM/dz+Kjlck/DT+HY2+or
N3FvkPM2GWooGmHDOaHvLbRdbYxmzIDjxwnLQB8QBDYlONDqzDCe85A7wGirYdCa0zBDhvkoo/g2
lKYGRr8iH056+1SZefdQyISB5RCAP15DkQS4AP0KHhp2NYP21wC2uSOZnFqAFMB27zmobjOgIhmo
ACxowNAsLQJUVZqP3QNFC0iq7CwL/540R15qReaagBmrF4kj0CHi5PUSOmH14ENqd1wXtVHuPOiG
u16FlGJgtCsS8gplehuSIM08qyup7nlIs7Pzv8a2UNkCtAs7MfUQLa1N5qXmaQZhT+hsGge5J7Fj
6u3lPE13FNqoeBr+s8iMwZ79ySb9Xq60DvjeOXx2mW3/LDTPfVqSfiKQednTTz/71epLYB7+sxCF
D2541AcZ7SFF0ZxY1zRQjcKF7kphesda3xpibECbMHswYa67ymrQOKHb0GZRERVUMoBGn52UMUnC
GHB8G9C53JcgeLmt+DnCzwdhbka17qDWDbFFOBWpZS0EKBgueQJEQMyd8pwqGp8Qzwa0VL9GQuZ3
lqcJVOUT89UIYm1jlna1Ia+K8eGLIIAiml3lShAgmf3GxtHyGJf4f9saGIZmVaGlD5gi5mnVVoMo
zNrQs6ujOGEa1zzzyJFvSKxpK8fOwDYvvOJkyrBex3pfvirXXFHNKNdYuUJuVltZRWYuQEHrb6sa
UNqqKdI33deuQWwHv7QoW/sh4z+4N6bLRibmQ6XFxlbvlaqQx407CmpU0ICgMLkF5U41vomqM+UP
Hfn+lZWDXsjzTOP81Z0HuZ9/n00MwPpw2P+7Fd4Nel2i0CY6oMDJ1CJpjqc9OxKEmsDbHP05u4b5
wQSrpgnZoc4NDEuwblMBfm8bBC6LsmDFYcJv11jUbMLwnrzBmv9hUTKJCtSDo2EHC7N36nXuRyDf
MQKIjUVMbszMsqfnJegsxdLJNTE9L8G4bG3RRpmuQvX0DYCButN0fk+j6YGM8CCobuEtH2/h5CHc
6BaudfmjCBx/l089ailoYhWR+3IasyDO9lncmGA8rllnobBSD1Bkfm8OnXpHeVK0K5RR0g8VQfKZ
Cyl0N9uQUUm3hp/9ZfbfHYfhkyDyzNtmkYWNDI0Hr+3QTIT2cyKgzTs3ekjCvz47E4FtHBjdwbLY
T9O0i23q43+Uz70OlH6oGxNgUL+YchhzIzVFeOAHm7Qd5wnKaDiFfQdSm4sWGhbop8pVzjxoY3rA
tYQ9vv0j1zUuKIe6IJCq+Y8hKR98IMKfQWNo7/JB2ht8z1tvmgCduHJIXAb9PNt2T8l7JNgRBzQ6
Oe6KlA6HHNR54whs1ruSIikd1sLls53kEWf/ARKUs2KikYGoMjVFsKLF1KRHvYO05J8vQGtQ6PsL
fPBNYpwny6Ee1qRzQ4o3Iq+eRTn2x0n5/X046edk/8xOQ64Vk/OknZNEci0Tv0Ldvq9X1B47C3in
gI8mK+qF1Um3m+uW+oqF5wcj3VJkraPnGj0s1rIUVfUQmXLccDd2lvRN6pYMwo+R1a4cP2ZnDSCI
Ow1gQRzjJR5RKEzc1ZTEStBgdXb5M5kAuLbuIvrsZG0WLAflTEZaAAwz4bZs2mrZawBH5WmJ5gUF
gomiIF3oJQ/PhHqh4TxLzjRLzkjB3Zy/imUJ+P0mGE7QsyvyjFsX+ay3ynRdtPoit+1Vwrl3fcda
UMK3ieJtmA03j156UN1yo797W9TrcLTQsRnr7aONAtHFxr6CRr0yIZPVL7jfl4cmyNvHRjJrX2Wt
veBt44P2MWNrK+XlvSPC7rFxUVb/YjkWawH6tNVSiSggIKBWbhqrWpgs+6XJur40WlmtAHeukcrQ
vmskEjYsAGWTv4NG/4WNlPFihi4e6W3r3GX4FtrnbWPuqjG6Bcee+2dwGFa3YGyZbQtfE54eXEIZ
7Uj2jMTO/LL/pdsAGIaBbz+ahu5uCiNhk1jav/ib3HxIuNU+CD3OF0jXaL/chTZG3i8kfsSi0F3z
yYwNbZ1DcPdkMy898cT013Vnu0+1pcDiog9++YtADt6vLAbNrq03Fnh5c3xMATE9BfqhVlwmDXGW
qEv1fkc2GkKRhVzJQv69WbITUGfhqulztmOB952VeFciG29ukuGd6lO8Zz4aPfYF6CDuOB6VKz3G
ewtpj18dtj+/jQE9nZBoyzptCu6HDATIfnULFgxvvRPhj6ABoQlaea082ypbzXU7grRH5h47E+lt
C5p8W9uN0R2oZnVAKO7zLt3Q6ENArDtHoRLgbRl6my6wHPkjYSZQnJDPjLv4e1ZryJirUYOs+Cau
kEGhyaAqxQWzB/rbvfv7OvNONKqUv86VFrjZpwtp4A2QGnK8KZi1rl1v5jtIXbMdcoLtQ5plUMf2
2vpnayySvnV+zq5pqiE/NJhsZ9l1s6kDIfamOjUnoMEGHYdWbGhYxi1UYYyQHYEMZ0dIJ9pAncLP
bIHfELaxnjzI1uEwtq1MsK1+MM4LfjB+saCX9NDbzJu9FBwlTDfWf0DOcUGcfqkFYHnWjN1jjh9v
q4sKZGGGFt/PvgbIAIg/j3wtLwILIkhvFlRciy22hui4fj+V5nxd4jgrCgCDTPyVZGccdYgPTb7k
8h4w1eZi5xaQ83JnN1UxHaoAx1iVyI5f6YgVS7ZyrN660nFMjeY55Ulz5NkayQKitem5UJB2iyuO
sDDp8rNRvURWAJS7wsHTJN3RXJS/0mCeK1U0zdn2C5ntikWLctIrNmxzQI3NrQ543O7SzgWRW8yG
adgznC7RGr11vMQFD1koXr3OuXZDjV2tg8wS95q32o6DFQgnorMbsvyUBUOzhqj75MpVJYZcHciI
WSRW63slMlBuWp0yzC7ygUdrhgfzyep4wDZ066I+Ui8+zRd1W53COvD2sk/uuO5YK94V8Z1b+vKQ
ZxF2N1ZRXZEDQyrU6bwfA0gt8WcIfgVu/Fo2TvX6VZCDRP4UhFqmPItcRguu8/zeio5ZlzUXGmSs
woldDNkaDPn1imzBYGT3NAHXQvQ3V3yTQpSyaTaAAMdLRwMB5PSFb4D0d4UmXDbtGEicj2yx17C1
XRXVw2yTeQbq0NJ7JuLKIpSribgyx9PG07XuKcB5a+PrpTx0bZ9f8D+PormI6r9y+NKHvMpQpwW+
qngsJTecrS7D9DJ6RXRyeXpowVRzqdXFYcK/CL1K1xGLkNXXM8NFnQ1GPcwfDSdih6wPbn7v8eQw
29GEBXZJOwc9I6QRTy3X7l0gx3ax1SX3JhpdlngY8++QRDrSVwegb4coG+PvYepCPsQdsnvNCowd
BaEjNrnPOmSjAuxDvlvqT6G+O1RQxc9lmVi/nFFDw/MQ/ow8sL5yoVtPaRD24Iv1izPXs/pQCD5u
/d7hD4HJ2RKno/ZbJtN7wFXs3+/hKGjdwoMg69epPhbnehDWWsbZsZCivmpOUwIgInBJ9PpKNla2
91WbxudppLvR2S7Gexr9Z5AtebUXltzp7/qaVo5uv0l4sxzTSVBzss0anL3GoEDWetEKKAOJHTOq
T/RhcdoBlZIvbK1MJXg4VemqzKATaiifaatJMVqI0sw0rtU8+d/0I9WaNDZLYE29xLPRsJRbJ2ju
WSehLnQHoR5n1bYZTijvttnPjV3rxDSG7oOoyV94B7Q62Sh29ptjhQc4xdA0q9n0yU2vClAqQDzt
9rq03uzz6eejCd8sXgzPc7ZNJ6B1qY+9Vf/gECrYzrwZtR9uwYUS7k2ltzXb5+EHIpaJX4OmWsTV
Ku6DjaIHjkZSZFKNHesrsU5z5kP8AqU/+sOZygbFQX81/9OTbfaj48QnG8XO6wlox1/Qq6poUXtv
DJDRdJ0BzYG68zd0cvGcEPbPyh5QccLNZHmf8ouf+NKefFK6cYsvfHKvtV8cFHcXGnK0vZYbD1zE
zZMGgQxAPEDYzKoQrUxiWCRq2GSoYCH96KxpNirQ+hGZ3APNP2bVGk7tsYfEbBvgqaG8q8ypF93W
qJuieHXEUK6qEBIedVluysLv3zRN/NC9rLm3db+4NqK9J3NV9s1Wc5NyYyjS467KfojEb+6F1xfX
sajvyTx75aiKkFcZDs29VF49vMg8e7VhVx9M0MatRGnvUat1XzRIy2xB+WFuGYgXX/Ko3dNpl6VF
s8wNLbuzkGi5Q+9qvaSJ90hnbOxtXVfmFr/4h0i5T5vh6QN0UQFMaYhDCgiW60Kg5gEcqi5raO1A
lWK4G2xvDQZM50h+c6zBy3ifGOUrmT6hKeflJjgkTaNXwUYbrZcsKgZ8VmRw+0UfarFPbS8DSKix
XyrQBa+zzODbXg0zyZAORWkapHtwHgz5rXON6kKT3YhtVRx4T7KNjKtI7C05GSJCjwgI16YXQAex
2OfqBWg2TQMX0gg+n5xrZpfLAlLrB1pSvYDndcO6gmo16p+KJAX9NjnKxuhEmPsJpm5KmmFdNK7B
HBPr27Sx8iWNp6x4garlNP5AZDMvBxA7eIfC72mKbxynzJpTCdTJ1RoFknYoBZPdtAFIzj2DfWU3
NPml3frHTqVmo8bX4Lw+5+Wba9jI8njQ3WRq/Xf/T69L6//pb+To5X7/eVBR11d9ZCZotE46DxqD
dlruElS+t77Bg1egZjZU1GfQqwN6h7Xn2Os5BGiADiacgCH0sxXGPjYc/xFpQ17zzC504nKjdmwW
MkzyfWINBzqceVUEwWSWmhDfoxmz0A8VNkknI4nTnzU25njQpt+N0RSgAmfybrSS+NiFWrZBu5n+
HOTRD9rpJK2cXFvTE6s6LeUdyLwfoDU03JXuQ5yjTOUoSGMeyGiTD7W2mvCLOKFGXn2b7PMxXUzb
n1ozuq4FnFxH5yjySujNFU/g99XvKy97obQxD4S+0+UIbJJKLrPQbZZhJdCLoIb/FeRmj1HuQbhc
QcbQTVtd8GzCBVCNddpFaJCg4Tz7PmEpaBlF0MUw0X0U1TnEQ6o43zRmUe5c4Beget4A1cTXqP7G
Pwv0GCzLbhD4QvHsHWrn8U46gOb84cryKplc696/2CKOL0WsVQdIMeXI1HvVlS51zZ2ljbTvdrZB
lWWJrVt8T6ZPUej4qK84bmJPp6LyJtxUU3kXpft+0Q1K9ct2kzsPuM9X1gExiL4aFBLrsyfAKUdD
UHc0m7Ro/Q0NPwWhKmQjLfUhSPO8/RjF/mHsQrSxW7W1joYsBQMxetXO063BPGcRAzu1JqMbG9mh
leVzVGrWQThgO6jMWrs2RYRqgpWyv6O6XhApV8+jv+qxNl/GIozWJZQNoO4o7IPtg2ahMG3tip3H
h6CYuwJQzVJMgGZImXo7V8S/CZuco+ceO6ZCc8k2QZIJnUx+YOb7PdlSx082GlIwSzvUUDOMALql
0itVZGP3JDJUy6gy64RluQcfv76gOfLSoYO3NNG/9yEoANjKQNFuyEDMf0PW5D7DP9BwGNAcdOWp
YTw2drgBaUXxmommPvU1arw0zLnvb0SW5tNs4aT5MmslKnx5U7yGJrZnag0ki41HxrQ1BcWOWZ+8
DLDrrsPfGyCucIESULewiiLfe5rdPkXCeiq7PvoRaw1btL4t7oFKrE7xoMkJphRVHE1Xdfet5hKf
i4zfIovWeapswJXmSBtZ2wNwof7CD//OCwNc6YpCEJm45JRQopRuU/RZTkaahq8UGgfuGuY5gFy9
yB13fafh9FDXyVUPXIiymWgaBynUUh+RzdYMnlxZH/xFzZ21B96QL+wGoPjLQfmDk4gtE2vUURtw
zDvUySFM1UfyWwOmtBUYVzKInvjha4h3nuxpoVUgIMV3YjXqxbfcCK5eWrdXCu+E2y7IPoeHpuQU
jie4dWQslUtZGRXS2T62gApNZ9ZVdY7BM72gIjVTQ5qlEjbNOsqZZv87VkL19ZBAoGWlAfz9pAc6
EF3V0P7KrMXARPALh3+kRmqRPcdOb61jEx8rO7fcY12VySZw3PpDkOZOQQ63koWTljVo+PBpJb5j
v3OQP8sqZzmzJOcF+g2azq0PRLw82nkEciBD6dPjEUbcowPPse/MP0aZkD9YpFl3rERYokYe+xe6
sD7sARoItmPS3Exkt0TbrP0OCqufJgAmegkiPz/MdlqD66jiGS5zgfPE4rGPnbYjw/tq0IMtFZYZ
0pcrqYZUdnaAnVrRLBWlaTbl3m12VM7/HUvOJteN53kpWpli56VoFu3TwdYHSeY5q8XTZ+YMK72m
mnAPM/UG3X10i0alAtGNSOv1iSkXXfNQuf0tBNQmDAnMUOyDwttO2T6V8it0J8TZMa5Ws40Sgr6H
t0fqmrOjCY9JyE6rTGGgbYuyS24ZQ0ovyv/j7Mu649SBbn8RayHE+NrzaLeHDM4LKyc5BzHPCPj1
d6voNB3Huff77gtLKlWVcGIDqmHvwdpLVKnNLmg0+x6ogucjv6TIlJf/H7/zhn/1TQtAIv1f3zOO
NXLjJjayeP3oXPSyKs+6enYnfashM5o7F86rFWiB6wfSIJFZgdQsDAMwh9q+g3MP1FAfyVajVIdI
5clUl6bVq50IUaFHKvMW3ZjsmG6Dj50ctIhSsii/bkFqCP1dt5huBVArV/dkQTq2iT4Icj/Q7Rq/
7n6+Axqpn4Ar95NakcZo/0iALDDf1eQ+NfP1dFt05wBzReWbkQEplf5hNC9EOT1+4DhP+w2qEpBq
MHtxAhtzHa0S5qO3ERmIZYym15OnVroiSfQ9zemCjm1gxwwr9KiigpJUqrDXmzOthmk0LNHo708e
8q4wmrPXA3cm1FiwIOZnNE0HK9OPzSX6A/tTNqCNdkF00DWRR9MwTSTeVIYLPp44aydDUqdV8kMj
ksnKOA3oYdmRiC53rkiZ9GqtB4cKmv6WJLtzfTcUoPegnSeyavI2anWoaPnAgdAgVu11ZoUaIEvW
0VLLhw7ofRmw9OTg55suLX5oQHo4mpFf+Mv/y5DI18mm7tMfNLOJqj03emtfxTbKVawrRwRRSwBJ
YTzzB5JO9BOzgj4Gw6YZvXZBqvPCpGgWrFr0RW9uaOWOaOLqdCaWmPgnaJ75Vr8JBSJN/uCAH0k1
daKSFXX9USi3+EjNH+Yjo+MwEBykXY02ByQqg7KQW1o10cmxsYZ6WGR19NLl2nDsg+xAn+UuKkis
Rdjl4zGUCVgmmu4h8oefgyOB/EtkySC1QRA7qlGcGchoXGUGMMunuQ4yzgMaBs89D5pV3AyIoksH
uSk16pRMIOs/jUj2Vz3ALhyk48l1E1byuWd2u9CCNPopOrlKA65/y20hV6GTNGccnHW0LCPypA28
f9PaZJsXLPrZgoZ4gbB48zIACnibs2ZAQZ/WPceRDzJrpYI80IfeqsrxVrofdwsz6/qHsTUPVA4j
ZfK5b+X4mecaX5sx6LJjO8EntI4nCQMKyRuwaibVxM4m1ax2h1VhtXr5Dwp7wsOYGdnCsov+UuVV
uPXyql7oFugY6Ijc1tZ1FQeS/IFblgaSDZzNaSE0fHkZ1cJsgf4kwI73o1RHmKsFncLnjdx0uFqU
+SNYgqMJiZ4KHUqkmjfFUIglQT8CXkYv7QKQ5zrQIIuCb3pgcRzLujOdFekmDChUVBlhWfgV8Ast
xFncMh25s/5z87xbquPYGZ9I2ZZ3Xr/VizH7pocLFjv9N/y2smWng1L5szsglzjaslp6dbhGbVx8
AU/nc24Oxdm2kmSr+TxaDTxHrXM2gEFQB/jiTVWYungxTB5v4859tnX26rQZAi1VHoP2Gu/ypuLo
Cbp7rdPw/ZyMSny7LfC4NhS3Nkyndz7NW0tL96UWSu0FcCxeuo3NPj/JPlNo810WnYAlNq5bBTTk
Ar5zUSG7cRIKUQgpgkVrR86nMvPyR5bX/5GWKGNjK+rBnIyYEfsL2xvujJomkM/uGOaHoAPZtrQq
75iApp0hDnV08Tl75LcRyRwgJQDaV6CxEbVou2lKirqmXU1oKjQj3Piu+Ncii0lxGktUihaLaDQO
LO/iHe2Q1hpKVaPoBCAHsdCSYsQIHfmFCONVzdNoR1PUqBRbQzgG8ISwCu5HEN30YNikqZYmZ0Cr
lacY7NgkmcRojwDVa/Js1Q57pQ3MXhumDTK1Actx1idd3UMHdTGy6wa+6PpjqTaI7Uy8MiB3qspz
Qo4DtIo8NcwwV/jPQBHv7wukQrIJYY7mJQqv9BLItDPM3B0I3ewBrDtXr7PinRtSjKUZrZ1mePO7
ykBiJajw4krDL/UQAeYZBy2Sax4vZzkdtDK9f68/yxvpPaGUMDq8L4FJTBdkW1F4MqhWhpZn0jAb
fB/DhnTAanea6mlIZ1qZ1Wu0w+yYGU2cYu9KckiNZL6rW4i9oZI5jNeUebMM4AFEfol4zCjiXRz2
zzGYDdYevnqetAhH3Ska5k+JOlKXhlEgR2xHu6i260UARHh6o4y+9U2PGgAivH/L+J07reB7DiTu
hp+mi+tjJx9KecyQgAS/aGMCDA8dNabxuYrz8SEQzj8ybp2HcrRDFGOgjcYVvN4CvjHYkCYZ6sqw
uBo6uawQIuP28ZpwKKvkB0MAcELPn6Kw9BLFrzo+7NTKJJyulZKOSnr3HhaDvdHyRE6Q4yhTvxqW
nSbWWWvke3BcakuwhZVfnAG8ikGYjz+tHjg9tmcDlMpAVS434h9NZhQLjZviM+gt2pXvG9qj56CO
cwDt7gGg/rjtOkLeqAW9tZan4VNj2v7SMOW9Y8mRI7w57niS/KiUYxeRKnCwDXKjycQ/iy4flp2K
SLRmsUMnaPml5mW/xfNZ28pW9J+1NjrqqvUKUHPFknkIWBpG5599jD6yTDjSbx5HtWRnV+hTqlFd
g96fZyruAxMwYOzaPN+SjC5m2i2NPEkuNANTZnVwePexVR02/aMe9QDQiVl25hYDrANgE1d4eLhH
R10KzRItqBw059jFKMpeeXZhoMMAryaHyWpBK3RpCtfIzjScHaFfJGRPQdR871LrTQJlQdsNXVZu
8wRpZZxfwPU56mN6fLc0TU0fHGe8Mo19CiTSI7CqftZGiC7j2nFBrOrl3YFakG+rNHOROFuhqbDF
j4HWUwPInSfdMY2T66AnA49y/0sJsBT6Y3SS8oL6fOD8IAuw7isHle1KtUF/2RoskfmLXYhLZKEB
mjCcLI5ovFBTKkHjamroLN8TSlMcIEcwaF63jELU9SdSB9EKSHo/IQDWnnyLo+1eAfMVlt2eaLWr
Df7J8mR5iERonbUO3xItSoZXieOj8NLIAZ1KQ3ypoQCjeHDLwgQT9YiifmSFrsrTnPRy1nrgQrHl
wrZ9HPhAKOye26IGpEUweJsswvtak6pZi1YmJVvzd52b9YemNdwzLdDF6tB16sY13xQevotHPQh3
IGjOHueLY5Y1/lgc/JL+vpB3wlsFncjwv/DLIrfL7FHLCmvTBhLANb8vIM8v9q5l/0Ny5iBmsog4
cq4lcGpIVip7ciKLxHho7jclMWkVdbx2ZaKfZhHJHUt7LfHPsX8nbzrE30zN7rbTnrSLVld8mUYS
4CxqUzS2uOiD7US11tEmsiSH88WIkJAAnC3g9W8/E43ywGJ76Zmf38lHI29OhechSKp+zPmOULDk
ieSSuFG1BY43P/TqQiO6IGvKDymQeP4ue6dCU7Ils3n6kfuPZH+9A6dDOyxe8dvZ53xnZuexde8i
I5+P0rholmNcOoEnKzPxXUYyYUOm6SlKyEYUEg8uq8/M6b21aUTrRmuKbR/G0YojlbQGxFT6WiZe
eMIvM/g51TRCbeErQMsdadgvNBmbrlgAcVMeaeoxR1uHCRvBFw9Va0ijU1WCrNjvFMsRTOO8vJoa
Or7lZlMDZK+TKW2Fx9VHO5M53dq7ncFVFeCXvBgR7gKDEpnf7WwhA/DBTZMu7czUzzzvTKa0+utn
fnfjDRA+Dnb/4JV4g21zXoBHpRLaAlhf8dkEXM+ZRr0lUFJdjz1aMqSdbIpO9BJMxwxXUmi8AphB
QKi3Its9TOqTUhQKY9900SHBo7I7kPa8z6RJwsnbvIfMQO+L9iY45n2cA604fMkz1NV4ScQOnaqg
5Tbg8J1y8BYBVdD6XrcCVwW/tJbTvuQAU1iXhi42NAV9IshpR1ARk26pXOm1rU+uYvwV7tHe5IH8
Te9eAlE3j5kM9iKAS3QoxuxCW8oUDyBdB40DOqy/p9wqz1zXgdFGw1IHO6MQ+rGwuhJkpljttSbq
VmHtBcs4Agb/nbYZDXx7c0Pa6Oup+8VsfXM4IOHXIUYVVWdbuOepL6PIje40+uELnVpBWQY8ZI7A
vdsk/ctNbhdO/JH8nX6fK8xKD+mvRaVuVlGLzxDvYPWVpyHeZDc4+XltVv2l9R5HftbA+aI/JT4g
AwFLP4tp2pSy2oxxkgCpuhiORPKDVtK8XICB5IcOmo3NTAsE2N4IB48hXc4yGv2dP4iWDaf7IVwH
VaYzz1CCIl30PhQANTvano/mIxvIXlndPFFc3MrEXlgBZlbDPxWNP61RkPy2RtH3P+3IC2kquxFZ
rRUvqwbfLU27kE3k/+TmvlUFhcwoxaLJc/0T4ob9OpQjwOHwwXEMeqfaoIZde0ElDIKFYKh9znph
IA5wZxmwPHkBu2W3aAwUdNWsOnQzH+k07IM2BoAz4pzTvLbFigmg4k6MObkl3kzXdk9x9xYpVNRh
EPLQcxNGaloAsWppy1ieAFgafsm8N6lAUfMuWYmWK0zF/LtvjDhODiYYFJgj1lQcGrg2CqFzk22o
cLSbEJZVDSkwSEA0E2iqn68tgBxcOTsq/E8y7REf2vFh7hIguVOLdgtQqXoxNROQkHRuFj5oHfnC
VghrQgfqwjlUBVU2z456BCb5RcGT7Ehz22yzI10+ktFCawOQuwRc83JWHsjN5Gz2MwYxnPM0969b
kME0n9YA0OiwGJhJatvJyeyURubthuYFkk2bvXcOCGV3aTCwdZI6/RA0ut91vsMa8epDPzBnjYIO
YBHItd2m3puD/uxtjYrGreb6wzecpRP0Zr1ZSpxJEW5/aQO8z3sL7JwjCpRDzIECAIDYcRNyZBLK
urDX4M4avvV1v8oyHGEigLrsxyS6yk3Qx+uOU0zyD/TRswY0W2H6C2bb/abT+vxNuO2Szj0tavvx
FNP7k9f74QVoaHyBRu/wnyxlL9JpjVcH/PB7skRedbIkBQtoMKs0rvqTtPzqlLf9q58Hl5mC1UDK
b81bp1hT3o8WAgvpj8FCf4lKBdZocDiDFelKmEoGHZoP1xLFxaSQAxXPNloEizNPP6EN96UdqxDN
xyk7kcg1BDoQQ/yNe6JGOYs2jIik/lIu4jHcIY+qA/4NEEfTKhnPeoGTTE5tUpm8vjNROmmOhEeX
4t+HML2y0dZ3LZefJ1wwmWv5wbbyw4wB9g4XzEubYdFqTrOZVWhEIGCDsh9BfUrOvRgEqKYN9uyJ
7A6kPmVyFxefpArZFTXAaokEE3PVhN26ITGN52M8M4MCZVd+u6zW8/pdRODq7V6iNmk3IyCKH2Ji
GqMQfbXuUpxkMhzDAauxzF0UFZmqSGHQ0XJgy/LJCgbntUqzJYlRWlaeWwP/BUJVJ2iZN2zBBaKv
aZV8pDcfOnw4A2AAWN8Yq7ZJJkdk2TYi33dDMS5MmQKLdoy/UjpkynJQwoPmlEKxJUMqv3TF+m6Z
V6DrARY0rFGJ/pVM9H2Ot8GRxqEbuQhRqBQMeRrs0kclXQ5QTy0+eonwLoLbHhIpmtjbQ3r0XeZe
mGpdVgo0M9Qb7aZuqCywCc3Ag+ZtbbZTa4le3q3RNmQHOJWPdqD9lN3s5ff9bnYBKq54NCKOUmlr
xwUzh06Iki53gMPnjPp+mtvse9g61oX4K3mjs6Pw0reZufLv9mRReV71EKU2GBy5ePGLSqAxC0Q9
FvfOJMIvkrFLtCYBSxEW6aL18iEHf8V5LLTgRfLO2PkANZs08B//Upjo+rv5IZtBablKi9w6Tvzp
+n3Vp7pc1Rae3rWZ+QdbkbmbLhopS/OLD8Y4IKzlKFwUfPhKWsLxvUMzOD1ewTtMAIzQmdZGWohX
qbgA52iCjxE3Jqx/mvFCLCoVQnCCLqS1WVPZ0RoKSj4xVPntXekGZ7o4ZSoQThiLpT644EIZrTbY
RnwIzrSSW7xYdpq+rnXPRpMqKlqjQz4g+UNI8QHQYEv7X0+0oIWLOuO1QRX5JvJcgXBhmp2Af+Cu
3TDxXjUGOEiyAaTQzcbVHeM1+dctzHwhAsGQmg3wrKRhXHH9NI1YCeTQ1JLrFKA011Ulm1W8IEg2
fWk7wN9qAxMM7FlSri19OE5QW60XLjTNto6EwlUFRQqUc7CA0qocehTiA5B87I3kqY/iSWzdjEjL
EPJqVCK+tRjrRB4yq66eEAdqwH2Mhls0oVVPtbq4aOpcAvrwY5mBPotLYaG+A5Brho+3IMUCDUd/
9HnQfWKVO+5s2/Q31mg1X90gXZOCLFvkmpsUJyRlaSpLeuUJQPEDbKL95Pb6uHO45m8inD5Wsdvp
a4ovT1FscCY2ywClkfh207J4NcWtpzWt6BLUtwkFhdCCW+1U2F2zBOJQsqIe0pwpAEytC5xyM9pP
ACHUzoTwTSMCAlfVp/hQDQ7ZDXR8VjOBSb5q8yxZkS4tzHqmlMWhzczDHer47Hg0hkfdyIc9iVAX
2m5dJPEPwND1FpVjN9t81M2J44h7ogf4MIqACVlMoBLC84fhyar8/hU5vyWJUZ8d4fceqDeEUgai
qquPCY6sATYc+aBVMGJMPnw/qpagla32IKJc0hqOaNG5kqo9k0iTlCPWtOaEjTbfDOGaGXX70LbZ
8BS75UA3Q2K6mThASyD5mH8gwSvnlZU4uIoR0BSWz61V7YIMXHrlZSSy2iQCpZmaRprwHmSAj72g
fqSOY1pySntb9NlCKxyE9PxQP4ZRm+2ow2CSTdep+4DEXDUw1K3E70dfZRMN7MdKpI7ewAX6Z6wd
muBTgBPg4VZ5AL2IOiS1ZB/4n738Jz3NmsGrD67epKu8aMw9ai2GVWkjl4RU96xKHpAPuaqSJWmR
w85qfJCi3DnMezRR08Nz1vq1LT1q3Zsvmv6pldgdeA0aPOZmPqMS3GZr1+QjYEzBYzQxEzm5UYBg
qbnTq/LC4otK5G8x4N/3swMyyyo8rRUmH3l6t9jlaJ51eLvuW+AJW8I0dmXZAmQWeBFVZhtLW08V
5uwvSpoJSEJ17NUDu66iY/VKZDPrkW0XCBQzK+V5ITJtwKw53DvZaSq3IXqSJt7mDGmhh5iVz8xt
EfByvGidsSx9IgbnsUILWlcWA14boHAWwKr/yJQW8TYpHgqzfRnz75TVD1rZKoD16IVX44iIEypQ
K7AwX1LgPaKGXEY/oEogF7NqiMrhSVUPI3lJ6rpc4ukT/ej/8PpOlbySamx/m8oKhnajIdzulbVc
sEFWuy7V+kujLoC+bLc2Y+j1K9EkBtwFz31EjVILfK3LfMltQCWQKcnIvpKgDSbTWc9j4SNqldie
Dx1aljObLwJ8u8uVVNXFSQZ0ChSKXFdomoRtd2yMek1YkQDqb5Zp3/AdvXB4K7V97UTWgqZ0qY1T
yr0S5SiFtyTJR0ZahormEKUQWo0Af8FsE/AfwGi2kmhcomQChEexUYBMdpaODkCYM4JvLhMDJ3UL
hHxc6d8JAcWUP/QeN1YjWjxdxpZEVjii4uBKfBjE9ecRyM77ZKyBjE7LYV/xo4jqzTSLwIg4KqJD
MitNvNxyaV9dzf5IJWrbyd0sp1HnGP8hVtFtTdT9qXcNvYhopOmVPy4Ah5cvRrdLpmX08zk6gnLA
JM8ChvLnm41BJBeoXq3PQb+d3dz54khiRdz/h9xNngB2+0OruLNDfDEH9jgOc7JxaryRgUJNF1pw
NRt4Rwqn2s07vnfd+su86Mkw2o1Iz4p1GIX/WvzRBAvDfkJZl+FnG1nvCyGyo9qhPyZ5/W2GbHfN
0V1nqWkg8qNQ2lGwUy8sPf8f2CfgksrzyDqKwhGPeagXC+lIawtq19ZfaX5arlmUWkuTSfHYpw6q
cx205h6KOn0mGdnRiC4xXiu6tPvzpAvskwZtkrm9nl2/s5j3mEzITT6EbBehHvpYtcMnfXSeykAP
Tqiqrp58/O2SeJr9KbL0DgCZQwaSUCQCWdquAdKo4esJaKHAu7tOqUbZB8fOtEpTWhWB629o+ldb
KnfGB12zHrJq2IQNSz9pEhCUQeSkn2mUhe0fo1CtBg7OXOBUctK2/mFUOH4A/cfxEEsHDY/7LHOf
b8vUSvdFzY0LKp+yZQxIwR9Mm4CCSLW2R/eZj4mJD1eEWf5UnYCC2haYZJZ29Uqq4RjyyeuvG6jQ
tdH0SfS5rgsgf4Jc+sFIovxktL0NWpkw/96iJqiWwB6eNSLDyk7/cdCjts42rRk/0VHPSkSOZozO
OtGpkKaVCzbdeUqrs7KOYo//h62HTmCQoxPloybwJKeKKXzfZnXAz1PBVBxJoCZ5HLRWsozcrS0+
FWp10u16lJ60BvrwvIW9IppwYY7AhCMCcRrSxU55ssnGKl3MOrlCTJwiprNibQfleqjA2WWF7XC0
7OornoB8AygEBKzRBjcc5e0i/AKc9vOcTCZNEirrgLmwJhNyMencXLQaqGu8uuWHRBZvbamjZBf/
ck/gZXqm6Gxn1emWmeG4Qa4AjFYiexOjdtUya+s5UsxWpKWH7gAAQIR0Q616k8qX9ZsvQJCnW9Ki
CK/aUYuydD3YVbG6xr01kLYBZZBi4lZ2ndFa0AVbWqOY+G32Fzu0bGpTnP2m+YGdj2Mo+SQvVW1v
wB5aHqiaxREhGv/NKnbBwYd6yQHN3yEQnA5TdcsgwceMzIS5QQyuWlDLbIhf2E2LsP+SmmKpC5Zk
vB4hYzY6nOf51PFM81rZ3M0z28WH/2gCz7DOEVSps+GQtThVDFHBv1Toblk5ITpWiAVId7SLn/Xd
k41KRGQe5Q5FYPzLbERaud6Pq1ILsr3jhPmp68b/GPBMYMkAF+B4nzw7Hg6zCBDi4y6OvGJBsiHR
0klXH5xPApymky5QFLaCBf1LpS2ruCrf0PnW7IeqjxBi84q3uOH/uLGnXQbdiC/9OIaLQqmN0mT4
nK7CgygC62sJyKCbdaJXV2uEliZrnHQP6AaqEMFh2Rv+OmRRvul6a+yzURUjDE7x5jrDv3rnjZfW
beTFkf1/jtIKwsZZSTFa+6stXpLl26BsfQ2NzWTb6ezfWsvrFf4WAP6bCQskPMhXWeqc4VRFsRJG
mR9KFTzRZbpgIRqwSG2wrWDpmfH41cziYpXE/GuXp+0uAOrArpANgCDUyPWj6wgFuX/I/vd6sxfA
otf7ERWh4KUeV1y1F4d5bqFAleNrw/Nc9QZZpqqhWHNqvgeP91VNdPFVLdIGAJV0Y3oamgSRSfz6
6LVwDp0dsSVNA10zV0OH0gyaNlr0gob9+MlpQv5SsfTvRmXDPqGmP1pRSDsbRu9JG1YtiMkQ6KrL
ZpehrRLUxgiIk8YQ+/gWSLjY09RINe9Jb64GfRcYoEMyVokyIoV3RhRnL9Qus1E0NGg8hMG0q1MB
dMlOEb8kZUuwYVNZHb7eu5/Up0mXKEhtALMN+YboJPom1Z+ggLczQnuqm7PsgqsCTZEAI4V3Hiq7
yjem0v/l4Z0CbUGyXwofbZG4OrtIdBLxJkme3DEAb2qXvdBFqwdnqaUcVWQsy180oLI9oO39YdZg
Dar8/Cay9yQDwT24Sm3wFzEOfJblwPj3HN2jJ1q1Eezem+ieu9sCtUj7pukDBKad7MUsWbgNrTBf
geTlehNG98p8I3wmFwWwSdasMaw1KXxwz+4IEBDNStiWDAyUc833TJvQPRfCsd7fM62S1Qf33Q9R
sHTzvj7p5qCv8jyZsG1i9GNebrNQzSoWTWtJ1U5rhHRDazfNXKv/iTVQAhGKsONxfS8TgErNsMNB
Jr4Cxss726jZu4wVkP9UwNtVM9QAT7NixCNJzegDhTQrBEfn2c2ONH9f+9OOguh9iQPun3bzmrIb
u5a/aMGPlrK2gfo4ydSHh2g6lGyN/uFuYYJrJiTn23KCisUVJ9jcwgJTzQRI7KuvdMtkhys+seOL
h6A2kHpWQMN5k4pdG7fNdS4C7ixL0D2vp/WbtdGj+Wm6/PIwOUw53n+aGDlycypxpacusoBNfJim
hhOhadtTWaqo9NbWGMcHX2W+MtR0LK9BZKbHuCFFulbqVXoxxIYm88VLQG0/Iu+UNCFCnEWGlrfW
81D7WnQBkKZEgmfiGMaTE0ZcbWMweyLJ5G6IJ080C7LURm2kfJG2ZR6Dplu5QwCOh6rWxUOjLm1S
ioeE98cMH/yHUTi23IIYOFlWidOvScUKGExo6MYJ24gWH/I0xamqZehcwtkKlDzgvP/ldVq4uaVN
2hH/MzQiW1AXJcs0Zv3aL8fxGIMBpw3a8jiiNnG61Gr6V1nuFSDzJO0e36iu2ft7mpEZjcj2Tm/2
9U5nnjIAjy6zFIm0xtJ0VCP3+dprPMRwwUYDfuwMUKULGsajyE+eEBYQ7ty1EEFq7UmW4sMmWZF5
avF8HSpFcK1BeDe8WZINqwE9LxoccVGGlA74ynfZuY/qTwmeHDuaFUFmnGmU0cgHKVqn7a2co8Jg
EikjUmsNQwdUavDftAp+RHNAXwCW0cbgoLBHytUknBT+tt2kw00QFod8P92a0GJ/O4TO56iPwmMp
6xAlZRjRBSxE4r2MVMq8yJExUYriph3Zwc50BdjiPnD1XlepsNT55WU2oT1pOsvmKY1YizcL4GGf
ZYbam0QV/uSqPIdGKJeO5STE04hvtCS86tAyXeIhE3cmRpxc9e6MZ8XJrvaNyRcZt64Ep/NHOvM9
vduFlIsRCFEgDUJRHg9/aKBi3xmMRY9WEcSPNAI1G/5LjbRYzwuOWvWs1N94g8EX8wKNukQmx6or
j6Q2e6LFMI/QCgHuWZKTBsmdEE9uC1XKNJsv+MO9bj/r0iptX5eICc7KpFKHlbeVaBCMG5wZ8dcV
fi16J93U1Vht3aCKvvKk/g5OwOSCegPnBQ3RIBuAlu9n9r6NRb0KnC78ampjv2R6Vxxp1XLxd2DJ
4LPrtdXDX337vP0e2jK5sCRyXvLQm7bMBs3aA1wFJd559Y8+pMZTosufGm+tp9IYUBzhI1mfY/gN
tD+TvFZyt7PbZaTHI4JVzU+/tK2n0c7v9ZWfWU765Od3eSYyUFCG1aooweLB/bx7FZrZHKzSsRZp
y7pXwwTqhgcIJlokkT/wjVlrHsA7hXwNjRaIF0YD5DGlPyS5tdYD7q9pNcWX/Z233u/0Swh0KdJt
HTE8T4RGLpKM9tZLja9SEZeMenYAQNIKKFPBU11J/oT6wxcix8oRNNmano2DptJEJfTXWcuznN21
1Snpm0ceC0DN6Q6IjewRiOQR2nXOxuADJM3sUVuDZlo6qA4FUPGBPHbMK+S9DUe+UYWalrqfzMwN
HmkG7IfrTGX3QXU0zejkfFujM7aalU3sL6MUH6ZztBKAKNmhqOqXKR4ZMDulKWnkhESBf5v0AOTb
l0jFM2mBIpskV6azt9/lrPlPNiD808wgAS4tAqQUKq2AtkF7SIY0HFDj7t33RMB3cz2p3Czu7up3
2RyDNVK00Num3Kg7nsUxPoV7TXOc5YAO0qDx7IvO9LWeseC1G4R4RdPn17EdsjOJSvTyrpOgCjc0
zUMtPyUBkClmAyAcLaQGpBgSgfY5Xdptjy4A5bIKZLezHQaGK+X89/3AwCte9d/2qyRr10BCEIBC
acRrNbD7/YyoyS6j5a/GADg1sQT6JfUP0UWfu5TezxH21la8QMjiTmluROrBGgE0jAiAnPFFSrt7
oDvThMVX5jC608/uRUZ0HNuxBockbm36B0AFn8XaF5roZQjW8iYsDzStS9XOYuMgQj86igG6x1D3
D5WQUY0UbHwRXiwfSPfdVnakXbeadlH/Tt11K7q10hLHFJ/Xi2pIigmUgSkYBoJW6LNmCX4A5zyh
KoDuNEKUyAwmfIUr1AKeTUsZ1lfjSWi09dKtQGdJQAx0yZosnozBrAsQ6jK0APbwPzSOKy3apw4Y
6maHNLJjoDLOu4fCjk8JvjZTM+of+sReIoxhX3iOkhe6BJ5/1J0I5bhCZuhYHUKQwEZ4fkiaB6q5
nXuZjnx0mmuL3gw6YM7L50mdnFXsU20UxiP5Y8oz8lKoTGOJsZ83yhtXX9XVkK9nmZWY1s5nBvpo
b3fV+q186PFH5AbgDJnlIW6UIVl2mkXzzU43hwgl/iYlPihpC3IALOT7G6aFqvvsM89Gsnw/R1Gn
0KmKvs6yd1FTEAiw/ZhqAP75TY0M3gVpSfZOj6YAB0KeyOM/iPCMLkSlZrvJlTtNCM+uFvO8dLVh
2/P+mfTYwK1q8V7Hlp2xciSADi1UCyRbHmXLMXD7o9tGI/CtTA215BayL+hJ1/VDzJCTCUX+vUSf
pftw0y5rv+oXqeGX55qGsyEeXig6ARblauq3pVZbarq9m09DrpA3HGtA5r73faRqVH/uXWvu+1bd
bjCrle5xEzVALWtTsWqj+MzQ+WWBYyAIjshHaHjPttqBpncrqFHyswWtZ0rpbo66eg2IzsqK1nnd
9fuxsO9E71WmOWnfLSUW3mzLwG2zbcqyT/SK6m3rkIdudxzpZUIvjZtsfond5GOWyCPN6AKINXfv
gN/EyOJznsTuwdJsfGiqiw+e5EdkxC08EUpnE+iYah0aVMEZbGdrDb0uS8BQdOaCNCuWmzu8VP59
5wG5khIIatpidjprdEOyG1SabnJMC96Iyji9Nvstxy+vtqoyxNsM0M6ibgu3MG2ZAoVuZ5Y6KIno
FsgSuf3qZMfOmu513oXsmqIHVmLFkf+JljjdGAcHNVsnNM8nJxrZbafXC5p7RsXX7dhWC5S7snoR
i7CLAXL4uyr+WcqVX9vFkuzpMulPrjIzYnuXxdumZpa5QtwGEUy+BIyxvhisOgZ20wXMw4hfe9WW
4bvNRSEESMlWyaiBQIOtUxQfS4VbUHzrowXw6U/Myr/UICwOegslE96Fld2GVWKtp/8CJWCBWroI
BYciAy2hVh3MeodnO4Jk9j4e0p2pWYe4rTZ1OK7c/KfRuqtC2yOmtHL4sBsSVMwFDphTxYMeAF+5
dte9pW0Q2FjXOzsDMZVloZpv3BZGvM00cMik/IfsUBPvB7uoM48S/5y1VR6zLt//H6LOYzdyZImi
X0SATPotXTmVkVp+Q0ht6H3Sfv07pbcYYEZomW5JLDIzMuLec4e8i+xO23c6rKUUylERqVZzTF0j
MCtjrw7M3bdhn7fNIRmNnb5y/s36vZXm+7QaQqvDFjK6YelvCAX0RJw2O1DIPzC355qQg3wmY0y6
B6q281KuQaFo4apOh60GQtAEj7WtQOfdQruvorFYf43DfC7sDJJdGhnkeunqzE3C52Ub2okdFdPm
baDerBwJ5LiFwDH22BeDtarD+8/DMOaiFL+M3HyIsUJ15nZgIdtg6bfC2A+NwwWxHkyriKjz9h2v
W6rZUT/YITha1EJkRVJojGYelbYazmQMOO22q5PrZNQek14k1/YhqQsfRS3yJcvX8zVSbWwVw7Sb
rHbfOIyyRXaorDlqzeSwOeYOzWs4TUHuTP7cbgcpZqRwCCZSjAflDJ83Js2QfuGmHRbpMBjKDpvF
yDs+k5wSbo0RTLkeNnW6b+xtl6hknQ5ssuZ6ahI3UvJpX8aEx2FBW+wxsDt6VMkzVNjIdd19ESeR
my9B0nNDLHpUjd0hTrdHtpWoII4rZkfNGxY6SMEWsY9G4oCY2iVDHWoxBEPbxFjOTdHxHWM1wtPs
j4PYNRX7AU20LhPRtE1E8MW3wV1CUtOiYlDYuHvc+c/LskbVgtkfqxRBYaElu8NGYFM5fIMK2DmW
FemttnMIgxnLcLL10DIJLdj6qKiznVxQ4ZYijAmBi7lig6iCe967W+5ACkVqX4ax3u4c0l+HnuQG
ewp1sQYOqCbQbP64RCzFbBQpQqg8kj1e9ikJEFWHxayEpSICWoIRDsmMZ9xOwibmZ8AwILMhkku6
I+4zrBIa+/HKpY1gLfpTXkYdZhGV+YJeyNDgHyIXK7RyuCvjR6oSIyCCOKUMHyMrJcOhTI8IrCFS
akSxKYFtqV8wLXcacc1RGyNX3ziJqBWpY9yJTTq84Gf+u8Zm4eu1cYiluIihjAMLx+Lm5vaudZNg
WBaNu5lAdz3b5SpzG7fOLg6YPxJmvLGGSJeYyYlghpc0cxdvSGmboMG6KbL412Xqq7MoZ3XdAtcp
v6RB0x9ppgEJjQBGtLEH07Vq/ylxi3dhtp+DXDKotduOFbKYvvWGJHnVNQiWbyS6uvra1vOJo1Ro
WuTBNcWFnLzj7IiDATecQ1aFvo/C00gXx7Pqh83Q3jMxPLW6FiK/mTD0zx8m2TeNbP1hg8+nl8vq
azJ7F/fzZ0sSTT3YT/bcM2iLzT/NxhjCCGJbHMiX8hIjvSJo2PWFXYbUJz6b2MWshk9VKEMYJ5lv
DOw/hBDKsLCWPYmjj6PZf3Rp4bWyYCI/9RdDql45md+9fgW15UaJ0T9u9vM8IBBV+vcUuoFnJ9UF
2cGOoVPjOe7wnPXG6On1a0FKo5dmeBSF/Z5n5VkuaBpbeWiEe2zz9LZMZhO06hDCvisjdZq/EHmc
jEJmPvCU0SMoxtuk9mCZaiTriaDqK1pHwmj1iPDV0Ir785ZPGMirew58T3icxe2M92GKnG65mBoq
6YVGmdDdqEqSv/YynHgE31aCE6vBuJCwThZsIJL8kmzp2zI7v1FCBgbMomVankmBv/fOvdFOoq2r
973QHwo1PS5zcTZj8r3LebsYZjhoy3G0NqKGkhNg3F3N7AQkYh6toOTzwb4ka73rmpWUBvneEOjs
4VoJ2noJJOcFRR4K9n2xOKpvydVPxWMzjpdZZbH9Srr6BGrnmDXLsdK6Dyx4Hl48esde3FTfMGee
J8etvLqZDvrwmkoHAXfHHil4rRrtXKZWZJstkuE6Kq2SWqn+VhQ9YZHW3xnyt8S3aDtrmj4SB+zR
KonuWvuYWCWC3rf1uciTc1wrh9oiXwKv7kdsy5NOJIC20AdTl/ypVkImjiMqsuxfm23f6de4mcQ4
ui2FQC9ftTp39u782dZ/cAOLU6Z8gpm0PI3uqt8iuNLXcyvyB6Ep+6kzDqs+PcTjcJhU7+DUzW3K
qtu8tN6QuO/r6Fwdyw0YZ4epmjyWM01e16tM7VyP3LHFkP4exvLapmCpy2oLrJaARMlGod4zi8m/
5lpdqkaEqpN8oyHMAKt6wzqWnmnzWTX7VLZzR2aKF1v9s8UiPgrlvLF9NNn0OHfnmJLOa4plP3G7
NY1xWjPzIB0zahe5WwsyyvL1gYwPJh/Vh6M7oTTFWTXLSKyWXy76oRinV9Wtvm3OIem/hL89vJej
c0zN4s0wV9YFez1MYmXHIJ/CnkODvS2WrlciFyxa/IPbcEGVCXlXeEvCCHg/ZdyyHBJiFacKcguy
Er4wvEHlTELZFiLcyi7z08Vk33ePaw9QI0eLA2tu+KK1jK3kT2oQGpKQe+nFVcIzK4CVFrUaTsn6
SsPz2ilo/xXTuEEiv+BNLIKknLxOUc/FqH8OMfY6EPyHoViO8eQy8uE7QifTfrUQUPIKk404actr
jgpJy138COPVtt3QrZ2jfQe2lsbfndLHodEvEVjIl3rBwFCuD62E+D/L3Zz0x2pVbl0R5dwyljPq
Xmd2t3SYfjWr8+Uu7SPlAWzaa4M3wmNVYClS7ANihavF3TIog+cIqkWKTlA3ZHHWwFC9zn2yh4Fn
gBK5vxGPce2HKszpOayEBMU8lmnp+jBWiK7OX9t4Os6muNVJ/mG0II2WOBrv1yvTWVOc7aUmolxt
iUa0fuc1fAhDG6LGQKRuqH7K/2ts7LJ1XZieV3vCKFpHfFRx9aV8GkS6pNr82W39UZPytqXqxSK4
t6CeEIhjvHpuKwhm669WUnEJ66t2WkrNFF0gOGd2d7SuD3m1WR4Dc+HV8XSLYdKIBynroKjP/Up3
Bf4Y8WFz0GsdD4srAVokS2TF1J8tzbAtSDZ+puVAmM9R7Vxq51sba8feWqO63DeDpbFtbQFiWoAd
hfRAHH4jiwIKbfyLt+Yay6Oa5I/l0F3JY4G9NmZ0awrI6RxkdfXRiqtbNxkvsb4+6i4w/WS9sWlE
3WbsRvZ4r02NkrFYaCzjJZGObxrkq853XNgQf5Lt92asy7FuEgAtLdl34740m0tcdjupp9fKIIjv
rIo685hbVOeMHz+elPpNN1g9MwGidbE6xrEV7NV0WvcV2hOu7h30UG1+WyXzix0LeS1ja28QklUV
0vzo2qza1W7sgx7gQ+50nWAz0TFCMD/TnRmsL1GNJDZEadXutBaiT2VP6bFqZbRIg9yWysZTAz84
7cTngoWuaqd+106vZd5Ou3Rm3VIZpWb9sG+UHmQYQoNb3k9tZGrV7PeKnt2gkEjHqzbtwXUyhqJK
lt9+vm5okPTraVGRvWZygopjPiM6iTBvcsjkAEHkkIfYmAS7rw8//9bPX/5506QKyIdq8POFb/Qf
KSSNBUeacVL2+K/OmxF01fRt2uFqKuTbC+Ecy7GBNevM6X4SoOrdrOXg3ft6Nuzg7RVhaxn+kGuE
XZfLblv69kjhXNBZvn9lnVomst/xCMbIBvo2PzX7HmXKPknifvTIjtselPubPl1rfsBY+OWaTU/u
1P6t3J6z2mySQ4d9eSy3m8Ps67SMmX52W9K560XHoyjaL9GrT10/q16jWNZO45ZUOgRGMAOW11Kn
S65MgRkX83uBgGY3TYiMNncbTrW9EDfCQuu0tfGV15NKMrpBLZ6JP+SatNc6sUg/1PPhmJi4D0YU
n8wcu8demUM3i89a2nVR0uYxZ1/te9QVwm/tfd432YfFxNUbpm2n24P8UOvhH6fT7VZctTEz9oiM
W6/EdD4ufytyrhX7belQa6XTv0QO3VFTM/OaVTo7NPXi1H5gsVa9mohYP7Zmk93Wyj9MbeYJchCr
qiZg5nRJilPf6r+bMXvGqae8mwbGdYK71N0Sb/G72TOl1+YKplnc+XVWf7cYK8/qkqjndBbbeV7v
lU/svAvbZB36+YQ7981O1r/lVufY23TjvIjifa4zuV/u72Vg/mDS3P+o4C/hFFTu//9l9w+tG2lA
OdydUJmQRDRqbJ3rull8PVnQNt8/9t8nfv7kWCr+zzT6+dL/vuDnT64jyt00CkjUNH2yYo3/tACB
uizDRpfb3qaR22nPBlkvKUdD3BRZtEq1Y/yi/+uaRjum8x5ZcRf1SQnqR87fiSNa31iEc1ONTuwF
qZx7gXP0sZgnElBsK/7W9dmbar39q/ZI8jZtcZ81dLyROWTtiYdOPZuSsn6slEjNmvTp5w0bNBYo
oeK92NKnuLyLfMhw84u72NtC/DOhNn+CZnJPLKHoT6TWo8ew4o3I4bXbOW6QdcioNmKRntZ4OCHc
MM4DPfqnKlsu45Yrh84w9tIaz3oyk56qasA9Rpncqir9djBfWUrfP4t6KW5xsn0u5ua8xYvLHjPO
eqiuzfLi2uNBKQg1y4b5mQea/KHc4SPqX1JOpoMLza5XC/I0VvT7L9AknQ+BoSMiSgiUgp0w/6fi
zUebzQto+H5cTCvqq7jn3F/nR7OBez0u3oLnIV2eJi3BXFQF93pkndLAuj/VmceK7Sl27NtE8y49
PGKM57nhkye0KziMA/8KbbU6kjwXcCbypvJf3/5Fvu+vncMYp4d5Gs6liFr81vywfiXf+/FbTtjW
6T6pOWAJvoOhD15GKFqMWqakoZkDE3XV5w7Bo02CdV/9nfUqwLHskU0ROObvWS2gp+O1lN8jVQ6G
t6B1VA8ziCdpBljxwWy/iM31cLIPMTT8pqWahkS2XrP5H0JX8NcJR6S9pV6Ebnld8aK5ftGHRvLb
Nj6HjFWrw+N8y63Kp36lXP0DVIQGzOzN/DtiNIlE/dvmGp0eBiHkum/wY2Ptn65Hlvo0dSOUbVAH
sAXT6pjXlCbO4b7z40FYZaiQ0KE05NkDkWuMT8Qtnq5svmJ3/or8SOGeU1vEuEPjWUL1VKZyPb4v
iEqW9awoT07SQtup97HNjnwwaO1J402nONfkkzHSbmYvE0sGzTP17nrBrEUuSSHGzzrKj6Slcuke
DZP4uY0TMrMhiol6fla5/kPcBFqfhCO4Gslvjsjd1zsI3bUe2fyOstpJen/FANeHPNkSJjw/CX2W
yo9pzXT66sPd8xRuHhX/pZUQmkkvQlpXaGeeAIvbzg8pY6cJ0OjYfE3OW2MIGi7/pATaMbKkUwtP
/S8itryGRkGxUCJ1pIAnEDKU15S4A727KNo5fSWpgZP36LMnkPgGi6bLlENFUvUyfBv1eVA4DSVc
m1mhT3pt+aKkLKOevm3NzoddjDqEc95fa76/wosfb7QiUAJsNl543R8tOFVN4rfiYzPnoCZDwL0m
GSV8VQAkYwWqRDi2dA07I8T/6iuUsFP3JzGo9APy4yK3BGE3OEE131x3DLZODzFWBkms0UiYfNV9
UKUFp+VBa5LQaedwjUt/5SbTHJ6bTvVH8arOmSf1ym+hixn2uVIf5nrwG8SvmWLA3ql4idygEkGt
NqHsce7yP7BgxoYvzvoar28ruhdV/XVXPBB7xtWjWkrSOxzV68PB4MnSikiWFpk3Ah8D5emaBw7S
j85knpci4cey0fqdW4SsWpdJBfljU60IoY2f7qamJFG2SGgdCFF3b16RTI9brj2OgvQYLDGUxSaE
vRW2441kZ+dhNAfeI1NCx1j3URNL7y/mrD8QGjw+45g4/v/jdOSjNC2s3c+7M0HotmM4r7bRnDvz
KZk1I1pjUGiY4eePCgKvJyfF5TTQGkx+zb8/H29RRwWgYdrjFm/5IRli18tibobFw8DsGypdazMZ
vhnW0kGJ05JYuOSlatdfjupGAnO3tx6I/Mgi5OZgvVPtXNRD/RjHzyAFhqehWhS/TqQNVitn3ttL
edBgyPl13N571H0cFQX5mvR/EU5NvE6A1L11fQBlzO0zaN9tzpUG5JHzOLXJv3rNDkoXv6PmqJXU
8JykviBZ/NfdmRV6Huv0ct3ncX0tNE9YV87coeuaAWkBcbcz8ifSGvVX07wpecjeHpbUTQnHQpvT
TieAohUl/dZqPxjF3dF8x2unyqees9au/ItmKcbDaDnui+I6Byhp6VePZiWgel5RX6UVoYPLUzeN
H06aFF+4rgsf23a+uGAacUqI8n6GMw7b1NGDTh5opvoOTv+6+cL/4WXppUVBMPL6G6+WGntDBSNL
L3ypvFqJiQXzZuh9WFsux6Dab5QFwdl4bJQs7JRl2SVtie3+SRTLSVOylMu9+iOexSIdH2fFClya
6m6GHqRg1j3rnystyiT56GnjLya7tnpP8OYZZQPIfq/OGNAFKDsgfP1NyQZcrVCwkdCV7ffmsqV1
T0pz0yEP0sSg3anAzWzZ5BJ6/4YnVoPm1fZR2NNfRhxtcZuUHBjePYKjZjQZtf2S+/aMYr9UDdeD
W5m8lY1le/kYa4cJBZDfWtsQpKDELsvmWjTLlAdEds0uT6V51Oos97LZSRFFT0endMqXUlGvthZb
N6qCPMiuZpyedPha6bJpe1l9K8Mnt1l692+yjT4Oap5cCCKsTlupvA4Ng1a3j7O/hnGYhZkecUFH
GiwEslQIzYWsC5lgI3dgI+a9RHTfBlbxTLdBaE1QEMayFFoYL7RrundjSAPZ/3ZX1VPUdxWOdS3U
sKgpNDYtZNa2q+ijc1FRzCbGa7tSgTHm6JbYm6c7DompSYkn71GU+r85Mz2yID4YQcTXomnsvSEa
v9nSLVi3OhIcQcE7T1roDPX7mDeWZ5pTdoA7iPWoZZvpdXFpmO89l65Np6qsLtMd/W1HqCaPIq9a
32wq7VXlVJtJN0Pg0dN8cTt0b7Tv/BU2OYOMAX57q7w27NZzhHuXGDc7fwBoDWHS5PdsuTwiq02/
LppHuyg8Q9LybZLcv2+BgFWhBdCG03MskK11oHk9HJTWDDdVRvTq2BXn5be1wBtrAac3cKKA2HII
qXpvrSvoYU3/2Aw9mjegCr2mvqxxjk7jd++2lDLkrEZ2755b0z7G43LR7532ytDnAJNm7DUrr0FW
gFQt4q33zTrWWGTvm4apQQghbVeWlyKmEb2WzMCyxtdKNgYYVAH9lf2cJ38HkR4huQ7+FE9rNFrX
jvH0rqau1xSXRmr8q6c5t9Dtz8rkL+gZKqtluSBToAdXUKjEIhRpGhUihvzqab3CmNkmaVEbCEEH
J1PivkrMPYP8F23q3trYZLI33okOOsRs1SlDzJVFZLrMHsnnvHuRaakKsq3z586mW27i6xRp8p4R
Fsl0J6/ugdJp8Wp/Em3+YCyRqrV2MOQpj1ZHi+znzShhfqdzcrQ0haie7DfH5z2op+tcujwIydJA
AuANLqjm0mN69pcG6+LPx37+AZo0PWUG4JyYU8SyL4skymZ6rYgNgGfcKZVxVn40innjYHnM2oKj
qibYKe31l8jIfygGHtK5VaDX6UiXixlB2SyHDdYxxAg9URHG1U8alqxXDI45TYRMnMdGlxfBLKzp
HX8twL5INnReOesAorbxqpJuVszAy4hmJIR2sr4Yo3psmqtjT5B9JYa7ep4R2qrRoibbIW7KIKnZ
ZtTBIvq4z72Nxs4O38A9MsKtnrX2SWUinFFTg4PzTScvTgyK2te8/ge72H0ru1w5jYZZ+rorysds
IJEeQflpsNNXl+RKhlmae9KhCctOaZ5YovvImpPZx773F1HmRLxTfeqE0+6aASG9usQ8h6XePSjb
SOQyIwzUGvRmzGmKPSw68mF1befUGDsqcutsaTWbcqw/p+w7VvG+cjx7tMr0oHbJfAhNo0CoBgbw
U8ssD8Zq8i61LT0kjisQpefj46ojQicXJFImPeiYuA2ItOemD5idEsoQuKrlbenrlN8ad18Vn0RQ
+TKxPGOpKcYepGASyz5bFE1E63kZfGRnzgs0MHdPCv1hA3TiV3NRBqtFESX7XN5aFXNlR/JuoJdq
exT3LszPn+YcinszOk9CbNPeABmFSObrpyN0bzLXzSAvP80lIrEYfTMfSJjBQuIfkJnXqwhbdX3d
bL1/btU98a/W65Lry75eqPQ1m/wzHh5Lm7erOju+QTDaflTkXtHUfzTVlTdlNbgnjVH3IRlrHqkb
jFNV/CvSXr4torvuZRMbGF60R2oyEWNyzmEtiAlkZI/zdZ/Gdnc1nexYoOWPZIPcJcnj6vjfG1ur
6v+/u038ejNeW58J2snoUFdktfaPTjre5zaLyE7d97Ie8WrVrNLrwjFuLTw7I8EX8gMjdXIgj6uU
f0xyNo4rqNcoFczvaIZ8Kap9WmbzbK59F7iTeHV6spwbVyuYpbubt5KbcU7yBHZuuxWXScq/y/SB
sWOFVKxnTvHm4CH0FTdnu0djcNSzfPUGu0NYOtJXbDXHW8bm0KfMQmeinvzO4fiiVhwY1k4d92tL
l9VVi8dGey1U1oq06ZfzZFsvmuXWeJnz7VqSNT5nvX6WRvvM/A+jzaUV2zs0TUi5reVn5LLVN2tt
5J5LCde8cHxHgvYGpC2N7moxDjMXCn7408BJpCuOSds6gW49aHo/7AyTQwE3+B2MMum7xAanOC35
Vz662XUDGe0l28wWV1gZvgk0Iq7eVE9S2ceGHA8DT8bbhgeTU4x8zBer4IyupfsFEHloWGiFa9Kd
AA7VD3pR8ibXM+qtO9RtS3ftXezX399UOe2utmi+WEfZu01YeNSlSMHO5kT9WdlAv5rcXU76ZkdS
zVsgqtdlocoozMK8STvEYeC1rY5uiwEbQEjWf05NDb0b0h1uUlVuw7Zpu+nu/m2EvZx+/lQ55T87
dizwXDqUd9e598DJZm31tI7wsZMnpzpkJYuTy1RkN4pYO7vG0OxGOdEeS8RHmloHJdnPDXJhR1Xf
xcaJU9hjyHOQRQOUlJB+7+DPk7aeeuO5mCzavWlXvhAcE1RdK8N8cqubrY8tmcyXqlppAxQqnTat
O5kNlTgQs4zg6D71ij6/dZhjwDCO1osgzKpslFe5pfLKHfBpT4W1bzm28M1psjjO5hzK9s9aGKSS
YcvsOOU8oRX7Z0hRvE3NvCssrFCxI/tbq/PXGqe7abHZqcwlqviE5w1pQp5d1kozjhwADuKH1lKv
S/iDZh4IgKYqSDn5I9q9/nzMnjQgzR1TRGKRvxd7fhxTQkkn3NCBPlWbZ9v5cGiN9r12y2Nrbsjz
loHWg2jHkGKJsimOX2MSEq4y2ZN8LbwUkgqD4YojKIZ+Ysnf05Jzpo9RKaYQMcKU2ahdYWF8nFWQ
5A2SiSU+Kpwq4g6VwvzYEtQYJ8VBJfd0wNtn/x65pLDqkVEhhaMJgEKi1X8taRMWcnmA6nGpIBEK
4USV6pID0IZrQ3JACsU8y6Mt/R3TdShc8ilsbSf0aje5aeQqf6xEnpiIXOJCnmBPXrs3XIk2RS32
qmfMsNqzXMf3uTPWizb0J3NW0se+G14MYbdXxGc0kdnpjvXi4sftx5ols3hW7Olh3mTM4c4+yiF7
YNveVX16HAF4uVD66gLUfNaHTbfblGWXoleQGBmWup7CusFn2i7V4rnxyK6SayWJOfbqd+l6M1cm
67PNoMBczB0hVElUFpkdYJvqz0oHScbEK5xpbR3kELGCbfrgLML6mOFEnaW/GLQx6DLkdycE6pnJ
GS4FxbxGj7CSF60FD9KMw+nnvdamIhzyEoHZUhhsndgV49l2zlITv0tQMQxNOuRlfGSp+vOSbgVT
dzjcm2I+GJnisDKtoYk2IlpyYR9SNLzzta++URZ5jSj9BTJcxh1QD5Uv5HMOs74Rvc/ggsPFU5J+
SHltuV8cSw/zVeVkUHoD50qd3KoarYeBJwxlM606jjVY3tWu4OV+5jAo47sUB+UC4gNs1iB+nIDE
IX+cXZ853m7q02CN7+HtUen+Ic42JPomIC4rcIZ5nzX2weCUgwrDN/sWbDHtKWTt2qj6ROrdOyNh
RoZNTh/JUXR/M4vTNMfHYuKTMl59Mgm0kJ1mO5Mfve8BP786vLTJ8lvVvhonCRmqBmyEXL1+znGR
1UTNQDkcWEJr+63M6p4RK29mHlQGQNcmJ3RxZqBJ2WnMr3atBrk97DZN3fXI2M18Yzj2KfaNxjNk
tQGhmaGWZg/Yu6NY03buOJ5iXe5xmVM3oOtCaaROsy/5jZz7ODs91cMlJlPATX5NTDruA0ogdj5Y
Kq+Lf3XqJy0e/kt7zVMmGnx5F7YtscI9iQRCBvD2D7S0YHpwggrnmtHn5tGmYwkYg6HZAsXmkQDC
kwu/UgglyyWnnZ69LvcxqoZaD6bEqndDDDFKR4CGMIfjebhwolLv94R4ItKir1+IFPbSHDnIzmro
PC1xmFXJKaWPZm+AajnOStFEjpk/bM7iGUgx60IEE9bLZVR3kkImydMgr/GDco/c9YQ1oYWT+JXa
CA0mE7B0fRRpEwjgdpI6SNWSfewwLFbqA7qRMO+60FrksdK3U+diZwcRfu/FulwRk1WOkIYo5xpU
BjrMuXQ0zgo5U/KxVPcGPf7ISvKwU+l6WFr3oGL6GnFTErkOHYOOyctgcqPR1CGVgyNHt0fxB4Mm
8az7qN0Zdtp2dDSvu2XNgfi0AhhSveyt8caBiKqs69U9x3D6p/2QP/ag0Zjzlqc6h39HsMaQ93tU
FJ6G4kM2I9rFOnIrGkTT2dIPTo+2rQVenIOUluHG9FsYr42he5PyK9ZoLjWcNzMzUEl0c1wUhQbq
rRM8dCq399XmpWUtv1/naozDgQawqZBOWCYnqP2RGLVDTNpSkSodTwlHCAPdvst0L5IzWz85caqf
U2AdHHV0d4jG7HOHNNCfxvFXzUl8XYY1EEtqXOfpR16q60f09tmDNHsDMLY8M+xFCCS+OWx4Tq34
AKaTOzYAXyY2Ace9ufXsq4YKjDm73zjoH611Z5tyvrZiMIJ2Iw6XBPdD1XC+bwuXEgyS3V+1jBQT
/Q56kD7oK9fZGWL+Y7iG9rqpOrCBAoVHz3O25cOjJON8i2ucVkTU25JOwFjtlo2+gdUj9UwswBCc
bbVkPsepZb8npvRHvUXas5prJKwtZ+MZo9nYAxqQd5EX52P4vCokwtRwr5ZYPA67Bi0a80laEEyO
iYEgkQxsQBp+pwduyYnuxfQB3SFPlGQlWN7MtX9rVppEB7sIWfvjMdJmrzK/VvufNb5X/RWSn94l
kFv+bKgAcrEAuvu2VeFvGkXpVHrNQKW4stT6HHfXPmyNCNlL5r4kadA7v+DNaHGYi6Mx7uJ+37C8
5eYaNNttct/a+rIQS8D3VmTEy2UT/0yegAFQadev3r0H72h/De3XqLssUb9i9CMVAqVbNxyFe86Q
22TROP21GDwU1GR1fjKnQ74eJzZK5GkQ8NfIcI8z4hpDvC2lo1+dVHvW0lb8s/vfgx1bf1aXEp64
nv5lsdOWVmCL/NF2jrGl+Kq9oWcTRZBak9eKxFdubZn5GVc7c0qJliQNbG3RTx3nV7T/Gj80Kjj0
1CLQxBFh3aajqmZ/YTaxBqYkArav7GglFox7OilXclEG5ZRs2547PwfIyfK4SjHuycA6DU0P+mOA
gltyx2rKs6Ku8IuH+INZN7twcUpIOcz6WyFr8eZurIaqs4wHNdfOq0yLo1okPYd+EtDyiZaYrv2q
EnW59Gm1s430PDnZ9LYuujxmTmP6uqa8QG0db2axZGFe4eXJqvdJEGz9atb/4+o8lhtXtnT9RIhA
wmNKgKAXRcrXBCGVSvA+YZ/+ftCJG6e7B1uhLcuiCORav30unZcuHjfTPCCkugn1sJ70MWi+w/W0
SjH0lqMQ/DFBntk9GIxlwm5Qim+cKso8wRCx0eF6Hb3qdnabfY3T9F3pKr1D8fBc6l3nGeXoBJkN
BbFMRk1ViRIkLWZKLcomP0UUCRD+JsoHlZWltepNk/bKDq6KcQRCStvYsbilncK52CHuVAGKkB2k
A0MHAoxBvSAgYzxo+nQKNET0FTo8XTE+jczoPNwS23glzwpoqnYzEB6I2MZIX+es3zphm54SaZWb
zOmrbWtXTVA0EGkmOoyBbrgTiq4NCESwPiy7L+jDS4+hYLqaNyOcSaF81cWrGjvIPFrvaYGbbi8q
K2oGemfAvUhTbBZusgj+vCr5ipeBv+Wth7X826vJm848V6mkYFGEYAiWWsuUgSqVyqfcjnjOMvxe
WhI3M0edXh1mkBn9zNCE5xa/0Q3rgBeWPNwpZxs0u9FFM7jof9aPky+TncxEFV6sDN2+NYFSOgp9
ET/nNzuKXhKqfxujI9b2gUsX44bsPbkgjynMBVWnHl0bk4HejYYgKsp0j6ASPXq8AK+2ceMhIYPw
SWvqBaFo9ZCMXziHrjumqes59Qzjpngr45iSd1C3kgVX9yUl9cuAARHqlKZCXjdg21qQ4DvruW+V
z0ypwA9ITAz9bJsOeqta9aV16v1ZKNHJnutzvf7Lo5YU2mlyRWAO6dfiZLcS9dxVcXl1NksDXDqO
qIsg5dyuFpu8F9Zm0g2btP+4P3A/9kwtsze1+2RCaU/DixtKOygGgMZOLaaXep73Sinb27RwFpgE
wkIUltuB8/1ohymXSt27ByMjmkm5ONoP3ZaWn7RPwmHoos6FfQ/NX8hpuYSKi1xUf0b4Zsl0OzvR
v2Uw513L1um2dXuUE3AI+rhNwgqAB5W518tKkdBm9UkqO5tXS9FlI9WXhEteiyKDznol2cHCBe6Y
fSY4HBFY8TcuZgAW41th8g5lvA3jc5Jx8k3FkN+l9txF2R/Tfu/aZ6m1AQXw6McGxGQIe5doo+AP
cNy/TdPQTelsDOunRcbcRFlAcsQ+hB8AcTIbQGtuIV5mcSYt+jVN02/aGhHSr1jSYL/anBpFVBTH
WFRgbc10I7tVHzImd1THKkA/32sdrQUdbrjCOgrE30HM7qFO83LnNg70jVmzJBCYO2SqP6qRPFi1
KJ5bB4QhLs5l2l/LLk4DYvvdbaKOHbvEaz2uozAJKNILkfMBygbx4CON9bnVbEtegUufQUzDyKI+
UF4KiH9VNhs7tVa7sTeUy6msmRH7ta623Ia28cqiKakKrO+Zod1cpe2DXoztsWssegrt6Vy0cF1m
3tGmnho2t2RadBTGCxiq+nkpM/lIkg1Qfqk+hB16OLUwhg9DGMLrafk5mbk1vlTDFJgrERqN75In
L4e/LyJlS16qj3prCxfEzK56GgKEpW59o0UE+9CGZ+VZG7gnMHkNNX6F/NuEYPHENJwmwZM4Ve2f
XHUnoqiYdnLb2CaN9RaGyEkGu7q41eKFVWwfNJS3/VBwm3OYXcfO+MhI95xr4AecX3cl5tayqIwZ
OJZI9qzrE+gxih0YUWjwSj/jh1nm22yk0CvfZLjudYuKalkB3zLou9ollwrE9BR+zLaLf1w/2uXX
gpA1gtO1rl11zVSd1U2HE0QpsiTLtoyit8iOx1sLPHmLy7hj9wGAambycu2wUBAmjtaNnE2kuLEl
EUqY75FG96q2LZdy0+XTHm1rdcqkpV7CQR46FRA60591VWtejVblCu/vij4gtB2/NM36UhaE1UjM
hNeW31OpLVAgLloc8uIQ9Pcq0pcVSJiuaLNIRUBRu0HnaU10svQI19yccwUGXmbTtpCdzzl0RTR+
rcc6cE3npE+f9Wje6qV/1uufYXFOQ1KiwCj3UxM/5maArj3fu6hizY4QgaaPnGOCfMJPMqXyEi5h
+q+y8o14pBc9cp5pbX4qIQSskGkZSaRl04bb4/9DVas7fhqruMGWpLjK9ZYEsllQ9u4uz/Zc8AyN
5wUJtJ3mD5odN0e91YgEGYfAMtyfqhi/UUgOwTwMFM0ODAPmdKMf/bHseFakOb80WnvT0nZdIoii
gCUX88+k1gdrtb/Oxk+yTBfXorJTpMtWBwqMSjswq156btt6isrqLklENfHVwYNch0EimjNOOZdd
EE5FTSDjgHNYmAucbTPt+XMoO1xvXmpSj8P1Gkc9BnbxKvrsZeJRvUbSGHdhMTE6ZyNUAgHVExHs
9Hju5hiAaX2GYvbFKDqTFvpKZs/GWGBGQhNaWNuRNqHvarlMbzGsfB3Lx6jtl6sj/NTsJMYDorLH
sq88CRZwQa9JVsXkWKi6p13ZwmxbMX2xxkz/7Ri/u6bVB+Vc1IehYgY0H9RVNN0qx5m4p23fOYpX
jTpBFolWH5SW3Fte0ulOGftxmyCGYYudHxNndHAoDXRuFFvAe8EaG1GQEw+W/tA0rCWpwvyy7NV6
+nTs6GMpws/JdZGxrK+TNlLPSe1UaICbyi8b03zOHMQ4Mee6rrp/UxljPUz/JNXI0YzonVdsqV5k
z11sQPqfEngjsTi8W1fD+Yepk6s1phz6gQw03+HAd/xy3i3JLvoC6rCHZ1RmPHHfkSUog+OlbxAa
DKy4UAMXPk3RRbc85PtUNXuFRS4cwzveA8K8HfyxMfJU+jADF+xMmxk9o6SCGwB5dFx3I2dwmRK+
r82W6jgxsSTVfNY0RABtwjpki5rhyYVmUxyT58Nm12mjUj+2jd5tx56UPLmY77h8JWICeu+klDZn
nGZcQoW79jjP2qaYmnmnaiNmjaUf3/K0RXL++78RUZKnSabo7NCVow2hzRAXDIIbc1oK/rDU4/7n
U0thqsffN1ET3kGImqNCGsht6KJln0/4U4xByW7a+gZN5nSUi/gajHCOgJVM/VwZQCrrN/x+ma5y
SmpNP/9zrVmeqgbpOt0ugIfRdUyK+Nqvb37fm/X6S5phuP/9pFiza3/fs5JO9fOB/MD/fuL3G/R8
bg70nb//nx/0+2WNfMyJ2X/478/5z/cAhW36zqSjc/3Fv1/6+57SobSDBzDw9f//R/T7WUUa3ZGi
j//xtf99HBZ1BWIonPN/P/T7XtxP6oZ0Jux467/090H8/lxuUGmgybHw0sUGN//94ND248mdEpiY
//WM0D1dnVws3nsdbs66Ei0nOHom3Tl1ZqQd28rMde/3o/95t3A48eNyQBTTDQ9uZcN+m9OEa6sb
MZtOVOnokf1cNAoojZw/MqTtaEsGbff7ZRqR+eWQ269RlXwmof03RQR8UnJhBd3U/0lIyWw36AbD
Uz7aeOZQ/4aneX3z+8H/vFm/xTLLbD9p4eX3Q79f8fu1/+N7f390PU8kiCjxxaoWzB6tXj7h7343
lbD9nIsefR19cQ+24wj4fCsGneETuuW8CXQRT6NZmUe3Ai2FfhHXsFOGS5lr9iaf9egjWVB70klS
nSTP1ZvpPP9+GFXHdOjMzPV//7frIXIIYJ+vZZKV99COn34/jvi/DeSio17M0iejQEU4uTnCWEsa
J5lVyHZ0EX5WcltHjfgKNQ4uSbUqw1SSXdXJLb3fTyRuFxitMbwPOYNuSsEmMg7wrMSsPDXKki+H
Vju/MarhLIYuf+x1nROYxp97b41fQ1HVHznmCjPO/ug5fycStewAzvhuWPW0hZZVbinY4UYbJwwM
jdoFPSc72VXySgAlyV5kDXkWv2xs4hdNgSmcKSsRbE0MIu7qxsktcrYHTN0bpCFgLykYG5CC/lji
yd6iYn7HjEh7BQImGpfWph7kKnF5UOh88TRqYsAxgDicsR02RXZr7JQyqFaOXqM2/4yYtoNqeU1n
6IEOMNMTmu5ZSrIfKPdguIGOyJSdSM0QKVseFHX70ghzn9MVnkaM85XxDwc94s9vQ6Hdr32qUQbB
qnqDpfmjYpzp2AvqkYIsjb4GC5IVbafeWZc2zu8c5maf+OkAHoj0jubCMsAV0GzktqGp05/kGNBg
0O7UbOr8cWj8iRZtp40XZBHtVxnXj31Z4k26Gpl7HlSpo3iY/jJd4smEXWfLeo37Ij0WDgqXEszb
i7JqE40GDe0FpFXB+Ml8VTXKNcGxykIHa9Y3QW9zK83jR7N1fFOYsWcUGO1DUGjWKMwoEVfs/JAm
DRzsGLPY2GqgWKLzhy58t3tmoUyircND02IRT0evKpebOwPT10u7ITu+95BAenblZWrPFoL7goTN
c4/EIpAyaH41BPKoUE+yZHG0AfCgBasZd7b7kGCiaYqlQjXr3FvMLqHabuGwg8hynxMFLmtifcqc
yVfFcu3cfOM2DCdrF6G0hzGAj99HLK9ISuSGutD9zAKgk7OwmqQHZwBrBmlS28brnPH3v6qc/rmC
0iYd2Tcs8rqAuz9pyFZXlwHB3g0vnfypnMWxcv8qafRWcuRtokp/zy092XhMS6gQB/2pcNAnColL
TD8OsP9WE+cenWSrA6jz2OVuaD3sBGM/cUV64w2r6thtvH6Y9nZDybMpmFWTRWO7K+5a90S/9EEv
5tdqRvNLwv3cjF+tZX8MszeN+9GLkSqPcYoF1y7EpoYU1RvnrdfSQCm3VolAllGRPqg1QbwTK6qL
GJcD9xUVljjqDkPX72eLuLP3IplKGCg+m7cskQPOoW06mvkr0U6Efar0ZNOGp8C0rx3FMagTj1Lu
f7+kR5fqNdh1gRfXHz+eVMGYWSMhOkfzoG+dJtK82ZlynoDM4qEu2XOf6xIuvKLscv6HlhK3QaWv
FzSVhkgZqS+cy2lh8neZ3Nb/bWRePuCuvv3nizlCjmbOov77SS13at+0in5XNW30TJcNLySHve/3
s3QkNfvM7hOc8axzbi3io2NydRkEnu1bx23OyTzYGDH7kDKUPDy663tKR0d7i/2bhFw3ifWHxCjR
yQAvIO1HiCi+qAvNWckTOrXdjJokVZQBfhn83P3N0kM2zNREJOjqy0ccSa8ZVPW+5lGkqrIQmSa5
g8cOqYzzAvbEy2OpklONvLOWzlc/ml/RqiXOqcVp2oJYknAXqykemu5xJt0AF96uUvqLOMc9cIqJ
mi60tgquB0EzlvtYd6RRpGXAOfZIt8yjKLK9TbodboyT0l9Flt1ch8O4wKHfONaaZvGhMS3TnvrZ
ioEzhHGSxAPK+3r9J7Ne0eqQTwK4nXk23kFhZ0iqBTNA4yHFPKXtd6S/oLHy5HhZivjeq/Z+7rJz
W3NtufiDR/zMGzTi3/qyIpYieqQ87olWdvCDVHuY5eSbyl0rqAx6nvT4sVqxOjVpD/acPJkaQCyl
PSPR+bTvvek40pWi9HU1ZrNLim/hOZNg6EazDBbrvuaEP3qywzRexRS0G4+Fbqec2aM/GSezZ47m
zkBtt98gveW03ZuZdV507a+r5lfy3U6AtDmy9FBDEzh/5Mpeh1Giggs0i1xjp9pFSkfcxNXW+beF
TRqjfJSMS8geW8Fg/m7EtOsOy7E1MW1x12hUqCllmZ8mUmb6kNhUzrOwXgIjHf0xumtChpupw+67
poQRekkWRvNsmOHWaupNX1tvrtV5kcZPbQjyn35iUijSFOpGybYQ2CJ7S6d5F8WfKul0WXbVC2od
WhaS8CVOMTfU5Qm084Bj5e+UsCwXgLozWsuChJ1V1ItQG62j/NahRlx04ThWt1V8csOfJYn8YTiE
nLYJOSDCfNOz+W4ph2QoDWSVlb3p2zWCtkMrO/tJoRJ3kMP8OIeM2M/AEQjWas4jM3uq6oiAlJhi
+tbUt/O0c9vs2CXZhrvJxlBgS8Brx1o7twtDOfcwAXZAKYji1I9CLF6GPqA/W4LXUNHpe3e5dAvM
B3lIUM1ZaW05g3eT6L2Ff75ElBNOq2l9O0mxTwQrTITwp6wC1/4Ik5aJGMUx06rSOH5unhKSWqvo
x1X4+2pIEzg5IjxAkZkfV+jdqolrhbyzCCYAGb3PSr8fKs7lW57V+CrtvUsohrvONeHJtZwNSqWI
2pCOy9y8d9EXOw/5Wy2AC7wM04GbHjVZX1UMCEUEbydjf3W/9wIxd0qv2XhU3FNtAR+NXP6uNyO4
SOcESytJhnX9hIjfD2W57V2gOx4cjQUJ/BBj4tlJU0+Z81sLgNywrer1GJQS9b6cjpH+INppq4ZX
zflS5nu5PHSOF2pPJh6S7KzmhBwUky8Q0WvbNaaOHiFfxYdTRIixtICgLr9uMddO+OxekpcGt2yu
Kmib9kX8eSwinxzUm/NS54ZfcNjGPWpy2t0J5Xk24n918mZqybZEhuLcOwCwKKEfwT1PtXuK5vbu
EIVHVhwZ823yJ8xui7YHUyAkHwZtWLMXokMOUj0bbmAis47C0B8XIjjRLaJDmwlMD0vC8Cznca7i
NwIWbyIUV6PFud0ElSN2xIQgkHEfDPUR0/fWGfDxWRWQdXkVCQ05yPTQL2LYXdDzo50spvyjWepr
GLUMysrFxOezKnbgv5I6OmVjfBm17ENFHqmb1b2IWSDCN4QOXojJKndAcBb4J/tm5BOREdF5vSi0
5k67rY8ymcCBeG9kOAIEDWibGi1IEY7HOC/NTWfY72Nf7Jdq9jtDR9uOP4g/HvUP1MN2yY69/IHk
4Y2qaLzAYdSRgeRdDcQe0Uo0ITKpVHkqpdiBFCPn1Kw9cA98mfK2KNprls4IuB8zrDZSwk7H3d2K
8o8lyU9hg9DDNV9tTVJrNF3Bq3AuhRdp8fcVAyEwuueyBiMHH5/mSCMyReWyzhTQl2EzNSm37snT
zL8xd5LUMT6tBsWtJr462K0WpbZbm6d2Cr146E6Y2MCWnEs4kQWo5cVWlWqNpWN+sNXoUGB3oUTV
X3Ir3prIS10V1LLqg9kiXU4XD51rn4lMJjrK4YdHNCXBmra7YihfSF65o8bWhuGrxjE7cHcV/Mhq
tciIUQDKF5D3llfGpFO3Z2es94bd/cxkVhSrM8uqDj21Y/UCDYiEoA1S2vEUhSynWTxUbZnC17yL
8Iy5BFsf0UZeImaP31inw8VuvhsRg3j4ansBq9o0+9oByQe/2Hbh1Vk00KJQPIR/mxPlehd26h1p
NduYfs9RSnie4i1DdNQWkMtJ8WSqRDci2tpML8Cpvn0QQ/7W5Uj7e/1dYltUCSyGDsn/WGpLBglt
SspfspyOc8p03K/GP+g5P4mcnaqne1sVV1HAh82I4ieOHZA6Kl/geLP2NimohXgRZVLlWYsPBuHQ
cWooftlxrOtAur22yys2NGBow30us5+eYdCdYFw1fBiePkE8MefYRv+jYemPo/I7JcBwfR5NkFqM
AV12mZL5Sl1wEKc5cQQtaVb3DicOatJdP742rNWNku/VmMEMezBj7jEkv0ynaDqEcHaH3Wqsqqki
T5B5a7G2jSr4NfCUQmHwVN+mDEMrMQQZq65eT55rRrcR4lJRCgr8jpMdoaqEX29QEpSHjBwKFe8i
vLuEE1J6X6GxFkxwozXI6jKqA7w8DN8w+byEZV2DCWJzF/YUpCiGqqi4kZKzxXr3l6yYdzc7AeBi
jol+Kg3oRQWzRYKxWky+3ByBFo6XI+r8uHvWVO0KDGQGDWpwl91o0CKE7sU3db+BCPu9GmJ7hgGM
yNUOrWQX64Mv3DkDqr80gnUEhPpmmuKsNgu2kliJT79vKpx9ljKuatbFH4uF1w6RE1lF/kX8OCL2
W51lbcscpldPQ2a/tba+p0DED3Nu+JmypjxuxmY6ugthtrrcLRRN4hGqtg1yyXSQcEBIXk2Wwrg7
xvPBbqIgRP9S1LR2KEhsw9pzkgL9ouW+aS67iqGlqM3qcadJXd9MNVpgZUywRQ3GNhuyt3Zy6TvN
DHgRwi2HOKEGbv7k1kyoVhsggXmsDdiR3E5ex6R8j/GMqamsHhJ+gVSi+qB1jn0uhw5TglJempwV
iQjLSDBJRUsHIwCgmxA81AsdkzhKycxZhQmo4V09tfBLKXDd2qIEbWnIjVaDJYYjPqrIJvpAY2lF
8Hydau0iSNPq8uRVpT2g6bC9FUwyluMVAlF4H3KVz4vWEn6SHJxa/abd9ElG/SEz2RXyJUhhrNr0
n1YMXu+IW12vtM4fhdsnwR7W9GdKyAawFV5X1rbHq0WcKUpGH5OHv1S7WBlf2paTzr2rMdu6SBiY
w7O1hMGgmZspnDitD0YhuF03/wgyT2jY9rLF3DnOV76om8S6Ge4fO7T9Qbcf6sEJ4oa2W0P3phV+
HrLIR5X2pE4oPsdDVZLLFA8YrdVtP+C55TJu1AjPXLPN7M8yNSCxQWmNl9l6YQrLB4W4lI/MKR5K
84+Y/s7VyAVaPY+qudfcl3qJ/BZwX89ek/QWxrVHAXlAZ62XoeYp5maDMNPrQe0XdN3wuKzLNlkW
kCK0WDG1kvRek3im9pBJY7Sr07/tRU84a2i9DLXqCQURG0FCZHT1HOYE9MzuqW2+iNRPQNc0L2qL
01joj/jlNlmfvIiIc5iM312zIOw1tcFLywYUQ4U+sjuHZFQYlfGCnP6psyl35HmSnLw596FUebLG
5mF0/+oAUONrMaQXHtvGppK23lB8I98M/kSkX57G+UkSAN2Qqjcxn86OenEd7vryUpqTR2jD2XTP
WubshbafyDagrPf1V40w16eqdi9C1m+Scj09NPwK9GzMp5Oa5NjXiq3SUWcEI2km+y7iNmPUQUjl
x5zm/qBwtW2F8bF0rIHRSSy5pzEdNEaHH2P8t0z1J2fdq6vYL9oaHzP2qCqcjEiCZfnsas4c5p1H
IEtv7a/ugZCjuxKOaJ0qBKu5PzIJUPzpOQsCN+uMzIGMD9E9pLrYxbMK1mhw/AwYeTC5dGz3/CSU
3FjH+WXW+G9qA5FgcG+qvxwyhDAa21HN97GxEqjZbmnSt7KcPKiZrcCp14/vJgeRq/wIoKCweWvy
8zD5OFy9hleQoTzLsfJpqUCwK751uzp2lA4SUDk1kW+21h8zibAHaxCMJErN3KfCpAga/KUgmisC
NLH3Y61bL/suuTvu2opD9AuU9y8JvQ2dNZPL2jXmHlJpV7ffc4kn1niytJTEI+1pKB6XYdjEq2ur
VX1NHkVrHFxodKoPfvTVy++CYxQwJyqlKzUdG8ODOR66nPUEwA7h7lGOh7nfDaCD44y/jNmvhGZ2
pb2JEcj3s/xTg1aiT/fwgj7OyoxQACon5tgu9ZkoozGwGGTalCgr/Plp/S9yQEe74mxGfDEpS3tp
Ih8D2ld2oRVuB+nSPlZ21lM31Vu9/TablyecNoRAbvP0J95gNesAaTJ5bHOukNrJLB8IK2IkGn+q
eJtrzeIZDaaoXiWJvmHrb2Nj77JQHxtxj0oi5OLPkhu8GLf44ifNvA43/iXb3kKsB+5OsmH3WQ/W
xWhSjmYEnSMiTiyQfcSaqnnQCb4c8SCw9Di6Dv6Y7ROZ7Kb8u67/DeOHQtTQRJduJ5+rJPeFIBhX
sw7VOD5HBmityoFqcIu1SNniYuGcbsnTM+lURSD3PuXxA9LRTkv7zdLkW8hcGkQZo7uC0DN86nXh
WxV4IwaUwWh8gyQozQr/6fgleK1mbf2mzyYGzGlTOQztKGQLt0I7b/kzJjD908Q5UtI7BW7F6fCX
3kJGxXPEgxbsxmOrb8LpQyHFngSPhs4eZ8Md6OiavVeEBAtziRUkJpg1FnqdZF3TI7e4+WkleuOp
vHFs0vhj7FbCLKrcWwsfPo/RwRjdnRLLzYpjYBVFsIKf3LU2s3XOluuY8ldLjWU/p9nOJGRpICQi
ceUjWOlNLAvipwqklpu9Uh5VBXUCulKXjNBOfcnC2dlnQgFRq24x2guiqhnZq1enln/RlwRjGz8S
sKX5jU3ME+f+LTdxuZMAuKnnDpbA4mbSDG8iVnaTlvpx4TxJRQm3rsnpOyimP4YS06JeQdsmKwP4
VbKbKFoJrG7Ja6xRbdT1GE6aNQypOzclha1VrPup7HaWzY0wxHbPfcfIX+d+NWf1B4dBD5VMYE7a
w2pkRt2HPtjeSCt54k6wcWL3w1DyB5VdNLHFg9JaXIOPlvnT5ZyDwt3b5d2xl7Ptmy7PS9edO2k8
W2Cyoho9xcn2JjFuEtUmXiIkp4rX5J82AACZSjsXJbhqulQ1MTKpuOH7U1rdHa5vDn/PolZDJR8x
gWMgi+SQUueQ5gxlaPcWMyiL74bTUZZfpn6xeAab+rnKIk+rLhnJh3m5b/J5m2BspV10oynWV+MQ
aMMDMSQAkbLl6dl2CAL00A10tK8JUYJNvsDLXFFfoykisIcBNIGlRhbbGa+xRmoMitDaTr04FcEw
QhDMWDeXJ8XU8XfCycE+5/GzjaKaHPKY/IA+QaZdoHGQ4YtMwfzIhuujeFt072lLuiPsUaieqcve
DMNrqz2KJNv1NpikwDxmPqrNMzlGYRDn/tus2rtKnPruqyuh2aq/zkzRpY3Avf90yntSIq7t04cs
z4LQ+KeOi99lydFUtJc+G/YaSGLN9sdmmNpv6VqsWr8OhH/ly3FxXSR+eKYjzrVeP5mAWBmypR4l
TpeU/qj7zuBcmtKBPi58QeAgXnH6F5TdjPwYXHImPs782+o/XZ9xCLpe3zhbfAqg8xth/hiDfo7n
6e4go3GgwYZFfhZsgSZXQfnWyeSEDXlPPj+Rn+7GJufrMidyzQ+g82TwogVMQkSeyp8nZWrWbc64
aSDxNHwxTOYpE9OdcXI4HcoUsRaGkTDCk81JGWPmTNWefR0Ea8oOqfxAJ+1FY7GhbvsOiY3UawbS
Kw6WQs0sTZ7hccDanQ/n1JhJriIUh/rjeja26QQVfXeIOy60DYFxfg0slg2fRDDj3tJ4BhrLy3I0
GvFhbtJAxfTR2YjGdKibb4OT1zAYu7ubMAroIaLK8FNMCNVE9tcgenxGLFSifyBJoM0jjLyvgiyQ
1VZoaPHKuQUCMbFCbmtfsWzyGv2j2Rm6U1zpWM4WeBE3NLF8Y+moadXIhfJo23FBIonxgaTnneg5
40g8J6Yri7ufBPMP0GBmN+oCrdWCF3mkuBHsQgxmwWtAGRBt5IDEpbIgRjD8RMv+FWhUWDXrayFq
86BJ60DJ5y7S5W0x2jc5qtheV02p4hXg5W70d8ArszrCgGCY1QxvwJ0ULtx0RM6Dr6xbbJiBVSbH
0smf+1HhCtS30UBtpILw0IFSgxWxnOes2uf2U7pMp/W5y5CYEE+FU2Rd0Ml6TrSn1PxcuEda4CFO
lj4zeBx6zJExzugqnvbFOAVzkx/CKd1byvPIatfiDDPyP4oxHyXeGxiyTZxXu9H9ZnLziuecfHYX
PbRVCW9Ske2DpbKm41veR2J4LSYqx507rwNf9hBdDlBZ9g2ugXxIv4ScPhSZbhQWqRHarQ7LvWqx
VzAEW8wP4fKqFC2xZgJON4YSh8UuukPcPAxZsq3ydl+6lEK5P6pmf7SJpSLn3LiUpeObIIrPjlns
6qsA05RGfgYBwNhS7RrtEUs/8oCvaJVuYRjh2lwoZ6hijtx8JeS9uSf3eICYcWB3O/icEIyKF68c
dEiAb1yRbxavEqfMQeZ1v03/Unm0M+OKEMw1gbp+mFEMGBudAJOmfy9rRMv0sSFLR9k9tQTWkLMc
ocIelW/ZzmB0kI1YmhTN+aaj96dWT/VCUQYSyIGGJ3cMKAHz5BqyQ064rqB7z8Z7X9X7oqyu8fSi
O+bG6SGsM5QwnhLN39IpqY2doqcZyWslFKy6xO6MRAl0jLQxsiN8sQmxlYDQ9upv5+Bf8GbLO8Xi
qO+GiS5b85iD9ECMqvN+xM3kNn4dGZAy+kvmglrrXf+9ANmhPUVPeLQU6klSDNLQzfjI4mTYakP/
OHIDA8UGv+4cYoP2eaESM4K5K68iCj0XIkEN+47zjQAUi+UNQ+SlNCYyauvAWBhlZzX6km3/3LX2
pzsbTxB1ibedUzTMa6hPGfva/ESC9r4r3J+EBsxaDGcFtX3EFVtbqQ8be1Z6915O3d6u4FbJLfVb
u/sASRPo6euY50Rz5QX66mBjVq7s/LQqj6ep3suULdopSVKp93rU+jz1nEsMR2IMpubBIMhCB66n
Lw/r2fA+ttJTcZ+ViRnYKAVMxulGevGaHaR8syajkdmqFNz1RH5qVRUg79vh0FGUn5yIrUHB4tTm
DH6QcYu2MK8xc+DKbSY6H9ry/5F0JkuSItkS/SJEAAMMtu74PMQ8ZGyQyIwKRmMy5q9/h36bku6q
7qxMDwezq1f16EPfI96WSXXLDJ8kwVDTo8e1WUkaynL56hXmrfGK4k5EncioHY/YJnL5JJpvrB28
qrTDGsoGYVriXMrLeSY5FRwwXDcX/hXuiw1hK0KQulgIEls1o2pNmXEsRhbuyhOv8VKpVxPYkpnP
KI+DfZ5TTmD8hxgCm4Gj33xuCyMNXTxWoWHN8yVd8vGcuX8Xc1GXUhXoFCl7ImVW7c1yu3KL6Fzu
NI2Rt84caWEzXjCVaN4onERDl4WLXR+hbADqyL1dG5isywG4p8LnXYjuBF/gTAXr1QCdamRO+S+C
qq297oiFv71YppHvufrg++VeoEZ7vzjIom6bPBEUurW9L2g6HbirOckOSkB8aYdE7CspXllE/eZl
0/Pwq+dCWJQ0EH3L9Vzvmf08hpb2LYu9e9z3z37T/ddhajrYgWmFo4urM+BsnkFYoqrnv7NMzIvt
FBd2uG/eZIwHl4IlxR4QJMgcn5WtMgJs5UvPGhpPT4AIZG5HeyquRpSHaVLLE31Q56HMoJ2q5ORn
0wT4DBW9Z+oNnC/qYN+w8/wzOvkURPNG/Ju84o/dcsTikWYrNdsfbI52sIfVrcoICGPcw99qYY7J
swi3iyfGq+wY+oU//SSjPJuT2QINyL9Y+gPNr8SBJgyHId/+K2YZ7co6Y98CC5eO3ENW4wmOrBhf
b5kxt+efZkr8uGnrP2U61MeRqu2rKNEaUnL0u26e25se7Qdc1aTWvN7+1BHEVVE3X54e/pml922w
RLMGUsWSGxYDvhjMaz6xXBJBxnYpSFFKyVM0GMa2dW+4O+xAj2CG3mKY8BhIhRH6EwE/kdY/siHT
LDEGmtX0EYAEvhaUDm0yp89Qq6UMy8X48sV7TKfvoa1gginNdAthiBdQKrdu/JEp8r2bdv7j+V9t
9Te1/o3LT5L+Osji2HcJa1BrjuHe4/IBvRZMIAQH3sMJJ1w6xN/SLaJdRAJjywpnIU8RdqYiy8FC
1cqtd7fjPjdg+aBKoj6phJVMP4pbhWRQNXkC7IPNcWRmAAnjmFQvBqt9ZytCVsF0D/zJ3Y45M1Mk
+L0vtVkfePfdBIPKcZnjH8+Ce93q9hzjp7pQTPkFC7U9NmnBL7/wUZYLGhbko6qK1lTKTrc0Htrq
p/PozmhMwDHgZGps7JZfWQdE2WQ0KUNqfAmwH6/WOEkaZvzPIae4M4qjIeRrgAPHzPNd5oEQbJML
ecOLl9f/gV84EnXWuwDOyW7QDJJG/dxpjniHRKldWA6tGTUD+MB0ZoluGzei4XriHQzPNq42ImJV
cCk2Gnk2zGrZGw1TCV4bcr9282UvsweTYtiIST1Z9gcQL2uN0Jh7wucczHLELNtkWahiecckbDPj
Dc9eq8SNOuCRaNoWaeVNZvxxTU6RmN7Y3aB4rQVZkJxFTu5pUiwxg7lKjz4VpLtiqbJQLo3NDxfH
hJhTfSIPto38eA5B9DVhW0ENKerht6rlZxK787YQAyWd3YRPIr7Ebfqs2+jBmaPh+I4FnwaJ7LUY
Sn+HY58rHZ9JnnZgvudgG09JS7czTL1S2CfDmuR5EY/K9oOTMl/7utEsGFaesOB55L2R7KYJ/gAx
I5pD7U83AWatW9TgqeMQbhzjOW0KeXCk24Sp48EMm5rnqYVrsjJo6sq99U2mj00OSMODlH0hhWxJ
+JeOY38V0UL8Eu2Zz/+XXdyhVv0rW7+fHsL/eR5RLdYIdFpOTB6k4YZYIGHBnYPi40ZPLbvALclV
XPQ5T1C0CtN9X/eHUUVMO5SBOD7rAUXAq4WrPnVcOiuOsaHQ/aNRTidTlN2ucwnbGQl5R0L6ccwt
2iJ5ucVfgTczwu4zuNPZHu2QAgdClNQJGQtOG6tsbgWrQ7oCxtCd2oWlsJkeFhP7YTkAHZmteC8X
f7nEbr1HR0Rhb2aG7LRGrIibEdzSFzsdJOW6crgjce9OvZb1WVaG7eRflhZXgeJ9VUUiPZqgJRZT
Qrrs3hxHvXqy1vfR5aljmtwx0HtbLHLBvjH2U6ohnzkVr9nYfg5UZcLpV7Q4cd2qvRy6e6teIq2o
RuiWrwR//WSASncT22aFC4N64t5+TDRtJNxdXuIBTcxx8+voW1yjhHMIFgJa3G/5aIbmnnLZDufF
6OloWXdrE7SRPPaIHEdIQnbBT181fFUyYCFpDKU/b/AT6sQZLza7lH3u4D3oMoMbcwG7b0DV5rk4
JujRZ+KJwPXTPvTamKe4h29pkkPXufAeErqIC0euxRr6XljcINs0PTo1iUnuVWHt4Rs1LMpUsz45
wYHY6sGAgAFLEP0/eCc+UV385pZ1EQbiFgHUhHcxLd4R0DL+fYH3lHcKsxkJLGf23D0+RR+S5LIx
HfUozAh2hhk8qQk7Hjbdj672+5uS73r2gRB4/DaZA7kTuUJBdUGm0UgglIlQm/JKL0AXArug7GC4
egC1KXJiY1klhyYhkz8kE7yTMjMw+0WPozl++9RArbKRuWVg57ZXmdUtouua/TrffG5jD0MthnOf
EbGuWmfaFesCjXsk4H/PuSdj4zBuLDx7VcoQpaaXqTK/LTiQkDxYFsGj+xtYvP9hGXHplKDbkbn7
gz3IJ0XI4tJkFssHMERbt0bFnev0XPf50U6Vv8WiTMMQN1I4NHa9XFzKdiyLLT+QTb1K5N4tJ8k+
GO1T3qviYbHlReL2ubtQY8XYtXuiuHrjuJQct5X/xLNFQNmj71u1fPgYAFlnxFl2ADfHbjcj51AQ
MizinkZwVRPilXND2mINJLv1hx+ZORakmgum816K6owL9CgnT0NaLtrt2A6hAAQ0qzk6TcapT8or
CbM21KI7piiaLQYwqAyOU4SlGHadYnO2Jp9MTCBVeep9lJKC+ZmDpdyMGRZuMz+PGnHOjiJnX7oD
kUf4KvDLFr5U24oP02e/G8//w2BaOy3JPQQPsJo5pxK11VCkyz54zwb6ayqABeSMDROQq86bvUEH
4gaNYYGsn7cIhuuhgWGhOsxOc86SERuzof8ILFeE5C+Cf7DmxnyE/ribfyuDHHEV5Ns+s/h9q4tT
Tgd/7Ks9m3tGPmMkJp/c/ILAd8rdN8wa9thEsk1cfjpKg3BY2OaVGfgKz3vLFgvjxmS+uTK5e+L6
P7MpSHo2F2nyWvAe3fguwX67uLmdiK+gygAlpV9cjbnKODdYmPFuNqxjkgf+3R9+pnawzuOU8XdX
Ynzl4Ufu7OC/xcUoRK/SxBU8AKJZWFwGUQoUMDf4gHMIuBvVclevZSpDbyHSJVaKPRU/Q2+OoAUw
q0KPeNQKVdexyh2A6acmoCfVLaonBRsgjMdupw0xoUTapMXjs9FMAKWc7Idy1SFcghJl1Hmq4oHp
DcmCth1yyomyH0wUp8Ni90zHjI3e6t0LDNHtouzV7LOLgmh3dXyuL0Vm3HQVZjHyLmL//QdJYbiX
0JBefXZqrMbx9BGzPhAdcJ+Sud4E0nAPmaoOIh9e9PpRDWWb7FusI9TI48XxGweVUv8sPQbGoHA+
g5SVZkpig54PFJFI32JfkjHzmTB98zUZkCgVrqVtl61i35RY2IFXmHDALdMM+BT1iF24D9T1mMLs
mWTJJWdxUBFGJEklU9qOKJRhhgcckYq6CBOzx43dCY66bIwwhwcYQyAOHk0e+43XY7VrfFomfPWP
UPEZ7mxwFPPAPnUcPv73v47VNfXnT9fPYZyqD7uiC8tqbCzPwfJm9AzCMjPWWxingTjl5eQBG1z1
36z6rirAknGNkuKVZMrLnGes70508CznpkepU0v7znXtPbNY+jdEdANv58MztfRokAho4cWtKz7h
4UInyZYRQcFVHBFsKwSItf6ypD5c5jRiJ2eLkD6Ey6jxNcy2AVgjCbZyXboRo+P9G+sXamoAOtX5
HrfyirTw6VFc/9OhmqJDF8PXWrrqw6BAB/0Mi01wi/A50Wkx1+EQWGfL4FyXZnDtkg6dvoMAEUTv
uVheixYVOcmuXgpo3biCjF59NONnEC8vHpwcpv0/3gh2wcPvHLm8j+I++hngf/ucg6EihEfwindw
5R9aFFbZUo+sfUZ1aS/9oTanJSSDmmFMLcwCI9KYU9WB9JtxGQIHw2FB/cKH7Hm/LfqSuPqVlAy7
2DQgEAczwpvuXTX4mA4T+FdT8iS84C4WV4VdC8q0fwcfyMUxsQruKF7oGUt15BZFqcx0SrLxNaBy
YDdZ6BQRbSfHmGVSX3kJC7H8G2mIUageP8rOBDnU2FiCYcxv5iXYguwfnz2FULQ2RtoN0U4njw+p
bT8Ew7HPa7mtt0aH7JJ3fFnkxFfVkDjq+4okI0i7N8Tm5mB3Ds+axCjMYbNGKXgHTuHc51BpSQsE
MSQCZM4PQxgvLQcFvgSyqG3JS82PFB8/2XCgFGMK2lCtXSFyOWcWX/q1Z0MOhXnFgL91JYZ5a8Ay
lPjBvU/w7rGBU8yg3VfAmof8Oy8xv+QYxqzaDF0Px9nhvjiR9sHefg1UAp8QbjbouJjbTxeEbVNR
2FnO5NNQ950iZu3D5MRtzmHSoewbBXAHzlUQTci4KwU5dyiernqpwyKhyaRNGWIpCzmWhpVeWa8B
w/Lr9qCh60S6yHBUKUp/fftmpdxN4ph/cQxuA1uQZlPnl+e+bdYNM8smrb0timL6mMbNI8ByfhoD
wUjQX2VOd91AjVZmkvjvCDXTKoBBQx6HxUVOrhDEBlYPdtlRH6dJzHr+8KlM2sNL0gdhgk6xlFO7
E2ZHteCidov2SKzb8L4FmQt2tvNfyqOQdxLXORtTR3ELftiWwevsZuEgV25HOj9J3mebgIDRoaHl
R3fiyRZRvBMEvcLuObfS4cLa5Mvxh50sFrTLieT8uokTbaOOk/kVe+gBWddGvIxAvSchFZPozbbi
/SCeSHGXIWcxBQQjpkcY+1wlrkP2aQQKs7p0T7HDCRglLYo6UfQm/k5UOFrgSLqo/usN+R3a14Zy
yYd4KK61MT4mwvplNuXbwaYYTYh4v2xggafgztvl6MUtkcfgJdPNwEKUrSJe7m1MzfwO5BXOhBaw
iwF+CmcY4ABlWOA1iRJ4bvPPaQgGSDnv2MgN5FA5yHoSnIits9yJqSsOvk0UZ0wAp5hOexkanYcO
EPRFifiRQ4klpaCISjfpdaISL0hSfS1o0BvcNr/m/kFWJdZLAdqhdkXxEET3sWPazMrs0Pbwwcql
Wo66JzKM0sOaOAPLRaASwbkDlSU6pPMg+fb7AbttksebdsBwUNVPdUTLIuHqBiS+/es1BGxYBo34
HVAQwGioZXxNYvJonn/q3J6tqkDooyX2sWbc3Q8NhnlbKhaOCXZOnP8E/CX2vthlGtQRJGnO2zkv
+tPAr09nCBpMUkeHBbS8mQXGwZX6kaFTGxXfxPUf0+G8ieXCW4uopWGTE/AgRxdeg6o5EHtr0ntZ
wS4uinwb9QKoBknjbSFXU2RXA6OZRi9kcrW3DhTacCiM4IDLETRxWjjUYSUHQrbNqfH9ATn6mcnS
4zxCHiAcZ3H90p8MKU5odYLWyoqV9gTRGkf82N/RD85t09SXuq2cU1sW70bUHFHcvJAna6ihb5hy
xQ05vbMbFvFnqpeftkRqL1L6hsoSXb2XwyUw1AyeMfrH2wcUdQ5aRyTWtHMtiznT1f65p6EMavRK
i6/OJUHFHcT3aYMp8CrH4ovyOQp/kl8GB1YINO9sQLDuxdiGfodTeMYkp3lJ3HjUHpxBoeAvsAEt
tJhNXVrP3SwxW2TgC0dr/M/Lm1NesFHQ3IvpvJZXw+AKVqX6HJkkHriZ43M3t1ANNCcLKpysORcZ
N7giTiA77Wp4Ulk+hECY/4hV8rWmDmtWYh/GrD1zjeTYV95/wwByWMzJP8NZe9XACBy6QFNWFKvH
bqUmVjORqgZbg4X0Y+ArfhhIt0jPaS7e32posQra8XXWXKQbyhBho4K4ryOcaal0DoUFETMr1Usy
FRxCARYArFTdX0ix2p3+BvO88w26Mlr4dgCrRdjJujt2TvNoZ1jVApXfumw0KWVlSV9MUJ8D/nBD
Z0jW1cEll5OkX7D89OtMPPFAZ/3aVTpANmG67W3+m/M3aRMO52rst17mHtOIpdHsVERdmvydEirq
7lJdP+S5wb0bE2JlOUFo4ttnLpPfIisUXc/gpRokZnD+tG/+gAj3HhfHefB6PO81iPuBEYOyTN5N
7eL6B+RxGqj+NmZDpA/XUKFyYEvNfgCgJW08PLIY7/j6WVEWfx27qZ8nK3nI/cS9KYxzc00QtLLE
+8pAj8sMzHNG8QSbpWavmxLaa/2RG26+tw0cdAF39W0E0im2+MOPVCt4etZos/1HPOmPMhbzIclY
Pljtl11UkLgxpm1BdBA1Z/lBQmo6jQKhEQEqYYd+kik7+DHHdhM31a9ZTB8k0Gj6BG3p5CypXVQw
L0BhM1tkNYtWpCB7BUcSX7bCpGQw9xE2hTQ/E59QxNyRj/HxotN44V8sK5FHRsM7kUwzlEmEC6hd
tpXbddQ+CW8zBNLaFln0nxYrrpFa2Knel/0To8w1B8lxCKL9+qjgIccyi+VR10ZD8dGwY4zuj26M
8lCzPaTeqL/60RpG5V7bccI4s/Gt0ua9bnAAWNjCuwXXF/INKNOOVhOnaqDlVRHZu/GmIkKIhcf2
rLKm0GksWvCWX1+il2B15XHLuHVZOM8sGyQtgbb4SpxoU02Y0JiWGc2gZm7NMsLWVVGX6deTfYhL
q8ck677oSzz1MxhbKWAGVzapIWwdxURigbv7qNZla6a+sGs9dnlaPrSL9YRr8VIWS3YvS9bBSYTw
MxKbCz0/eykckjy92yGOTxwrqu3evJizeulG7NDe5N6YqW9jMeaHOVj+IRQbCMHO9wCckiQZ1zgP
f+FUTueKPUmotfxNXC5hAX1oR6SQN+VW7zquzIO/YDlqa2xr2oGKoPtzGluPMDvTY8yURQSCn/0w
mTQrlRppK4EwgRDW8226ebW8cvRB9pzeiC4CDpRi2hnFH9ghXDMrlYYAM9K9F5ti70T+ywRKvn7U
U34nU4A5wtOHPJuynZyjTd8AG6OLzzOiTx77ZW/HNcAdyIWOEbDTgOKNz5nduoltiW87TXYVfvmG
DPoG+3V6nGeWUL2oosM4tj5etoBvxnICANxuiTj6O1Pb668z5kc9z9VR4Xc0GxxVEjdw+y+yC9oc
Rvx+CqLT5Oz6MqYRC4Z+I0d9M8ioJY6THSdC3jTu4ugfy/IriUpYLTZdekYMmZD4D+ogZJiecOgw
sxw3Z3XwwLXqRcY4OAm7N9w908A1QOPBiy3mDIDwmOS0pFpH3U7J3g0GKh103L6N8+KwWdKfSUKW
M8vGR489ZdhrDjmGfRoKyK/oHO14QRof5uYfWgjG6bH4dlwsVxFthKEwWkWsDPeaKNw/hPBQ2EQF
k9W7CPMxFzTyqNah4MFfPuahJdgARKygDEeP6FZ5iXhDiRFBl2bjihFf1wzmAfPvRuiiCyPyACyC
x3U3Zx4dbYoX0rHt2ah8yBnBrfU669ZIt8Ng0hLiTm5RUHOeAAhZsMQfsjT+6Y3KoLhQopLFNFQV
CZtAvxOviD9WmFcJYfTueykkMnPqvJQglLM++0zc2djqxJcMyOl3hQmaNMXNMMl7+jFLU5+b5aa1
xwC/g3iwB6fkV81O6ajlqXBg4srAvQ9NSbtpEgcIOT1lVQMffVAG5jXJOQB0ytuHrVwIAyS/9Ibd
bK28/RGuGW1J+CJMLzjfCxja2hYL85qiotFJyG73mODVKRGp2LkYwLauNzNtlxn3Bv4RnRqsuBMS
q5TY6V3hTmnYA6eI62EtNLE1sk8PbTQynq2MjOsYx8HJysEPTdSj5FITCeZ7RXN5t9ElVd62bUOY
Lqi4HVeiyIEGBbJ+Y2ZvXTf5o3oFstMM3HDwloeZOMYbzwlOX353huaCb8yTRVUEawcjsJ9w4Tz3
GjRKLBxSmny9TkRskKDXw5JIRw74BcIMn4FRDtg0sV4uIibpSFZ4Z7ZpAn2d/GOJfZMOesCThsHM
Bkxvk/bYCWmCOAS44WCNpgz7olTEfo/24ohdH3PfbztAbhTJpYfAePIV08nI12Jvquqlk13FNINe
tGQMFeA4Vu5By70+iCkn1lQhtbM8o+7Oj8mEZ6k3lnRXUzp05KdqGFyx1mb07qN8w7QgLiaqeyL4
wwnHCgi9gaOK8nrlcxjB0eMGNOpCH/O23MYzxhgj7tWumlF4iFqj8DjVZRHavfGOe4wxE6ZBgz0u
N4qdx06Di439MCTNMWqT3zkSxCFK8TWItFsr0/8SF0GH4cDcRLI9dmjklW5/Artf94h3ntBnqsOd
B4cwByOcM+BEM0YGmjjqD4bqDWqzVnxBHL8AwvD3NC8Qelx4toyuIWnCKOXr4TY0DbGrDgXOm8fb
HDgDI7/9lUkcl25gnLouq59qQtDkCkwzSS9jmvz2UYvDUw0fVhEruPgL4QnJAwUunTgFJy8LNEQ4
na1LkQfPoQUA2g0EpHlish+fnJEBRwOy0pabUrYVVQQLMOdaJeFYp7GHsPPbRws1sBVTcE8aRRmu
4f4OBpSeDDudW5V9ONJHFuCQa3ATQ6PrdqJozkFHssYn1Aok7Y9fl+4/4b7kmXhwy+QmzcEmoOsf
FcTQzq/P/LHSeyybN/J1pFlYkDompsOYIvlzn9ODOga0ztTiLnp+KrVpv1tGbz1WrevcXUFCLk/y
O866+QSwvj23XHz3bM7+iwLFCez5zv//pWmg58Hvm5ipOkAPLF33qdVsHfo6TrLo011u0FwfzO1T
4bTmyXIJMQy1E1zcuKEOJg5Rc9a6bCcmsIOWsUaGc7ZPRh0Hx1S81VMF2Hmh56Jn4eCIigtQtGPh
V4eBnd8B4sunMss/MPO8B42HpOpxr+FhbcBUdGvTyi8AJvCPBMsGWVThZMcOUZt7W/p7r8Ls6XhB
dqA9hUt5QVHaOFLEt3TvGDHHB4fFYoh7iRedGg6uqZDJsuxdj/oF0kO7pT8nCwNpTmcjNR/BHPjQ
ZXtW5Q4MhQCgFaMMQi2bHTF+RAW8aelAPKc2By4rlMzRmr7NVvQf9eLWq9mIboORLuOIgd3l/XgE
LANuJXe9U4ruKVZrvRwhT1de/9z6tBfjOGCnIHw4UB9lET/6fQ6mXvvXAnzqh4pJjDO77Uy//AP4
/+YIhueqGlYOvH7OdVsTtPHHd0nBTlgV8tllumHbssZ8hzUFwOyverK7MJVcAtA23dfAX+O1R4NU
ImnLHAYFALsp4uiPEK5bFqWZTPIrPzTgR0jIhOSfVU9hUeqieea4Wjppm9t0KLATlxshAlaM40R9
kjCOKgaBmVdWvytd9Ldc47HJ0cv32OYqmDSAPVOeQJ0u7X3U0UBQff41hij+Y0cBL8dFXKQox11c
CP/ilfV33ODLycrqWhEWurYZM1cBMMyrYaq1gN7HhSbZy2xOxnXAtnbxLQKdWYuGQm6WS93FiNMz
2IxNnOsb7SD+dWiAQTOBEgrdjTj6YNPPPgs5DHQTK6/q6FgqPboiKkh/Qdv2qpqahgKy9/JGn17+
YDvyv1ibLXZyLjksQE9ck3+NueJ7SJQmho6IhakG5Gc7ZzWN3zkZdYZmCnVAOG+EvfLmAwxm2G6w
jUGzT5qceHPZ37sMN6MpWBRYCe5LP2Io8hegvbJmSqas9inCbFgSpjimaT9vGjzGeYtYi2vyPsGJ
oSj+UF+LJqJWiXge9QYRqe04P/bVmeII3C3ZeYl1fXagy895QJ8wFZrElNFj/B6DKm4f0OXwbDd2
zf0pbUikj4ybtUur0D88U7eWwtqTpWtejbnvhF6BsXdISfyMhfpHvTLd3OSGTzbXr7AOCgklWxNP
KC5xWp4yRfOXM5gtDG/et+mDlvrUKAhUYxI3J7g/VMhVBQmoqHvP5Ggce8Pf+9h6c1WLT14X/1X0
CR9LkTdQZJPvTEXNFr0B6KD9IuwPXG/5HYdqSj8TDu3IAEVA19VLb7tqP9nzu0gpYJ+tWR0hFxAQ
MaaTo/jj4rSAyIGGwOG4z/uJ1kdf9XvMBs1ILnLAEXyWBoQzJ+UCsga1Wt+7aj0U4SIpJutYuRik
Wje4q1pWgP6yGSzz0LkOuFsXoHzNGDfICxwDgqQdi56xIW8s2vJI0Z4D+XXVf2ITE8Qwx/se64aK
43lrWon3OhGYP+RWSXuAm576EWoNLlVzxuaLjH+P5jyszTF7QHRI926XsHCBQI/w2V+LeGQLr5HF
ZYYTIu0+etp1DiqXD/YCnrIz9DOTCPBZV/yTHlePFh8Lovqma5tkL4z0jbiW5ieHuDLI6GBLHNyL
ZVOqRQXZlFVX2ky8Z9xDAgUKzivvsGZn9232PpmJ2lMOu/MQFfj+6b2YyXv4xdbszbWjc95HMaZ9
OQD+wU3Tk4SC+d31x1HgCyI//i+Sst4vI6GcLRfQAvK6121R4F70INSxKj0ZOjNx3HyK/KshoN5H
JSjdPPZ5BVetsRtLz7qyaMQaES9v8DU7dD1lPsECTvAzsKfoPQHxyYXFS/sZT/oCrwH1t1LcDoxS
AcnoKQKoG/LXCwBxXr6jwlyNEPyCruvdI1vB2bcJ3zv0YPyvu3zbtpxNULoSNif1Fwhhmr66wAX9
rKi0TAlnSjY/SOvq2ufjF0f69Jwxl6eoT+/xZL/RmrUc01/Xs+wX+FvNxe9yYiJBl7w6kdgz89Ja
KCmx6uLfS84d2fH2Adn2axUhLxHzAyhJxNGfiHjHpnGUcfcoA9hVFRUqwpr+2NU4nLwV5OEtcKDr
CdA7bpUrRl5r01lEUW3uHzsHnPjGE7yb4WvqJ+78VDZ5n72sX52x+S1c03msKuGepnrutuLBVAwe
DMCCDymOHztaJA+ixYPJ/rDczZr0W9r7PQ2pTlacTIsreKpc+Wh5cbnDHMoraqmvGqfSKfV4sTht
fwZdZBBXCeAyzf0Xh2JJEzpr7P/9JdD8CBcgw7uY/6P0G/9oBbjLDQsfCJ+kvOS/eOKnM4DaU2Mb
3Xlxku/IMoyOYXczGV50hBEysi2v+qfCzw/pQAp8HDTKAuxWOoRm77AEWLCGtO1QA/q/Lly4vdRk
VrHULlvVYIQaSaz3o+xvBW9+nu99m7F4C5rI2sEdJReempfcXP4MDlGaEkfdMriKTQUvaEw1P3bp
wLcsqlvcDzZeARo3pxQFhg34gBeX+X9IPMI661+EzegnpKeP09oulEWkCAsEA+Dbb46v0lMwOm+T
Ln5YSg4EL5pv4C7nwpLIJKsLm387o5vMxj02K/IJUu9Sx/5GLSbmZs1Ef2d2iWNi+iAezADkT/xp
wx5gU2Kc5ppvacIQASMOwCUcbfRPUVylO/s39u/0KU55cS1LLltl3CIHzsUPM8YMl2VUoVaeuZ3T
eQ2oUGxCQtg820sXTuizTwHdKK+497pNmcePlU0AxCwVOa6I7rzGRf4eqHEOvcgA8eANexYC8avE
GMv3l4Am7juuejn30nnv0w3+2NsM3pY57wnIUcA83gzfZvCY7N8iCU6tuRaKZMZ5JPRFrADU+IxZ
pso/ek8S9Z28rafI05twusAf4NXS00NZcxMNgMdcdDMeodYBHfaD+KCc8SBtz37w65pwsvfmWcWl
GJhcux4TTJ8bP1HPotXlpXdo1fLbWwOWxd4ny897MesKcskYOM8mHqtt0lbrK8Ur739n9Mgdd8lp
V6/tg3UvL5bP+x4wwMISJqIOxIWW12n7Xme8RmG3qk3hqG8DamghsuCg5Ow/CD4YtGN2SeNekaGH
xiHxW6FnU2PIMtrw7xCFNu48fE2RPDfwbWKnIdh77DgmwDp1l9po4ztdsPnTDLEDoz+Xn8TlCKrg
NGA8wh4933MJ1LycuZfGWn+BOcb3TWjl6ioSLLiUx31cLHhc4HjC+yfgDDLGrTwrFDajSBsLJjKv
LO+OSxJYJkOEql2qJzn2v+MyJnvEA5PpHqs5bd1mHf0dMnNf980dyf9EkSmL1kgUe2/20nuBqL83
/N7ejd1A/KKcUbUQwmNPVTfVcN0M3NPo5tZzm0bTNRNIIkH1pnyj3tPrCM2PNqbBQCBouPvu+op2
XScF2NqT0OIZOXWWPdISRZgbjPvbaLXLngUgpHOT5HKhK2/b+uMmQkc+W27Y+19LXkAcWqroyMaK
WoGECrjafWmbfjlgFyxCo+sxRkaM5+aIG239Gfu6wOyqHyZaRYoVxVFcp4ar+GTYDBgMulszypyr
kvZ7VauTNMH1RomLW99m5opiZ34VvfJ28y8eRPbUhvmSdvdpBKZYkP53Gi5rDk6ze7+2wiWq+IoM
+8E16Wgzsv4dHywXnMdIDnrPLEqhRytXnA0rGqqZTEHdXBSTrK3jlD5cutdNdmTjNCU4zXx4ziML
4aacSgwXFYFDzDOHlS73f4yd13Lr2HZFf+XWfTbKG3EDLtsPzFESlXVeUIrIaSPj6z3Abvu4b9lV
96HVhyRIUSSww1pzjkmXqE+PgNsvCZFZU+uUN2nfTKRLxc4RpMdWuLTsRiXoAtnsliyvf83z0mWG
LPP1VLEnpLniHk32BvwLg3mhGR35KRENfwdg30g3q2etAKIsP6KvY6GrxxSGBigMAMQegEDgpmiI
ULbpDOcqZtMMCJB1q0Pbv8wvFQXeBScrZ3mtvQJB0pFYgSTTZJkdgMmfdXZYp6yzthBsw+fJRo8E
0Jjwwogo9FC2N8lCFaZxKsOSy3WGB1qW0+9zXAKF36gbVrD0x3HFme50JpO1ePBANDXoN1Bnp/uk
hs0mJMkmmi/haYkWcxcoQ4eyuBA9ZMa0dQ5GZ549Cbi5jg8kH5s3sNFbc0jPPV6o2DTvsEO/hnIS
F4emw8jmOQvhOZmmT4FdznU1DNVT82bZ0B9MwvsemAf1fUyvdkFRmGI3FO5t07TiFqm2tQ6cumEz
Y32xkda30PKpXAeDRn/MeyfPLtzQHnuOxtYkk1RES9W50zt+8Yc2JECeGABwc1PvXppyop6jP4UI
qfdeQiXdpNHKlliS+9zJ29T22pUtJXMdvj/+2kWG/I9SJ8qTMqNgggqzS/ycNQDOWyMAVuxpOvkM
DYG/pRsUEGfZO/Vt9zwVBfUI5UBkqi288im5okNinqsW07ptIA6JczrwcJjo6Mhu54QCc3gW9+fe
vRUgOpcBQ+cjUocU56mqMVra0zEeoZYx8Ma7NK9GooiIF0rz6Ft1PswtgdkH+HrEVLOIKZHmLbZK
0svoFVZYZXOFjljaxjFoU3hIAvIMxlTQlyyKO2uGaAV8ONjykxDSwGQdBzV6q8nx43VhexM59XTh
006ACKKrCZm7RDYYdfexImSqbSvjhppfYLctuwIrXXf0LfcptDUi798lu4uVHdhIMfAtu3q4LvMX
q/8xw5JssbiSp1BgceBXQZ4KLwP6FMTSToip5WGskROXJsEOIW7/PM3kvsvYNTCuv5GcfajHHE6N
/2QPMV7U1L+A8PtIxnl4yMGOJ2hUUqP+ANBS4h9VtxlkXV4GggV7jeIcRsa+EON4HoYexLdTgxya
/J2PKPuWTMb6ZTLM7NCUbJuEk9kvdZJtUZW+yUzqd040vXi92a/RDUDaBnB1qFl2ak59iglJRG7d
t4dpQEStcCD6ge7dglGrtwLT8tGiPblq5nq9SVegZgtg9pAXsoDwZULyMExaTDNWz7RGOkpMmea/
fxhhc9sSs7dTQbpTLeh7tFBc2G0g6UITxEY+l9Haj7HkDNB1wLsapYEngWnTOEU4LfF1K3tXELpG
TiLUqra/1LFBCo20/K0eVtC1PSzPuEnYN6fewTaqXVtqArNo+O7FQq3M2HovkHIXoAk2bYSIq2sS
tZDVQIEDHBE2F8nn1JkL7COkhdvOOhH49pykYVWpl6dBj7cuMCkESeirlMMSS1JZAos4LPWI7WPv
aPomQxPICcsk5DJbdQbzh4NxtSHOnO2IfBcW6WWph02s06RPsjuCUqwvjGPtxcbruXZH40hLi3SQ
QZvWkDpY+Wo5dg2yX08stU+wJTAUZMwHjdn9VNK4uI31g3b4e0S16CMcH413s4Z1wZ+WbB0HIYaw
+40A0r0rfbpsA4BDSb5FobBXNmF2GILowSkNZymTBm9K2n833vjdZ5GBYMG7qY3uUZjqp+n4KzHC
bYArLYwpO7CC9KnkJVyE7Dtd+NYRS5u54J8Bz6jHgUTTQm5jQxM0IqqGYPWwu2WaMSGgmTdWzTcf
MIEAHWqNOestW+ZW/yZpSrPc9J2Z249gC0WTQoB5DDlzF6FL+XEkhc/sXoSj23e1dI2TFXSfPpUY
RHtiN4Y9cOZ2tDbM8Ax5igCdAMJDnD3rE+OM62Knkh5pUFjoH33kfRjM3XgxYBxYBQOIOr8jac21
2Ce3nPxQXedFLhuZgBPs0DZnK2C76qBbTTUqoZIYEIINp3xr92fL6t098V80lkA98HHBqZrKOLyP
XJzqUFpXvVaVv0ramtFQsadMu+nBStozgaWeJRkJ422OyB7MnTAXTQe/JZo6BlaxsAUawxzZ09qo
Q+M4Roa/VzBZDGTVt2SykjhFNktooOp2M/+uZi7cZRk9UH+gJWbW85pWg2YFXZukUH0rqI6BwBCb
qJtwGsRmuyytFud8Vy904K3reiBWwdD85iJBVvGc5ERkO4wePLa6MDOgqNOXNA949zyAhQCo6rtE
y7770PxOcxAJXvOknGSWnUIxNLzqXBRgTMk3WRX06RAe5jsnDndIR/DowkIpeW/YUwBpGe25Luud
woW7SHKqBFJGmzwCWlOkIY3ySryaqfVWe020DsMGBRoX5NoKCbg1TboSvaY/aL1rsIMTSEeckk4o
6gGFyHkRj/miiRGSBEqOqwy3rDnAuAx0yzhRRXisWGXcpLH+3pVoexGJs4xsN8Vo/dI1TFZ5VZ/z
1nrAcIPNfbZUtQCnKzv8iQ1zi8VewUvzYKuF3nvoXZgS9ZVwgRNhYJlBD+kFT/hLFoIHIO3tDdkU
hfVQX3aZwurxw7KGNZCj453Pgx8x9xNZMXySuUAC32i+o91XpMesAouQaJ1tIApI2BNVyvTf6fJx
cGIcKthnB+unC5i4A/edgLp8odUK8fzAXogal48+DQnGODw0mDIXcYcG0RoY7/iUUEDm7BbT8WNo
WG45Ld5jfAYENNA3QqjD10PKJmuhW0RpxywFsheExsq0yEqQKeRxQ4AtIA5UrSM6krRDzSe6QQOW
NUF8lmtD1C1ca1mr4jHvG4vT2cOdFKFbs2GCGrqXEUEfrH2DvmEFBQtJ0Q3zEYSmJviWk/9l6T9Z
KZ69sfmCx/DOO9zSTngoKyPhpGpOCSCkptGOXRAfqsY6MVNGSBnyhzgOL1ri3NI3+2Wo+h5p3h55
BKWEh6S1GMBEvi/0b5NCFiVo+xUU3oDUcezRSOzUOKKPZgzYpZW5Lywf/WwrIzYA1j4EI7Nqoom4
GXLtNG96h5WPZA7lePXQ6TAmyqB+EBWxGrRc2jR/ShIdQ58E6xCCXAcb6M9rLLdYVehjmL86OOSU
GlJfUNvBTl/mecqg5+3HTDwPtnvn5w7LvBi7xRSgTrNQaqtgE1dwCcifeQsy676cGZQh/fYmlsym
xUn1ODMkIGo4fHA0aOgiSfX2sZfwjSljwJZSOsXh+i8SWdQmrcE2oE0tStCfqW7DwKi8iLAkYjiC
eibKGOjHapZFCysYMSxYRLajgFqZrcGfmXrHpr6hKsdif45nFcTKj35osC6LH8pUvKIvjddeR3hT
EPVyUWsTQoV3WZikldN2gqTyFvUOHYCxDlYt/UeUPzNkgf0W6hDdZZBp1JBhWCVDOMBo4JTpfm6a
GWZIjGMqDtpIpntkuCEeCpxulfVeVYEETSPZslmu3EeYR/wUCZLdQnsgzuG79Vlgw03qx/iMo/bR
OLls4Jj8mcx1HMNlT3qqQYUVylqEZDrwptsZv5QnNJ6GUI4L+HZUvadLnMLkjEZ0I05iP3FVL6Oc
SQzbkrHUG9AEdvqMQ4/8N+tWL6Q81rX2BJgdoI1Dq9jKGDynoba3wiKAoTReKr3TQTLMsuFxOrd+
vSmGjDphFvk04+SwRIICHJKe6yJgOEYGKeNzYxc3hTMvuNDStO0lHr1P5KnkOdLVmurYgtHCQEG6
2Ev/iVgZRF+Ez7BLTGMVjnP0poJUkTggnitWjQWow6lT7jKadOJWhvro94a2mAKUVwkNhqk0n3s4
+UvDy19czDN8B6SiXn9cbyZ+iNacucXExLIf9bi+MDAr7JNuBXoo+/O+JsXeq6M34NwOZsBGstfK
+JyM9IILFIvn6/3XH9f7rv8yI5XsjTA94xpI4GG4PTGq8fwC14fZqiYg0eM/bv1+2h/HXW+LIE72
A/qr37/jH4+7/pL5kCCiWMBGGe74UHmPRDfg8XND1qTzTb+wkPfaY0nQAzoHs+1hrlRe+ICxjF1Y
3wjcqxGcSIUATQ1mfom7FpSybsbIgDNkAvOPCvrFDVqBO8PPYCTMd+lOs8lYxZz1ygwuo/PRssO9
vd64/kjS+K7sAFTNH9/lj7sEU3tYACJkuggu1weMnGghcAzp5vdT9RkWpmVuuPp9X2fqxi7zUVNc
n3Z9AVM5W2r/55FGJH3BsjoSx00B3lLvnkM3onMCaCjX+8Luvx8Vvl5vQ5adfCONfe8O1d40TfVi
DFWNNIHAJAff5EtSuv5a6fQ0r49Kalr0lJv8fL2JmQB4YZg9NXVp3UVT86DPr8ESRe6FUtHqzyfl
8A/1kF3n/JLKsr9FUYe3UEryF8QG81PsMZY3hflt6vqaNMglQVnxjWsN8Q1csj//db0vBxjP4hZY
EjVdlJXXn0YTfpkDXcPrM/647/q8Uuug6JY1KR7zy8Raf1PSzVgQGrJKrbD95VgaSZV2D0SsmeJX
gf3mer8WIXzXsxnfnxTJ2xQgFOTwYhz9DbH01rYEhvNLfVtB3/7y8rjbmpqfb68HEffgJpPxljZR
QEp1akH/57lu/+N2jfGKr2AA/DuBrZ7vrnDctLlnvIABSvYYMWDQCSRO+sjyoAsbvdioJBiO+ZDQ
UIn7cYDUH1VgigJIxvMjGY68I8Fe3SqdnIG2FUJ3l+7aoXXJecMhynjrGN5nZj5nQVd/NCGaFsQ3
FQXH3j8KQ8KujXrvdRLjzg0yeMAdQ6nZdOqhnmB/NbEod64sk4cA49mi1Dzvzk1LDD129MJu172r
VY0014rPaGzzV43W987J7Xyt+yJ/HYkwYNKuyjOSaf/Zzh5KmpuvorW7I/qublm4uDhyzUmAJA3F
jWOkX2abJs8xqg7QFRGG3fmmbeDf8mzUZdebg5pJbzEGaKcdk+ccyRMC7ZNshwk2ZLm0Ise580sV
PviUaQkZT1tE6NzsqG09TJzhZGNRKPzrEdcHr/f9zxFFURjbQbAYUyU6T3YpNGfmf/3+cb3Pias0
A/b6l0eux4ST5JHfh//j7evTRQkqIqBI//u4f/hVv286A4zu63H/6zePfVcuhybpTmxaNVr6rkJV
OQRPhpeM1OgCY2uS6anLN0b3U2AUtx5NuyfpIn7A7yGEzN/V/J3oGVVpmDu7+tYuI0W+M1nAAyay
rHJWKJbPKQCmG4y1j0IjorqF43PjUKY4WIM49q1UW98iKblpTzEsiqdQd7z1lEEM1brh3h71/kkO
yU7BGc4wQA/KrI7jNLnOhmKnvwc6gW8MKWOO/zatUhYs0IjjG4E8DuJFKdGrcvPaOB+GiTfg5pAW
HYRFqz9uI8FgBY4Xp99EFRWm6/G/n3T9l0tgL70hCxVBuoFx1z64g+PeTmnx3WuFemWbwGa4o72G
zlG9ur14EUbi36mqq+7rQd1ej4JLF+4S1nfr680JAc6iNtvpBgXSdBB2emnlOB18jLpIuZzwwTbb
8CHSuu+q6I3j9db1CHc+4nrzr0dcn9TPr/H7CK8rrEPqq2djLrEaiQd+YP4xubC267IijP0fb+M1
tKeI3khOXCEoxY/YGWqMzEFF4E5d3qjRAXJe2Nq7Lw3CqfTxuc/KYDfUWkepdOxfUN0guuaZxEIa
WELiCThXHt72IVjf6zNJO7oppKM/DZRadjTngu1gRN0reQ6r6wFurGEPcUL2HFh/2VgV9k1gyJTY
PkRqGUUgVB7cp1WTfePNP0ybeMWcLhWGkL88cD3EIMMdWoV/bPDx0kCdnyFo8KxVWQxc3Nz845Hr
kyvztkkd7/z7lXq0kWvpYx7vJv/Jb3P7o6ZFvaDJO93LrDf3YdiStlr69etYapvrEVE0J/eigb1N
pIpPbpVgj2zz7AMz2fUALcft2SRCnpw4sG6yjJ29N1jWh6+VK63VureAmsmaGKzmgMbduKSGR9tj
/u1T2N+VuF+f0kAT20o6OYIsy338n7cHJIve8RCKf+LtDU0Un5RT/hNv7/rLfcRqEaqRf+LtsdH4
8+3hYfYei8r9/z+9RlPNaxf5f3x6JWnif3x6v98eIVbpBz6T64f0f316f317OlAekikrajRh7sGk
MrEt+VRQkOcksdtdoFwMJwFgu7KTmmRJB7pHWxKiHiThvS+KaIMwu1nJaoTljJxcTg4oq3EPPuY+
o6qwyNEHLMZWI2mgrc+ofrMV4skcUxZBqdOkAUyxYYfEuMxwKtzYWvCmpZjzgomc9SK0P2Ll7p1h
OtsOJFrwoV+jUuN2TCydlmm2QtuIbNRobpVpivVgrpKWzI1O8B41AuspbG1No7oI7Gvs8dnTgd1C
BIfzBAqGBYmxoDeevrW1Wa104d/5JLkso7788Ovys9DGJ2F31EZGZr8Og0YEM63xQDhGGY4eETxU
Gek1pV2/YANlv6I57TZNQdvFmveN5JeiwSD2jlkup4B5GcKCR6OFEskUAkDRbDxFbXOFh9Vb2RD7
mqYov8NtTGNspcixJ6GEju7kHVzBImg0PnvIqcusoa7XwsClvkRt2KCt7pD/VaCPWevV3H50Jpp9
w4WGMJ73eDSXigh05YtsIZLWXFWO/anz9S0RBTYrJlsCI8RnrpmXTFp/Huiu6WNEVJGnHOUkY4eG
Ib8IPCj5uE4Wuj8TNkChlF08HsIcf/YE1oROOxS1Fp50Bk0QgsmdptGgGYErLuF3nisI/0vV59+h
kSLpY+ddVtbFaNybrB3pR+guahn/3kDhPy9NWELGyRnYZMt8hEesm/gPw6E9EN3oOfrbgJRhEWTO
SHYO+8CVrOsvWrPmwe/Lc8puc1PmI5a4oPZpwtDzBoqHPQz0IJ3qGKk0b8e2tV1jYjwj23SuXeCZ
K/2XMIv4nuVX2DgUWWYYlBs1S2COb5P0vquJN4ikADSQGy5y1KZgCwhzMWwa54bAjw9hd9boAb0C
tcXfwv8VyefqO60R3US282o4uJesbkg3wi4v0ZCsYG7x8Wp6vHIrYiw8bwJCULDlGnF4aPeapZyF
9Jno3QSofCqNM/3ihd2YeJdANyz4wymXCXMl/Zm0VGMkM7rp3Q2Hn7gZmKkE0P40IMyAsptTeM1a
zaQ62sznnu6613QBwlf9LOp+Kdsu3lPiTJdRI/V1RJWeojUK/FBREfEYJ8DPrqLUvYGvStO1cp5b
HYy6GxqvlYPnNoIoKwbSkWQbb2iH5Ss7Lp1VmuZ016jcuXVOALlq6R1HPuQTHUiq+TTW3t6IoXb7
Ixy2snkoRc7JPtE0qXvxQcWRMefNs4b+WDgwfFjScgU0rMITVGN+921MaGISCgulmbTHsnp1xPA0
eOEHlbKQNgyEpQpDSCvat6mpn10hfyFaiZnpkl0lw3bJLEbShIwOuERYaJHoOjl87h4XHKHkN6Gt
Ui43hhl70sa1038SQLkJbBxbluu9WC3X5thOj44GECgK0QraEVy7vmUEMkiUipx+3Yc5GG50XovE
i3ZlYCxbmlboQGlCFcF964+3RS0xDLFitA1jT1YZgXjJcLSoeVLRp3mjwWOLI3HvT83FoNWxTc+1
j1OUGGbCuJHg4RXs135AcSkGULSk9bvIOXe2ZQf6qytA+E0k3Bi0qIrkfUhre9c2pAFMNgAAiOwh
ZBT4saH1VDTU+ZrCf5ms5scZWaMWn7ZefbK/oqSIEbl0L6P3Foocvx7Zy/gtiCcsa9wi/SyPSBNv
oUz7R4ucJxN+sHDCbQg8bKW7yLdE0zH66I9VzOIxIp1xaeUd+JshF1w02psgfBn3HmZfLaCMined
gjrtSiJsTf5O9Lm5AHNacsb0E4F3Ax1kGWU1XZ8Rl3Wjn8yaW6qHrPQaDV5N5i5fUAVyFQveykbK
gwRhn1Sz/3NWA0O1+A73dqY+iml8rERHvd7t7mVn4eKw+2lpP+YSjwpyZFpLjr2NBHKTwTa2WKgf
jS4mKhhYWCp/xfX4zaIfRxOpiEjVd6NW0HYqAIDPiXNBeN/VZFMY+Z1bNM/2oL9AfDuWubgFQvBd
EBJRYmzxex/RO+cs4ppJhxeNbYSWeOkTvIP6xq3HcEVbNIN6FpHVBRVGM/hc6Y3n5KHDkQ4np130
WnNBmP9LD1KW853eQlZCjC1LpFP9TeTtQGA8/wQie7S9+mWcvTcz8AITzCbJ2SxQo48wU/1SqgvO
dvFkNukKzzFBwx1yQ/j/0Xqw8MOPuvdA+zuFl+6xgAYm1hINvQg6ZpGkEjOqHmKML71444HSS4Ph
2SqI+MIsGm4tzDxHt58eOyB8K8udbsZ2vO91/1erOH1b2nWHrs8+Wnd6yK0CUQvJOj1xdpZABpxb
IdpZOPGzzYXAFRT+xHboPUo2nXy1RjEgKzxu6zIiNcGzl+htTkHpX6xWI51lWvaWPCXsx3Wbaqik
8+GimA5aNVLgLV+8XJ0tI9hEnhHuEa0+Kwj926Eef0qn/or1lkZall1oee9Ekn6rWc4dYoQvB4jp
uqxHRqjsiTbLQvZEgDXo+Sm0m9C7tQy3KHtuQqjYd4UOvJcEskwIhxhHXrfDpsUI5wYYL+L3yJFy
6TfNuCjYKrk6AQEJkM00rIBGxFa4qjEcpCWiaQq0BCIRZd0l5LfWGnS71vK2RiRm3yLiJHOIfzod
d4tZJViAcE/tCvg4a4aRgVRClrwMko8WDe4WqsITtqjkEGlHh33GOqHJKea+W4jJeGkCSm/Rxzid
++PkmkdOBnYZm1B14blIA5rwaEyKkHDDuAvix04C2dE88rPtzgc7ks2eZIo1lnWm61WtO0KytIL6
sciQJRVN/E2QC5VsBuBmrvu7CFgpmwPnMl1przOdAIOk53NRxsQ+opE7P3ocaYqtMkGiX56IH8ll
tSomsqfS7twUAw7/YUZYE0KDMLe86xJoNba3Gm3GHT2DPRu1nNgx+u9zbwY/evlkVqQxVEM1UfVm
HO/U8Dxlw761qeqgN2FJh7xyIAmjy3VQv8NwwloETkY94iZ/N73ovdeDS5cQQtUHUIBch6673sEt
qEij6tCXoHki2pcsOE8N7Kb7/iC7EqsmjgHcdFhnhSxPLb58gGgYi4ACUmRbBbZi6tFjFENR/9wx
VZ5oeEJkZT/1psxLXwFm80gF0dHBZIVN9kSBF2FUVGdZxmIButTSvJU6o7+tO/dKNCfhN5RjEwSt
770lcN4Z9Ay1uOzgKBKLQd+g17JXw9Pv8yp6gU4OWkQnrU+6HTF67k/rXjIl0AbSpuqj+sdJSUuK
xnUzUK8FQ0baY6JfLPh7iPvXgE3xMTRE5Nkg0XWrONjuQGilWyx9tHqQs4jaglY37uCrc7qiLF7S
AF0TE/ncdvicBM+P8BQv/AlbgY++hbWA3oabMiKHom4+IiMkuhzGxjD27qbV4N7TLnBRTKITsUn2
YkAOcsDLzNLk0HnLOEvuHTOGwI4ldYGJmO/KVw5Nne5tQNHOyV9+xnwvgzDqhQkiZ9FhVM0aCOPQ
uKmbIjr1YrRbdfyh6oYaoBZ3K5k1/VmtwnarMJ8tayv+tsj3XFQ6vT20qGTUWQivGTd2YWVsKjp3
W9dhsTR5NJJlx1XX91EPrmB80YqQT6y1d1UWdacp1S59ihqBKe+D/jrIH14JQTXgu+C9L/Fas84g
vrmf94fIL22ae4u8VSeEPdBke/st9nJk/DVBv11Jc0pS83NUKLdpgxVhKMMjZNaD6dnNapxX8ZjX
vvy8rjZUisOTFtb6ns9qPVTgYKxcoVEDHs6+w1/NGqV4gMYfuYj4bDNdpxlrYEq9NyDAYYrp+XcU
dR866sBVGEFZ65HkTb626lhBLI20jGgDiZ/BnNStzxC9kEZNX3O+2bnyBZ3hBLCtp6ZF+ztRqNZ1
efIsnCB1RwHXq3caG30zwkDcO22zLCbOHuy2xCqH06NeexTmyyJdS2ZNFl0FqeSgvBaFL9DAtT5R
gp71VNYw5BJiGK2czWkZEpecFbMTJk82cJFfPc+Qa4o2ERWIiuKp981Qq29TSa+3AjSPxcjtt27Z
s6ZvcnVXTVwTJD/ahzmNHLg4UcClpR9qjRghRF/PqaLlQqOP9qxqQhqQdAUtlslI0tjj4X5gvZ6v
I9uFo5e3ex8jqSvmUogsym0fvvkqteASGs6ZOPcdYtB4VxGatO96B6NgbSPBCEcSQd/0BHV2U5oP
hT6gi9P0R1NCeTNrcSdr7TFJo2iL4e+SMnaxSK9y8ti82UdC3HJOlJbu11tsg7z/aR5T8da7tVMs
EXCBHu4mQurT5mjSLrQLczml4imq0I8E5cTfAoozSWfREVcQWv0nalj4dAXckBTJgVWwICcw5JQE
WPLRHXJ1xRl5ExU0CUWaKEgrPNBASRxyeELQ+TSlyK1h94fDImUB7OAfGl2EQhVMTKvOnW2f6GQC
S22fedTL8Irpd37zEwpL3CdB/13OIrnMp5Of5jhh+i46s4Hp8Yz3oFmK+MWmRxdahgPqrEEfwGvY
kE9K2xoB7w8hXleNUT59iu2sWk5JbgA5jtauKk5l4dpvbU4UtW8pztpbIxtxR7iAFlACYvgHLbGS
aDTA9tpHUzMIohCs7lApdEjjCmw6+BVIc2rDF9Jl32QX/PIEy1mBhGPJlO85yWoUhMqnGmLj0r1J
O3ZHTZQ+e9b0zbJwa7k1NbSq/HKn0iX0jlpfx0A2gi0Kg5hTnhEWRtbBNKEKae00PAg84E7QxWcX
v+ZM/teanW7mH0kfUXROtA3VogcjcmYC4DG1w+hQxLglYb7qNHn5VnG38WX39QPkA7xWSdxg9nbj
dZ5RKFVW/mzWwZ3DFpeUA1escXwfMhpF+wI47tISNEpjcuQ1wgZc110IAzFBMuEzneJ1PE/Uut3+
Ui5IpcLG163Ggp0tmmM7Sc5mqT93Eka3ha9sUXcoH8sBZWTAOKFNzptlofTGuICiLuGytKrsxx9z
bWc27tZW8VPdk01kGMmxLhv+ETI+sickn74/N27Bhqql1qOTr2Hk1TGKiX0xY3bR+cdIrWBFUZRV
CL1IhrQltmAHb84uGWcCuskS1ba9nwafw7JTgmhV1EBTFVaII71PNoO3c2JbQchTmI+7sWPflNru
rTQRkpXhGhnqSUcTsaAMS3sio5WkEZWeN6/OAKJO8zEjOiFfg4MpKxL0ZSF1vNK+2oJBEbmwlgas
ui22WKguMvt0guIzseWj1oBEzXFVsavaUP9xFw0KF1dgpTXaX0lAbJbuu1+cdHCdDLzQcbIemUdU
BOivIkR1OcXxvZ+M0bId810851agL4GoM7YAkb3ibgLUVYF6mHRJg6dACJ3TY5tjLcuxoBbFOz+j
gQwWQ2s2GM64atPiqWkM0n/0+gNlIavmdk1V99nQcAWFgC3AaXyHkfzIOvs98wVGYIsSAL8JPZ9x
HjEBZcU71W0MYn36FCnQCKm3LOKeTqyx4KUcGJlkVeGjEIF+4kxIMi5Hk3DbFNAnQKVk2kTgLsPR
e01MKzwAkFLbPk1Xtk9ORKYemjp4jSf5MkKK3rQQ1BbgkPoFbnXGUWdPCKHcuNN0o7lDiu6e2QDC
IXbIJJfABA9ey+iBwnXbJbiiUOCyS4j8DHIJE3YKGdBryJANGoKTSY4m0dBbOkPMNAdVK7AjcnTG
bUwpHfODTRmU4k/AGLhyYKYTkez1d0106lyvXA/pnBcXWI+yZ1sS1yza3fg1xYm67CPjx2QFgprl
2XdJonKYv4VD/MIE5IOCQu0pGNDxThcd1uKiZQfhyKMD4YKgox/NYplglvNuXnkktk1ZsSk0DDwF
JnrS4kPsQFAFM+ONeNuDyV5pO8UCWxyKiUTyWbj6kJzKKHiMIM+smFZA2AHHrHtqL44EcWUvJ8XY
rI0aicvKoKoPBg1TEGtI1/vqAX9in0hwwrJJ0Yk3njIdOEebuLhMULCUyY/sMcoWU3WnguAXxvBN
xFbixPKhWoqeGhTy74uhM1yZaSM5z3aAxBk2bTARHb4r5YNEtFhyl6PzDF+Z34ctZXLSe6oXAGzV
zC8IA+rFKdYeBBqO+ZBYpnWLc7mkfnCT06lAij4AZvEfkE7+NLZOJyNCZE/xsB9QMAHaq9Eg+Z/k
Pp0CyVnvOIc2ae7CgqrrmDOdap56zGZ9G0u8aTkh1lygDdQM2lBx3VHiFcC26uo9D4Gz66X3NaTi
F2p2iCaocEPwSm2B4l6fieNSlr9CNkqumnPpWMQtpDuZy6ssigQGczS/OpM1d2tbKMXCT3OW2goa
bKM/b0HBYM5c1vdUb16cLj+xsXpMfeMz8vjzM/ySmOzydZXGzP06fnWutM4knJY9CcVrRaW/rTry
YYx8UfdzWSNQ79AL4jx+N7MCTBwcESqys3lpqfcQOUgA2SHYu8l6YiaE43zVRTWeEkcrAVlkPyCd
yX0NS3IBQAf3bjtngeggtbyKXZiy1lYEyT1KlXO2Eab0REZtxOAthRU0C7tEQq435H7UwrJ20nTJ
qFEULmj+447LUCYp1wA4wFJcx9uI0JTmrhtiQ42XrXYSyYRgcvR2mSyfJ3oMbWWdsmyAYYNXjpkr
gEGaHeyOsLgEk7H0CcUTHsucfqLEAnEdZa2LuwU5EYvirP6CS60Wg01ObpBG9qoo+CrxXZsSUE/C
zBHF7S0OekJrMdCsgvyLNs1suyOZrrAJhXTVg8wiiQwPu3BPRBL+7HGvdEXuJtkDWkYx1GbPtmjl
xTdD4AQ9Y6WnsbE1Vo7p/sSpnO2bsKGsPHtUJEcs/v63f/3Pf/8c/i34Lu4KuMZF/re8ze6KKG/q
//g7opW//42l9Hz//us//i4tDASWSb0UATxaYUu3ePzzfc76mg//F09pbGY00FJDoIWqWaE9DPbN
NHm3KnFrykHAj/XCu73edf1X3tMA5wziLf71AUb0G43L+/j7/jaApTq/Bmhl7/b3/dfXyN2Osv3o
7O3K2pN2591OSevdkuoUEDMTMuT/F2tnshw30mzpV7lWm17hb8yD2f17wRyZA4ekSA0bmKSiMM8z
nqvfoF+sv4ikmBRLt+paW2sBQ0R4ODJTIBDh7uccui79LnR7KysGgCj7UgdY5dWglV94ExN0eTWW
823m59JC+pRzJ2eCh5uduKOipeFb19S198QrOMizkHUvqc48gI5ZdHYOZI1xK/a1vxpSiQna7d1E
NQQ86mSIWQk3ZxMvKIaDbF8uMNn9i1c5YHYkbCIjSMiLsbKFIj44yjN5AKFR70PAqENSve2HeYLE
y8VESBi9mypnvOkTnqh/f2+Wib0o2akxNvNDnaOpyUaJU3kImm6tmjGgpDJRgBnOIVuBwuBUDss2
u5jiYHh9Dc6D+1n2nUel4cVGdmayk7KMs99zU45IP9Ia3gFj8/f3OffzX+5zj7tcd0CSmSZs9e/u
84zUbBg77Xzf1Vk6lp9h/UxX5dzWRyOMvd3clysNSs8ewsi4hoCPgxxtSv2xcoN6i4pZdewzFznX
i4lShhDUgi2g0Pp1RM6TNq+u34zKgaqidBnZRvMxzK1qe3GoNtoPPke4A4ucb30Y09jIN0W2GNgX
X7kOIOqmVcaTUzYKlQUgvIt6OsmudADDFkcR1GhyhkJwgai2d5SjoZkiFGbXz3IC+PyJ3EVP5iNS
+420kANDvXYBz9zLHvkZLIRUF7IpD54NzI1dYruT9q+f42LRqMPL57j0geQ5dE2NapVKWoo1srWW
2POI8BKbEesmksh0FQ4+CEvr4RrVAJDpLB7uLGj9ll4GW63sO09z+mhbg9eFzSwF0T76YL8GniRy
xrlPuI6bDtcC5C7n5nDfUQ4eDdfny00DFb9BrvcraYPMGZtA1dKg07NYHteALimT99yXU9glOFUh
L92dT6UBlL30ImSvQPO5+/3MScyR1nK2PHvj4s01zvNhCzT+C1f/OE06nxSUlcvGpaxffAl5/fMH
lafnq8jPcvlo0vIvH+X9VD8v0bp54+X9tDe/khy6fAB+oyQu6t3lur//tX7v8X3vf/OXMowq3Pke
2bC5zL0HWDPbdeVV/R5+RPvgOjWwNT00KPsgxwz43n+O9H3Z6/afs8JituK99ZAR1kEnl0nKHNuH
3CVMI70JOaBBnwd4QAMC7dBIrBQKCVj+Qd8RTGzsKvZw4Nz6u0QrXcSl+RN1DKO7hYq6D6h/Hbyj
gJXeR+LgOdSZd/ytgJOm6bBSuG+B1J77ZFMOXOxABGvrQLebKuDxNcLBpwlpQyWAz7LK4MUgKDZk
3z3RbjVwqV2HvMkceqSdJwJXuhcYJEVQnxvnsj7KZlYQyRo0peLJqOqPsnkZlcZy9P9xLoy/FUwu
6lJ+FIqEErh9x5GqBfHRZLsCGrckhlUuZFMOnG0u7WzKXqxlH2Qh2xHBnSh0o9scJsonpfuRzrrx
sYgBmE9GiIpqXBof0alyVmURUMUimqbFnSEn6UktJnETiH45SxMYerdUlfUs6jKCaWJFb+q1fbBq
G1zjSD17OJu5t5ad8hB2mn2ICCnAwuPtzlNkHxWFABLg2gnPE6X1GGTVi0sdGpedM8e7NrG7DzDf
Usdte8XG5ib7EDmuCVEixSVyFGXvHurY/iQH5aHtH1nG5g9lDLAro7IKYcyG5YyYHRqlulQNvdjI
0dlIrC1CW5StiNGp1l6c5S77ydwkKnbbwDmH5Enn3DX55zjW+2TRs8K5zu0UnpBIjU/yoAUVLFM2
SgAwJEC0G/XWZ1Il8340lfj0c/55rIIk9zz/3IbX6ZuW61BdOi2ZwyB7loXd8pAE889Cb0oxULmW
vX85fZ0pa8XHS3X4G0srVuHnjdNjWEKkFE/IaeueAU5MNN040W99cYAYCc7cxOD9J5pyVA7kg38i
sdbvLv2uYKKIzsxMl16CWeWO8OUHu/eh2JQezMCB+2icG3RVwa7IPnlQvb6E/Fm8bl8/ghz49XJ5
zipg7ovBVsHqPDdqg15KbLdXLHGyD9RgVw9zvp91cqCLxp5+NDn/530V5h8qljYrS0U9UZpeZsrR
oKrkTL+PIOkTM1Wh12VqLbWRTThvEM8pjgPaK8bNXNcKiY0aHg50MD12HYV/J89gdWCP1Zwbjhhj
sXCCym4WipkvlhXQ/as4rQ0g3vTJw2TGBTIGqbFUp/GlDzakblsgcQgY7+cF9GIaDkrcHi7u5ISf
F75YDlV8Ivqr/vbCco4J9+EevlJU1cT6VukIKTYZOoVy4XlesYqlrDwjox0AYXSCbht1wxFmSZpy
xGs90utnIyhRzi4s6oDg4RF+z0vo15meC0OM5lq7xJ99ZJE9H6Fizqgo8fc6rBD11aUthx0FjqiB
6pVL/3u79+0EhfTLlMwPbGpyLr4jccFWo4zmfC1pDsvd+QryMhQbOJtmqu0t9x8I8iEPx2PqA4Y3
xeKWoiTYuNLcGI7ngxhRMosRaX7uPJ+KIRa14BWFuXQUsCYfSP+iACbdnUcykm6byzV0FNKow6mi
gWyalmlHSgeaU9kVsCGwDr6WTQIGrE3NhWFNarpAeZMYUQlM69wuNEAP74ytGTBKxX4sX/ilEjlf
/2Fjob7bQFtEvMmimzq6cfxzHffXDXSV1FT5FYl76vMmIuqhU5YHvwgbP8j+hkPsweFWJQN0W7Qu
/Z7cdv6mD3Y2FeUWo1tdTORZqI4w5r1Ok2dTZTngl0aqOcQuVrj7na28bNgTnKlVC1J2eOuvSI3k
d/IwijPHQCwh0MzrS78ZGfX1qJMAu/TJMwvb0o1MEVGOYdGCW7HyBDh77JpbeTAKq7lFPftlIHEG
ITFMaZQt6hWm2cputGaa74oYQeAm7acvcmBGIOemIZN8FzghzHK9N32hqpWwNlnaGz7mX2YMwpUh
XIUKahUXV++ugcK0uSiKmlhUN7YnTYW4OvLGcNsDYT/JQ0dG3AI1Jhu+YXXX1kQIVjblpKImH9lT
V/HrJB0sOUqNGfQ52mjxPIamGIExG5yGZz209VwdwJ48J8QYH6QFzOTbOvfdW9mlatWLvRxMXLc6
wPv8XAdfral2n8IxrMgbqahXhMb0qcu1L3aa6Xfo7EXQvVr3sltaOYPzYjWlw5e+GfU7FWz6KU2M
e+ou508XX1ZZnn25whcI6ehU5s697M5gO6aEFrLMSBGlOFWlrjV7Nm9SxzfOB22u0/3gIn722m+h
HmcQzWeGHY7UFl2MhY02WcnetPVrpaYMCZaEcg8MNr13ggy8kDd9UkKw9eBYg03cRdMn5KA+oAo8
3UuroimI7Q+/tRptc7ofRju55x7+KCd3jglUKYB//9UXtPb4GmC2T0Ji8F5B/Rpr42lZ5y4P+F7l
qYc+wAjJIu1phm9nJFp3Hib6Nh4zUdWX2Ka3qnqBpIUozd8jAb+giLfYOSm0wbBa0/fmtJNPXVjY
UaLzIaoVT305740LS84UNmmtFztbvCOQgMObPKWyngc3oGse3nH9RRRu+tGfSFBQmAFP2C2retg1
oN9dQ5JfPaVe+UFa1In60BZK+2REHqToSTnu4ji3bs1WCHMSIfzz967AnTdU4fXl0xQ3H7xiUm8A
AlLLfzUpqNcqZjLdDUhALP2edCFaXuOdPGR+o+6sUEX9SaFoRvaVM5Jblg5/tzAL0S2BGIypwcBU
6elslibnqbkNn3ZbDYiOak1+F6phfhcl0bNhhzOaVCUJSGcG7eKn5rMcPPe9msg+OXWq0c80fPvZ
h6Lw7Ej2v5qeZ76ayZny4KCjd9XMpJGpN44iHUhlnh5VgolHeWbVUPxMRVJuckoVDdGSXWGhaAPJ
vZ927CHhv+yLeaUqE7kKafTOV0JAtwVJtr/0X8wuF0q5kGxdBi/XkX3yYv3YzSAcE5XSMgJ3HuTC
N3MawQeRjwQxDYiF1hWR0JdOOd6liGRB+iX7rRIasReLvtjUE7uyQkxQq7akUEqcTgnyVxdXBnkV
uJfFRFxptcubIB/u5MZCTUmZZPY87U2xz0C/CKrvcp4h16JpIcd7XWROdt7STCkQdlPTzjsWuU9J
qcQLfDc673K0jmC8NVfTXg6WXvMXb7blc4M0B2kgHcbosqAm7SPCi7MSHqyT3ED9zlka2PNajupZ
Ol0nFmTUF0+vH01aFDkUhcLb5Yuylpw21WRY2/PS67wMk6ury7KvVv2ndLKTzbt+uRy89J3nymnG
sKEmwLPRBEUCtYu04X6wR7a2w/SFiATLLKhjjiTmxnuAzz+gdp2+BFT7nftf7Tu2LF/S0KwXnlk0
x6jyy31ja9S3ZPYd3HWtZsNiH9WOddcC6bFiIScgxsxwrVG08NLqnVULW/B9Lw4/55pN2fBohan6
Z48clobSIz5gEIWKL0ridRFptbGMdM0Gn0AZt+rUxc0kDhTVQoA59SxF5UhPxbG6sSLvxdLOAPcj
fPbXmeEUFjdnR2K2Mexarya2cqVnWbZSKVeC27ht9n2vTOWVPLXzllM5dD6VvbOivJjKJuHkZp/E
+hej72BR+u0U6UIanqeMHlIFUBrH0zW0RgEx9wlCfAdtWPkTyZ+m+02fN5Jj5z1Us8//+Xte5sof
Uzp40yf/z1IIFt/7l77Y78NgohvIrkO6xJa/Ug6AH4dDIyRVJe3T5SD7plTtlrOK6s27gUtTnuXl
sRSOZKN79XbxOwhHmnCUWAVhaxirF5FOUfP5xoI+RttCZ0hdu/wKsp2IcfkN5Xf1uunF5vKzSTvp
53d98peVAxd/VatY+79f8VuW82sqwdJMjxyCbcM2DXMdBC6/rviVwiEwo0zuiSVYvq8cNz/odl8c
2MtM1MRX0dIyAvIoXpUVBzksD4poXvqmKjL3qbK20py949lMq4t0mfUpxcpmSk5ZOpCdcjwwwDFd
5ZlX7hR1puxcR4eiK8EpWY170xmGA5Y0cm+8PleQflDuR9GSXXJQHgDPPni5Z15f7OUZhYXR2nUa
uCHELNl3mT/seFMTCxBDsleO+/5YLGB/81bvzBXxCWY+wbsJsqnp4/kTXNzL6RFV2Gsv+kLlJBm4
GL+nyETGTCVN2GQVMqZeaI6UOv48BK2dIamgFY9x4pubcADcBeEow+cR3uH6sh+RhC/bINLP3ljQ
LHUg/Gc/3JpmsGv79HNFynTzLhbQ64kyrzPqIldxAW7jfboK2bbcuq6HcJsi2nAOAEBFXxzmlsXR
UU6EmAyuWxEauBxMF+ie4WTXal9Oe3mokxl6mNGtHpUGKR6EUFNl8WZEnppGgBGYVl6p8rRGqHQv
JkHzQwG/7CO3Y29Tl6CX+CXOXzDpHomFzrC1V65ylAOZSGwq9kyRnvypcxPG+XqcfsQTMu2ffs5A
vlHJl1XXvfzw8qeTzeLVgdvMIyvqcoJjHh2hW02rPDZaljMctAnm8aYIylU9+NFigHhzI/eQdjrl
d9LETOTvANV619ovJtWsstaLgp4qboblDKpG6bu4OdtAtnu2OTelpfTTWB1AFxhVX/yEkBDLi0oT
TSuHG9dz9gpIAKLARrnpJyEF2dFs7JFKXC/1DhSfMipercP4lFgh25+8RF/zbydVNZUEFRsuogHI
sMI3LN5umjhE4kUV6OEtIAfnWvbLLjkom7EN3DNH3OJdv7QQM6NGc65li2ebu6acigiH2OrIDZTc
74h9kNwQZdxV95o5f5Ddje8hSFbUqDiIHdYQt2cruYF6tZLbJulLbrhefUkrexw/yN2a3KglJXx1
lgObmqyTz1VAPEFpKm92BbnlC9RC+O2y2pdL/m5WViX3zVFuCmSX4ddggCg7huda7CC6XIdGgal2
5R1UHskeCb2AZF2NjIUCMcxVJUhM4MAsbky0Uo6RudJmlSXDry1FK9Dc8FdNC9PoeezVgyQ+IRRm
bJOhiZ8Sx447SkXmIF6UYkEz8hOzpKaOpRMrHtkHjZC7KhxktGXTEm/rsG9f+gj/s3S6tIfXedKX
nAdhCrVnw1ztKs+KTx3bpIWbO9HWmVPo9kRfO2cb9p/ajWzZrj0eWfseZEseEHcpN3UD9lRtKqLz
/+xkcotdSI3uJxVtpEBNnqEPIadfJumHYnYL+H19de+a1J+j8KmuZqvtHh0XeCwKr/5z3LyfRGqr
YD/RqJukzNYDXB17K+rgRgeCW13JNhRVX5sq7s+jsiv0Sx5hpE4ShacBc4bRwFzOPLdFp5ho6G63
7uSo61LHR0BhWH5uZrX8TIE6SskBkt3aGFWfzcB4Vkc4v0EBkYuDHD0YhuozpM4UaXeZdd1aVfH5
QCikOk+Fns1bSk+vUwfktHYwtj1BiEfpGPQg30coLyfTND+mcVWt9a4KCO+H6v3FIsjTHewN1kcD
PtzQyrTtbM5fZe5DpkeCqLVW05xbUFiRD5F9ExXcV8B6+QsXaRQ5QH2NTa3rvezhTdPs/ys/lznS
z1wQooNuqrOc7sHsQSTY8DbKVu/n/QOkeehWzOZxitX+wUR/aa3b0NzKQQR6ytNQfgj6zoNdswYq
Fw1mvZWDTmIiA4Iz2ZIehbN+9MxjK1xLZ0ZUQSgVU3PQAB7bGjDPbxMt4rlHxuwBzKp5X48O7HlD
UgO3qDvgUpO1Y11vPbwztpPIvC8xtru8B1gxl9uogRKyHJHuUhL/HoQocExvPvQpshKLMM8htILF
jrJeigf7gqoFt6RWQDCkruUM2Qc1VnTVZgRJpJ0csATXpHB8ntoO1ZEExeEyqeNDnJ3LPmlWNz5L
LiicQTF+ca38w1AGwY+ZJxXixPCLpzFQwy5XnzVHeeyyJvyC6AlMkcjBPUI01y+txJjulABdOwD3
+sEctPEaRcP6WgtU76A79QQrfO9QjA1YEmaFCsxDB1ZZXM+aoWcPh99er5u8x7a2X64XFVX4WEE7
eb5eOMbt6u9XwJptv1sBo8lsUH+mu7BqWrbrqL+ugMPYbvQBwfgPY/jIeCQEL5r8yCaTLdXsTxBX
6flR9p2HvVAZdhZqhfoU1OYNOOsGyDLyrNImskGcDbNOijXzED1ojJ7/DABS9sx/y5LUL6pDYWYc
YI6+ig34iJdZ5RQ3SPbpss+aCqbJPltQWUljKIOABAp/5z7AnCqEZWjR59H1Gyapc9pQZhBlllEy
S8U2FExNBM+81hUl6Key2r+Z8yY/+Wb6G1vprunjs5Nz9pJN/j5S9AyMYe0AonD6nVInw84TB3km
D3IgiluW3MIEnYMAhsRXm8vwxVqeQWuK4aXz4kL2yYN046ETiL6MuILrQFVPzaXVrKe8RflShHjk
QcZ95FnnPLoN6SDZuISIJvjNN5B0InEiJl0GZBM2NPcqbON6LQdkrOliN3aUlNcvLmW3vJxTFm9d
XuzfuZTeVN+Ormc78TdATtQDW5qXw4TMFZmYeOci+EnOUgwgKENkaaA4QnAinocvM5zXuZkTzMsM
6kAKn1GEUG1WCuQk1CvZvBwcIQF8aWZjujW8LN3ZYUt5bVhYgAN99DKPhLi53KuHy7zCzMvDP/xd
yr+7N8WcjmlQFYvuvK5rvB099d3OtNGDMLZCb36qkJm/ENm9Y7ObjfRbBN0QHF8UGyavzHfTWEdX
SY/Y0/wpi9Pqk2V76r5RKqQIRbqgcqgXIxRb7WXKIXuaUJ3/1AHm2sc9WsaKQ4DPcYFctssZyRHX
hNbKt8Pgnr/lZFH4vvm9gcN/ap0/O5VKakeJ51OKAsDmd6YFTOK9MV/P5JFY3LJWcf3eeYgM+O/C
2rN3LtniY2boPCEG6v+RgT85YTk+z3G5Lbxg+KKaM9DelKB3nvYVkie5sgknNMyVPoNTkyjbd8D5
V3ISOozPhQveXnN7YzWGJZqSmpEAj8hsVo+wswfjRwgq9Q+lrkT7MgXmJitghqRBPchiJaCKYppL
U1bPmGSSF2wBQe4N1XOADuhRQXvHqUnLWHOrP5LuhdTdCk9qb+uPrkV0VCMZo4uWTUuOaXVuyJYr
xl7n/WoZJMp1bITFI0we6iKIxvFei2ZvXRvetE8gutijBeSvE4rU7+0E7cAk6I1PCLA8VapJKfQB
oFct6Bu9RxTc7U9pmqnw/aR/4wY8KeAe7oIrqFiTG1cjLApWwLmWH/HSlN+tTdB1gT/duZZfTo7K
pvx2sulZ1rhVeXIghD1+gvpqB/XJ8AAdQn1rcw+d+12LKqqyM7OtLW5L5KzfmOlVBTu8ABCXSrPO
FQiK676ql2kTGOypbPejX3o73VfdU2ijevcPf4LGu+CQQwm1qtqaYTou21FHe/dqBEdfwNgwUqpv
96feJ+WdEbNeTWL9Jw9h7fyZjkmEREmdnCwoqe5hq72MA1nKdrXgEr/0ST/GmEwrOen/gx+kh5It
gjKkBRTDOUZO6yANTIGPUkBUKLre9FcW6HoDNVIIaBCplMbIXbnHMkzliKnJebJPjl4my75qApci
58qBQTqE7QG9Iqf47GkkhnhOu/6+IpkAj0QLJOdn05uRLoD6JA23Qxza5BXRXNG1ylwHkYPE2NA6
zW3kKQR7Rafpp82t7JNnUw6eyOnucqupSSXmFkkw/6tsNYIdlO2euQO8DiCK1K/sf+1CgYatXDJr
5q7Qg29ysJ4hNoy1BIJe+Dq2eW9WEPAWa782lCfbbVA3QZT6SjZJ/RP0RVtyKZtWFplLZ0KyQDYn
qUNi5P0RXVLlaQiHFfq384NZN9VD3Zdnl4pCHU4iXPZqEpAp/TuXEOIgbSJcyiugS3l2KT+lcAk3
ePGPCAJROf32pUNm3nAggNJNCHwc4sm/LgYhgWyowPecb8QBy/0cuf6Vi2zVKVOTfu0UprOv2YHv
FRVollGp1mn24gCNOOQpOqvcZggX/ihTB0BpYH6dwkABclJ7J/iO2Df6iO5cpqPibJ+ouKMWTfcW
StpoqAUOypM2gfKAd2I+FsT8njz2I16imQ9E7TM46nS2rnRbzZgceZ4QxxPNIB7LLeRRAKR57n0E
ZQoze51oKCkyKl26XgL3lRiF1vzsUh1gfRQuh3aqHnhr6NU3qKatdRtF2kExnakDAcUpUHv10LWm
StGHA0zP7lz+BBLgk3JE2qSK/1ylEyATHaokXSN+colsW3350ndJCCTx0K0d9oqLc+RctuU83xQp
m0tb+kFeA9yziqhd6BH2GRxeEXWajnexNsJ1p2Txn3lwPfVt+j2JHGoWUT+5Dbo+3FPm56/KbMo+
kl+6tXM9/tMvxk9NoE2PcJ+++NIDe7hTIT9YSIvCBCqJr1lT0EhJkHSKVTC8vPXkUj45qUk83RTF
vClFjEMelFgJtrYCcHmWcQywSoCq2r6m8JFgiLRpCOIPhaYeZUtVjOkG8cD3TkrglFQ0MklF7Xwt
H+z/8xekTCORM98JVPJ8hd/91+b/2q5Oq/8UM14t3hlsnoubr9lz87dGx4f1h/cGvzjlsi8fa/m1
/fpLY5W3ESUP3TPV+c9Nl7Y/oT7C8r87+B/P0suHqXz+9x/fiy5vhbcgKvI/XoYEMoh77c2rT/h/
GRTf8N9/LP7P/26f/+PP/wHVSlQ//2Xi89em/fcfiv4vRAlEXZQL6ZCJmo71x38Mz3LI/ZcFrszz
TEOF7UuzeWrkBTh6rqz+ywGRhHgp9D2qZtpMaopODJn/MixHdfCnOxbPHNf84+cv8AJ2Ov+f/R78
ZFrWr6gQy7FxxvMLAVfHM2zdFuNv0E9OOlitlsHRVFvQ6NojShhuOO2GHiU2CBruq1z50qnscQxC
QCsnjLz72FAWY5C329lxkSfTSC37RfVkG9AoOwAu+W75BgXda1kzBDIU1mKQwqYNCt1zqHv09Xw8
Beh1+1073SLbiQxfFB28rL/L0XNfeWbfLdXAgWBKHT7apiCVaNRpjzzgEdVyuD7Z2M5o9RzNrO+P
geF38PgFxSIe42gfBQ6ERSqISy9uQuKnoPxZoFYBSkM+LChXSKLEX+3ko16lN3YUNN/ySiNcrVm3
fdSWO/TvahaExw7ttmEcwtUcoJ0QBndDatrX4IBL72qIbXi6JlCPPcq2SVknhAwRrpWHojXjg+xr
kEcN1CjZ+AqE1oTP1mbSm2u1z6yVBtfBcRRVhk6WbRWEArx8yh7UueGXd/sjq/xqlzoEI/VW2/qz
hoT4ZNlHU4UN82oIM23fmuOyDrsMuZAIuUhf1TdBVJN3VMLryazcla243TZ3rfoA3AwNF3VOr6Hq
egw9RMvaIUTqd0YJMoiiu7DqjRuo2c4tAE7RnWQbNH2zRZGp3bexFx1ip9tMUaJ+5P22KbhN97lb
fdeGoHqsDaRTrMmCXy2EVbAP1Hu9Mta8jPmvr2sEZ7qQF1vSZ8c2OPEEu4tHW9mi11DCShIbq1l4
mZEJweSgo8ZE7oEoWx4PsNxHkL30oLtLURkrD6GV2qtPQxAZCwI+/U0iDh50cpu6hEBfqbN+uNJu
WyVSDhUV6Xpi99cVq81hWeVOd1TdFCZY/cnp+vYMeao7FSr6M1ApCJ0fqdFpLHLqU+26Q7SsCspU
eD3AzUGNA9hGcyaDNvdbX4mzA5n67OCnIR+xpqq3o/I+WULiv6s1mOr62PR3WRgqu0iFCvTqTTtn
G8prCGZ9VdnLA8pOyr4g2APasd7Kri6FvR2JxXUDaiLm/lDCQ9vr4YHctreGMPy5m/1oi8TWd0cx
qEgPWC3eOHDH3QRPM2FgNFTmL2k7CdkTyKWHCu2vpGk82BG8skeevdVZs5Te3uuDt4euzJRNN0a3
l/5AyCPXefylNmp1A8FefZQHNE2bo544JD8SCjgRCmw3jZd/B4CcA6mrlfKgE8xaNKXXL7qWrQ3E
iP3KmoJo1ZasgePj3LGOzsKG+tlKKFlaw2M7GCbcniq/meKArnOU2joKQgZXo34tq1gNSMh7XVnu
sulBk/iZeaiRWWPlV1DpWRos8bmQd6QaByw/wblFbw6n3iBwYraWslesKDjIMxAXFuQNtXJ1iai0
GeR10Demy9RFYqOr+DLwYT8opp3cyAPSTemNDl5lHaBuS1hVh80whomwMMoYYUYovjc63NYo7DYI
H6MusFApNl/leQWx1qRbd8DdrGujcHT2HBvbKKubDNA8REDRHnrnDfV607LUkLDrZ27tLXxa3u2k
bXK32ySjckMlKqhuJBX2GWI9iB+Bp0USa5130yc3iKHsgCMgnGwb9RAoX/hokI+HEDlDSWasiNAX
6zwoGuC9Hw2xhJh9/pz7UVnDU3wF53iFoglwoRhmAN+rHrpuPuSmpqxYyq5qsyallqZPbFyThepB
7AabzXfPqp+D4DirCDGZedJsfRirshjFJZ9PfGVCd3lVIc2RD/HKbYtv1Nfnu3JC+6MpnjT3dgji
T1n3FNshSEs9GRa57rI09o8pUPFcS5dlgV6Z1cQnCvxhGgEu7NcowqBysAeqIIgA1UPZ8KfmTPmx
TYmHFO1usKx7M53DZTQYRyD/J0rZr8vUf6jDJlxWCNUURruPwIkmaBHCtod0buN6J5S6tMaAcTz5
aIXdPQVuYdBs0pq4VqusOoTU9MR68r1xmVp+xwsQmbIw8JaDk912kwnlWIF0h6Uc5wieVQtyCLNb
QkhMEez0YJMVgFuQSAuMYHeO7xUL4uSsPyk4V1p7ORnJAU2pFQQvybruIDQJs/yojTnBUy2BYqHY
+yoA2cROHr2u9heRFX+DFAZd9hnJBjSZQPJRAZ/AZ+s6V6mDSs1EpN6BYX6V+1+0AVaEbsg3Xp8c
FQuQQ22NS6u2bqg5Bj/PQ/iKd9ECCbgf5hR5K6BEySbM9U+QcUCLzD3gOPzFhmO7CJu22nQovJJE
S4ELuTViw3137GyrOwbZcLA0b9hpXpVfE6r71IfhQXHdchkn47doUL/2ldVsnXRkjTC6xiItrikC
+Dp51aquO0RKh2pnoeeBzrXmwowJ2isDuZ+QA4HEzAwXGZqBWTR+HtVF1beCQKYUryAzolIeQSDV
WYH1jU1WOl5CNK1EZgjFjNU4BR9d1/pYg6HPM/i5I7cFHQ8ZZRlcK3GwrTT1c4z60Iqlwirocvhs
s/Rk8h+xsNsuWnYJT8TkwXWGfg07hHLVVugfT44BGhgGCtfniRBo6RF23eDaSFobeHzD7eMKCUMr
2pA1rICiIdUreEhc46meZp41rn6iVo36DxfuglrPxBdst6Qkxz2CQNFyLLxw4TXHrFMqcB8/EjJt
u6gYnLVZq1+KpC8+JG77lQcNz1ZzTDc84n/YPiwjvVNsWqub+Or2WjdbdaGoUb8iDlBAudSs61YJ
rkKAeFubcrWjEDpeTANSdrbTL/yxQ+6mnbWrMRjYcYYU01tT121QMGL9VAS3vpbYT+guwMA5RN46
aakHGCete0xb/d7M9UUILA+aH2hzNR3sHVRzMXCJalckCDGh5K2uIhUmSWiWbLImgsqAIO2yRw4I
Jozkz7a3ilUBUROkUYj1UdQXDBAaFyOaKy2krDpJqSUCm9ltKg4qCyvDdaOd7EJkMrutYDe59eqO
5/WcVZvUcFx4aOGd8S07IPkYh/si9G9DV5+XPpSmq7aw70cVbRKjuJuM+Bu8p7BN1PMigFQQVUUe
l5qNYlTv8sAVGc7kKRtyd59EOgr0RD42cCpv/OSjXRoHo0/yRWt4T7VZbAMiIrAlFk8Akan3vB9N
D5baQdABW+oDmZ2HurL3ylRskYksKSbpkmuyxdyH/ncNXMqhCTVYL0Tav4yMT2bXddvSGPlpecx9
inyWvLwPo30RW3fInPG4qJho/gALsG70KF9D6xtuHdMNtl5j16u5NrqPFUubxeAgnR4SjZxzbdyM
wYrI8HirlbW3Vgb+djwVPsxygGLPSFa9bbUUOpjRzqnyuwoqswetBI6iKgNlq1asn2qYPyAaSb8O
g/o8jCX6i03cXxNPhCB50I0buJ2WDgu5lYXg5VLrnE0yzDdumlZbhRT0YdCb6tBTZr5pywl830Dw
HR3Da/IcGTUT/cTrXWNBBkORwC7bO4O/Ccp8Nr7/0Ab+hBzWAmCcgi5g+U0bIr+m4r1XULM3lb08
M2r3a613W2RN+63Xu8aHEdp2kvBWusrq2ti5FSQW3VBmyykN22Vcz/eqOsHx6PXZulKanaX01n3t
D5AS8uxVmrgCoe4vEtUIb21YsgZeh1d+CBe5H12JspslmnC70taSIxx7AXHk+EMeN8+xwVM4MxJl
W0YKr2uIAQsKs1eNlpWHavC1hQO+ctEG0A3VubqBzAoWS61Z2qGQHBx4NCE6A0mzbq8oZl9VmTts
YyOvEQmBfdHOYKLxJr07Teihbn3DLWGTypGHjUsqEvThhg3BCn05wpDKUomHag3f31ojynIHKc0P
uJkSAnSlf5UW6mMxfen9vlgTUL7qvCxaJdqtCjsiZQ61tzQyaLQ1cwMTCJQd8HsN9hTcxTkEQkn8
p9FN9vL/knQey5EjSRD9IpghoXGFKE3R1OQFRgktEkjIr99Xs4cd253t6WFXAZkRHh7+nJLEorzX
fnXbIyhk/VZkBZ64dkj+46XQyT8GDx0aZPyZnWKF2JjuaGLymCEeF82tt96Zjt6+eKxgROawrWFu
dQ9bUQPANLQI4uE5TQxCF7fxvlYgWs3Ce3D10uSJGf85RPuC7YRfVRS6f8oSzJoy2UAYdMDeikih
rO30Np2I95LxSAwhCQMkAk0aMVPoMsG6bOlOnyf7ZhiXo6E1Ky5Sj7NF+aQPwGojiPvGlcWBwa5H
jHtTR3WvnfGCzXErH8gqhp88uDc2ItT//9Jewd3UVrE1wbOCBQPDNe96Skw4kIOdHT2P953pbpSn
hcbG4Jle0gmUaLpdurnkxdjEGzIlbomFX6aQHLe7afC/cpDse2etvkmaBvRpEpBLbNhjrlOXA9LJ
M/IHtpJ4eq3/HX0CoebuFg5tHTTN7IVkqGRhWy3P/uz5rGSAfa1RzZDS7zcjOTiKlNxmGfckIJEm
VjSwLVoosya55paO25VgQqJrcm5Wb1LF2XTIvtY6DMbpFggxvFkbZ1JOctTOLIjU7Af3Oxm9dzwu
J0fqH2Dq4W386yU/eoqUEihXdWHiuRHyiooBmPzwxyNqdgJB0S3UpVN2GoiYXpRGqPTgGlyg9oOe
ECjkZTx1TWHubJd8YH7RngWZXzmgaRfGdZ5TzuTAbsbO5GGqE38KDJaR6EmS2JXGfSOES+VnEETV
nEvSYHUDapNYD4IALXxRnhmDIzrXUzOf5Drf8gXyIlgzl1TbLyHVgB5tbEyVq7cQvU+tJycGp8sb
+eAE8JQ2PDTdbMms73aFkC9DZV8DAXNSwdyBL38Nu01780rirzGehHLeSG+fxpKAAR97pz/tBlc8
9+w+hBr9ISF/RkcQGzvFeqtPJ/CTofFnqJQPCd79kXzWvQH2NfTrOoS5yZ6PVJy+mRk2znYWk64F
Q20nvCovqUcRtNXNr1r89DS1OoNNdri9UUkYiCIl0M4kLKxBpCklCUv62vKTNPG8rJdqlROpX6II
OgEy2akTLdCn1dgpHUVlLNxvX8lXUaNdEPZkuw1OCke+rthp44q04qiozZlyMVw2q/3njwXG/W6z
sFX31U7DquXXrr0jHL46D1l6WtTc7QUED5KcaskMBIJ5QnjUPDZypxZR7k3CnWK9tcmSKdnwIE1A
Phtewqff41bK40LfyKyjZPKZZL1NzVuyQp4b5gc1b8+y7ozzNNqv85bbLNcNWkjaZhfq7Tyfe997
kmr4XjfvTpl0adm4Hi1nehal74GY8gwKeZISZvFmdSAC6hagi8O6J1UVP8kwpuWeAvWwzeWPy3oq
/Yn5DcN0jqZrBiPm05sFnGXDkxdnmm3vGeIHNaLOgZyDYGl5yVLwpkujpthztodR+Kc2t/0de6YP
VVsEvJbdYcpIgW0/mw3coOOLyGIZsJmAGLYuOpSdITK7PkMqD52orGVsrN1zz4wgVlP7smXFY+vM
55UAYPy3feB4Ixdj/74kZKrgR31q9ewTNsMHdApi/LFAKdt+o3BJODzgoy9agrQHmsHaWvayanK2
2pZGaFLHphLA0sSShsmjU9hGPJu/qWbeF6X9qk1/tsxzbteDVdn3ju+qvZuDLtDS81Sz5CmveyF4
rnaDrHfKseBnNSWZ5A78Vq//TpchiykQCGVzxjLImzED7kUGAAfOnt+YlNoSzgCX/qGs2h7ygvNL
7ANTXdEzLPEGADsDAAez64NcWGvU0O1MOVbEMiPdpRW4SxyzRleBX0rViqW8mFFYbOBkkZb74TLY
JNR55jcqJ2ehyMnwLK2XCbjvXtQswlm1VxEAQVJ/gXaZVPXvyjx01NI7a3XvCAzX+NDTn60mmndl
uTgM5mm296VwHjsm0th8MDKkHLaV63VsL7MkG2vdNamTW+4IZMQOJpiVyxXRXWvlxXRkds60iU9M
jP9swbFaLn0WJ5UB93BZDCLCoH1b2kbouYudvCupzp2CDt4WZlj6Brx1DY2E4V1cFC55TcjHQWqk
VMRobowmU9o2cmtTRQgyj3TSFrFhD/AIJofE2PmyjR8Dee5DavPp2umxaLMbXZ60eb7GYMfQAI7t
4h3wfh9WgZ7cWDk5vHP7wqJrERR8FUULEOKapBauqThNlnKDNMU1AXB2pGulKmq7I9ecv/MxkuLa
o1leiuyeGPEnzySN2vzkg41s2IJxKcnrtlziKUtTbme9QNLkZLTSnAiU8lcUr5pmfZqp7oS6SzJy
JtYo7a4IjXp0sfy071Nt1MdOqD3LkeQyF/c5d8cZObqi89r8AFk2mLkeg3ZQf4atHr1Zo6jMX/1K
cb92X+yQtEGp7jzxglHjrFvfBJDvbHt76gsiUCc0n16tp86Y9n3dkQxqsvuasnBM3zrO3IlW8Zls
2S920EOWzW+SwN/AWObXfCyRQKQMlxbon5x9ljY43wn7g9zgiaBvpr9WN81gW4f3zHduNG00iGVM
ppPH9HuwSObwUXlPV+C8crSHcpizKCOD9V1Pf5tlQXoDSk1Ec1LYL3NjHC2Z/0mr/9ryJTKs8oT5
mdDF+qOs+AZ056NosjKYdeQGkjmI3tSDJicQnYE5iMLBh1pqp/dIB8bFL8kM1OCScwR6zdQHo2m8
8iUTX6fkpfY/fcEyeKUPXjhXaUYgM4w5Mjq+MCSDQrk+M52FRTYjlW3qKFJ5c9tG4uFiXZTICjTj
TPyMtQt/wihhlNNhw64rd6NF3mvLDm9QZ8m30wkMwsWuscy/64JxrtVTtNbN338msznTzz23JDCt
7pzY9iNM6SbCOUu8oolrpp/uMAURqiu30DMvwOzTw5rncj/zOIlKvS/dSzqCk+nT8nHQfvMR7rjr
ayTsNuBMErrygnYXwtw50dont5a/ZiUexVDfXJeWe4zUU5PczCNnZLFAeN48iAOgMzQzu7VY1piW
ZQl4ecWUb4TwTn8T4jiSwkXX1WMtHNbNh7gu01u1NBtXzTRH7KywarOSSpi+lGTYrslzkdH58tue
M4s9B0Pc4VdJuQOa/X8/a08Yv7aRAdi8aARP+xaSKBmV9YV7+smG1Un/uAamcYVwYTJCPExvijID
rZuDK86mj3ozP1MxXVabiyqpzUNdiXd/8ueIFPl3bdLYD9/AzDSoazY1ubnMhyQSBa3MXI1wNh4G
RiXjMpgBg61Xwl5Pc6+f7UIArLveSz2bWdLSgl7II+rDY9GWBwee86F3iyCf81gTXswYPq6L5d2w
Wyz5zmtTFKSJ59wySvi3El6uu/KgWXL78sioJiQ5IDRSiZn+uEtUPJRdlLBtxHbJwWF0VhPG26R+
Grh6ErOYblN+KGxWcj6LZtvLtrx1twY5KEl/V4dQTGWxeZ3zr/ZCd2yZnrsEmGNVi1Pu56tS/aao
83BcgAewqoHLtPqSi+mGbdeR71hXJ9ce8WR3p6LqnreBlcNtVc8rWemOm95adfqv0YpjrzlVnBkr
573f/bhpc0RrNw5ESsS6vIXYPtOglUFPZGg4mnSPOXDMpidAW2NzB+bjRP4IlUdLoDOZkRVg4A3h
+JpTbQC+0XNcyGa6PDpzHdr19oIfSN9JbtQgi7YUYGJVQo1IV/tfi9rhkJGbrfMd5VrYdMbtUA2n
vFiey9V6rDKNNrLblbLeVz7JrShQ32Yq30nDeed7DMhBoTeD9ItHzQu0Tr9Zpc8sYLQUolbEp8qB
XH23/SGdYRXd9Gd/Kb9obuiIkvqcl8kXww0bQBaQpwSqFxtpYWuWRdSXREgPzUVvB9CVcvx0fVyC
WFoJnfVCoiXuRoP14GXbblSnfxJGdz9B9ABQGJS0DWSVap8DbKHKekWgrPZ11VphImg1lHNH9x5b
a/UjUnMMHOUF3dLe2G4FZvRBUadp63o0vQrRQs5DyDj1VjSsqvJvDaVhnMw+p85PnXOb6hc7OzNS
fiFXewrqeoW5sl3LFzBPtcOi/Hxl5ZTNT9aT9zQgZQ2OEdXuelNVNB3b5CDtju3OMAs/gAMKDuot
EXVy2jb885J7Ypr8V9MYnx086GtPjtFgunFBcpyn4WtkjDAFmuXZkGYA3UiTfFI6oQhD6Ftb0TU3
GoMyzVtPTtqkcYmNkaUkcGBZQuKu6yaHYdIiozRir6w0UsmqS2ZQccBvHFEeEW2ZnPT69mBeW5U8
e+vrZogSo/0WtW/dlWxipyPqq5/Q4afVlbaQr8VuqOCXELK8ITB7E9dt4ejmken8vrH8Q7ZqZYAW
9SHz79nDYUL6z2ERX6YJZ3p0n6u6Bf0D+hzEu59bxU1raWTP9w2DyqI8VKxFFXXFnruVZeyUA72h
vDp02fTUVd2xV/LJN5Z/TN70PagWP38xVPtGRMaL27LKQyd7adPhwaxODOzDMc0ZsmOiKXRSDr13
fe4P/NH2hDYCFHBqBgWgdRSMgzDRF3p2e8Mad83GxfCL3AwM7MK6SEwccBf0k0giJNaHVpmf0PXa
nQL9lLQUbXWiCC7nuAwkVW0CvAEAF3/b5x9rNaxIvIBQq7jLXKe9J3OBiNhqO7gCE5HkgSZ34bFI
OfZZNr40mzplV6IZLuIC8LV4ZA4JHDI7tLWKGsP9vD7qmdU8SAJLonamHxiwjuXbrZzZoKntd78o
frQOBKRlMVXRtx9ElSZy0/QxnfN+j9Z68g3F018mu3QF5SM7chyAkHU2eWSJ+2Mx4KAylcDcSf/t
t2h1E9Qe+7Wb+yxq86reEXJHYE79RiSDJJuIIQ8O1hb0oxmXjNT0MqNSwAeNJDF9CgOLXdHpZCJy
95trTdSJrBG8S45wdd3r7abaDXoghahIZ9PT77vFJ2aLQliKJtlZbGuwV948JMPGd8Lw1f2qSEOO
q4GpypI96bNVxy2SJ5Oz4n4lLb4qCbiqJGtCatbWnVaYJFpQSWdWckvKO6yXLnti0YLtxZpX0mDH
M/VeFQTHcEbl3aWOfCfI1IzgUnzOucH5Kh7LhuUTZdjcC30LWVh7thDKRXY0xfBeb49559O+Xonj
1aBFvctIafHunaYEIWTpAgrG+usY97qjjmOehixOGgdyncJE85/cMY1X2eybglBcRmTMbk3Ycm2D
zYNPCR8he1LbYZYkF1srI6zBcb5byeyohSysT2AAJmMPhco9CLDyvk29rpvwATgwAr1fOTQK47zA
HItsazn2hmUdRces2KyIoNdsk0mBfWuU1XgwvOYztXjBl4ZZZ6b3LdFABEwT8rDvtrrcs5dz1by6
Y3KluhD6bgLwNCK5MEBmNtucPHGs0BQiueVH5p0oxstLPk77UVTjrgBhwhLy57Z6MIg8luTchomO
HZGeaHKkEYyoRofAcWBum8b3Wxkg3+fHLe1fytxBqdChTV0dijOCmW2nh5qs9ZQGNq9gROKOo4EW
BRoE76Uvh505e8/sBB5Wb73hl/+k63DTJFxwwFqv9LBj3unDGZ209Cg7UvqNxGB+afJGOwSWJx33
OREKI+RCRo7ZSzfl98b1VugpcUsCLg6Akxa8Z87LWm0PSigu3+YvT+XJN7W70eULXAqeNQCzCOhp
rWLjKpFRWRW2e5nUlsXNxkALGCxJOWAYZSVE1KuSSbB6yLKpItCUHfh5a77g1DyQYf5UNn5OnMMS
4Y7au573voiCgHWjJ/gc3Q+U0TfhpqFlYZ4bS+fQudpbBsPD9qsPvdREbHvNu4XNSA4+ZzFmHTEY
MCqyI2MZzhPB2G4eb+H6xb1j3uU8RZvuFvsrPObK9YFJVTAkc9IrGKJJacHcT5JqXqtuJgePxpW4
tkvl5PFo45tZkLq26YgHlUVPLDiNQESh8CDMegdc5QLxr46qsf0Y2aS2mUOgN9ovjbEiHNRn9m8u
2Uomo5PcmgnVip62W6iXOffiWIEcmsmh72LP1zDWenRAXZoACxcvs6PPkC87l2D+tTx76/UihPiT
wqGNsc2czY672lxeVGu/5tMxN5r1bmVWlsztk2rHSwnKK6igfjGFa6xds5I/uqnPzXbfZYlhSKGQ
iUK92ziWKUD876zL7odCy6MOZ/dew0s8rRDyEutXoB0HAoRvKDOgOVbWAwNChusHdapgcMA28P6V
434Jh+vIWRYWqhmDJ9WqjbxvtHRntAzMJtWtbSuGY6ZTROPGEHD0boaufhbKkpENFu2Q+QkqGtvT
rj0/eWhFgfGtuahlDA3yHX6tkD1SHGhdNe8Y+lWRmXcWSrYeZXLD1rM3U9KCa1x5O9/OiwPZJxAN
/JFuWYcyyceDkTii8CFw3VEqujYbU/HnmtsTJVtzYhXrBrQsoZyJx1OfywFEDXc7eMHjdhXbNKKB
4nYmnkut0LX9Db/NipFgQ5pB0mCFOoULUSIvo1iSP7989bP48FHnHa1/aozuolN2XpXoJhBO8Q4Q
CVOaz0864ZSunflYJ93R9fvv0hg+cqkHCJHLidX709oSyA099rUQuG66qmKTaz6lS6dCehgmV25Y
sc4Pi5sNh4bur6xtqrGi+2rdh7z1i31dGPeJQZZ+1R83yXKS22AhcG1uSgZ0TXWuodSt2/Roc/sz
5fP2VUoEe8vD11biY+T3aXqdpb/6xKL2EOB8PjGDownys2NLcJBdWyc/J2ODEXqvu0loEuEYLmty
8dO3cmOTRdJ9hGtivztdeSydB+m6n4xUZOxjSyB5BTNe3nBqdpZ9Hf4kUUL/yd3n7cieIsTUk/WJ
ZvmDCOSAdef+cbR89ybDcUusHqFUzh/xsAsCCUaTuW1AWl5dgkaafufaYgTUEsY+cV6mxuUiJfgg
zr2luDUleVmUOY2hisjk6Yj1rQFpp1nxmIkH/A5NYApT/mOCCez02ZfTdjSVUvtt8N7pKcujn5Zf
hgURKZuN3Vhgw0mAZchO5aG9PuHccvYTq0SeKF2WzRwtolg9As1N4sbdEFmST9MU0GEsbIPC0E4l
00rHdPc6kJV3/l5P7sUVRenjWUkDwvvBZmEWCFjO0UJPLbx3eQpgTlubHd6DnywzF3BJBMxZCTxf
V39I094GQoSq1W9eT+jX0WmH5JS4zXPKKkiXJFBjFkaN7loioFV2NIgWeIoUf5i6qv26ze/0cXyz
2YBIUHf7zQfb1VI3sz0cY+D5ghDD5leGK1ETfRmaQnsD62We9ab9x0gwcBnWu/jkTrCin7mnuWaH
8RY70mcj9Z9V1tpO6tqxkfJ18pBsRnc7phNAO58fSU//1Ut+cFh8etRTje9hkzcMElWkbA9GwDq6
V153HhuywMx93/iYC3FbUmb2GR8F+tGWJ2fMKSXuLHdXVs3B1BDM7Kmed0Zq/1YEy9/+9xd3HClo
s2Do21ex0o01tY5ql5dPjqVo/pQ9BbZh/wzsdoF1GxRR3NflpYnRCulZP16lvTpboW6J1AHcivdc
+5KJuV3MrXoW2vpO02vGhts/LV7LOT0jOa+p+q79wo2TjmgC7PUWlN+pz14zJmpRfU2Fi0bFUH32
sURN8xanctGYnqLaaZY1MFHQlrhveaklUtLau3cYM6zbDLQHRQdYcDy7Z6sFIOVut+zAUxtoJ8Ir
hmPvJuw/GRfd3H51Q+cA/fSb5Fdz0jdcJa+WRZ3PajfcyhuGEfvJAGWMA4rE+NtccjEulf/YoK8y
PDxumTrYfnv2jSSB7lwgSYn9xCFot4aMaD1wxLz5RXd0Vj7JZbYemV/91Qp7fUn6QbLguEnmfYXP
DpgGxh88OHTjmd1czU1YNOWdRou1GqjAlfZ7zaiJNkKd0uJZSaV4xYUPzj3/c/z+YWGzEjuo+9Q1
TEmR2MEn6ceWcd2AFHPQ+8zAcDX1CNCfNtsM5KOzJIfAc9cQ61gv1rwvt/Yt22hkTc/61DOd53/C
4rUWKC5ASfKAb59rqs0QCEXUJR2HHqsufdtjPOrdb5NZ0NHwCitk4M5Mz7cG6tRDAg0mNkzrTwfJ
HFQrvPK2rfKzMJMH7M327YoT2VyFybSZm2SuyeadBJc4o8Idhd3nQKTHN0fVe9tpB7Lsb8xRvdQ1
jFirL99qrymI82JeM493UrSPafLPJEchrKf0sxpmdJ2+j1xW5TjcXj2e6+ubUE0sgDrSfNOXhpIC
4AwnTJbmVlDlYDONcTy7uuJMqMavOqkOXuavewHjhqDfZ9hMGAC6J2vpf/APZHS/2kszk5c2Nse2
+3G2A4mKVyAbDo0UrzdDJevGX/TfNXIcvYSXW++apBuCGo9T58wGr1L9pfXkrFJyeL2P54Y5MqSn
QzcvMk6n9G6uR506voT6DAaNSg/n5AxqMh+NFyvbntm92+E1vp1X2sSl/QK6nMwDiul8Wbdlpzye
j7lR56ynBGYe2S3JEyHVdE35Afg1V4+Y/0AagNXZxnBlWB8sbnWcjcoLJle/E4YZk8ExxDMm1HDm
0Gv8nheg7iBhsKltl0SKme3DZBWvwqqe1moxGafYKoQXEVml9WH1XndkZ+PE8OVkbPp5Nsb7xUvJ
1u4AviZPTjd/lrr/QRpbFwpZB6r7G9HOW3O8z/VbZiOE7zMC8Igydrt3Ivhuu2J8gKqBQMg4buUz
mcjxjkqK3wDfLy9DJFh59LM3zbptFUPQchx2Dko/xZuPGI/ZNizH+a4Fhiwwsod97+Ml/08p9944
ey6jtMHV6t85Rn1c/qEPmpg4JjhI+0q79q75gW1cEHCohqzHmnE991+pABWGmgotdQ7XbDhwgNWh
9Od9Ngzfps+X7IhP/Gk0lDPaVIcbKBmdn16WtxZ3jkq1Z8e60pocUKUmur+BIegur8d7Fz7ZhP24
0UYrzLyEyOHFZwJvXRZtbOLFWP851ZScpoXxplNLPV64GjEwTKGYhx/HBezXKrSiQSMwu6omLyhE
8VZolYh1K18vaik/YO6tUMEUTkwmRho3+SQY7Ff2X+c4j2QQzGGFtg088tdlpACv1cuiWq/Z6MzX
4yjfycW6W+ZvuvmGNP5ZOP/MbvzCsnLx5v7ZBJqcZRWEwU4gS4xNip+n+Z39IRB4ovYuE1Zwf3xa
adfDnHU2JHVn3/NVLtXLrKUXYEmgaTUWkRr3lPbCD/yc2PtCmjedUceGZYzUCulPUrU0eR3B4o3D
48i4gX6x2LmLDid3HbqQXFJnh0h7O7IgTWNZ/W41BEITuuY29kdllQ+uAj/nN9tFKcu967N1n1jA
tjMenlBtCzNRY/3wWH46ksqtB0yJbpgBE/Vizr/U72vg+M51lNSdGIjZYeVcn5Q1o8T+SabtH+Bl
LGIu3m+Xj5+X3o1MP71lMu6f2FPrIzH9S4zVDV1v+MUoHeEpncM2K2LHJw96WrWG/2UeaCfxm6xA
BUm+EhNln28zK6vUfbLWnKaO/2tb/Z+Ocm/m2s01xzIEiYDqqc1lVBQCLJxfveOAafcMTPKwu7pE
Rq5bB2vXAySqgIwo3JB6Iw66oZiDry29MnyBwHFwq2krwQ5svZwHE3xTjr/T6kks7D98PgWYJFZ2
V4C3XrKluBdb/dFhMiizVbK0ZqiblbcpYigtQsc79QuvVT1uQGs361QM/IlcF2KU2TFBSSz/vqhZ
wQGXuGfgjM+cZ8ZJWUXI3TqW4Coj326wXDjNm1m4LDene+FuyX4w5KVDrhi+SKcgJ2DUIq8zMJQt
9CYd7o/YGT4h3H4PXrugr2tR5zS3PSe7xjaHgw86yMrlfSvdUFX631CQg2EbP6DUX9rs0kMI2Sv2
c0YkBE2Vu9lXzNhFyVLEkuM2JU2C4noFdHlXp66GO4LtPN3v96s9d/9G3/ZCevV9v/mfLB0/27LS
D+A1n3Ml/zWLy8C4Yz+iHGnExGjvEI3zsLAmvPTeC0F15mEd2sdsYaS7usZdpzM8kYuKc/QrPNbV
KxRRMIWiv6i1fKEsozXkHI9NBulsM9Ym/++MuSeYLO8ORSdlRak1dv1+9K+Jp+M0H2oUbSbu9aH3
hu9Sub/ligpm59a33xRfosKkDkeaBAEcp3ONNoJs/zeNn97kXTxoek1nHaUowQAk+oPUG4CmpqNC
ZUB7Ypel2ZnedFxaY7x0ZvOhy854Lpm/GKV867J1OGX59NLlCV+9hjPSbp3YBMVFnXjlRm4j/i1r
ZbFRZ14qgiQ5WBbUsQXjfmD2swykdpfM5vWoFW2o8DrcbpsXyMq8t5JsPchefybX+HMr4ayXddVc
9QswzKvxr6mzPG64O6zUvohpfWo1EH3k0iPmN01YTPdyRQs2PXZpxPbSNbDKiqq6CALHGtF+ajVr
Y6XOXgTCdakeW78D6n0lvDEaw0EAT64u+73SSXFuU3NPyOHrZMwaq5ryvl2ZHiyqu9H76tho26+t
hgTOJqDZaSJkWV8PpM8YgTF7v9JcfvjPEiKA6tt9MhNtnaqekiatzo6lsbIiN5RJo/inGd0xXUY3
9sbhOYOXrVL5rDhr0ZBgfncvXQk8vfHdd6uADS+YYV3/izTKO127q/S8wljLpsbMNGmfF1zZyT/a
pj7Qde2eQcRHakXLbNzVI9O6yvDvpwVdHfXozqhpSqj8mkI+N5u8t0f7ktbXtMP1rq9sGmlyL/A5
V/vBWc6yS4hzym/78UoZh0WPY5XgCYt8NkfzT70WF5rHtzOZO5PcZ0tbbvFu3ui1NVF7hMPo7+x8
wyAhWNim8uod62kz0b0rHxyr6kMgYqHFEGy+XsXEbtxlCZs3W3YpoH8HopFm+FxWbPGQwIfWOv5A
8PIjVhnDFvDkP/DAzGNV+9KZ3S9RDE9KtuK2P1XEhcDXZPs4w2qAVc9jEWR51115clPkdlXQBts5
vle5WnFp4ogjsC2jWSpPYqjmUFrLvT6wSJPbPTekYX1aJE/KVNPiqvLKvTG4v4r96ojYinanpfyw
dHj8LmmNb9zq5In934MmPypE76Odzvcw2H9gtVF+uHyWZYOtwzaYrThUEbJKT0MHnFZzvk2zduK2
pTC9BhccBY0aBjZYABZ1rD4/Dz7AUIfaIGo6n305Hy8618CoKoXgdiL8+aHtiLIYb6dOnIXjPrpq
ZT7dUpcZFV+peSnLIT82M/znPNXf7UyC6jAh/Ergvauj4EvO1ZtL1xnUOgfwnGdMBuiQw5ZvnX2L
+ltAYtwqW2cWD1cXLFMWKb2umagae91M1FF5hRE2/BKawmgi4qUnWwyPfXbtfppHs5tvlOjPhsCR
ZUz606Kd7QFjW5l2pEH6+pO8ytr8MxHrZKw269OLg3aFnSQSedGz4SkfGefiMSyZRhjlsZMOWFxr
IWVr4ga/jiJsNUV60YJgrpLAbzcUNnu2EaQIhuAUR3nYiBpgzyOd5HxfeHofi9WqGHHXPCmZd0JA
oylKB1DjoImChpaCGqk8tGOGoVm4P0mpY2TAwg6Hep/XkjtqrqGRFN/dMBPbKRzjm5qF3OX7piQT
wxvx3fnVvdHSXbJOwsDCz9Ndc0uX6sS9Gn/aETv3sM7wuIg6ijjUqE2uiaHsZcPDs+0qYl+yOep1
iuLeV4SfGi55XBhwe9285U6Pbdt4wYuZPXnYxIKKpL9d2kv9CIQQSZ+1nETX92Kwu6hir/Hk2M5p
IgcwNl26yrw2Qq+EUErWDJHEN5ZfcI9a459YOySEzLGO3Vg9M0NS5GzNGGTZgQsIqUCKynMWaIT5
ZixXZvBQ7D2/WvZbv/H0idl4bHV57BPCxZwlAU4suOJ199DqIzXDiv2aXeX9PNsfa9W+aFpGx1Ht
u1kro35O0ui6g+u72xaa5YzeMDof6KU637ar3ySVxi4Z9j6cjWq68RSQUckn4o5vjNwL1m7be0Vh
NyaeBpvX4fD81kiZF/zicaiZGMrp05zImaeMZJmEVTKzdPau4PMpPTx6XtPcNXJ5xhSa4RMsUF3n
dOdbo42TLJORsVgvOhfaHoDQHPpOgfmu3m6drk5uVocjuqPQnMw+OTL+xpiRMLNwKBDZfYQNvQVG
PX7o40bfqp5mK9kXNMwYDBKqOp/5Cg6f+xzovZW3h9Ye3WAd2XwZsomp7PjopcY9QM0ZUUw8KmMb
In9R/BBWuC3YmworbYO8JJLSXp6uJ9Pgsw73jQ/NVMODcU589wPppIowAA4BDQbxzRMz0qwgoXHk
9GNQd2qr5tlRst+3ncC3ZCQ36JEl05/5Y0OZY3VH/x97Z7IcOZJ151eRaY8S4JgX2gQQc5ARnIKZ
3MCSkUnM84yn1+fMauus7P6rpYXMtJBZGa2YExGAw/3ec89wJ9ijPSPmBoQJt0LpygpIBVIGqV1P
dqhzzLpfcUY6T2r06Ir+CwaaYL5yx6CLbMdmJP42gjADSwvDCoA6jOqheuQiVHdLsuyKUL1j+vGD
YkpbVY57kznUVg+vblGfrCyGcwbnb9RKqiuDcXU8ffAI57UdNk9tDAIZ2zclv2gGsAByhAMO3dTP
Dj9TmUjkHLMPxhI+VNetk/KIk7437xLg2HoL5EfOF+ezwBwvLDijlZQTppwd3R+LuPCFJXbCRbHS
VlWE59dB4O+YB/oXtAejj4daWuGzpAP+1Fn6xczyx7xcurVbBy2xqfOXPHfvaIYv6jxsQo1T/qs9
26h/pwuD16tbsUY6Bu+KSbyGrU/FiiyrPTUPrF41AapRXxpzvISSDdkG6XtoVi9G8+xOULJ4qi+t
0X8p8FsLwuIlXaCj684U4vNGUlM7mVfY4St8DunD7eS9WEJsysvmUprrvC+/VPSWmKrsYPNutZEf
TXTM2W4wpIxT07PN6tBNzVaMzV223FyrJYAq3SmuDmdwedVK7Yttg8oS23zVkj1EtFdYV9gMJTJo
u6Mlwcyb/QcsQGtJK5asF9N6wWAvWqLHltZ36KlrIkkuhz3lqZ3tq325H/voIZ65s/0xCpYfzVKu
bbxK5o4GJvlO7ZIzwGklpE3lisRdic7mshxLOTRr0qcZya1uwyUIZWkKo2ca3K9CQMzV9XqHDTk2
IfoqyAhUR0shARfOJlGaB8SSe1S1DPMJLLaTmEhh62ZbMIwBcDaBGQEjArO1CcWEGZgbnIKTdbRQ
Ijq8/JLpMWgEuCecRiGiOAtvggUH/UxF2JG4d4aibXGKyj0DucqS2RyugXNHrWn7OVbUUWO/2vCg
gQ+PGDAbkHLjflfP7VtfYZIymFC8OALTVuinlomUY7dw9ft0gkHPlXVZdMT3jwqYlGeVy4wyG9cs
cG4ljZ50XGN8JwdD5NCZ+pEY4QSfbKihj6z2Y6XGh7xpil3b5H47pxzribkt4qzbD4zNcV3RRdi8
mHtskAmn0IotAqavpqJvw7Q9Y8sQbupA/Wqp0YstX2B7RrXTG5HhoZFoCgu8SByTxcqPOuseJbH4
MQYMTfVjOdPhGTzkJOYg11Tz3h4c5vzsjKnrbrEV+k5S+SvSEnul2GytzPDaVdfAJp4Pg1O8oE2F
NubUO03nHe6qHC9aexfDiAoMHfOwpngCu12Nhr5KOnLKq5G5Jrj2F2pF+tQmf+x5oNRHzJCJLQUw
ZxIeVS457sWezNwvgUEwoNKru4pDfDVY2bmL1SuJAU89MKNWt8ekd15LSOEouAr4UsptUvmNJeAE
Q1MRWCPrYACIwH+fbHJ4XNFo4FM7n62adljVLwRRv8aF/kyxdww5T5kg5zsNGFVqqCfBNMK1mMEM
8CnAzWv0y++V1lpwltPHzurR2uWIc2he0e1gQ0o+/FFnv+Bwr79YEW+jPQCqcHuoankjkRvnXZxs
XGv6XjL/Ay8ligvb6dIfBHzpEoJA23GWOQXiOuLn4Wda60HVW68JFZQkbZVuR6xoof8252JwHjii
NFR4LQpKHonKuBz/vOJl6aEe5mTBFDZUZRNMmCaVTr609oz/kEcb4trb7dpKLbjFdbCKrPCd0h1u
EgXQChdJCAGlH/Tq986uMPSe5iva3muTJOi9VTpVRgT6WO2YvBYtqYF23T3JJzRDMdyJ+WpP8+CL
YvEV5ijMcbmJkOe6UuVnxssju4PqYZyq7Jrwo4LPAOU9nFeO0+2ccr5MRnyuzdwfqlwFyG4On3tw
XcwjzSskoxKaxAwdWrJbngrLVKB9ckwsOIawUKNl+dGW8494EVj+pUW7hv9wHhQaXcX0C2vwClXl
H6GlDb1h25TV8wQRy8e8V6WjD++nYHoSuCdoyBnHxnxyqX692WqGVSmyu6kdr8Ng3JHxvdXF/C0e
UImTo7lji7mP6ozxZOg+KSPNqA01scbzA6qAP8uNcojf9EEXHjaGBdxKpfTqmICofKOLltmgCoCj
B3W6pip+U0oNS1WTjlVfkOOPzjO6Wg1JXvEjUIs3S5jCT6bie4LxgVn0e0e3oyfVHr41Zjh4YcjI
puINHaMBDbzde6MeutsC3b3ftvY+UiqIDq3BAJP3yWRnK8sHuGXkxojxreko9bNIv1ArJxuF5jVR
TEgdnEmhIknRiFpwGa5za0JJZdwtmn5RMbpe5bO9iyJ69UKlo5+nU2yEbyM2MCsjlcx1om81NFVM
lpHXsuaAX22avHMAj7bOHgzxrNVw7sm880go2zKFZrMuhvuwZFjdTWW76VtdB1wHP+zdEqMQ9Zta
NdxehYVuIYueTHtT9ogYa6BkM/jIcKWFn8kL36fJ7vOGZpQQTalfKMbfghGABR5uay63NtPMXTXN
34KAzVNjN0xV8dQhp9ZROJjsMXLgEI4uzQQnSRPMTzgATAcGwrtyMJ4pq1G/5wv1iGJZfn/fLgbk
oDx70E33q5N1bOwjeHp3ygxzl3TihxagPRbueCktMjlJmsFxQ5zylqFemj3VChAT3viLJ4b2qRb2
Ke1nfBERJZYWBpbwhDu3eyz7CWZMlH5tRJ6fmGgrwXBkg5Bboqlu5oHxJoY1c82xXFWGsVUWkklM
+xzOrDcrcBjtjsMb/ijNekqcV2iq6pp0p2OXXjFFQK5twPhBKinA9uE6LWuadHJk6A3WmJOvXApN
x6Bjn4Pq66hOkA+iBpy23qKqLv1iSUy/hibPIrn1BJ5u2T2hf9gnlEvULJoOyoWPlmGl56KjxGoH
Z23mw5NoqfKsuMTUNAjXRQITNYzDc4jicM6CKxr5I3NMJCs5zUQdv2hL+DhYLgeytPHSnBuivstg
5U/yN02dasFV0hd5buBP1jqGD0JqAzsxhQ2XIxhRD1VaMHLIhicjTliBVZD4ZVFhhlseHKV50fJo
X80jAK75lHW6uq5scYX2Bj0hu9RaxnwD1dwhV/prE9btKmun2FsEfMwOnB7ow6/tIoUI1+LUkMGN
sbMdy5z5R3ecmSo5zItXfdJOKImS72qIfHXExgNMc8Y50rCeo2aAAKVHLxAP1wv0YVAFhngxxMNB
ga0M0M4zxn+nr4AZc7dbNzX0FllfQZgZCQRfIYh4A7pxvRjtAp0JtPvY6F3P6JVXZKYvY1ueqlh8
ZPDIIWml392i2LuwR2hACrKI+uyH1phXwnbPQR58A7tXmZ5pR8jRfqw4d70N7YMBc/9cDYyYdHdy
V7i8vE3DyxIPlY891b6o8nt0xtnGXBKI6CWRm2p7li+LM/JiZxh8w6bsYDSnPwo8NtaKnkLWtI81
/3ZfM3YtF3oJ8ApZOoQPw6LvtIhBgCtNIuRkULjk0ZAK2KW+WZQ/sjDuN4watDic/WAaV1keI2rS
/Ylxw37O8gomODnGU7MpU/dNhd7sy0rQMGYMnJgQUCfjop0ug5T8e5qlnsaOAz/Ss+cmH7e57o5e
BdFYCdKMEX+JjJuy3zPtI27Mh6LQvsDU+panbeTJ8wbhW6PBOJ1UujG98fVUHCuXqgnqJzwjqNt1
gzovmfqKwxihuq0MT205He1QDXbyn1LGicgVUWy0phfrkq0NHt6x0riHksStOqvpTYHRWOcBclUX
wnFXLk96F595KYq5Bk7vZwriChkr45fQwbqhf1PyfI8mYwewclQnpqw6glc06khAiDT1JifbJlZ5
HOvM8po4Y7zVJ9+7eTkBQ5hrmOH4KozXslT5fEhQuijbTRlqpZbFFWEggqCMekVpiYuBSLkWy+BL
HEaP1W+dIiFup3xLMUYFFmJoPqpPxlKR+QuPJKB52mqF9jLq2csYMICt5UBvn+QzEyTt5pbVuBdW
hKooyXxb1IymuZQinwGSlHhvRrbMgiIFOxjuB0Hh2S3QRCLrHsUao2cHUjEdyJngB8+lzCs15weH
2QO15050EThyhABDM95mEu0YdGIKM7vwoTbaUEEbqoxixaFJ5ZdO9QE6sdck1REixRrTiNe5mWlw
gyu0NOiVOqQ3xrewkN+cBTmZiubWc9T40oSAPZyvsTd0JzT4b7OgRvTti5LU6zKxt0FVq9uyGYEX
h2zrBgsz9Xk6JLbxhEwGob2rfUN9/iMrK+Jn4WWKBDPKjukgPU2TrAILM39AtHXRWPO20FlYXQwz
cnjrmVV7cHoAUIXWrzGWQZRrWq43qM4tIfXR+7/gS/jvLAf/YmP47/7A/4uehBbhq//jH45//+JJ
ePct64hv/Wlv+OlhKP/8TytCzfgDiM7RXcOwufOGg4vpTydCfkfDA8d0haO5+GY7OPr+6USoW3+o
Dg5jri2Eq6q6iz0gshHpRKibfzgqpSHetKawdQPX039c1/+GE6Gu42n4q4mqEGTI6rpl2MgtTJXw
l78aEaqEZithqoDRlqEn4UFs4itUQBzda4I/GP437Bq3xBH7CmngHL1m0U3oZFGwd5AAhXEPyEOy
rWKcQ9ppMy7JqsZ6ulGvhNMeFwd64mB7xmEKXkrDWCH90h4W0dHgfavGIw5ZBWqe/EPtDsGlUC4m
hIbykD2HKPEB+lSuzFXW2oK24eSq+B6cl+A8l98XJPVDQaCBAMxFbXWUeOoMesJ+Cxkm0F6gWFvu
xbAQbsGhdaeNFdAEDJh65PgIxTrZpvjqxHsHhL6h5VNgSEgMEz5jHqIqx81Zv1QhbaSFZ1Hd0Pen
sPTmjbw9kTLR28OsrXIZHLcL0vYAIrKNFT6Co63HcNeY+l0KlBQrUJlzPAPevVqVrnkhA2Uab1xQ
FAsyAXPh0OSKZl0GBa8WasjKxgE+QVjDhor6yaEYjk260/HJkexzrnvCq2EU9lEvo32eCW9ww82A
46EGcSUvo2NYR+jyEJcHP7RJ27vGyMdf6MoBKCRhPow2fcSwmvyDNGz5CDXd3K2vT2HkMDXZSquS
gZSTBRJzybydg5DCBvpePzcekhVZqKwnpPIBsxt5nYp5nXDzEPHDmLxi2FbVkUcESUtF4Lz081Xs
Eus+jN9K9VC23/C8XRngorEG5og9BNh2U6FRhTnaIVciDIWjqdSg7t+QLnpBqXtKfZVXGZsBeaAY
n0cdOlXwanonPKXwiN3UWujp/L0lI6qHI6iLtW0+Jb5I3lhVIIG+KBM/Rv0hWKipzmTUvTTY8Bmo
Mhn6yjHUVN/krzAeoLVX1qalroY23DCxwMJnFWGLRkK2VyvvOTZMRDMVGZKMpGMahJ6sOuTtAtGA
YTuXlfFYQK/8KJVIBhpBWofJ1eBJKX6NETHiax/MxWAC1TRvZXttu5sWkYUOUNvYLAiW1xjqUD3V
Vc6PUdXJt3B7LFRQgVJbGxEEgK1SchYNXydQsz5RNlXLPEv92rUHreGh0LbKlYv/mVeSiRyggXOg
9DlQ1bo690LrWjGRUl2FbC8NvQBXxeGrVre+u6+ZPaKIpF/Yu4gosEOxq5CJFcqPXFnZKC5qUrMs
mgR98mtJDcI7MOwnvxv4kKgS5kB4gulPGjOsQHSwaJNf1pMv79nIWpHfxx3f67eKi7Vw2xOqeqqV
xJ9wcsmgAYuWV2xmR5n4/XHyDblW7IsFMa2H+ZGQbx8dFOQEynAXJbdfNvE/N8v/VvT5pYyLrv2f
/93+zWD6595oqoKsQlvFYlrunb+YtOJNJVwYoHCdso+2bPzl7CJUZlYBA4glF2RbVn2eA5UV8pM5
xy4TvGoQjJ29AWxUQXObeeKDqu3HeZv4BUWdVW0GXdv0IV4XHZARpHjkJF4EMORMlwawbGbUyFy6
1DB/k9y8AsxgvsmXbJo+34EWSq96CWyUroYKMVsDXJD66JuUETnqFWFdLnTP5cnDTPZEfw1mehmQ
qkC9GclXnEv5aZZF+1+Cj9ya+oHIZhDaW+DAheRexzMTWRPmvHVuo8e8Q6k+bf/+7mr/9uT55e7K
rJdf7m4P0pmWBncXXm46PdcgVjkZ3QbvqI02R1XAC+oP3biHCzWDQc0YPrTNyYzr9d9fyadR+C9G
4p/P2dCF5Zi2IQwO3L9eSUHn5Ywt5BBRcthtKg1fhoSjjup6z43DuwPRfhccSufeJdJy9uv20gZw
gEFVkFKBsVtby/DRYbTqkdA6pKKiekjLM6PvhsRy81gre0pYJX7V9W2KR4SKtkYOLvrz33+U30IA
5CchfENlvcpP44jfLNH1hMIVh1W4M8amcd8Zf+OQA2PcPpVa87MC/Isx9a+vB7bMv1cO/Cy8gnTI
a4bm/vb8GtgKUTSRgzhirSvl8X42bHCjg+XnvAOG/f0nwxX595+nUQipFrWSahmmJuTb+st6GR11
UgQMdyaG7CWJ2NsBrxWeiCmKtEnwBmrzJp1uQqm/MMZzOTNGxV0r0xUaBcLOcF1Owmsc7V4basp8
PECViFl7fyd3+QJLNhyYMGevELpU76HxquY7N45eEj3ZFrzkY9x9NxVtH0TPTdztGV54qJ+8ccIF
jwmWvIosSy4tKd6jW++M4mZPpq+D9+CFEUwPRr9e1G/1EuILdhsjMBtjr3K4yjJCsdOVkzRofrcp
wa/tkeP1bkaoPs4nKJz7cA52ExWBgUjD1tBD5yjC+3CjWxd9eAzwi2qVr7lMQ4iUXcc7P9e3hJg3
kREKDGfCYaUG+JrZF9FTyOArIE9extqfhY1g7jAOfBQmgPLkk582HJ9FGq+Cq4pgp0SHkyIgkOcJ
W56sGlT+jiJfjiaEeQkGxkbfBM2hf7cTP7VwXsHoaZhfhw6eAjyQbhSrKdoKDj/IjaDUzFqU79us
e23rS7dsQlICkgS2P6yWikMipO5BT9EMvIgtbo01TrQp+MDyw0gvSsVgnQYHzch2REempW/yc8kD
JS9fFxiCdk1/J6kbnqrhE6nwULWvjkV/zjXXnHnYKfM5IdSTmmrgFlozdLLXBmYUnXNIQwpg3A1Q
7awiU/EYoOA9KY9JKJ6rusNMMs5fzbphdDLeleM+ASxX9RhGhHM/A4pbdo1Vjce1+X0PYhx5GgLD
LNUoSmCrhxSLtk3Uz3YqdyBVKyyRVm08b1AEA64Na1T13OGtavbbJT8tdrgJOVbIJfYMwb8ucRYr
3pYDpeqB45IW8PNchiPkem0KQd2k38fvzrpqIG9V+aPnU5AKhnr9FLblTh7X+ogXEeVRlaZbzBZ2
Iy+NPJHM/EZ+Ap7V1yUhWTvptnOO25dxKquHGk0B8M0KuRU+LiGCQphhJtaviZ+EDIur8DnTZPgu
C0K5IoHgvXoctOmEb40/mAMe1NQGDNSH9jY674LqWkOS3iLQdU6zE5MDt+HXdWDKQnuG3obLhL51
qKlZ+CUXNw0HN9+U7SzXMsEs/sDMiXQDxvQcZTZ/uT3IfWAYMeWOcEQxxLbHtsWq8TabX2UpQnXj
AiLJtzJmSLQwGqg48vT6iRUA8XmngHdU0M2gynMcVoJaA60CuPs+cmE78zqxX9g1bMTmWtrT52nV
m5pvsgmq7g5e3y7P8UHqws/6tmG5zLKqnp7z7l02ETb8Ldlj4CewtsUtBUiUV4GKd1UNtwDWJ85s
az1/6LGxoogajX0hNg6HokEVHrmRL2k74CEYUA3rdnlL4+mzKLYQN6UzkFSO0+0z3md+gWQ6qm5F
+4rP1k7A6dDxti4w7nGntdVpe6uK0R5SDfB50P4vJsQEdz2A6Qo4rBFOt20ECb0NdrX55DhwJvpr
Xt9vkliDoI/vDp1FG1WwUgpaGF8n/i2zhpXcqJg0/2wsWA2ydXA5RcEhd4ZFAetQzLU4EosHM6Cy
REJQxt/BvdfaFzfjJeweINtoDZu0/S7vuV7VNFm3BlcbmzrTHYc1TgKrLG2wkAo9RMJnG/K6Vc8c
RpirIAnIXL9CMtNP0oWeKQxi6QloRA3ac4p7csku1jhvQf9WxhZVOqw73vrmLZPwDRYlSZTjf0PR
NV775EVDm4ssZoyR2lmAXz3W0FyDOgxI9X0Tq6WO5RshfO8KrGRXDQooDfq3je+zTf9Xrclu3U76
HcSMrIwO+B+iIY2BqIuLVKqVSgB9C2RKMT2BwpNsNAgrETYTu1Z7qNNDgKoje3b7Yxa94/Bh67hr
vsXmLUYiEj53UqrBswb22VpPGThWb3z842LLtEDh8agpl3TM/LpLvNiGGVSa9BWcJWJb4wUDx4gi
b2bOjrQTlDZo/UYHay0Sr4YsBYXTX8CutA81PYVa4fVWs6rruwE5KFWGwBbFNFfCfi0wMmbkZGBo
qLZAU9E7IaFW/OL0z+ysIbwo3Ps2AB9bhFLxD8Irsd07qiEMH2wrWqK3kIri8xl0L6X+PCXfFLZn
ToCA14dmtTulzOFluHfDxK+2cfF5rifsrc4WbGtMSKN9qh3c5b4rzzM7YOvLIkg+sqW/EiLPMEJD
vGoIrEri2g+dE7rXWeVWLBt7/OZCJSvjHlbDxoxAjmFspiH5KT3adUU7MMFwbXIT9X4tUvdFCevz
Irkfi/CBdgBH1a2r9puutkDnZ99lfN70RBmAd9SKuUpNPgFxBJHuPkNa9jV3WJOOSgipsjYKXiS2
P40YIRcDTS17g1SUdYCebXTAPKhEf4JIGHviU8OBYOO8pzWWZ/BEKnIYXsNgq+gwLxq5gJR1O8IG
ZWoYs0kWOSL+lg0GmyV8VIlk8DIZbvBqCoSxxkp+ft4DY/hqi5e5KlZZH8vRqoV2HXviyZAujKDQ
QwIXzPSsoIf3A0bfj+s+KVciQFMD7LrMgvKg8Z2U6GHXeEATsRETuAybZJ6cuvy1gU02Oe4Klu46
QJ5X9Kwu6JBjSWIPRFqYJ2wdmEC7A1UDv4aDjZY9yR/c0IrWkelFebvPRbbWHXymx+d++ujBQNTs
S6vnDEXJ+WR5h+yHbfqhkSdX7nT9WQFS7/HIM5TnsUk8IT50XEkLTGV08oAzhLEpphyt+SEXimBv
0oKPaXweIbAwgpNUP89ut2qdeKX1sejDSt6Sin2umUxP/j8Q/3pHtgh6/A8LoRrec34fvxUMHgzX
QLcJi4ixO1LeAlFCELImmsx3KY7yIVgnQA0MOzyynLiYxSfKct0gVE/yGE8bTDPQ4pkBF4xB4hhE
q2agVxHVGkj7889DyKEDhuCNiB+TGPx41g6OKOEMhVo1KE1ZdtDF56znBYAvn/RMZ4zdSNzgnGZI
LULMXEjDYHeIJA+4fpv7xW+pHuUmodgmF36qcXU3J4OJE9u7228MWsLJnh5yenf5x9zW9GKn9xCl
gIgPm7LAox2npEGlCEOXvjTho9FmG8sq3lA6rzXiOptuY9YfqA3uSEnzYsADxgFwFgVbAIfFjHC0
OZMHhwWfJKdNG2oUyN28Euk6A1dbdGVXSLu+hdIX752c+W2fw1gd7twouQ7hvIGtsRDs2zfhfonV
t3gM2NXxtZsRwoN34MZ9V1CPtcsj2XSMQcfNEII4ge/FxrXNGZ7L2T+wIX6JK4hoflc+SBFQYGiY
tAY7hvYbWXgSMrdumbhI2KdI4w2+/UBbCrLgBW4kdQZhpaPGbJ9XnnljokoWts6hA+blxFiGPGP4
KbnF9s6EOPyJQU7dAfsQT/p21lRpsY5LTOdnAab5Fq8jeWR474/1UWdNz+MNQ1pD7IeMZxB9byd1
b+PF7o4jRj8S0FVP1nBdluYeMsdG1uwRVPzvi31rQ2zmQAllkUUy1K5b0q3bZmdlbO5HHV0pk+Ao
TK5wHMCIEMQW8eNnd/dnnNBfgOnb/085IuVIjgH+64HCpvlW3H78OlGQf/7nQMH9wzRIL4KoSo6R
Rfw4Pf7PgYJi/qF9YlIkAJrEXWo6U4g/JwqmxkRBBd9XTc2Ez2WT0PnnRMHQCDdymFEYFkJ6w7as
/5OJwm+wjmnYhkEur8w0MlS+c36DINLaDBpEsux1yNZ29OrWOuiIsGhkbgo9dHTKzEaXDI/hqXTW
01i86ckI2ON0GDNAZZ7vp7kaT6VkR/xyE/8NoPev10Z8MJMWUwjbgs3yL8OOXKHBKVs2UmncGPZw
rM2gu9TRrD6U7DJlPAuGtlCZt3AvGTjUA/tL0yhsRQ7h1Wrn+F1vUgAluub//cX9hkJxq2DfOpph
8njlfzYP71d8A8/SuAwQU2Ffh/DCaHW2zWVo7oPCAUj/OnZqdJ8Q9rpOYbhgeqkYT6mkQ5kvQzWU
933zrcomY6M4JM425gFDff2lZOpKHVrXe71OYBG1bbifAFs9NIHAEdkI9WBWydQwQibUI87tU9Rs
FUfZD0uBGfCQl+hzUFTo0JnPn19cNySJUVcxvuRZ/4eboP0VwJI3wSUATEXzZxgyU/a3XCy97K2g
C3WkfJ8/Wg1VAloQ7Szla2SXNtI3iGbkPwsZeeokSDny2gFGyYhrlZ8mb9WYmHC3eWB3jKjhtJ87
1X+Jepm8KL/AXlyhBdilcxozg2NAZ/Fi/vqY4h7BatQomAYMJvSvMe7dbRiWd2FlkMkgSLurbAcb
AAeLEzI57zFPzNaDqU3AJCmOBYgsYDuL8h58JvcXThV/mvr5KPPJn6I4f3cb65whtDGauMEgerbv
TCW76GmmPbp6tA3HHOfHJAGYX8L2PAZUILJqTdoMRbkowlMLjfa+ihP9heDZw1JhzLX0ndiH2Hyf
pLNvqGfae41Eu0UHBCezXjuAF5uAyB7/M+nOTd1oZ4TgmIwH/Fbv82cdHv5/ACtNuRX8E3f9vJWm
y520DIB0dit5q39B9IzJKPMRCQ5zleb7oGKB3JoxlCTKsnKZtcNcmZeg0IpL00SQBlMSLqq0/VAx
KTj3VruDYVLigOwmxTZo3MdKLZu73HLf+LvWtp/n5i61o/cSvIHcFjKAlgFEPByhTJaOodzJnKJ/
Pg5qPcD7JMPwup6ip0ngdGg1/ckwkJYF40mPYvMSNutsMct7WQfZTvCMxKv+utiM7voWyHyZAkSW
leg2DjYImxRFiq60jzbUlGGYinOTE+G4YGeBiWB1H7XFd7QgL5kzaYfQ7MP/EMtskk73lztsg5Tq
oMFkW8GWMnXV+g3Zzp3YcifTkj4hyeLPEwVq07n3GAvTUgJzIA1E8z+bYls60sgvAi9d7nHvIzyx
O8UlnsaKZumnudLenNz1KELzu8q8NSiD74IIWYxR2ggvcMRIYtcmJohuotcUnNEq7b0JUSvRUxqI
qcUHKb/+hF3912kkrdle+uOiacAZJghuMWJspM6tVG81JwtgXSd8CR/bqoazoZEP1Ihjn/XPkQJV
q1EVbynNRydxXoYEs6BUeavVBUy9FI4/NclL06nbEFEHfRoxypFU/0BSM/P7vlqb48x4MMGoIGoe
ySK4iyOicDTDPhot0jMF/12jfYzy8aFyl8ybl/okLMp5I9ARdzrvWZLwyGhKovBVAVTFzSxSMuyk
scDFOVZ7adPmydaelgpIxHIReGHMBae17z0TkWNuDd/K+bHNu22/sO22qTad8+gDQaFxxadgZefa
SuWcOC6udnEULEJdFe/qaij0/RhDeRlKs7trClJNo4x8mARPzIeiuBOqkzya6XlylA6d5YA9f66Z
6AjywarWMG8Y8HVC80l2tT1oY8ECmVustXAsL0INt5WjfCO+CaPhZj6n6SzOSVX8+cUUasP9s89l
Jcod1i7LF2JzDnbdR/7EdOAAu5B2JjTCxzbCTah3o+qMPyvWX7UGbZfA7F1BPIlpas52lNE7eMsG
F8fBmJV2vH3VouUjgvj1fSSwS4NXlluYjypadP784nYEzE0zdzlkiK9rGCAPMPBpLQvDwqajxXmq
CsAWI7nlltGIm0RqABXjPhvC+xGYQqTTHH6vggzjHDzDYhNjVQUb0GtAcpHnGMQ9O0MA5Tm2Tr1R
tPcqTmhToeXPbUPzEVauwNnxoGWG/Rypw1ejryYmCZZ4ycnOyBb9aLvTcOmUrn+Oh3QtrNp4TesK
6yzg7TrW622thO2LYrtXpGz21miWBqg7ii4L573rduZDY3bLGXLYioCAkgFsYdCf6C5EKIRoumAQ
OyyOlzuMs1Gp4R7n6MzxSVN+wpE68iLW0IsRhN8mW5RvQS0e8EVJLpBCWi9UBnzoi565cdd8fH7X
4tiLlEr+BtBCUIzGYVEjfKjKFnean1+Ecl/rIeTveTINwADecUxA4kNmFw99iaVdmhfnUEAcqA16
7LqI3Fc3uCdnGmpIRZRr6C6H0nS7c9daFnqLcvQMprsbvRUDC3sKKzmOkMMQ1Tn9/GLiuEsAAs12
P5QI2+u+u/vnl1YE6W4omcS7NQ9naIMtSsfxS9AyVEu4FC/GpvSgDHVwSo1I37iZMRxtoeHLFqkP
icoHFGHV70XWB9h9GddYe1Di7oedh81mitOHYpybM+bO1tFMmeMLjOQw4hTfkKbB7x/e4xr6hugW
E/E1L8C20YHEKmyzDgYQ7ed3RYR/VmXM06XXzY2SDO2Do5PNmwwm44K5eehq49jGXQerU5VO1yTl
ptBt/KYvsXd0k482F0IWOCU+iOZrGUdP0PYnD6Lt/KVapC8kOZikKlgUaKrat9u86brDoKXdQcN0
YSd1p4SQ461hLuMjWjMEnZ2hbrGQVjK3+qp2IzTQ9j0WY3uOdKoVzQSuUYSaHWqHhQcGJx5CfBmr
qeke8VAkv6TZupNoH1PFV9vOfczC6rHQjXodu2WHJAv1I7Y83N4Aj8XELdxD3CXhpoKbaBuJdtCI
ggUkym8lhzAWq4HYizHAh/mgzviTeC4wRzbE8RdiiwqcLuErMkYPcJsPoy/Z4M5vkjtdPJtDhwu4
XqKEk9+meUrpvjj2owugOMBQOefLstVy5GtOZDypQzUfP7/0ti22yBezq965BD0h5DpNDRLhpm9a
nHTcemu4M+z4SaewGP8XR+e1HCmyRdEvIgJP8lreSyp5vRAtdQtvEkhI+PpZzNOda7qvVAWZx+y9
tst8JEuTEKVQ9McUTn2dse9dYx/IkGFU7tYfK/PAt8y+rXWHux1M9al1+waNbjncoScRUBkW74Pn
q3ttKHUPSkr31GWrD0YbopKbyCNuF+885ayxJBxbjn7HPY/toPdTwnUdqio7E+/U1WyL+cf///3/
/4T7EisTmGhdq/ixGAkm+/9Xi7q8wBj03jrYN3EBMQsSjBb5SscYbbrXuCi80lzvSoqXTSQs++As
xm7ejnCfMF1dtxapWjjzqFa5jJhkYMeLimm8tBOS/tifmGQutefMXk8U6JV4j7eDPdtXKp12D/bg
TUZV8GToOXgKyW9cbrq///+eZtwcVSbg6HKRMFNDlRymQfuEUJjpnEz2lt1XWzk2zmtSNzSRldo6
S7I6+XW25cldWjDYkoGoLgNTu7KZieNDxnCxzYoDdhrRK8mkeomg7q+tlJlY3Ccga4OY2O4Ey2fp
s+hhvTfZjnU3vEpspm3J2b7Kujbl1U5e5ra+cKUN92ye+30pMEWwmHwCT8RAzhyrYyJRZMgZ49/I
nLltzOapF/G585W6pNjUycttPsshPzHqYcz4OlWNOLmaUL5eeCyvaslNLJwC3jiTtcZoql3ST88h
7cKVt7G+x4AvG8t/z90ZD6XWxWNrNw25NWb3zJQr3VQ6/otru939/z8vWzsljW2pPrrxW1lzegER
LJ/T3Pqqp3S4hH3aPquSdbEIvQ3tTb1TAg0JJelGjdk/MZs1qUcPWTbrB9lDgmXEB/2bI6fsfli1
/3XGOnkhF3SAIuyuY6m8UzcNt3ZA4xxYjbgCRK6J/+TqogEhAEDu4jH4JCUK07GNOKWvlpBhMzzP
jckGsK6IfmtJ8iMThxJlvNldjaB3yC9myNTbY++WoGFfaeZ5dgoBjXUyvCadxcfRFvx/ErCzauY+
3Q3igW0hvsSAVktXIOLBdF7NkNK0aK9jkuWvUz9cu6F+6ixg9Xr8X3zu7MhKqRHt5G9E55DlRnfN
bjYHWNDZBJ84bw5P/ZnPbpgZWWqkiBkgVEkS46kZMYnugqEx99E0XZ2sB2vtWdis5+E75O+JYxRk
oIdUnLB2KA0CP5TBUmAAzLNiZmjgfja2oUlPGKhyuPhw77cooabt3GBtExTM7myQbpL5B1cRgxaw
U+rAIOejjHaEmJyckJS+UIX6puJ7qizo4KSNbqyKmWhlG+eGWSkLrgeTVZpouviJRONx7RHzSL3X
bh31rOOh5tn6hQbv7IbiFJkJbBALnRjF3WbK4QPNklsgZ/JpTtOXmZvZHZ3BYj5z6ztDANy8poPC
C9c+U8HxCfHxTkOcwHXS7Ho7EidW1NRsrEQSzNnJWD3QinAbtmg12rNMzWGbepuWdn5T2QOMOR09
+5URHozZInCrXvA/6suD97H2yuKfmuKbSyziTVOYtVpVO9vFLAG5KW3YeaS9OaNV/zvDHjTixLzg
uoIn5rHsrsWAT4AzrNf6kE7FRU35uit5LIOJpx1OAILRbHyxVFdvvfATsA/zqrQhL5F4PpgG9XtW
MMEfQtYv0F3hH7bBamy/WlwD/A6YTMzuk86aU5Kd5JB25W4G2ww6kcgp7BWlab15JeQtmHwteS/N
VZniyR5NYOtO1ByKrLzGORm6rfUaYB/cjLUX7WWXPWRWgNfW9n8VhwgxAdBVwJ2hObU+K8ful6C7
j3Rik+LigN9NzXxyhAH8OsJcULnzSfr9uPSmpDkU42OX/4x+e0vDomQ59m2YmdhT1+nnsjK/zFfF
c38I8SUAQKsw93bOzkzYKTZyvlyjwWb0LoE1B2QvuJX/oDxdX8SyLnIzQhjEBBtIRlv8OQLXT+yd
tFVtp4U3BXfG9rGDFI1HcFbCvi7pnbs10aAB/V5NBViXsqk8jsseSY+1ZA+08KWKaoGsiWtnNS9e
OMgdgLyb1ygSuhkYqoHH2WmBbjTDtC0qi0ljNZ0hfelLwFEPjXxlu+PCEJr+ZYhjAU3qo9u70dpE
titBvUKGkg5rJXR4jlEfmfK9pqX7OGl4G4NC5l/V4b8MXAACEW9ndvAlqpfARgGY9PZXXJsYOSVC
lyjjOMX/OCuksR05Oadmwrs9DMHBnMf/913+JqbFLObmhchq7MOIIBunY/1Y5gAL8M+ij8iIEWxP
ZTksmZ7Za2VE4XMIbtXPzA63MTYPQCThVpTfUJ0xZcSCBULC2E6z6jTDXB2XnigzJK5dM+DLz3hJ
ctyfnmUgjUCTOc88wiHH0cqBoQLuFBhYHN0z+FpnX+Ij9UC4tgPnf6LMek+gyJ8qrnDEBDPSIFme
iw53axkiIGV6+psyW4BX4dXnXiOTycWlNoqZ28A5R7EbPVWN/0RRZdpG/Ue44knTwdl18T7XwVPW
gepxtBdvlii4PdAAuSG2HGmXW127gkFs2RVyDZEl3+Lu3M9SMAzsrUsyyB/4gFyNNFQ8kxMmFvCO
VdTCaNDENaeByq+wyEZikt+dGs2eKKGoFFGhD0mvf6S5qMIHecyDuNvMTblEv9+8rGSTPlR/Tcu7
xxMbLdK5WHY6UIPAgzMX4idfIwhwKb832oH9zRNCZF/Ix5og07Dq+lJ3rOtydpAbkZXHYZlHRH7S
srfGf10n/E1+QNpFJa9WFsFvyPNzPuTucRr5zrx2sg6O6UkSq2zS2+Pq5PTeJ0MBdqzzV2fpHMQf
NHRofEc8VgD8vPAYk7GGRGQmJXcuD40X5fcKDlWj3nMfwVA54rnEpvIkIsrkmDpure3KgxFA3KL2
Ulplyd4nAmSTg6ND9tjh9VwGEbYm/rYy+QzKDthBD2Jma+PSLWrO0iphNV4EUI6McVqPYgH/pghG
MGLFtM8oKxCKK7PlO5jSj5aMn2FovvtFtaUMG1wr6lYnqcNdQ4Wu9VweDTZNIhw/UaHkEGEnyDFr
T61rnD6+KI51SyB45D8Hc0ILM2aoQwbr6DqIAhpf7CTw36Py3gtUa/AQYc/mottnJvUrXJr1KHHm
kKIU7fzM3dsMFu5BMz3FGUtnkaNjKX2OBIQx3maOOMsIoUlUdo1dwMFJHgGZGRmxe5KrSJj1Ns40
CuoaSmzccXf7Rk+2KT1LUxN7RH2PPl5jYLcaH4MECSX+hHzDjrwj+dEP0J0Wwgfp0EJGp2yAFOMl
eKKsYNd2c7sWhdPszUTiNkhqtZkJnDLH5tp2e9uCBjGWfOq6DLEgdd2Z0ZB/ZSzcDhykqW3XO7iX
DKtMABSCnW9g6fcp5IJvKj47BdXDEbRoaZ3iLg7SjTCJoBtt/0L2LilekEy3rUVllCsbaA5l7Wjx
VohGIExoEXgAQOeCW1Q+y1PpV6XeCnf4ssvh7NrFV5V2/bL55SfwyLorpHtN3JogF3YOwn/uJwu6
uTDBDAk2+hEG8G7eogHhQGNo7uKrHCGurduy79bZu+8l36YRKDB8PeqP4LlX8i2pYJNXQ9VsaZI2
3sQ37M2BdcAebxh2zNUQXV3uh52I9EH0IA3cCprZhI2QpBTzG+UsNs7WircdZuJ1ZjLmjt38uR+i
HcUpbAA/NK55T+8wUweBuhUOXJV82449qE3id1Yaxoa7ZPdJYNBg9kiWscW86gJSGHtNNEpZyQus
p1cjAQ1HqgEx4QQWXEv8H5Oq7I1lkDcIgNs4DQlnnHAt3qFJnTu96JBiBGHVEKDYc7hTF6Mj2q8c
ApFl7nKTP2MMr06YEfoR8155M3YTq0OoVdLqkjBAPUvmGn/+0KXU8vmI7dnOhlMdoa6YKasvXVnf
OpMgz/+BjKyVJ+ap7Kk9TXSQGd+o9BkHuhztI9YT1ZPbUXLwjTM3YY/D2mGA0zS6Ya4LSwFiBK1s
siFO8VMKaC0N05WYmS6TGO8JDzlxzvkp9RA8N4Ytt9Sb8F73oKyQ28GhRU5yZkngcaTl3V6kyMY8
F0Wbz2ZqZ/mze2OMv6WdfQktMTNP4y7hUZLS2LNMaxEBMSWh3+tOhlPTXGDc4/iJibcrfKh6eeyu
u1ZUZ6uZq7O3ZLSqmAOwHcNDPLsIHxUeaDdTiD4CWjE70tusFuTFmgQuF0hJzDYrTm4vPyXfz1U7
6ph7RB4YVY3fJ7GvOp/Xw1Rmp7ZrNrElP0G/TCerJ9em8UteerhUK9RDtJHTm9O63iZoLCw1tJeR
4gDuhth4pL1MD7lH2C8iCbEagm1gxNaNmNBjHWIJaH0gAuySHrX/mM8aSAj5dbGvCRfxk5sHM1l5
4zfymxvNASLHLWXvLRRcfslQ/+lMlG+tcG4UGis9LeEc10S5H51s/gTwsVbYo8bIAyiwzZLgR0/8
Rw4oDeFPR6HGoyKArvHrFyW9H6qxe07vycU+FP6/qDskbAY+Gx7wznG3Ih7eOi+CMREHFwn+i0qB
X1Lq6oUVj7UKOrg3QLbX2pyhkEXBZzblmIMt+mMv+6fK7D5J+2Jl6Iwq2OjedpgKxspgWAJrWJEq
eKr9n2Z0v7sBxw+RNzXMnJp5bXWf0FzzPpWFfrfKyV9TMrz0CIP23nS0J1CedPG4TPxyQ8AowuSS
XzMPrb+Jq5knWi+MwHjuOMcHMjfjMarWo5GU28Tnh4SQuoHTwRMl/c00KWLmgibaMDSRufna15r5
vrm8GOmD+4iBuDlFUY3StUC442TFSx/0D0b5lEUNle3Ytqs+JDMmE4N3jKQJt616w7LNKFk3tzYH
stcKUuL8jLZCGQghTbdzN3HU/xAR+xakJePfkujtxienzByeyXJrrx7q4MRS/s4JsJSJYmCHYjkw
F4zFI+bVJ+Ih8bYN1m+Y+qSOsgQErrgJxg7IfwfDBj9zIXP2wy7SMU3phzA83vah761S7X5T6+hd
m3yzTto6o3AfEI94y6TF712gcczP0VVva9Yvi4/YPxmLqEvAsqWKPWYjO7iK22Wlw4jTvqA0L0JN
tk5Z/+vn6Ojr7mqYepeNwJeYn/PzEC9ZOCMBfEvoS2ZG7ToB4KzLOr5FiV1vTYiyTw2kiE3yOJm1
uhax8vaSP9uTbstvW17wSm3MVH6NETmP6IMfTHi1CLiKf8TmHUcz/xPRnlKc64+G/hSYMwiCij39
Nurc8gAHCOwc4XFZn+pryywc2xRNee3MrOXt6QzswXiPHDSNTkcNFhnpyfPHd3cczmGA+5z87nSX
5IyApdPfJzttdoaFNjjzYLz2rGAv3fDKXR4fulrsoGTkQf/dd+mrr2H9mhX9VRznb7IbSSyx3yqR
mQ9kpRTUqi2XZMdnUiRwZ0YgLLsAFQinhHpLQJUSuTE9MM1O93OCrZh5qmrBk00gvR22EEEl6Ymi
MV24S4ssk5R3xyd1zSuJ6cIa2Y/fJlJ5hxEIdJfQ31Rt8ky2AidWkw2oBmvxHATF306gJZDF/JEV
0dnPIZgG41nUJ5ux4srsgwsgng+4L4yD2+ceQOLGtvJdnUrj0Z0R1EIW7jbuFN07Ww0Ewlf32mYB
EJIdhJwRWBUhbNNQjqdE6z3ywEWPjIUqrmvSDpoF+TuPdIK5IpQJWZf0eLCcACIFHz2pXvg6S2u8
gcQjDeU1gCK5s/LZW7kL1LmPQyYLgmJpIM2gjUGHIZDFSxjthEJ1wcp4Izl+3aj5s+wZI/cDoEd6
sN3FiBh3u9k13mUAuy+3i6VMJIgpDH9J5K4P5WS82lVwK9QQn1m6j7CnaRGqwnlojauj1EkqE+cD
xNdGm2iPg20TiV1VAjxi54duktaDTK+XSEUfRZAsFXP0GzOWGW3u+QH1YGtwsnhUqqb1VA7eR+3C
AqShIBAG0pOhPOAQeUalzvgsCj0yuFqUNnBiQnubWRxCfLn3qWb4TB1LkB+1Pz8xrvEI+Ii81wQa
rVD0fLgdc0v/aqVuv/Il0WS9wxRrrg5CNuNmnFANThZRDr14J1L+p5A4BkWDnKDr9h2jI1SfdreH
P/9YITnWaV9uUlJKYeJTnZBLex6G7MWPujs16TrSuH6l6UW7nn3djtiXaumfgA9CjbUHqjhIA8k4
2gtTBLW1I8pV2CJ/sB1yvuysYufpKoijYYFksSd3Km4QE6ncGR/ipmI6ls18XdDOZsFMpuLQ1XNG
Gm+X3QglTdcmDAsdDA6Gu0bCowAJzmgVCXJTr4lUHyPwPMFQkHcKoyd8h5fzFEShdagZSTCWUBmD
2ZoiM/PHVThG59aynxFAxIBF2FS6RfxCQl658Tw01PMEpcNlyWf1uAxA9R3TwkGjixCH99fFv98F
G35NbJkc81eLwZ6RMMbNOyaNI1joxwZqcazJLgiQfzokL2cNzh1Ugtxo6fxu7MoOpQkzP6sD7EM7
cu+MAPxQ/8vREKw5JCGGM9IixNv6KJgrr70eXFaWna2AvfLijUhtRknmyxRY+8RgFOADu93hM/ss
5uHiFTJ6GKdVmU3hhUEoYCR3jjY11xVI3DQihSj9tpvC2jde/evDbuBCw9skdfykOBK7gv1qGEAW
6vuldfHNYyKoXtmIrhCzib2fp5yb5cky5gOU99/Y4RY2U0Zw5NqtR1icRUorppPeP8xNp+lcefnl
kh7pzI2i62CXEj0CrPhG2I93o2aMVvlIAop4nvZxN35lZgUzgW2f8CTRSnN+7oCKbH0ehxPE3FM9
u/Ypc1MglBEZJhMYzCCmSJk0vb/9RxlwPlKzeMPoa60XoAp2FH/ojrLiJ5n6HxRwA3OJ0GPsq14T
3gzPosoL7Mm+2g4xi5s6974KNtNvCYnpsivx1Vmmu88YXG5lpsONcgbUK6a/z4lisUAHkHAQ2ICV
rKU2/vQcozoOj1GfZ/uJGddK9+0LFb/LRe0PfBuL+8dFT9W4gcOCSfOXVcYtNsOH3NPdnoSUgF5y
GxOOg6v8dwkg7YA3rmIH7Wvbu8+VK88BptP//1XPpM7z6Gzatn03ZEEn5jY9elQWd0PZn7yp9fdh
VTx7SfZEFlZAycR2lC3LdhSNtbXC3tjN55mRvCgFS7Eas9GUsUpXyHLaMCdrMK4JHojS/NSV71RQ
1VmNw6l0Fx80S1ReXqS9o3Gs5fzHIy8BtjdF+7xiiUNYl1t+APw7GTm5k9G3HMJrQfNo+fFP0nTc
gQS2RD7yA+Iq8Ai0Vrpjiw1ILxEooRocViHoMk0El0WIncUEn1FIbTxJ/yOLLR/dICqPXs3eg45h
vbt86GYa7cKWQPjQf07IrkeH3dTbRccX9lV3MBU3OamI604YLz3uYbLHsHpNAlAoHWqFWaX91xSS
URqQESTsMahcRbKE+LB6UW+t3Jj3SgwGfi5EEFkKQZN977F9wVzVXO0mPJIM05KIRoQBTxOHyZ+h
qB6FdscltIZmq6WXz33eNkaYeNx5U+DZoNaotL8H2HpFF2ZcRvEhOxlf7Lxl9hGRdpRL9VCM6DhC
/2/ZkW8QtN2fOHxOauBXyErFqWh9IKRm+Ta3PJepJ0b0GUtiWRg/gTzidjGV+ZHZ5Zvh2Yeiaep9
CB1v3Ty61F2kJ44zfur6b04Mg/TfOwNJSk/l4QrvZDfkgOMouyj69ERB8Ywp5CIEcGnCP3VR+rec
1lkIHiX2/YbGfDhz/1yKyu83Zs5ZncKw8Cb3t02gUSQFDky2HoRfNGvDS4db5XlkS9bFNlYjBuz/
7UiLG0Qb1iFso3OjxvboVppVJgoAxwNyNRl/ppwRmYippwj7ip90uE8Fxz0LYvOUt+lwSggGhsGg
t6oPznYQnkplrerBRhjhdqDvmR3PuFGMub8hgts1BI3tKpU6OPTJHmOJ6a+HiomwJWh6TRcPIVGD
1ZOFRGdl+RWJdT4Wj6YmBc6g7cgLJ4EJEF77gKPcMYiTSctyBSoO92SF+7gSn5IV47mfgqPj0V41
doJpNqu3/mz8Fln6aE3JfuTB3pmyOwCrlat6lLwbc7FlfOaAb1syjG3A5Ozr1/M4az5EgSIOiGUP
uyjXXxxXYj0U8OlDHJtmnue7ovYcXC/CvnZdfsuLnh+13ykvO4weZFFIoN7aMRn3+ri/soyatoPI
uZ50fslKW++YJESb7nXK/Bdy7L4nC16FD4MWj7a7QeaEWooZ8XpYprJG3pHxRw5yIPpj4k2vJlCz
ltVcDiMAKHsIoGjbwdBbFZnxXVkwx5vEZxNLS5dIEnLyiQTuhNVFnqKIINOUF10/JUb/yN7Y3pNv
9SedxUPI2IkRTcy01mb3rOp77SpYpXm6cUyJ+KRgcuqb35pkiakmOmik40NYTDtokmCUZFO6ARZ4
nV3q0Dhsb6Zhns1MnYLEZX0V2qR1e9ENpdTdSbCq5fDBiLT4UHzRdWKaq/AjWHrZdqukAVvQcIIr
XMQUoIRNPsfSqvZd/tb3JLxCvaxrZlL22L4a8wl+9RvHBEiT1t72rBDhP+KF9XrlbrXJYZUqMtzb
q+uGp0Kztu2ylmtsuvZW85kaziUFtkU22/gyD1l1cmV7VlMWHiFO/pVuhh7OotAFy1oQGBXAY3RI
AQ1j9e7bE52q5P7NUpGs61YjySP3hwDP4Qguk5zrHAJa4od7pJXIiw337nkXaOdAmeaI4W+jDnVH
dFTecCYh2zrQ/64jtGarRDvkAPlIe8ypbFdsSSS8jfrRM7GwtOEfijMo0n4DKSYsERtRdK1iyT1A
kF2zK92AtZ6xM1zT37TEDWGes/+RQ2kc0hZ9YRt+jnLRni2TU5Tf1dale1KI8ip0MFxGMA6DUnFP
BcZj61t7XyODBG9L3cg9hoTgRAL3inGjce7c9j2OgUIQu06ZGojjNENp8tDBpN6EbTqPjmkMxj5m
y0byIlCEsE/QWnoHcp1EgVSxlMZPnQQamGWz15l3ZrgT0Qlwo0lU9aRO1g8WY88oJW1a1R7GaoYD
51Skb3z5FdMvEwzv4N5HCA9Wpc01U3KXZIKXmfZjQxidjagQFp6li2TPchRSKKH1mZYh63P8YJlb
nsvx6inkAP78r0ytK+cxWATEmbwDX3kXvPfevI5E7BwTRW/ZWxmx6VIuJHgqwORZuHFD1En1I0og
3o3rboaOpZOcECLlzg0GyBMRp80uXGJ0UQFFGFNwpTDiKU3jl7hY/5GJrCUhXbAuLQDpIDFA5Thg
bypJVY28mzBxbpU5u+aSm6MnTwLCRUS2CfZjW6OHsgm7odm2L5k3Zpveh49Y9C9WKf7MMPJYwWBT
NyDmxRgIUXGf6KPcdT06wRq83F/Z+i+BxhgfODyALD33ZNuHC4gvVSab/EL0HEOxgnvjbIXFWG4u
mwfG4MPkyX1blGh7yCWlqyER5Z9ybMxunbvvfVhHoyBKSYmMiEymiOx+GEaEJglXeVhts+V1daXk
a2Ok5kfNFvk5d+gA5zHgZ3bT7tWPx3YbJJzeku26MUZPmW2htlqKU1d8t44m2Jt2NURBvQ3UDG+e
8Nq5+E0l8XxYB3dzf+6S6JY0SKaRuPytVL1nn/lJYYZEaRw3g0vMCBRtpmnySWfZd7zMCriOIOOj
aNpErWTzEt7slL4V2Q97n5z4nFCni5evec8ZMxJxWu28lvF4HMMsc8KJOA0XjYJdA8YZ3qOWJFn0
2vUqr8HNpGF1ICf9rFPK0pIFUh+YwyaKQQ+UCpi4P95rM1Dbpm8nLJvycwpZRzWTocEV9RcD70Rn
MPc04E3ng/8mWZKzIvvIk1+7J/xuHLnSh+R76uZ6nQeYK5wg+uFF9PZRGjIgLFpiylC6QD7IfyXp
uJuk9velOzzUwtgguz0bBcQn7ak7VwYHXb58XS4Z1o3zMwUJqhbBCz2gQNcu/MfmaAzL7lnNr2Wf
qFUiyQ7wkuRjct1m3bQ9VRkhWKiPejv5h/XqPJtkTmZF8FtBXW15EFSvEBgTi4P2n3ZeczkQ/VeF
5DUwRDarH7d6at9K9x9ipleCgwgZYsahq8WsLuI/rPTGMEFHm6mvqQ8pVXWB1F5iYPPbkAhW3KM9
Sj1c5w6ZTI6PppZM3MzcxrBiGJh4f8KEUhM70iGbiC0RRnotl4F4j519N/ZgGfpA/+YDblo3yj9E
EfuHXTDzAwPII+x9cdeG8lu45mcHIxmonaa8gCyWaSRrte9/ExJo7QZ/fp8lOgHNlMsoF6CTzmoq
JOuP0v1DhBTRaoP26DWorhgDNUzBkrdItTsL5dPG4P3sItYvatJvamCNhrWk296ROH9UVhSuCi/I
d4QTLStkxq6T6Z6Yxafkfht3UMIbjxcadJOK3v/fh3fG9Gz1+qtQhJBbWVBsTdX+Y/v/xqdWbHr0
N2SltwvdEqC4Z9YRtobSWq/1W+OEGHytWxKQYlaFjO+qxjvWjkXADEu1lVObxX72aWgXjCaEYOqJ
mCUXdatNMVOzDvjfrjwkRzvP3qqcJwJc/LBJhQu9jMpk3/HzUBwSFTL52OmNnGRkJJIkilRt/Xfg
At/EsXhqSVDeqHB8W47a1XQVTr4sIzxuRXY7TtC/226TbC3RP0JZIILqbveLbbKsPo1aIRke1N+5
pema7aLeS46aay3r8zwHeBoNV28aByd1Ak43AnG7GsgbFfGvH7ffTAvvozJJAlq0xa0zE31R4uWU
V9PJltFwBNHBIzMR4OE20MiS8t7kGqndb896GWufmzvonthoqXWpxnsq9p7rxxch/F1ET44Um/Yu
xz0cjdVrEOhHu/OSvcAP2bbpeVQorqs84VUxi00RzNvceC+r6lnUVsDUeabvmXj7Iwl6fUIj42zd
gN9AlhyrUl6qOF7ElqRN5F1/aOP8HLYUxY1jH+xGjsjK6CkJRyEEzq7WSAlIMEBaw/r5ZPLZz6V/
Mn1NVEaF1VxbzHwdKV+71vlGBcbRmhDhPLUV+9eSrZHPLiIKOdfSrCQTZGB0ath6pbvaWJepvAyo
5fohVUcjHJcVESuY1nrSOXhtnJ7Z3qQPsbJU7WPKf0A4Pqm6EM/miB6i9oPHCu2969oQPcDvcFLK
VwbwzExnXuvB/5a9pJ/QuHw9ab3gFKDKyMAG5NkdS9Y95Smifm+ZIs4vEZmMQ+PFXLBMT3ApXUd2
yKshor6Ya0YNMo8/JMFwu1HPt7TJ3mqMvM1cHPHz7Ge2budW2CfTYuTm41OgVuFyJU7nXBIPPBng
6DIyyxcDFXZtNTcbOyha8guQxypjeGiQ9e8QjXP8ka9Kch0rmenF5nsxA9I/eJesdR1X8W3RQ9cB
ytdWhg+zMChiuAcHOqgpQdDPtd25DtnVOesgm4YyrNS35YBdHkVeAb9GFj9QhXK1Fya6a5Jf1vgi
v2SMcT4zKsbeee2tjQA5QGaB9mbORKaMeXVjEPQTu3sZlpsxS7598KJb+COYuu3+sbdougTryVU0
2xVuNrZWfXMJHP1pQ1w7KHxuQ9xPx8qTHzIqb34Bh29WFXXzjmIvmKxr4w5qJ4wMI2Fm4XOGHItU
RGNSab+aRdmPxheiCfwx3+uaXY0ZPBFqU4QTONdyOs3Vm+sAIxgyPmisBo8+ju99Hgzdxqn+drh7
sC+Vr56Yn7tRIgAERaxms103NHEIGoPjMI0Hv5xfetd+xm8M6S2n0Kn7/r2fwr1O24dU4ufgSthG
o/WWeMP7IIGDUNoRVWM0R+mzXxqGmJTU4C2wy9/EnT+ZkZPAkfe3oh4fBFBcTopyh4UogiXJIUta
CU09ynfPsnDYsyUwRwpZ2Z6iVr17AfQZVBHheu6Ze4glfdIlN6acnS3BsCR9zB38ji69D2iH+e8n
LPQmdSoeUUEJsTAANj4n/aqhOqAk0+9UUhjGuMiamNt0MBFvZxjn9hUUDaOzflm8cUyRMbPq3Hdt
LbhHJ0MkNd6tlGEn46LqAnf4MIY3o2XHBeyXsf93UlRPfu4CQhiZMg4S0hP4WVgHLQFPdW2s2iXh
GHfTzg3q7zChvHZEdk2EPMracS8hw5SDp1n9E8sDeUSjdRRhCeEfEIHnXscImX3fYuCPSn9NFCSV
hs8DBO8G4jG0OjJnVsrjBRvAszEn9UlADLAG9kiJKFfn5lAhJIiNke0TGpM1Mpgfpxe3TPFIk6/D
lPHMaJEkhOUPjEhPId5QKNdd7O+L5dbGVZivEYUygxAj1fuIBMKB/6Zn4u5Tf3hkewN7itndWoTk
yRtwsgerZPaqfjQe1l0FocshwGxV/PoBxAOzs+AyR4mLeRaWRhYkirk+pdNSPpPMqHk62GSoLD2J
BtKzKibmvu4PNhbjWnaw1enfD+j1X1ncsFgCFNLniBOLx2TsbknvUQWa66bUN8wpxRNxfE9Tlbkn
p8meB+OmQ30PFAEm0kjPSQ52YaqiPT1DcIQp/TEibjnqvN0CAr9O+cxj2ibmDr1FcDbrLNpPCwqn
XiQ9hvOeE+C3p9zcN1W/ZMhdJnbKBZDlvPFuBcLGrZcnr8NCKxgAAGjvjTC5ZF8UnNfkZq1FPMY4
5/RDirSTw6j5HlBo9jBiXH/ewOjiUPRJvY+tYQODEy1nCRlQpITvJB674AwrWxJ8ZYVzcPNyYhCE
3GsS81WPzrAmueM7aAhyF8OZfLfTyDB9efbvbhqnT0yCeP/EsSI3wFf7gri0XRQysFHZGyALQuxI
6LBdASdSXByNuKoQ9XEYkNmwtNz+x9V5LUeqRNv2i4ggMQm8qrw38v1CtFpqPCTefP0dVMe5+8R5
IarU2ltSVZG5cq05xwzDrj26GVTLOIs3Dk42hKbOAgI3D0QaPAfoyUc5LnUQCARywPoMw2w/Fq/R
1GqM+uTSzcPyOCICFG1oLrXqYdi+qDl4xYJtZDX6AX1PvpIyJrBaJquo9qlAJ9qxgwIgYuVbvodD
ZEyMRuGY9GlmdXE5lNY6FWz2sUvyDNX6LIux9moeC6iuvSUhilmGqfO0tHyKWAMAumOUIPkjGvHi
IK4gRXCAq9S2/i+ycouFpclPTC8eovHB++vYmfnWMF4jIHRZ9qO9SVvkA9E0nrQ2uma6RXenikAj
Zf1lgEczmFm8IKtdX3tO8JylidyZRL+Ri/A7iVzaDULX1sICdzq2EcgUXa6gUBtDUyw3FTaDVZ+X
HvddWz5pnDESfZ0F8V5roms6eRG7YzzPK3nDXMkLjR1MnAv1W+/tbwJ7GnT201rzrfTA74S20jby
LdQ3WG0lhhR4c/UAuchQ3QHlySb38j8lbvXdUJmrwCIdlw7mH5wT94YKb12ztZK94j7ZGlRgZzl1
82y9cgBeQaNcdZ6GdnigQBb0SJ7G7IU5Gj79eZZZjtVXlRWIQT20JSYUKw4J6YqQFuIfxy/X4NAV
4Y16KlElME0YP21FsEKeVkTX4dHwW4XQxNa3Npt20eDsKGiCr2rbqxbxxJwxnoMr7HSOr6fSxJKP
BBgGRiEaTmAeHVjEhOYm78Ua4ABRkLVCOigsfa0V03qq2RlUQ+bxVBMGR7xFsigcfphJSWWgNzV0
ojhXtRVAlgkmQLHBsNW9GofOCJ4t5Kc9CTM64W1JFZpGIzG+gQ4Vi9rf5yw6fNamjW5eC7p99Jfa
aImGol+rNnxtK/k3TMorAgx9iBHJa111nkLoAawKWo/A1CP2EOR6ElUYkaxVWDPWkCGZXk7fnPTa
+FQdHx6db4PVfxR+exw1AxyLBlJGSEqxpKk+ROGaq8qLTrSUHXRT7ciejrJxeBHUegvk/OSIueXd
YNxATLGD8iKxXnDn/cSmFe4sfFOchY3NaNBcp5mK+7Dv3UucmAeP9v8Wx8OnhnQMOZFrxGeCrxFI
jqJc6UmYnAPByHZIwisUOdvaaiSb0g3HNTpZQKA9SVeFONbwkoNLUQnxKXZX8L56SX7rwRvHTad/
dRw0aR6Fe9QmihQF8F+JVd5633WpnpJbYTUnfxjLg/KbWrHBjC+tVWpM9+mPMKrds8WWW83X8JSg
ExpFc0jTsNh7ORmrT4Ex5Tj0Gg/c25DZq7yJf7LEgWfvTcN8oky2po28IG+6O6eeCllAny9wzUe/
yqQn7aq3hovEnH5OGvOXxVg8J96wIHfVTao/6AKBy9nD0fY97coM40tJEHmPZ53dLUbb8A5FovRT
Hc2EaDrbPoOVbYOhvRx6RJM2RNuyoo0TIrhd0QFBoZjE46qbtHxPjGFtoOQM0i2SeG/NFGNciKQs
zuZ8eTzqhB7sq84//ff1SrOyDUb8dBufOGWRfAKc/jyh4F+0CF8EIpy7NaAkSvRhU3fWTHo1gg39
5Bmx7JEIRj7spvSoHlChzxnOTbDMhNFeERS6WF/5PpxHTFyS+Hft2caKkl+stDnMC7uNi0sx8rd6
Q809uMMOQsKS+zn7QvXPWocALtFy+TJmE3p5cz5/1479YuTeryqCatfVxvRmEjhBnyuJzlauprec
1a2PsuYe9Y58NdzNQ8rHeDO6mWA5Hv9J4Qr32I8euEyjGu8wDTaGsvO9Y6NCFFVuvv6vp2x7Z610
3qrW6CAo7UyQand7viDoKHaIfb50hBImCMWzr7vFwRz7TRcMyNSEd2g1SWxj1jjnzjSBYgz+OkeF
efBzz9olhv6SJZMpn8LMBRyWo8WfnPTkNdYiKoU952uBbLTArQUD626UOs7hv8vQJe6hi11EXU40
rfBM0KN0rWaHKc+650krz8KRW6/M4BxlVb+NZJ6+KtztiT+Y96HXU3LqxrOV9ObFc9PwLI3urRx5
46Xeim3VaMPdhsRyy/33ZJyGez3a6cLKhno9GrFz0owCSy9mDoJd7srOfAI4Y/9bcPe6hJDuLfAy
u2QCBuqUbrqeZtqVtF1/a89SJgfdyKqhOtnGaVJ+qpiN0K2ydwxm+6Lz7E2C0WNJeLL4jDCLPxVQ
83DVOgiEPWL1Ar9mdhXVt9R0/zwYGgj0Zpvva5QUGFWBFBDigw96Qb5xsEwMO9+WoYi3bWPpx8el
4UP079HjKYGQ7OKR2gqaYSC2PA8pFEpkL+tevTEMTq7HtMtG+rBsrdpGvqcna6wROmIa2b8ZZRWh
iW7LnSStJ2xVe8hMuzz9d3F8PtR5Of+9pIS5pkAj8j+XYJan9p5+qtAN7/KHRR5lbM3RCJqBJIhm
gZFq5CiAxTLtm+aIZmnVIi05J1E7/7nqIANGjk96gZGI+IBoiTQqDY8yqwGrGcHWMkt7D6JOuKvH
wy7KFxl+2kXtAYwQfZEQtmiwQdjgWGpV30aCvHEXjtm+nzktmvS/oAipDdkJ4gCZXBxi7cNQkBNW
Xtf7r2zsxO9MY3PjwIaOJZ5hQUiq1NEeD6Of50tdozmrD4a+KOw8uTgmvTOySwhwCZ4ek4QyavYg
1NVaT9URYX37Y5j2yckseSOT+qMwRkXeVqTfXdY35OnuKhsmbWMQqYd/6I0/juA7e+iPNr3cLLbe
RdLqeFbnFDOtRXdc0jl1c+/30IfRwcY2znBhZFToG+suj8Zdh4WAsiHkGJOpYnax7ED9ILcbhHVR
Kne3RkYlnmHrWzh5hv5ufh0el0BHgtOWw7q2dMqP2SzcGfKEot7YWbMHPCBSG4E89jwh4KGTpGoR
1vr5b7FIcQ9MQ8IGH6dvTGDoE8wUmBJFAZQ51S0e77w+1WCV40jyFpoI/LESlQdmV1W9NSoo/DiT
GH6Z2ZVBo7XKuSWpiGS5TAYTj3iSn2KNZEd3CIeDju9m0c8d15rxLFIT74DW1z8IA9frFANKjw0d
i3DS3hGQh4jM7OCOYm43DAEbuDdlpyLUxMLTCCTWUFX0rRM9ke2o5FlWorr9u/SFukROgXwYJGPt
l9eeHsg1JvKUfnZEvtc0fUolzW1j+/nGoPSjU+Zcs9pB0qu3cBD9SR2nPi5YyYZdrMz0jTcq3Adk
Yq7xBGTbtBT73jT1t6WVNfaBjLEJzp0fH4eiKpErWp+Jgr3GeKdn7iRfKhl0r8ohykxO1JWNZb6L
qMIryJZq5Xa3ASlQPAubsRGThaghY8pJaPf2HXg77CAf5mDKZV2rdGc38VtkTiAgRuO5EkSNp3yI
AngvX1NqXWPatbtAMN1xkz55t6ixVnCN8zUyOVIMpvRgTm7KQdTF1gthB6U5T92SqMepb7bWYC4K
YCs7sjoazPrzql3gkWlzgvV8GI6J49jXorToCfc18Q4FCbctSvBzisjzjImE36XVv0FYTStsCAhd
OCIsGZlnxypU6JIcsP0PHFOSusGVth6OUhpdm8kebeDZg1y4LratDAI8uP/M21SRQ6mUDQcLANeK
25GhVtyM58R9w7zYn3IdfnHaIxPNEk0cuQtrL3xr9EI7UYh2LyYpk6BUb93oGiB1sTcIGdqYesY+
2Q5tLRaPj72Yqau92/y2tcZ+tuLvfk5RtWlMK0QX0H3wyhkIIVknQmxyWcxBt4hP5Qx4wIdqHP4t
Pgn4hXbGFdE4fKHpSivR72vUOGFxsQSq88Ikrycoxl8SyYdheumKuGdIsi2cqInSbs9Hk/Rt7FaC
eUy/C7NEJ/yk+RYpsiwVmOJYRQURRENlPxtlcgpxXiPMAttgYV11Shu3hzcke7AB+XWKw3SlobBB
6Y/RwBbNX0cBK2z4K4GI59mphRixrTLz3hnYjuoqxy9UdP4h7M1dJNOHDZlGXgfMRLo6dJjCpown
SPqYy2jVR1j/CzQmT1jIjOXjjfXd7m7qPT74MpsOvhzNDebJjCrNMVcs2D4GIo8jcNhqx9Ac83lx
oA2q1+NxsKjAYukjmajVn9pgkw84BDxWqJa1cE0F/NcQkbcMY5JUrMnBa9CQEyvCXFvgOJooinsM
EGONETuMPgMIF89FQAOb4s/ZOZxPFnpnCpgPXLQMuiVqQM+O7x2ipIsL37i2WPpI401xigt7KdJU
3w8pHXIFVW0IAVcIWoKPxX8Mp2Rh19wHborUIvBacXhchhmJ2nlZThPGo0xORMScviInObT6DzQc
mMOqkDXEI3Q5Dhu0zK4h9iGjxNUoh+nYz5ehgVjd0Oq0fegMnKOdcR/PLb3EjM+S3p3UqIkCJkMX
Nnqgyrqs9irOPkjlEifcJeR3ovWBTil1btKQsFKn7NhkUVDYuP02aV1P57GYy+g+uAL78TZFIKx/
Z58aZtprDvxiNjW+ATewT52Q9S2fthUxn6vHkjOE9d5um3KVi/Tij+TY22ZPYzCshrPeQwR3WYo2
TeOSbo3uVSfcvl/TDmMU42fJsk3EuG0DdSzRA9yRgGsLxXdtAhMdepXncpOXkqxKio+6i5sj8cw9
Z7H0OWPhWWJo6t8oaMp1Wk0h3SkJS6cbj5hdtI3ya3uNAcS5dy4LxJTMZ3o74rApw6WURrQxUrls
/G5rVV14z33qhxp3MVFci6mMqmNdWeHanOkX/37zIep/DfMKiHz3OtkE0jkjBxzQESGgnbnE05AH
lzEmt3wOrNHnW0Zg5Nim81Mz7cLNqEXA5JXnH3hQolkn/aTMY7AXqJqFXbdUfAXsstqfQzFpCka6
gUwjmDZSIfrG+ZwcGXvGO1Lk3guLRuUQuuY+zmR85P/I8bdU1ll3wE47aTNgBsreXJxyW9yCKUd/
MDjuiHJe+VNwiiF4eTI9dv1nP7XOxS7oX+h0KgOMepfHPecYSixjp3FOfm/l+1A3XqvY2PfaoL8T
iFmvm9Z6xkRbXSw61QZ5nyfMuTTHZryNTDOI0mUxq3jximQokEUW/MqmEYaTl05bVy+5U7lhaQjG
w/HxqA6Pg/yavUCTDKILri95FZSlV5mg6ivzw5D6ApnP/3wZeRxgJrBrKfnVqMzsVZxU2b5NOyIR
TbtYjrq20SNpnmXDYIyTgrmNO8+8irokPbM2TnTRNnUZq2M8c0uwIPgHp2q3llNR8sC2WOZdlYDX
C5KThkaQ5Ww5maN80YvOPWD6AedMH/tzJHCavW6Vebm8uXSlN22DWaCSSjGvjPzjaLflwZiq7kpw
ZrZzqeWfRBd018elFOYp0LMfAOU3K3OYeVNcemK4pv7kH7qR2EjXRmnjjeoQyeZQxHZ+qOLWu9my
Xz82g34qy+W/z2pbWB+wzS6GxsdBNEnyUtqQrcvAcJdoga0N/M9kZ3q2vRwAQKFrJvqgqtqFq3r7
YLQpZJ2Bu3rC+3QolGBk7tUUf9DzkEsa+T0uJu2T7iczC1sGG0kO6MLPMFOVVTw7qarg/LhIUwTn
JrDGfZVUO4au+rJQFXSXuIf7GZkDYg0j1m7cedQSiX8nrBrreYvWt3CmkoEhnum4FGQNB2R9aeRY
3U3rhfRapge+ZD+EFtQwJd0YBbnKT6pMKKETSxxawcgnFuzVFU2nMQ4Lfx2Omlw7LNpP4fyZxgML
uAEExkpSdhASXu+naEiPw3yRbfrJojCw5UTJQTlFufbUhLkbHcYL2VWL1m4ZkQ5uvVZ9622x3dxk
LfwD6cwEbiK93hM76zxF808yZxFe6ZS/ckBzB9tsw2eyt5FIGlm47boOkA3iqQ2SIZS5uoOPnVbT
2gEBhPTVTK+9tM5dkNorO/QgI/t1evWEPD9AUEk3tOuo08dD1CLaKiLL2TQJMwGZ1jDWqvytbMs+
2Nm2ctFVQNnOmrQ4IBILlp039QuNs9OTaptureic5oWRnQFbdzdsT2ozo2GQDhknP7JvtHhqQs/p
ZZBz/kPp238meJN6LU0B4nnsrNCUNDFy9jLSci96729M8OyxCUsHxwVzK+a7JI35KM1AQ4dLMbrl
1arnOAv8mftKhsAuxsCk807Cepxnl9y33SVxhwC7Ktd9evzqLQ1t2pRpuHw8xWDDipaH9HkbpBUI
kOZcUA6GrcTWxO90wnNMu93wlkVvW4dEOGTUwl2GJKqhnfZNuKmOb55ZdkE/kG2FQBmbLeTt+to1
EMXMAKeHarw306KsaDjtkX7mok6YFfUL06jkkXJNHm3Tj3ZDmD3Lstgmvhddp1wEL2YfsgHVsbYR
KZLBQkzVQQ+bch2GNvN4lzRh3Yg+UJECpkCgeR4H7Xcsa22V2XZ+7Z1w81hQNbCTiZA9DYibCgL9
IJ0pOWqhPCF1n/up819JcuW7zZ6y1ATCkKk165cHXalMd703WGdISdYRLRicCccKTpZBxonnMS1G
ldqU49WSiXlJ3E/f1qheqn7hGJrcplF7FiKjY9XwMzAQMnTh9EJLxTT3Y31QGRFuJJ62mCxuetsx
BZ27WpxaIKnX2lm0zbOn/IQF0/6o5TiR2YnrmP9jx6B8x7nWX/47aBlArScaBbhfvGBTuems2fSy
fiuYWx4Gw2VTY52mmQyu0ZzAhYPVeGCgWsO7KlMPDplvh3uZUqoHtdwZQfpTtt0ysGN00iBka/KP
k46BbeFdDD+KT16kA+Dg6FsZHWAGizxoD1XOHPVKqF8S7R/cNmk6nyVk9qcWN/aqLt2G5JL6LcQA
eY7ni6zlZbCqfF/CEzGDfmM6qX3hBuhBDM2NTHx8xGrXkpZjKb9rowC3kPTh8/jVYudYpznfqent
dBCyXTkde4yCwzk2Qnsr58QQmE8Bc1Dx5jdZcAWSFL2Df8d5UVZGujYQHaxJpcHvPFuR8zEPTy3r
Wpr/dqB7NAJt5aIWkXv572lWWt3eAs30j3yW6J23UYxxcfKk/iaUi7xt1Ksw0N7amjauWiAtvKEW
SXR6424Mj823TpAlF3NB0ZFfAIogxvUaqVc9mPZaGKMKS59nxeoZg390fVySkYJAJso84EnWXhEH
wTa/ao0TfgFsZQQb1D9Ggjex0xJ7K4qBNpu1CfuA/hGMKygC2P6In8CbKTWP+FSt83lfFA33aWy7
vf9T9kW3r8qm+WBCzb3qfjg1xlOV+hmJ7+oo9ZBzODG2az/xSJMkCW9r6111S3MyIcV8Thn1z0I3
eb+86O6Sajc6dfeSJN02nzRgdiWSADe0633rlgH7jj2eOHbNYTzg4XzZ+ntE4ZhxHKiGplZ9VEHb
7Xz0VZeIw/EiTT3oaYM1HZLI/0unCs2450FaY9FkMUZ/JrrQRTvU5mdt2Nu9XoJlAbSsaSmzIaph
cvks42gRSnzPhPydO+V0tyPzDGbVugiU/QIq7r9nKQZZU6TFWodO8DHld1qozmdu6zRTB0I6zKF2
PkmdW8OetF/pp2FTtd7B4HWrYnTM5yyGaqgxPj9AMQADy8yzjdJPUxvLXYWJZ5mzvudQfp41fFBE
2fEoihkUPh71tPzw5/Yrq0GmHNuRcXtcrKhCMeigYpq/1JI/fJ7nspV0GVKWzYFiMbs32aRfI3bs
Nq4BmrKDUy1X4xxKpaMTmy+TB2CAXnSzoKa49TLT11bC/B+OXYFEB0u+i2bgiMSIwBULRIPsQ2+X
hRMpVwEngqYn79PWCGtyh6OYEHRaBuXQ0O44nMYHa64myp5jj1clLxLi0ScMknd8xuQNEFe9ikTa
nJKR6rtnPr9NwU6v7RIFuwklBSuE81Nisbl2lNIq+Kb1GN0eF8a21jacfyEnN72r/ndwsHxGWtDd
bBNPYkjH/oZqmdPlXJUlA3yVQgxPcRATw4QWlh57nVxKzARLzrV/+kKql05rV6jlgE+nvgc9TMo1
3sarjfLMSbsWUXNBVov3M9RZfjSdQL0vrZZiCsGqe5cNL6IaQDoU801SJOWN41Xw1XXUYxUcKPQJ
9caxVfZKSiWBAA5Y1SyJEBWCq9CnZjUMRJkEteMK+owWBJiJzDCQWxGea+QfaQdusEM5uIK8ah8H
hf48ccqPBHfbwgx/KtTMh4oKwa6rW67j/33UwV1Rn6EhcwDQWs9CvKUkGyUHLt39jW0Z2a6D6pTe
m7/qBj0+lIMXo6Z3EBr3rNKdyg7UHAdGQmsYsd4unLtlYgrJ/5ib23WExMWn8iY3otiTWjN+WHre
LOrMY9xBcZFokJrrSR/Z+9HpTZaH8Bxj+R4LlsHP/9FLQCH94FUvNmpJyCYZ4XGZBot7RXgSqT46
eoCR+PgXB3PSKm5qsX487YwchlolnsFwwUN0mabb4eB+laq7RGZXvPW1qja15iLDrpr4JXTH32Yt
7HOdEI6D/8w6ZyPuphxNzbaYkOwt22JIVyQ9nZgF4wyZ+6JlUde3GSTDuZGvaXZQ3wZDpnvYRIDJ
IodvCRpt22W8nQTcHw1vGAEL0gvN0sb+rcfjF/VpeW9QNXtTfWG5U1sAnhlSYsUL6LDAaFOkyJak
N04jCsfyDBm3ag5kwJBxIY50nvvJfYs1co4mmf2poWYFlrEGCaTfqdvFHTEFMn8d5bXlMVFwYAzc
qmKWQZZe8lsU7aYrKRp1k+mDWyXTsbMcTEfzy5o5A0ljQIZMJHTIYVtjrczyC1sIzsAi2LH0uPuQ
Me8ymJzuWadvU2HifWeIi4BFYJEP6tg40GLJVhNu3OugflxGYAs4If07RQBsascprY078AZHRdGu
W6OITgCOopPrk0/+9N9zs42fK5oW28eX/vv641ERNsxUNLBKXkZQLzAb4nR9fTr/d3FqQNuO9L9j
LWi2j6+HshsYEogf3WgSbTvShD4MqJcPo6yNnd9a4g6DtHttf1cGCkEcBDg1q2a88kozrXMJYWRV
qy5ENmH9bbzoowOPtAxCK9mJmZdfNfUW09dWHygtIKLYd9/3T2wO40fHIJQ6QwAfK7znIkbKY5jf
hYmvItBb69WI2eCjnkhlAfrrcV5Fkm/t2sFZF8xtud1QzdUeLcNHU6LU4X6MeGLupak1t8TfiDf4
1O0fNQoypmO6CUIW6QEpBR8HCReyo1f3uPT6AGcDgS0v+CttgZ1XtN7JmS9apyt9OdTGXz6XFth9
g/Tbf/+CQ3pT9zpG8P//3eC+JnABE2VIV6vr4EzfNDyM3ePZ41KCjN6yHSp2mkIo7FBouSo5HKSo
iqVl4rrscP4iH6jMPW3zW5341uXxpceFIC/BzQ9u5//8g0N6lZDlpVKgt90mDE/aZAYQV9J3dyrb
fad31opXd6LQMv728Vh+4l6i+z8FclfaWfZJ/u08vywsKXZOpa4Uq3SGHcO612bH6Zsk+zcUM3zC
NF29Rk5+nyp3XbRq/NVLr15h1WawDa9vB5tuPeLofZ76gj3aH831o7qO8wMq6UURBea+SUv0jk1K
oNpY+cTQVSzp9Kq+LTfkBGbkzTYYkUnAkfsLx2o23lXkCyqzetd1facFwLNqUTxDZKmJauMZyFGG
3oCaGKFPWMae4sq6Ems3Z2D/HeQ7rX+OpoYTEwGJC5D6EmmyFZsI5rt4bxpIpzW92juz+5iRloeO
MJ3XVDSqZGX6VfjJsULHkm/TDrZaB1WAiRLEX2bw0DCCTtVai79MJsFbM3IB3TEZR7SyDB1IqjLG
fe5Rbrpo5hhuY+hQwBRBsxQH3ayvft8gaapDtSgIH24abpCi92diIJJgWyOUrvSGJ4bIJimPnES1
dran0aVD9t7cpF8yDJ//wxzkJy2KZOVp7p987n5aLaJ8RvyLVlRwOzgYrsqami0MOSP3wfdA/9um
zlzgD2ZKA6S46vLyjOMKpjHtPd+7jKYWA8R03Z0uk11kgSxhAKr2qW1uSH1KF25FfCdBj/Qwu0uG
ea2IrfKpVBNpQpVDOqPKiJ+yOVq3yNE8UQPExPAiYwoodrLfgU/bJqAfixRitn5a46eP/I3gaaFO
o0KqHFhNt22wI6c9tlAakPuhtrLb1LBcRMxzlUUrbLbAe1a86/zsWLf5sQzqftFQp5PaZELBiNgj
6b8tx/an8kkcoaYGsFsE11YzvaNOwIhyW4AqHaf8SOHUppqhY6kPRBBi4w0dZOdtsYsFqXQDwSeW
W2vrwtbB+kQDAa8wapY2NPpFk5W/dB2ARNoRxRcYiqQ9S/EdtDY1cY6cRC3CAA2rRCU9SNP6RVzY
wvfqeFFPMfBgUe8ylBzbIsKh2ZnXkNntqxtKfBdjS68N6bpJPJhmN/4VrTDN75koOvnaLL1iR+MQ
tNaT3tuVnXGhB5NuGEY+aSD5d34RRbuu1JYVZ5qlS84ARi/wa1MKBGT03c+wyhaNZTZEXFnONlLL
MPzx8Y3ffQiXfaui3dTCCrBc/uQGe+A+b/AoBDHRcbPsG6+M3WCfAkK77HInOfYQGaugoV2K6agc
W3AvgTMAbmX8PD5VxVChnkju0A2YXGXdNxi7X0A4RhCKZrNW5XAZFCY5DKLpzLEUKLOWozN8ulYI
GTFx3FnlvHft5BXBnrWCeMZa1FG49vYPh6iVYdjfEk3E0pMTJc2wtqZErM2ubuYhabKUHIIJllMW
VrJsrZudv/dLRJMpwDgmfeAWQRAy6pso4szsNdEYHedm8IlDlVZj8UMei7V2eqO9mOhIHQta4qSa
Hxzn9ptioSw8EtUn/z3OMItWI4NKGyPmfoiMT83BRldI+xpEIsM0hwFbC62fyHF4pUPtl0ejdJ0P
7dYJu5uCKkxZnK6TCp/FXjhecvE4IanJOwqO/b/MsNnETeysBGsvqCg+b1b5U7vdj58whSQzpF10
AZkYaiw3oAV+h07+NdiEVopmBiNBXV+EqLlOxXwruLopVjY8WUQvXbUDBvw+sS13hEysWudF0T+4
mDEE/sAAtQDFfm2EhXWMIh/hdDUAUCGxhg2ApcpQkG1MeF8lOm054ojQuzR9qgsyI3qLJINuUUv1
RTTMOTKlukJWp2ccAziiqwEoskq+6xnsI5kj0sUV5VJUDhJse9foWrtve3kZc+uoBDJ4ZkRX14BT
bnlTtGsMoq+Rd89+ZUoOoKAoDbpTSzYVmXRIv/Uuu5Ogg+fdV7+6Eh3GWGIC9aeuXIaGQWZebu2h
HyJ6jg856PFZzXMenPzqtU20UjI4JKX4q9H6WeW92hJ3qe2r0fX3kluPps40LTHw93R2KsqOokf4
3aJGBrz+V5tTUWXuHUqCPNGk6+98kt7LCG4h2rm1K+GgWLVwuNX6HDwrr1gtqmVhoOIjs7ym4oYn
0mbfMNdgFUaLvAwwUwsD3O5brQDKpln7nJSat2/8S1nhtMYnohaoSlEh2UwwvDnmcOidS1pCpBmD
Hg0c687avGo1ewc9puBeeWglDQby1HvGzqy1dIfJEBd/WB31NPfOBD5FK98lrMG6twEJEJDVT5PB
vSaqMT5pg/Z3SJuLwn22UTrxEWMv/qo8f6fzgi7KT/6qtnvNq+mjmoyzGeJlx6KjLOTPVIQz6dSE
e+NxyE4gGVfl59CApmn1/qMcpbMXNd40wq1LjLVwbVMqxklw74TFuL95U8EgvtHzbeZwfzjNlgn7
yukjceDWegbowykjrTlkjRgKIMQhnt/Eo9bvYyRhbpzLHfjpo3T6s0T9v0enABfcj/YZSakkAOM0
abQy37dR1K6znM9Sght1GDln+GV2Tnq5xsjwPQX6tenURQSFcXLrZF9WwVZGuXh3Z3kIMp0UuXT0
y/MifqlIW8b823PvB4SeAlD00cwZtHCfCo1swcH09bMxvo5iRFwaHm1HR5xYsAYbhHHSp0EvAj9d
0+/48PCu44beDlH+5cHxibXWWdlNttB1g26zUTQb16DyKLVeX/hjgL6ssVct7uaTpTi/5+CgZGUg
F0Ey0hXZDy3C7tyR56osMhRoYC282Y6PyHIJn/U2SeIvJie+dZjA/OE4NV+5IkQik9a6zvSNSoNf
vq6+c3tAzQQWgdY7XAgRn3PdSrYMFJ4SbaNpLQ1eLUhXBv6LDZOWW6cZb1DqYrf4MmL1Kxq6P2qw
UdZgyVnTrO0RM4+nvgIR66TqL468v7GZ33BD4URgJrB1ByrCrvEY73uR2ouhUntqJkbIpxL/y5Py
IPyYFfkCCBHttcus4kUNxruALoyVO6+WdJdTH/B2nhQ+lufpjrgWB3WSb5MIMGnYubc4RRTtFR5I
JmAUK8PtEYHZKMhs4jwbNeyyju6sI8iH8SkE75XF7EDo8CxJc4yxlTO6ukUCHEJL+3Rh28GhqWpr
12vdRtbOQlbudCSJHXVV5cmLrejeTpcQkew30cQ3DOCrnjia14aVq5oBlIZ84WNdn0tk9lMK5Vd2
7rr/SyZ2szIsoA4NKpICpXDTeWqnDMwq1hAe47rgUgYbB3vshF/r5FFcPTVJR76FkuvKzgA0avpv
N1DiojJfv4Dvbtz/x96ZLDmuZNv1V2Q1FlKAOxyN2XtvwJ4MRjD6JiewjCbR963j67WQV6XKW09V
Uk00kSZhlTcrMkgGCRzfZ++1jfDgw5A8WUW6w03F6KPn52iGMNrY6XciP8YDNc3dMcTsspoC56Vj
bbdJA+seAcHBjKayA04TddCtB06BShyXT8mBRS104woySSCn8ZKTas3zTp44Lv/XaGQxZKcLQqUr
dmAtx2NNFjUJafXRJioYjLmYULuBIKJGjOrUxORhdUPUTz46ZXU1uNCwJrnB3SMkdt7JukxFlByK
2D1ylt6Vmc9yhVXmIaRMvS+X1s6Ag7yN5qh3/7yRz3L+vj3Lk8KBpORbrlCQ75a//62fDOOVC36P
gHYz0zTj9YBzotR2tx6NOmy/8JW43BExDYbFtuWlxt2MQ6DovQeh1XvYrj0RS5ZmOE9o6L75549O
/KduL08qkx9gSeKQDivYPz86UDGcfXTHowu5b6TJBK0/zIK7Xu0IF/JStm68U7m5zVNb31uy+z7p
+EVZrA2myti1FVQ91Lcz0QELNAtXkkKgLOfGgfoP82Umx0MWufrflJLZ1lKQV2b0rxdHii9R3XzP
dDzhuo40TRcZ7c+Pu2kd0D9ZD3rv18IEDm16Q94b/5mvnTM+rfyei9MPoqTFYWbC+sMTAy8HPphh
0xxEeo7FtRrR4Rq9M3TjnEbPb0/NNGxxI6WPtkgfQ1/nuxDfMEurfsdVvMfvmJv3RBzN+55gl9HC
oJsJa9NiARnBrD0gjdnzYKrh3NOUTJa4FbAfVLRRHUhQwkrAIG3qDMoSvEDgxWcM3/lVWM7TpiZF
waAkt31Ql7ddb7UPvAA24C4aIAzqwN02qdiFWyiUmVnEVzHcwzX+OUV0coy5ZE8wabok5qoIre3Q
guWCIUf2qa48j9+ugspWE0PnrNVdDQVkojS2lgUv3M3S77cg2Lg2iNQ/hQQCIc6CtOXfEOSchLFP
Stlez04Z7e1Ih+sos7sdfvr6pCoDBv/y5dcfwag/J/gYd3/7T1lURDu0s2dYDezFuhQZjZtEuv31
f/n1/b++1Y0cegzojbGDObo4y5e6IAIsRH+em4oIRsnR1ALTvfF0wXqTNRPXAPFRj613i+F/VS9i
YhOO3gPqEOUeFrBzweknHToNJJ0vWQt3olc48wmw3fySvipL6qM1YCUJETK2k1FkjOA9VSSxQFUo
yeb++uJYzhN+ZHtPVirZkuYpIa3U7sFvjY82GXJyyJA+KL0sT7/+aKfxRbOO8VpzOs15ft93qj6g
1aKjGjdzRy/WLMX14GMFhSD2ajELHnUkIbZbVUKjAZj9qdXOnWgqrBseTQ9gJ4Lzry9FTRFz5bZg
Te3IOOdmyUxsdjTHMGfdNWMln2KAir6RzA9zUQgMhRSMh8xSVhS630NfjOS2QKDIkI4eMbFq6uqR
knWaazIUb3acOPw1vwt/tm9FdZ16vnfpRGnftvrGTW1jp/rOP3kThoKx6QDXSmfiSK3kiTYaKO9V
o8+3E+/KMxnlBpezCuEHtNQ1swIJ+tXsxva541xmLMtSol7Z6ZcPk5stCsx8NRlhcUOhWM36sPkC
OkqXqZt3ZDKqtahH6zRJnyyp0MY9aglrUdTQNRJlglBNnUJRW9M6XT4n3fLpKLZ+6GQHmvzKl6Eq
UgrMi3vZ5NW9DVYQTsZMlcICEmCj5J8VAYjtyOWcRq0aMj4dY4B1zVfPAnxhD4J4Fhzr2ywkLVAW
pbuJnOUME2fQ+loXI9uct2vXnZqTIG5LiT2Xoxa6bOMRpE7wV7COjU/aCz9b7hC4U/R5nm2cvLDq
hagpynDKY+clzVH4FaM56tfB0HF7EwctWdISJ1lQ+2xMlv+WcL2hv4zoSdN6HFUYoXGAenXN79WQ
V67h31A0l/Joq+iMh+IjUOnEMvuaocE+B7bCvpoVb+zh1ZUbjCG0o4ZAYNrm28YmEqk5ewZLI6ys
bI4nZtFuY1q49lNeYMAwrC/cFPo1WnDpfpnbsAVHFjgwgls1ETXGDZ5jpcLn6fnRT1K74sDesjrm
UCQ3I5ebdasNmJ6jWd0mcg4PRGav3MxvLzJuFMNqlT71ER8RozuVdp6dMRcmu6H1zBvDRebwGj87
SRcXr12O15IUOJFUSalLmUC20afUS5K3fgE467R3qTGwUDXwOxBHx8shgv79Vw6Iwtd5lRgv1A1M
MKpOnsYUBD9W9c+4fa8Q3PyDn0/uPja7n0M05HdxNtU3hWW6q07K/gYHo73VnYzPakz1YRDDWzmg
fAwjYeFpqa8nmKkDp31pi9fYxrIbSs4YzZiVzCcQMLPhplP9sl0xyj1xjeHiOf4piKzrmAqVSxDY
xlEXXkOhSLQyA8nsADXrhlmKjdzMqcMaC4P8WzPs8rJfXtBlVSkJphmUKaD/O58VbKFzMkKN6sJw
PDXLFxsFbd0PQm2hmXAHdWvrwLItf5yhcx9cDhx0AzEqygA0UyZgDIHGPMb0Y2wM5IJ3YziA2Cmu
0Grqfa6CeR1q3Epo/Dit8/za5lV4yccAoGkQTCcWteKPxt//9qdC3fY//o0/f/z/5m8GIKEYiP5x
9ffNj5yasR+/d3//+o4/yr+F+iYUzhsTWpNtCmnzb/1R/m1Z31zpuq4J4Fk5DqSy/9n9bVjON9+R
ymFdakvXJPfyl7+WfxvC4+9Yy5CNhkvpuepfKf/+c6GvZykpbdO3aEezLMs0l5/z+8Ac+kEUeYH4
iaB0jeEnQaJE9f7hRMZWeiOagAiOv704/4tK7z+P6PxEeLIgAJRiUrdt+ati+LcRfeIg1ESB/Fm0
WKVllu7tWOoV4YxHTSb+n/8swBV/Gl3/009z/+75zRlVq3ox7NW9XBI5DcaSXeNDSEEMKO3Hrm9y
XDQ1AYFtJUXcHn1KF6n/GOs5vcSeMtNrv0TDuaIZryfeN3Zg1pOm7fUR0AR442gKXXVqfFe5ZzdS
Y/g4ZG3pXHHA9FriBw5H2XYX1Z7satgSABpILIEhXYIvtH/L9IHkuVvF14NZR5fEHWoe1agIPaIj
qjR5bEaDnsm3SNhD3W6x+QAVvmq7yVdk1hZiyibELCOzTxlSJFYjvpaF/WbTM+BgU0oH0ztElaff
W2O0ARcEAStqag8t8PJDXA/bNKm6mQ6VqU2udV5Ncs8yNQh2gww8/RHCgPgsm3hxOMCSd+6dKpiu
k2jw6TxdtI8HGrJUtY2GsKZNKZ5KfwXdbixPSnhGuwXbQI9Dy46OFZqb0XMQolsdCb8urAuV+hju
uctlySGaK+o058SiyYxQq85WuWTsPbp5oV51nWNHrDlAT9c8jbjejEU7y1Xbt8CK+k5SLlYgMb3q
WM1vObbUjn4lOkOSHTZU/VXGXlptx6kkfSNFjRkIC348P7dWG88b4GW53NdG2yqsim4SURX4Baxm
BFKfmQ2EOkwrOcDkYLKt/NBJlWPLpHzOfizmuE9etAU76EyFlwtXIIfets+QffxFI5hH3DpWhf0+
SxSo1Zkcnbc2dVrHEHyBwZ8NEsYGtVTakhF7L6efQGlVuln+W0PJ9Pd8GGs6DW3p0K6TZ6XJroK5
o27ZgGWeQUUrLXm5NZiXzkNXOsx42PQGP19o0CXKW87ZYuXu5UMzOdxVGrQr7LTwlaYb16IsmghV
kHqH0A9jst819c8Gt70iTeODcgAnADnpc6SHvsC5Tbg+9e6jKm+HQ0+ejhi6iWN+bwXjYH2lJkWG
z2XdmvPamHqS0AWEm/K7noCkoVlA+UYictPcxWCGmpceIeVrgvyWb5uwFsE46vrQdHlnv88m9V0Q
jZXKXjq29M4tratifJAEQPIjg5HD3dLq6nykUHq2Wk2Hd5jXOYpnNXHKppsC8o+uZRx/1fXQYbdj
S0yZMrxjR+KIAZAmvQbidDvUzwSPsvBYGV6ZvtmjTXtUmCTpaG6ySCD2rxkskvqSQik27+1gsKKz
HG2/urIAWQNX6SVhqmPlON58YZxaUgt5EKwsTbf7yh1MkYFwrS3/PkpTCd6DzYNAi3LKKVmLaDDQ
Z+PYPSSug3POYQ6+JrbSM6LGssce0Vo1+y8OtJb3hvlMqCPmI6IaVcyrsATwR/ArtB1VeInsJOyC
A9vScIG8co3aouN0YwUbitggaDLZc/5ugGle5czbwdmKociccBMVoDZAe/Rvk6oHTDIp5OkHXO4U
fFLSOjh4js3e35jlNPsHzAzaXlKCtICZfUMRC0TacjqFAw05H15gzBHgbl0FwxEzL3iyrhL1tJmi
wHAeRdYQP4XRuWjx4VwXe2smerbxATSikqZkYC5xDmHm3DptaZOx9KlVYP+DGMmSTjY+MclCjUrj
Payq1pAkWXTrIMl5fWy/g0vg9SLJabInhQxS0mQjnewxio0i3Ru+AtgepDG9jYKEbHMw47F4hzlS
g5f2WeyvE9OHy9/Faio4QzR4GiOSi+EmiBeNdKKqECBy1ZXq2FDLU3w32bzUW0wQyt+VoY+HDyQY
wm/ei0J8pdY0Zxfl5V1+rowRIJMpvf6JPgQHLZUHljxVRtLZdzU9O8V5KrI0e+FuzcEey/Ri+fAs
K3pSdVbGGEKCxVtTA2DX65Q8hv6CVWTTtWcuFL16crvuD+nq/87Mt/yU3yfJ//FTNz+6H//xb7/9
AZJC3Ok7lsf6nqtr1v2aQcOvcvl//p/+5X/5+vWvPOrq69//8lH2BeTI+6+QE9LvA5rHHPSPJ7r9
V9mEf57olm/4Y6CzHcY2IiO+Z7EzsFyLkeOPgc42v5kmnAfPZiizPU/wPQX+r+jf/2LLb8ojnI0l
X0mb1eLf5jnb+mYqW5mmcn1kSN+z/5V5zpV/nnhcqSzBW1Yw0TFS+uKXCPnbfAWEmppyqiS2TZvP
6uCKNPzohxGityicCoichY1DuICdub5xLfYj+C+1gqLXS48+x0p/NbjEcMdF3ngFRM5+HIIIr8nU
TfvUJ9GFtdRc66DSy6mDRFgQt3wu8LBcgLWYa4aNbm3mfUjPHZ1JsyMF56c6OilJ/53GCrjLOKsf
Y6uG4AYNFdW5bO/nWhSfWrTQ4dHxtr5w/F0A0GDVdm4Igoxw5VRl40Z6zhfVD5Sqp528GnHCnkHm
0zLDdpF5VdMUVE8WVJ0weIM5EN7X2vyRtBHdbiPtZXNDDWHK939yc2g2FdoKJHv2ml2DIJCKwdxK
q0zw9QXlfW+gayX0f+3MzvQPNJ+pnV2hlli9ROkArHaTF1G672qj2Jbkf3cOsB5ARmWI4h+HO5sl
89bm6L2tet3tEIPkthohO8omAXRqFq7aNRz1ViRv6p0HYfmuKkcwNbjmNn4Zhed5cpML2kiwAiq+
YJ5xSINiwzVlDsa68UfrQaPHrASPkv0oRnDgH+lrRGfKhqouY2Njv9nEaUA9hDcNXLNqsdH20sgC
NxdfIwV/gL1YYeSE1DYCFhZJMw7eI2/+LRGt7NCpxVVVODhmBweDkWPJW0EdxnU1zcGd9CzMi37R
jFeM9YA4p87FQY5l9N72A19CvemTrRdZzsGwbbrXMDC/QzL0D5GpPpG4ICti4SAMpO0fmrXota/C
5rWvIeLiI1oMSODExc5r4vDWzfV3xx4Ag7VhUT15mQ+KP05ivaOR3t84VZJ8r3t7vvXhYN0OuLLR
RTK4T/gAF7LOMGaHIqv6YyJYv8ZTiCXAybz00hdUqddJzFzEXfQ+MRsNfoO0xMpjTj0wpo7v3KeS
r9K25KXJp+BxbovxoYOsSLdNLV7NUphXy+4JpwuZ+4PjhPUN7p3gB64ewoDo3Cffa5It0lT5VHVe
/XNuJLGzaolmUrGTXWWRb516H5S+VpVzdEAFHTOZRY/4uk3qK5T1PA46pczQDIxjU4Tu3Zih7K7M
0XDvu8warufANm/SadmfZ0qd4jKUF5H33VUceP1lGFWzU0nLUp/Jx/kMqDyibUnpNxD8XBsqtmXX
wsfDCeOs3yMkMk3ljtA/48DwDqVb4rgnVZ+vGzC6LHAC/5FjjoUnjuG4T4v4KWuxsHGUGpIP0EwA
Z+ccS90qLar4Bu+5/aZKXeOqAqcGriSB4mEp1wJiqQWMAi+d6x+5I6HOKj09DqqZjlZpFXwyp8i6
lZNd3/hBi0mLnCPcdNuL5TVA9Q7cK08IYt2YkQvQJu0bOqkEjARSrY+N44xHeFjGbQ5Ag+53ZS+9
70VeghINk0tbhD6sT9oQaYBHDDb5Zz8LqQ2CoCKijSbn97rr0g63Yht0vCVhSYXkkfOqp0fGYdCB
pN1QvEvKnkRJnTv4V21ykaUj5xXAGeOO8IE4xoZnvdsGK762BLBeSLq3azSD3TC19GwywEy3g5vO
lOZA7KPUV1GF56PkWHveJRNTG/6nVT6NjK1Jr0qoCESsN7VM871rxgY5Z9albT9Gx6Ls+rsSYt9p
wDFxrfyOGWYylphdV7Xjm0gES+qBNxGJtmHM4QBbgO5xEIkTFVf1Bds8NDMuPzBvU4n1Hu41V+gg
bH8CDhV0LcaiPFl0M1bbgfvkhiYnaBXGhDq+8mQgaSFrp4DEmNWZG8KVetn/2sVqHpxsbxn4f2kG
ra+jtq+jdZS7HFf9fhoeRTI7W8WykzQ9tWGczoP0UPg6+DJHzHCyssothZsJ2IICt8k2RUFZ+Fbh
ExEga22I2iV04ITdNh9jViFFZZ3h/RnkK2pxxPtFllGRmIIAqbmCm7NfExvE+I5fQX76lTkfAc1U
ILC74kOwtLv2WZXcekBUXgs/QwPN2/nTdI34RQPC/Ujz/pU6XlbQYyh/Jvh7edlCkfG2EvODom/r
jWfMUlJZAess8Kr4omoS8y7CZchi4jtDtXgPA9lv7TDvabCtUpLHw5hUh5Jz6k+y+5jhoj7EXmPZ
DvR8Q4eXJkvNvW+2xhveczDiWVwRmWLTTw7V9/tz0Jf1UzSY+eJGIexVj/EHCUFNiXjXPrHudeE2
pGInR7+8jbR0PnGzpfsR7/OhNiaE6igMSdEbopX3mc0E3zORHiiUafZUc/mEpJE0WqHZ4oxO34Hy
xF24qfXsgzsbPOc58/z+puGg8MVYm+7J9c23UVmYO64BfC4Gbet+LeLlKcdBhw/QC1i70NCo9jCK
mFC80Psa2ejdubyWd5qh56dT5eKa3kfzyyXIibVw9nPEccyR7L/ZEmrWkeS1CiA8jsYu4jb2dEXQ
ugLuHfXjYYRf8HOWLR5FHTvdi6d7kgrEo7bQud19hNhzp31IA1wNW82Zy7GNC82ggECn0QbENtvN
JQrsnmTYrCoeLVfRo6jNHMYUpjVqlKagApOILnKi6g0QnDeMCz2ut4v3uh9Tuavxpw/gI0srOMxN
KSmAAFplgjDsHHYBoYfaMtS9a2Fv0qF8ntpq+nTDtP+R5HK+1tNA/20zIKic2BMFHVcxerLLVMT3
iMElKbPMe6eFfQBIES2OmiGauYdXKmWhkvikmkby50faSbWxHhyC11eG7fhHe8gc8Vm0vbUPwjxU
vAGGNjnVuNKPtGanWCwVl6nO8dX3ikX3wzRUEjXJrbHBUgMyt17z1NfV4lXjROoeiAk21OFak33J
wNpivWxzK7hujWKmAF0WXPJTEsLHeQI/ZOQIbwYkxC03NQe6UOE5tN1ZA1f7oh0wCfn5jpSKc00i
prwSXoeiAFIruBDJgUduicmA+B6h3kFwui7jTv7sExNxIZkzcoPUUhyCgKjVUMXxUyMkDY3CoiWi
q5Bo13asWmftp0Lek3rtL3j3CMK3Nm7M9TgUmOiTeDnpYyystxYI6VfyqNmtMFzMw53vJrCdM7wX
U9LztBJTyV1ehUQaR0XmO6F1/d6Dy/6qgEyuIaWpD3SH7pNTb+NTSzMbV6lfG082VYznFFhUvjLD
PPOoguhPedSpNYeIhKIUGYsTzAmF8sh9xBMtcYOeaOuqIof9UAMR32T4mfc+Bv8MDYzEpY4ZQ2fL
idtNRpSe7tcYx0YWxBV3gABfJgQ+HKXSqnf8T/sBwku3KbNaHUP6MiDv1M4PnQBE4q3j7auum1hz
A/XCSBrCqgi0377mQdcdSq6PALXjaevWPOMTSw33sc297CVtC2fn9wbx7IgzMlGDDueRUY2ue5wD
TUi88LAG7ipKDH2G94jITNwM4PcqbyZX34o7tJX6IfKM8crBt6i5LtkAb1y7UQtiFJkUGzE2551C
+Ij3Met7CofCjDLB2lPIAIalGnNLEWxNn0eRkJnoxI3AdbnXVkSsHPn3wr+VwWyICIdyg6eAemEj
IBf2L0EHsL2Gq2hsHTtPls47aiRXCrczpQ/wFx7KamjOLuRf7jFJdNd1EvBJY2o6hiyd8DJlnvfo
xqTES24gmMdLnAqWKbm0m2MS3LnKJJqVMLBzE43i75WZ5CdGNuD0MRRqIcfmCoGVgJkZJg8FPMwI
pIdjP7pDtUwFY0W/YdTqjw4AMJak0ZoOpYWjIOrs/myWdL76kF1+aGl714GTNQc0Wy4DoHepQ0HQ
MM4zszc+3rHi4j8D+n9gLma1rZQF0oyik2lFnI2ZTeddfCmSWNxHrd/N264cBbetMDTONp/nfYC+
d4OBHzUqMXlga7/wkzuWDHWxHoiC7+gPkQfuFEW0Hfzow2yApGzSoTDzPQA0q99NA1Xyq6bXcK76
XmvNyF7P5L4GAJ/0DJN9ptNgNXuWATCzi7+n1CCvcyPAghfVCP5pn2GsHwO2xbNrHrnMRk8VcPL7
3it1dmW7cYnjVFWfccurHsw5K7Wy/0hDopOrNpvE2y8J4f9ZCcVS2ID+sYZyXWaf5fCnrdiv7/hD
RJHmN3Rl1zZZB5kwNZT6q4ginG+O5bme77iCTZFy5N9EFO8bPHuLm4tQTDk2Sslfl2K2+mbjUHJ8
3roAcpW0/hURZdG4/05GATnu8Q+aAqXH9hDjlr//TUaZxymsnJrYrBxHPMqJNOAYcD+F+ZRvTAU6
ppBJvcNEQnDdR6g1JSk/+GjpDmcH4PXOFxQdRNbGbZiKi2mQOwG/YSViUh2OtnZtQEkHzwgiujve
kyGwthFb+RVkrGsnCoO167VIGUpsAjxj60m4tw2FC50ba1p1GoL5fnfdvPrYtk4hBBwH1NkGZcBF
tVwJz4OCDnFn1Q7T0eDIdEKAwqEQkN4PyZ2VrvdiPMB9mFjCuPR52Wa+rfmAUtXLmkuQdM0iMIf8
no7QoabDlNZHbEQks+b+JvC6L1ux/zaC8QSp+RMEL4j2CdC4n12nUJp55ONbVc8HqtHBq3WPTuff
OVb3HA8AZ6yI5GQSWDszuKlm/crrOeAEBnTt1vFTgrS/67MHo6P1cVp4+QZcWWIgHJMYQmoRcouD
Hb6CU6SJ0qT0n5BVyvrwIrxWbqQD9RWc/rYoh32ZFK+cuN+8BEE4N4Z15FowKaD7bntzYBbAIlOA
M2/CbD5J39mRFVl61Wu4qUvkqxenwv2yvW0IuZr5HO2+nw6W1zyTv0YVBo04c65dF2KkvnUwH/uq
zg7oSqt8QGpxMXdS3tJ8WkHwgNnpp4T9sSpL/Q6q4Idu9aeO8BaRj3ED0wIismCyOH+umnZINxA6
7FUDkoFOYJhwZAibUrM8wPvhg04KTKwnIeMYVoqm2PTjxvSq9SCnpR4UcWeeWBGY+VVUM4yYDelr
kFc0qeWgi1pyKCbiRVk415kUQDzalnUShv59KibYR7M8RprZJ7HsZDulOZoY99UVmBO1bRM8PaNL
PaLpCHEg4ERDE6SeG7eykBS9Q9flYgPyj8nGc2+dmnxEN6dvg5znU+Zy47fLZk/3dYYJH3xCNxdE
rL0Xref3JWVM6qjwVrAHJSYsPki4hiicTNgzKprpt2zF4l2n6MzFTXHIKXR4as6hHQO8KOZj6nDj
7pPuhbq7DxLuBo7XmdOBPQWbiYPrlTlnDTuc/rud3NTzlPxIoepBy2SahEu56Qot+L0W7g7u3b7x
++Y17/LXmfqi2kTRDEruLGrKX5o8eJkbdCcTj9WmMKNTTmJ3ME92RCLPTJv5vtLlIfQMpstRF9iX
TVxwAx5/cvdukN9zK3xGoF1xfJRbOlnqVda55S4NaG+JJhhjTinPVjWcm7r8Kcb+Qaku3cyxE26l
Q6dv6owsnc12N1LpKNWc7OIYtiebnKOJRInr68jWN77xYJREk3qMkibfLgyJMu3xMS6slZE+tKLg
EuWRRD9VRL7/+NJ1lWZ94xFssxs6Pl30zwJrdBE9Q0L3A1ZilmbAzqsnK4y/ICFD+x8UN15JxXlC
y6A3KrQ7SoGhylCPkgfZ966EP99Ezorlo7tNfcwurty58BtW9bgPeM+vgCahYU6caRx5mSsHMMQY
A0QPCzp16XedodvmBcnLKHe+t2xnlGddsGD/MBQNLiaeeeRbljXmjx6ZaDZItdefjI+C0QUAVwih
QUVivEG0XreVWgqH3l1HP/excPgx6cn1uvDk2op0MjZzrh6ys96XxpQS9YdWp+lURdml0tGOFgny
hsr1NlRaHDi9kDzxciKOCX0dQUtuMAMrCN1iXEUtT22u0rPrDZx2QLBNRW+QCrdPHNUv8Fd+DHGw
tjGH0SC6quLoSjECscPMHyOSDbLCMVjS/8uYxhWMDlHOjBwsFuwHFEE5X0HCuRZhiE/Ke+aGxEbS
IfOe8VmyePy9RF2Rycec+P0GzbpbhRya1pZt/hRgaVbMzWcBU2EFPSEzvZ1ctCTdUYnQ+2+enHDd
p529SnKXcBiRyZU9hLdiTvUa/gN6XyJ66EoBFtZ4mE8F3rAtNZEwZXg1ZhCHMrc1EKOUhrX4o/O7
6NEonyBrlEcgenyrlwCzJViczCjTw9Dg5KdnkU2htxVd/pOw12MgDw4oj3vP5nQqg3fblC2HYHHO
Q66ZGJSv7Bq4hV3V9oFQyoEs850hwuTR6LNzPubYDm0w7aNLu3HodS/lgMklZZWKsdp9rnDxrtuO
FJBdl3dWyUXawcu3sg2Pko7ytv8KxwqmdTa6W6OX1loN2MedWHCSEd2bgUtxTfPHYz2rD7fCYwqI
+/tEWAtpH405ppySKN5jRQkIToKGBD8Yp0jKV22pu74FhRiP1R12lCcH5325TAtBd2HhezJiVsSe
TeMDfg1Uicg8dpK/t0c+gp5qNhRgvGTWwei625EnzGdzOJP1B9/fHBye/IGQRbwxVLnr/eY97KOr
NLqCNQQuRv5wFoWH2fmlre23qjPz9eDfs/Qftrnvd9vPZAl6xoN69xp7L5OluiWC35TQrr7l5ouO
e6s6Dk65/8ClP79MGDhtTHrFWGJIcwoaNiq0fnLHvFezvkZ5YNshogc94ZVbergjMV9ANL34QL0P
U/WoG4vagOUn9b6DMRdgKtWzZkGj0QTV2KVhq0BeXA+GzSHUzs+Skz5vsPExT0Z1qrt4F9e3sm+j
oxM7mzSUlB7OmmDMfGsMZGDs4SGeb1B7wJVglGOioX8qsuhcElx72eqv4wjiV1hSaUMudu2UbXls
dX/wooZT3XKHDaOXso7fMcRQeI2NPwz8zcJJREEhYxjREBPK8TAsMQ1HzHeEm/HZWAQCE6GQ2WXu
c1cXrGqaG0tTfuMX0Xps4XwJz3o0GuvRbges2J3LU612UwcXIzY+m7k+p95wK5zyE8zQKbQLE7mN
3zgFPcZc3ZfKk5uiI6w4m/u0LugczxziIimGT34dnODxS8wHkVHwJ4ZeHJRrsPHnyMdL2x6KYKKe
jXwz6GGkHxP4B+5PdDG7W+pQ47UkbbeCGSra5Dy7T0bIqmrwop9+szQnOORJUGHf2PhvcjP5ml2G
S49eI67t/X2oAYWUcak3M/nE7WhDtCT3U996sbGgfsbgYCcxu3O5WxpdpQktGRDnDrcx71bFJGiM
yeOFCuRuPeGkpSJi4bFeuOk13NJi4J+htvd9ES5rvARdhXq+2FygOU0/EgmHrt4Y1BwVrrUmj6d5
VG9F7PPoqvJJWh69kM4yW1HRSYKuYn9gfJaIR7p1n3qNDtPgf87rd797DoWXgzhPA8pC3GST25u+
prksscundMIo3IzuT+IP97PGOjy59IJ2WGFVgfAbpeTOC94lFV1Dq+LSP/Vx9diq8q1NX6aMgUdN
1cNYxJegFm8lHxLKA8evGcyjQ39Fhpd3zR7lU7kTaJEMdr2R8AGpE0JNYaJfq1Q2x6T8IF9N0Yfl
U0LP+5du3vac5SxqKoYYst0nFqdXInV91HOrw8gd7exBmVi3CmtluHcBLvgNUGXuUxZOiyp46QVu
oypmUTDM9WNmoPstLb57n0z8ck9ySGYNnA/mtLc2PoIwO0FWSKFz6lnusVc11rDxgZYsWeBH0x64
M3g9FSQTZRaB8lfsZAJQv2gmYa+uvDneTWmf7D2eA3G7pYPSxegTTtBTMIJv6z74sIRE/JKu5KeW
DVSw6NWOkwf2HZsEgviKsDRdyyLhl5jSTK7D+tWY25RMYfIUtJDhwraAz2p+aPt2bIqSAMDUwhwZ
XxJOaVxvcU6lY33MnQbJiD1XagAr9+VRJfWwipzp2eieLPqX12EywNji/tl5HJ9oENwZRMWOZR/e
dxNjyyo2GC/jGOAZNNkVYtImF/ojtot5VaP5jjXl7TAFY/iJ/M7qfGkA992j2RakM0f9SIgTZGw8
nkdJbtmAglljI7pVFVBloyfxoKyjDZZ8hxiL4PnfSTqv3VixLAw/ERI53AIFlaPL6QY5HJNz5unn
o0caaaZ7TrvtMuy91h8LfU/KJO6ngn/MjCayAAZGJcgMTx/Sv966qtb8jTaPIp3spW+S0m4NIljD
rHwVZXJjDCGBV+o1fG54WogP6yFKqxc4NRrtCCOj3KN5Qt20DmNWQ/3FRSGXyenoEQpD5VG0XA6E
Vij2lFQ72tdWauwkhH23WcZ2R24zHQVU23pUc8ZIu+2yYdoZFutrEN+ReUFSQa2AM+GLpnTOETFO
0v3Npidrw+tQR1cYh5mA3/VxyJnZxxGmclEOWtLhQWpFDnTm3/L435+QmvGfaGlQ776m1oRAz6/g
2w7yifd5/TKLUhX8FanBirK4xqq4wvku+X09NV4uED5AT4yYGCRMU0/uavM/OhhjikU0zC6JYpMQ
T3x6GJIqEqUHZSZBIA+lE2EngsPdqrg6T5uLqOdiCQUtujpNRdWsY7HQOQXpJ8fFSPHQ2lvTFdYP
Ddl37MaRO/ILtYH1fJrgdlUCIC+mGGcqyhJttAjbrMThkHUrJE/KDKwmk7PZnCDgmZgLGociPQOv
plQDVw2BA9hAGq9NV9UTExvSj2WP3ksjRgMlkZKHX+KMYMMSMicvSwlI0CL5N2UIglWGdVSffZ+8
z1ZBFdraStfRNB8jAOHir4968gdB8c/U6gf2XRiwHJdmGr10unGbtHFLLDyxKOPWyoLfSX4x5hZ2
vPgqRuWYWrLFmYuLFNcUa5+5n42y8hnS6DNMOaETIbmQ9CDWMmoTjPSZCjfYx9jmJGIZdGMOdzUt
LQASHC7lawC44yg12w7yzwR/s6s1HyyjgSuO2b0c0i+EEY2rwS4sDa9dNOCuzXJQy/CJ0OrfTBiE
E5E071D3vhGt8ofOYcgvIoXy2CVbNnbNoXnX0SA4bZK/CCJZDZlh+cECJCmmwguK2qeuo8yLqg+J
9AMSg4NtlYrjzhx0v4RtyNO6d9MmM1DO2jmgtgtLf63J2duPSf+b5xRozYzJEU8AUnEbQycPnMov
g34GWhoC2mk0UXLxHbDUcEbVbUh+CaZCGmVz09Y7lT8aZHuUCjUHObUBabQLzcAz0+BntWw48xJ2
bpQeh8UIveSF6rfc43IUNpxKBK40713IIIlrnftUuqFp+CiNsGaL8TtEvAArGqWHOdx3HwMPJwY+
CSBsR5+CVwXw29YmxnFjqq9Uh7RQKBU2roh0b9lwFKMhr0EmEVQmUkSMjqGiPASFlQl7ULRRDizs
qyI2+cOW9kjKYRNTTuLKYkmbX0pXHu2ByALuBruiaSw79Cu2EPQXYY5ObMc2sYeR8BaMgjuI7b7Q
rFOOeYMX9wQUdrTGieClVuYQE7uXaJAquOxT1OBeHaz6gsSQjTyTNnGPdc40Lw3hfg6UIkhPa5AI
/V/dA5nwGRw4iR1bo0YG04YzwYit6aHH86b2EBEF4UEOxDYz/z/iZ22qjp5KKYUevK3kJKbC/P/S
FYyOI9Hj/DHlmWIQSWfDbkcKyJr2AVKjeVLG5zgGE43RAFnEXPWyE6RIs9NiP6vnXgP7x9R1RZv6
nqwVPPPYqBskT04+ab9RGyt7i3b7cEoe9ByIGzHSZiKXRa/S2KXnec3/L0juEMVpU9K4QwZkRo5K
8doliuir9GvaGE1sa9ZIqjTynone2gwZYnKTfBaoK3gW5O9XBn3dCQcDzH9tkR10ede19F7Mxd80
zJQEoKlRmukPu3izGerpiFhLcqbG+iukH4J8vixF/Kr05Qc/Hlxal76MarUNl6bbGCQleCV5+Wmf
8hrM4bHqVOAx2jwNiDSCDhNHiPH041DS035Ps8i1y8kBYEAMK7z3I95oPsOIKs22oldY/4kDplMa
a+1+gQ9FLiVTkBq4vEF2YoT3flRfiB17T0wx8SkyDKgTw5x66GqD+st43GD4Yk8zVT8IdIpWTXbf
XDNuBUEWKX3Rttk1N5VusHJmQ2zmYNPNtGY3MmXhLGl/uSyM8KXRjuomKkCCnOj2NLzhFLF2eomH
vyF1IpV+lXh6kTIw0zAb30nJIQ8c3nJIpVedm94m0RKgMR3+0jjxsds9R7F/rJpfUrSrxgPFewd4
Kux2XgaU9MTsr6iCRTEBuSMGFk/lBbHIBtzEdOhapb534lFkf+dHylbjlJWugDTCmjogIZ4RWGxw
e02WzCPUCZdBYszqOX/zacZYMReVk8YR0XgDBdAZLtqyJLy9qZl8cf9RCdgdl1mR/VYBEczl8kud
6CsgcLOnfWYknBG7EvXhE3dr07maCaWlFOWatnbvq4DxipcVW1S/i/lYqQ2RPG2diCfYfpM+wjsG
0SWfkkPaJSezLft9qsk3Un1zhmOqvTVAHBrvyoOOYoD0mfA6BICdogx6BpDuiCUX+WJU9S5ZtMsQ
Aqsk9Rqrw7pJ441nIfhY5/HgoKXBRe+Fj7wCJZpLYi8yabmPLWEHUy/eGn74zYxTAxdlSO8rwSgJ
KORmp+T5tQQXR9YUbEPiPByjnUgPKlUCzNHEAtsoGCao97CDwtL9xVCo2kVGaEsCfwRk2McBzdwk
jB+6nqcXPdIRrhjmUW1mXJV1OFMuPjNTTzGoyKT61LpMdl5H8kZV2QR6EfS4iLOamkQOGU0grI/A
ycYPpSHYZsSfr+9piLL/IESXHPnP+ptBedhRcSHMyY7imKtM8ME+5gWqq1k4BXW3S3K12JmmmgAr
FjIO6re2YznI6/pcWsW5JDGYY46LRbKESy9FL9WcDW6rEUmSZ3eBgCWBW0saGkA8FC8yVc/EJPB5
ZBUatDZP1yKHzPTRpnq1MI/EaHWbuIpqX5rk2hn79XqQsAkikPVna2T8Ld8bqgfE5MUiQtkdehyq
hSCw+aSjA0qFspN/c1pzQcy0wgBVGL7atz+cvegcIswbGUjz2FR3fNv3QZMP4rC8cxwVZNyKr0ez
Rjtjplq8VSWGqSjCSFSIZuHJK/SwlDSTlKsEngzQQRUL8lHVP5KF5q1O4vwiJdRXCg38DAmvRK9M
83Hu+jXX8jFENCFSWkm0UY4fYwrmeAeBtZfy6C6Bjm/MOnAYompid+pSmBm+iRqZSU9VQlHeVPgN
rVTAttvwnBfFtG3LuLDDgVFTEIavPjIhDsIPpObVphI5wVVUia1OFXmgGH6vlxe9sshrjgnZqxDb
E7KPRUelyT3U9WtTBkejp+g9T3FaZoZE+vMNendy0A+ELlcmWCFweBp38T4VdpVMCKSOCaLvRNmr
F+ufEicYH3uqghJ0yF4Abiv0kezh+tBc9O25QBVnP2vrEELux4hhymbuaTVzPo9Kz9A201daAfy0
xuQvk3rF4UqmujXvlbjrPbbGDdI1lhIJoSgqEfybuWJAftNIAWeuw9s7stTAnk9cfUrvBn19TRYs
qrPhtgonPZqPnSnouS8mGoIkNWndRWU/7Gi35I0mCkXqJ2UrhqYXiLXC2pRlXmjahXyRZvlPC/kt
lQZ2AWEiUyAuihPPP+RN0f8T13AnnBJo/lAt1mlk2D10VuzJITtAJwWQU3JF4G6Xn9I8drTYovHA
ooZSpq54CbPBsUCc0YI1qMz4fY+4Pdl029dZByRDKXrFnZ5su2TxYFKZFNfp0WIHr+J3LCiZO+nV
v25Rfiae7yCtoUiCr1xWn1Vr3OdkE0hElaBNAp2T4xR9lb5fJO297uiyr4DQDJZJU5rfO9pP28LU
nKpLdJfIrJTWiOpBi57kmkA8TpZ/TdFP2TzqhUCGi0kVknlMhkuaXhACgwKAw5gflvygghuF+DWU
X3QqfEM/HY4j4T8gpcahF7eCfg+Q0m6XYT/qj0K6Z2ysaHK0hyLdjehoQA3o4W2UiffGdbEbYJUk
7W6ajzmfkRS+obeV+JgrmApis/IFhUMcOzAlbLKFW01wXzVI6bdV30tS24n9L2/YlmzYBQCRD5MS
MJmQo5S6Ff0UBHSxzfFGCZ5LsBsjyVGH1Wl8LuJ7Cwg6PuaC2qXPgXE8n38KlRah5V0ZXwr1YdKC
oj4DBH3qq2a8x81LmUZba/nEbkg69V0wDuly6AeHpkVSySiUCMgvbOLOj8zjFCL8RgDCmnKwmvdG
vYvI9/WaujCKHtN8MweDQ66n2LGLvUXoyS3lH27uhLJ5YuRIY5Crq6gf5PpHLF8N6V8BeFTW6UbP
z3P713fPkkwh9R5Wf4n6WhCRKfOKLNK5Kz6j8BttP68R+jdSnlISOkfop1nnv3mkww+NrsbgRZa/
AyCggPRR6a4EpScDViY1NXnPIUZzDKsl0UdEkFbMIRXnyzY1ecxoiJwKYHhyzWZYAktwOU5sAT0g
QjkugE+JpLEufuZIc42Ut4xxfNJ/C+FZ0rxV7rCF2qQARf0hXb3vvtrd6+44W9eg5AE/mfIz5nFT
j0XomYJT7NPR48MclLdupI9nRJw8sgvvzMQzYqKetkq4KyhxTE+ptjeMy2JeBhAigABy1kbXWpot
NTHbcKjcaiwwkxGjNH72bKKSNNooCbFBsl/UkNnCJ3oaesM717IknNqLQ3sDjVgAvaF+oIrbk82A
7LTUWUjybMGciPKGSd1mNB8zASO1+0ItwUTKI01y10DZtlzaEqNUREpPJ1SbFWy3BKS9MM6Q3zbK
fKfm5eMlMOfOrxeSpVAmIrxUqYQjuQzyzFuk905+pxFZv4jpJSOtoPkMxcifDJpKd920wZqxZtrN
yibpL0lyGGKazXaj9JKF91zjJaX/Q/ixBskN0HGWx2i6adMLv2ethtR+bLWG/FBE8YSylqASEfm2
snwnFLRGJtgE/B/7IL0Ut5C2XSJaKAH95hWRkkNeP6Tq00wek/iXZ3+S/JtC5xnJZ0ONVgjYkCl/
IswkGVyzcpvHr6nGR0EeqMSFHgPCkrVvS/GTi1Oy9jV9wiol8bA56RJsMuQVuv5JloQJoE7JVEVE
OQ/rTMh3bVMh5qrsK/Kd+80exZ8CDrscWQHLxbWKyYmVyEe5wv7TOWUCGig9DTc3X2L5a6y7DR8j
PLHLRyGSeGTsU7DEJXlV+py5gwwWvFnx+A89ySaefk2awJMp2KsVSjLEfMS8r095xS9pfS9bzpyO
v64xZmCdoPPtKE6MZkQtqsNvkCFrfRr1n2a+m+Jb2Z6y+rWaL5X0khTncHpTgy8qw+wIhHqy3qpR
PtAf4vYBX9iNQ0apUkRaeuNxB6wj2fRb+GibBkMdMeEEM1RPA87JSFYIFG+laGyJdeGljNyFZMCG
9MqRvVYfEnsaeIq/xu4LDn4DtmUzEqh3/Mx2BdpdRSpcz2T3xY+ZQxU0voj8GteK+VIrhxYpRbS8
meRA0sdhN/Slw0QybNmGuTKGX3H3l8GJZBIPT01uxJaOaHpuiJvj7DFREooGkZuT5UedCVhw75IN
6k02e7L9+V4xDALij3CbjLkE4EqR6Woxn29goUH8txoqoZdLZUMiGxB9roBCVuKGJAty12I37PKt
1iqbkrcJ6zUpmSTMTiy3FHAwXvDg10h0KiaZym7YGqM5Z+AjczZjWuLjq1unZBbSi+0cIVKYO3cK
Jo/HDpXI2thZYUPKd3GKy9Cg9wKpHIFBWutYGoZN8TnL857cQh79xS7h+9WOUkpBcXu98jrljYwc
GvJ4z0EbIIvQJDaOzq0alM0mCoDiTRDdHF+Qkbtp+YGu5InYf2MONUlvGw0Ja8IXbNh5iGtPgPyr
W94RwJMT7G0RTWMWhNlqqY8UEqUTjW1rO8+86egGLQEhsvRVG1md70L7mZpYbkOuIokYXw3py2Nk
7tIRR67fnExojkyNVMj+DQeY978WhQXGUcTWpH0qvMfl8DvDILCpOQJSk4WJCYMSqXQf+EvFePFq
ZYeZdAua5/LwrzFiXdVvrKWyS+tDwZ5Bdp0zcNGKHKBVWzIXgTe13zLFIjNPCUArvTYbi3RHRWps
SWH24njMksy1spY/o7txZTkdtpiqj7zRpD0GhGYABaQqHXzx3PKJTNZ9/feY2Ts9bwpvyvrxdojf
rVzdruaKHGlixWBcDlwnFGUK8imcrmrzSJleE0Yp67fpP8yRc1rlp4YalwcDPhR9EHm2GdmsFo+U
Bh04KL9VhXnfeAnEb1H9avNjVPH86Oh9x+AvR96kcDQHwMg9twPwHGNo6io84DFbTLaQibOGEEGh
h3Hu1aQMURjAeaV6ZdDf6Olywni5CVwVUCSAOtnaxLZRA2UdZ48Iqh5jOJ3J/4fte5dHmbu6Ql4f
ARK/avFebIWTxp1K7zLZM5Uz1ghJMsBI4g7VkESrpPLLZTz1unbtrYSfJDefSZlyB63vnIyPWPO7
CgBMRv2m6e4k8AJL/b5EACGGA6c7IcWV7qglOrEhPglGcSz76NxU4l7Mgy25p9tBem/lb1pnOCjN
VRe+lkgfAkl8SWOag0eeonny0RLws44bPZzIhq33FZ2zWnUnqhNSaXEMydMJyMdnsou0xR/U1Mfn
7IcZg46snszcupkV5SrNSPPkfBAqEYoqcPtO9xb0dGJnElb8YFM/m/F4MdF4labhB/CTIVHmxpDe
6bw4yWRGlWF8rYONKg+Qw4O4U9vgrluSb2jtuZPbMxFO0mkEp8vVxMN54PVD4vbQf7gccEcgshKL
DXGmxPrNRwnt9DStkFqC0K6FAkFnEGMrC8Z7J2ZM7RQlLLn0jMT+vZYN2NL8VLTtMazDg0HoraKS
XBmB95rKWy2JH2JqnUlKfKCLpD9b88vskwjwb416DYP4w2pHWh5eI+EgJSjvI4B3BtNMzEc3zJdX
WbWuWUFVRgorwhJwUgXpipzfzaR2m+27pv5shOSv1kwipsIXGv70qrnXOApbkys/HEHBklMYEAwm
IRGp9fors0CROT4yYEBUajqSxfVsH82POseRLX2Rjw/TLrm0wiAOpmBsW9bfIjx6OtBoQcc8KTrl
8K9JDkFLnbabW16OxsoCsCRyGU11hM1j10Z+vDziHnaEWPN7Ir8QICW1pJE9YvUnNjjOy8ou2uOg
vTe8LjltWVEIdKAdCPcmit03q096cqALPkP13MavdK7Z+OnJowW0BVATHFg4UJWJYYG/aOSLbp6k
vS35kvwBPuOS0kwS+X0o/iHudxIIdxoIHHm27CfTynQVh30hXhLlBrfq6JGf01XjwTfozgpLRH8V
nlEyJmpXSTei8kzaT95qDuITSeGuQSn1KeHSlsjxWpQz5Vf6BmTKD9szrxLByuRKjBDlCErRfG6K
EEWTrMLIdphxRspt4OnCZytvVeMFWwZ1oZS+KE+52WMM1qgpKPyx95HG8Z9YOeqYC7Tps5LEneix
jpR/SvrWxGg7NyU5JLWzJLuofuWutIuaPIaLWZ/o6HAjovKdxkamOtoid/uJ08W0fM40/F5eg7JO
+smAThDDDn6dHUGcFNLIN6U7jbskRKnmxu6SfnN5uUJ07gDwAlyV1UlB2ikNj8ra6zDWMpqPeD5q
ETG0DnCNsRk6V/jFp69bbtFW3AXfynCjLdAm8DbluIhvK2TQr7Fi5naanuNy0IOdJV2iDSpF/crE
b2IwnLBofEzyQx1eKfxpyRMWPmL9lf2oQR0vYi7E8sk5Ip0aOihtk3VmC7NvT+Wd79yLtGuenmQk
qcl+8non1g/UzXfqvapWh8PitfNFdDpXNPDuevN0qSt/EA/j8Mo/liq7WbsU5tUUXa31tPnSkzTv
IgblRWBOz/fJRnMW2ct8HpwCc9txgqUkD1kpfvLln6A9CC/LnOeMCOtfFBCKco/iP4b10fKV6JZ2
21m798xSz1D9HWevtJ7M4XSyfejSWdd9Aaem9C6aN8MVeO5/KzfYiMY52XWeUFyM+hTyvTiAbtmD
r4lXxg/LfzH3n1R+6ADjk9e5EMWE/pfwOSVXdl/9jOr73P1rBN/ocEedtWkvJIel9gondHjMezpy
+4MY3ArnifmLiLcRu+FnpTFd7ap43/U/A4Oa0d1jSqhwvtvm8EjUk1xj5v3i898YEkro2yTt1l+F
n3ojwmWqXGaf7AVmyAM2JF8g259Y9hRePkhTrqM37CWuSYMvA6thcx5h3qgNV15/OmJtG/1fMZAe
fw0ZFnvrTeprZxhuLVuuPCHHRJJEKv7o67hEh/qo4cgQyUVlyqteu2CTMydiYl1BChq//gIptmmr
YrFFOjC8Ba2fg0qgXLaNW9qAg4sXKdtqqW5Dx+k54c38z0kmjBf0b2leg/Y0RW9F+7U+acU0bsw4
ckETmNwhuBz+LkNJVX/KzSFWdmBjtmb/oipnMXkv1CslhHFG2s6lKhe7mG/WeGnDa4Sp1hA2Gzn4
CpsTKxF7E6FR5M3Uu4q0vO7co7Ckflg8zNa9w1Xcse42iBqnckvs7Sz8GWgxGgG0Pf4dhX+xT2wk
TZ1MmL1y7UpsUZn9cRXl16ZGZ4vEcmrvVXGt650B2+5Lmm9akJaHpnlp6yt5k9Y7auwBQ3m9a4VX
PDU2a91wYl/kJz5j03XS/ta6qrtIH2Vwkpt3JDfo/ewO3T6TC0fROcq2fe/TrUs2Me5VmtdPCegB
n5eDy4lN/z43O3A2j74Guw52kXDmU4jmr//4aTg92a+DL1M+KrDxSfbACRrgSr/3jY8iNHsvwVrB
rDBiW57YTnawiT0DX3oWX2ksildShp2aKdkuVlH2fA/iF2m4RZwvOvdej4CNgZthD798TAUoVdlo
rhP1AD6tsAuiKC31Xdd/yzQn93srvNFYN9tfIiXADtgIy0R7IAQQUuJ9SP1gw9GK3NxrIajckqpF
Nsu0/Ws3ldtElaOi2BA0aFcMb6SKL8h256OgnbEL6Tkrz75mixzVX3YlMboHnAZdfzdDvxLRwUIe
Eil4kIIjEf5KCsC1nQgwtM5a9Ea9sojmY9iM3lIektJH8y8Nl4wnNNLe0malr/cFlls++FI4iO1B
YG9Okp9w+SkEUCH1bVWOs6A4WKLYxd84ndObEmwJplnlqPwAk0stncOcd8x4J6zewyi9WUx1U7Tc
4AQSYidw1k9TeTKgh/RlVxec2FAmzzna0EX/pYOJM7X51q7y9dmdOc91//fJ764Kd3R1WtUdj6sm
EIX+lDnNqRXERjZU17ZxqU4LQ/985aemF9BJOk/MvAIVZgX3va8odOSiC3C4Nr65EXCLHhdSCMNt
mzoEUuG5s5pzDqRs2cw5dnQD4KtZe22t/ISggS2uXMOVihcitnhxCW0GperT00ScFJFePwipbCwQ
Hq0dk/1tuiqk64UxusUgqxmXqd8OCjD6TrBeU8vDwJhw5YTUxHrt0bSJ6vBQdQTQQS5gHbsVMdDA
RlfJOFocxCiw+CTKcpdmgLWXCYtqSpiWor112bUfzgoDj/GmK0xIljt0nlp/dB3jLFi7j+Dk/2hI
y5RoDq+9BgjLRrUQztOtq6xQsKf5cXpRzA3HYvZiMFFt12xbW2jZnrcVJkjIUkRUHoEfXL6cBilu
wEdWbljYWWKQc9M5fDOqZ4e0C0EVq8Q33k9kyttS/pKi4GyCwvXaXoxfzPnOAT/OrshLruwa8xUF
48SJURy7+Mqbibo+V0Z29lf5rkWHQHTMhbuN1yPHMs6o0RsfAu7EDc3Bi3HUknPFtzYnnM6HiYsi
4MAioidb24x52rCpaA21ZdgStcsyvRhk9We7iHSrV+aYTWNteKTxQR6LaCfADNOY1z0gpkEBFYeC
Ag4LsgkQ1Ol7BOZ1tS9IpuB0wqSQnykk4YGckGBcFUZfQTxE8iNn3pGL7ahs8ZEw9Fqyz8OY5h56
k6E8mNN5tPaLQ2+r6CMK4OGM+WQNikIHs3ZDTMfT3jKOYUE/TeCOaujBqThdsNbVrDo9TEI1oxJC
5IWDqlZZZ7NT+YYE3dKPbe2nUKLKVuGLBFu98sXpp8hE/OdAycGBDDUTuQQN4b1DsaDSXfoBdgYV
RsuKVW/IcDH/KcEPKfKdzOIdm3u0gNBR93y6dJ6GGpsoWxFllZwfkI80/AwZ2W+lrZf7GpJrE22E
8JerXNf8dvSK2qP7rsUXXiRONHyZ45vIuKqsQBnMiareeWWcMfTNZrfEsCvp1hBPE+0LjzD6aqeH
sJwMst7c3tXyxzrELZ9hezMjKBgvdcHzKL/Yy/lJlmY7Gi968c5xqan79YXXgw+xB/7QP9cXqu/w
HzgaMtukNe315tV1XpYAsGt4s6JjJuzE+a5qn0O6zpC1eJ7Fa4HvNzzp5gXzlDJvs+KwOPDLwYk1
wW4ryPwOCcNb6Axce3Ye+iCepGvZxXJJKKOL5BNiQ8Z0agHcufGZBt0MmJtjRNklylvJyqhB4vTx
Zd2tDOB3lgSyxJh838b5ZFaPiV/2NJwoZDT7q5IcenULQtWjP8m9jjerI8Wlo9VGQtnGz2axQAd/
83CLecLiYCvXO+3WCNdUPFfZdv0A1cDDaBHWKVPShzXctB1vo0yfLbUxWZ/t2v7fCp0KPVE+P70K
Gzx9QDA5en9m7VFlUrPuyBXwKPFUuiTN8rPJ2/VyUJT7pN51Chr1d1V+kZnThuKja97r8TMRqODh
wOzskeyP8cyBy4yrsKLImEV30uz08zUI75H1sHDTzU5hD2xE5MkcS+nIMtgGxCET6xa9EUrYuyC4
AO3FZdmbpj90x7LdgUE7JWHLbu5yaawH0Bxfxuy/CVnuPR7QMEPtzyfQ/yXMe1u4VBkuW2OqeJXC
XZcdRNKlhXPlVHYvvIRetOF40ZlJe+GdhZddeXZgWdFTkJ5rnTN8ffWtUn5VOIAMnmCWgPgQPsvW
Qy3PcjnbyXgIKpqeqOplon5D4lyMGynbaAWw3i42vxuRR/d1wvD/o9sdrp2daLDgHVqNUQlXgqj8
A0ocxYlxr6f4ic668l+u/SvDs7XkduWwrOEE4iq3wn9G9Kur2wnf2bCnUUKSbzF9hunxubKkp7Db
NspNw1GTZhdq1OF7j/FwtqJflADit8oNsUieVcDIAGZwSagtm4Tbmx+LQsdAeYRKbDNkFheqnCZG
0iV7oxxHFr7blquLI7O8Mz7UVgWOgsChPMrNQxHfuaIKnXF02qotGY1vCeSwINzXWwbNQJvvNDZ6
yIPnoOLCQRMuAmUL01kQj2P9vXrvEpDBCVKnUu/0y+1Uaoytazr+NPldNxkTToHlxboPuMxR/kWb
Hx2YizOy+LiDA9OLESn7WnJfVfgmabvFkm+TSKjTuk2KIUVUJwxedOe6Q/SYwp2s+YJ+DRjhZNBZ
kwdJBEXF2wUj8axI8DA8PUHzdgCt6vpTXr3pa043el6dGBZUnSSWD0AnH4uLmERJoU1v8QZtp/US
ZN9p/ey7T7Pzet1LwoOi/I3FH1qlAXKROVYjDoWFLc/2gj24BamW7WnM92pwbuZH2n5r9Xvbv47S
k1+IEu6X1CdVSVL2MRZqI4xIxT7BHahUxaJNqF+LHtPS/Iy7GytQWAKbjOJGy1/zardUx9HYB/KX
YseYelCNHhuXIU356Tc8x8lTdiZuC84M5SZHkVMToQdpTB4WgQzUEq8xRhDj0t+YH1iMe53pdKay
qkGoNf7GBHDRPGan4y/blbOQ+pTav4L+Onmo3GlGAQUJt7pPM5Uc31RUJ2X4wGjqhKwnTuSK/AMk
Ck1gP5QJ8sZyn0CLpV8TSOz6bfDrkKJNRomHZnwv5UcoXEfppknHeubMYszHjmsPYMbS4pNQ6QSr
6Ca7UvYijSjwv3UzWn9uhFnfKWVM7dtC3WZH0lNU3lM0POuypsicrBGR5Z3q5/afNO5TzpWAV+zc
D68mT0ep53YwvpoBao/iKUBbZEeWAmRwXMu3Wb+w5jMku2T4bNYnqYYNrOOXXD1Z26Q6GYCLjMEI
LnREppAytJFHNR26ThnQc/vLe1lMLwIAHfu1ZlxnxRX+zMVLP/LYn6ttq+2yNqf4ytX6Yy2fO9Nd
/nJzCxPRKCfeBEneN+LODC6cAZwKMwYNiY2V7avSeGbrH3k8GGQORHezOo36tql8kizAP94boFYN
DQ+rnEDfLoGwJkzWWF6C6cAXGyh41rczu1zNCBr+9eDS8WBudAtZmXECsKlp1TnMLP3VuQeSlHZV
eEPwjEyWjJX8o2qvuoITyDackOTNm2C4aLip1ibIcyk2TXP874tj+Jpew/wlmU9R/lOP53VIpt0A
TfWILjN1pvKpjX4KBRwVd4sLRiMoYp3yYcl7hnVi1eZtx2zTcMjYoB5GYpMU5UQB5ywfk7BXcz82
z3RYZfT1NZ9yjJzlTZU39eC31vNrcfL6wokSbTq8hje2SNqLt2P6vkDKFZyVRvY9bnXtAotZ6ht0
yUq6S1/0zFs/cwiL2LxjZnEicWBop+FsW4QPffjX8b1ybzgyajZAgEjnEq3wvr9Z/O0Q75k+PsV0
10PLzLb+SXuj2SGZeZfFb0b2QbXLfssdWqU7mDk827v1aRbkQ7MfXoVPTnOaaTrporQMmZQeQlwY
pd+V6ACPK6xp0AuWe2a7W7JHJH0wK0jzVo4Pc0k5yxXdEtTtk2oiR2q+e+3HVABK4EpWAgP14iRs
OuW2/otF+INk+eA3I5QPwzrCF89QoMptEi9ozPlEgFzWU7bzUCwju/pcG+S67pNrcDIOubULFy+C
//nKsGLtSnQGjKruAF33P5bOa7dxLFvDT0SAOdxKpHKWLVm+IRzKzDnz6efbjQHOAAeN7ipbIvde
649uPC0jLhYR/6qf4/IdQLmwUJaOF8yGkXSeaGbo1xMBn2vkVMQA2VcBIVXJB2CdqR1L51goLyV/
+ccC5IBS89BaKSgjm/kzho9V6jc7eUrO2WrX6nSs+72Mk4MJeUDjE9EBZQTiVUnDY1z+TnrEJ/jQ
gErS5pusV1x/sE71wVz0S5Mb65NbCqXik6+djjWx46WnYRPRBvEUmzM92COzQQjWiJYMM6G6RVfG
sbqjNAGp/2cTbzKgBCn9inOaXVDPYMzp2IOtHeUSvHGbfrxyXfOHiZuzXpleb72z7OD/1am7YvMh
uiuQz+J4NNpNWFwJcvGSYGU575QuofdpFZd2AhObdU9CzapEIpn8mxIKVWgDAXUxwl0nyAD/mEUv
YkAgzWRmHemr5h8n1cvOPhEnQ0fui+qchd8mCqsxPuYANFbw1qBw160fSd4W0tmE2iMGBOrzJDdH
Wb1F7tcIZYm/btlUz8bf0+/n+sG5T1biTjDnbQY2NHcGzOj3rP3zjY/If5rdu0Pbq7pp0+82YDra
jeX33H1KEuJfLvLwPyybuvlQ/jT8e4jhXKADifIUq7ym34OKFoA7UPOSCnP2Q88WMtUvJGBE3zUM
lMwVMhcPt21G2cU43sHli2zfgUFUZDIVhKFBz/Pc0Fbnnyol3+JDJeA2W6Y19TQ4q3smXR/cw8qE
5OJPcArdyDjovMvT05SpLY8PNWIbjrnqewhbmjrft053acudGqK2Sd8kXldEu0vsj520bmvUmf8S
WzC6VC/mvDekSvgUD8QBjyd/vBQcBwNcaaWmK5PmCIzOjx4NfrXCHMXKIZ63Sf9Uy3vWnIr816HK
pWNzy5K7LL8M/Hy+ceVBI6MNWQw/cH5rk0tyj+crPQ4OULO8GSfiq6AJxM6DhAGNWwCaz19fqrAh
wCTI1jn3xh/UzNCqwJsIF8t4rSvvnQCKKGTs+yfKLsaCsxXeIhkn4RYPhJfm19D9Tn0MIhLELBYA
jvjUq+WTheJppLVb1wLcvM7S0NUFiRBEj+JgGMMLwBBbrunsU/bt2mQcHzAUEswxHRWNs4bfa6Rs
6CXexEI+yQ4QHrtmA2SaTE8CdpZNcNL9rVi5xZLANcGDyJ0PkNNwnUQbzEYLX3k51XaWyIFyluIX
UEFFTejmQYjCp3eKMvrpjlR5oZXneeLQQOK7ZS/IsjXFMAoFl/YhEyMB2oSyO5tcVYX6rSU/wPaW
uq/yY2ZsQoyOstq74m7oCSAaw+2k3EbwBtvL12yHubJKzYP82XgktjU3pLuew1Bb4sgRGX1MaJa5
Madtab73NfwRH3+SXbX2oZHt2KzS8mSrf+KToDZMG97z4KP+isxmkQ5c0dKRlZCTSlK28D7qM5H2
gJOPvzHC5nWdfNp+B3p5LRaP4DfQNjWe1yT9mPMDnxtdestOhQFYDAgsD9bwQT1NOK2YLEyHwXqt
DCe7PuF7RMVHnwzx+xp83JScatEWtRrpXNlNEmqGkh4XzOgJRiE9uvL1Kmj4GtYHuPgZ8WUufwTO
1a/vkAyuiXK53/SkFhztI/XNTXdord8s+hjfquqCEd+eNsYCgyL/tQKicaVC4J2oVfGn9MxQ7ClM
So7KREaMUf2ZtfdxevMZ4eIRzQHDa87uvK42Awe7+N4RFwpsr7Bk1J7floU1s71aBiXdez36K5bf
+cDiOwEvjLiUj5W8NYRf7xiyyNNlt1RYpFPWHYtyE3Nt7/uJzuDpUc9fkvbqzD9U+X5Pg863VuIK
WYD+GU+Vtrb+Ifgc3/8AHtZMmDckKV5xj/pdPLpt9VviMULizg1a64gE7GNLf1/EUaULMu+9o0KF
u9nPGDVXHQO8v/fjK4o7wflYycrwd5NnrtG7yUSq6G9j9l5FfxrUMNp/hydEgb+ZYUGSmtec5bsO
VSI6jBsSMzJsDx22beVKmGMZeelK5857KwitoKnLM4HN5LlmtPrMy5c4XM32S+GCGa5qy5uVIzbA
PNw1KnNjgF/1Zhsg0TK1XuhmO4YlJNCJxLGwlFzL/21X3BHJn4WFdW4dlyoYkDmaEWkQ/K0sOnCh
fY5OD3HwRekmyDPTBxGjPfGlhBEr5CcYJQl1YbokRdLTJpze74F/ZWSYbXgMHFPYcdutAjNd9BRc
/9XhmzMc+bmh+ACWwRPv46p2xyTaCcdLj0k04+XoSGoJdkm7T1DTJfaRM1HG1z4NBoTBj4q8pzA5
uspTYzUAb+sx2UpQkprbIvDEcg3zSS8sPkZLe3YwEZHQq4C6I7rg/yDFrBjQDthU1hCbzDfyMXzY
rN5w63FLniQ6K03dKcpVZ+3U/U+p+q5nrsnD4A6rmOgxdl/u72jFhWL8t8uAfxmEx+TxKekvQqBN
eNxSLreV+eiVGdw2XOrjM/WfU88O/+dIH1L6kVeeESG72JAgncxrRuYNxtcG8dK0NdbdSkJ+jhgD
+wavwPOLQ9f4hwoQzjxdUDDH9AIjP+H+6rkqkCTp9VOXWxf1njF9iL0QZ6JTn8XeWdXfzV/CCWIA
ac1oherirNXskDwse6m4KdU+rf8Z/gksqiAVKD/r4uoWd609cLk1bmXdoN+U6kabEWTLKgJ+AKiy
7BRM8ketoqUS9CtlrJCl4/EUdj5ES62G5K//8eUv29mHmoLJ7Ts3T3wy7DARZy0OYFfIf0D94tlT
nfcRRVrIbSASDdQdIScuDhb1SY20rp3L7ugH/IlIU/3iGeGhz/uCGADGcZlbLGQCVIAgC6yz00E3
d5q6t2sg9TWiOB29LE53kEQtu5vRuzaw2pk/MFTERvx7R49qfTj9V2T8DhWyP+O3Y8YiDYZkcO4v
mHvactmR19PGxvIvrfUUutUDoWS4IjaoR8JuyIvjo+0qtwRjs+B0/L5DkXzHztRah6lfQdMrWPXQ
n3XzyQxvfKc2AeQ1oxEplm7THtNJW1SvnBNrpKCp6vtVNf0zUcSkoKxVd6nZ+knedhUbIjb9qrOz
n10AM6nvcEPSKFqkUMOIfi3vl/V8EVxY/NZKf1r1NQfbmAtRWeAcE50RCePGRDMmKGtMAm1IiXTO
wxdUvKrGuAwUQNJ9I58Kyg14Pu+RfG96iJVyM0gvJYRBZn/ISfAQF1VccDC+zMLtSowDuQLmPnkx
JzWhiwu8N6ifPJJrwmADrk4WV6hsmKfEt1Fq1z5sONsD1g92J6GFtdFUQjjH7YE/aB3565yur/Qz
5SBZ+HjTNGK8CD3eNG8jK61OlvbWMfYtw3d0sfDrzcbRYeCr8IqbA02nC4azpVXtAVdMfhZcMUv0
pwx2usgyYcPwp5NSXMTznpLTkVVvFV8+LRQL7krCAniW1nz5wV3cy0JvAnelTlvx5Xf+syEFLSrY
ZMMBhIIQBJAdZ6/KrOwhX6MFqMO0w1VtOi95pgftVklvtMyr3c7PXxwKmrZWo8cMt9EwecWFKztA
mGW4LLDTtiUjrk8xcvciG4FlDwEoYKZwveCg1coLdjzXSPdi6goJniWPEoQBGou3cyZTTIiwh1pY
k/jFC4JuBkh6dJe4/Yw82eiB6cmRAzwubUp9XudJs9apKZkNQeohaIUDysny0TDWJ67aUrfCVSC2
LLNzlvkBYxLAWCmZex8M1WFmGumPdznggb9hQeDMoCElBWX0jfKvtRrsS+NNjtE9fFX12mfYaUFA
8WOR/YiSkJrbNiQdTjw2IIqStf20cQOpxa+pXKv5SGSTTpRo3KeuEKWmKt8RKuiKhvB0DWxH0TDS
MJ3gmgrSeMtfgSO6zi61vpvBdB2Z28/8YXVArWTx4vb2vU3+Aq4FqAOK19NLq4O5olHFyxRanxUW
fQ1DijN9C1nU0HmczuzPq0La+Yy8PJNlcJ6zTTTdR+c+IUsMe6g09oFLwhGAXRVh3h/dgpwI+0l5
1HW9rOuf4qVV70aJNAQkzRwZ8pEHGjNl2uKtAhaTbTIhEt7yOHfHSx3CDvn7HsysByHOLQthSgdW
dkn9TwPYcTDA70FNrV1KvHdHSj3Rrxsj/+endIgkG8W/i8NU/KDul9zUEDryUlZmWDoHyBBlFOqq
DI6bs5Q3Wy9INfpSQeSl4vyNCXoGPVSXOelNLq2y8WVKHrpynmCZhZ0ktOkQhh4IL1w4czhuAu1T
kXC21p+Nv9JE1NW9QeFBbQ/ZoPdI+Amg+200EiBbSwNJvADA6qhetEt1VaZrhnRvMo4hzH6tPnmJ
N5Vz6syPGnHGlDLOBajHeUUmmx8ypirHiTy0BigS/iSTGf47zL8gIBqdepGz5EMpcbik8rYZ9w0/
hLLsmIm/KgHZWXstYOmqlwOrxMC8APykm9dq+OFNllMXW7Uq0QErqLX3zroafr6WiWYpMdbVOsPo
nAIDDy5uQkJ8MHbB1VkZvMOxsYhzQa2CRpegAJdsUFrhLa92ATrb9eA865gloaG5h9uu2VgGn2Ty
yRAZzZs5vBTGMcggo3g6NCYaZ+5cq2x+AgTZNt8gRVdEFP76XrCK8q3/ZQgt5b4FW+bjjJH5IXuR
LVJkg5eEvtgK+A19VzTILjsp25Yo/238KFoBs61xw8AQ0EsPREjA7IJ9zP7gDKRf80EUiwpgfiGb
bnbHVU8iEi85lP7s5gJz2ycT+z0rsiLHy5jpcGQ0lLqj3T1aftVZJi9/kSoKKzSp1JPkKQCADdU0
Dm9xXB7yGa3Jjxp66Mml+hTjCJG4OdPxZmB2KIt68fOvbi4Qs/xZrxQHCDWok3NMcKYl9xDhlY16
w+x24rRW4xXX0UInOB1TCQ51508jaoioS4b1YMpXjv9byO8CHVLqicmqXjmF6nU6NwE/nRzSPk5u
Fxal4mD1gIDXgTDfuFlNKkg04ZD/cuuV9V6zCtZafhFHQRgeyXOsl0htnFU/7VRCLMKrGrlyeBIQ
Gx4LoY9BGblRtAXzmBdRJwmnyj+a3H7aV9ZHAwRsxgTXpDsHjbadP5wcRQJfPpIm/xaiRBauj/yo
2lfaPYv0RpnDslNuVNBDXKM/QTQ/aOWeQM8li1B41tc1mvON2h74ldhUvE49ZhyBDfOkmv5p6Rf1
FsvfiitNfA8M4UvMbFP5oSh8mBnBK67CiF6cxbnRFncKwcQHWyZr68XzJq6AtLtm8pXU4bIeXMue
t2FZEIJPKPFMLycugVItVgN31+JvTizPzwkBqHSGJhSBQnSq/07euIrRgOIgnf/VqMgsY9sEH4H2
ViN4TlqSqLOXrH0iOvvvowNXQvHqyGSWTtT74Wz7qjCnkGAhgUxHPjQe2NJoPaf2GmEyKrI3y1zm
a1698r3r/9E6zaLAuNSuivIxeJ2XAL7hJSE7C7r0XJbyYjRvOrhG6ZwHgIzqGQd/ece5j46EMzob
Hzkve0oW5lhjEp2RuiubOvcq+71odkp8Dfs/DVd8EbRkSpDco7Ruu4lZNfolWiYtWoPQ0m9ikr44
slQhzm8P1YB2ZcbTkcOWFeu8O/TXgvde3I+STYqeC10DJN54hH9QO/5HB58pb0g0s1nmumUYv1f5
rxm+BekH2fSMUcCOw1s8EuszXRkfnH+K/ClPpxqdQvlOPhBqwY1NuOufHqyjj86+/mLp0e6BdSWp
B7PHqZluRXIlmFLvRpe6qSXdU8u+kVeVCaaw+DWY7kwcKfmDC0CRdsB9HBYryDhsuXvbrQga4yVm
3UzmHYEahfxJB7Af39PmrEG8Y1vG7MJ2JiPEuvuUizFmG/FWrbcalD8qeYSqib61+NU7bLDO+GGo
OBKgwMTjNdnGTifbzLQD/l0UF2LjbZlJcyGFNNBMhEtjkhFTk2dFRept8N9qWOjypUtHgVk5Jjoo
sS1ccLHR9nz2Gw8pppALSeoqCMmEITX0Kk4wy/+UTRdVOynM2D0QabBmWAxXJp70miMwjX+puhED
8ZgBINY90AMFp90LLtb5Vy7fZ5NsHK9kYppRMpwcpA/mnhJhbHy/1Xyx8keO+bGSg0XDS99zAuZM
PVi8AUiZyZc2IaqkaFFmAv6I7oKvRWJdxenor9UMKGmPcrJWdxbuKJiF7tduXpD+Dsb3BVMe8H9T
9ssvmzPnSFDVoq0O0zeYLVUZiKOeNdYEXVtMyNXMEH6wytwJMk0skWbzF/Ibzw0ckOQsg3lLBhUW
OLQxXK7deMEWmt60DkcH6k60gaTdMnCSx2BBCBuvGvpWHIJ9hbkMMba5454J4q2jPmhpXKnVxcd0
JCLNpuqnKn/UbBNqd5ufhHr4Bf5Gvz722hFrILcb7wpSUIQ/arllEYzpLmx+ZmyUPeQtWYDaj4Mb
2aw/h+IW0PZXbGw38BqdLWiRI9pdJdt8RFg0AfT8d5pR6Qf73ngSZr1oBxWXjKgtO4Yh5a2yz5F+
CTx1BBpZyfWXQsBL2vxHpBrFznSlZQdT4OluSRJRDU7NH+uRQwZ+kKDeIjEPs86CUDOkNww5uJPB
VUdmkq2BrCordjKW4OTYNJdE2Q3DgTBg8pLeScY5+tF15FitKLljYbEZ0B1chIzyhYLctcMQBomu
gHcf5mY1Du/Y+BcpbH7Y4sWFhlhFiPP1pZWt0lXG3/vP8aj2DF5iEWILivONtjY8arj9+NBIK+qN
E5ttmriSVQiAB2QEISp3MI8cW7Blhe0V4euhAj+zn7DttdGjKp9Z+gFumEsbsewqHhefid8XVEap
+VUquCaT2YWkvR5CVOiXB4aLtP55N/F95h7Y6cAe9tUPX5n25xDpNnnqeQoI6tpINFZC4sXGJ7+J
R7iUe4AWv9vBDfDFDa0P1d6US3jF1JOfoBiGtKnDP7JuloOaLAjW5/uoorUckqP8F/e/MmJ6MKBM
u1fmpWPw5hNxU2073jLd41ADNFqN8qagIry+EhtHuubbBPghZkVHPZLPu0yaO6IR7kYT3xW5ufK7
oV0A/2JmIDS55PISniyHKIjCry96YfC3mD9sryBT4eilwGXRKfhroWhnaeRLwUiGpiGdPrJu1TuP
MH6E4V9r3qXhlvuHSWY0PE9raVUZ+1I9dBn2S8YvMpBqoHeTjbOD05Hgd3SPSpgIayr32kDV97pM
LqZ+VuXb0JAadCnDP805AG4V1U4EHX9X1ZrYLox1G8ZYF45Wjbd2xsldbi371s4NrnJj6aenqb+R
LmLbz9I6aKT8QXhCK2GxnB+l+eaMG9RthvFmAHIZ5d4YviaA+0q9WNlO/OLMY0N+FVI+EnxL/VRr
gAo3heN5DH9VqNQetZjj+SU5CfASS5zhNirX7mHnb1L71Xu1J6qHkn5CSYlJjE1b5zmlzJtLhVg4
/TiPhI67xMO0PNvBohvWTnKEo3bxIqJDGknXdsXEmLCYAbcMJSDFeUw3aKR4yo3oItD4mXAAhj8t
PKndhO2q9iJs8vpeVc9OhCNgpxERA8LZ3oiPBeS9x6ATs/rG5+BK8NFM+P/m9pxGvyoxT73059Al
ynKLJjoHsLGHXz8DYTY+R+B+tID6SNoMF4VvfDr9SzkaNAWhmnGIFzzKpLUiaZE+k1y8JcuZt5pp
0wWWQ8rghoUnqPsOTxcSqlj6o27jP6bbcn4Lryko49ZJZz6WMs2P1RNFqcqBIWLxVlP4RVsvh1Tj
BoSkDcm7Zn8AkUTKM3pN02qQVkHxHpOGHv8MxP842gZ3oodJjgTSf6g0mhX9PUjFjA+wK3RhjcNs
Gh5zuDHGHXLNmvqIEJUXZiR8Q0cSxQ1uyif+PzI1hoqJbBs7L7/8iuffeP7H++c6zT4A+lS7DVDv
UuFOXpXYwBgB8JGK0PZ0IzBPXqH0UzaOPdZytmL4uoSQ3nWlpcuQ6ToQYlJK8shfQZK4VdO3ihIS
p0D3nJ6jblsYh4oAFsc/zdqVH085Wkjk0RxEzlWGUVcG5yCY3xKCBiTCrPYqzAQXWihwoOqhw1QZ
8Zdjfw89YzPmmcIjEzezySSg/+mIFLM3XvTewhA/SItaxMpGiyi+r4+Kuh7qIyECSBX3+Rr5vL6t
NvEamr09Wlp9aZR3HheY/VjbCRG/4ZwuSnkp5bOcfkIiIT6XOLKtZD8A39fS3yQz/UhYI7lYFHTG
lf1mSVuyPXFEYzbeD5qNMrpHYPyjG7shuY7Fsk5cKogX3DruWHylx5S52V+2xDqkN3EETPGzp8fG
/HDqreFghnR1xSPABkyc3y2vL9Wbrf8CcCQcPR1PEeoWFKVLI92xKggH2hqK23nxr68jUgJ7dLxF
eqxUjQycbYLfoOAxAhAgp1tKwSpn0noNSr62LPrFCtFx9qcXF/XP56h19kglp+gKgrfQFPYk55pE
/5p0r0VeUKxhWILikSHwn0cO9IrpGMQXaSr9AgGItvXjQzfkNbZmnL26cSbJJ1zH6xkPfYv0DXE6
IhMXiiFWIbnVfhXUgJbyLWfo00aUZsOKQEgFDI5PNGC3v0n9A2EFN+Eb2khX0z6djntB5ZpcNMb3
EPEFZ6DF0kpMGFNygHByu18ZaaCAMaYfi6+p87Frw14yziZ85GD7Lp70ZMUMtG71fy0wgMA8uT5w
oDcQ4oSJwmKiQA/Vje2/1/2Xk/8m4PIG+ChF1JSxgJ5AsJRsnkG5nYa/TicfHRUAGS/JlXiukImC
waJHzTCjDsbVoxOKL7dgkUG9HtRtRLylfU3Ub8W+mBm+YuL07RoE2KcrJgK9Vk6B/HTqv85edJtp
M4wHwnXo6RrmY+/2sBc3WXy1zHQ0+S3lfCNjQM7pYMBP7gLsh8raWKvaX/QLqSaoG90/zwyL6X3C
lhEAK9gru/fS9il8LkGGwj8AHziO/NQgQ7OEEO40uFBGzba39mm1r+JbHHz0AxyB6WlEjPFZ+8Gh
HRCnhB74NzYXj8Gf6SMmhpGTatjX5n+2EJ+DCQIM+P6ewzYjm+Ia4DNHO3J0tsMGoV4aexKfnn9J
eNblYzw8WQLpmpJMAjhABcFciolNI91a9P/wNiUbUAtNIZacq1DqHiDrS7PatF6FpXEPz9djTE5Y
h4gabhE7BDUnWKG44RVhPEWGKeyo8Uq4EUJ5P04XIXGMuePCVnKT7A8aPmx35N6TeAGuWuRbFYFz
R4ILu27kYLEhEjNHio6aprb2srVpxtUY50KfTKhaO28be20G1B1ly0g6cqWk2VONbgDwyOLZLnEr
Zsw7i6i62y0CQjKWG43vfsOCnY4fWXQupVsXvvr0FPNuNPMBhKPZDJtGX4v9oEhdlF59dVSXaNrz
da79s1llivarHeAj631KHhFTfLMxe9Uzm6PV8ctVK1/ac3ZDkfNsptS+rT4IPV5IgPI8k+DsizDY
hoTuK94wPAbgrqFHrhGcRZaFZp4ck1i4XUJeHkGak5+5lvpK4RANTsCR7IGCi7pcPNvpU20+9JWz
RiglRCtk8wN0orECIo+V/WRQFoV+0cw8g79eVOehxAyHa82WPVcB5stNMOyAPyzphNcYkItHjqSK
uCFKHDlVe6gfeLAIOqxb1MSrRDs1HZFYHFzr+cFdJIYfE3S6QKQo17R79v8YvHApF894y39Vu+Fv
mRtLw4dxRUCGpcZB+tO6mSFMjr/CxETkf3ac+kvUPdP+h8xAzAMBECLvGbrKRvYXUvsZt+/jTAVY
ffTbHXN8fSUve+CyG2BTGBtKyP9k8RdqqPE4FtfqOgC9HdnBguwZcN4wuCFxJ6XiPXbhHpBG9pfc
xLcqbaJmUYCAsRPFd4ZGck5j/Iv2o2VPH97EBjz0F826YAgUJS/hWjf+temOplJ6DJlT2KszLFCQ
aUSN+BMELrKW3H+ECifEvAs54/AWtZ8VNlyNctyjxN3LrxECT2abqfdGlV+Ohasgov4Slt48eoFg
uRe8gd5Ia55gP/Q79R5C49GnP1XFUB6eeMwHhWm2HxdjMy6d9jNAHyMTIPsrGxt2p6lmUxvcztkw
JozNO85JjmdeAERk5NdRh0cBMDw5XyM2yrKr1ql94E9EO6QQSAmQZX/Z7dHRhYzJdyftwoYjwyDi
uWLWEKBgEB4cHgIxGpLq6NY1lwTxIxEwbl/cyBEkgeSUdffxs6VHUlvr8Y2hQW22vM9V8ZJYLvv6
u4oPgp+yERaQoL9gMMjCPc+X2K3V7pSYFmARH5f/L/qm20RIsKSJ66O8jnpMy0m4lBCEdxd7+MOi
ICHSiKc1Xb/vgbUWfsq5+VTJESKItGO+t9F7MzQ15l+v5YvUIvKAXUi4ABh2aWit85tqcwARIdxE
LyHg+jKjbEmuduacqfS1s9fI1N2UMdoGvIC0fzMB5ZDFfBJGjBk1cLWKSLyhg0P8kXkcuLgqWsCY
G9dp9KReZzE4CfcYVgXumgi3lfKqub2anDUkuOoGYU4kVQWYy8XIKSgwJJB6uYuxBas9sMotrt5V
9V2qDoq9n9FcaqrLWJWlnzkT98zTnxm3EhKoyF/wzaa5kR0GZ9lNuZ0YRBEZlJ8w/Ma22yjdpnD2
wGI5Eimw1P5Xq4AODIqE4MZmBSRFjNlheYpKVgCFAk9m8YYjkG3GdLuGQlKemSrpPEpAFrP5yuyv
cvzMIc4WcBEN+PHkWrmFJgSWWOM74fTMjqaJF2k4ilOeI0+YhQuuoWk6wG8xwxCTRK+PuopHzpQd
Z06j/8O0KTwzo6q79TUa/3XIJHldiTyKyjtn9FJrLLxsDnPVDZsGxr9s/hNvCSrSxP5n2JSeEinT
8nDbpP6gl66Z2Adc5suEUuR6z5wwtciUesA78CwR9jqJXD3PdyVmN4DxVLmKLT2h6J7YhWUEGh8g
IiinxAtELDJqDvwfS/6xQEjEl9o/+BGZGP1vbmV4mqndfTV4D9cjohNgFb8DQNnE5l7mgZi40pBU
aLicNAfyr77yJkcXAxG4smVeHjAOoo4iXt48FBGcz03MOTGIzpsQeurPkey8Jt/Y+k5nf0XFj6iT
gL3YRc5irAGPKkSeDCtjsO6KC2HyrbKao5/IwdnHQVOd0KHIWI8QaufFerb30JpDvwsxuQlxkUTL
zwbBzJLZCwQBMyKr8T6PSYg9A/3DcuVrqIJOdpXOfTUfBYEkGnJydRk6H1KNcYJYBjp/Od4RQ44h
zwV1ATKP/yW23joS5qLfUPn2bdLTV/GqIagett8ViIYanbrxQwpAaZlBkDUP8OIvjlIhS+ZJxRop
jjjJ8h4mHQMt/0iE1kWPmIoIE9QtNO6medafMu4ARdtnhEjFpAGV5S3k2YyPOLkrCRvLtq33TmUS
JtV52bS2dbeKL2a0B08kO3kxrKwl8BI/F+zrfczvMb+1GspLGrkGK3P1WASXbqPgZAKYLb8YHg3k
G9aqs95iQnSACUwQSPIdGD9IxWlXqnmTsr/ZYPPOPFJeCKVYaBzdY7GG8hTxBdF/3uQZ7+phmLbO
rCF6Imbk2sG4sVyAYnt9t4tF/YLJGX2xpYtsfvgQ/84ZUoDCFIdKYo4zWt+h6NvsZMpw8vOe8y0w
ELuJUsdDzOb9HxdhuZb15dCrFQzg3MTQlGu/OencrCxtItXQVcqTFANTKJmX6QQVAeVhYUYZwqPx
XjvShn7ZRTUfYkTcERcc0W7hgj05CG9tgzWaJgNVpYHwzKpFrB0XqYqG9yyjDsq3BBOIR0yH24eq
LHsOWKNb1pYXg9P44UqK8RFCAuz0tekBuBo/k+GvStI5YrCQmHi1FGIiu8kC6OX8Heq7DMQXIqy8
EfMVSMwwyS+Pu1yeA+ec+O9N+F30DcVsq5Pe4xUAoDIuOShLUlKGwM/Szfxv/Gkwu6l7AzVqQwdA
w85aoQBnu8feV2kHgy8NN225xks0rZFtd+O3OFhbah3C6pxLuD7orMgZEamxJ/s2POC5NUkVKKvf
RHtU2I8f5vCsLHTbhG5o88uHMjPyX82Cm1Zn96S2ysKaPsWiWopKevXqyDvwDWudbOE72qW+Kh17
yVxKz+w4vkRsW5qwIyIpt1fsAIieeOEeQ/7w8VhmJqubwl+rpauQpASJWVfdhIOXE+ZtBsuK2S1v
P1XLIliMX9Hn8F0NsosrcGQKYrcfzQxZCcHe7S5nMaHygz+Uu/udxw1+ScR5acPLUD4I5+Gt81ky
0aIgRetuINcLljwOCIMUL36VhgmjBV+1eBVsQmrGz/8Q0eweS5RxfWdEgE9H09pp0wuVaWVvcfob
1j3I6LkMgP3ETph9BdEPpebsgY8QCWTXOHjyob+zc9Zdu5I+eiKdSLAQfzQ+FywHevOWTKjHmAWn
lrCWCPXKh6PfLRYn03oTOl8nO+vyayD/yFpXFcmlxAwrK60/UkMnKWt4o8j8STnTpkiHX34nSBct
S7bVekbv6mn+YqjXSetvIhqC2K2HgFJ19NEUmC0FlgSCIjGuKfIH76GYyQAw0H1wPxEMRu1YiQlV
taBh0HbN8Wep/pEu4teHpmm40jZz/pVBOBlaz38DjAF0iKSdspobGBnDYid8pNue3sCC7p1PFalB
ZPyY8adfXacJFS/jVcecLK97BziFTjb8N8+IfbEaSBpeQHx2LtGhsDczR4IeniqTr758TsVXSetb
jA5Rbcuz0j8GwY9sxOmowO+EA3JY6w8YhVZG1CDRovlO8PXTygwI23qTSjEBbqSek3XfD+j5mbVO
T8tPXQ2hB/8WNwpi2KtS7mt5WYLFWMFG+vUrJhh6yXwXOGZcF/U2l4xFFfzkscNMjEgKQX+3aVwH
YPQoaDCHnIS2vBT6P2WkUY1OMb1fh+zo/gzrWL0l9lq96P211c9FLi1+CsKouq3wMalkeztPQLtF
U5x5yy31atY9kXlgKHez3I0Sui+3bXZZ91UR15ZlBd8T4eHoJimVK4SZ3JOFJHZvdO8YPoSHefeE
Wxcefh1P87hAAgiVHOgUjP8Rt+sI89UO0lXn+y/HnwpFsC/9KPlGAMCA/2Fyn1baOmDCeqPGS9DX
cfgvGi6ps+/XQ4y/06ww2LAJLXrLAx9qks3IKRubjPrrSLmqzkXPT6w8GvIWBMxELKD60Hl8I9vn
0gbpQuqIYB4qiIxqm4xADl1/FnFgTNzRWSXYi/bMBJ0HvihkNMlnvyB+5BtIz6/calrh5yET6KKZ
LK71v1z7KFrwXblbTVLkRTj8ELQREcFwxsDB997hPKtFdHh5l9g6ZHmvqQqO/Rlr7ENuSfffS9+g
8ITIRM0tKH5op+Sv4iNcWrjSyPwEVWtPsET8mY8y+0UAh8SA1iWJLKlzgJKBh4nZt7mzggsC2m8v
gj8NAE7G6OCkP+X89n+8L8R2Hcb0460JK5SS7/8xdl67kSxZlv2Vi3wer3YtBn0LmGRorRnkiyOo
XGvtXz/L4tZUdfUAg3khMhhMigh3Mzvn7L22qS098qNyNgXljaNyuBzm1rCjY+ow/Bnnvjmv4kOq
Oy+asYEt14z0uDhazX2qU6WqZ07bTcwYloV6wN5G0zuhISa0QWJy1Ca85ge09pnkcm5EfxWsbNH6
ZWduuop37yLZGyneQbtg6inMzniv9XWhnFXEpyOtwjKvpyGCIJUrxJuG0IO4dinBGu6B54Swm4n4
KHuSA66SEKPmuDPrQhRILxTRnIEYG4RCei59AstFEE8FxDQ4QaZn2Zz2o118BMAfwwiJGHR2Z6Hj
o5+jRlBLKDlYj4UBq2KGxQkYNYXGBhgek99HjhAa6TfBJ5QYtvA2spBzok6HBMXrK86V9FqIXZtI
xYTj6jTL1qIvTUol7aXY/VALbvjvfnyFjstUCJJGzC9SJHeluCrUdRUBAqOwhLFxx6C2mLimuAc3
Kt/Y3tUQq7XsPcOcmW+Y6PbZt1Fh5JwzNancceYm75GMl5GijymdxR2tjYKdSViYibUYGFTbAzxE
TaoAw6ozdl6TghX5isrG8xRg0s30XynCWctZJSBy9Zb8ouqcxUjaiZjpeM4jzz4DDpHVuja3yRyA
V7okHm/WWoD45mIWRytGofkqar2EomAA3pNyhSIVVGbCmWNI80RbjvUW1zs+YeZr+RZ8Fh4Qk4Bk
gXoGibCRTKQ2s6YAYrCK8XvIxsnHAQTtFEGp89L2DoXuqYCawcCUVlplLeFQYcqfVsO6OeMbtSnD
YusAtv2326zpLhmYkGzWmkWIbEv6rrpq4efRCzlj9HVQlOPRwOqQnVhYGvUSmPc0tpcqb2DIoJyL
k3bhvMk3ukybwJjrXAEW6ifVvgVYVRwGzyfW7ihIfmsW68niOr707cn3QTF/2NC000qdEOk1LVRW
O+IOZJMF5j5UC/pOgb3X2NwiWAZl9inbe7mbSwoy70lk30sOw03DNaZtoM/NCnp3HA9nKWGtU+5L
Qs5vYX4mkgISXv2SQ/QcQ+YwsG4WebrtHAn9KF1O4FwFSyM456UjX8enikvsKLqzZ1Q0uMiIWFTF
ZBxhqSXIqerawxE7DrSBs2MAItUuceNincYJIm/LcKHJFhfYV0QJKEGdKfdmf69SyHJ35tpSiCBb
/0k1om1oQNKeCrx7l+/Uh58vwG2Ab2cboBbJQOPNKsmnEbbByPPbbddvyAQ+gvHAyHBgcF6xNDoB
07rqOOR7O7p29lfYfnbyuCAcgMNaHiPzsk6GxzqggGXayc2cKjtxOZgTH6LjCECy8tcG0/L+ueyO
0oQLAsJAWGmCqjmpQ2Xq2j7OomMz47TnHlCCxxota870DB7U9jsB7+KnH1nwJgGBKx+0SCHHGcQX
53QTjtbvr8HeQVTzlR+DDFfnHMrjJOjfDdjn9VZyfoxmq5orFU+Ae3O0syb9cKGO6SmMEP0sbVy3
e1WdYiTU8IerE6vzllrMIQAVImG6E4AjQbrXrDdP4Q5HRSQPK2kazopwTiEpNlRR1fGbowebSu55
RLhRtXiy0OsbYtxe32VpJkwSqrRitq/SqVEi4L176YjZN1d6Ruj3RN3IFkIfkBrrvO9YfhkLIVAi
aYIp7xI5XfCSvamMJBufaNDfNhOTEiDDuxxs9G6ugYZMgi9Fw4iunMyyYWCGC2q49EyJxnm/KOaI
M/IFF6K57JjrB+FVNM4GDqMBY0+L8loekdHqUMrqWY40GJRvHdPsCDhcmjWd9yuM55dA2XUyTSia
jE4P4eBssRNkXCox3jl2ScQ0HMs5btHrcZbDgjVa1EBaOsMZLcCaFZ0STq/5ij2hDRY06aPxtaqA
SW5T7Rgn5waWQLDBfSMVM4PLnXHO1JlTlYvSCJg9J4kqPydUzIT7YJx76GmEVm+RU24rXJTMgCZA
KJCr9/A3Keqq8Arcpc9+eroiFnWGcKrUKt2+ZGKTn6Nw/xlo/bRltU6GRUkeG9if2mbtZm7i1h9J
9dmaJ//FW/Tjl++ToYL7IJo6xiNBRVtenpy7NfrARmxAHDvtuRtz9lgjYiD4gUbkt0+tZpN12ewq
iipbX0T53e9Pyphx560KLr6w3SjeffS39l13lvLob0y1nDoDkVivFYxbMaBmksxCK3CJcoWa0txJ
DsJaQXLjRe4E+EkIOJlpkSDFMRIyp/dISC8rE843jcnpnHeHCL2QAYU/Y1prEKdJLzviaAFqD6oA
7n+8MO1waFHxZ0zE8nJBx8hQZzrznaQpyczOCFak81ktrnBBmylvWV4cDAxa0NKtTYP+XOUVTSji
5fYig0UIUPgN9Ra960tLOeoeRPUCHVnIm+12LqYtJaGQpcF1yP5fKjltou53hAi/QqnrMJONJG5M
cE+0A8cZLxUsAr1a6kQUZl+lDjZDQnjF9jVySWgW96Wvk5IuLT7pcNNmnoKA/AuTo1sfQkdXE8CB
noQ+dFSfIw5LnqH9psoHsfpSaRiEPUxEcEGaHgEGZQhhCXX7pqEY6o8awHCPYI+uv5Xg+3McwUvt
lgEeC8+GSh9uOKj5UaEGzzkqRO8jyEA0vpw70XCXt5GcHc459Kk11nQnXOjltK8PuhhEiAOi/Xbg
h2kQFdctQ1z1zeEmwzGnLMTgIGIDA/9oGzcCIZk3r5nnUVdtC5u4+UkBL1R0LlydqpaiThsusb5m
+CCTbHHx8rfn4iMPqD03HleSIwgPlM+8U+AFY32mhjRBASx2S/dU4sifpfIa1W0jH9NmOVgzt4Yt
uShcvt0EHgBdJi1euVY0N/JdTi3SazLq5xnt1xFeVrppeT19vIDYQyi6lYn8GUMVhOEF4XsrJBuK
ANT7Blo+9+LEO6vfruRuBnhX4F4QZ6LQ8HNyIl89TjDusRyIWV0kSFGKxXilP0N+Uj+h+856RCEX
+vuGW6+KPqzuMwgnLcatirbDpfS3snmq8re0QC81F5DDbsZprWH2VFQdKD6QZMU8s2fwqooc0fnM
dbc0Q7roXRNe64BJM+ZbTWaR+zH609iB25AY6n1oDD8UjKHLyFqKmfYMBGrcTyq15MhA89rfDtXF
xqwBS53EU5fLBDBDDEVi5XEh6tuKbXAKp9N/0ByKGQQQwYFlCJk+i57OOFcgbvIVJpmgvlTKbtBv
FrQKvH2oQyN37nHDtrTyllm+GvtVGtz0IV6Y+numXrk6VQV7FUpOUcGOSIUK9nYLVwqUmn5cgL0F
V7Jn9sRuKkquES9M90JqyO9B/SgVfF2zJj86pDYH6rlXHipak4p7O2gmoxm8OPbbwEEwIjRp4bqr
2t9q+pviHcG/yu4q17exuQrjrRncHOuCgK2BUfE2KkvEyL5/jujjK9bB4w7QVlzWuXP2aat4NEWN
T2ZFQ7mV6o3B0RmehOwuMTMXIxlagzJLPaRH+kBLFNWldLeJTu1xJ85odOkwj0rCbic6BVGMXEbX
br10GMelpN9VxDAxnStZoksbv/XZLafaytZA06JGnC9a35syfn4prz1yYbn74gWVGlIk1ilyJBl4
fUkWhB1AAssuvvxDXjcIx8pctf7CLaaZ/gKpegUWMkbdl6HgNOWDC+S2Xgrhl2vug243IjQx5mn2
GJTpYF8ynZP4hE2WCZddr2xlI58BYarVmxZc1Ow6guJiwCLNA30awx5GLzvlB3DYbTwg5W/0ocaY
AL/GnWe81wmd5AF5vtN+uD53wnSMCeh4s8ESmBM5mXUmpgR+z6LF2wfKgQ5X2J388tDjnUKp2aKk
oYwENmwOm57Q6hLkCI1VqcFIj+EqPIA38JoeL+3Use5KzJFr60c4tvBIZDA0bKyL3kNXf0J+1w4D
nmx90GohImcm7vncguF3iFEo0Wyc2toyka8ERQ71AfBzZWxpY43mgQxFOrB4qWDdP4Xb/k/ccTOP
wGAf2fAVU/CZCVEZ8gn5LFqaZpu69cukku6AknCJpNlJhnOS3Brra+QqkDjBJ0LC2F3RJwQBJx1l
RVBypN6EpM4GrXrlR5LDCWOZoRwzAYb0QFjydgpifeJ2ezG2SLTkJVS/RU5IqNwG/4KWWvOQ50IB
2LbKvoxpi2z1eiXVnLRFry77SjC3cNA3rQWLgxhpNQHAzqsDE5WXWhnvSf3bqTqCghjQsH77PpuB
Q2vX3rj1mhwa3i29mYuiXr3s/ARGALR/vmOkbbhzQKK4sBr3gnMFEqsWk4a4+F3RIIsr46VmWwmN
HR2eHuiR0r0lofE7FmAM74ftD85PH5JNktxAf3pjQEbDzoyPsXzXRyBf/SVcSfxx3SojwZYhdklI
+4bjlV8cBnpZNUVuZn45HK46b/e8cGj91WvFo5HPLU/c5SVGit673yl/VgfCXgy4a+nG4L5AM20X
SFuoyOmzturvXmlpNACvOCezst8WKWlSM6o4lquGo9WzzddMGvoeCTA8QLjAdtYR0w1m9W6+ZOhB
NuqYH8oOPT87IdrrKH7H+5XEiLHnZO64unizCm+jw4AI8H6L9c5jlMSrp5p7RVmoVGz4pDGdlDAN
WDi2qvwtGsGA4crwrtk71rYKiCiMX+ddxUpZZXdfov0OpL3/jHWMhoDf/EVJu9pZ6+3d5jdT7mI0
aYm109j71otBXW2uE05r2J+rVaey3gnH5Y7LZIyWTJdY2ICIcKIhLZdmzgBKkzwbRIowhm8Y2oB9
KhCdbJYch251ulLkNS941t/IT0MK5POq30O08Jzut3r3GPu1UhLXOOUAaMs04oh7YNRXdnzv7qfo
oJnOafK4BepFBmSriANDvzaAam/GHp0Cx2damzRKHESGC2vpc8u15yz+NpRz307hnjjfdF6t7LvI
9lFw6s310MzreoPSvkMzWKEBk7a9fnFogxIQV110bgs8ueGPItMAzGg7VbcxPbufRjexAybtG9s/
0DFp00XMmaahaRKQFJR9EmPLmDqmjmIOpOtIEuFKM9ho4VihbAQ7kCxDQgdjf6YmaDJXIeklyrEe
aBfNxnSO6aCRkOBADkQypV1TxOHVuY0OQfg2IB2pIhoOY/u7NHa1hCjokiJ7AOiXMaA8i6wX2jxS
fSqGtYC1c+jpCShaMfWzrIldMhXfB97JlW918VFpp0D9kgJY6Qjt83VE9TXjR/rhQcKvV7bTsV14
+qKwuG0jaPFbNwXbco0LFJPYNOlZt0tuSJhhTMBBFoOvHap7z4G+BMrSzHFnYI/3Xmrxi5itvyrB
WNjyqQWTw2I00J3ZuTlE5KVJVjfvT/+7xjMxE8m+tdsvUoIdaRExgqQJg3lX3bikPMjbIEA7SkyJ
tbDUSyi9Oiz/oGaF3HCp0NWrem6abj4QplH96GE+K5mXmMOCOUeC67ADDrRQ3UufTRuZzJ151EnA
erZW8D2ih2vzWT9wGbzk+QvnP7xEebxk9TWdD5fJZHi14xlBLWaxIrZ+VrMXB1AE4DAit0UMRvRG
EDwKaDcY97tiGzRz3aRa3GBGNZNTXyW4tIRUb5b6s5zq3OKcPFzr5LNT2Ygtg6pJoKGY9XPaCokg
p/uaba32bOJgr8oPSZvavdBpInYpYV6Y7cFUUdKEu0Ln0rLxe2KM2ijAASKIy3gfsVaDnuKmc9HC
t0jq9SUcTcoHnVyHFoEkVhCwLmLqmOwlKSSDcdMzIWnwCgfttebXHw18nBO4Ve01jAhCpRVYgegb
rXkLQbuYt/0KGJcXziLr1DicfDhfKDhLcAG2MMR8xJiYWowt+N7EmmuQH9p2I2mXvPlIDICh165a
SUNMdX5nYBjijmF/incIYWtta6CvsU7EEDAg6Vg7IY8nAZcaZ5I1QS768FnmG5sOc8mLNe/6tTZu
834/SJ+SSPX+iO0Z/Xsy6Ed5oYcPtDqWDNgEGzcM170zzDPWxxSTgYaB27kV1XlYB+m9o2lBj1qm
+84FZdY/MCFNwJrllA0U/QYdoxiS/PDKD6XzAQg3kCkdux87u2MnbeiA+R+uw4W+igFk6Ci9ZrnJ
d4KjwcEy3JGfaTHtCLu91R/74pp1t5Q7psohGw0fkgWFEf99HHwm+RRircV75q/ceiGptGasT9s8
GbQV0ZFTMiCfIV42p5CdqP5pbB4G4BZFuZB4UFvrbFw72kpPqxd0snI1eUE8RJSMjPhetHwBzBv2
HnANV0OK5IKglxqRxC4H1OvRrssp8Ez91snnMf0kbk+ccjptIbE5CaxgiC2H+XXJWJQ/ifF76l2G
6GpaH+KWpRcbvgofNfGPLwX1CsMieu1GeSqNtaIeCf4axRqBR8bKZkHw1iC1StjhG6r/2KcvGryJ
UyiuA4pfGGdeg+Lix6XMhnKh7FrvNRm+YzOcdAFNlt4mdG9vcBNn0x6gVpwAAT/kBohiuzwPw4lk
14QAj+iDdwCeNkEOHXOansIKVxyqEJihKDfNeQxom//FjR3jzDmHcBpymzDdZUesMQfSyPtwkOJx
GkXuzuVKQcSbUqrwYSyXtueZF51QN07PTDkS/qbGYO5siEiJR+UeIfMmFavdMnKuBaQtKDLqV5ne
csYUFnJa+ULdmAOBZLKeLbnAc/2V3z4O1qSgc58W/R6OdI3x0HtLiABzoSgzxb44Hs53XAJHDbc5
8FsxRQk/q+6bl7HpDpa9DpKr7MxpinLatINToh54qWxpS4PU9wB7bFMHqvUWO6Y0y4pjQa/X7daN
tKerN9B9sstp2rozqTqB+G2orbIdSzHB2PSBEQuXlRi3YHYWF46HLZA1QPtiGaTC9ohJDSaVATS1
+N2o+bpNHiMtSSxJ3mLswCtsAuOm0E5pGDB0wHnwxFnsYFDTdn4EUuAumavEy2iGUMAA9dWYNDAY
mvIXwWiV6mvXrsf5GK740XF/Facv/kAYFIJ1wkivALS/VPVDSVhy+60MG1e65dZ+cDZVvjHbI0ME
oKjRcAjUbyOquQOPZXUKq5Mq3/L0EHeTiD5ViqRxwj3i9WRE/CjuzUwuHdudP5fGBZD5Mn/Nopay
i7GWB7wXE0nNDFC72tlpsA85Hf8wOar0INHx6h8+7KcRDzVteTj77+24jEZESwuqH3w7mXwOi53I
5DVImhvpq3GqQs0MZVlBvdzCG1001tVAx8urzHIaJyu5P6jKjoAfL7zq7jh38nymRiFhuvsO6bpG
By3kpMDP4Gt8iGJdQfdRZSsKVpnxiBPrxe3snVr1VIYrBTi2tjSKdw2EvaNLS6uhM28dC2bfOWY5
dj8qL7QuRPWykjDl7X5a6QS4S/f3AzITbL7TojznXTyRapvBd7OkzWq2X8D7EF9F7ayhN14D/5pH
AJekskbC9NXnX7kGF2JWa+sYB90wYMX60RECpN43qnzJxXr/3uZvTU0fmD+dluyeg7vBVAulXDR3
/LsMn0+lO8xhcjqmszLc1BC3bG5tMKOWSWF99KhKhxcGFD2cZH0pKxQXEd1Y9whTU4t22ACqchNb
H7pBVAo6xngz5svO3BW0omX1HoEPgb0HsVObxsZHWjHForuIGMqBcctxPnrr45tiQVHH66Zzyh/I
vmNsooS0ZJHRKye/e+vUhdNTC12jR2Yj0qpZdXxgUdWn0XBokR4jpmMdTYklgEDdmlxixEx2iXhn
FvArGyX7fInw57OCuxpiHtqwAOU5qj80lywy1bjzimMGJEkyKImk9yR6R2lGoZLTsUCyRxfGIXmA
2RwGO1QJRTiVmR/JRczStepI9eoWtTYbmlXePQrRu6nR4jUnIIea09Jk3rD3uTSuY85vjfZwaYON
9G1e6o4BPGWUH90GPBnu2k4WZbMgXYVNkU2V/ctPEWhoKDxULkPl1Rg4KEanBuIM+xajZU/eCZNi
ilSEWS03mUqLnUj0mQB0s2+K9dVDsy909omx9Emm4AChraiRT515E64IeQErDM4N81D+Mq8/mv0q
L14zDiZSi8in/xDSmrCaEaZI95+twUXX3tHENxGIt74w+r5KApMhfYbuj0U7K0N/tM3a+4hJSqKb
2rAcuf1ZV2+Wdc5kuhm8dgodGRZAkkcLhHKMlPQdWcUCE+DyYy2nRpyDCFlQkggFiO+VRC7cMkxe
k/GVYfVuTBaekVOKvtX6kTMVqumKvXccZzqrvQ+9gvaP7xAU+hjLfWCuuJiE2FzxcHGbbLukntkS
mePIT0vyxblotVqANApabj+d914GtG4R6Cf0lZ2ZQwAAmU5XNGvhcO/7FYWbre+l7tgNX2XxcIJv
lxqkMMkusFZpjr3jnPE8+SGtA+BZ5p1DuCp2MZOAinkdrL16JysP2mCiJ0b09G9lmYnnXW3i6B4x
ZxEit1epVJD9UGv6QDokmkXMRJhYhfdff/zH3//zPz77/+l9Z4csHrwsrf7+nzz+zPKBX96v/9vD
vy+mp+nzf/zzK/796/8+/852j+S7+n9+0fY8u/z3LxC/xj+/KT/2H7/W5FE//u3BNK2Dejg23+Vw
+q6auH7+AvwB4iv/f5/84/v5XS5D/v3nr8+sSWvx3bwgS3/946nl15+/VNl5vkJ/vUDi+//jSfEX
/vnrnDW1/8f/+imDz8f/9d++H1X95y/N/pssa5pm2SgoZUtX1V9/dN/iGcX8m24YBiGwqmpoumL/
+iPNytr/85ekqn9TVNOUHVtWUQXIjv7rj0r8LJ7Tzb85tuUYlizLlqaKb/h//v5/ewP/9Yb+kTYk
00MDqP78ZWm28euP/K93WvyFtmKpumboiqxZiqoYmime/3ycgtTj65X/oQeVYRsta0KAEGrlht08
jUnDq5PAmw1Oec68qN6DeDAIPWLp6/e67aeXviOjfAyxvGSFiv6Qz5td0UPfYRWSpUY5jHJfrrzI
fH8+6vwQC27cYkRMYxA3efTd+KY776pEhd7uQb1vCfzyRuwRsd7Vy7RM5HNtE5w4xBGjo+fThYf7
WjdeKk+x3toMuFeSuCOJcVR8jAyFJyTVrhLLuiQ19trW8kugyz4gBo3OeJtlc0X3gnMqK9K+cLqp
R6BtLXVxu4uYFqDKAOds25l3ibzanSudTyU72NK5UXWGlHonkxBAcdc1UfGwUfcZWJxACPw2R988
yV5o7BsHR2E4DsmLiUv9MEZpeiBBPNzEMQnH6TisyvY10SKS1cuhW7e91a0DSS0gqKMlaYyIuMEu
2qTGQAq0KNhGScvBUQ1xtjZw1VeVZDD5qF+LmrS00RiMC3rjGH22ai1LqTQvdt3/tG6LC0U2k2s6
Ri+JJLsnu0zTayeNG7cwjF1Z3quiBE/hq9VeRi7LXLjS8GbTEVEaw6Rx0nUna8inhkEuZZkSq2gF
JDXZmRCQDrmNnVmp0kMymnezCNNVU2TGAvPCw+mHYm2JD53p5ZxlZaZevu8ZU5M4N1/Wtwl6xPPz
g60qezXP+11pedRYxKFSNMcHqSv1k9vUBC9U4VfOgNaIkRd2ZbAaRhY2QtgRW3t6sHDr1p+3vmtT
+ZwTB0VjbHnytPUiY5zYrHAosenoaZJmbRsaOKgcKByD2pm4uRTAEkz7Ww4kxybOrUL60GEDL3WT
KUajGBPd32Zy1e5oVdNSNFlPKzmge8gYMPHUAr3K4MysXobfIh4mGj/fVEydSifYKqXYSVRePqT3
fKisxFpIqR5Ki1zpgmNajhWvAsWS5Q2vjVcllI1ollWteXRxoILlKdL18wPp7el6QB+2lkvVhUbE
HE2sDYyrEVq3itT6bBcas+iuzaf/5TFDnXyqdVG5MrrmPNZ9eXh+ADqGqryLdnaRlJQ6U6+KzW0p
mTas7+40uPDc5X9+8GEprvPI69fPfz2f+NfnmjxscEh9N20SLOPOXwTuCHVefMiLFG+SBWnecCss
KTFAL7JbwVun8CB1P6GWkCjTO1eKtm0aPBpNAY8Yq0wR9OyYBYV0SMQHI+5RL3A2Fg9a3XUPYaVI
cOz7ZZWk8pR1HIdYGBUIYDUi4/We+GwzJ9eHTz0/FDIcjOe/uArjuTWWb6MdDpC5BhwSZJNzUPN6
xqvPe9DItWyYyZL/Hgwe6Li4Q2Leqe3EqvQE13iT7EIr/Me/KB5w2fUKUvoqhYz4fNoWX9OYfO80
z5y/PhfXrjYtQ3Gm1wWqNTTIJXKwMOJul4jWBDugbfXinPUcSfW0Oxpa4/OuwQ+Mm1wHBKQgJa1p
c1j/fLb/57NDJtGsTMDH5bSco1Rytmqw7PB9x5J958yeEnrmZ7sEBSRHqFjlnxZthUYinlS2Sh72
42UMbAuyVrYplFioeq0C1kXKus5xJDR8+0NnxtyOoN6zHD6RNnTehVdLmYWGQ76RPHi7JsDXUyjv
nWaySsgjPT9fkWlNx30xN9HVLxgvDFPX0MKJohQOftvQTg4F5BK/CE3yWEHAjZaLN8/VXBMmDVGg
sTuKMIZuVDhdSuQ9hNPeqtpLUBrtxXDUpSeBgnh+KlfR63qa7q88KwoWUL4cbPtOQOxgGm6ltgRY
6ojpg3j4ryfsqFAw/bc7tzf9ddiHwVpJLOIj/8s/k2zEf+VxTtPjvGI2k6lLcnxfbRfdWhAr2k4B
kGpmdUpUTtJcNSN6KYfIgTwxQK4x5Z7OnG9MpTGr3lK01V0yuh+yLAG20ap6T3ZTsCl0AwRPldcP
VEfZMFXsIIeVp1BwE+R8SEAyEIFZq7CYVIpe7P7jZJB0ix2npaPQ1hYa31AnobyIyfN5/lORtJPV
mdUi98hwMR1b2fq9R72K4t3PauBcz8+ZQa9uM1dvp6yawctfnxNfHKUDKj2HTSnsJHyo5IPrCN1T
fGCSmm8jA4aYaGrqbNt7MkxmLO/1qZVJZg00mVavWaao02Kk3q3k/3RdGpP2wbOVI7cvg+J2E9cv
3y0lNkEmtuOpp+BmPzUuz08pkcwlGjBaKzJEIWLnMsTOpRdWOtM0cawXn7ObhnKnbKyZYYGRC5pR
PneOMdB/jpJlqQXJUZd8GOjVuI2iTt5ykI+PepIXv33KzuXz4fNDIqZnjVoM8+fDYExWfp3IaB/K
W97Hxj1R0naGAa6ZPx+OXrpNBiU6ezDaPABau0TXv1SFmsTT2STSNFdmkt/G9zBKEF+rfg2toeou
cgvfSHxeSQpvVaS4qp7/y2lLQsVTvWaMNDLPTQNpV1HF9WFe3AZXI1Eoo0PrWW1wdxyZdn3c9HOn
doJ7rbRvo2o1By2N+7MSSQvZKIeVlyc2jhYNaKucqLsa2f3KlPwMgURtn+xOQuJrWu1Xo64c1WxW
nk2fJpUqYIQqWPIhZ+1RupFZjKeKqTXHqqEOnF3Hs72W+WejMJWJ5xnGJDAAccd6hqnKy5KDbGPx
6TUIKHZsxmvPYRPlV0Z84vXuxQzqg4tJ6mHKMhCgbMh2Za+TpBEN5NCIJ6K8oTXHQMtP5ZHZODrP
qg38eWkS11pmQKVU7d1IyRaNeVGmitFXM6U11WsSoUjq0rJCUsm58F8PIcr944ufzxZjbZxYJwga
kzJ85qpx0G3Oq4WFlMd1S+8ky/wJcVO1XzpXKulloNsVHAIWugTP6NCI1pp3akQwiRUo+WOIG2b3
tTEiwC61pSocca2HydYejTuV2qFRgHH2kInhbsSMkwaYbrYXnUqfZkGcKdUqxSiZmO6qM40aiLAG
fzRyq5XWKD1ZF0lNnzEDr1963UbtcqxPhTNuRzt1Z1EeGztVs+IZWvlX12Keo0lqsHdddH34GI1H
3oWnsfeyCZ4Mm+jNAYMSsvJjYKDl6OVQhUrgIUaJaFgEnsG8sErVecaJN5TtbKX5Rrtuc2OYGXYi
uqCraKB894qqWtVJrd1kVRj+EGTHOgShinEJt8Nwl00FuRBCjKXmlcCARkJbDFu/Zg0K/qSGmpvV
xpud3wwc5w+5dgFTYA5OC+1Yy8TWKeWgfaqY4qyE2rvI0OkPSV9urCSMdsEARZpVS8exLMLHzZHG
q4vynrjtesthMZrkWj7tish7TXHHkBMxfuQ504febQjgHvDLWxJ6Zkl7iVoVYEiXvSva1xjK7Zlv
RBSx7dUYq/1h8Xw4KKW6Zm5Pb0B8CZCSl9gGsEdrDIGTw2COHxCpDapWI7a2kV0aGzuOfyIZGKiS
Vu2RK6IlRCiz9pHORao5hNw4SV7NGyu2NmlEkgxdm3adqq4xC1xUenlp7ZWwbHbPD6P4lxxxO3Eh
ovg1h3dNbvPvVmbupyn4iLwOZ8UYlF8sg9+DxMDPqxmnBg1dWUjS7pRKamBAVkVLu2XtSUPguXbt
SUtufwt/ik+0uttYO3WAWt1nY3LK8pRQq0Bzro5gdlpW672rGiui7DRfmh3hiG/RxPeT3ggrUCEa
9mJXVr4CSXuNzYZAco3Vgd3an4BYkXeR4YVrrctCeE9hfnMU+VZFZv9Vuf62DYPsHpUdrkILhWBr
K9HWb12CfFnD3sDmL0u96CE7hh9G31TXVgZRAXEFGn6sYT1oixYmEsrZUG+z965jRQlTjTiXsu2O
FQRsyIMAjmNowixX2cZtze6skG8WSQ6hnaopT+QSOjcrNCBNr1s8P19E5KH4DsHyPotdWLvuFaPn
Kgu16GHQLZ60YMxY+mCIx4r39dfnK9TqgW4aOz2ksRt3Ol3kIY4fqix9D53lnzorXfiVRu3nhu96
maq3OksI0slbJtOJqcD7r2WSd8pi+nwWYQzeLIml6PlslcABsk205s+HvmxcXKWS9s9HJnqOWrb8
Y6yUm5ZmyIKDlUYCLZY0syEZJjbYfXzTIF8v9O0VV0W8LAxVX8PerxayXEDlcgNlXqiGss2MBp+C
wyZS3SrRe4+JHFt3Tc9hqS3KAod6qkzLNiQi2zHkpV94SNSwQWwaH7vvoFrUI24jMytW0uv/pupM
luPW1Wb7RIwAGxDEVNU36mVb0oRhWd4kwZ5g//T/Kp/BjXsGFUfytiSXSALIL3MllRB/JqsmTKT5
SXpz+1FrH45dVeFenfXNUa9ouR1F9e645n7RPThAaOzXWePuSRLLGSHpsdgnfbBVvim4qR8nbePP
IG/RZpekOnPd6pe58f/++/NAY54ZwiV7CVOXTSuZu0BnNPsYMVzSyngXp3bprVIMMNoRP1oeyvhd
cpqOo9pCH7mWac2TvltJ7+fr+p76gkDzKLvn1KvTg43b4UIxsHep+YXinE1+dY7sHuYpMhBKium+
hDxy6EXvXgMnsVgRWuaMRqSY4fzsojvrn2JFC0NGpfY5Dfyby62qaBbPNYJ/gy6+lPXRdvBbSx/A
UJ33xSuT4QAwNDC8fx/+e7HLrRgxIE1N1fZrpNJpz46LZfp3JXX8mqlqfRj09NT5ffXmQxt9cxeE
Yc5DTwPTpzd/1aS5IM6HbvwIaKg9TEnoXmZn9M79VORoqaMkWsOzuxPe8oroA0ixSfIPV44fOe/E
33ICEq1qCOHN2G7dLg6/q7L8SqrWfc+sZotry/I10N64a1eejHkwwWmoR+cgGPhfZFPTshwtLZgW
gv3raOKdtmX4HNMgt5WNfshalxOgShtLv3dgcPTMQ7FTuiQGlpf+YW14plV9pHnsp1/F7DuPZk3B
IMIU/ffpIU8kvQj+PplZtcO+GD8bTb+NDWjQMX50XSY27n0Asdi+NFlNj57VB9eLrTmkmTceOec9
6znS5EXD4S10oYt765oCLOFtvf57SYKCRpQux35k06PbEVARYz4+9r4cHr3b/wu9OCXs70tmXXzu
//0Bz9NiHy0JrfX//x9A/mp3LRPTjfCdO7btyZM/ifKlWrp6u/CD7f99+O9laZbHsOCRWtcJKVCN
apbiDbCy5ol++1TusqOaGub/jPoy284vReXNL4Yj7F2lme/++xzM3eGhdPzTv4+GLFtefI9FbHTW
ZvfvL/x7qU15caaAhNjtazjYZmMXbr1QUXzFwex0+rpma/y/l6o1sEmaghrPfurKi7XyiGua0OQq
1Pbmvtah35+Kyvx1h9Dd6TwmPjoxHYG+3G35Dv1ZzkJv7TKUxDCItucpMFaepcGm0oJ6VsfhRo7f
cqGJllfM2seEpIlYhvH878VDQcQHevvY62m/6+uCQPmyVufRZliwEpJyK+/MXZ+q9jyWuLxGqIwa
IMRp7Kgq9lJo/XVe7OXNRByGeXnobOCedT/vVo/ksdAu/sVZPGfrQH7/X8/TdIuqhd9xPVH0SwA1
jUMQsOBc75ab2b8QpNwXScFClr2xOtn9YJpzmEhEpoUE/8QwyxETTW5MDv16J/yquZMtlL9xGvMz
8hzWq7TetnPFXJ2z9IZHDLwq5DbBXLpe458disd9uYEetotrBd6FXgUn8ECy20dQ8ALSXQkIcR+E
6j4YB9ppqpqxX3zXzUsFssWiFchnWVfy2OagYHW5YtiDyxlFkX+1JdylQDzMHiKwS2iia1nIHeWe
AoNyUw4jG1RcaStHaPAzOLTme39d/UuliNXM2att2xSKAXY5DhSXwjZfOunNXtEpza2qjoBuqFwq
Qgb62lwCM7L58hVzYCWLA+epBzdH1FvDZbqL5+FZzs3zv6uFe4nxVFQZJlg4iYo1Rf6JsoDjx1hP
mzFK5VlZ/pkRMuydkNWT09ru/L8XobtzNfZA38g6iXqGk8SkavaX/DTn+ab3cKzJ5Kab2KbbG/TR
tNv7LVPRrAg1RK7BnjHlQscVc7vNhxCChfbfpRiWcxARZVAuzRZRfIiK5rHIQ1I47m/rEch3Z6ZN
nvOfiJPkkjgYg+OxOIXRDbawTuOz39Sw+PCNLMO9izi+W4Lpx2RQe9JOnRzvxhHq13EXFHQaUbN1
TMv5KmdCs36DH961HWTwmhKXvKNmGjvOggb17yVzV7mXpf6DtLNz4KtKTHdBELS7Bj0LCTwN9/ST
TIhOx3XEThSaB5l5BE1nh7taUSLQ9Y9tRLSuGI3/2lnp7/xKRVwAwIY4bODMjMSxF9T1ySAjqof+
57JFHGI1EsML8n3ew7qbNTWh2rs1GWFRy5UhlFGPHRizZaQ0JWU/SPlsgaakG4jFelmoEV2JU0lk
4zqYvV0dsoY6wzlfiTEoTqzhmMAQQzve5HH2JcLcPVZ7rjLBeOzouXh8+NelqDuo7CvlTrL16qsD
0nl1E+Be3tI/CsLCRW3/09K+5jl1eFHrfQRRnm1j1wDInRVNF23xLvMMrTFEAaamkkODwQrBilfV
7byva1AxDYvapg/9Q4gUfDf1o7v1dHSv6K+eookWx2h49UuCcaoiN1Txi73RtvHt3cD2ybHtU/9U
1Yu+VP5TZdv4HGXvceQX7PQkFWXteOQJ27By81Ki5ucmp+M9yzlmjPkF9wC/8RXY0EK4LQCTOo/M
v8squTZims5+lE7XxLp4ztq30ioyYQ6LxRKsMLgaB0V+/tWm/INnzphba3nnLOqDDItiKzX0v2Dy
sOL2/1UwUl2ihtthzNOjb0jPzQOb29CwPayAMbo8+34psDBD1Ly4EzN3tFn/0jgJfBTU9yGIvNcy
yin7VMthrcvoVzpuEtDVqZkvxs75U8SA664061vKhmeDtqzzhDHx0KofoY32vZUuTW/AbfdtkRA9
ZR9154E708qHSl5Sdi5NSHFQ33HR+z8j35m3maXNMSYUZtyM0XppKX6Kor+Tn3XHsQPtMArEnaH/
UbV1e1+YF1oXWlySVFM2uUN1qzAUfsQnFMQSHQ8QwaCe3Nbbl6roDtVEE6fg4igK/z0Y8QXVfnjq
JtwvysbZd4dtYByr4LfpYKcrlcy7qV8h6QcxRziHk06deeAN2C7NrcLi6HePNDbsmgpj9eCzlzJe
GG85GWyT3uJ86eWmFgtlFgkhvVou26L0gG22lIa3C3lWNOjNIAx5omKvnZmRtN9Thrn+6LrpmzAt
puVgfdXWP+djvz7UXgehex4/TM5aNZqnPDUR/BbLTZKMby2RRifRR9bFGFcmByE/oNE27B3WfsTG
wsXlPsYbV1fgNXD5NcbD9TvTSefqxTDkC6Or4FAwSPnHovdHHJW3tipfZOTCjVPK26+2SG6Prk3f
TeFHEIPazWf7M9NleM6a6IcYV6otdUf7cVb8DT1kHC72+6Wirq/PxLxXNE8gBBEjoOUxbIZXVrS7
9PZV6xWORmVClNF6p3HjfLBGQwfzmu1sIUJXqDvj/NrSOkfid/iacvJBaWPc54YFQRSq2hZesh58
Y+lYvTmRhgFQhgrzvTIMe3TcvoZR/5tUA7SZYSXMq8tbMWz1hIKzw9eFWisYLzhSwS7OACLPwRTy
7KwVhH9BDaiPX81dg/axiPrNpPKfjjafA//bu2I+cGKP9wm6QsxtwnYciIjbDucpiXYUT5vdaGd4
igjzeREUz24i74VfqK2YOndbu9WrN7jdYRJgbwdoUiab76MAJwq6l3fJ0l8TNc1X66E955IsSuMD
GZySOAcKN7l3kM/dTdtSBNr40ACYAZHRxtoytsWHj9SJdxuutIZsB6Cibz9yrWlUCzCAOX04w4Hr
PkJNwSqmhW3bJj/GtlrPde+wt4j/C2PNEYhsgw9AJwv57cmxBJ6y5pweeHN4PBy9NLzpydk5vXkv
phvbfTlx9Z/dVoIa1j8j9Cds5uTXsXqaTZsq4ohT89Mr8FWouRy204MeUvzWFfnBOvdOXdccjTsw
awiIfgW+vTaNeufYao/yOM/U1Lg8ZMDLUzE1duteE6VlSPe35ASflYI9GfgdU64kFUaNMY5Qsh1U
dKgx5S9Ynbvewn/T605l5PhjUaXbpEngapTNi4KGtltj9xSz02nFNN/ZgUmvcQLuwdB/pTHsC6HD
7lXs7mXuhKelNgdEQPZSRUt3SV6Q4IP3V+RjeZwJJZYL0ErfANIDGUcKU8MltszyM/I5vUySvbLi
EeXXHGthru06eBfV4r3puv4kqhrSjlUQo+v6TbTMqRFhYAtNX/mNERP5yYgZWZOpUbhib1h/IYsH
aiHbg8kOekzkKZgeTaTlyeUOjZGND7mtf7TMvh/iLMLZIjr4v6q7OOWIqyhN5RYKYXBttGr3ZR88
1b7Yj4hem8FdZg5+IW7f5r94ypvnzNVXvOa/qmyoH4quMweTYp6Ccc9wF4qRqsV7kzklrhsY8KGK
HzOfy2dwwTHx/t7nc/I2DLw9BYHQRJzNuFTMEl29qwTZ6sh60aW2TDoCKoDS5IeSwqERXiriXwWM
viViTQ0TWEmxR1x2jJ/ifjkgXOtTq7llsZafow+nrIPLIMDncdW7EXXDM0aREx+gHia7sJbRocrW
hsvXpfJ0YSt1O/0KE7MNIIE2+ANNAbJ8Lcq8ugwWv1BUh+rRGOrHPBm+9IgGuKpyf9tEMz75jFqc
2QkIQXFcVbl3zoq2vPx7sdWfweEu94ACMGEjYZxl5T314j9aAhQcD65L5cntOrTVzjHee9/PzTYv
sFZmTvNeu9F6jmJlj1PuZA/MzNUu65J3r+OpnvYuhJgSq9s6gNMIJ+Od3UCd2oGUWkFEK+pN+tCM
FJELN2K3VO244JuL01LBPNbD3hiGykPNjCroyWb0AMfJV7F5bh9GvF5NC+/WqpDKwWu3okuViPvQ
XBfW/C4Tx5BHj+OE4pItbx5DLacYymNpiFSNr64bgERMpm67emH1xAXSLD5OlrYKtyuf2igbXpwY
KqlV4A2nyj8NrU62kQlwlIXRn9n58jRhhQrrXJYl0X0vp6NYq+9MJu45GKPheV6igftcfK4lwaNS
ZETzvM9Bj5B0heUYP8J07RcDmjflPh8K/3majfsQB5AK/FlfYr+799uSAEQFMKDMlj/NHHI8n9vg
PJnlD5vA+bnTdn7OGBad6hiyytIH83NdlrtGWwoechxkBScBfKgwaZrHDu4fY6boGeE3ejbWAntI
8wwkLa0Kg90HWZMdigYfeql1vA0lJsssq9uL768/nS+2HIZ7kDGVxRxab31+qVvWY94HU+SAz7Nx
6xDIUnmDZ3b22Q3eIBaA1xki/fuZDPsMNOOs0f29G5WEeYAkMDIknhMfsUOlOBrL8li3Gc4U8u29
dk6hYplRu6Glrqoda7hMzvqSIZQ+/XupW+bkJaICXwfgEArb58CBbNsnLjyFOvyN4SI6udgT/aW+
6arrQcn+MZlCoh7VgYEM2MieXHdtLb1NL4trhpcydjfpjPJQFCo7h5Zqu2R6nteegRO9pOWw/B5M
Pm2i0ryE0Rrs4okMz+hJZ6Pa6jxPPDFltu4ZvX62EwCFNOVUZ8gmh9MTRit9WheWMUSSgKM32w4M
mn72LLzhuWK/fWXk8pWalvwKvfBlTm/ToPjKab4dveBIENLZzrDZNktRbRHZCGYG/Kq9GDBpgxA7
tJE5he/DMjGWLtQDMDgOS4mmVJQIC/2ujeyftezIjmc1mMaowERUg7mYiFqWo3lA5SGPT/p0NM73
7EygU+OXzNTAaorusYdQzloGRrWNgSBYys1EkspN6OFQjRqwk0NUOFilx599a06i6LJd18UUDt3o
kUU0XZhNHK1xpnPupuQKYnZjdmrVbgKTPyO2eTH7T9qU2TqgMouw2OUV/iU5ECkwPld4Dtp3cMhS
aBZLmOehBLDjYHnaVSB0Jrco92XpATLsBTnwEUgjXH2nvxURoWGCYPhQi9dvopa9SNiB+0Ry7rZd
tPwMlxrrZXbnMoFbAQOHOObgVRmfVIihswVaCFd9c0udYAQ86MWOWz3OV38lHLP8S9ozMvduZZQ+
Z3OsrfveUTS8UI660rehvfVBiFsZDPI4CznDhsilMMBW22a17yiOMZ03l2Gos0sFt30VXnJo2vhZ
RQCcB6fmKZrRYbngWp5igkXjR53Tn5kJUqNBNP32zUBvyTBekybdE+cFNEGis8D8W4gG3k5M/V4M
vLNeAv5lcfrmmQXhlXhnqYHVxN0M5Ibvc+3rBbfdEN1VLkn7+qaFMJ0Bb+rr81IDAoLJgf254bAv
Z6/gwEFtHIaNn4mKUqIfCHqmWH8IVVSbopz6TRLwRv97ifDo7eqMsZIX3OJrzVPlor9zsLwVIdRn
TGl4EG95jSn/FmM/bWSrNmLuLzX+f7T+8MwQ+QAOvB6wRkRhg6CWiwkf9yGTlAqnDA+DtQHApOrp
bo4sR97IqY+5nL+rODvmKz/UkhrY5Er9KKFlU23KcBk6Ao+/GdbWmelvdnKYCLCz1dTB+16ESU5s
2atw7sdP0zWvcSTuG1yCt1YYFD310TkJcYKFEI9ZQHj8iiBu4yzuu2P7I7Liv9gBppkRYltLOihY
qB7qfqRBDWSnr+xTPSSHCiU+AEMyJjgV20n8dFRPIIa5LbQltR4DD1gmRzZEqwYiFHhxZx2gio1g
QXyCfyapf/Wjfiwwmm4QTj4acHA6639OLjvUXsL47pJov7wy58jaOtx1i3yvZ56iGfbZ43pjATic
hyqFbLBb0Ai2+GN4f6U+FnnMTVrkn2ldOGiuLhx++beI6OSKFzTALhIHMs0L58B9IgF4eiUFGIUz
QluCCmMA8e9CYlphTs4Hp9kpmiUwRMbAVzI9x0nFzwJr02ZMeTRPy6/EUpAQOwRkrbiVMjcmebp5
B4lIzZI6yUiK9gJQ+LNruBqJNXD8ajcNvqbN4M9wrKqkI//QHAzKwVj76ixz78Vzyvti8MUR29Vn
TgR0uJR6IqMUwEmiIXQKS1YuZOxG4HTx02Q/tWv9NKgFtC4P8Kh1EWxzM59Sp8CqsiCLjMCAr5Fm
X5oXaMGBKP+Oqv6ahD8dZnq3qP4sAScCkG266TNN0k+9VtHrStVAFelvgEXgZjEdMayktN4YnrSI
jEjYN6gRYtHgxbRowjySLSJS55aPRhUURGTVQ71CHdZ1xZuUNHaTKDa1TamL4yTgN/ucancm+fAS
87uAwLtnug/WAbRfPwn6hBe4YBEYKPbVms3cuHWL5q9tBtqeiBipiBEgCiuP+nQbajG8CJZhJd3l
ifAuqKRgg8uDPV5IDK6UDniMvnvtp3zZz2Vn6TWrqHuzHhHgqIY8MmbZBvvINRpXEARl6NxVFknE
iycIOf17mjnDTnbLj3FwLmXdjiTkYRPVAtpKntBY3uUVkxvy6tsepeoFG81JQywgoED/gG/yA/YV
kuCLebHdTNCgj+q9SPF9Cjd/WPtmu+bnYPB+RwGmiNLBa1AWw/vgYrmvlqNoyj/l9NC7/lfvWEiA
AnZE4pWnNoOeM7MbGmsO6xJt/Zyuy9tahnBDOgiaXS7PYzLq52pZ3rDYwklyr2wKvM3cDT9xQB+X
lmNX5r9lpfdVeUqf/cytgDt2h7lMTqpDFDTjb8PKuGGxR2HyEPmlTPeJCk7jwNhjUv175YY8B1nX
d/EY6ztfUazolsQKmtgeWj0k+87D+BSG7R/e+mCf2D7d2gjOkQmDh2V4DjRba0/Io8zaZCPPxApl
BZPFicR73d0rfueBnZytEm20w334J07oPlUcnsuFdMhtRSvWP7Tw3Wf58MkkBoJwUL909YITpM+u
HvLKVvrZtRPIjDzdiXNRCTITg3czr75PbHWIvdFssAGx+2bhj5YLZl2W5OFeWLwVbUidc5ZD3rq5
lT02YdMyAPpymoa2T+jk1Qz4pMiRYkTc3sl1+WW66HWaBYB2N7wzYuJAlmQnL//Mk0Chns+sPX7C
pKejAMQfRLaBAX5jbLJxyub3RQ7P2PM5u3Tfds5+WnJeQ/0eOg3QRN8/Fi3Lh23qM0yF+wbHHb4N
UD4+rCcMqxDthP1VJy6zb9N8TpSx7gZaDIifig82kqegk+RPx/a5d0/MMskO+tGveeLp3PaSlWNC
jrJYHxqJw1xX5akfqEWLENE31hG/Uh/X+JIN7TmPqb0JhmQ3YLzi22OobOgf7eQbHS/tSTLSJ9Od
HaN1hP+bH1r6YKOQWc8cgTnQaQNVxPmV9loea+pwpfO4FvPedlRDLo7zJzIankU8450o+Uox/22F
QWA/R2xNTIuPJP+dTOnOqUcqrI2+L1zvcRT2te2SZzDUbkPHQ27672FcbziENgOIvxcBDr1OaXpv
a/WU3nL+t2n8NuzWT+1xN09wI/z6e7R2PLrrWGGro5r3ZPB57YPE/zvxLOO0Dp23CKJXvXg/8iCB
9MtfFbJ/tViwuCSZmDRpDKDaAi8xPcgNnf4WaUyLSRT8iftdnqbXKhk/p7B9YzZDFqsZv3V/Y5Zh
L6ic4XfFvxbyuvg5SAo9kN/6uzIc3t0AvjnoDpzbhIdWENBoTo7Tfzha/smhDuBK99FBxHdfy/cq
Gb5Uv0AN4DQ+BbD0RsXpLSZZPrh0hK6PnXUu2DTW31byDPQm+GDpQqVP73K07rfrVDq0PsH+tVMF
F6HYM7t9b0YgFhQnX5Mn2AGfpU+kDtbVnNFzuBYN4/IWw6oaHqs2ze5SlTxFpXdQqbytpWLciZUK
p9BiIA3d30UKedqMHs7JFMO7qKsnvwE1EEsL0ctp5uMo2Of5QaB2C40heda8uRYMZDbWdxNg6syk
2cknfnVbtHKzVTpj/2sFKdr1LUr8Y78uNHiu6VtJVR5WAsYwS0hCsyivofmRLVgEW6dEKqriZ55V
94Y0CfMJYuwUQdQ6Lc4cNj67Un7LzH3SQ5hihM3gPy8fHGFwiWTVS6PCn0GLHuEO9tk43DLkjisv
UA/kLI5j9M63BL9CfW34JgaH8UwGr5/z5940CPrdciN9rClOcO13W2pyP6lqYeVDeYwicWaQ9DUV
fcY4jOiZG1VIEFXyS3rMVztpvpxwumatBokrAV4jHAwu3TV5n7/XDTssPV39UoHg85NsN3mdxbfC
anwT0Lwihc3QEDGNYce59X9YOjFfpGXxlPjUHneEwwmkwREXr2mEUwFrNajZoIGKily/1qgRNfgQ
JpcISG6DcznpXHqWzGs93VAcGIk50jL6XRWT4s4D/bm6xDvRnOI7BL9PI2k3Km38Rt6BjQb9ciJX
v+3StXzRkX9KIQ4CdfTUDf5D6YVPbTm7OwHG+/ZsrQKilLUkwknEZ9hiwo/vxpzPOSChd9gcZ74n
P8aobszZaN4gOt01GlSeIbuSB+Oz13yqhJR/lzc4xaPlPzxRm/R25epUUb2wvuYjg5lYz6+C4WhF
86iWjgDAlUJ1MFxbTskgfB4GsDMYqTxmixosnOGwC0HqgzwPwXtiRgsIlCUhXQ6iIwxqyCllSbks
94qwGIxRXmi8LIgYmo5nW0COw7rZjwHDBDNYQKEUyxY28PbWPtskGQ9KUQmxdH/bzkGgpyKw8nOa
UPG8cN0dPMuzlinXfk4ps3FseCPP0zmXtG9K4k5yxulzEb45cslccHW129gjOxwp2rdz2b2IpW+O
ZSmoT6H+sffIKXviD/tFhJkcKiTWZK6GZgYN2/T1rsghU61mOKDAjyG4JC/vfqjI/5gz+IqdBRPW
wYyM22nDOt1c8G1trfHTa1u2GG9uHqI1PKteoilyc2WtWhkck31kJJpfGnf5xcQPfgT1mdPt+8el
3yqEqN6nhrT8D3pEgaFBZXO1xbrMKR7f4hwW7kNmFRV5dr4n0sAenDVyE/RsQptw2sE3eqiAzOQi
v3LAdg9TmvvUP86Imxm+IZSmOzbUHONbf+v47n9VNR280RbPTc4UxyuZfLlyYthmYoR+YDBuyVB0
zvaDCGle0eUmDeGLiCbi3HZVWPG20dE4hTkzCeDXnlDw2zj6UDbjfFwIfPqVvbZ9jwo0eG+dqSHM
BTcNrissOYV6vuQFwOh4wToOkwRfEuVBrBt3rYIhy8+1Wuyy/YKfpy2J0aVxrZ88ktKuwK67kXb5
4VRMrwELHQvSeaxpfbWl4VU8T+NBCrVBwVqf1xlWeqJr3AOD/Tv1pmW8iTlnbgrzULCv88EpDGlb
/Oii90Yqs/c9AvQudvN8Hd37PuVwm1d/kzKs7v0sr3mU8kJmCfWvuU0xwcs5HvxZhjnDRvTykIfG
PvacT5PJx1tXj09yjM1RFDAHbQrjMsmrwzK14T4cKZ5Ok5IQFBB/mXa3ksg4+hF7nneYl1X/70NM
DBlOI/dmt2J0gN/zEHBGGZaB+lR8sJsUzQcMch//bNi0OykpqHmgLzUXxYEbr8dLQJAsw6vxTs1V
P7AXZspC5dka00QmgOYoVV8qTNbG54PFD3e9A+gAn+S6KZV99Apnesgbe2OFluH92oXNIUupUSxb
htjclvhDcDgsHIepWQ3h0E8dCcnOHmwXVZe47uhXnEIaq8M3082EAeQljGIighCRipFkkW6eOM4l
x6wXXGjpeLbZcoV9BRwlBq+Rtupvf6Pa+FaIq5qHn+XU3QJyT6ufBDDZOB/jR8gwyR81dxUUxp+y
4C4ph7TaOmwOO1fhhtDeU0EccJmZu9e4+9N4zrhSWbLWqnoMUjorC/E7GZYeAnv70SRlj8RUgtC1
5W71b5cCQ0Whn8MxoW4miZAeb/7PWelqW3fF7rbBSK34HVfqqbPzLXwuQ3qeb3GM3ld7ZnKfPMX/
zgnorConNJCX3XiebfQWdsW29Eaae5MXPNv8rVl/Dawo2HGAWq0jlE+nulEgJQ08dfbgzxPvLy6a
uqXqLDCkwPXklSxw0AqGPM33Q5YePd41rXCoT00PSaTnPx/4xUVdd2zWr1JWz07Kig4Lv2Eq/1wA
WIymUQOUKONDx2D9mOoedobPMyxyTypJt36AZ4C2Ok+U9UtgvfwsPcqb42+p537XACkmfwO9Nf+e
PBJP/J5RleDzuugfCIbbGSZtmVL8vvYdjycS13g2KEdj7+/2L1OkDiHPBU4g/ORtfx1t+xKGKYnJ
8lSijwcGzaKZOfgLh7K6hlnO1sTMwXXsPjmBE36u7pfts6+0eq8Edoc21l/RCCcgcqCHSnH1MT3d
da7ElxS/j64H3otE5GT0A0ZJGN9q+bvIJ7Jrh1yn98kMNT3FcMxO8dujoqXO8l98+xcKt15uJRXt
5IHLXcU1RXHdSL9Exk/B9EoByoGigCnNXvBtJrs6MfaOesdTHEwwTvrhRBjLIvMbUgMpdGBmm4yY
HD5aTnkP8ylaLEYxLmgvz/cOMCOPzoShSK9dr3/ZcY2Qr4ernJzormmTe1ana+tMP+AfwNVY/M9A
lpyGkSfw4ZKQL28hkvJ2Lh85DMSEZ22OU1DZBJQ5DXVF+8ieGiPSi5NUu4VYyqZpkWTXsvkTjQxV
w/HdSIJrZdI9JEN7v9DwlINoDhMgjTMDdCnDd6cgz8pmsctor2BNY0wApq/0mEzOy2cXyKckcf8r
ZtgSafSdgD/aSNd9jbzisdeE+z2GCJFvPMDI6hcZU/dubml008llhoRVM0iayYuTjJ3qnYs2Yjj/
G0vl0ljBu8WpMTxMvviPtwtIBZ4dVwPH8pkd6oWunY6TJ6j1PoPzGJpvyD3VsXTVK5uBCUbRWU3s
W1KGuG4BYGgCNJRAzHIDauNDDuDWLw5J8h8mf7ZnnofzaHZ2Fc8Js0JjMznJzKx7Mq3/hCky2a3v
WCD/awb3NQf4Z9163lT4aQ0WtAlPOl5+6hwZmtf9zHvnXVoSC5z4ee5J/Ga+oaGB0RUDExojPChE
JnS+lg7GoETzC6LqGYJYclxC0J5LAT6mtfJhrebqHO+7yJIAoL3eLukfI1pgOClusBsCrCvLp2hY
vgHscD6XyYuH+aPznisf4YJM9X6KmQnQZPNEDVRcJK+qbqBTttT0MNxvIJj3Xfhd3zaIMSNRyGi8
u2yuf+McZcsZkmekgt7iE68a9VU1jwvhKTtTo9jrd7LBN2Sdx5UKl76mpFaX7gHvPSQW+YOsLgJY
Ra8NRTBNRiOrl/y34MZmr4vXAsMCnp6UE7VVh6Z7zWWAY5nqEuJZxHwwwvQkvCKFgSt1/vopfE0I
Av2djBnozjY/jz00QCI127FpOHLN1C7nQQNyfXor1G0lq6B8JC3bAoTiv1jL7vthvq7K+4Q0sDX8
Rfb75A1Hix3HIwMan3XqXnEJZaeG4oIOfYJ6UjL0SeOOR5zuiJ3swJIAtahnK4gtDWgjsm6L7++A
///nEmH6vw07ApeLyneicIuGKdNZ3g+awNRMJhpqG3DhVX3M07rrMsxlnA8+Op3+H1vntRs5knbb
FzoEaIJB8ja9lUuZkm6IKqmKNuhNkE//L6p7Tg8aAxQSSpVsiuYze6/9bIwYB108QhPGKDC+PIsZ
vnd2/1OJ4LXWIampRnm2WyAg1XKa1D6T5ckiT1QPcEzCyr+UA+SekXk3DhnSzAzkNm7NfgqQ4ldY
me8tYoE1NQs8a9ZthuFc6PhojlynI/cXhYnGL1uRNN5Wc72axWMk+ImYUyXrXk2MNq35Fjeo/MPs
dzbwAkw5nD9ZqS2L0mMok3FXLWPDqA9/280LLuKb0uazGpO3hDmC5JJJXvor3mX2+eIjzaYWyFrG
vQG4S16Gn4AJnkr0Aps2WzAymt+ie+XrT3uUfY8I8gD+xXSjqHbaZG+kPo7sDjvSXCOiTNjTGvW0
TdG6oBImeS2N7ZMv/HqztH6HGmM52jHzJqPeAuHz2VbGmyOFhypKMzd3SIicUgZPwdKeAzdK4+EW
VeOTwDDBKDZlmq1SApPQcoioXaWJOW4MxSjSrwbGsAU7TvnqjOvKhBUU5BhBiBn4xc0LMiEODKSX
/m82wvvKnxuYdyZo16rZD+QZHOWArV3SdRV1965p7W03Qnrj6XBH9B1/+mrA6kUSI2nLb+JeyeY3
rSvq8MYGH9w/xDJ6rOKo3yUT068+JtGGcd+GzJt2zbobWssAPsjIs53bvARV9OGMW25PydaL8xe0
knc2KACiPWjUgNhsZhcnVjeypiz1Pp7Tr95ipofuJdu2vcPYJtiogSIqyjQhGRhfNrbdq6Mo3Jee
tmadwkgruWIOLiRdM26fa8zoKW5vM0TJJga0HpOGtxxxRCIdUX+8+FAILjDixTIRXbfJMSPlTNRL
RAyKZClQeE55V3Hi66e4M+nFaKUhodOMduJmgH31GNbbdfRVePkTBZZlI7ARvWQ90TDLgRKkLAXi
jdvlykZKpJapWCYFHPH0XQu0QZpFs10kgC8xJqM5GuAOj9mp6Hq2ZWLv2BYS2xiZOev1tWATw4iN
BLuayFLJgUM/5HB+j+45RoE/OkADM5398IGY4kU/FxnJYWVo3FcmQiPq3B8mJBDqCGUwTBqLHXNh
Iqy9Tx0WNKdeHnKQs/NAvLiAygBh+yY3r9KMznad/TBb6zmd0kuAGKDKZL+TJpN2cB4UgxRLU8u5
NnS3fgatZ4/BD/CWDeeHI/GWhHCHRTOzVXqe0kKcLOU/VyM1knAtAg22XYWLyq57cigHc49el7NV
D29tIYqdcgCJKIQLQwbRLHqyUkEhhhCxmER4dQ17g7X+vTdmBsrd51hSNyvchswtqVJIh9qVLaPq
puEa3ZvGNet1u6U/X1muAmQ72qcwKmlOKZrCbCSzJC1AcY8klzl49/q0QN6i+q1O3EeGRCS+gNYs
mbfNc/Q2aXWH3BO1ZYpeOeVvWNpYQEpBC1wqG5li5+1EBT5Wkyq8G+wlh7ahN0ZFg0oEAUCKiywh
RVeCuTQL8t7y5UpSDsjPJaYlgwZ0Qpzrz1zj+Jj+5HTJgUnlRirrioykRURmhZug97aaTeRmnBIP
rd+0TzvroEXjbLw+IyoaCmPccg6mutr1VUywpFqkZdnPLDJusQge8XV0WyS4quLXR5KfX9IFYsqW
WkIUdakAznTDrH1s97lI9Ca2OWbKpIVPUi7TaecCZG3e2Ayd90XTAHiwo6uUbKw7GBo5Q5S4BZy6
fKt89jdKUji7Zoe4TAFsM3z6Kd3M8zoKa7mfpoDa0ZnDTd8YCYxj1rz5+Dkz6Lt4IXh1dKow+QaX
HlaBQmYGOHk62rC3IsGs4gcewLsansqOXt1oSG/YNGXgiY1dI/TKLboOowjSnVsQXK0EeIACUUJP
KRAFSctRqZF2xNElLW8TotOV7YRMzVNO2R6MWcDUsDWqR64saFwjItdb01/ZCeryVjbuti24RsWM
EmjrL5lKfxStSfSYY106k2GA+9OrF17jQPZZ6T7HcfXK+U1v1XCjVSwYU/RUTTLpm5aVIAvqYWCt
seXeVm+MjyKDOxBa02PuEfhkBAGegxwVKmQquqYPOARsS5a0b+kSGxox9l8huL0HxJ63TAdLG9hx
bHcw8Jm1GSLf+O6TxE3KXlb9thLzlzOh6LUmA3YFaQlhdWYC8mue/T/h7BF2wYG8dbeOX1gnbCAE
RWs72CNLwD81fHrEip2QYL4FXQA83R3QIhSEZxWjQ8wBOEoPuY6fvLLHf4hr608cN7iuS8T3DEF6
Nh8/Jpi0YU+CWIY8oNe6Z5SfXP3ph5cb3kNr/SEilXRUiUFDhL69dkZDrNomwQxUAGg0RHIzwqi4
jyXqXceamXUtCuq8ufGX6ckqiV598eByKj+OYdA8NrBhTyLNnlp3RN+b1ivZe7zww8+KwF9numcc
tC+m/lPbCNsdvHTnms0Ow+30J75zhDe+QT74YBA0ZTOozCArmop5lMO6ahsX3oeO7QPOpI+Uwmun
UhwwVlibB8ud3gB1U7yibOdA6P4MwU1HRra3/OijbYzwHi7mwURHh52I4m3gfauuuZQSfWpoy25j
+9ZXUH0lalZrJsHpuS25oRTmwlBQCu1iE7zmBXLzxKg/YZUdCkk0ZlRyTNr6waE9jcE/scsWLY0Y
qr8YUdJmGFvB/TyEPWwA0/e8U+U0+ycjSdnO2sW3ledQTBGdsF19Whk6lzg49FCb9kEejtvc7BBe
J6lPtDlyBJD1E+0BPth4g5GSkJ+RkDw15zvT/iFs0jsnk93RFEU/PW1d7VSduikcr6lDhHVU42Ls
OusZyx3wQ5e/cKPYX85WsKvooSx2WJ5H6+QUeNYmydSPyS4KX/lZ1/1T15GSo80vbprtNqGqQe82
iLUxB4wRpcWQutuawsMfbVvQRbMSz4jvrXB27Vqsd+xfGOUm7p9YQJ0TtjzpIiCXSM5nZadswfLY
JzCRwoyQKOaUxKIJdmI4Yxs7QcSQ97/8vGWmgm1zzeKKDdwQ1I+sy9FOGGPITX6+8o2sZQkK4Rr7
rVGRbpPT16yrhgTabISHSJJBlDGptODWkKqk2EgbCkE8Qv3VpDrwo8k9GA1CMWv/atbm75AFVCOp
CCLhrhvmaWw1s10RVDdduc05Fa8TDjGjGIZ7b/SzHb2wvRLzCR3BzymAj5A1z304L7lX3P8nFLQd
GPM04Ggs8TugMevLOd7MgdqUfj7tWBIARsI1lE4K+niJZ8DiPBpqLuJAhRAt0bi1Vkfee3AXktdo
z94rC/15XxoM5Vmv7iaVItTR+dGkejCz5MvpBiQL+ZGVwFtn+wyfpdyiJr/2KdOMzkO/hJfa3zpZ
At68ja82ivx9Hk4fETSpdQVpLDe5ZdRk8swxWc7luHSYymI4TZr9EHQgWjlf0dWsJeC+EVzS0SST
Tnfq0XTN5Oga885Y+GUJ2rF6YJamqumt9HG6grrfeH6BYXOo/qi+JjywRGntjuM1H6IrrAeA8Sp5
luTJFfZLjpP0KWkeRejivcE/Q23sfiLXQrzl3qXj3gUYTqAip7l1qCt2boZL4HqSYMfOsq2PtW3N
lYFw+/Kl6dRGzWjCLC7t3IAHCmFlOmwUExepQPugYnyywxi/FG5+IHGR3VALXxdvMZaViMQPh0Nt
QqsNBo9xHgR9pMFbBpQkmOMKCLNtOSxIoDF8LDpNdLnVQ+W0H4JcIR8f9ddE6pdrxJwm87AMVsRh
6kH/+45/Y0kDFpXYG25w67kJPsrae+/tTK5sy7FvDWbmhO52jbk+ubCKa3ZdH0PDZ0dkJe+dZ75h
CD/7LOvwbq29Ij8hrCKplWHZJlOl3jZdskxQYF5my5aAS/xYk96XTU/U7Qc/Ta5JW9457BPmjNyh
wq2fB3NiIgXRjTthiMmLv37uh7+HwFv37mDQc0bYFOnrZhgrs9uDcI/1tmjbN9ETcBXM+aGl8dzg
Af4y7poax97EK1dO1qlCCXYcYcxn8V04EdzGBpn9pZqb7VRwVRmJ5aimGid5eOhnLAzGQkltkGuL
Cmz15MLwDkwS6YPJP7Sl+5A38bt0hrvRfw2thH0HV19SXvE5BtL+kKV+ypLfVDvIU229yDoBbtSF
+5g0glGm4/6OrMiB0nfyMbIhf0qYIxpgxWZn0zX6RxLSYVgXGzgiJnb92jo0yX60idpgkznzfdEl
pG44L6ZS7NgRPkbzcFcA8s1sGy8XL0naMwjM460jYwpoj21H0xuICJGOz6bzp40bTnlm8zGoptxi
LDBp+/c4ymembZD48t04tMaaUGoincfiM2+yC2pXLO5MRCZgG1brcyy6G5SzEuVfcbEH2a5bru4b
W9KhIZnjRSkwUAmR75zAgcnDdT9tX1IE9Ju4mJfwdGo1Rvxyrzv6MFuRE1waJjGsHAUnvyTsXUc/
c9vpN4g3ltgJOKDcp875MEz7kXU2V+NgK9GxkeE23fc1AlKVhYRdlKdlg+aVn8s/R3Nt9IOP3GPm
VCNOt7ReBO+qR0pnvuWi/4XysILuQ3BzTkU/hQBlPIxdhTVv88GM126G6z9dcF1RDFsKHi5iE3uh
h7hMeKdw5yf8xdrRRLxguU9kttRHTYOoq1OCkJbMENPasmhDM0c+8IBJgRBrY+VxFPpu+mfuObZ6
Xritaq0nW7GfNhO0OzHu+Lly3G3YlAkLGc6CzEAnXSym69GlL9JtfREqN3adyMqT0uFrrBiiff9f
DFoT28nyYd8Pwe/E7+MTjjIubLmNHobEVACAllq+YpTvOBdu8WLqpgwpTuny1j9Pvbp+sp35CY1w
v/7np/j+0Ho458AgjmFJWsScBvdtGk27ZvmRRNOVpywnquj7aRtCuY4FONixvOYt06LV91cooRqs
COYrN0xgcJC3+d8PEQwIx1qEvtW4GMkNshHQeGEqtrnyfH/u96vx/fDPj/Wv9/31O/+vj/n+Lf/5
6P/1Id/va1D+40RdXvh/fcz3z/Cv7/xfH/3Xt/7X/39/iX++9X99+P/6Dv/rfewV+Hmk1cl9bYjd
vz8Ej7E6fL8TRQWyun/+3059PFLfz79/KMEWceYy+p9f7Pstpcbg798W72zaguD8z2H3X5//16f+
61f7fmp+f5O/vv6ooQx/f/5fv+bkbCGNkMUjAWkM44G5GimkFlHDHe27SpOXCPbVXoFbXrsd6nc7
yQZQdw++MfV7XAuvbM5z+kz/0Fe+AYTpo8dEtW5QDLGiRkVh/cmYgNLAozqamzA/pfRWs/BbcnvJ
7rUSbOUzm0wUzq4zLOZeH884Jls2LGfPdF1AhR5yRRNpDL3iwTFLqhaCKbveByvdiUNZsHpAqoxM
QGskdHyldvFH1dnPUSd/HFgwjPY9IhB1dscO4Y2CGsh0Qok1xs2qG6NNM2ZvWUvVoDqSnW3Dunij
PJbR3KFaT61d9NVOCxG7Zavs5K2/tfE170Xgb4PC8d4gT9H+m82Ju4xznbzwj27H7vQzWlAzeVDC
GrA+aVP7YfyF+o/B3ERoTCDaYzwU6T7AcIjFofwc2Ac7/RQfAEqyghmG+s61xh0CGHcbcf5CGnvA
UU3mcMUuKvPHiLQxpKxlR85fw0nbYdpdO05Pep7XXZsK4JzfHHuJFnIoFtnFEPXo392D1S6qiHjE
E+x6Ytt5OBgtF2cY333VSFmRLoqedmgl+eQhnvXao+7KGvTb4xyQeYNdowjsX1GWgzQt2TDAPFsF
NuN3qdNxHeUfQcWCqrfZbLCmYTJKXU3UmlabIYXTCwStAcdKOIXzW5Pll3ReCVg+v8tjgoDqJHnJ
kacQ/C5bij/rM3RQ9XfjgNvBfG2m+yiQ3TqOsYKGCwKepO5axxjyMsaxrEfTdZg89FDF1mnpDZeE
ODXqHJjcDavjxGOb3GP+HCw6VTICMzzDphl84GH8qoXxR8nK3gCZO9ceilDX06wInNElHdbaCxxa
vBADMHty8mrk4WYfsXSrKYc7+EObXpYOMyCOLMsm4ZIhxCeZbeQUpMBvs2xjeKgtXZeB/JixSUbQ
biHD0KskYojHcXWnDfK+nFT8Aht3nM3wF8TbYVsJFNxx8ssqXfvQpEawthIy2seqp69n6jr3Sxia
fzNi39+MKCy3ZMOjpqMVTHKAuPUMuhP/CskWdbboX2s45R0td5k2xgGWLv1lHthnI+OrdmnTrt15
2bz0tIlGdjBH9UoD/NaBwjp64RvrTHBFKDOIjIju2srLN0UI4MQ0nMckpnARc4H3Thu4k3GSnV21
VzGL/lLDvai6NLgYlXoKRkKAIbjh3oExETUfeMY0prF+X/a9de/K5Eu0bnfA4ggsV8I08cIQO8nE
QifmxYUW9BlJrr3e6D1HFqkJup4hgpIDJxRBUNrNMfgR5kb3UzNl2qqyefU0oy5t2kTyjbzyzScu
WFAcCToR4wA2AA1h6Ku110wHUsaN0xCI00ytss4nIrkrdPUGHLI3+5gplg8ThOJtgg6s6xECsFfq
D2wMVknGKasj8cfyuwOqBMKaMrs48+fk9TDIsWzRBeQdYxT2Faln/ejF3G48uvYN/cZ1ishJUCHW
jhwvWjojebPFeGwDhihGo57ZQ79x+14iE7m6IYTlcxM2v8lXwHBOZfVCWp+J6DC7TYMxcj0x63Ez
P8EOGREpzMk6dKI8KqRMa4sO2TQ18XHvdmm+9IjiunqxyyJstkNK8Cwx9kCR78n3+RqA4EKvNZtt
1k+XaQh4BRiqm9J9QUm+ZTxdI+qKu1Xj9+T4NETrBizdJ0AEJpvvPczwcp0iUlK2uXf0cKQB1FdX
T1zMt1wjwnWcgxsOANeMO0Cz7n7u1U+jy8sLDemLlO5TP1a0CAyhV9EWEUwOb4ET3o2QOPltxi0n
cx8HWaGo0QcnzlivmPg/2A4FZ+ST24a58d51BTmAP80oPLkV4/kFWOqUMwxaI3luqnEHC8TdVrqM
EA4xGcrzec3o/jYE+asddgS1grjb1xnSFdWhDjW9l4ERB5Iu1HBjP/xMajs6aKt5KfL8IgXKV5ed
6KzHn8J7SKVNLmHHPmYGxyiVyleD4eKz6pkd5ct8LG+srdWTPJ1WabCNzQZpwEiSAmv81mTiXaBZ
cJXe1Y3SpxqBDYc6Km3X2GaWwHdTjL89S96jEI+mAH16whKbP8RrZYFbEqmfrjnMJfJtNrrtERuj
wlxatWf6j8cwEA8cD5DRhHFrzP7gqt0UtYRWyLrEaE0qks96Z7LIEzPUogmmVa59vPJtnXHbFMbW
MHyPVKpX0gLegDWQjud1q2LjER1a2KPLnIbWAOAJc38jfdTSdQ9h45KUJSYwcTjBGGRtaotG+6mx
zeJsRN1ZFcYfdlguIi5+jNJzPt7jHk+PVD37Pb+a1/4gyObEQmRb2RF9dn3HQveBZSOhGYSHNLl/
8vqFY03F0i1xqLF+CTxuYFjaYX0UP5hVfPE2CWqaG6lCHELPGDKkxyfC8tY7VlN0XzDarkubpUcO
4SAnmGLTsY2wZQ8FsdtErFJZXwZEc8NEjI4hlPpVWCMIAfWFmnyM5SMLMsd1XkY7YF2Qzu4x6Wp/
71dMOmTEFrfClMLsjzlsbnrufUG+K9zdAxItgiSWwBDblccqITY21DY/Qv4EI/FTOlznZfylWegf
xKhekEbqVTrXJurn9nmy7HjbHZrJ98/eMALWNcBBiBCRjFC/vbi+NJN8wppo7eJpaqgHLw0m16uY
MBqbbZLtIgfdAdykVTtXFYuSVa1dVHCzu02R2pDDfo8U17lzhpYwmZ7SyrFPboEDYjQZX3wqttpR
Md3YtrBYSOSvOWEk1MxMgYVjxZvanB6zJL/k4jmWSGd8Y2dIAm9HVuZNErKpgLCKccQng6O/54C8
wUZYbjJ0+TLBzuh0+0RjGTd0d9Fenh97t8xZxVpvmBfdJmE/JFoLiw8rVsPITr073iNVcFZByBJY
N9DyHQk6hXkK+dFQ/+iCgj9Qg9qVsEIIpZYTcaRx+xxyZnXVQP8JzoPAwkWLSzmSmRClBnKK3KLe
Tdx/OaBZL7VVciilQB/CvjVyexJg7PiHLV4Hmb7a3Q0ZNqO0sXyIRQbAz2WpX1rue9jEFztC1x5N
TIBcTak+99so+AWdkAzZIBnPaUAhHaH1Sab6PQ7mi9EvkSPTHMNfQ8Cnyo0bLqE/CQNHXZAQQATe
PHofnW2/1+Xwbs7YkKSbo4NOjAPbb9RXNRUmB/guqxlMiQobrrlgsuyN7UzUkC5CE7DdLtoW/JiF
8baYZaXmLmzmE2jsIN8BEOz2nq0fGTaRh8ln7L08e81nbJJcDxmbsvh2ejKsq8whyqAqrjJHU2y3
LmYpIPZJMher4HEoIY/kJIqHdkjSA26r4RdREMTpRPKo8kmcpBwYW2m/vs9gGbH37cXzDPAT003r
nvo4iLfoQX7HViuRL5BoNQQJQnmhi7MdKuyCEYvikRJvx4F/ymrmvQQiucux27mnxoqqXdEj0EM2
RCpqFIWPfRP456E0kYsFWfszN9p94JO9qdxxX3Wug8plHG4ta5J7apBjZfvDDeNq8uA7ydXidluG
CUV2OYzoM8z2dwWTke1s/R4tDDQFdWZPbqrYWA7jte8HRiDmAVjJyZSCGXiK8pkgCvtFJHiCPNEZ
XApS56Wsyr+f9rE1nEH3MWzH/orpLDWvhhTDW+1zoEj/rdI6uhZS0/ll7Ogj05yPyICrRz8OWCkP
noHFmKcM26pHAEkVBpQE6M/yvmp5QKpgrzkyHJpdnn4/dKj/NqiWGJr///eBspywq1kT277/fFyj
6hYDgPlgccLtBvi8tzZLTTQuwy+LiQbmLXc66qae7oXRuTdHJt7GTuKfjTUQ75TXI7I5cyTnlrcC
XbzzpzKP/3p/X8kTCQsIZl1vN4PRe4W6ILYTe49dCMb4tektsSlQTx6s5X/bZPTXlWsyb4y8eoPb
g87Yc+K7EhEMmWg43JZnuvTYXYXGi80MkLs5nSRed++xyuuPSiTh+4gMHZis45+oLKPXYuzwzxsh
eAyr3UUNSWzfH6Yzwuia+n1mRUxyWE1sIw3pju8V0mfX2SWsBGAmyrgJD8cxsGrvGjG+3BpgPW69
MCm7yCX4WGIRGqYEr8Cgn10Ps7ix/FHcMCCHYHlIOiW2zkwB3+PsGEavvblFHN1C8i+XJ9IsuluF
2Av/S6awSy6qotIT5zEM8/MYIXzps8p8cIw43RRx++hayZIUatUvUS1eW8Byd+3yLMnwptWhb12+
/xMQMcCDhuEZ9yBx6FSUwAHSLNS16Z/zRg/7wvSz+3ow6q03CPnU5KiRk5ZNILggOseEbWKW2A9e
IPVTgX2N7taTePgrScvvo0qp568Gp02t5z9aeueqw+nn0HlC360/mPQTaVw7Nf4enLQT0DnugBQc
c10Fj13KUBkD48CgMvMQjxVozR3ZHbgSqrMja1QOllcfQ0NnlzmjVzRq2sdwHL1HrCbeI3CEjXC5
Cw4k/WG48obXMoEZk/TeOzh0b+f59rT/floQNsz+PT8pDDxooOz2qc9YQ5BqkJ6+n6J7Dfb9NHyV
cfMW5RnwacdhNVIa9A65tp7zOK/oOhB4tiHbhYzjxSpMriDq3mZu/2wiNeUHbv/gmw3PcySm/eQ5
T2Bzw3PS9P0m6rBZc7lq7rzlQcm4uZt9gsagF4KsXN4nR+6NaGb4H0gUZxGzqx0HvR/catpkYDa2
YeToyzA45MPobQdG5aKsmbJlKB7t3MeGWalagOzhzWSM7xsibjNiFO7Ssq4e43j4XbpQScGU+5SW
jnEGIbk0YH4JzNd+6Z1lOVzXaMCpvq7MuNxj2aQPOVS9Lb19dS6JgboLCN3ZBPgyqWmDgnVUEm7r
UhTbqE8wLnCfRGwHCYU4Te7fyjLjp1INij9dUP2iU/5pJ1b3YDvkdk/5xF2xhiBBMpXz4AePqimz
p+8H7aTuMfRZyrYp8s8gqU7fD2wQKkL3ePBZBjD22NF4yyV7KL5rJ6dgMJwM19BwaG7Yjl1SEny8
LAqPE8jAS8svBBjXX0lQn1fbr0LENGqXwOuacMkR7W4wHtgYGCxfQvbvrMHoJ+LtgOX4XucEVNQO
m0rZfUpEvq9WTqgQ1RRrB8oaE7jz3goi58UdCouj0yV8MBK0B7qb90ZJ+OeYapvU6epH9p3pEbT+
q6+R1Zc4Eh8Ux3YugcxBBkEikEyU90CVrrMRxAdGU/Z5FKbJiKUJjxKe3DkUJMvGNa6kvp33VsR1
sPCQJ/OHLH9ZmUCXXoW/+eVvRQIeu2E77oRzfP/9AJXunTOeLrOXxiNyFpf4RCW/xrdq0honJeLM
GmDM41TiRqDQXzNp9o4icLsrnj66o0bLmwltcOXozAJI19Xnanng08+dtt/8uopeqsAPdq4xIYiL
R+MZ2+edR226GpaLchAnu8ox89cmqMQpbqxzMxWf7WCkdzipE3uDRVxTLFC2RLO+M8xqfOQCaR+y
unOwukbju8rrR1LeakIiI6BgidGefQaiMxb7K0Z0cwdjeTzNAyGrXZDezMKKnts237N17++hDhEg
Pg7u65SUR1rMkIBBmBT2jImL/TJNvPTQDiiWtLCpjZMqZXPhWlDugJ8YT1RBuOQT5BftkL2nU9Xf
VML2Jk/T/CyKZCSGRsKBNRrjuTAs94A/D7KYKYznCoVK3kY3S/M6RyM2Y48j1VDRMv2CzO+2pyYg
VE7NpnuGYUoLrzipOpS3ZLPngnwDa9y0t6YU+i5OO/Sey4M5OtMdFvtbYRNIHVRkD8qNQrOVqwps
KNTfQzvKACYZpxdaFjSqHLpPvJ4MDIYeLxHRSg6WkBWKQ/+uEaZ6RNP2NZaEIOPYjPAFK1qwyDtl
RYbFbnkoEQ35ppk+TqMChcAQtTUsDrMpSu6Zp5fn0sHisrzr+wGDNZx9lVlItUd5+X7IZ659iSXn
7ffTOGqCnUIvjnIyM09RWL18B0gxDC8evh+cGInGWAb60ECaPrumO29vISf5/dww32MCkO5LdOd7
iVNqPaX5MWpiCnIsNUS7yO7qgJeBd5JqvCQYkAQpOVufMCeUIiQJfL/FVIeKN8ILPfrRVdecwDJw
gh1YY1pKibNo6+SZv7UcUoE91pGTQbNoz8p8UjXJm70GZvf9n1OGSkLqAVMuG52zbc+M5L/fnJer
UdmnHZR6AWpbmPJu9ER2bHXtHGQjMX0h8mvBnwYwh+Nhk/kpIYVwAh7yOUfBGAEZc51qZIxd+MAe
LlSPnLpZaJ2B7Idv1oDwBvLDizdkISN3m5iwqGluKRSAFXiJ8ZiEVXaeUNWv8tpTJG6xJufmoX/o
zq02yHgBIToEfD7BhuzfdGobUHjzbp2J+i6aCtJTQ+daDhlu9ZpMFXAQ4trO5d8PWWsqCit7ojmY
i6vRKWACWJeORUg7YNBIJChkDg3So82ER+tMMURf3FPgz0P7EgR++tuYp23P8B+ZOptcQQOIara8
6CzxHrWo013iJNjGB3kPjaMCqwog2QEs/jDW8F/sSghwKNNo7b0Bs96wDC2oWRlJNgQhI4y9zlyP
JqRo0AvMiabcEezHi+wosFTyclXBCZmssR9RlN1FmX2gTPo1RqqGRVozxfx/SdNNkUsOESxD5uxj
THGLYoYAWBWdOY6/lGOhL5rTA9vjn5xVzQq2u71pupDZCcZN7qZ7b5LNMZ0wyo8teWLg/2j0sZX1
Tn+dzfbo+KrZjcEkV8WAPpXy0UIxecd4l41GIVlm9Hvf4sws5/bSaLpTB3k8y7FN23DJFZFL7FyQ
brAPgPZ0tGLCxRHqyOmltef0Qv/6WbCE34lcnPRUlkffnLzLZOMRKaA/7xfObysJsKJMvWnL0OsR
i+W6K6nq2pI3WCY5USFPllt9cmB+qHJ6y4wZrLxq00vZb2T2K6ua8CZ8EZxLhrC0vc3OH5dZsWOb
J81wsk+r5xTvY54ETN0FqrWZ/JskOBZu56/i2L9ESqVb9jeomYvgM+4p8PLJ/eyLHqgD8QFDWgvS
aIe72PFf2qTiEnZux+vseMaZEzbfDgA9HQyFXZjiazE7Yu/i+mZk8Sk3kbSATGIDTgZTT7Zw5gHj
R/O5s+rQ2ZPt8pWNJMs6T3UeoyRGBLzuIgk+pGWiNc+ZsU09L752nu3vtEYPlVrO2+wpBIh9B7pY
AvqIbarfxn+0C7HvIghDnfLZQnTpV9GNP5Pggk8UMHLGbquom23tyn1joynFBvuAZcuLvR+NtDyU
bQFXGIEojFH2xXcjBlYeDVApaPizCIKQsrK1qKo7ge57j4P1i+3QUyaR+hig7MomOHodfzmQQ78A
zxzGsXqWUXukHAICkTF3j86G7F9812cm2qpVr7qfiesT7upKyHIJjgZslYyp0BbNpjjWJH5hXbwf
r1kEBw5JWbNmhDk81OsWLu29X5fllqavcyYszJKRsZY+h4+Ip2NaaH0s+PkvYzlf6tbkJkzRGhuM
TUqBzQW9iHaQO3gsGVdB2p8BZu+ovYsHv6QwStEBdh6w6IrxjGup6Vl4eXW1RfErNupLN479GQEE
YzYje07GfFwXEl1Xm3jlqo4AqYzBbOyd3rgEqVntAq3GbZLl8zUVSLsZc1XbFFyGKO2rEdgnkBIl
NJ3o3slhc0QmBBiv2JYxWCdlBL9rYjlXwLcxyaQu2Ui2ReYWUFXPt/aIzMSDjvNfw/8xdl7LsSNZ
lv2VtPs8qHY49FhXPYTWDGrxAqO60IBDi6+fBVbVdGd1W8+YZd5MXpJBRgTgfvycvddGtD51NsRd
9H+oLDb5WAR72QUvnrjDld5nFBdBU92zylycHC1gI+kaJDeRXo/g7rXXomg+8U2ito5MQtng+JfG
/D2Ai+zaeUSdUSxlK87mENsQBdpDge0eqM4kkm03jL+7IT73VfbmIn7du1Xzin4oZEoRfQ4vnLgZ
fshu2gYGUynf5jVK0NjRyWbMpjN3ysSHE0FMLK0Ew3mlPQ9oZxZBDWIwC9+kOT5gnqC1q8OBhg8X
ux9KM0GImLSsiob2rjPI+1a7H/3EWXhexX6tUN7HIWrhqa4XqRq2aJZyXe56SqaeNK211YxXM5LR
hgwMXLBx8KhnlcO0gVep7wjbLRk/6WK6OgK0udnM0J2cHQ2yUyjKZkNL8JXyLeCeZ22fBzNOg23A
Y5i/IU0vxp6CVabr4CjVGNw7P0HGhYtYE9fO1y+ZFb7FM3e6JghgxaxrxcyTUmT8UvU4sdxOtzmp
bSS3VyvNN6P14N2lThGsM79AT60EwHORXmSEc8qmKvs5BtP6cN4zUtq8lBjr+nVCHEx62vBGkXFo
cceQu7GWUCEj9Z23dYKbHagdG/qxm6FvWdC/+Xqm7+wOgEaEuswmP+2CrkYus+JDdOMX8uTPeNRZ
Z930PdyMsQJY4nIfFaN7HKrOPfZh+xVH2PVoW0crq7EI0IjMRWjmvz1BxhSrxieCu6dGpjpGaapj
pp4OVE49J21bIGNJk7ZeNlW1TissOCUzJeHBDM8EJ9hSeyZa8rcUOLKK5hr3nBubOXFDz9VbUBS3
FPHPsscRbMQgImr/FAh1knP3Ucf7X5bWd4h3GXJ8e/b9y2DGaJAVWfac44jGXY2hqNdMwhDfM9C1
SsbvY/LZZ9a7dOlEaLVYEh6Ggy9GnV5q5UsTaVfaRmfHrTinuYfQiUlHuI1bD7F3Je+oR6xdNZQb
WG4HhHMhpWDzUHvxyaXJQx2vh8E5LK2H0Q8OTQjBN/awjpCGcMiqDEloA9gYDjvPh3lLHd1Gjst1
Aq7a2WTsZFz/MV6vsSave8yQgnUXzkRQNlKiM53fWsjyUXq5t3K3rFD7yEGxHOGARb5v2ZiA0ZLl
My/hTKrAnY7WsXWRyjsWW1E4aOM6ksF7UPXdTvUPCWwUCP0m3KMO5yK9ktwwjzHZN2UMwipBlIyK
89HsGNYWTjGLn7GsAqbcMa28uNxmjEDxJIo7D4UuETP9wcm8N/RL5dL2QRa7jK+Z2OGf6ouTAegM
RDC0cVl8pY1MSAH2T7kZ0FYfWu7E0Eh3ZlzemrX3mrblfRnjoM4aZi45JskuR28LKHoxCbWrp/S9
jQzWvShDUxfYN0G1rP15q60ixn0O7DPHa5ETE5wXuAz/OHFanOC2VqVzOYPYEODPqtb8jW1bX2ts
SkTYrjs9XQcutnqjAZlOpOAyR+WzR4atArtDb65TaZEHVk0hAhEn/SLCeBk6ci19WHRVs7cMJK3M
eLdVmL3i2kXEUZX7NHprlf+eqt5Yj0H3XmhjvMylhsQutXJCAwjuaMs9Lg6QV6X3VRfkP1NLts34
MNrpm7KSdlUpdIpx7B91/UlL0K1YLjWfECCbGu7SEVg1e4w5JMQZ9igXJlF9m6PwV7UkMjEyOzzY
8YkmwFEEUHM1pr4ZeYgsplqBFYwwosLI9tIAVomeT7B17YOJPOSeXgjbqgD3WzHhI3SnWCvd/UZI
qQAwSCDUBWVKI8mEceUTAY8gKYPJQlPZrZ08M06o/BKbsCInrNayZPCUfHSG2W8Sps3Y4tBcDErs
NSN+rtGK+9CzNLQDs1671rB41FpxnZRhkhnwUPT4xaTe32OygNUNYjCMMAxEpXYvR8kIYSxehHfv
FZpCBOQujaHFhwO7cmPxczN7uo+mEhBk44LyDNI16IoWzojFLHCg5anrnBSFScIOTfMw/ewUfOuQ
aOYFmQ/BxS9LgHJ1gnfh0c20s7JrnYEcnFMuhyBIf5qP1VxsQfYP1SXl8tVeSuksiiL3IH0fp1wH
B+lZ0HVq770qWR5DGz+tp+RrhV9kVYQE+mnxZ4SA5qC5WkCLbGT6XuUfIyVCD1OA1/TDCzlOW8kH
FUJ3g6KX7blfAwtAZE3/WmvoDRZ7RMUZIbZNu+3G5JzVdrFBQlEvpDTuhBbWhIbAG5164ys92yUp
GxYxPsvcRKba19GFzWJhJ7zJDUUjQJ5u7YZptDPo7C7BrGUvBRFKpepu9Na9dbruW7CeMdOc67sG
8zNyJbNpn+wBVZIfO1thcRpTIG8iF/BpFjKRa2r85lAWro6KK6pEV2OaM+4q2lcrAwfGKmi7VU2Y
97U2vCsTK7jd9BbZNsQXcpANJTb5As20anx3WAVhiIU7ovPrxu2tLPTh5JqgH5zA/cBvMat+k32B
3Q+fV7YzpqhYVYn+3LvDLZYjhDwDzaUphQ7hOKdhLtwbZTZb3HHIpmS2rGNyD8hlAQiQDGIL5RRv
vQkgi7zileV63zZnNpa48jBN5pEIuyNly6kOtE8/bo7YItcWmWB+0X2haVB7047eEPCIA4EXXCRJ
uMTAG+5Jz6Wt3ZW7SWAPd/t0azEhQypMoYm47Ezw0zMCHiTFZHipSS1izjKEFNCFbmBFVV7ALTvx
LhMVjAICakZubQbrPkiyJxvvQyruFYKHbRlnr1rEaak03R1g/0MDJHw3kGJT589BhnBc9yuCFQzw
i21o4DCvQMqZo9pCY66Jw8CyXJFPkDWfOXliHAQQFDmdfKSbVi3J2iRJA3xpm2MESKDPptVITIEF
j752Lr1eEjAyPuDwuteNHoUmFRst4jQga/AJb6ATNgcnleFB0/S3NHH2aT0zDaWDpMftyKBkIrCM
mulppN2Z9dNdKekcJhPyYwtIVj4TO/tmTjF180VrTyjd5axwSPV4TY75o14yGtZF8zWBi2WwvxdR
czNWk70STrADWzkecaK/shxuatC1iTZOrFeMDNzYPXtmi0VsxDtdJMXG9kYGETWoSll0G2MyHorE
erUbLqQuGjh3+p63Kl3vEOio3QcfuOhAo2FpjGIJAVTfypHJSkimTw6RICVUhLA7DYpaxY2r1Zc8
gNBoO+D4pqnm3KYHn15JPyD0fd5XWFy2pIKpAADEquegXDGEAcbC4Vv8dsigRkDm71Vn/zYSDY0x
AgE3xTFQ0N0jc+UCB/G59yuiSwjNEpGZ8LKOuEBshqB9h3Kj5+5P5jyXSDZrpPzHnPSfpW24TIyj
GlsI4ILJN64lcX08asghcRINqPeWX4F8qibDpC6AVoYEFUAUcU+93xxnWnntFwL+oOcDsdLpOX86
ehGekTBzoz8NpEWSZ/rRKM+DOYVYcvDNd1Ox4dORRjwzW554k/X4klWWf2jRMXRJWx3lCBhVNtjH
IqDZuOvaFQAze2XV1jrxUmT0IhZM0OnqY2sbCtaDXjDldlof0SuEyLG/p7SUUHMYMPhraX9YZNBu
iEQNltVAtha6lWKHyHKBH65fxaWLAMMqHm1Gm/tazFhe7us9QIx12izCJFTbisMpdi/OdB7v+DqQ
q6jIn0O9aXeVC98mDFMg0iYjwvHZtzRYlshVGIuuDJijXebden6SnRJwo5luX4eK1lDNMc/q2+Q2
wVzLmG/PZP+uIzpH1eTgGf511IoZPlR9hMEUHGwSn6Vy2lPdpWT/YJnuiOnaGDxFUqUKY6FbZNbm
4o05DZg2SZhm2yEk1NVcI0ijXoVKcTJzIsbO035UPmOGrrrLSJtI4UzSbkGRq4dIOqltSxL2JNe+
CGF2tB4JvQwvsGDZmzr30x2Oy/vQ8EiMS42l0PjpMvcOWhSRbQAddOm8MkcguCNHnyibfeDSeuJy
prNUTzgUG8BD6A1qdgQNikLUL0zNMbhHRL5RueNwBhjLZWmZZxVAGsfW6eL0ap91D9Jbley7eAAP
reYmRMGYqLXjm0rriJ435OnnB/cZBW1lm5xPEYAw6FF7zi3cibhwXUQPCpgckAQWX1jid6OKtU0u
KFoMw3yXJbGULVURC4JPtOE+tOJX2sJXpXdgGGVDBLyIqkXkSAgBE9RTJF58eUwb7dcf//a3f/8c
/nfwXVzncLAi/yNvs2sR5U3911/S+vWH+vtf77/++svVXUMIV3KMFibeJenYfP7zHepUwFfr/wvF
RJ846CmWSViWRw8gxyUGSOpZtP4Z8Q7nEKCiD4xrHXbWyddovMlJp6lrEKtmVDQzPYC/UY8Gsq9g
RyPdNfak4d05425o4+qmS1zn2tgmT7LK8dgbs0yi82/+H8/D+fPzMPn1dcPRTcvQhQWT3/2X5+GO
fayyHNQ78JaNUF29w9bdLWSYdVfYtTEwWrNYSabwt2WcPEOQQGac1WdPOtqldH1vNxjqo0wG7RK6
G6sqglNqR/ex644H4gxyMBGiXGN8w3qCAdTVe+3esXP/oo85DMSwcVb/81OyvP/6lKTnGdKQnL0c
wzb//JR69gOsIF60BmwW88Iyac84YTDDiY6Bn4pnEZjbnvKVOKDQWMH+nDhx1bcwJNPvqC+3euew
NGTJhVOBMejmzX/8QeovbYEofiyd9N5OG+/088cEhuJEu77GpZcOZncD8pAmMEr7h/notCwLZUHm
B9bUdSQQ9Rkes6Ee6l2h6mVVZ821EmOwMKng57spfUSmyjHLcaYDo7z0STlcPzQgmEZHw76RraLV
HEeXVqd2SkOypn4+dHIW/clKEYKk2Y2VGe4+C8yHn49Sqw32P6/0v/3pLqh/7orPgmcfBWHzLx/+
bbe+W//7/B3/9yv+/PV/234Xl/fsu/4fv+h8v3n41y/404PyY//xa63em/c/fQCWjl3ztv2uxrvv
mjHIP2/j+Sv/fz/5x/fPozyM6vuvvz4hpjfzowXsFL/+8an5tico+T9di/Pj/+OT8zP866+Htkq+
x//yDd/vdfPXX6b5F9fAIOEgfTVc4c6XLUdNPiOtv3CZOsJzGWa5Jjfhrz9yEvdCvkn+hdvSMhyT
OxSqoKv/+qOGAM+nDOsvrm6Z0rNdx/r1z+f8j6Xr7+/Sf7+UWfNS9R9LmSNNw/GEZzIwNC284Ibx
5/tFVRCDuI2gBrleu22BhThjQ+iwbxeCvHTRrCOVKMC3HRVH6gHtbzqTtbUDFW36Itj8ZHCbRqBu
MADuU/cRehxe6OoUqXg4uJai41fpgzwIVE80CpMPOcxmuaxtieCElKCFX5WLCpiTW58vUS/QEhx8
dS+w5NTuGMLPg7rjgGi/Vk4wnkOiTZci08ON0XlwYBrr9ueTPkCAdPZVqqL83XtecRtpRFqUTbbT
iyg+jglxsKNHN71LnbUXVOKM8FFutNgnXlaIj7xPzv/pCvjvNgphiv/y+rq26dKxs3XTs8W/LrG0
6GSTl0AoMs6zuEXm0zLZu5dKSv9iuIqzcUXWhtb2H7CyCF7qEIeEOGcavVk2OJPvZUMye9VH4VVx
gtjKMnOPYewzrcrJhV0AWctOE/vr/I15O5kPsNpklRuPg3xyQW0cI9gta+VFxrMZDlfsjyWrXdQs
CF/HBF2Ucv/zvT8fZl5e70mAqU0Ob9OUg4Qohvn/BG+Dz3A8TaKDrXvlQ6KeUJb3HBjaeMcBK7o3
VZLt8YnOCXL1jcX2z9FuyNVzZvpkgwc+8Rvkt8x9k2LvTZ3YeajhV0DYhidjRJwwYo/ZmGNrPxbk
GyYkhoWkoLSG4VxszmowlurOWHCORuXaJcwisMy7QRW/NHFmrApK3T1t9eglKl0GiJALcFTsfdrb
yKZ4c7dFWVFu9mTyrSCKLCbK8GfLGDUC2WWEnocPURjfVG0/3BozlM80AKV2SmjnmecAeC+b3jqS
uyxCSLjWSAuGVZLsJ6MotkG+/XmyE76RS2wn+9xtjkHrhLyvuAetug7JJjW5zgmJAZkO5QjZXfga
m1W5Y2FDE5cEIaxk3MVhHDFuYG6SbmQnjHNvbnprxAqXqU3m6Lxo9pDTrLP6C6Ry/wrsa6la02SY
7L0qbAb4FjNjTTKopGCfrHojHA+UNeOhFWUc28T8Vk4mfAhHYC4rAu27H5NHQG7AUIZhFzmNczY0
wzkP+nAvoZyBTbQAa85/TKJTy8zGJIvB6WKSKrmnGVecqcCtU99ukPAxG8FbdmrqdGWogbZHkzZr
BpDa2ReVP6FiMyF3wP2mdXrKmRvuw8hzzg1t2G3UkCgyDrF5Z5rM9HqnvPn5SEu7cD8AzqKor+ut
6TclCXg0dbGkYDXwBvVqtfh/nDILz1Vq0N/1Xhn4VxfDT+sbWqH3HLbSSyccHWJDQRTh8GmEsr4p
cDtUylBn6K2nuK/Kc6vX2c7LZjItR1cUIx7yPrM1T2TmfHWiMo6FnT7D/YbV0rY7SZv7VJrdfaYH
3hwzuu/S6ksSmbSN9AoddjVZN2NQ3rlu8l6i3rtiGIA8aI/dGxOqe6wqi84qyrOiWX8ndc/dT0AP
8vHbmeoXC2T1PUYsQRiHg6638x47x6ue4toBdU0I0bFCZrBFd3Lfl0Z4Lyv1qAMI8ysXjmxXnAGB
QfGfDI7eUYyaPisuZPoBVRg7lA8uQbWG2xPUoCBl2MPkXAcLYF7dBt6iNgfy+ahEQDE7Z6nJft1P
mE2w/fsXekv6Be+Lmj+ISrFJpejOle0711Yn3VwfVL7+eUBYzckqDnACVSwgFC3MH2lnBA/K4oXO
LbTqSGTb01AMby5Tc2g2dK5hDbpbmCTulY3GuzakWK5HNUwoxv75d0FKVCodJST485cwgQ+QGNkm
g5oShoSRGzO1LocqUSJvnCRN4cTJHrwZCmKCvfz5JMK4cFvUsIaLiM46B/P0bQqHf/zf3/9uQLY/
TYa4WJyFWiuqfzcInGmgOK9a0QDEyhGQ/H1F9hhkLTVAaOuhly2aqWLd2y6jiEqOG/oxKNaSTN/H
0eSsYJ/RkUBgd5ckgN8r3D9bIv3kknCCZFWwXC4DFMyhraa15gQCxWbHEsI8RpK/heL154+2z19d
HwX3ENnGGjzm1qi1uyZwL6OTYlIyH7UGJ6B0y0cylwi9CRd0uF7qgkQxMzpnzEFspiWl3hzGNDzW
Bv5vRJVh+VTq+Z3eafCVY0pY/qq2twDYNyNZxGkudh2dqohjOmeubYnHoEzfmm6CYZw+Fx5hcLkH
MYb0ItBwkHokQYs5+E17PSYVaGPmFt67jEE8EIU4P5TUkd1iitF7Z92JYG11c3FLY0XZ6wRXhZAh
oY3lSmr6XgucrY0pUaYGOxYVdsoKX4yHnm1gbhNUUXbr2zPHCz4ojcQih6zeaN5tFWGutIDYBLhh
rRuW041ROVviVInx8PeC4y11zl0amBtYNeewK3bK3EwYZ7N5PsV0SCeYVKeDPgNeZkVZUiBDCPGP
0l1FvlmF4bYpgplRRGexXhN8sE4CbFVk9Hapd5xfxPmFmBztSq992aINaGfdtQMwk3RRHGk0nSTD
YY+nN7xYMK/QcAtD2+eEp1M5LKMoWztlsQ3nBAIiS8AL06Aqz2nmkhsJcqHc0DpaNnp/MjWCuGHB
N7G5jQRNzIk4WtoDjTEcDewAykKSbASYfYxNix0k8xDoDOaNrylkUfUanfsT5B8auAU6o4H3YTg1
IYYuP98HfkyODur9sj/5rWDfGI7zkaUq3AuyECg6wAVGG6Ez4UIEEsKBX3lGsakxyzpXGRnLAL0n
cKQJXS5IwSMj0n3rf0Fd3HdcLpxNT16BdVDZiMGqnWlktxGNfPD+rHkraFGbsQN9CqI27UHFgBrV
9XLdpBO9PudWBARkBgKHCE0rx3PfQn6a4NoSTEHoz6YbB1Yu/IhlyYAqpA8C3ctqokvtcU3m08rQ
eHBqgIC234ArbQj7I4GZNzQ/gR9CMQDB6HbuXVmBEu03BD+U76G0l3Hqnm3C8lysagiTPrKAwjok
JWn+mV4D7scgqmksab3VO0OZ8OCZFwS/iaF5i1zks3V4UkW1Yj9f06y3wx3Sz88SQpbLudllINNZ
1UEotdXwwCE0X4foXzINBXxgPcVBfZ4fBWvfFDNRJ59H3ekBFQ9XDkgwVr3gtiXMoPWsS49tsOGk
XseQZLRx2ybaPI4nFURufMBvnfoqa3cXdtWmLPuVn5mrCsrlfD1H9XjOm+apFsbRj6brrPDmN8cf
v6TGXQdNdojwa1Zso4QFYZy2t/Pf4zg7k8B7Iltgn+FrbgtxDkluj9uMaZLctDjOGHCTVYglAhWw
HJrD/N9auFibTd68+aByznJ3b5jh2a+Gg2+Fa3IalvOYvuKtnN9jYLVCZQsF2iKlHaHXp/lN9qN0
32WKDbBeyj48GWmzY4h2U0bWzy/XS3M1dMNBTZiUVAb/RK5xdZDYVK3rlxCeM9zXjetiI3Oy2yRr
d60Ur4jdFnKTB3h05YiikLpUX49juxn1z3k9S4/sbrdmT3LX5O07mZ0sN2YVg+ruaHhlrQeKtmVj
9twhyVUHOiBsoggNEkWlcQWjQUPcezGs6UDW3pFwrHp4YSBBfnoCzWakcLKIBeYRZwMpWn3Yb2fP
ixid5i+dhd2SfzG3bFFYXLVQnweDhMeIYNvnwyva40uu8mWd2o8+Q0hU5DtXYq+P2hsWiSWpfIxd
IYxN3DhBfRhcOFM45qTT3VgsmEH+bpCCmhf2HW1zIq8M/0KKy6rvfEhMGl17CBowEaMTtvJtwa4n
NH+fkkNVjcFBWbxS7XiOh/5OET8RAAzwC7lWNJPY56YnS3RAXfSjIfudhJMe5Nar1dlnGphLCeCs
hu00858pa+ZkAPEck+eNtjJ6gzKJxhHMTNPDJRnHR894BHtw6/tAQ7yUoy4vJm2urTOkoBwZ19iG
vLjQES1me3Vhv8SVn6+GhIF3MLyCz9raQr2QOjXSJlvStj04tXtft9GpR/KSw06sb/3Ae0afQCBJ
eGPn5bkqbWyms+gfj5wHsF7CCICU8ppp+aPQyBKtkUWLCjHwjAsMzPdCD17MzoRCCa7SToSJQ08s
TPNBkyErYrdL/WQXOLvRIlLRHgkCnlznUYUpvmNzGyYjLVbU6SuJerN1JLYyBnshdEUqpG9q/RNC
gi/P7t6sNlp3M37Goqybte+hNr1FxBQIXmVDI8DaTG6/ZemR92p/2Dm+V8NXn5yMTpppbNTYbOts
ujWhptFSno55ae5dMDxpeivhSyCoU3PYtf3RD/49htrBVLdBpD2YbX31K/2u7XdRbT8EbvjohSY6
SbxUlVkiEexe7Ao92lAq4OZLPcMFEjvTCfnrt8rlWzG9YDd8EgoxQVdVxA4EpyoU7xFJELbZPxmO
C8rHL85a4jw0toslKt4QibPjmL2t6gn4g9iNhfFeOMG7wduXD8XWQDuGYXo75dqBEYnDRYWyzDgC
qnoRXISLhDjjXl6wUACx8l5tO26QtoCs+SqL8FgpDL1q4By28iqO2YXxlOTc76Z3J3viOYtLLd07
Y0zPjZeunDD+6pLpwFDptyDax9PYXIv4aqF6HnrQPayHBeVZ7Vmn2GspUvQDzGJLkJujjx/5kN2U
gXdnsf71zrSH9jvfndEkHqlxV6bAV683X0bEUSrTnzyVMDyaZ/MG8AL5XHsLq6F4SPF06bzXhfVK
0ErgYDCJh+coVi+l291xzTw1BdgtjXq8BylQpF/TgLhRQ+rYNvXO5sbP2eFh7mIZTYYbjhE7xhig
87Ebvumj/YZb5FBNxVcPC5Oe0XTBHAfjxCVIpoyQE4UXEnYiZd4w6ULTUmpfDfXDwvzCzymXbaIz
h3C1Fda5z6IiV91voAAgRF8xIdumxvSgOdhWVUgaNIuZHpzbANVosB504ovQxk1VfjPnXpkthsbI
IwdkBCjXi1WQGB+Rkx5IGlyYdsXF2mGMauqeaiw5plI7TBIgKKnjNyozWWk5gG2VQ5ao168QsYil
gmyxaAkeWE/I+bV5HjqPKmoTjkLE7e89gyPaCZYYchp22LWg4onhIxP2piGzFWcFiiz3dUSlYEmD
zRVYke68exqZkthokcyRLgjOzHH3tb72RLeZuvYIqR41zbjWVbON42Hldc1jYOqnbiif7aC71eA6
pMZVzxr2XlwOBLL6KHDFGfV0vrMz+LNtwYBEVOdocM9IA+Sq1UsXeydbmeZ122FQR/ApJr8tLjQl
cD+VWY8MloBy1N/kQ5REGhkxvQnWzo0dlPfs7DngmgwSyGB/JhhEESYAYk4oTHrk/jC9tzk+AT9T
TN8GpO9BCDYRPiQIQDJ6kMOcmaHdVjnD//g6VcMtlk3KdvLqhvze7CxMp/pNIRioZ8jSgXAUi6n9
nJLpWITFnhYH3tv8FrUtts04WkKEeuz0+sOF5YdQf6nFJM9XTnuECcEucydHdQgC7QJRehGfO1V0
C4c3qzT9NUaU37U1R04k+RvUtoXBad8kkMdMafywVjTY2mLNuZVZueNKPMKHvSPS80YHa1DV1TEM
wLPDESm1iIpA7DNGAEX71LWEcvvJyeudrcqcZwIa1xzCNz8KAImd1Ts0CXIHSBp6+qGxCYlRnaMU
+L1p+WePE4/fU5VSFqPtERvVR3vTeKxAhdQ95BT1kRKODepw7cXsRYmzRgkC42NYYTxd1vZwnxI1
PEiWH7qnL22ExLLhWCXqI0Fh+dZRctglBYyyCB8vObrrBjcxMTRUVr1509GMwZmgv3KIvXfbrDs1
Hm8hkQJrQgI24+jcdfDTdbJBEy0+2ZA7/Kmkdqu3/SkZZmZRaD26zAfJdedmy7C2gTkVSrLV3NFZ
Y5uVi0ILbshc35SufR9oxQ3N3U0cNdsw885Ol24Ho2QL+m2y72fjl9twwiinA7cufPQ8vwh0YcPQ
b7y83xEEujJH+9Z0gk2hqnVMATj52u9ckV5AzA51p6hQjLlPA2QHYrYOZUGKDzIG0RlL28N6nAXs
Y/Yhrxyo77G/iWIiHzGsAD/STrFbbM022Q+kFRUyfnDCftOm1tKTZw3unhEaJ6WiT80u9oGmr+fB
56xgt7MEL14U3HjUpsJoDqolZo/wLisi3MFPn9RtHX30iiSTb6fqDiHyDWzWO1Jsdo2TMruV7iuc
910v5Lq1LDRl8FNMf9+TWjFLWfRsBReWRbnytgQ03EXo/HMAHAztafX1TvBhg3+E32Ksi7r5DW/x
bswi/OnuM6FdfExeqR+tDUu/asnAol2obcHQXNJ3WI7Ul0mNCZLp1SC8rVe6vxN1tufdyF+6jiIU
WTwRs7rzlHsUCCbiXkITD8nKQ2Vj3KnW3spo/I5062LAhqwmQT+42Jgh+Qe6BSpEO/rkG2CFv1pO
8liMBGmXw9V155g9bjgRnibByijVlqPQCzzhqI32IdhczM1LgV6ma/EikXaOKPajqxEjmtm6m7C8
uA6A8eCQqvRc69Xaxj6S5qzaTOIh5chnjXEaDpQtjABcZ25HtGHx0c3Hyc7FpFLBe0034C1WjHzG
U2jDB49nbVpKPyS1mg6rmZ6vEgTbZua/+j6Zr7V3jCPEV32rbgyosim3TGq8tTL9HFzWThs0hNSf
LFA+fSC2AWvZaH3VFbpFKAhtibsVaCimM9Z++zfvIi9yRvdySvd5lSO+eneGV4UWsXLMLzKLj3Wj
FmXXL+gKbzJzfOn6+L4m8c4pUW/hswfTQMs+IG6UoB+fjDqAPgvSip8LROZByzF5gF9jzJAIe1gS
brREnrxJjOxBI5GgJEx9qHSaWIaP2jrFGEUCSnuPsxC8jGGdVd4uvYroN83a9IFx7XlUh+Yydyox
I3S9YSwVcyQv6U5IaD2OA+mDb7/n8sA/JVllQIR2waQHy97qnqw42xbGsCl672D0u3zsFkUW7kdh
7iBIbscYOI9mQrBALx1b060983+YM0fadIga/9ik2FBSf02/8K3sXCDQRv7bF964oOw9mpO3CLTp
aRridBnSamSLPqRDqNBiLtzCO7TdXEoPwHaIIhtLIDIu5QgZrLU8EW2DNilBpU8oE83T3lZ71of7
Bm1thCXY5R4qCnypY3ioRbCLvAndK/IKZ7ZF+QdhpbcmXP6FypMNJuOVQfspH8Fb5v5agXTaJ/XK
qlwSawrvEoXYHKsNQOm11yAbpbS5JnQDHL2+6DNEvgc8rYNJlh8DmeyJByszHx6yuWxzvPG9bIdV
0hp3kxseaWM/9NN3yVGZtKPXHn7X6PtrGq4c8us9XjpiqWI05x3aHbMg/2Pbl9ii5Gmshq2wPaJG
oi21/Hve+ycrRAhgTSghP8x9zUECKD2CBm26q0yYN3hhxBiv4+S7hewU+MHaiTmPa3I9KA66dHvM
zn20WmJofGOXIUAzun6jLwmVwEuvxHdcG6eoky77s730NZ6qy9U+AVfrXJz02ruJ2XRBmtgKc8mp
6ry3KFu4Q7rXG1jWqXbBWLM0HIaXnUmXXXjlua5u6snd9xU/ooyJW3bvE9qBEZOitWeAe4EO1MEb
D8WIaz/AI8YTwpFDvuXWdo+m2IfIOT1dbkI6AuiMXVVtYIPYEdHBQ3TkYEGEBBrZHtYmwa0ERq+d
FjYAjNoNqoGrxq2lY4Wk04Sil9xVdHmcdncm3Pm2164xXvoiZ3hmqbN0kAL8H8LOY8dyZUuyX0TA
3amnR+vQckKkpCadTs2v73USPahX3aiaBPK+e5Ev4gSFb9tmy2qLC7XeWlDdA/0yU7zsOXAXFAb0
/vnOpqI6CCIOzodt21ubBMBgnrQXv/su5lM2luuOtVu9XEvpbv1fef3b6xk9aEMbnxjg10uJwCsi
gMjHANNAEB9E9WXJV5G90R878KP7vyMVPi5hsgl5FQwQtMbU2oYyJW5V7inHMfOJRzH2NKRGH0M/
OykMYcL/MS7+S2b7Ww8PNZtupLh6NSd65TkEv/Y6fskSuR0nzIPQrtJzG72XGfm3yr8OnLcU6PFC
w1jODuWF9yK5NqSk/hTg4U2aDVMSLrhlbVc4bfxP1pVnJTkhdPHWSxBKO/UYV98d3STNMYyAWjs3
Myxwx/5gwoDAWHUHOfs34YOckOzf/mKWNCun/fQDCLNn0BdrAk5HR1AXkX9TtUcJoHVDzcUSdFJd
91mUE0ZpdHuS3ShIdA0adQr8A24+yBrcsws2duvDOPaFWYwTALSjUVg/wTc9BgDLpkNvPqoZsSqy
1sJ2b5RDsnAXd+D9Pquie0PIOveoC6nafSDyh7ywnpIiOwa0JmNCtlCGXDz5neqes5IhL+fXD/cB
P1dwmCVnF+i+BR52BQ8+1QD4Kf3ZezH0LxHP6NmIS3V3UvFuiFDqyGaHh7ldJK8FIlkx9JwAZM1j
bcPZajAaxrQR2S1GnraiToWY61Ny/2LQvZXbP3nZAC960eGm0qG5GM4MHExNXHApzj4dNVP3bBXm
1EMI6suFJvEcObNm4XLBepecFaAuGzwPN9foXaH7d8chqbtNMxn3RcgE7nTORNs61o2ohrj4bEpY
i+BJs2hhbaYx+tOO9gWp8yO04vlgpblzE04i6Xlo/7K2nM+WpPXEAM49//tHY4uWmrxWc+rj3/77
QpTsO+3dD89I85SNLi5q6z0emp9s8dxzNUESxOrx8O8L5Ad/bedBssGc6557ejjCIpYfhcz1xmXC
f+jzC/d3gJqWStBaytkD82BvDzKd1uY2Es8S3D0W07zZBsMsnrXxnqkkbw5pCte6atT83S6YKJaF
a8PVEMF0tMTXYual4daBs3P0vRNdm+IWdpH70lf5OR6j+Msf3qYZfc7ysXS5zLhwizoeU5LF+hTh
0J3a9sGSgrb3KTU/w/w3QLURPXEqEBYDD49eGZ/+/alC1t3HquQ05bMLwAjNjtvSlyBT5aumWG2d
zxQEdOMwbhsRqDfSY8Aw3dcgpnXGIzR+ThfwG2JKP614+l9MX+r/Z7IIPVsGwrVDEbjqP00sTUVE
sxh8Omajflr3dso71w2Ldz/rrJ3j3LGn7fQ31pH4iShUaZDStvbiy7L3TQ3x02XBqIrHcsDeHeVR
uc06AgiEkNSrZJDf/S+uEHw7/+m58YUvbMdxpe0GrnTvtrz/Yh+UCYxvGJ7Q6Fo5bnsJL7+vatpi
1bBcKn1gqdO/EvjC661OtWepY5yInNgZAfQmG/WRdhxjF7fYy2EJstgztMGs3LAR724DCNxko//8
v3zP/2kVvPuEyNp7Lu8rJdmx2//N8kisuLNjMYp1A5ySFj/SH9TB3KxOcKaZ462w5urRJWZ2y/v7
Ot4z+iEHdgRuH86Dt3QoDDP1mHebR5YT2qOk696g1Pw29cB/AOH7jKFiMzo+jcfsyenFyMKHf1+W
rPtTyrf/+SeS/6/zKXSEEphXwb3iYPhvTsG4IvBAJzPlD3EaXFosDA+m5dusa+s2EePf2PewS+7X
6MOeTk+0i5s1DJe3vKQcSfie+8zFuK6dmZ4MzNT7/+X7uzuv/tOZxdPAhdCEnxGf5r/v/79cJUMc
gp5XRqxzLlD06mnYVjaftp0BbaQGG80mlWj9vmMFl2R4XcTc7As+vdu/L/EQbf/n78iT4r9fue59
IrH5rJTtU0ss/pthtG6qlmM/C7kxccsPBGoqySQYthj6vNOwopYSPmUJtdydMEwclE1jQgucAW8T
NlKhjvVk7zqQhisg/GIXyIh1SGtOIepXEvU+6kr56DbQKipRAF40azeDsdKWpjrEeEuyhpdbG7N+
hBt3Wxz5q05CDLKy/sAA3VFZRL8YSg6tHJzSkeMKHenT4lVP9WJHLzyJ13jRQH3f84KU6V6bqe9X
HQwqaiiqeNOnGZs8eGTjHMKIdIcvGMJ85BLyqxf0q2lufqcUlRXAkrGYGrZV9EfBLOAoR97D5WNA
XcLcCzUEnAn0BxnR+2xG+9OUI0UzVd/vaMjYd8T2VroH+mwC96g4P5Uz0nuYwbgxoEYH0C5e5/5p
S+dAu2OxtvuFIFHGq7WD0DkOmJp05fyJZPiSWhTtoD8/+7b+piZpp4Om2jm+eHEs8Ll+MGL8CHbZ
MP1RktolA5V0bUnGbIrs0ecvM7hpo8TDXJXs0RlOy2r+GnFVFwmwFgUCfQro9HRoy7WC2V7ny/Dp
xzZC1hK9F9ZzvVTex9CHl8mCkBq0mNyMoCd9zEPmMIQJsjmUXzYuoD2kCeAVNkwgxlaIqQjTQx/h
DMvfJmdtt31/jPP57IfjVSnnycHPWvVXcHN0cMj5qwtZmEXMHwMJG7ukhmgCtkCMQiAs0bZRWfpl
wMor9VDAJaHVa4Tu3sTdGl0fqFOJvX4KI4w9WfIWM28RRvbWXeVeWGMQxxybV8oA7uGKAXZqJopt
kSz0C43nfMDPgEaRgExgk8rMB1QFDSdyM5aMVDi6aIyUjx7uj+koYl4dx/ib1zdgrrB/49skw8Rj
G+xpK/DjAWle2hey0kwVsJ0IdFb08+Znu4EJGVNB32jq7lrbiwCqMJbkNQ3YaCVMt+ExpkrlMFtz
iCfzYHRUHPNavXOY+asDrYigM5BXdipeunTaBVn5aiaidLrbDnUefw2YJoBZBFwUEBf9k9MTp7jb
JBw72PWCbYLnt2/0/tDPY2aEXgWNKvrT9N6bPXvzppqifdo8NpJuuN54xbs30n1R9j/iLHxM9Z36
iN0ssKIfvv5UZjraZX6J7eLot8lbDn19LX0fyXUotibwKDOOM/IdrCAzPytvBpV5O5KBXhsHGqSW
T1NQBs+u8XIWc/lyeKKDNGC+5ctI7OXmsDagnO9WZBHg28X316qAxkVoxz8HKSFV+EX6UA1J8KLd
jGVY41w4rQfr0bF+sOS1tlometOZ/NCN9fMAJeipT8j+EDH7icnxNZHuEyHkS0/Y6jYw9Y5TKG6J
b1G32NVwMSbxuFTpl6qSbi+od/ek+8sJPHnAYvVhBEdefE+7KIKnV+MrtGCDlLFN0Crifgti95zj
SfSr9g9o6XHL4vtvn4fARLxFrRvh/NC299XaiLdh7B0WyZmKziQFcna5Wm3jPkJsfaKnS+11jZDJ
JibIOAVi4ux31mLnPOBCc+M/OLU554swWOYDYvJeTH5zStN2ZwgNXpN2GlcyCe3dELgkizre1q0D
FyMEFBTS89BTb1yW+aajtoHNiBxvBtvm5s6K7EVOOWGr2qttJ8mjnZhHLYC/yGnGT0RfNLWZqI8K
r6CP6RUgaam3cZq8UjciLl3G89e3qmo3k+EEH6s5UL77sZtx4Kc5bpr8/IhQhcWN6vMCjEw9K831
35KfdvNTzMDnCjm/NPRVLvYRs2h4cbl1Hu0WM19OSGMiH4IzhhSWKKxvVcb+mb6NF/Cm6sF6GVmY
7qidBv7hK9gZgwBTLchuhRxAUPIZ3rXANZRrOHWcUib/XurXin0PmZJH/PCGiAQB+83AtDuFLm1d
TDXBY5VRdGnV+QuZxJeQlvbzWI00G1d612XYfES3hJdWPsX2vXGaHDopmzvvdnKPdwSBP5A0UgWP
eoMdYWiCau3AnNi4Y9ydmaR3aUOHQCTErS0a+mX4FTS4/OY6Vfsq7W8TKKV1bKP0EDLF9wi1vIni
HYzB9krN6akLu+RVhCA8Uqu+1E121iJYHj2m78TDoeVaCI/NlD8PHWHghGNHTeYD80V5S0zws7Oh
XYwjT2zFHYUn6JZq7T9GiUCFVdNrjeVxh7KaHJy5pTyZSPotpAAvmOLpWFiAkwsrem3LvHoWGIIy
3dUbiW6wtgGUrFzLuFc7i3EZVd1tMn1ydKtw15pwwF/TzhwecX5MCLtdRaGcR3qOUdK/LfjVdpia
5CnFbQ2ZvbnDH1V3yoy7CZG69hFsaT795PLvSxLiC8dycSsljxzJPoZyvny8JVZEg2OYfC1d7D7w
+u33cHNxove4Jv0l/4xm/TMacqT7DjtCNGTYahfO4VYmNjKisVK2PlydOYlu1O5SesRbZNVOQXj+
v18egMjOkCGOxMBQhEzBNrtssX95zIMlIpEPpUBr2R2cxSu3sJs9VgdzeNFBlR4A6H+au4s8Yhe+
TmCfszhi+1KCIdZlRn63BhDEMrc/9wvveMcD9pRH0dVGSxj7LKCFh6KooajOCN2sZ4M4Hs+VWhy8
Fy6LOX9xCeCWL3mafbVl2+279G3RWIG8qniDUwLtPwbjlckO/G6u5M6uxbtuvew8MKWeyM6xHwrp
UiKRJk/DtNC9q51nn0QH0ikc+dJy5DlV4a+sd/sLovOGAZQ3s22fuvg+rdpeshuKuIYyhpGCFj7o
xncwsk++UJSgHExI7EiNhnqhRE+30MU0E8Q+r9imPWvcqqgyJr8qqZ9VxYKwjeaTq4riMaTpyg+8
CIwlRRFNVJC0slmsGRU/Zgn7EadM2nPCPMKydJOHPX2e0AfcqdfH0cF+pibAvramYjKa2fyMDtM4
mBT81Sl9Gsni3muo2dfFbkltYvToQ8OGHYTQT3TTPgZWa55KJp0xmSNgRrI65qo4K79wH8Yccae3
6QwuwIs5iPqyMc/cizcp4uDEov9HH0K2rKtTFzgKYdP71RUi2tUh+S2MqtuY+kx+Fp2t6EkxV6c6
D7PNQarT3aEiK0BQ4UFSXw0h0boGseyBqqWnKsHk79IOcVdJ5T3zuVksKrHzvHhtXeHQxMJZpofz
AvkjTHZW3cBU8WoHAAIuAA8R90qPUuM9sfAqLq1GePQ5R21siUyjyZaScUriG6c/67p47qXrqSTC
Rp4M3nLSqu8RAg2+vO5WmcA8z4oTEwfHz9ln7zGKX/2MCywe1MayPVCDimcmp4ODZTK67HhX0HAq
V/6CP7bxXYfXy5G6W9qK6DkkMeBSKYI4GW8sCByQkBUNIy0NQf++/PvHmj0HmHbzQVl3fvn3hZhC
txo589KGYtPtkXpI+sH8ARxfPvlYHjcL0OfNAJ5iyXlYL47FfDvuBorOz+kcP6WOCXC9tuLklaAu
naU9tbOggKsGRZaHVn7zhcxvQ9EU8F9I/XJ0IIotKtY1rclv4v7l35+QbfJbOQcTlSdJtu2J66Ev
WuYIazuE6oNxiE62YumwbXpUrITsf3YU8q0p1FFPtr1s+rFEZuW1RIMk4baQu9+Jy3NXdpqgerkh
9FPty3nEwkUXDvw0293FOQpTSvUcM9nDElsfIN0ajnZgXUQjB4Dn1XUB/s9zDtvebIe/lL+8lHlO
J4X3FKX9pV0axrbsIaXwdLTyB9za4PzwQ+yT1PkAZ3+2ANPDkPsb1x6CdfUMToaEnKZCrimxoS/1
PgUkhaxBaRamXgA1z2FRfOYWvmvRnHD3l6uS19u2wAuWOl25N5F7FPiwV+7AOgA3MbA8e64gdac/
QxCJWZbrtZpG7i+2eBWbEOtuUwgg3MuM0DzWnk09sheMcIquBxfLkG1QrUM2RfFSwbIj3bj2l/jV
hVGehvlHsyQOhb5cWVP0tx0asR09GhCGuHhJa+eXSqxx3+mF4RJsC44xMh8xRC9agO9wkrAlheKP
MUaBGZGB4Xs98d0mt3yg0LWbm1uavzTz0q0CryILTxUZBh9c2vc7p3XTg0HnwGYRbV0GQpL8ioN5
ig94yh0qF8EroO8i4zbTwcJ8t47nceeQLVt53YIZ9UfWFfNxHDXG66LYuEX5s8FCtbVFtOd4YJ0p
R+FhgTjMvfTdlw2BYZJFuzp+6gZgUIJSYMJYvP4zbAcKcZdeNwp74RMFUwNsGexSxupPRGzaqQ0h
UMo7njxQ17HRSSdILfgFY+LUzJfFl900O6/FEWZbaACcmh+HwA43woi70Xz+LpF0DnXU3dOpL+k4
n5vs4IGL3tC9hOdRYCnqW9DpabscAXTv03H6m9X549jH9Z7CRya95zFH4PTL9i1uvYd/j6V88mna
5jBsA8HeOWmDCSXPHwtI0YQ+xxs4rVUStRW1D7LeAa6r9rwJ+MvEpU4yamV7bR1BAjAjBhciP78X
Y6xzDRGe42txDQj4T33cEANomHvr8cI5+DT1YAehKQJx0lBctDC3WKt7tU37Mw9ZAXNe2YV0oPCC
925djhhujz30srb/xDLK41hUhpHdbw86fIepQ48DL8aNo9oF0Mr0bFxtzuWQXmuTwuwexbagWNoP
KDFp+B/JbWELbF4j+toOwsN9RsXa3PKjFqpaSAzFPxRm8G3lQovu2/azQkk/UKbdUTyNGYNyO3mO
w+6pz0rIoykFVsSMWWtFahuyfeei6aeDkD49xsT/LR3VuPhy1qsVpl0eFKukisq9dglrFJz0A1L8
x0zFX25Y1ttqoYmup4yLaRBuZ8pfNSl5lTNNwK2f+TvKuI+dqz/nFIPrXDXLGpRG3rJGGpNDWf6O
jFe9Vo61VkH34A8lKQBvStZFM/0p0xzkOPUtLMZLQPdOTPkJ4eGLNyj/XIUJZVHL4u68/HMELMWq
Yk/nqHyLFrou6uCN+uT0PBhQRoGt/4wBpkDeM1yf5gKVH7O/tN4IWJyFadpt7Rct/rmFdFKPXFDL
+t2pHrNpeMsN9QOLBR+tB0S0Khsj19aMo9kRdCK7kdlR70e4p32fRQvPBr2yTs2EdNDPG1OP5aGQ
1WuZL7/Q/mn+KB3nicAbW5x1loS/fd7raCN0YCbZz6Ia4wOxgE1smwW0bPdUDRAp5qyBr+56CV6q
GcSiT+MWGTjCiljQKuMxZHNb4YxgbEsIyUCrqraJ11+NL6GaCR3sQ4+R1K+8+rHBFPfvDxCtyRIk
al8uCT68Jc43qZe+9d5gH4TyfgQ8iy9RV/6qeY656SSOk5fQ3KMZi5IWnJ7jgIDI4jMvK0ILRfPi
Q6UAc1hfxtm91RP+Mnwv5Z6Ue74P7PfSmEfFxbDOs/6v1fDxlTWFBIkyq/LuTy7sDmEkIabvMWIU
U5fvrZErlKXOc/PaODaYBTuCZdegYTexhevBjvcxr44wbZ1bI63fQQ6jtM9PZen9qEvc3sZJf/Bz
hifj4MpgNNkqxXKuwHkxEgIyADq8vOjeDTtL32FlhhknVDCFZzJXjVVesd7sWkAO1lsGmY3vqvmS
9/N0xoKP08J9M4mGmMeqv804Nt226E4jjERZO39DfGHnit2kJZEAdG1Tz0HAER4H+yDG+xfGvGjd
jNlxmflQg4llZRnB+Y8PcI1puCCQzA63Wedt+a1Vnj3SQ/HL7idGzuw3lR/eKdXzyp375aEcNNTL
OSl35TBUqyRwL3UE0jkv66sGyEKKGXgvjaVrGltPIOLqvSr9Zyfzr5rLZF9kw8G3ERk8t3ueuLs4
HYPESWXob5Bu2Jp5vVlTP5nuhra9qJL7hdsNON7yIgwedfCdGNuDg4PiF5TzTxxlDHFeGIERYtMs
k2SXusljTFWxRm/YYOlGC3KzP53GWArurTtbnd9uCD5uPYW24vQc/KMkeCWQyP89zyy3pbMykkl5
BAG40b59taLSfR0zkD6xPpX3az/l/fouw2jj6K5fjco3b2NMzh86tQ5ufmMBgAsXwq69vZ9IE5Zu
cBSiWbD5Le99BlKEOC+m6AlDQ0N6w7FwNaREWPx0+UKvzq+zl58rzxqP+t9gAnFZFm+Rvjvd5zxf
6yCtsPWrEHue/0PYbP4X+1dlFSGN3fNPiWkNHxZ9ZtptYwAfueJlX67npb0GeA0Ap1BbH80wBIf7
k0rOw6Gu6QLl+yuYgwSOcje+Q+7MzqkuuRGQQmqr3KkqbtjqbozJccU2/XH2+9fOtp6EPvsVcYgO
gNua8zYkKIQgC2zbMB7BeQzXclb5ZnSxBqAgbekN4ByML6WIM+CEefZu92N+sNouXKGN/ARwN1Gu
mX8n3vQYOjXAE5ffzcxNphp4TTFVfllUYSFttaEa0MHdo97TQgb77G8SEiGZXP+Io+q88No7SGga
di+JK8XLi21tZA8/npoDNNclXav0E/7GU7wQl5DFUzFIyOls0Rz4Yf7gf3f2SGMsAs5KuVTVRDN2
koChx+BXmRRAhsl+igbUp5g4tG4nsgcYIP0W+8zoVe1We5LDzdRD254kpo5omB95hG3aqHl3AOSd
eK3+7LU9Hm1ovGHTnjoLehfv9MfSfiEPj4IGxda+d5nPNazgIrlZCz4Ek0XNLk3tKxwbst+xezOd
97v0mgJys75F2cAUjwEFWnABK7+FLElg9+g4DeSZMnlIS1keWdIknKoz9ZwlPshVRAhyNtM6YHoP
OqzDfiM3uqAgxO3Mo/RGevnIIKwqBLiKjqjJCv4sma5ORMe/pH4qnfte5DK51L5AIPsuNEZShORU
pu5DEPLDVMX47C645Bbgbyuf6N/aFv09Mc6JM7m2qfyc7qroxa/MMxnN89h2/kojDd4wWjM1Jivd
YHMlO1FvG/oaV1aYYrYu9BstUGqd0rC8Jyr9KobsyEuXy9WKHjIigpulz+29MguUQiOfRUogacb/
0ZIQRHjD5ttVkvME0DwZ8SvOA12sACXHtFo0/SocvRX+fJSFrKNn2JEeThv/ZUl4TTbHUb4vVn0E
aMVn7ZHs8SjuhpaYujtMeTVbHxhagNL5C6sNnt+xK3dVQUfF7KiPUSe/ep85PugtDuSQPTa9M77r
giZi003fkEFZuDwFmEnjeuhXCS+ctVe/ZCmmbFoahm3TVIc6FH8DO/iKh+5CByiyccgTm/NRdjRR
2D+qTPXccjanqznHBBBP4U5Rir0mwjoBEUivaTKJBwBzsFXKczyx9Anve4GYR1WV17QmDD6utsm5
lAUgO9ZXbynEJVG+1xG++3boP4JWv/kk6mtvlVjY4Mc4PIn+IQHhtWG3V+9Nvu7cpP8yHBbxaRYv
Y2VfiQVjwU9IJjdSRhteNn0DV13i1ke3I0ePi+KsI+otFgfTlCIqsXNcTdaQvf6ItIXjAqFFZBMD
WJtjNGwYKqietbGBl+i9Fgy2DDBXXg5mnevdkJoPO8WgjIsn3dIrw/Y9mHcuL3eEGLTSaXhUjdzJ
yWC5q7ZO+Qv35CHtY27KoV7rJN83NqqaDaw96zqBOZ0LY4bq1xbxriW9TSJ44f2Fe9yUYhfSCLVZ
sE3TXghvPYSiFqDHNskG4PeXx8V8rpmJ2Hp71YWkCX7G5Z/9eFxLEPlhq8sLUQCxodRinWhi0q6r
WUXO875YEOAR9mJPuPv2hOTurDB6wCxEnsoDdQqdrnps/PocDyBTK57vFohrCWKtjCi7JwqsocjR
+DJXAra+VxLALemNKcSzoBt6TTSwpsQ2Gba9F9A/QlKLMix9annTEFeWhI+KBhWt6fZ9DqWPdlqU
acyys50emELKtTVYdGCK5EPF9tZ3xnNfDMdJua+N1u/Lva+rkdQmtDn6jn4Q7DLXRSjvNqR2w9GO
SqJQIe/ZQJ8lFt+uIKobBcDN8arFWdRfiqGbcIXRpIib33dJbCVwwomC8UOxj4q3ygNZHgrh76B4
vhcCIQHsJIn4+AMk96+ZWtBOZ8uGfKC9mqOBc+5MhUaVs7CkmZDUjA9HdrgaEezJtGt2fh0JlDl4
95JXOH6IBqN7o2xi3gmX67inyW5K+QCzECTmlHZbPsm/XqvKPUVStBhmqCOmai9sKPSjf/dTG+40
rbEE49hBPE78jaRoYdcGT2hENxkjWxh0Juh7bD6zqxfRYAzfa9qwsOq2Y+PjWcl5szcgMXA9NDsO
wM7Wn+1lLZzJ23NcD8l8z18uTpHcc8frMJrX2s3YBqsC2XCJP2UF31q42WmMG3sLFnzoX5u+IFIS
f+l2j052pcKQg0mO3kiF5Skug9e+AdsIqlry5kLZmGbffo2Z29BivA+lQg2lxShyRWRGnDymGX1e
nF3G0hDBtfpgf/JAhe6yVQuUQOGdyGaOq9LPn4BQW29JSZYiQyEdBfXBbTHugUe7t5CgzHpYqAcc
Gfw41LLtq5V3lCo7jJ3VrJfkzlQMm4MuvFc7Y2FbyWzdcSdtJos96lB6wKECgsdAwv1VooNsK2Pv
r+uyvm7A7EazqvZV7TePhZVBFu7bd9Z90SHSNNGPlfbXRHqbryk+9Jm/t4tIfmKAm/eNe3Tpnj6E
7Rix0Jv/TJ1JT4Cx3YVJaAAiUMLSWnDPxa75oiBH7UFNuLhe00/tt0dAsONgf4VhQ0Qfty/XpYVf
kvszYrxPWlglDhU6LXU1Gx0gqwSRWLtR9lBjunawLU7YN9d3800WlUcaBILVRHYS9+Yl7Pg3QU5w
08qS97kAl64cxtBXTlSbwCkglE5Ij3XGS7bP488kq6eHzMpJz05q7U9NtofT8xRE2RZ337zmgWa5
nKuoC5il25+GmHHGc4/IBV+tyt4nTHUyGfJtwEADvdP59PDENV0tyRdDHC9EweabMKU/AD3AOYcb
jjuTapK18LrhlZPu1ldsTFPLPMWZeOKECAGc/fZ2zKtf/kzTcT79W6Dy4fNtbWIGcmrfg4wd+5hl
/LLE36iXxTmsFP2eA7vOyTYArvF0r2RO7ZdKxbEN7AZgJ+BJufRYCp9s7OMrb4yIEXEFheNySDtO
ySSYindKwWvGsTTbNMZ/qCD/QHUcvbWow2dXgp4eLU4Lrt/RHKjcdAN74ZhNSDRsPXa0ujA3kz91
3K/W6V7qwnh7WMRi449/DJC2lVMBS1Gqf5wJ6hdoUJtkFrc6YykadhXpSFeuOJlVW+s+pUwsZzXe
7LVdRoTLIogRIUWP7GdxYE5O0m8a9jxrGjfmfVf0r3ntjHuOiKB8GK8mG0u690BuZ1gqap+JT5JK
5+wBb1w9TG3un8rms500vQbOBLGdsh+edQnqOwTKIPwb5Pxeky6r4HVHL2pKfjAjvClwhxzL5Wmk
IF1iAHGCZMumRezmIfyTWN5+rqsZ6U0j1Tl6Jwr9ULE323VOsSkWspFFAmkZIkeXD78XUGs4MFB/
VDD9nmLCfxjjqGV3t4qmvjXwRWnsatWGIyzvOn5YFPdmnbJrwee4b7EyBEtAALviFANhAgNv9Ldc
8h+KZwlIE9ryJkNRdhozeanlJjq4K/04vyPObWVYHFDngYzymRaEWz2RsLOtiww12GMS5nkdDtZP
zN8WFkNDMQTVT1spxqPH2oPlCZUfkmEkT77CaCZdepYCuK5v9pYEUo0Fag1/gN6tLw3iasIGs/Ti
Y4x9JKlbxdsynk5296lVcyRws/jj1eZkijNsZVyQeq30ACZQdLB0335u/51H8xXW4qPR42dYfvud
/MESSzuU0XrSwBCNwufByRB1vOvSEqty+rLcSKDXd/RH+hGmmI8ttRttdxvarrcqK8aX6svBbURX
PHGJJSbz6hHMLgJFw60RBHhszogjyi2uFmSAfqf7YN1Qid1F1kWN7lkNERPjyAiJZ+GOxLx6SAjb
KOOoVe9nZ/n2C3sGSxzxfVHUl1q/MGM2d/BjsBFxujOyeiTFf6MF+/6cceEcNbIn8CNHrDVdw9uQ
U0/iEChMYZjzgqYrfeaAHsuUKBjlKq31ZJnuL7V65bbuetqc0uylsyFieyc7fKhj1BuZqkuUWPlO
0J0i6f0Dz0NVms2RUwAoXdl4EnHdFUiagutBS5YikTfvAfutujAmayDPuK12oYn2rBqe8T5fmoLp
pSLCvfE0aWLX+d3jniHUxpnVmSg7yJM/JYU7arS+O7pL2sSn44LGcuovyEuN0/KzKgbefupb1JSb
imI5YbP7XSzY65zI+Y37/hA58rut7Vdf4yNr6/OdmJAtfxarfUmW92R0P7Q9d1uPho6195ckXU0O
HWfl0v5hemD0slnQ5Wof+PyeylQW77Wd/unbsrwRdZHasdfG98CPlt2rYE2yXpq+3QQJfUZznLF9
ALAUcgmpWW6HzIH/wcph1g7Wvc6n69bIR+YW4naQwZqcAcajt6pWPj5uhX+KaebB2IajgwuQJS1G
ixshPxU1o8hkg3iNB+MSl2geo5JkUkxlOBdFfCZz6xq+kcwMvxOBcbciArsCMvZcJ/Fn45I40q37
U1RDyFLBx9kC8lo4NSb8YvjdVcLsoqn/TCYefkHR/nIj/TguBIH9rjcbBR6n67tTwm/JmXllxab+
cw/Rbzjfs+QACgNWOa6fxOjdGuZsr+b6bXE4rsiSfNrWSEaBjw8zLOlbQ09CmxBUxrN0nsvxqTRM
Hmbsrr1ueDBVkP891kBtxLm/ZMIkmTGTqMoeKMx+gKXa70yGPpPN4Uddan7BqrK4O/8PUeex3Diy
BdEvQgRcAYUtvRUpymuDaAtX8B5f/w7QL2I2jNFMd49aJKquyTzpHJK0AjpiE2/gI8kFuYUegdBk
ixuHNoiobNvhrGj7HTDScmt6CagTOHw320nVNjLQEAnHN/ZCZl9WZa71KTlyL6frVP/2OzXujLIN
ML/wyRjMIj3GcUuUJzmXX9QEOIOAyDmY/BgXQWzVSfdhgRm6vc1UWE+PA2aKoErlRbavgcMnB7Yh
Oks0hSUOMrZGzU8/KP5kEVKlUny2uurxwHJr8bE+Tpm8Zvh0V64uDybPUYVwxjSca2tbB8tTP+Ly
wxp9jk1tvsywk8iSXV+ASCXtWPzHCmhAZoKRcikxDfsbq7OzIxwKc2narmM2zHCoKvqoqmd+4+QI
OCP9XvrhmakieZ3kfb3ITdYL4yBj44xoyl8RQjyv/sptoum3dMI748Ku2ILTm7WiwTbudhSO+Tpz
+X4CpX0y8yhr3droSdfxxMbbxB8+SEH9xp3QeDqbZn4he/uSJJtmRRnJFpuLbZWE408s1L/83P+O
R6e+OCky2KiYgLFtx6qnB4kiniCgsawhh5sxRr/NBGEFygfmaOBiPZNaEglaTSDx1p1Px7hvvoTh
/fQH5x7npPolrI8GG8iX5Kko+uJ3K9Y0PesysLqj06sP0P9IOGquefhMqGKfmUq3q6Dt7yTisrHJ
XeKiwCbYU7YqJVFOedMIUPtNuPPd4O4iPyP789bHjApBvfqCb7nAHbduyIDSgy7aVAIrF8CDJ6fW
h1OaAB2XLhYhPJgPC/NRwICXWys3qItsh7WPgDBpmDkXb0BRQIW3Nv1fHnh3XTQR4B/tN63l717C
wbIDbPaB4k9rfULRrRl5lhW//Bribs0RvfI078fgNa8dugqgDQT92JRdMMScrQfCKTasYz+R9xJU
7BqKXJ78Xv1qBpeJavOJN/DTrP2PgCL6rUy9P4opBGYT90YCwWfkkj4tJ5sZcdLtmGvsxkJeXb8a
98zx47XTF4c493+znfjOSnVF2b1hswAsHNWCwzBIL4uMiTYi1oigdoxgkW3ldDFkcDvOcKLFeo5I
FxrcfT8HpzDS0WnbyGDnr5s6BKPZkX1uEpjn4JegsJBQUrgvSKZOfkcIVMV+ONUH8HGnwK7gdhrM
4KuAc0R5aCk3CSq9U/jXz0xzO9lly7OBejUTD9MX1MjxzXCjC7yhgLnH0Qf3tYqanFpB0tlIke8w
JSH+0IKNH8lfrcdafG7O2DWlM7/Iq/9qs5BHZjPMDd4SdUOxkzlJxKAV96rFpHHQRx2nvx4k+wki
pl1e2J7+iEPt2tnBj5rbeMM8nWmdU35alajmc+0bYvymsLq/5eySDy56xvlRqD/tcEw1io/KwORk
Wkx84lTtbMPlIXWm5yEA7tg347qy2h+DaVa3qCDatIy/EwoKyjbo7z4xJseEonrlMy+72wQy+KC6
mvY3FfLBS6offc9VHL9HCFmOdoaWy7FrBh8BC4dJ9ptQpxdL0iLctmW0V8H4ZqAw5Yr67LwAQzOj
+g2CNfjl4ciUUYJPCl9E4zcHT5SKUIptIcjdmXx0W5lhbQcByLtuDOa2dUhxrZ2K0fgbYWp2jAbs
aew8UXNMwM+DixsxDR6Zubd5TlZXZn/lsoWqphlrA73XKhRyV2Xhhy5CRiMdc0VNAEVLyT6oakut
J1t98u7swtwfdxFogVLv3+J4+lLl9JB9/9fANp32CGRD/FbzoNdGLbEJDPXFGheqja9KpnfQfcxp
2vRlz5k8vMWpBiO05NizmZejJxdshzjCPR4gbjifBXHr7Vrb/JWNJpytVA7wBUgZKTkqB7qujU5A
5WpAwuJlkXoi/FK8zF/ZHphQPoHDqc7s6hksyItEy9bBAkK+Z6nqWtTZS6/5zu8whGWDemeNibrf
B147b7N5CbVLHvfWLWDwkbut8dr3lbq1evPSRWIwDn0Q1rfFrgXTmnw2Dzelhz4C2NzwJerkvQ1k
/jcSv6sSv2/KR6pDOvmccdIio4MeoiHAHhvDu8ZaKjsQJsivUahp1/9eHBhARcJRbnrpE+5xtIe2
IMTMy4JdSMn5s5Ya5d8Nw1XOjBEjfxqSeNOLMv7R1fJUDuH4gc7hatTo0pyybreurmMqzAuDZUoU
vZVed7OmMD+jQ5E3Bk7Dlmc53wCi46NpoKQNmiSBl5uX23CwGCAn/sx3TxHQ9E9NljAQt8zgOdAd
Fsuzga6enXVUgPcBeObsBKlOgVepZycFqk3KPWOPrPtJNs2thvD+VmB13zBOdDCt0zJYeT+lsBfS
qxEyP56/gUlzjNfRyX1crm+x542fQLNrhmScbdMjIh9tLWQ/EH9g6DrWL+ccxJj+osYk433xGAkB
W2Dyu+xCTUmvbL7Vfuc+VOT+8Ss3OjROx7XXAWWLm07/qRzHfxD/3QINwm9rU4FBUOK902J1Bx5h
0Wa6f0b8jKvYTi2CKxvB7xzM/ZRyl6Mr926CQJ06wzo9JHrKtGfQ3gxcEbvUMWG+pExrlO/DYWQ2
bkNKLoax3meexzi7MbT3iQNqNcVVdnGt/GqZkQTrh/xSr8sRlQC8b60gDLtH8lJyiue8VRpsDAKA
2VLDveK681+xlbOXmdJXGj4q+iohxmWyvXUYaimd1CtPlHuNZ8wrsLx+pfr0VEFc3CzewuXF1ech
BuK/nYFL7ok6rl0PHJuLjQ7aJB4HJzh5RWS8RnrJNYELd+eMhOrVhHKNvV1ddOtBPnb7UoFwzAbd
BkS0XoKrLX/b0yI8li8a6U8bZtC/E7OtcOYH7wrdMjzTd0IDx08HUGstDXGWYcdb7Jg+rggu+FPt
mn+Wt4f9HpmXwJ+SwxgTTlbwlF3U+A3Yz8Rb3rxbtbVN9RCVlGftrTYsH1hny5JqM0ToBbjABz/j
eACUAuO8oE0zwUdKVBlBujqwu5YCSXb+QMQ3quuRON/zWPPj1ll5aqQcmFUfE5WFVezfZ84a6nxr
9Ok5tb2LNbWQSe324Xj5XzWSOQAIB6leiTb+I030O+Od8TmLXHSLmiffspwM2AGn5uBoT8u7Ghkw
WqlsXzutrS5t20lk/Qyp6jLpL9Xol6smO1J6/CjGbHqbGvatSVaDMRi8z9z7SfnavbXZcO4FKskQ
ujZ7NfTkRPRubU9PX8dBTJvlgxIalJCjwXomzDAg1tieChQ3RGhu8Z54e5/O845exN10LuqQsOh+
Nn2Z/nJD8RF45rYqh/gQNLa5B25PddPXtxG310YMTQ1J2Z0OnZ56aDbijM99oFeXwVYf3lCPwFOB
B9DKOLuOMfMj7mtUH82rNO3ipTQnDr9QwtVaEMp6yRgOr4hcGcqbOHosY2OxL06JmUOAFRI4bJBD
5mqtOpgKfIvVW+65io0fubLNSzXgJ0amCTChGoJdaSNP9YETLy/sAcNDLbQPwzXrs7Qaxl7zP/nm
+FQnyNF9OM0QM4eembPyYGVKlvm8kkVDp99XYXlRVE/kYWeHPiNvvOtSSlhC5JQnqEXG4TVA4gYH
EfBMrOkGzTZHSGDrz51iLw4l77q8NAJjdWcxcsMJ7N0I+vSuZU9cTYBMxerD4o1FdoGAqdpDcuyx
cRmnMYZX4TrZ9EJc73Ss2JIwsHCxRoQ1yhkr+9NDHOMkfDDGUmeJDXlF8Cl6O6v6MSbgO1IhMHeE
1hMukfoSq+q1lAXOAqfWvpQXMPZyh3s3Vj/i0aousdPku9gNAkQWggEYyXywJPMIbWpY5NcETPNa
TG520MyOzspNXACNlYDOSizY5CO9KKsivnML6s98/+9mOxpM69poX9ACP9NdzI5/ML6QBcHamhoc
QmGPB+VhA1CNEi8yigAEKlBwTtKhI4nRqRpxDZuRqp2xVnmQlUfCO1G/2zb1AwjienfFqeafqzmv
2DXYpfReg3GhQMGrUcavuqlMzy1yl/OoT+k5Yca48+tGy9dxgG8rnV2Wy0vS4vWzWhZmaZXAWZif
BVUY62GiPBUwB5Zfpdl1eCVMh/AbH/i2gZ7AsLT6sbxEE50xJG4ee2S4oW6+xeU8YGUTc0hL2ts2
fxcVxRsBWfkxdkAlOVFSkp1L5WaSRLezg5aoIB/eKkZF73lEgpD1YbTXnKmAVc4318FhOjHKeokL
OV6EmZ30rOyfkwqP0Yyc9jOAI0aYQWZqPK7z1n9HzohYOKrRaEXhMbCU8ROpETii6N1y3EMgPLHt
/aQlBDMejoHT3stGZk+tV/0wZqCE0wIpKPyjNUwnosn/aNIMjoVe9CdUr8M99MCYRBN/z9SVn2OH
PtIADBAK+9+LHLJnSzX5LSU6aU9L+NW7CJwc9IZfdQ/QwNDGn9PoMAVCc1i5nfVhpRO1cV70l7QC
j91pl1qzL50OhlQAh3xy55egT98Idgz37L+8k1t63mn5J73RvVNhFOow+u2hCcgN15lq/XvJhgpo
VqLCv9JjSCwZe/buwfD07zkHb1tX0M8Vwv+zSb8MX9q5LC/VHLjO5Or2z7Kbqmk6/HeoUAITjK0w
tTGj6uyVNmfOwqI6/btMAKSmqJwPqT81tEx+FZ/dIAnpe0ctPqHrMbd4MCxAe7Z1ZoVpnZcvAxVH
e1Z6zEay4iLmF4y0xCWZEdLLMIW5yObjCvKMvfHc8CGIkhczYUojINleYpxg6C51uMDOIOtdmGnD
vrfLjd66O5VPA6dMMVwcVw6XbPRUuyIF7qlEMIjJxRy3Hcf1VhvR/DqiflDQuigrt8sXzHeaR9gR
MkMOV7wu7OFYeG4DOJ3is9SJCIstthc8zjVPNgnOSymcd/xwi+YRYRl88Rg/uX4dfyAKVwDs0o6W
xok/cqkAjFEn7w3FisiqnxjVN09FUDdPy5ea70MUrtNb0fBNJhZrkeVdo6fMr/+9/Pt3GSp87Lds
w/R9yWr33IJEOExTdCMxr2GNPpdNE/3BlcON6rXc2m1ns5qwhbVOLST5+lx5oIRDrUBKkJpDFQTX
8ls+9L8XUESutXegwuW+SQvn3U1hMasZSxC4DiuFFvus8vgro8qe0qTaMTaNTrINqILznjlrHGU7
ScDzb347aFXJ8m4WRW/UHC2Rzo6jpKYu1FTJRtAC0lRW9S2RIzeTHT7FIOpAhwT6KUcCxGLwUU5o
xDTfrO65nGWUpbJvhr1bvvA5CSiKtO8yy1lC6C2fQXZWX7mbXKay2MWNnz4Zc+AEFgvOHFM+s01M
T3EII7wTBjyaRqb0+u6AY3fyDoUm+11tZv5Ot9TwojvsjV0nDo9hgPZBxNDmeoBMbtDcwLBxh0mF
pcMigatJnPY1ctq9lkkTOTdLHaOriv2/k8fo+NQNG9mEIXHYOoL6sokOOMLtDX6FbCfKivyB3tCu
mtvDWFbVr6amS/GoI17bkRw425DqYgpWIFkkOId06o0kDMgB7n/l/slNxvh5qThzS6k9kx247ybt
88A7t9zYrmXBAuvQ02XsKUFa81eaITYPJkFbWeI+ZirQr1MBZn1jMgfcTqXvqaNeB8HBEOIcofBm
46HywwD0O1aucclm43qs7GBH4l+7LeYvufdQrE3Wm19V575tvYOnTAnIlUSOFUIxbxOC2DvjrCYt
2tPNmS2cpluzG+DIx76DsGSCQ8fGuGHV4CHHD6zhp1PPyvKxQxM7V/xWM+lH31a/zcwKbqjvuV3n
Nz7WSSbUxc20a+2sRyE1trNxUfMzKA9ZpDQgyRPEo7aT8yMYRgmDdPkLiwYRwHK0Yqr//9Fq+tZn
p/s2eHBKfDYP5EsENUkTUsKwDvGHEXxNLM10WeoBF0sI+joahoWnInGdbAnW8VYOls1xFVVVvyPu
7K4X7cGwHHCf9UyDpxdBJPWXBWBwQLaOuc1IbJJF05R3LzTyS1YP2zFvnT3xKH//qwXRjGnXpmnf
Y8IgDhmTwYsPYKhVZolZjSimXY7AjYxAigl/sv2zCbh66wGvBT7UIc8PydeOqoCWmg5rX/NxPg22
lBthZxs3gZexAgguRcPiO2ajENodC8u+9lcdNqt9BD+GHrO9G6qAk5PyNoQTOcgu5jkRwSgNx/C7
rwgvNdMIVg0eIm8gsTniAt60g/x0UxfGWT082QYP35Cp5tvSyk0n1Yka23jtmGg+x0W7ZRTc+F71
zGINC1tQTcd4GrcEtzhf2mgE26oRgIxi59gyc3lGywjmvORWKit8OQ0oWIVfXyZz/qoXWOBfKlRu
XuTt85n3KhjHkrto/6qZjYkIacsqR8ECadLkiVgIGhoFd5wKHvSIimRlGZiBGXk6R3aBZ7mMLdik
Mqk2ril2EhcGR3Mkf7ZFCR+aZzvBStg2OMLSosRpzahnvv3pGcLmbYI/KPA6/v93MZX4JM03u9cl
/w3PLyLjdVs62aEMc329fNuGZK0etMLGZg5rgqCda8/ocv2vvYPbEB2WB36yhmAW2B+jmhNU2JGz
+fexx629scZOnBLbC2gsIPYkqqb5jNPjcqc0/GC2OZEEgY3GDiddgcnkXkVIvMyo+4zTWnBh+d6J
BKTpuTOfayXRuzIZpBUfEBTMgUj4kbq1Mzf+AGLEpmGTROMV+9sAqNQRSicQDhu9TFiHd9eScNl8
9YRGJ38y8KDbB7v2itOYhcPVwZEJvHEucasp+YiC6u3f4xz0UX8kagTBXmEffJJC3zpyk1dYuf7d
8a2Ri/UQ691eMzWS2KGPbDvftXcGMzNyMSryNwtsFULmh7ql0F3acqwPk+rhKnbP3GjVc0Q3grGD
lWxd1M9jan9psRcSY93zjFS1uCqMUEB+Wka2RBxrQVQd3X5iL2Pg4QuIF1kyj6TZvQB9Yk3Q8VGS
eXLqed7WpPVZT7SESHfD2jwF0WR/iIyhsTcei0ylVzPHtWm0sAHQHZ6JyawJVGK4NTb8ZmYKDJ0Z
o3TE2JyX5kJL/cu/e8nxKekJu9kOZdc+xkKv5x27eq/t4WPsYgYWTi+fe08hgeFeXl68zsEANZIg
4Sn3/b/ywxxt9j8TiIkawvAl8Dk9COBFAr2c7hOWtE2XhayQXU6i0DE+w7DtXhyV3P+9dWaPX4uq
9b/6dbKxayKJzquLKBib2q1+aec/fHmpCCZZuUUWbx1YQpeqbanqwEWwpCvwYM3/zrdr6xBG6p5w
Lt+YfIBSbapivYwirFaS3MLQgRvc55vzdPybNqIc3LzkSqUu9YdWuPrejqJ+B6boVmU4+Mw8SB4B
wtiaXlmqLnvXHcrLMG0aXFEdxbRTu0Rh2meo3h8ZkL6TC9ZKrjRLNkd3ZGEDvBZUVXZJR9AS9hAE
539Fdox0LRj5yFZCe9WAV570vFTvHPqQyWbfuVaa7EoquCh+wI61nuwvv9MzBWnL16t1TxKlk7Qs
XsvmGpcsGNRYWZe0cI2tx+poBqE9kPf/JMemufWm4cPWNdLvGuAawLCadzmZXnOClGLhadfa9r6z
mW8mCSo/LgNGikTSmvzSOAOcvSydfauBNZyLHLYq/TaynWBvoAA6TMx21nxMOS/TRGNgE1B5O6J7
IkEq24tcq/Df8qU+hwR08fgUiJYo0JSEjSqqrafBESRyZbW3H/KczZpliXOjxTctYnJSBrl3zaRh
Phy9fClMPE6VoHhn/IP4VOj9U90Zv6BDjJegzx5RpMePUPOuZLRbl1zvgML4NR71eVNQlyZ8dYwW
IbQtdxWRcbRqLYr8amqYAG3ysoe0AmKEyiCuT2FBotz8IaRyJV+gFzrHBnQWiMXsNHhwwu5PUGg2
frGgZ39JXC0YywFLOytAQp+4zienBYQWz0i4GTUXUVXj2fad7fK5NIWHPcZJTijs/EMFC2ydpwMl
i++cHSghe82rEOlIiOKuDV3bpAG+aGMqN3bpsfWzCWzLbcqiTEzBcXme7bHKwen5lFZKqaOIq/0E
nOAU971+wcRdQd2hDsoFOahti83HLkIcwPNU2nAR3eVGDdNADazi7fA7Liz1bgZgrHEKmizm4ZYt
l4RP+q9Jlj2iE6lfvDBGFEbQ8IllxbRrLfbrlHwO8Rtmu2YGPXwK6sd1ZrrbHkzB1hpb+0kL8l9m
OZZcBfxoDBSLRFWXe1Q31d6gHz8/JTZuTYYxnEfB3dLF+LBFyBa9gkLWsaLGPRJT9i6HaNZPyVbr
4fozoh7uov4ValZ2aEajxRqBJbXqNHHKgS5oTTneiOXA37BkBBo6AV4IipJr3KXfNPPpQ2r6V5IM
2k6kbnWaKtoHN/SvTiOOiE7TVxDVOKPbF7aqj8yyyjVPqrexelk/SC+AIhJq3TWsuv6JbfCjgwi0
b5b/V+rrzYaNutzDOLAwUA/DoVcAoNLepzCc4hS8/KwmmuaBTjvPd5Z/kmZMaWI692BIMNypqMRQ
Dx0HwYcJIXnASTNJYhxow1k6MJ/m3uWIc630ALff2xBtQJL63F418fBjGZOYIzJOCkJtLginhr+S
Mi9Db+I9nedSzCr61fILyQVXd0XwyJhp325X8cz0jIaCGAHqvwusKngg+pIph52HcxyRk+uM/NNi
HbXlW2MJZpY2Nv+8MImBKcMbQ1RSatJovOMds7CyEpLmMmfeFDYAeU3aG38GJ8ahqW87qxTot+g6
zJzYBvhJNuKJLIeoMCLqCXXPvEQj9t7KeLXnnDQhLH9vBqrblNo1pJT5q2T+028oLCg45X4gxyiz
sDQ3kC8OPvYVQm2dZCX49vDt52wcGY5ue9ur9ngfOaj14GToYXkuYB4cPQuGSW/z1MQcPejLNOWC
v51T6CZ8RTjMvQTMkCVefBM+MTKuUbq/JWJA6iuswRkP8V53w+bERgzRdlACqvNcFnhzgRH7Y3qx
sv//YPXG1/+AucPKlhnnjnOFTsZCrAV04Kh19btG1vtPLU6rR5lbqC3mhgipln6qvV3eiXmNLOJn
a5aNaHbmrUeCuPaULD/KsQdEUQ7HjvHBLh0Ql0vGMxsq8Zz4ula8q4RivvLoA127ABXCFH/r+Ij/
2LB0e1kwcHDJGmcRG5ePMfJfuiGlFxjYV0gfkZzqYKWEuK28Mj0QLDbclecUT62fdS+9sPYOHtmD
Md966K/bY+2KU0wI6IUBmnUv+pZFkEnVj+1qIyKyZIzoratKb5/17iqv7JnErsZVCj7kaHHbsZ41
L7Y083WeRdHN1WAW50TLiXnAU7l4Orgg/aMMfnD0Apia/6gaudPJjXB2I+qO5ygosHr5tzmBLtMT
/scZN/YpMi15r6OiA1fkfjLpVW8VmxVNxOilwp5ugaAeStcJ8DI27mUVMrgoWcI8bA8a3lBNr0D3
zUteXMdbLdDEuVRm/jQ66W8jc8aD1aV45ucfKf79ko248xeHLR4hDiHeEuDqUUWsdCiy+uo1OA7Y
DnWYNuLi7OX1l6Ex+ZalPpBm6nCeWvTGxRQds8JhXibMo5WlA4+gOqEMtY5GhpYXW9v01o4I+uHm
n31hOzfD8UB6ApbW4hows1OCyJ2/pzxrHDQTdAB0HtbVxQG9mebbzarYvgy5a20QLINcTbMzJpLp
LL2g2BK0cCnRZWPqwvBLtfvR5PWvPujFSVnET2igLQGlVMN1xAw7cwJJbW1T+Jyw0xpsLSbM4yQN
DrGNtCrs8SUtO9OgsZJ9E9AomvUsfCfGbZ6OLTMx1xf9Qe9fEqd7jG0Izr9jdHqevzTqRzzlFnrf
YUCt1bZIw6sCWE5Xq6NTcK2Ivn0vGWfPAhIPaaziXjYMUNqpQBjOZ/pU1rkHOV/3j6XGnGVubXoQ
vdduIjRVK4l84JEm3rRs2Pl3QFgFeVpBYmpH2wxh8Jms8YAL8B9UwGHC425Z+lOhkUS+bCkKin3Y
Cnl9ArH+TD2WrlEh+FdSbCXuYGFf8wnsNP7Ci5NbNm4qbrohZ0bBZuncWYF5FiDRtkGRqkPSkG2Y
txOktyBvbzXVxbvpcrA1IqnXThsSaoLUl/BDAK26DF9ghXPO7CD5xL+LEht1LoZ4T+2DfUjWao/V
lrurltlqsjhGjWpiQBAO7Zrc1JT4Ae3UxTK9d7NMJdPsXyC9aCn16UOamgLo4kNLVD7ECjkkh0Em
DyT/yA8lv8iYjZJxk95Jvz30SaE+y1bs0XMGBFZpbyi/15qU7jlExn/h3GCSHv6saXkhZA0Xygfk
fH57muIcyTZIpTjQm/Oohf0msCubxHjr4ea+3GfptEeEqa7wxUgw024+EzIGZvFLZsjwpyvXma2D
JUgm7WqyJEFS/nuWp+wB1ScXDJkvUP31EwDDh5fijtHzNzAC+Z3gzfrgml2yGbLZ8xVAYwT3usLH
ODBANQG6oscAAO2XzMGoiTXYTkmInDQuclbG81NW5kN4cOZVRpMOpyz1dMoMfdyGpaBPEVj8vDDX
cLofjM7qzplNz90wgasGnh//Uc87nTo3uEN18wIUTG7G+W2KY/3vf4zS0mwOdoeOIanKLxyDWKJ7
11hPhs0syxxs3n3T2pdZS79OiSYxqB6HlgXzOBjfSqIGZ1w8fooxbLeNdGGQzR+rosj0J9QSTEP5
q46l+7ogjZFanSaBJEimpc9eKC3O1rwcFW7cnyiKWdu5Tx1MBcKde+Zw3anrZHjRu+LLmcL0hPrM
Be7BYLRpSmcbt0V9XYq7TpnNvQXEZ8vAf8kTsk0HKo9dNJY2nnOuFDuBPxK4PrqJwvzBj2hbIhNo
y8F4MbD2H3t6WGwMmrcGFFFu6wkiBSyu+FI5A/hsP5mYlKI6lzpycRoSta5UN5Kq28SIR+k+as09
tDlAy0Z37gmziavVIy9bfgDY89wXEDjtWgbDzmf+9glXYk4bdt3cOCydno3E6OKpqmFzSn1j9u+2
D/3PSSM414Nk7Etdremj3KTIBtaN1tQnv64/YkFMp+nV34Fgl8khQ6SSsuQ1SPt2LzCBCw2+WrVU
emOIU5YxFIZoJr/MxZ1/23MVVerELTgX3X96vrGKJxrf3fJD6fueo7XKx/7UmuGzPoX7Xjf1p8n1
u2sc5ed/Q4op3mC40fbFzJWFXV1/9V7wro+/qir+MgZ4FkvvwFHun1LVTgeGU8hFplHsLe13D47y
aYg3+iQpfjJm/zTH+A2sJmbjoornXsF9kwgO2K7gn2xmBUE8TME5nAYmuLMwUIvq5NXOpo9QI5ka
/URFkEVP29+b9DfL4dqSLjchCRakjfql9eEBG5k/oXpF18i694yvX0f7edCUn/5AxIcotGOY7uQ/
QPhsmcy6K68sb9UcDz2rQwyX1Mnl/asw+LuWSeY0Ydl7e3rA8eF05IKmPeQIacm+kQCh7jUmsAcT
QP5YTHD7XOA1QRU2nXumpftk6oElE3y1xWsmVrWK4JlPiGehQVPwz+2XblC/M3pmqKn8klno8BI0
MCa8+dDQ7MQjCQQ1geUCbsIoZzEJmKzZcerd3SBlNZRr1qprzBPLsHw7un5xVGB+0ARWrODmujqR
0P3jkcQDzfKzkzP9CjQLD/8yDSzLDfZf7TWEDbg2O/zrpds9UiAHtzByTjkxPMkq/lllsr9iB4tW
U4VmjIEPVRq66HVQjOkOTih2mFbCKiuoybA1DvcSKVmnG+GraVLRIRq6hgJIFwIugPRK91Zlyfki
7RTAJqpN4H7ecKmD7mdRo8Cw2eCf4y7WzpZ+bAnd27HM0rfLSTpPAbWhUfeQuJIgAqZit5tolgF0
Le14HvZqH82aj56sk6mNh5/SwVY4ytcRmCPydnGLfHZPuq5Vh6LveF+ZI2y6IQt3mO3wK8/PO+KM
A+JGRUhrMlOB0B2IVu6dCYZg2+vjzpepgRr01WwV4+PEBGaFtTBiCCAd+M003asFD8/4By/W0sQG
klw2x8i9W+ZiP+8t5lYBn+4g9VhZzMr1EOflua8YhTG1ZQpqBG63E0H1TuzDdND6DtA++3wAwP45
Ctt9bOenDumQfZgljLXJZ7ybJu+mD6B92oQwoAjguwhA+wQGingPi80h15I5dhjcwvy02EV3741+
OMOI7XY6HsdVRa6gE8bDrmYUna4/ghQziGjU8Bw4qkEqBzhelfoJtulPow/ULRK8ZRqrovkT3ZZ5
RB4VO96qyD5zVBwHN59/anXvzY0rApmB8HBgGEdAbP0rJo9gU9Xdt8sJsMmS4T2LJm0/mjh2VQOr
U8sc0KXzR3m5yAK4qruODmK5LBKmgFhuGU41ZQsGWH5NU88bYqESe1esgueiRe9Q27JPsP5pWHIZ
TxfLHM9GMXnvhf/hIh3bVaPebuZN5jIgY7r4sQwbJ48cxZSUBmJSCfViG1RsGQhx4nbE3mLf1YlK
h5eaJCB8i5CDdlkKZQniJjmQWjnEXkyWBf7yOGRkjWM/3zmLfQ58r75K8fIE+fjtzQw+r9otrYs2
znkKJXXnMvahY3Fvtus+GhfSBvTjdaxXTy76lyO+yeqCX2wzzIuOsgfKmunWG/0iQr6lC2r4UHp9
O5yXt7u2TLUp+XS/aL9jJZDsZjFDaYdZgx2FO1ev/YPpaDgjY5l/UPrSn3l1fGxMEvBU5Im9KxpS
9TSAB4NyNr7Zemfd+rbAWzNxB1gE9i87eSB9fNscqbtrQGULrt0dgwTJ2DyP0Akr8WKU8SMxkgzg
yn2pXH9XphFILbYUmufRXLuRdw0swlFGBoGsNLrsTBpDtWpBUGZj5v1rU4V0zTvjDEyJAcX3MADO
4orWECQeWPxq18pDssz8eNCrPYry5F5EFWwWmOpHnsuRZLPgf4ydyXLkSJqkX6Uk76jBvrR01sH3
3UnnHhcIySCxbwbAYMDTzwdmzvRUj8jIXEKEGUwPuhOAmemv+ukDy18zbyKSY+dM74NVxQ8TOMr7
UcEKtGgL2v8le5S9cIFFDw0FKFW5oaGpfrbmWnEiSgtmvsnJJhn914Ams+ni0MqBX5avAIvDFagn
H9XYsRqAe03z0ApjHrHW+LU4rxrwIK5YiGDp0AF4kuH4XQ1lvwYn0dwgNT85xaS/TLSiZxIzOqhr
nr95+O6wsZPKlecaZO45ySzQLgYOGM0xLjk9uoN87HF3vk4SgqHCrLX4Mb/wm3gMFDadQTjoSMpi
52EYT36P5MDIjcBXgLsvTRzgfPNUDgXiQiQY86GO0javwEz4tkGeDtehJdbVjip8RDzAwT4QTOe0
Ufwof44RHYakD/7aTDBXDM4QBTEUPQzcD6syrF//4u3/bDY8c94KW6K7wb5e0OAZLFM62hd9qzkn
wwzSVTJZzlKitm8yG7hePnrdoapzQdsXSyYOQ5DmAAX2QtfhgFXIFQdXJNYLJ6mexSLb86axMCRR
Pe2GTtUXxw+eE214xci8xhWQ30MJ9Y/hz3c1VWOzyLHBmbLmIfaHpygS1ElxK8O+yJf5fLJVfe4C
MWjVXpFet6RkXs4GBHMJuyeFK25Xtgb+p94hCUE+P6HYcl9NlMGj5eh7n+j5khLfLS7u7Fq3aXzO
KawBGbQWSo230WhOkEijo9Pj3qq7gebbeRdcEoqrsYZueKnhMFXvNKPQokJFnp4U4OJ6Xx7Yw+Qc
YPcanulxvqo70EvS3lD02N3a1LzQpevuGxvlyyUCzaCHVa3LXRAz0SVhRHtFfsIwPa8UIoqZswzW
ep5oXEuyeSvsyATbtO/cNTQYYVN7ldypTeeGB5nj17F0+6NqHIrCOhzTVqpHr3XRI1HQXaA5wXNj
x9MhBC5DdQFopx/jpMcec8Wh8nfuY/hsUYMfS0v7HhjyQi9wfwfeqcrvW3OqXqqetve4bZ9EAF86
m0zrpa99fPuqI6lHlQ2Fv6xIP9uGn+ejFjBQnqq4WDuxrz1nrYWSb8b0Q8yaplU12x8INZkSeNrh
zF2fJzuNxeYviIjns95mO9/G4vdz1GmNmnBW4RvY6Xl/uRkKMJmktBLiZvRIrcvey1ZjqPPEn49+
hlm8C97DvsQhVHJ7Glk2rugjad4C/LKLM4JNdcNUjinJqYb1X9uGKtcCBgYDhByj2wtBe2Y0SMDJ
YbCZfFgoJTuzzc/FJoR3H0QSnxhA78fBaIoFseZrB8AaUw3rkElKdjPN0/EqcX//fDquQF7Osczc
7AE8YuewCfzxxyLtQIWblSB3hrNhe/RWP8/rNm1MTnWzUFsFCYMLp7OecLEDIqegEMnFuLSR5u2x
40kERnJTZPLmMwsuO/oMqgQNyh+CjU5d4sI1c4p3VElPQxuXV+zA41rHennM6juhxc4ti5mie51/
McwOJqH3Keb2Qzgx8bIQxHcHlyaqJJirPUjCmkV3nzB22P1MYjGs7UVzH2jqrp1PeCJpng1Vnthx
1W9mTfshoRFs203BSQ3grnCy8InMIeN9FR7QD0liDV5/aEeYOclYwe4nubODZ0LDkFO8hmTGdJqF
ugAXTiM9YhJkKUkf1+Mvz6IJDAM1FZ5qkZIP3A6TBPOUIl9WM7nHAfluhT5TTxlvpiLSlr0h7LtB
SPJ6dcMoil1UdF8/BmYIOkVATZIuFB3ZzImY+sGCqfVpzXV5GFsQg4aCXZhXpIefS2Hqk/roWozm
jUnlV4VcsFBVcmra1v77eh+mWDugSEL9CQEEuxz2/16qcXoWy4lfawN2h0Dfz9aB9bvADmPhAaoZ
KUM15K6wPSYPwYg6PqTqoEc9tuqkBu7pgJD6uUQQH6t9DI66i2UNJ9x9dac8u9WBk976QN3PGjq1
E9UpF0247/yYz6E0HqRuyZdIX3RjEd+F6b0WFcm1n0j05dnknRK72011bQE+xE4DlVo+kBBpGUCR
UMuBKCx+rvK/Hm8MgHEwY5lhEXmcaA6mf1zth8xO6bkUa8sY4uvPHwmOys6DXg5FzwYNreJNhx93
o6aOvi+vrvYD5aSrgPQRpsnx9HPOqJpwV1Zac2ZaxplLhz/nFJG9twVzQ9nK+MkA6kSdDj8ErR8/
OzbH1AIIZh3KxVhWq8QO8y15R8sU3WvaUOQVjzYGAqnJrdTwnlNRDYvOg+haDnPwpIiz4iUuq7ug
j7MXv2w3iYFrvk5S6ymrM7ATtIkvWwN/EVHVF1IExaqxmeAUgX+fBAx4fhQlOwiY2UY4jnBmcTCA
Pm1Fob4fWZl5RUqrS0nkk00i+FVilhWw/JJaW9ub2l2ZYIlZYiYtxichIxPunXNHJkT/se5jQrpo
Idhqo7VuCsvFjtFrupsD7xQJGXTb69OaQ0AH31/zb1HenTtw81i8CFXC9gNVMNooOL0V0wpfuMFz
60brfnT1XevVT27gG2ensqwZv+J5hyFT90afJxfRi49Oo7vR8ePqpkxkviAARC6YJqPQfIyJIkLj
TbefJxvJqJiybbrDR7sDsj+gFMVJAHo+serz38c2zzMPY+s/B8EQvdCHp4jH+yyrLfzScS7EMrqW
oyaJqn3Bw5vjBAZiETB+A06bNrsWs9fRyIxzZUFLb+jGjkIpd/AKvpHg9GNCGmEtSO6sxDxFSDlN
ZR5ZLsf0ETynyELYl488MbUZterIkx7UYomNBoU9GBPgvWrPTcfOUsV5v7ILczz9de/92Ih2Xc5E
IOjrGLYchsyS8+ASeX46ZVA0kCF0/abSMD6UfflCm0O8D5v0g3cTP2Al6hYyNcxj43r1s4fevFaa
wtcu2QvofZevdTOlj9ofnQe3vcvnHV+tgv6g+fHGGURy84sJ5oj725E6hRdV2957cSHWWpH89kms
3lj5mQ5aer6FTMK6WlZUZiYQCkp9YE7jjCAwZEFf3th6q7RtpiP2QlgbUwwcZio+7aD6iBIqzwB7
4uQedakWqi3EsW8y+5R2+tEYaJYl1Cc+fEa9RZx/W1njvYAe5qyUul/eqD/PE4eN8gAHFkl9T7kQ
KLozRiTJuYoPqsRpvjIEKwFJawAZ4DeWxjwTJFqTneEfY5sAMYQo2+FM1XMreAybwtzBZvfwhmXu
EeMW/AyR+y/gxDAs21H8S++14hAY0IFkbxTrTPazX8kGPVMl1RkdPV0VOgN87oP0pgLx6M9gFSkK
Y20rU54EIZGNa4c3T7gF+iFUi77QotOQf+ky4UgcD8gMf13Evgf9Fo8I2aBIPllMz49WTQ5iiksy
wF1zTmQor3mbQCQrtenvrYfQsIj+jOzIPaGS9nG5Jc8KuRSlaZ/zY+56Ez9or5vJqzn4SFF5kZ0p
ZZ5e4BUgc7Jz5ni+knP6Y4j6k9vVDmNzoiFZxrQM086D7hEPqTCSPvqBXkIxRe/qZGRjYKm8SxmR
SJm/kkVRnsqMNAJHU+e5wkW6cm2mjOCgkp034QkCO/1h+x4VRT96ixvbp59ePzPBzAlaVc8zDixl
8qAnvf9gRwRdY85EpcheNSdT53iG+5tkOqyYSXNkofNbfV/titif1qIMNSAz3BA/x6e0LSNCMBV1
MAVNyko31Vky+QKEVOAM+REhwvw9+7ETdg5MjSHIj3ZfWLsqFf3R8rf62FPzMKuPPJ8tZsUgmuaN
PfWlg6iBorSK7a3sd4nV61fHDp4nRqgwoOhSMsgekGEGW6H1/WOG24hG+mZ6ibIABAPfC/6Gs6OK
NByfLeabICqxbLbWhmm+8ZYlyLF9oZ/GqHubZh/iYMEnixzNOiivlY8kWN477JlroMGE8Z1ee1aD
d4gYuN9kXy+x2ROvEp15z0oPQ7vKma4XbQKoSx5CUlhc5z3NA6Iy1yEvKt1e4dop9tnPVtsIEm9V
iSq7mV6QXoNCkHlJ89f2N3qbOucYMv7SYSCCEmspKueMOACVsau0vcFAbgUlkdpL/MabYE7/xZ5T
wQORrEiZMNdRHEU3FoYPtmME+Vvam6mS2OVZfu7RMo/OrMKlZvYN39XmyTMYK5WPt59B5dQlwSXP
qzdGL8NJGzyG5dMa9sG0Zw9pwwKX7p4ec7Unh64W5bRDJGAoUTM9F7KQ2x8JGRL/WvY6k8Ac4GrX
Kbn1ck8tqyqLl4kqq88hqfHRxMVz2LevNQPbhSPN7C71teRM+M1dziws+yOiUqRkeauYNVJb0lgN
IK+8fU5FexfrLb7c+atch+Brqfxgj2az5qGYs0hT2KhV+kOoKuMJOxDlGczz4NoVG+bq3l4YcbRE
uCyfvPyQ5VTX05SMP866n9sM8FYyg4zEO1TA66iRyOgnnY+JOEuNL4X3QOAxcJwKgxT6gUDISg2o
V32TQw2Rzs1Gu1kjjszgWxgMc9NtV/jdligceGb88WmMOya8d7QhXzFeEyQ0eqpLROVepsKUtOf2
DwZtO0Q/IONqwntpAigAoqTGaOIQTV6XtcoD3+hDbAEokB0T1a2OP41z/+NT/Uf0Vd391XbX/us/
+fqzqkeRRHH337781259W//n/H/87+/49+//1/arurwXX+3/85vOD5vH//4N//ai/LN//1ir9+79
375YlzSSjPf9lxhvX22fdz8/AG9g/s7/37/8x9fPqzyO9deff3xWfdnNrxYlVfnH33+1//3nH6bt
/B+dfPPr//2X8zv8848Fv6mkfP/H5r2t/q//7QvLHK/wT5stjq7rdAS4jqObwR//GL7mv9Gcf3J+
DAzaBG3PtYyfDseS50T85x+G80/m56gths2xwdEDiv3aChzLn38EvKBh6IEbOLZlO55u/fG/3v+/
/QL/6xf6j7Iv7ipirO2ff+AgmDsC/6vX0PEQBQ3HCpgx6SYGD++/tV8CY5VwjoHBOMGnSjRmeSXY
JOZz0RK4G+UGwp4hMhQwRpV+KqnZ62dtrCOp0VqxWlgh85wydmEm6O5O7+Q5cJNwryubyQ8UzTbp
oYTa7W87Sz4cq6Cl3RfjavRMxBQNdlbAMBQ8qsqw2fy8+qEX1gdJHW/PCS3jqGIaK5yUL4gNHUfo
BkQzkYkFnAbtTnGmsEpYxUK3I7Dj5W80QhzulrcrRCOPbVTupOngp5yOnkdBBbG8BltNjOpgJI+Z
5UCLzFFRXUKokNKJ6Sor3WR1KBZjMSLQjkcH0vSlfiSMBloF9t5oE0lUIax3UMMxs6ygBSH6oQAb
LPhRsAQqR2EQgmzn+ZtmGijoHQ8S5KYtPXPt+tV7GubPicu7dOWFdig+YKsFzGow3iwHSAEhTdNl
eEshtqhJOJekApYiMxcHR/ZcG3PdNux7GQNWg83F8YaWVJqtEHzGWjuGYAJXbigIk3CTL/vcuvSD
Go5+4bJhG91zovfL3hvfwKvOkIVsm9UjNAkVbHPX2+uZQX1yJZnxtAIShnV2Kbb4PTNKtPAWJCU8
EstLlrriDEy/aTHArZ1IRBo0Va3Sut24/SC3cc9JNvPKL/xx7JWh4e4AdeKwzGsXYMO362PI4jm3
M3WwnXQPlB0My5gPI2HLjHqUvwypMTEQ2XUSgDUDwbUJR4BMqfkRuMa5s7V9zcYkahImllwOHLUJ
SKc5OZPU+U3m+9QZRY2+bZEnIjfuWPVHMujjDv8jZ6q00nDOyTvKVJlrdbnN9gfjcRKS/qvsDi/k
EHyHtbkqfBrEg7pdUajNVs4tJpgf1PohgQOjE+bbJNx12cY4aUOS/HBcjKkGboRXClZdaOChxeFi
AJR5dUlpYJ+HtgNu3cnLZ88sdk67q5JQMQKQ8X3VYfTJNahCUGwzHgCE38SrNdDpgtvlrS5Cyt5i
/zOw6mmm/TxBvMTOUvsvqa7hkh9pomZMvbDJYtAG814GLVsNqzhYDF7WKWjYa1zLDQPeb9NBou6d
GVqTxxT0tU1HffONt5psILyqRYUlAcZuSZURmBoo8vzcFCu5RK24xeKVbeW3waQdwDGMR90QK88R
YlsPAx3RIeDV0aLHnvFYVEA7Dp3qzUmbt6HIiTWV8dOU5vAlleUSS2vDVa7yB9Vx2MUL+GKExsmu
qamXKdzUqX2HMqCmXlK3dESLiRGyGwtaXfMitRJ//sDQEeoaaR0aQ6IyE7tiwplWeG1EgVe+KWd/
3mRdtaCwtrUj7hSxpC3Re5oc897mVoqodnDoTnF1tcbprxYFufVtVxGkrCLIhY6zqUPtpZydAaJ4
FMxJ1gFmxiKnFHj+o3Vcbd3b7VvXMkpjiLMutW7C6Qmjz9PBEZuhNEmduavOC0Ca0UUzn/GmjT1E
91Ph6AdpxwMXWs6OooPD2ZSPDQ/tlcjjzTj0731YUW7TBy8a/mvqh7y1R+UdycRhbSSzn3a867sm
PfXW2ILAcS444bGbnBnxUrVkFv2qbUmA/fzXLvTO0BYatgoJBRXjqWc5OljO4B8qTFCHwtpTWzEg
eoKsRWGSR/j6adoNh7aFG0PtMQ2Yfd4cJM5X8rxdtLG14rUTcYxOVfITiRZKUUaXTx3V3aHnl1SD
/ljlHs4SYxAEYt10r2Dv9D6gCnvIiHdY7p1mZP2d8DmtBbCXVimAGpNq2q0yeWWiTb97o36s84CP
pbJCTGrDx1ABg7d1fkCwosmkv0++/lx6GGTbsTk0Nr0uKbtm3eXk4Zb+C3njbCEGCVXR9z4ZG4Rr
S+NyVVlvL4XlGvgly18sa0CWa9mcKMQLZmgx0JYi/Srh2W24taZ7vGT5akRMWNotQecCllTUsSMM
9YWs0+8yKOpFZwuwUEnKH3bZbfIyfCJJORMNC7kO7e7U6dpeWREwI++xjp1kXVlUGAL48/bYfg9Z
Kb5T8uSLkZT1PvAqsULoGBbmQMSla8svFzXiOMjpYAZOv9Vd+ipoFSE3hh2/JQqbggFAI23AWRX+
rk4ZbwbZwJOUBgOdKcRCKutzEGhJjsXmljTNMreZQIw0C9Lsi5O4o0Y1zb4y07mvCsc8mOV4o6fx
MGnNgXheuY1gRizSVmJzsKizL1trq8mJR2bhv1iaQ3ekuSNNrrgIDow7rz2m3gW2R+pVI27WOO/W
MHLgXU1zxXDTWcTv02jtWkAOp/KFuXtkyuto0SnT+dYdoy2nNNeZg8cYfPOe1MOvkfnDIgHRyTbn
sQirXwpOeEbAJnehqQzWyVUcT8e429MD4lFFlsEbFqRbPH1v+boCNTYdM5p1QeLTT+yvLfp2MCP5
Oy0YGR06W5ff69JAf1iY/QhIpO4+Jz18YOo1HLEX1jiLMvChoLlZEdjei+SZ6RpTrlb8SjQwbG42
FGuX8izQO2rZ5h3To3S6kyqedo5rn9kj/mqqoGJ8loBFZYiPs1eP/bcOSU5JYFy5j/lAcymcUNzG
kO5geHKvw8qgFSTFsuY2YtrGMv7MAxA+NgeLDWP3DdAfz/A1hjqvKhyZzzfjZupGf5354SYerHu3
yos1Vcj+suYWGREBAB1J75Rn5aV2tJOrW9tQhQCERP8GEPyZgSR2owGrfoektAht+1K4zEA0yutF
hWUhi4p3rpxtPPmnqfXuBo/7tRdPg67gGpgbTpkpaqXfrTGairh/gHLxOhWGIK+N27DBDiJrSlLk
aFy0wlz3Zm4Sv1EHW2vvOjFwccU01bkdLLxEtL8bRx0NrsI28B4qL3w33I4FqjqpYUtt0zFonO1A
WmvBMZ79guMwEjeI/bTjDeVNUD/Io27kEzSbJF9ho2oWOkljYlKP5pgC1NYpfHB6u9/5xN9hVrkQ
4UT74NEktdIdtgNiGGECdvDKZ8NupUCvQxXvtil0AAhaolti823XJXi/rlafTZViafGLj94YNsql
J3UaDOOi5yz8LZNelvABTp3EA+aU7kVkqVojs/Bmtf7q5PqbMYp47YriZjdzhhan9CBGBndGppYY
7ex1Y7LPbecaUlcHxOML5xN6WXXygcClhkrP1BgHdEswpdmT/TxVVQzZeP4DufcDYqUE48LDIhtD
rHliYBKBOVB3O2vl4/QmzzIdGArg7a6s8mLkgFh628N8/1j1ybPFkfguvXVQ1hYepLllJOEkJm9a
RhFZIqy70A+eiB8bu8bneKFXYbs2QkDKRkD4EUzTImuIS0ziZtETBAZYHkkr+Rce2K8TD8etqE0a
ZWHoDr27smzLWwedqx9E5KoFA/nmyqZpU+XeY1UQxKx4MjDZGA89NoLViFcBMunk0SZPv8TY69YS
UgR3r9a3By+m+aaCrrq0pMbW497UzGkHCWicK97aRRjNbBBqfVHu0DBqorQymcfLS0pwJU+AadwE
NtlQPQipBsz7O4fiBnYiK2Gzz9CkcdUKgip1tFYxzxlodZX5uxT0W4DLIchnwvoBP6zFnT07hTZU
8m6N2MXTFfr8h5dsbKieNw1OTrFN5MdEBeI2wAL/yYaDVC0z/W1csfFTuyBAzogBsaokhNU/pL9C
HM4MG4yrYPu7cHy+SMtfpdtu9Zjxk1tacjWgSgMi0veRT+OIJgRmtSzBXOTxJu15dqKG16al8CqF
YT6O6W/XsR9oU1jZikOHjNlF+2ARKsUkVZYPYUhUtwjGmPwWD3G09lWr9J2kbl1aHYgOTAkkrPnN
uM5D7GK8rjrvAT4ADjTGeZFX3eyCu1tkkBj75ncwwMDQ2iXYVrQx9n5YhfDcpEG8T7WIXkz4giGe
6xGhDJcb5ZnJAPUv0ZF+onQzTt4eCL25TG2c1nwKua49VEY0j+XuM3Mmj05RgqNe5hQRyX1a5h+k
6WjMzXJo/U5xNfjNxW5B3AJ+4GSbDyaA1gHHDwU53hK8ykJjrzp/YHATGWZAtb1LZFpvBuzKC6fZ
IR09ug5HHdX7akWD+H3YRqc4dF6wYO4bPbhLJ7Y65KdVkl14hFnUV7DlapqIWzm8UgCYYYKsXkYd
HM5outwQiJNsEg6Sxa6Asx0HLUF/TihbLMYLzweBnDNztjVgLXpIy5GIublhMeVTf+vZpZgJ+mQh
+qXshl+JxUcycllFaAJLmQpaJBTPUYO7hLWzbfMdzs/FKManpsSDr8LXeIi+Ai/UlhFF8gnzaTML
l6wPw1GKJykV8R10Az1aax1bilaP7nlG3TTORixcdATk8iJq8h0wfNZsAE7SI7DoQCfiBfOjsr/o
49waxhzIGj801G9qe3ifk0nG1UXw18OAEJWf3pzG5xLNnrX6TZ7GcTonHgRBO8TgKasP3cEPPX1k
nvUAqaDYVjnbfftVM5IXm5ltVc8w+kBhgttQGGGuNQwsC8jSKb7O+MLT8KEDhJlBDjVq973nLBgY
T9bQ/O4hcCxTC69glrQ7MAnTSK2ICgKC4El+mFSzzHWF/DHZTxT+/YqGCF2jiijmc9e9YT94tJLx
6P4eVYITR9+lnfUZ1+mT4uxSdmSsrNHJsY6AhEVtN0i+TFeMSZjg8wcm1r9d6RVbi8LRRSmKjQI4
sNARvhaEs5cFueQ6x+A1q4r2zZjwtRcDyrpT/ILCfNFSTOlfOZmfJdEr20Y/GHp/gWtHatMvntQ8
tn3nYR6trmvs4AuD5d7T1BEUYLkQM0lGsZp3xU5BJ8QEOsG8FPUZuh5hWjlQlDIl9wkMvsiuzh5p
LppdzV0LCDWd27dw5S7z1E6oZJO3ZM5Qmgj+nnzjketRaBue7Ip4TZOMy24G8AR++EBRmEU5OQMJ
HrxHB249Pnx0s09jzKjPwfEBMu9X0Bk3e2YFw5LL55FSAFVkkRbDnkKVF/qIuJ5yxB1YG75wf5l2
uKLFZFdq47eKkicV+XuDzq/FfJpf+HpJOlHeXGes6K0OV7qrbjFpMeZ+NKekwjpC4hNBX/I8Ky6K
zmqKGFY0rT1Q6JLsBn16Nyq1zfTGuo7qU3ShRfqPIHjwzRVdHzuzXTn9W+HJw9Rl4y7zaXWXLosE
pSzI2iyfpIKf+kByrFPyTO4FgFZUUHc3DPkLPVjVmCTL0TCiDflnHFGMBBa5n74OkMYvKYBldxbI
qZa0nzSbkbDZ0UzOluh1qOmcDbuUOCXj440VW3e2zWJnBqXYx/jeeLwk52n07gIjuY918vywLna2
eW9X0r30SjHkkJa4Ygy4dhFiWahxkp/4TSlL3Ko21fDtqm1jes8URhgQ872Y8hhatvKuP8MkJVs7
ptYGVuNuaKaMUlMe+nEIyqQX9rIrrK+pU9bKs31rZThfGB2Lte4jPbE5Hi3rAnj+QhvfUeCypZhA
61foGgvDiYAH0eEsOSATZmHO1Dw0ov/oJkqM2F58C5r/3Nq7MH2mWN5NXsDDbFJ/vOEHuOsMca06
89vk3FqUc+9bFCiqCjXMg9Hay4ZPAuVPdiqPRj/fE05vLalxXLDdWASghRNT/zLH6tkltNSF4hS6
8DuoViefwW5XOtbN11+r0iGSEgUrE6DHjiLnFYXlzbUsAZHoORUhCccFWwwhZA/IYZYhdtCsYM1J
jqZFPWZHu6JtQddRquyRUYle3TSuFh7fbXksNZqP6pScjswC525KovYA7TbfUCpmcs2II06q+FJL
jYBmzj/p+1H6yNTWWXEiBTtPzwm49t9UfNZ7CTJqGbPW11qNe0svP0hnLTyhLqORzYS9FqkugjTf
+9WtxZOzL/EYbPsEL3gbfyEwnrBnjFP5kXUCc36brEbDvaU9ZCoYuV3wPeHQ1Tp8on6rcLgGd5Rp
baDUQ6AaaJ7SHrqsXpFSx8wbjYe8NteKA7gO0bSPxLeBmZxHT7UMwp6ggGf8rgzjGoyVvTYcikBN
hY8/SHjkGGLde7QoNIpqEyP87DPvl/J50vUotlVMWDkyh3s40tm+1m6+eyxD48PrHPb+utxlGb4Y
lLByoXk+QRJX3sopAISQtSujoDwynXDVWn27tjmpkwpZo9GgEFBw7E/6PT2dOmYOshZ2rt4qI50u
0Phx7vbIh70Jj5rL84pZPG4InenhiXmRv6+l3KQYmunXjfb8FM2cVECnA5lKOXCOv4HtmzmOXBg5
RcXzOtAFJIBwTBj7PCInW3s55AU6eQy4I0u9BT+TJPBxioDuzTGKw93ocqSblaupHtSNOO8LNptk
qSY0d6dFPRysp15RNxXE9HvUE7fMRJB9nIBSm90W9BgNhAGFtDq2Vej6VPi4RFvcATeyBRsTsa/e
gjJyY8dYVnHNimixiZdK9yjHkXyUQ0xoglsnBNYCfybbIX9/AzK4c2lObkNstpkbL1Evrk3SFq9W
McRbq7AVgequPWPn2BuYiBRuqcYo3qIeuwScbo2x27bQozOxV3K99nBl0k10l9InZhrJnvRptqPr
KceT4mF6nFWzaaz3UQbsfEoB0k44uUBkUAcxADfPe+02dmG61YDnHaGEwXaCKKUtGwHms7Q+psp+
TAPNuBqyUXxI/WwDialXZ95ht02NplQ9ln7+jrPdv4Lq9lZNqxvn0LfiI3O8cEG4+hMt3b5ZiCWg
8KkdwnT2rOrgrU/oSdrkQVPfPJfb24kJV04xLWt6wAed1za1okXt7OiHNFSDWk73AoK3lt0r6Yz3
XucRic7fwzx67cxgeg7cQ2NRTJvI5JfvYzwFyBdeSt//tkUbY//kSvb1HFfICIa3ooLbJMcVFPlX
lSvjYNgAPh2iM37vb0XaJ1++2R97guBvvYC3zY0GtqxCzRPNQzjh5vLjoNt0vks/ukYPWjVRpMAY
9opvWluN5nTv6P2Icje2W06MnO1L5yspB/2gjZ62zPSWby/DECqSeE2ptz1UbUKLMTGvbejk28Ks
xnxRlTEh9YmtqjeGlBGZBUl4hBrXhJPv4fZfhXlhsDmj5kzLdIOHgdRQwnFwIlOJ9dgwbZZNxwOk
X8EbgzxuNySeGka9dHLWNodFSev9Gno6qcxlztW5QOUxcXOiAWSj8cvstV+Rr9+nJXXEpVsjWjF9
8Lxh7zvjtreLKxGGZhUksLLyOqcEXpAFFu2zQ6I3WAy1kTGJqKxlbrB1V/q4mrMw66KnSRed5ea6
9m/KOV9bLaXiCsdYHVPp2SA+5nrJiMAaBiBP0UHlVLuVxWPR2vnaUnRN5hzHbo3evw+j/5JkNTkJ
ZtQmyR7iY3A19YTWXthKK+mwQoKnwPWq61df7+qDQ7reAA1qUzPAvICHQBIW6ykmRtjBiORjQoJB
K9r5OWYgv+d2riJq3+fYIe46mukgtq4hQpSLJKrEfSvf7H4a3wKwF5zkd3KiNjO2sh0EIDC2fXql
v2MhDYZPuWOf2s79Thksli0uXhz2BL5mB6xJstXwRL03Df8eptjElI/k6FyaUtLiI71wWhNQ4viN
lROpt982Y8ciU2WXuCxfY+6AnR04TyF04fNUDF9BbgxbZqvkTFwbE3VmriRGC6xh/nYwSxKkdDRN
YfuW2XgcIAV1ReIS5oL35Trf2PjyncwqlNNZ+6YcbJ2McxNLCmwnxr7AWlTi0iCBVM/wfFKCHMED
cT9YPQQR6rIXHHqOQ3C2NQ+3xxDfE3eT5OOz6pA4Y0YFjW2RyLY5UbPfmdeSbZ64eB1rG8iG3xxw
YH0U8xMhhIzq1SnlnjHzwymKLgQrCWZ3cbecFLKURTOpJ71XwXMG/hZ7h5hopJTfhls8GHAWA6WK
BT1EWKG7Vq761qCtPXGWSdpewJ6EaB/koWgrhLdKaxANC/dGnVL1WVBSmo7dKvQ0Sj5A3+EBlRTJ
GLc+RYelE3YbwsOJkwYJQKn6ykkytedDLisC9g9+tg5eTYM4Ooxya1XG/2TvPJYkR84u+yq0WQ9o
gAMOsQ0EQkdqWRtYqgIcWqunn4MmZ6ybP42/zaxn0UljV3VkZgTg+MS951LhjizmUvmUZRFinbj2
sLUSOugVKHBUqwekTuP0SqkUJSmFYuB/Y2aOdmv9DIeOLVJJ/BILnOErNNqLDImdYeX1lSA/PdPn
/6CKn7mRPWPrkXi5Vd1iBmjBSWQwozvbcNIrx+kV82rsawuPpXlk+BNT7G0oVL7iTqxP7i47K4ZV
1UT1FlHaMiAHHoy7eJ+O/TfVF5uEBm2+ypcTOXkeIwydnOkWo/pSm4/dwiMlcZeWSVb/bLiucSkR
aQ3Jkt4AR7rmmvFSxh64uND8Xkx+ODt1PASgyrcT0Bw4QUJTYbfofnhvY9aGWEVyVlqHbNC/4ia/
w67hBbJsQWTKYSdYeNWp2X5OOfwRxxm6JxZbTxV6hI1NINRNH5frdct7bJmyDgakjlCg+b1zDNbO
kK/dAYgXVWE5VKcZ2IAPxJ58+xVtU2jgmACFMh7VEyQ8M3NuuMYE0hG6NYZ9emnWq0Dl48j00pov
7fqFdIZwRw7894RRPxXUQFbNZNM0m0/b0D9AY5yzJiI3Z6DdwnC9LehACMCBzgJNwRSVfgPRujPu
xOyNO1m1lHY6lHuyhZ0dcrA1UNsYA84mfDvDL5UyaqSk5Ast8RmpKIh4p2K1EdNTpoA9RcLRIaJ0
RDhqH6RD5BzInA9yVGitetmzMpu5yl15v1Q9eSMdhH9wJbnPqA83QheXO8MzP4daNqc2GSnpQHGz
pPkZUzKOTJ3oi0L7XU3hGkplExwLYgkto8buY1c1erqfTXzdXolxtKiL4SIT/XVwZvch0TGUojl7
baSpdhr5LOHsk96d7/kYBB7inly4QJf31tyj+yThJM5abmiHXefE/WzhH+ycSEHWw2rTID4itZKN
qjmqq2ky9CEKN8LI59bbZcg3cVp+lVz5FzhC+ZWp97tgQ4Len5XnWM0U0OzcnJGiMUQw+SZdcR2X
ygtCuSb5RmK7wJjDTrN4NynPmkg3aegLKk9lgLmsSnFOyvy10wV7G551QWwi8k26G/ibmFFG9YWn
cjoNnEvaPBSnOux3NoaGg8O+cR9PxGDrkrY9be3uNH/j2UtOEMDiQ23GO0OZ2ZGID8gpMZtYFwFY
Y/RMHWeKZmrxDbVrTwsm0tvCS38XMcr+Re/vOzdFVpgg72pdto2zILCYQe8Y5nunT6nBe8Z7HoQU
DI6sz8mmHgPTYT8ukCn0a4PeYgz0E5XGx2kEC4/3TflLu7SvbBC4Os33RsVQXYXJ0LClyG1y1OIF
Pt8KiO9ppPSdq264BbLLekrnuVG0eLniFiU2GunFN51i2UNUMBxjIUIsOhA2vAN4UG81VkGbBSOs
HYM+wnzwVbdTfB1IMYrdi2U73qV25WvRVxoEcgatEsELvJPR8v+AKY4GQFu29VFgmehlNJT5XcQU
Xl3iegBpo45rBXvqYZL7g42H0MhFAXveftRjbR2S8qBotTiYqo5r082rQA/ZXOTOr0USwmoR/OkX
NZrhqrwbVlLFH1+aesbExF5YRq1FTHVy0fPOuqSjebb1hDTSJfse5pSZKe8zKt+puxeZtHfYJMmy
Tg3k/CMU3KG9SdPm1AHB3Q+QwHwWbSQKj3hyeta8XbG0Z1WH+z6JSTDKJWHMTg2UR6+BuyEFlEOd
XksHJu7Cf1wnBDfm0kmPncUmzvtVGVg2K9dFDMqw9f6PL5rOns44keehn93FZkalwkAaBWg+AzJ1
gYNZ11S9C3sNHzh8GEKIIGXp+XBHCq55RCVSBSpu8Jh7Mxk86IKAY9wScJg8KhPtb2JEvV9EPXkw
Zl49YIGn5RxynMnjU2qxJZwVRhrYlOmjNegP40TvaKbTxkvNF2Mx0OCs0zRTT0GPqeziUonZHU8d
B6rjM8KZAHHuu5pH95xNstq6Qw9AxLOxB9Q3dt4We/SbPU5P1staAv0aGwOC6U7ul6phcM7AUTfV
SqlhtWuBHKaJ7hHzaMONgQv2njDU1IesoPbCGPRNqC4DkQpMiLyvFOTBSeqGZPhSs6Oy+Kz6hv4p
zXXkV2TP35WkgiPc6L6UW7gcwBhULcPZy6S3b5IFCXHqtsOeC2d5YJvh+K3p0Hx7G+jDlT9OSGIW
lg5+r/PS7rRzjRS8apaQ4GpFnxU/ELEOi3WNM/EwTKyTHK3Eax6ZW6EAMUsTRvsSk2w5zXQLqTk/
EFumHbNKYcAZ7ybAELe1QWFVgVBeIoIPIXojA8LZJuulCHAIMSDIVEuZyPMRnC3jgckmFMQOJO9N
38d3E1N9jxD01jEUFjl7XquHdA3kCDjjVgtm2Tw39V09NCcFHHzHTPh9wmOymRq4p4qF8tFRM4sD
1upDwUZ9LqK9Dk/54CA45ziPoF566YPV0uzPSYoTqz51pZteOdk2VUgELAheACmD/lLZbFFKLVvQ
u3PJR9S+W50jMG8b1lU5Nai7wgFA+uzCiCA9jaXmtqVb2eALQArvnZnmAOfG2rkKEuYmZMlWDcSK
OzEDLJoVPJz1nrICZdFovNWYOElemrdkEbm+V7UusCWVb2CKfepJ3WwzEkPJ5ORR4rEnx3/ymjPT
3aaL6dc60aWu1YUk+GhPvU5OEzRY0jzm5K2ze2M3sttk/eXrJlFbYUZfa/fmY1oTXjTLz9YZXyon
cgNAxA4dxdT5lrA3MmVuVLaUArHl/M4xKiqerZswI+Cajsq3Unx+YVI6W3I+dgumzMMoC0AwSbIr
nRl/HZJnVBDxfii0B8OpmBkLl7s0rJlEy4GCdDmCm+AkjG8tKCdbo+D6aOh6Suma+PCKnZPqJKcs
7EAArGs7I0Goh+lkHWNCiB9zIz+5y4/pivYIIAt31gjVNyVf3BwZfbjCY3jEIIHqb2PCst7JhHod
kTdEXZSeomvu2gQ9MwrrN3C43j7SdpGOSx0CJiHcFUwFDecVins2PylJRFrlsQ1vIubXhDcGRISe
J7uUu9bgRl/jabBsxFV2Q8LCSxi61kaGcYWxLqitvDksfGKUt9mxR+t4Vf0jNAx8vA1qHuwyQCR6
LhKrUo7vWOV9WmADreO7IpF8YEvyakzpTublp7IFoztJ6islk2OGnxmW+8OIuOKAYpXuHZ/RQU+S
D0r4Z5u4j1t8H9eqMLaugW+5tx1mJrrxwh4iSPN0J2gknnAY5NHSbR2UTndlkVFQFWu+gwK8lCTi
AGsABlhtI3UkOVuZEeMshu8Q7j3Wa5hTJW8ftWOv1dE7mrEaNtA87ArB/nNcX24mlr7R2/wBU8HJ
4wWTAmveEsNfbvqFDL4SHl2+zm2h8x9UypwupBcKinwsb+EWsfwd0O315haQTRt0NiPArrf2nSFu
m4gkW9adhK8t5EVyre8SIH5mlzKs8NCtRk7DN5ckPjQPcWi9tHAutgt4jl3MeUTd0hPQLvKHPJoP
gyXrnWlAJo/qEeqwENzHib3TowKZWhiDxXUJtxweqANNVDDJhK4+olVPusx3BvmB7T7F312KG/4C
rZjE0+sqjxFO95aHXQwnK+vZ4H5GBT9amqpT0zkvLuGKkJB0QuxSvpip/KAOp4WBYpaKdueN1rdq
vfJgqJBbNjdWBpEvbaLrgc22sjnOJftb4Q7RLssTYy9WMMSK2Ko+HFWTn5zbP5M1U37x48eIxizK
J9KTk32Ewy5HirGfDA/3IBCkEZcFEYvJgZvq1R3aium7nm1Lc06ePGfeU0KdyZd5KjJ+smnqPkrT
fSKQANpMyx3IA5V9PkpOjsYR+Spa3cbZGAMzAxSaID470uTQgp9jL7pv+qE5Z4IyOscdtfXCZdoa
JYm4uvmSQkQg8oLFwtxkW5ly/9Q089zQ2BKc9JEQUE7id5ckBp/xF5jSJPu1VMDZwF1h8RnR/eZO
txDFDWnM8NwpaDtQbFy7Afbp4WsEqIcBWW31JkTl9R7X0VubECHTw0jbpEnBuCjJuVh5ruS54i/L
7t3KM9j2BH5XucJhIoZqKy3uQGtxfAujYFDDZkBL2jLHCiENLbEttxa1oD9PNk7ytCy2Pat9wN/i
0SM9xixEeXBT2CUDmWZrw0wAgDscIiLifYojjNR9vdNBlm6nxbqLGujtiLnHGnx3bJCMSB9uP6tp
2DDU2uIlmxCwW2EQLstOtoSsYGe1mfgzqctA+WmVAgWQdr6aBTYw+ynu5FunV6e+G3B3m+EKQS1I
ImO5yJ055Cf0VU9tOp31uGGIT9AjqieHyjrjsO65TZj3VwvhKNnLhOIPa1WNdsyl+svyvZDOrzKP
sBGuDq8IsxC7F9/WmBbmnWf5YomHwwzCE/s+66BlG3reYziyle4TorGtif0C/FX4A527cIzXgB/M
5qyWaU+MOCISywRezjTnFvQ0AgC4jRHlJ5uilV2s8YBQ9Z3leM/VkvP7J8WFuoZxVVlaW+O5rdBu
NjFSA7NAKtG7Pcs3TcvOC3fqpqKRy4RHDR/Vh8x8IL37plKKYFdpIHCOUFhNrv1jebGzVXrDK02Y
4utEZxZZgkwSnb7vIuTneC8ZV+wMsyb/cBDRNsfgxdmSR/uF+3l28j8GuFtEuhGIIyn8YQTLicj8
wXNTspqIWGMFWKE+cUbfhCJ+VgNgtG6q+vuiWNZ4bNbSuME3tiTZvOJuZdLy256j34zkqQxQt6M8
TMDnFBuj+hxEYp+sRq4sywyyNHlWlbGid7C9R4bpa233neKX2hD3kwOiR2DTmhA4x1uL1f0GK+XR
ypOQMw0NtcRO5kNVuTZT1uyLD2Euo9/IxNrWdnbKR4X0z+UyrNkL4lxT5W5M4ndbGV+VnYyBN9bz
VqC9YkLWBTVk5EK/wpjg52QvT6+YN8/TEG4b03wRTTzvpD3eYDyfD9R2W5zzzp5Qep9o79sQZnjQ
WiSo6LiN5wl3Q+GiRHbY04dsovrMQofm0SsDjWGdT+uHrZPOQV7mOvvuphTbe0K0gHE/RawTU6g+
e/TKvtVP4ylKCos2hBafJS0DVkzzKl/phCvkM7T2ySgfmxqKc0GO+NyAwcyN6hdT5XJjlMaRfN+t
S4gHAkakhyg9juTVAl4qrAd9hoZlk2VBQJ59QmP4EOr5s6T6N2Z1q1G0q/Sj0tJX6I7Ec9rqkdEL
mWl14m6GYX06zu4Z60tLGi/oIMJsOITd1z4zHhaveNRz7RCZjUfhN98hIdvaJncuceEoPRAQDVWI
ODp9nvGawdHONx8jeo3YGu+KnpNclTy0xoZFRGHb2+ImEuKuMLAqhx2K08HJSCJfph4viMa96WkA
C8qda64KdFnsZw4CkeffZDUcpoFl+Rr1EosMbnmGotf4QDOGE4CEWzt7tav5pJXQB0ukJ5N+T0m8
Lxoz2khSbYhAvnFj+N6evlxDRRXUlq3vIsUf2N+75oiIDuDWEJ9WPKdp1cHsUoP1XWdRtPXJruvr
36BCfmZJDjBjJdY6sE/D2fvhRsvgknAKLAr8D6Ssbu78dMiQUMpPHPlf87SQBja8xFF1oZMCjhC9
LdCMNu6w+HGpfmdSHl2b+RFHB0HB6CYhw8ThfeT0L83E5XIFhPKsx9m9EW6yVFyY2z8IW356o4FI
JSFAWqufVMPAhcWCHaXfDkmvwzrlt+L8SgLluKl0+0XZRHhC4gyF5xuSFciinRB435bsmybNAzXZ
V4y0AIXr6lgK+6IA/vJZT7TnPzTFEIu0+UABDqNkILa2sWufkpGs8O94kPeMHblKOHPthJkIZspt
LPIjqt2I0TRJ13qfxyiqPeNGxvYbQlIWP5617WvUe1KpQym0y1hBHmRAeIf0wQicef5hWfakxiIC
nTXvnMzGXZuoRznWg19rDU/14QfQ1eQ3xvRia0T6GvWdyQN356JUSGd7G3nWsLNCca6Haeu57ctQ
MMocWGjuQl4EbnVzKew5KDPu4kyoXRZbxyk3X8vEukozemB0s6pJxYkcnyob70yvJnFTMh334NEy
BSl4mgctQ4qlgRE9xzynVbS1ion8D9RiXsPonuVaxXCyGqn7KFjUxG/essENHXJDp8Jx/NzA8JTX
7kGOc3kGrhkeXZ6nbiJe7abX9wp3uVWO8BVHFaRKU/4oDGcrAcFuLfRhd0YO+2iuj0UuFdhEoe+K
yLoRGDlp1mDHeA4kxbDPxVaDAFtbPXNm9luJnVYnWzr7Sbtb9NWEnvFISaPmOxTgK6sivtPrxDuF
adPcVno+0ujRVnVxhX+hRVHF/EOOEg+csl5rwBcbDjMIsGrIzu2IHjBxf7VTD+QVbudOj8Hdh5r1
0MfWL9U450ICxgTNdxgAq7jpkzHbN8OUqENhvI0MMLeNxNSmEV+F1z3HOA0M6zkpkXaIfutAWdpR
/CU7RyuuqEcJMFUAtmgdq15/JOKMsWj3jn242/Jae0INrzoTUrueXZDG4cLot75asMpAqo369r2t
nc+R1Uyj2xmR60xnut68xCV+lXBgzy8UzDhVXWcD2nTUtK94xEiuEGZ+/uPLivpiZwWQvezoZpKE
MkuPIh+fMBXMqzTbgzCoX7zpVCXyVzeV/JmWPblLFjQ6ziFnaK9NOb+mKbhFQJEee+yBLRFFEutm
lMjmxZiT5tYqaPvCwY0YQ2AzVznN0qyT+zD+agodJZtkKxbHh1SN5sYQ1Qmja478tv8OzWlvN/sh
4RmUe0wYFGNmmFeh75b9mWYXQX0hv0s2+NgDNkDbvke1qqtTtguia/1aiJM24AW3o+hxGGSB7mn8
Ni2whxV9DYfxdymc92rMd55abqjbdwws2BSzDTeM7MFjiQAt+4PNONGX8UGL0cA2xmOG24PgzjwD
k9OdstG7KDDriI7Dx6omaNAY163dckiWvuX+rbksEV2HNH4F/GweH6y3csx2Hjq2fdXiNBxhJoAX
pvNvWLdX0HkXtZS7ojM/rDl7GBInxPLEZ6RFcxC59sUNsyuE7k3VRLtZLoGnT0BPnCz17XDVckoG
rgK5Y5jbUJBb3AjhO/6rG/SJF5B5vmvDnO952vcPbldd3JIdc1RFr6Fdv2mueqHtrTR97wIJNZf2
qVvqI3jRJ/iJh4bJygZUNspfo+S8hj6fj02KRxqAgaWNCInYq9SSoqc5pTnyQDuTz05CD2p8DujW
B5QrfqW+dN351bExQGqoHege92bGjFQHOb01yZyK4Xg3WfKhFIG3WjoO1B8prbEwmaiyQZD1bN2G
cf6laTGp58vrAhh4Q8gdGc0IKyEZhLrog0jwvk9GdklTpuAo3jkAMXs7KNeQUuBJUHAPE7BtSrQR
UxXioxLBMLnkDOrz5q0binFbkYuYZatQL7aIQmxoQ9IOv8RgrxuXyQnYyH9y/RyE6J/7wXslPzal
hiV9exnCk269NexBha1RyhCTpuW4ESSpkX7mzFfdMYAMNZeoobEf0gItNLT7OEeLYBkVHDrnmOUz
4xk3H0AR9C92fLaq+RJH9tlqQFo0XOflAhRGFPjHUJoOYcN6iC09D/752MZoDJJHryzfuqq+yg4N
6Vr4lVX5nZhd0Hf27Xqph31i+ThQMvoZ45XHY+hpH+6AeB1V/KYHpqOI/Ypd8UFJcw2rTN/ohrpV
/LBdYsPiaqD7eCP/yQiQprjUPFyQhsJSFBwR8dgi82ONT4aA3MwDx1fIWWSQiQIL5LM+m7fRYIGc
PNBxfk32+I7mOO5Rpk+1R8h9pV/TxnDpXDhOU5QO+NBY/TasqOr3gjVv6qG9bhVnZ1nu0Evcua14
hPP53CCvY+pwk4epb8TzeAthYhsR1YtNhouCyWUEvZ1cZsmJb2oJaZ/58iJH+u0IaLZaKTICn0aG
JnvlGwUjkt3SammMgAISK9M9OB6hYnmTeaB9hl1eYfQvGHb7yua8jnmWttENgbyBrTXiYOOroJL5
jsRcUBpQIuZacjTz6F460Q1s00CzBxKgUK1hcX/uquYEjuFj9XuWKfatajIdNo+fZtZ2vteQLlst
hL978/KmNTwS1ILxQveywKYB3HY2AZQ4CYEM0aRNKFWSH3tZPXwIJBCT7HPcTi1UJZ+TXAY2zrkE
QwnWztyfQZYSA33gCjk2lAVuFXZBa4xYPCkUqKzRV91b2PU0uIYbG6qFlEgu1Wr8GmGWdfarIUtK
wWR6D4uVYOIG4MACavqN0zbQUwDOgY55LIrq6NQYsaKiwaccxx/ZyPxMM5igpic5da+9zR65qbnl
qgdLDKeqQaxJMz2N/DUIxOiEt9a8ZDxqtI/QdEgc8sat0M133KGHSfbVQdOHS7aYH0Y8/LJjPDys
7D7gaF09uCu4RVhduvq8sVQ7YPdWT7nZ5BfXYskeuuPeaYqXkPDxwf1texqzY7fYW2vZHuvmbdfP
F7PXsT6gJJybl2Ra+4/opbMXILwz0X8rVnlCuhN68U3Bu5iPLDDk8Aix8sJA/mjGw2+wNsuGRyey
Wzz4I2TZKbmRGVawBGxQYSQIwHGHky15UzvqEEJFYdp4FZnxSD3242nlU44uViYMZOywO2ByQHnC
zxr32sxG56eO0ketsxBZiRepD+/j4BAQV9V7R++igx5fm1T38TGxIG6G29o0ULzS2CVk92w1KR8d
BsUsuQzfMgzy6XGOqqj+HWv5gMZDPTCm+M1ZbeeDHrCg+cIrQrhW1CeBJiqgFlTVSqTGpl8vbeqr
74g7A7y3vikKPOdLgjTJGdB8Gx2G4JlNUY4hZh3Wl6H5aUxu4Y8x4+0YGbwfNyN88uYTe+wFDjpb
K1O8OpT7Gx0g3sbWfDeNA90bxaWTyDtaQqyLCJtlzuB1M7LXWqP0iDSEtlqg0/Ey75fOcq3Vfw1A
1Oit0hMMuq1q+88ozX5bwjyKHpkzjm0/hNoyTQByfiKh7Hf8KvG2tbUHbuKr5KiCN2LQCEvyN5mA
8kBh+dIJSrq5fbcaVEttMWCWRxzNjsXvGjp7pcjgIBhhA8zAt5uK8EpvfuWKJ7Kqn980pwH6l/4I
K/kYIoFqq0W9H3EeDbs2r0wGDwOrMjGfpILLClXeksuTFVk7t/gOR4CDyWvS3Q4Zn6c7Vp8cUc8o
XV9dZnl9ODxG+fi7LCgjsXtTPiChjSIn29sKSnXfZHeLC8XR6/dOFeZHw6rfY4XYYqxYeJOwMWND
Jl5RMst0Zucjnl7DJf1h2wRxdoC1x0TQhG1lwvnm9yPnyEKvGHQaZn3zw6Grldn4ZMRgHMmM9usg
rC88qrydJurjjKbVKbMhKBt6bx4ICIgig3c4Y7pXtrCWEblNCwA3065fmvWasQVC30Shug69gzmP
x3QMookscqM+pWV8dXJFHiiIh464YL3/tUzzpY7dUxiPYPQAmo9j+q21zq4kWFesNubeI/WTEzzZ
gMQiBDOBwMvQu8VbD2gfA6efDLbJoJF5UVlRcXgUYwTXL7+HpS235TQJHxN44ScTJj/L6Cq/RYhs
LMC/F7nEZ6HnaKhDimtsrn2CgMitKucIeSHZXJ1SuUeZxrWfAEbgyecpHNmQtGyXunaU++1km5av
1S373jj5xl0FJ2v0bntH3YLg49Qpf4YEN5HTol7IXRyO7J78vp2nPbmOL6wjmfNHVNTeZH91I9d3
g1e4a8VKAJ0wL5vkxRY1gjdwH0MQWYypU9Nj24oYymeyjkMqnFmLAjBe2N5aLmWtZTThNq9Rpc5M
EJOs5FJO4vwwC3ytSZZtsqZ1mLoNCPXgaI92D09e18D6jKhTG7f5yu3oXnB7YnCJ0xNzp50wx13F
epTajKdMYp2AhtFbYxXHtm/eNdnBqjkjw+G3SuWrFppsen7LRIogf6kwA/t5RszESGiPDoiEH7EC
HTKigLadzk/yTKON6/wIVitDc/fNNlnihwwz0eT9ivL0o7YF+jR32M/y3Q4XJod6QqAmGuiyn2lK
ssdK1i91kwIOrYvntoxQTTguem7Hw5tFD2aSOI9HgBMeh01jo0bLF07n8qOnTstMHlQx13IYiwcr
1LxdWGgneBMPY9ENgca5NZZhtWnXAcsYE4hXcKdyNu/zXhfByOYAXMm1X4/AvEioXC3za4WQbhl8
fZd5cqDITPcjo4KNrJiIkpsid2Y1OxvBipbf8L0REevmGTZ/mczPHQPNY2tqN9PikuzcftWe+7SU
OMCA+FU+ecVYyRYUg30vX9n5Clrp5TnGtfaAxKEv3oBvRm9ZKHBiEMcA3SRgyGwwStzUjlE/lyk/
CQIy7O8OcfXtZKT7oS/qHf3SGmoLli3M6aC6VD+O3ViBsI2AHqPoI9Vc7nhObzSryXZtxSrP7RMj
GBc2iyD7VW6yOzbYpk3aUAS6Xb9aTsFkdY6/EP0Fble//kEK+ie06C8onq/y/7OUICFJ/Y936B+w
qf/KUiLbQLXx315UE6nib8c2+yi+279QldYX+AdVSbOtvwtHNx0dqw/sIsuEavRPrBJ/5EpUDI7r
mOjjDWn/j7/9b6yS+3fH8vDzGwYRTxY4if+DVTLcv5u6LQQTSQeLmGn8X2GVDOOvUCXpSqIN/ngh
rOCWKSz+/OvjQRURECbjf1r2QHJrl4TbOTd+QSP8gRh3TG0LmRTk/cn4MkuB+Lc4aEP1otr64U9v
3T+vrT9jnVZm05+YTv/49q5uuh6/o7A98ddv74Uo3cD6hFtyGJ5p64+tME+Fi/iuceG2hrf/+du5
/+7X9UzDEy7vqit48/7y68Ydfk1nJOZaZtZDa5x6bIRO49GKMNLV821hFT+4eXcIIg5JbhAR1u7R
4x/cRV6XwaSzE5c4824qET4BBXjIkOuSDnIG7hmMtnFleXTsXufUPrqdvGmaCwvrQDFMmGqLFFrn
6OYFKmx1wMDCztA7RQYtsnvIkFyNQqMnyXC5nLz0dnKWrzCDF6jhfojuUf6ayWkUySGJ6Zz56yK1
Tg5hKRX0AhYxgSuykyxO7ZAcDBEdk6zb93r94BiXsYuOpZHdd4t2K1mK1hV5ASsXecg5SnilHjWt
Y+G/fmNXGHiafl5ftHWIR16sGyJvfs9xE/znj+LfffKeJYRpu7bEB/YvNC/DlT2YAJiHAnSDNW0H
piBJe4E7COHK8P9fvpm0HcH2AgTuv1zlnJRpie7AwxjBSo4UwRL1DVZhlSJWIO/mP3838W+vMtsW
LvcW+v1/vaodAPyyHw1vm+jOfsGYze8P87p8rsKTZnokrefhDsQOqQlQzA+5o4NPzQ5aCAuyYwhQ
28ZFevMXA9jrbOVIIbzfvf7f3QycIf/l3vNgvXm2rZu2561//qdbn4FWKQtv9rYzyY05l0vWOE+F
jG+Qs7//N++I/Bd42x83uudCl+O8c6Rpg6v78zezzM4KHYIYt5md36FtYUIoD94oUfX0OGhnFo7E
QwEIKhJ1SqPxhpG7mba3JjflPI/7hAmEjvrLgJ9ssluqqhFPWwLkBzq2yxof/9Aw72H0niP+GXRi
1suftI52yAoBF8iNDW2NitX38ghpwggZkb/WShY15aZw1Qmh0h5eBkhP5pRss0Xe+xELHi+M9yyX
d2jSqKmGQIaMQSJ8eGAFYuz1dRcFTCh8YBO7jgWknr71Yt7K0TyZM+7sGplIT882fdQkBkPUqmzp
p9rEImEI0mLGCB0HOOH2bOYOg5EdZnQOLYkfVEKBXQFDg+Y8Ad/CuLfLyJbhVj0sab41q+6YeusK
RPpOhOErlJtIvXra/VT9koy+ku5XGMVBCaYAutQ+vLErmgtrzdViSbJE+55J4tCyOdSRN5E1BMJo
TbYtmbL3ZvjAeAi7AwncTn9MhDxEI7m8/Dpr/k2Xz9uxIoTQ9BgTRjskmlR8TNfPZFQd2i56i2bv
weZV40QDZIApfYj5lfOD1vNKvFfJpAWGbZEoOCC67c7KmQGEfojeYCiYxeLGsPoaPpogGcoeL6Eg
oTzq4JqO5Vlby2+QJnfLSrKYRqYZ5B6XvkQpZORafK5KZ40zBeypuQnaDv0pCxlB1+0ZzaxP5iKS
TP4/78cKybSm5DARtbnk2i6n6ls/gYR/j+2IgBLFMqU/krdMrnt/ZnnPSqm4GNp4k6XTjYv2OEOi
x2pr67F9MXxO3xPP+dsuCy9da50iKBiymvfgyRkcdsf1jAfvEfS2OmXF8Nnwudm97StXgPUNL6mc
aF4x2S5b0HbPVdcdq5i9pJ7y1DAP/cL75/72ouxQRUOAas13x9r3aOp6Jg99NCD1mvDCnkPVE74S
YjqVfk2QQMtnly7241KMN7kq7tzmVhjq1FbO4zjyW/MhtB1TTNUdgdiT3IQ4MUOSqKH2RHLshPQZ
PWyi+caZtSDWYyRNNCLLXkXyJADMJNW8jfivVG+eGmXhUex2FrdT3ET7/3ygGHKtDP5SOdjCdITj
8I8tDEP8y4EyMurKZQufpG+Gs1NrAfjCnV4lpyLcCbhBrMOu8+JdSCHe87MxV46Dao5PIu9uk8l9
NlnSJPl9W+GYw080IZMHBLsVVn9OxhAFKmzGGHPllG+Tmk/CcR6FrgUDt7Ybzfv13+FuRGqG1rFj
KZNdIu6xbPW+t1BshDoJS53qng1aHwaW/Mws6OBElwlpYgVGLO+yQSowaMfaJRdIR9n2zY11Egxy
FnGYtX7HdPIIdXs4r5eLBIXRptepg5xkxfeocf08bY6ZGPdNT5ojn5iXWQdWpHv3f7F3ZstxI9mW
/SLcdowOPHbMcwSHICm+wDRQmOfJga/vBVZ1d6ZSV2X93lZWkaKkTAYRgLufc/ZeG9jHqDA1wp2x
8S5abg+oIqBIw95csFRhHQ1pb4RoRDza6BiImDEuE4s9CC2M79N594O1sBuCZ9OT1FmaTeDDcOQG
Z4cY/yCN4EkzrDNjRNYrvlbpal6qGZWsY4lry0N94QfbuAjXQ+Ov5/90DtFpXog56m3At+9Ssikm
g8TW9Iwd5iHiOtDcOtC/fPQKtQnsgR90oStCvZDekqG2kjRW45z/819F9nnWuK+sMN5YLdokfN0q
dnatET9Ypvc6U3BxftxsvV9qe7PH69t/gQcByIK3kKlLTK5xVminuO4vAWEwf75BZ/7qr/cnzTNP
Io3lpO7Zv5xvemt0GF603qqsihNTZsia2Skx4oPS2qWQmGeYWrtJt2zQ1zKgXc7wEomDb16u2qVh
Yp7zzHNJt60hoD3xknfGQidQWTRSSKNG7k8qi2yHS0SND573AKt6V2ThmmzebZ8iEC/3BW1ph7Ge
isdto49bB2wAQMdFm0xEeXPyEywgA+uKSHfCTXd/vgbOPzZ9SgqqKWEJjOVULZRFf930jXYQA01w
j5yOCIc508UAHgYPUzxsaM6imyHhAJ7dTPnsEx42L9zOT1HCYCrkbDCvv720dzX0x7Z9m5/yRCC5
COwz+ucdZO31qMEeiuIDLrplz4i4GPknpq025RFIuzVUT1AgKz9BNdyxTyK0KUxWAiydM8J4IH28
tFi1cFTPl35ei5t8WrV3A6KDxi7dMroXRrvMLZCGzENFOsHiRH6F+KE0j7RIRUNIadRtiPZYJSSI
+WyTQ63QcbZ7sBT7DN18SpbGny+u8Y8D9OfFNUHyStvTrZnX+9eLC7YR04csyPKJ81vZglaNMObw
lLcQJMgW90CySjGtvM+w5+RBjtM2Vtmp6GLWGgNH4NOAUclmqhh0xHoF3IvzxXdppnWBvRyQSDr5
+/xkzz/3n9/9754O0xOeDtYAgZg13zl/OXuW5PlEthtz+o+Yc1fD2oAupFrvP5SX87n+l02CZ11S
YXPG5Tj+y7kfccykGp28I12x6KY2JqP4/c8/if6PYzSfgyVcATbbJW3Sm4uBv/womkdbDHesB3ss
fIy5DYUWYNY1OdpzJkUkTJgSkCltXfNsiqrdF7m2dnkSyKFeWJZ1bpHz//k9/e7W+OtbmvfOv7yl
vOTNdj5vqfO7WT4NxLa4TY5zMqaUUrZf//nbfVbNv15megc66fUe1Zzzy2W2nSrwWwEUZChCOFrD
JgnQSLasVEmwVmQNVGWObqfdCJw9eedw8I+X2Wj9hzX3v3kfHow703JMU/yy3lD6ETvRg4HzOJf3
GoHkc8fV8Em4D7aSlL803SEextGdrhKN/RIZaKvt/3w1jPm7/ONqWBC5bRMBPTXn369+odUwWvt5
UNi0exIQdqGvLgUVA1kkl/lmGPP5JuGfRXGjab4Ucbefn0pMZUut6PZ58970tKN9IiJZvC2S0v/8
Fuel4U/v0Pz7O6ybssRRwDtErxZbyXXsg23RvI0lsvWOkiwFpMmh9c/fVJ9/7l+/K3WYbVp0u2iK
/bJghWOlSYczE3ZFxCEYaeYCyKqO3Xz2lEQK8on4rPo+PndAcPMG/+d38LtFBxwpfR/h0FMz//HB
KKvKJlYD33gfmTCZKpoLrf+w69m/u7qOqfMd8DnrLHJ/v7q618UDsxMWHZ3eNoehwbZ25B8uGYCv
OQo/Ej5xaPm+NtMXNNkbQu7YmPBgafltVAOOPtRiObpeNo0B0mvAn7mBvbAHe6cFzj3A9l6OPyWK
53nw0JbhoYxgQJLnJsMvVvzSWf7LGKnNvNIgwz4FdnpSic9WP26DwTqw3Z9GaEExb6Zj8NFEJE7x
TefDRtaxQkVYYhiZz38XWdC2GtD4UxfNFY3iptWZ9mgABjToLH/+iH63cjmWrXOupzNBA/Tv186Q
pSMbjWsnyv5YB/nq82A9G1YN9n2KqP/w7X63eDu2ISxPclTRf+1CTa6k0hQaSfe2+B43xnevrr92
Q4pidNhEOAYlhdm8gkyCaQollqO8kwQRwfBgrRL7kGuUwNbFc6qvhe7gcuX5Dimx51XPlt1aixD7
jgaIoOSLRT+jhAjgUmf74mdUU24nQF+jOyKys6ajQhLNXnO50MKCcIHOkzvDbLKdz5/NBXsvzUOR
Hec6q6fWm1cIpeUo/cVSz9+JkV/CQkZM+jMsIUKq9MQ6SZULFbpol5gQ9wmm0KS9ucIi4RJxV2jv
QvRFGcxsugj+0H/Dp3DwXf37fBxUHAHm/X++QfXKO/354hu/WxAcsgMMFkmYAPYvy1DYwLdMQahj
O3C42SlWFcINnge/vXtMIKfJXhglRzAtvemmfDYJcGIdnw+N6Wc/B+8WeocSeglOgromCLqZthh/
H//8Rn/3QEtdzisG2kpd/HJYKZIgUGPMcjlU/g+d3oERMx4NnN388ZROz7mVJxEr35+/LRKv36yY
pDTSnjcEMJxfEw8G2+itidHU6rNJY9Os0cN1I+LD/ACOVrcM4+BxPm505UDLGrogQ2ckjUVAvDYG
ctTfMzuR9ETjNt/QXpZ9Kdj7nI6dRWan2mODYpvsAFENmA+CNnz8rLPwsdB4aoNgC/Xni66FKA7t
szvurVHsU45rbjsfFjuM0jh7aZ7NN5PGPdcm7T5g8wXTv8LtzrsAqhz2+6rcUBIiwNDWDLiWk8Be
zd4c0zeDsPd5M6t+5xnFJgZe4sxFDmX93D+zaIy2HOjnjzzTGyxV8cFk0wSDtx/rk0lp61OU1q3a
tNDiQw7DfqvdlZ28V5l9+OwfGv7jXADO665GsWShjpjXWMreIcH5RKpxgahrbn9STS79oN9ekMQt
sybjFHzxu/f53FLEmDz0FczMg8H3h09i2PHG1vRDHzV7cK6riqJi7pNp/Afh6A6w7eeaY9LxKdBb
SRCmi06uMMHNK0RCY0LEpDt0p7FBN00PkGF/aR3mZQJrz9QuHIhSzkAuJcclgyA24qt2Y08roKMw
NMYtAXlA+tdzjrvbPpecL7tQ0QWi0YYOVtf6RWjTyqjUdubwzBVM4vHuaVw6yY9UYVHScHpP07YJ
oXVxf7UZNwOdPXajTQVUdjR/Coc8OP4th2PjVNT7zLrOy0LH3MAkAHJepQKsIL2PKNEiw67WNnWO
QhpxtTHjkTLUpgHELezQjHopglemO8K51ciRJycbQ50m5LNba1DK3V2ib4ox2NbRgCTK2iVxv6kl
TjQaGz6DjfljClioqlYDrncwuTfAzDx3XfklqJ96pzsaEa2ChmWxMM9IeTb+ROmmf6ky7nrm2jwo
C2jCq9mwG91ICv1c32yOrGHPwsy7S8VZAnfIpxJGVrP5D4/0744gkgOQbhKMgrz+17MBbBsz8+DS
IyDZ5a616yN7l+pkiisUaljhCXVfxFTAwty1Q3CoGvPgDIyRGnUwHQr1sPmgWPa/Rnr/MT9FIXuJ
JwLEwGCLaMXNZ4g/v+ffFfGSDgZNUil0QFN/35Ibt9Jab37LkYGkxOE081yN3Fn0H+fOYIu3/8/f
0Pxd1eYKx3FI0mM69OuyR+5uBbGNZa9uIkwkbKYh7uMwfbfoqTdUuiku4/ku74R1ECj5Gs71cy82
ibUXk243nCJMX8mu4CnIfPcEUeI0d0iCglsIg49oV7XsjoDO16ao6Io8pPIR4ebSrNIVTtGN0j4C
oDOfP9f/H6T/d6FEfK7/439H/vxjjP4/0+Cjjr7+dW7O3//X1FzX/8ujZUakkOAfLmPz/zM0d/8L
lzOwez5Wh5mVofME/XtobkqyiCA7i3k8TjE+H8ybovuMKXL/y3MEmUZ0AYRNN0r/f8ki4oD496OL
NOa3BQiG1hatF0bovxT9Vcn/AGygpQt+mDYavC5/zORgLbQMdbxKq/TSehjYjU6ddIZspIHV7cbH
Br/pnBH8susgIBtjxEUongaYIsRFPzlGVlyINSwuQWluutDGwiEn2K1dCqXSLC66SrGlxGN+0WSF
PhtT2bLx2+iCKpj8SZ9k5AmHiKWIU2BsdOT6/aDucoAIVh7c4QBAdl28x13ZnmN87QZ5noTiECXT
Cczvhp9eNNPi0GfV+ZbgjoRQr2ib2uk36vts0+ucCjIvg1iUlpdgNCE1ejp6e5gjpH2kMfx+f0KX
bI/TJmmQlNFGry5hHYEA6CEDhl0WXMTg7DFv7qmeXYwy5XAJM2i3AMrxYtLGPVfdPVBxindJvxgt
FqWprxZ1VjEwDSd1+XxxiaG9OBAUOfO4+sY3jHPm9hrMpaIzGK/Y9XKYjGadOf3PMAAv08+XNaNh
dvn8VWBUDYFkvblwjQLx5cRFilvMIYvPSwHY3OGP2x4tJXiGsCxoPXpacqnlnfNBdDZTK7p8XnqS
4DBeV9gA06Tp0AHV+dJue+dslOm/Xz6/BBi6AE6ewIVJ5MkM72jVtHNl4ObGCzxiSrbTZvX5m2QR
aWcL1y+qL5wNxZRd1DiW2yTDIkgcp3Xo9WRP31eezTnR8vNXHA7kmZShlVJYUpgmFOj6R+085q52
/vzV54vw0eu69rCySpwBrcRnwVaLj9Dr0h+x5gQ7U3T1vlonOqqD+d6SCVeemw6uuu7553h++fyV
4t5IcjNANMX7neYbBxhYAljTQEWvabiNQwxpaDnmrwN+vl2tzWDoNP/a1V6KsDsHQRsp9cC0w9pg
vyiWo2+CNqp9/dB2kb8tTLO9ujqxFCINdXLXZ/zMTAoutTb6Cnzw2hN6hMWtXsHIBnxMGsIxDDqx
FrEeHthlYJkNrffUMRBaKzFgS4uCHONd6W+RJw8H8CH3ymfnzwjUfW0T88PhTP+hWT/iwKZNZ8pk
m8d4bweZfyNpBjWfHzHJwBq4dQqSCQZl949C+XLt5JV1zh3l0ELxCZq3oGbpMuvPwH/k2nK8APY8
PCTD8RWshUet7y4w7nB0TuiR2dXQXWv+Lc5o9kNmpTFO5vUGgwhC/ijxAHnqyRn+SQjus+s33Ty6
7LvxGinQSg1W54dBM87B3OWvOq/47mGt8NRTR2Qqdm+/Rfajxc+VbA6WhdE0qXx5NRvNYtLuUjck
QHuBDZzrIYMCFONCbDwCKEgXRskbV8U3T5Rr1rf8Z1swPcyD19BW/gMYxmmppCgfAFdW28YiW2OY
f8/VG/ckKlx6iZb8LM3ZS61I6/AnvcNkkcjdmJXFxijzp8Czvae+cyYS4d9dO3d/omqGEpD4zx6H
ABUUeLNMQ7vRiF02ZJCvwS1Nl8jqypXZDN8jwx9JQJawgVnE1klR5HdTA6XitqP/1MAZA4aC/VE6
9U8jDZ/7aqregsijYz/G31KTD4oyHoLPCKjffssdXW07ygcQhVgoSARY62n0k0RsrPfcC66E55OV
6tD7/q0myXqfhzVWqtw/IkqHjtYRNFrSlT5RpCS5f4KVIFZwOsf3UZWkEbTpC8rVZzub5gVMOQ+6
1xZ76i9w+kGxyiGG3aXIXvKYORxsg/Y0Ov2TiQX3Zip5HW2auqk9Lzc60MpwCLu9VmJo8r94OTm6
ftjeehBRD67dn0cQxzITw5epeiCUUqyKMAEUrFL7LY7vk/wWacK+kz5gnzJ7IzrGB0Vojm9ga3Fs
Trd87Ou962Y6Oc0siCsykM23AvjZph2L9wIXEgLPD6fNyqdpsjZT09NJCsr4mOf9+IJlY1X2fCYe
SWzUhnEIRCamLZsG3dsQszB4anDObpTXd32w+TThZlQldimBDnpPzojDG+bteBbShACs+Tia7ln1
DqOKCMs2A7+dJNluXabWtCwMEm7GmE4mYt5xGQWBvg5D4b7paf0jA9ZN59WoNgZY9gfCaZ8+fxiA
uCHXPL7lie9uYtmqNysZX8zBQ3Opxe6ubnr2Mq24J6rU34QsbQQP6Bn60tTf+kQ8klBL3I/mnoqs
1q5OgDkzgRGAA9ucXcfBmd0vY9rk0M/pySjJGhK6kOFitp2TgfuU7XZs+lPsQn3qDDe4u8R46Qll
NhfGO06OHF+FdyncvthWvYdCzev8PVHItAibmnAiGQ1b7NsTKZ3g7CbDMa5GEz6KmvXSEcMFGAFB
gURt7JOQd6cp98Muy/HNDkZMU+Twba28Bkzm4LeAOgkMFJdw7foL5tXapq31aZ3agFAsj83YT4vp
kgvZbwe37KkMxm3lCe3NyyZSHATTarw+1eenVgzf3Uovb1VbEi8Xu8M+qKczhVz/0MTmM95aY9vz
q7XRfLMA3r+VXfZh1iFKi1Gd3cCwHiNhX6mNtDdDYtsyRf6sTF9D38vbV2Z2z8e6f+CJ2YWQE+bq
7T7KtnszB9BfpV1QBIoKPG2qB+cusglom/DHo7p91P3xVoHNGyPWoiQO3/Ed/RBR3M6qinns131A
9BseLIQtjfbekgaw0wwNukBaTeRpw16cMHnP79pXTbutA7lh7IYPK0qNGU/6lbQP8+ZRxSZYAS9e
VGPZCOq3SRv8rZ7ZjB8mhxRgz5CvLi6eRUkk07lKs7dCufbVL36geRpuHPPew5G/qNtNvg6Q+Pse
PiUzdjG/6VSB8K7MjT8HBc9PT+iR5FEWLpkGkKrJB5I7CYbloRral8I5isirXo16woTaxNWmi7Ji
J+2gW08YFBclhi/OmeynWZmkew8YA9/hbTLC/DRlBF2QIB29VVqlrdSYvaiZUy+zwl2OLvcJlsO7
6dGPy4uXXvOdtTMWqAJy4wlQFNg86CkH09V8nhxiVz7/y2HvY1tB3x+i8tgiA9fuBjetHwfqLYX5
tsd8u3cmMLGYha3XDMTNgtSeY6vsuf1q9PMqlos+fY167TA5HabOroas3oV8LHHcM0nIXkQjHOjc
FvPPEIU8GMqTcsqcYBQiERKL0weJUz+nwe5OfjM/pURSg2NO+l0VZtvIS+Nnp6uf3MDsHzyCnhBD
sF2QBElqu969DgSrrujN46HOMUUNBX50PRjto99w29tO6B2zhhixdlKvprttrdB+0YZjPrXxuTFB
WjDLPcaJnhEfAu1E1C5ZRiI6phAENpB/q7tpTuTLmIyxKueJ8UJzG2LzS2xOeCgyYgWEwwKAHCzZ
6GWVvdUzsQPk6nRhUwSboTgKEOoJwAEyiu9008HyMn+pWpBzfYkS1tZs/IhaBojXj50t8FBrzd64
xXdMLIKm0+cbaNhMon2PhRW/9ZHZbN20yDa4bzchyWLPQgO4Zjc8g6HptK9YRYbEsI7eyLFugglw
9tAvYXVU7mvFLraeEim2I8wYLxxfQtZndFgTQwmR30HZLtFrvsgMr8PAofFo4iwFGsmnpUfM0qBB
KKReZQxPBwuh0TdyQeLweOqz4hCno/nIPs263JPpGLHoVBBcUAnm9oEbBOINieGvPPFczjlooxuR
Tnx+NprxYTk18lt87Ub10hjPuVLilVVybUSttydsKP/XFuKFAD1G3C/kLxIoIZi3bgwxPufl6N0A
dMCPJ0j2QrdYc6tXSPdB5w6npmoEdlcqmzSUSO0Q/F28lIUAqFW5FU2JVqbuSeLKK7nKOEGushiU
oUYEQNQDlvRsDjVeFMOglUzuUUms/MF9TWgcctIXH1pQ4vpTD7gNF9XkqEvbaN+bsEiuaI++6QyE
F4WVdOex6zAg8YgvdGEntO8c7JUTrLNutEkcMBhlQI9BX2H0xn5syB4KYncVsLDgP0/uYayfYkgU
x8GyPtCwmztSyOEHTd0A9tVCkhPinmnS1j9y9idU6l11Zr2uSw/VnUEURCL4m825kmb5GI75yRbV
cKYptuoq87sL6+k1zypyyn1GPxPjqCoL3sOmJXRn4KYsQY2TXZZBo3Arcwc15aUo5bhX5GSvGgKH
yBRdSApiBEd4z0Zou0o17xmummXqJOYxL9VbhChxmPs82tPnSyjVu0Ng/CnrAHTFDKd2Y4uzWpiW
tS71UXsSfuGeIFJ+NTTCHQrqL4I9g2+GhA0ZNrTaMZyTXBoV3Jp2cfQY/qxFTx5ebNYr1GwmA/k6
PMQkeIjO+hlruO2oPHzafPylxpi2OXXeImzZCQF3mgVyxbA84XZJMbZm0Ve2r/dYF8ZjNObGMU36
6+TUNWjVMvyaE6E5eMK6C7MEICFAVpjmsB7Krnq3y4nDqagviZu8G7kmKNEjiFFJqy/NtnlLejHt
IgtkCnIR6FyJqq6x5W21sqm20MmsrdNpw4OZVPcMtxFMyOFsWyDAacZpVlAfq6KicUvvMiRxbKmT
tGMLPoI21E8RYq5l2dqscSFgfSyecXJ2JpkzjrROMhDTHsDBYxuSk2Vr42Nse7dcw3VbZv2zQSly
+3zpMyLrbZQky6ie4+Xy2LuSx+Ntejj35BUZwdbONYfs1DR5FJVKHm2LMB1IYAMfYwmOyDWzjYbZ
+lbzrMd3flw/Hq2TW9vyodT0Hd5m2M0etnwOMb7sWMudyFg0wN5pDCbqARldu2hJltpXtBDXNWEN
IK/BapnHrFLGQ91b1EcOrQKMtFNr3HMfemU7dNPe7tzXIYNJkEc6wSyT7FdF3TCf6xLi4SGENtjk
EH5ZNMvzcA9jZKE07VJ1cXErowrLbe4BTbJ5IOfPsyMaUoxSvbgF9rcSYgUM70Fb1mPaPmlYn0UG
JKWtEx/sWoq/Me/VDTf3l0075P2DMQexO1oQ7EelEXnvsCExz/AjgizRBBJ2wqz++H9fSqvHOQdf
XsyJwtroX/kp5jgXfdwZGggtHd1tMPX11pLD+Gz2Drpnwg2s0NuIme7Tj/HZHMSPtEbwi7KgI1Tk
qHY1ArlHIA8slUA5JtJHt9R3sDR6QGRoJ63yXy/N/CuQKLAAsoZc46Lp9m25K+UZDvNTX9q07aOa
PEBuu/b5Mz8BTwO59nDHi8NIxslBDKa9VRXkUJp0vmxWxGJ3DLDB3DmTA02UEbg0U/NYo74douCl
UqjL9Egd3CY++TWSjbinAIKAZhSV+wV2WwwEhKKgfDMVq+qU+Ux/ZGnt4z5qt2ryWc491swRXg5B
BB/Sh1tLr0qcDGldoyyYu2dEbZFkUO+jSEs2rQQAoUcljo2p33Zhkv6YWtzOqTnqT1U+2pBOXOgX
cA1lBa2+181njgVMAgPxPWtsyAVNOTwoV/9wVCKXDpnLZh9Ru7ow8hi1PHTQ8PzKOIf52LxA3Sc1
TRbmszbWYmNqw3goXdamlOeG5DMMzNJ4z9M4fE5zh4QMUAueyT7RxY535DQdXQJ9yHCq5j31r/DW
kqmX6bcwlsLwZLR2dbTc+NWNyUans1ajiMLtMklUJ0Fm1G9pmpwMQaZWG0Xtw1jkXzK6rXcNruCK
cfHWsvT4VBthsYabx7TbnrDE9xdLs+9gQLXrGH70VXv2u7r7Tn301fMa9QwD1t3UQ8Bor8Aim0Ng
TYg9WdQzqURPGsS1QZ5exna6DHNZQJZDuyhTMEAzUY5AJLj2NCAqWixYgbEtyEXkkR7lVXQCRATH
iKzvTeGFjwPH4i4W3pJs4APWh3zLCg/rV9f0dewPr2XZg1EX5int0VBolhCPdlUfCHbZl53iuW8x
/fUuzlQLtWzPiZAQWfcpHkwJNASUrmy8jcrjlTU3dIYi9ne+yHchPqQLyIR6Zde1TdSL831sUuNW
kKy69FT0wLMPRrflqBUO7gcJFhw9aDTck2QH5O/Yx3R3ytwCW+Y3xWPrO9QsFdOyQhyJ12CyXeqk
YTdjeW5Ge93W1PzEl7D4Oo8t+KvH0jGPssm+EROYbsbGxWSZjOYxDNNTPxg/AsLQHokbeAkiQ+7a
VgITARdJxjw9Tl/rnlQ2vEp/X/qSka0Rgy4VLr3YwN5ZcPAW7sxmTIHIUBZhi0/sgqasl8RyL0r7
NqZadsNFeQ+KNCZp3cTxiR9fUZTZSTVdB5vdBgwmDIVsMxqDf+XYSiQwRxLqBW2VV+1RZbmzAq7j
bZOIJDyKMfsUmlLdw7xcm7bcRdqYXz3cJjKd1N5Kna0eGdkFNsQzI6WUPTX/kipnE4Zlfaswqi5j
WyFkdoO91TbZpe1noKeCW1uOwxKFIBzlmrWnkjCMazM9Ok66n0rpQq7mZCUS7YXNFMZEPTwZCTQ+
vOzrbpyzPBr6v3p7Nhoi03ClcC+Gj35sBLuIKEBW75fCnCBN1UW50okwXAZB98Ie7O+nSB7ipjRv
JX5ZTjT5saNTTk+OBI0sxCPcKKACqfdEm/YsXW4HduzvUvVqNgKgasEdBg7lB7A8AkgKJPJVmLRr
gsfI+IP0uhXt93iGH9An1lbAZfZCS6DY2+aN36HTTt5j6t+iCsyQFs0iA1IngQgA+GsBzYDzWwVf
VeXS5qcvRWjmsYKi9RTFIG4w/iwbPdIO3sSBxMxjIp9PGqd7IPZ6SbiCQ0fQeu9ku+2JxNp0qWvR
oVZQPN1a4cSePhyOGfhVLtZMVTXlB04vEiUiNLGJTRZjgQNlrUzekmmxxssuKJd6pqyt8vzxojWG
v3B692A1BgH0fvjqOcWT647jaR+Dbtty/ASelHfGQ6P23mCGO36HA46dj7cwvRJOPp5Kw72LRB9R
rqMBCtLMu5bmt1b67RVbL4DxziyXVQWhqUzDpwp1yNUtirWpZogpdMYlyZbDNfXFcP38lQUZdaUl
ydWDgbuIfRg7fIbZCi99x8HT8w6Tl/oHFaT6InPIGqwuRlDJKyxZJsOqgVCUgTNURX+0Gq3714vr
IHN2g4TNz0euAFKl2NpddUMc/ha5q7Q2vjeUfBtI1drRaOrgZAxTwfaD3cfgQh7rAom2X00QiYaf
IgncqxGjjI6qAffyBKEB2exLwLXcJl2BqyF45l89ZtxuumcHe5stkW1xsOULl9QGlwxPtGYk4eQp
7Nk+fwCU5AOhJTLEoxdz8NPoKcOFkuNL3Wd1cNDpl+5Sxmkz3xHQs+yJ704IXIBZ8+9f0UkYt5lm
n0H/uBfVV94lL3Lgoao6ff5WWnBMbSEYki/Sbei1PfRptYetHh2dEkAGczvy3jqmUZUXsYhCf8rn
L92QA9M0peXalxZfzi+ffxDGI+2ZFF67nIkdXXkpq2Bc0pC2t3USC86/BrCDUMQvUCzcYzy+0Ccg
NTIMkxdLq8mYKiBTYwBYRA1QEtLhBz7lkgr8eWoSYztJEcEHi7Kb7uTX2praHX2BtdbNd2EcRC8B
TTgYMkVLoBhfGogItu1QMGnowekpOPjPPkgUQrI+Jo1jR5JI48Xk+dwWGiDBmp3s1pYOThU1p7tA
2wk/mtR/7DrzW6Os4NU08rc81YKF1PC9paHapJXnrDqJgSZRBMRoOj1/OzjpOqfTqiIkMMZf1Ggv
Npq3Mdfz58ki2mNQarz1Oead1o6qc+0j+4gEp0ugtPvYDrKjqUNQ7S3nNChrJ61SLganLTfx+HPg
5IN3YrxTjiGbiPVvjA+jfesMO9h9HCKa+Eswkww0PZRLHkryLUr7Y0BQj+0v/6kXBYecqdUgGYEO
U0FGmQvxexemBLR2hAr29Ok6H+VSHhKz4covURVdwpbuY2jlFKOy+Na8QOIv16OYUqTdGB0gjunb
qhQOOeZteAFRBF7Chr9UAMuV08SJN24PIlbBfiBGbGG9GPzAGH6T7/CKOgnVhpM186x2Kq6gN4pr
K90UBfFrAPNZxYKUvc65w7Uyr58vuowoCIsb2/Ae6gKxW8o0rmBypw0ZdIictrVdiVuUQ+BVhWPv
DIRgF0+jxSdEf4VPVpwqq982caNwqQHRakDKkLFdMnnRetr7xPH2qu/2gayeTBkaV/pg+r9eQnrj
G6M24EYS5FdqNkWgPv+VHln/0nPyjRMbX+IWnLs9TMmVqUa+GUhaWfaaI465Jx8tKJ+0ziMerqNf
sU7GaHTrGDucDM0D7MhLy8Fn1dQ1SGaaE410r7GR5LfPlwqkKx+UBX7F1N0jRc9JlG24bRyAQdiW
xLVICUOpOm3/+dXnS6kMcZ0I9+ppW5+ijHBtXYljEJJbMcD1KkSDCqSZaEjyHdsE2khV6uoaD5W6
un3snAtCKin/snWeUB35nahv7vxCsrx2GSI67BY4VLuwzE0I+ZNcmwb7iRJne8iabWnlt1SpSxSg
aaWvhOtuoFNRd65N5TQaREMXG6GN9s2sOIfYrluu4SLbt1IlExNHaaxzsgov+hAQpQ6QekzGZUkm
1lgY7bFO2r++fP5ekkcV9lDdOBhtzKlhTB8SV0fvl/g3kHL1Wze4D0x5kbGhRScxpSFeVrYuBamT
v3W1rBajzNuLktlAKrCxtIiVesMqk5lpcpBuTK6c1GnfuwHMllj3DzonzTe3wfTYxdodj0+1i7Xy
W+CRTU6CRPwWmLjFbK8QWw4cfCnVqwW89Ma5Nn6i8zNP3wD+1s6jM0bVPpYmGVedDGH5QfrqWA6I
PeLLyX63OR0fqpasx6rTw4vr8j06cwzevIZkyaScqi0d/eANM8T3LDRtgrsolyq9d7BnYuxpQv+1
U6l5IPYcxR6zldfKq8tV0eDZB2w53EYzQkedJwe36w+yrxEP5ihOzq7hGyRsaaR/16lBpiHpoYBC
YK7R4fgM+kuY/zCYmjP/0jn9z88mvGhJ+FT3ur4dyyDchc0g75qRX8tMSzc4Zqy9WQ0G+hGrv9mT
ImKI4/KqVCF20fmlomdAYkqGk1kzj9yf1a30qa2J81Dfsjg8ax7I26gsxu0AcGpnB2m6VjanLz0m
vDlwrO6QSRhUITAgYEq1cXGV8aqIdbszLWuPUwuFNQrvPXzqu/+/uDqz7UaRtuleEWsxD6ca0CxZ
nl0nrGpXFZDMSUICV/9v+f2O/hMtu7q625aAzIwnYgcCw00L9/7zndmP2SGUtNhEHbuOtp6zg4X7
lTqWhGk60BNX401dfEQKqSKDvWCf7ezZLy7BSB+sGCJFfXDQbkx3trdpawKxoirPPU5gmo8JC+Sq
aji8heV0+zkF98HwGciGHy1PeMrB5x1hhh5p9SJW0oP8IU20heEEKKmBmRm25nRjy9Ddnbz6nTWS
jj43eWX0aWwolD+2RTpCuS7hyAxTwFM6UPQdsCw6TAzDyH8tw2w6Y0R9aWXpxqrp//n0L61YQKa1
6TYmIo9/McAstnJ8L0huG1Kc2VIgXMztd5OU3plBu7GCkvQi5REpsWXxKF8ZSwI6W6BqFdYTp1Jj
2+TAxmmr+9OKRfMB8Wjssf/Ns0kZpC3EvU7pk+Q/D63A1HsOCeEKEiyBNtN/k3ABANzIcjsX6g9d
x3gFIX+fAEXeaQa7LsRwzoFkVcaFzWRKGgf/YaLAeFdw8TjQ9UMzBsU6O5l5dzNF260lX6KEKvuJ
gfp2HCXBAVv3gLzcLq5LTXkBnknMV+GeYzAtQvgP1xgY0gsZoPQydxUFbUOFJaglfto0/y1qhHrj
81CaXPedQfu4pf1ja5gU1IY8yuwA3qddqqMlyv+6xraO0jacp1rXHynczMUf3TP4eG5YfE1F4Jr7
1ki/qZcIuqi7NBDi1iGtwRsrKhbOPLgzKne5KtcAHehTa5G1lKD9mHWGFp5VVerpXOBA9hKUAzk9
Rv6l/jWWAZSFpMLcMg2rsPECYGik2yneG0pPgN6rN7VonZc0U1+NZyxHuw3e04/ANA4hi9+miVzK
02k2YJTKdGGu2z2B2yM+Kx7sdHL5rCIOfbnuyPuf2upPbafL0/gZpGTeDc2/On67s9YxnV56W1n0
DGg4A1VfHwOJIEcfRb9OPZhdEIBfTJ/BboR12eOEv8qYZenMeZ06b9ro5NGQmPTgcU0NT618LMyY
5LDLzsWR88I2ynnewbuCO8g+36IJ2fQ9gFkcL7dZVXwq6eb7zli8LYy+dAuE+tFdXpvbqKBrdYjg
6AFNtbnw/Cu80X5d0Iz8TN5ni3zJMyoN07iYy5QtcvWUMwxZj4MGbuoH18DMaFTpyn/FlpQH7cQp
vxXyOvJQCT7Abei1aDXNhRazOm7MbLqkdQjzqZy5BBUHVkKsX2KmO5YSqXLdsf0rR4QqL8MsQhcM
+7bwZcoraLV3uv3S5yaFV66sjLGQ/FZw/Q74hhghicrcLC5Fl6g6p5y3bXg0H43PZGqHmGEQwj9L
0JgaF782EYpAJPYdTb5oz+cws+59z2Q1hO11IED+5MFFpWxl9omL94/zQvAaFPUbXiH7ZCY+6l6d
3H3ndQ6YXcoalEXRdc22cxjoMLczrgm4B0PBWUYaC9oWi4YKz6rL6nhKExT0mcYsns/rjvkrNl2a
4D0KgbA1naklVTefftuSJdHuHPtuOYu8AkJ4Zjq2BapltulTl3XlMeeUtVlwOMCjbIBT1N1XyVg/
DlvpnTpwCYZnYQJwFrSy1RJN6VsB8IqMf/Kv1bUJKzOJULfox/KzctpWYw14tqKYVGI4MbrYZeq6
tqRgUzUm+S7HQxNbWf8fhXCfJfXve5kK8p5FygR6MA9R5JyK1knQojh8L5FsNsHEherxqaObloRQ
X3ztwCS0bCyNoItWbd/M73oEZEkTC/eMSJ6qrpQPg0zFWICDVAV/Gvz8OsJQF5s2lQlERDZDTdOH
pKSOpHAWB84I1tNqzX3Zk4/qajbEVX51WCSO9pJ/yYEW71L3u1nPXyD0q1vpwbIVGCpMdK5W/LZc
Nzsz/qdRqsdtmPgpqMi8l0fL/5vPlL5y1W5sfEG7ru855wk8Tb3H3FCaTmzx2Nt4hh/FYW47UEyD
t3Tp+6OsvXfckhxROP5Wgn7qmdpPVD08kmTDO9pSwhyv6Fh/V9xDqzFbnj3lvWT8xn7VvvJ4v9CH
iH/fvqksb54lT4K5fUrTGro5V0E8Oc5PLUe1akwu32bQ104SnSdxb8V0h74M6UcOTo7hIOBty/3X
dnZ0rKgehyyAdFDCLGoeZWjNgkjj09eIqwVcj2nScuUM2DuZUe1wpHb1RJMcnj3VXPwQmgg9qM0B
FPF7X5g8GbtAxFkHFr7TO84ihJCpK1h7gWHFYxoBY7XVA3z/u0Qrp2FinnGLTiYwg4XV3aa6+jRC
iPHCNl9L1sJaZteBJz7inqQJ/SEABt4faZrnrA8/ypnKO/CY4PMge/oROnsEbdEUej6LLOTnHxaG
ot0vOVI67bT1xk/7u8rnaluFLpo6QGahLTitRUQSa+LYRInIQSjBf7Fc5AMJATd2uUbZQD2K1Ypd
YiPZ8MaaBQ0g7ZBtBF2fMcR0gualmt/gQXmhnvaNMx1KloEEW60fTbdO0fRmMqciqO2tdK/2wIzw
8qWG+6thBNIY5gNTCRaXmkv8ezbrgcMKy88YvKuAaUTPZ92FBseNjCk3W1ZL5OUpcOqrxMuIj+FB
F+jCY9WUe+AT23as/ogoOMulPlIcvW/xSm5ESr6p6p+NZczjzhdfc14990VHEgGYbemwz0lrtpKU
PllQ381vHz21CKOb43dwNkiP0mpdd/qMqZhZbgNRfCZwGL476eisfU/8XeLHazoOI/qQRTFtGhRx
SU5N2IYJVJAQhxMdh6Gatm71aLlsvBto28Ewz2lXXbNEH3TAGxy6HLS8UvzyE/jJcpDPy0K4NLE9
Kmys+owgSW0FIj+lNVvTZIS8oG+mU46dtGG4b6ZxapnDxhNOcugSTNat6GBhUHmy2JQvJAXd5tgP
Di1TCxbwfoCFxsXeO6CyB9zAnAQxEGMdRg4hzAKEVoelcaIVht1rcrErjXTs8bEbFN5E7oTuPFMs
Jqrs3QxHEI/Lo1uGme/UYEib7cZHLHWt7RDVxr1/vExDC+KnLYGC5davCsMXxmw3zPDvdnHFkxbK
dTbsqVqjObofp/qQcA45G400dpoOw12KsrMKnck74bUmcVg+OkA92b5KWpUOS2WiOdRu+2q1/fJE
kxshLYgAquPo+Sg2/PnKjfy4IX55+flO13NwEx6PcQIstb3AFSJbDpSaK1HQ577yJ8+Kha7zJ1cH
vMOsU9njuyp/nyT8HB1OYmdRnRYDkflbOpmxs+D0r/peybM9NF+F7c37EoLGqsyg5iwCZpATaL1r
yF3fUwdFcxnNXf/oBp9nBM9QJC0jwZx8LCO1tOYEO+JAeG1D+zgutJgDc2uPdiIpwu2rM+z2ODWK
NYBn583Uk3ph/rZe2CtUAWrFGFBf04SZAHFaMKeeZk4BmU1f2dRNKygs0D4rOvyUYDBPc1hIBI3j
kGyppaE8Tm6xwDbU53TYC+FLFpX3xGiMIHAHS8qFRb6VHLlx5IKjtHg8mr4+TRxyTnjXgMhO5kZi
il2rqSxvs7LetSdofgzlc2jU9WoJ7lVYA7IcBGNfdue3uWvRtVU3457O9H2xEA8KO412nlzmr0nQ
7SyBbsziUyfWp+qCs/ClPktkPMossAc3r7VF9EWInC0Qzw8wGliKGGEWR+TezRjmuGXsSp6hPTPh
qjYZBbaXQJ/dpOCso0AODzjQNJLpqpNGcusfL7qfKVDN8acRIWL23vO4Ch4Rh06F9dVSw18zTEDT
QZS/GXZ2z0syZiKy+n2uqQ/sxkK/Q4ClgT1jdIQ3qNa7qR2iXYhnAeyu3Z+sx8vs9B96KIp4SBOG
Akbz4osZPHEgLvWjSgAp8g6Yh0IDpn+S4TtcJYoMhjZx4r5p3mas8Ouy48IRs9XtHYGqX4dnD8sb
M/E+OSGiifCITdXZeT0hYEkZxUnk+H/TkMu2LvSvzuGBYvT0nOBRWbxu2CXR+JUo/8Ov+ujVGN1P
bSfWJZ/zZ1nD3XCGlMGY1QyrJEk+8KSktyIbhle7suPSpxc0W0LwW6Wd3sLHC8ewkA6PihaYFutT
qlmD7NnVr2my7H0unqef77iVxYoGANYW+ps9Jx2uzuPl56ufF92Ka0GPKrBxfGfKBBBVBBVOZWa/
eMTs4UxwwRBrq1jipRiiG6Cz5eA0mJKIiFWvyiE3kOD3Jh/BKSCyko9Gl1vbY1maWsNk2uxYF2fe
R1PSfVlzenCmzH0LHj5gq55W9kgir1+8nSjUfcSm4IA6/WiQy1ZhT6xvtinaQZJ+rTRWq8wv24Pz
+FaW5RM+gIYxR/NE07A+JOBtrhkNaTvb6D9LL5iPNJkvtEcVy1EWNsWYbgJNvNW8CVE5XNuohnaE
QwyrY0BmMwx/00pQv/I/InFfBu4u4dxzrVT30pZ1te0mNh69L83LSEnnzVSwc614ruhFTb2UJlA1
JVcdCgUTkhArZabbYDGhVodGu8G0nV+yQPiPms+6Ws3ipOrIpzu6vR+UbevfrYdDJh2gjw8ROxAV
wujBrOG7i/nkp+qGIzjZmR2WZ9fS2S3qqmzvSR5mGSfuFxNfRTOC4tLntJLmSfp4UYyZXozVMFNZ
ZyWmoOtPCgrC8//7KsBhcJjqCQGCqoCfF/xU0ynLe4KohC4NosJrBvfJHeL0dNPUvC2W6O+118t7
MYhfglqjfR248OXXFbrEqcvJ9BZMTzkQKs1okCdK1g3LacwMb9tQYsMGa1BPaQi3KlyMQ1cR+PU9
DQ/hEe7HAHQm9t5fLGP+UmhoxP55+fnq54XzJ8y7n7eQc/UbC2lzaSIeOxEdk6nGQoBq2VM311Ir
tNoOFYZfPxQGxwUz1aeQhjBd6m82wN1Ze8X0YiuIczzpNj5HqpiUknpXqbrTcV+uJ9w+h7525b0S
Y7iaRCT2VT2O2frn+9TgIi96kMZtoUryWnK4Kg+H1uO7Iczey25u6b/4qPt+IR6ULVdXISOaitWi
fPzZzz8YIxDstbU8QCVOERtDXm76CZQ47K/7qBp9nqzx6ktLgrJy2UpZ3q7gAXavu+bbNMvhybSG
p5TKhCMPIefoNd4QDzb1BYYt4RD7QbLrUjQ4Pup57bn0lOOaLbiAbx4NbQLsNxZSNgyT7WAdp+bz
4smpvBisHlQPpd+IAcUl42S0Mno8bCFcqtxLb5F5y8dxOvmwie+4ZMtHmyodSaUTnts5tXdZ6bJQ
5Z11sDB3rgI9mUdvgIkdBoF+flxzusTQGcy3nyUFI7pzSappb1vOzSmW6H3kuL1no2NtVIaRHjPs
tQ265lZ14ppUoX/833e6j64OLTRKm8cgj6aKrYMT0bFIVQzjGnk3RVCxMVp3kFjbKXKfmdFQtTzy
FpF1Ti+FlWeXdllkzJ6INcuNwtvPi1VIZ/PzMqB+rz18tFs2htGFMph252uyPbV67L4c+s6nnr2l
Z85yZ3D8uxZJ318DfGNiRguTPtjnVU8GH5EhP/z8rGblmUeoIfnWm4W1QhdbUOlcLIEZxEsKJBjW
1Jx/QapNF2VnVN1RcWISAbRRFvtVWzOCbFnxVNHMHK7D2J9kdUAr907VYJCOBzfbEaNgdVQ3jpuM
XcN2kVgponVftzh2GlDrzTS8RNOYQzZ/uPdZ05Aqu4oJ/IQ0F6L3LbJt/3haMpxoymOp6DIiRvWW
AuJiVGZeTMDHRIc6O+Z6j1bcZCODx3Axz67qNhOz6k+vzfJ9oIj6OENzoV/APtaPl5+v2nlvDMF0
p8Jreu4SKtxQbp+Sx1UyugwqnBlIuOD0G+Pt/G6MwdoUCfVeXLnTajFJv1klufCc1qF97wTN0fA+
AyvqXi0iZW9L8kHIvqC641hBJTguNXWyY1C8IZHL/Rw8sI8VAUtFOoMKTupUqVuHM2qL4MKnHlxs
2+eAbczfQV9iUTaE+EVXXtt4+iXEsZ3npnj2SVHNXXfvMH1RU5phnfOBxavFcvaj6sgv1Fi//UA0
aAyQbqqq0M/cRQWG7y69hnPBVJFZ7cGga/XZ1EpsERyuWISMSxKKKzzSfkVCrn4jRcqEq/HbXTC1
v1s3nDFjmcs94+QsEtOhU2vaFZJ8l5flGTf1fQz8+SsIskuZdxPMsuS3PzU3UkvWxwRtdjVlaGnk
79uN6vRLvtQ2JmSj341FmMW0lQQfyfziCvkEOGr+1SK2rTUM08Wf7aud6/xpGoyrV+wNo9JfJuVf
xMFr/TVSEw265x1gXftiZgTfBCMgMTXV68/WIXiUdMAeIgOLIjixMzo/Blf7tJSXyB9uCIkkDyeZ
XmfaDa80eeoVO7hl180cKMbebjm7jcG+GQ0aPRAh9sqgHmfCw7THu+jvggEEQ6n/dNi6dw07wThT
nCqxZP2GdzStcprNTklYNGsZmWyka++Fo8K5rbZJnmVPKCYRPlFXbvJKlzcg73ZsV1i1ej5dgW9O
mzm14XNIc3vIJEjLI5ZybFGjtWPX0z6zc+S9WNSzMsfqNzaZiECS2tZtMm0zpPxbaGbJWjm6Psl3
ov7WxxI2b2pQEF+9LGGQoKcXipzRlCYg1b7bBGjqPn6oIAJ7USbBY06I5CyWc5RJ64ogbnHgy/EI
Rzs5+d5vR3JE8bE/nnJmO1vbybFda6kAc9JWxmnYRp6DWIfH+f824rhdiADY+rmSCwoIbt89hwE2
GIVzj9RsfskGuWe0fHMV5ADlmGYKMkWyuQz8fPicyvApm6IbRt9mN6RYdvqRbGYVLLhNG+M9rCLo
NcTeUhs9uVscdS3l8HdQLgKNSFYsYP/7JBwzoCUw+6sjhKYBQtIxzAN5p9NF3v+/P+N21Rd3NO6V
t9VmEiLomd2FjN74PBN9XEm3uJvOKM70JUD5Eyo7FqgxTP1RuXvhZfuUN+FiuJ/WTG8n6uIBQb1j
28F2bBgHFXsuTEargEhiJQsJsIyHqCjrjwn5uBkcfcsEDJ0q77EMtgG+r6TeJ0nrr+CaPLswVT8W
h5BeCIhtgyM3x4XY1kebNOiqhbVwNSZN+1FdX3td0BBi81ktmTUeB3I7ITf7ufaUv5JB2Ma50zjr
n02cO0wfGJSCkxe6HJDTwmCFYr6hcnaM3lQ9lrkvOrzcE5dy9ZwY9qeaaeN7TMRYI0cAHaYLA3QK
9KmjDfFUlaSKgmIKdz+nMNGJ+mhOwW9L2/W+DBeO8fmj5LBr+Vv8OguD8KqU6VM+WGLv6slm6iuA
RjENdwOMHpEaiORVzi6zMJ+nljWddZRvekxNLFmUFzLC2pZZtZ0in8ZsnzYTo0bjdbmPJQ4vFnLP
Pw45vQdp3AJBv7suYJvUwaPCefm/UKbRgU22OFal47N9/mM8CtIZPSaMXYjr5eiQiFhoSvkvUZOQ
TPyNae/9IaDZEaGaHuWjbHM0ZFQ8SLVq64xexZhDyq0nZlr/AmtnRHP+JKT2X+ykfRdmdjKQ0XDH
XKKuqW64DTAM0G1nWdv+YStPUYwHnwNBJMwtKbSLkUXjykFLxTrJjNlVj4wtXRkaH12dTH9o5cwx
xRTWcxMsGfu6mmMKs/ZotjdLH2wpwcEA79Et6WXtwRwBYi5l2G2HoKVsMUSkUqn/t8jsaTeHnrzj
GiYpWPnqV1S0p5Fw4j8Ws9hOhp1p1DdbPvP0dDittdhq8zinumTrMKX/tBxzB36g/ZZJzYakEfam
W2w/NtKcsCVyYWb8I9Ku9iZcpQ12BgzEMriYOIjPXZglp6JkSCye2EnGAbsX5xymkUvRFrcjcKD8
t2/mdJGpigqaOeqxMvFbmKgb7HsKCvIctWZFOOU5c7eZEUBdY1utluwXpo6E8w+BaGhWSWTSnkNL
ecfR41DyTCNAVtYbR9vLS4J/8t5hUeGiXV6oKAqOfpFSJKRCY8WEuj90jC/oBOmYMJf+tDO5NDfD
wwKFmb87klsjdw1tNG9j6zGLkcEJrRsTtO0sCBjGW6qY4RUZRGFlU/NMqDaPAdu7RMv95M/YeObe
aP3oyoG6XfvYoLaTVObZEzmH9ZbqzYpu9sns+if6X9MTDeV/GfN9QrvlINln1ZtPPYwFkDefgDwP
PV2Ak0c1cZFCVBj64RzUDjnioTjCVDpPj7WRpEsBKci/i6V5BvQEy76leZvZGEDQevlbVWbzXKDs
tsn48Ox1W4Tn30xb5dpkYhLM4k2WoGUrqI1Boc11WhrRCsARbaU9EKQpa9bmGPxXpjQHQ885hyWe
hqWbi7htZcS9xtKcyeFQ+qz5SJbrqYp2ejTxfC/yLemSl8yWwM0MO1nzJmB51lejhQ7kJUSsZebH
lJUKtCr/17A8yKtpYx+T2fdj3zAGjMybJI3OQ54OO53kjJfHnpQSY/GZ+l96uJ6wCT7VIwMVOTdQ
JZ2q2eQW8/We6mpSQh218ePyKQpmPChXr0bqTHtL9qBGI/0SjBjmsvC/tiDEh4NjZVBS11m4Vgj7
3AjY5hs1DeO741FEZ41an0b+1qar6WohQ0PRFxVbvwo1/pFux7X1oCPh6f6vzvjUcDTGaddHaxKo
64jNdWUYSUwOr92zMSLZ2IstCiPiXaHPVoZtte0yxcqr47LPw/04YokG6SYaXJt6KI99gp3QHLiL
58eL/FfTIy16lyu0bPuz0henNYiazZQANYjAv1pYcYv5Kbuy+dLDQCFVmKvjWIzt2xgk+CPdGEeW
fsc182TbLksDSJVrZibWoRyqZFfmg6D/GKy5PT8PdmcffftHAMekjVmbWceSH3JZzgwZaVJ2fN+K
0awmfHrzJVwAspEGe7FAnuAyMJ9m4u6Om6UnlLh5veSG+8HhFS2cJNjenif3QwbZyzj6BUEcqYhd
mOFWUf9j5L73IaZM87QPA0Tf2v9gmK02s99el0nLrV9U7W3gpOcQ3ojnkfNZPpXfGvXquVJakSrh
nZ0d69kcjUewfikvi8v8XTZ/ZhgQN0AADGwJt+olyymHvOBTyHdp+zAF6ohJjIIdMKA6rv0Q8Y39
wUaTih7zXG7cdHAPWA9fxjwl9JkNL0B0xRZcCUZX+hn9IYQWESw3Y3JRBWeNeVSJlzIMGVYsgJAh
zwRbbIX0+Zq1d4CtKDBs8PjEFsguS1L0jE/UnKOvZZ5ee5aX69gbzjkP9I7CN5hlwjl0WOGOUWa/
50PQEeOg5AnMQnRMzTjEhLnXQUeKCaMb3hbSraKaPqaZgoDmP91oAjwp9ZNVH/DDgEg1mf7TjNn+
cQNMMqFbWljFXXFnguOdzcFcjZXGacybcvYfnkunbE7Ah6MzPn+eCGOmY2suOoqVFs5CktY24Lm3
Wi4lT+bfImCdyxT3f0PZV4VhYsXUtr1kyyXN3ens0GR5Dv3B2WqcJCu4H+qULTl4iMVG4IajSJA1
xL/YIAcXKZBQ6JVsfuqjS8fseTIy/8zqZeGVMxb2Wd2eec68Ux4nWs42p58XVkm+6pAn8F6dSlW4
W9yJzAH/WGUdXQvCo1trIM1XmZ1ztkrOiINNtZKjPAMzamWczOEuTHM45k1Xn4ifJUdaFlMPpl05
qyPwL7Hjo/pmKQ5P80jBO54iafv6YDixn7reUZWjd7SrKFkltEKR5OFnc1JcOX71OOqhjNdW6e0U
GaaDb43voIVRpIJIP/Ekgvsg77ZbG4c+zP4J3x5vwcJzu+imeGzIZVfWxtelPOdz7/7vhaIVH8lS
tiup+/w01OpXhhcvzhwhEMuC78x0GXfpIXDWlWw7pD2Ozbme8T20RY+CnnkbLIAY0NHAmQJi+nDq
PyoIeKfm9M/UVYcS2zDqo/gIGDxmYURNVklRYlvCLzLAvEA3h8bB8VQ2NvNbKORJT1dhOyG2Non/
pEca1bwFwJtLU3Cz0Ktu4Fvatab1hn8ioDlEDceOPfjK/shaC+/5YJxoll3OqRNgrub0vA6Kv+RH
yCrMsAqrPl2zN9frznMPEWboLVuCal05GOCyFq8CNUHrMYRn0Hd3a6TstCk40CwDhlRaQ1MGIM6r
KBa9kl4erjvjvpAYgLbZXCIiuyhlg32MKlFt51lCLil9G0OmOAZ1m50sjopXEa4n1yNN5RHoyuvc
vgSUli5Zd2MoEMMG4CDlUpq2PG6Z3hX5tfseBj66PgmveTMOu3lqrF3TiksRLCQTq5GyzeaVzupq
bVoBnX6wR6IGizO3irsNBKYhjpUZIvKEU5eshg+PeaV8J9khx/crL1fzjYwi1L4spEjTandMJJMr
54X5oKz+7rc8tbMeFI3v9R756OH3bIFuGov2W/l9uaZ5uLhavSyuP19RHPBr7pZxn8u9XybuqbHs
FYGr5FyHsxMXC+FvYZK6KnmmBbytePusfOUFfb8p2ES46ETQcMkmOZl79rEGu92tWAw4HCL84Pfc
tqkIjlw079pM8XpMmGVzzo7HkYr1RMTlRG82iQZ1qpPyUPQ9ZpFoZqtCMltS1LIn9HYugEthqEAW
z33c+1U/f9q58eGVhTiksAwJJULQmRVigrarnSq7fxFzVBrj1LdfSHvdcggZOSmscHxgEPXCW52O
L6kRDgAsjXIXWvWOhPVz4TFgfljhRDgcAI942wnnoNdRaMwq+Ai1owQ3fDq0n073gQ7Sa9JtXLex
4rCbzyDPkhV25aBki/9Qh7ZD+MeoI7mdKbyIRWns6oY4cm705h5+ppY0SbYz10KSEICSq2uEvfKg
cgYKnf0NoovKODPDEu5iedfM0MG8TPukwKHuZf3OaR9aNoW81ECifRiT/aTmlKNN7xjE1MN7mbsb
sBBY3c2KXF8Z4QPJl1evtvKD0/Zf2ZA+O172ZxC9ufETvyU3PGabNPEJ1K77LL2N2NORnTlL++0d
wwR7hGHTMFk06s74j461bdUve6uV1j1lu5baBwAcsaVKD9BT025tq5iPidm3qIzPaSH83xZlHwkc
qYL5wOpx1GZWK58abU6rbkLCmLGXr+RpGKbxNpsc3A3DU1uDmf1iDPatQF3Xck2yMiS3NDqsCja+
4dHGBIMpeJ4BYQZiSG9JIGgDKEC2qfwDCLAb18GXYre3qKNNZ+u5Rq1+gppYnoo8vM+1q1aRtPVm
MfozbA0mtISlcfoxr0UYoI5lebH1h1Vm6qapqNZcucewrP5mng/XVz42Iq5zGk3uspEx7DZhiLfJ
XZ899zzHZV6JFyMnU2eKr1zVyYFn6rhO5EJEsEOnQ7SNu2DGGs1k6VwnDqlHl6G5nzSkBvcjHeov
OEyYigbGK3EFWDiLpePO7b77qIPazhCHlZBj46D/FP5S7gY7krAyTIZ1bfZkGf3TLLEKqrxHmhmx
zWBLTjeRQTrWtgJ0qh8ZuRYPw9Kc4c55rHOL8guXJYE/bKcQ+0V9IwvENNYv043VWo9p3MPc6aKo
U4S6dWUv127aofYW4YSM59qrNnWia/J4yo512kAlyP5Lxol4QoM5ZGYbgZnewGak0jWMCLGF5Toe
gii9JwbWLOFUrw1GBVL86qsbKhpqbUUM+vESGoy7BaQhLJoeLFvMMZ4PRmdKJb6Qhu1eWNd3+tbt
574yUX3MT8Z75VZF6cGidvPcREm7qe2OTQND/o0f+Yy9wOLd65KEoqYflFZb49C4WftKnizmIw7P
vHdrqbnH9eOwM4cfpBnL1VBG1pMdWJA3ZIUQMOONna1kPFpuH52cNnopdM/YauwOucHakRgzzUwe
sBNEkqsirbxmpsGM3W6PQenKV12NlEaWBPl1OHJGrX6Flj2QJCQA7WGRw6LLZJKQ47p3B+Yplsl2
EoDiFsHi39AU/olkd//CD3muC+YkVo5j0X9RjsejCPCbeOD6EtR0lURH05g+MbruYJMReAfp4fVA
xoTVD3GUcN8lorBvpLL+OSglzMGJSCZkE23F70QE89FR7dwn11doqVaxSep0DeyiuBmRHNdpiyvT
VkCyhonLA5vlqjeV+eShzW8YdXICDMcjlma3gdjtjmOztRdZHHo0+jV2WVUKcYAp8z21gECwtJFo
GVnns9wYNkMIB7Fv+mk7sZ6uU5/HSmt91MmHk/hB3CYUtfV+Wq3gJbrb0hz3ilqjXUO0oGnB0cq5
HTajMchzZgC76Mo+2rgEzI+F3+ynlsm5ribAfBLERV33B9s0XxfO65vF1OMK+0G3nrXydjbJcZ7S
/P2CcvFYhGjFyWABB6O0mkXAPiW63qoR8PM85m+Zkb9MDtgXtiAJGC2s2FUrkz17HrUefceONeXh
K+uxDkNvHx8JBBNn6NG16it6aUnkanpKxrK6PVxLMb83ElbPRI+BbUh5QmUdmyViYlVlivL57HMa
HVakpSD9zXNwCkOeWqYb45NbKy2tbVMSqKoixUTZtV/JW60lE0gKrXtxMb0UX6aPi4Ez/cqJhHsa
5v/H3pksN85kWfpV2nLdSAPgcMBRZrnhPIkaqInawBQKBeZ5xtP3B0Z15l/RXdkv0BuaSFESCAE+
3HvOd45eN447TvLd1AfPLNafaB4+WwnLeuKwGeBcayNnzLzjBgE771Jf6pqcVhANFVetjdghi2vv
bNXYGxxUpbn8IdmGjXq7n6D+GX40ULdFzuBJLWU6b+21FD278dR8ua2Fk5TjVkNDCFzPmn/oPOoF
ZVmuygaK1VwRR30Xvw7Y9xKq50sY/jaWyJ2es/EtPUTekjp2m4sEYal4+0KXXJyTNMgPuEAObV/x
MXv7kHMRb10cjvNxQFP7dsoRlGdnElCVw3IjDiEJVcBcvK99BRKKhiIbJFBhnepX3jRNL12M9AT1
HlZXu7U3YaqwXhr+dPAtRYsB35Nj9Ss2T8GD6ptLkDG/j6X+mqfuvASO7XMhnqeR5axVwnjyQyfh
tvDfRmaQ2RJsHSpr2GNekztsSGxOsUAJqvgXLWbp5neosfqAThH1ErGwOO3PopesjAZ1CCyGWShV
DUAhCDYJw+Uaacu4Bzp4hPRv3FcRMdcOvGZu0zsIBeUHmcM50vCZqaPGL9ia9qZBbodRprkooyVH
0x2dOyw96zprybmyNPKnq8HchnpurIfCcRbUYilmcEIaP1HHIHW6XeuXVM0VnCPNOvSQjbZG2aId
1PwfbXGttPa7mKz42crlVnbmtMB+dGRzF+xqyAcL+EfTsUxCfDyU5R+ITcSpWOXHxgrdxUQnPEhS
8eFUlBXHRV4FATJXNE5pQYJnUkL4yxmaG+hVLC7tZx2PEO1/9YrK1EVqi69QFocKQsFHhl0tzMkH
M/v8Owy6kzvlW0BN3UODhfOewfaHnMSZiDN51lrYUnVsagsbn7zRMg5rdflr0qz63DXJM4RAa5Ty
qaWoXQ82RlnYkavbLrFHdKFNobqT6bfsc+cFlD4+vGyA0mMx1lStnd7FBWswygHtWwUZkZpTcLAT
aIa9/pAPjoFl1CtOvqnyDcCLnD1IDj7IQfcUzFSBOqtQEgFAglRQQjZBW42BVG40NSTPMvc3bN1f
iL9hBWDGPuu8Urun6XV0ouiLmmL32Cje1EKw9phuepf2qgqCb3pirw7CiBcai8ZORvSvsynH9xv5
9a5oh+YpoVQed0wp1G3bpwSx1qanT2kwf2R5qbMZoVzQWX2z9vSWfSaFgMOUEnQPX2ekSJMprOhZ
Wh9uD34tqbjdvszRkx1UZRUbsmQuRpNN5tLHSIHaOaWMiQ5Xq2cNbGl3xeH2PKdtusMOsxHF5KGt
1f11l7Mjv/3N2hnhasx/ffQQwdc5eDg8qYg2EIzfvsJXhDr09ryXTUxM3Pyt369WRY/uykfKH5m+
hqiNB+kFHtkMBNBZpn0IakpLzL17SzX2oQq6OQ1y8JcVUuuD6TuoL+q+4rqbn9++KirT2taSnjHE
+gPlruFw++r2ALQzSgmkN3ANORaQN0h0VED3ZaV7r67WZOcQCcLCGmv5ZuHE34Q+UgQRBwr3JDJ8
qMn1YswRv1qpl75RF5WRYb8FWe/faU4xT9uh82Z2Fh7mJlxVaLW2TlqpNzsHYuKV4r4mr/ZUDlBh
os6j2F7qb7GivVBW9mcWFNGySSfjTZcmrRYrpEoyPy0t9cuh8ndfhl367JhImbLPAcvOm6QwecIA
z2A5P00pr22qwKsYRxzzjZpOtEC6uq+HPj2KwKtfo+j1VpNMOssE3ozN5laxrCbfxU7kG4u8GKbf
J8CLxC/VUoEE7BudhMMCuu6+R1+Gb8xnxnnK8MEk+IaqVnQPVmSxIGkoXwZlGr1J8DfrMpQ5QWa1
jd9sgObvBxSvXdHMGzYgNXjtXqP++Xa2wxib+uRgjLk9FRiUAPb3+hbPQKgX3Rsl6Z9mkg/3XaLn
L8VMzZoLptoALwkgmbsGf0aSjM0OJabDhn9EtKsxS809DoPo3ap8YHco1PoyDx9YOv5w2867qwlo
XlQE9Gw7hcxUziZPS8K/cew0vM/LSj07Lrq9+XWTIkAvB5pSVApWlvDS90mQuYoWoD7enoaUMvVJ
vAZ1U64zHDZLAA7Oois05x1DDoSQJpIH+pPWe0KPh1fD2kTkQ0JR7eCu6KucObpP9hShgjOmQrzD
SLOu7P0PUxlCUAzCa6MMIB26PRJ5D0piwHG+bIPmiJdLv7SCOL22hE5lR416jyc2roYmFEASW73j
/c9qS3+zg7Q/hr1jssbI3XcNncKyzEJBDHPGEUQhEYlVvovDAo1bohbu1Jr7wCGhZ4j9Zk2Jw12y
H2fcaYtpA058X06wmXzHLh6Ilvs0Z3Nsr0gptarwQ3U24Fw38z9CAl2pCofvaWiSZeg8sGoa1+hm
+K8HXXgNKYkv25RiuDVQ4vSbIzA4EkCxyUKHse9RnAJQqPBXuGO2o9BAcaWBl5B337UW1as8n6bD
BN8G8ZRnnyleY2rry4PXZeK9TBVlooiOSUSC07tRqq8mH/E0c4xPkV0/+W2vvUDFWrUJmfS5QWnU
NBPEBCJ2gReEOhtqRMm0qddcMZeahuq5cjUatp4OEgmNVTzCeo7Xt3PtT1a9mnD/4Brl1KfeqmqK
5Knus3vW0tVJNbpLEVdaz95M7KebCJnJtfclmVtvDlJjR4vdKzYJkP7hMGNfXUqwpf+ksoGGp5zv
pzLpz1hWsicsQy9YEcZrMHE7lCgEkad1iFO1RntnNlvWE+aiJAQ5xEhA639+vSw1uCDmUJ/03E9f
vcH6/XpgBvq2IiKiEQwKcVyX71MY3no9DsyPVyRM6UlqZA3cPplRsWSPrCI4GZZwXilrIy5Czp0O
wVuhPYU6CZka4/hO5FVz7dEY2lXpHJSbUm6z3EvjxDhkx96lQuvZV1OvQYmP3JuhXhZPnq5eb683
pmaxqjCyQyCq7C3FEeajBbzq+rTsAlo0vlWQ0jGNHWiwtGKfM/abjhTJUBb+S0vd+iiTwV2G8w/R
DKCdWBc2IcnxXSS67Mn0vDsHvv7SL6V+NDu2P73yux1WyeGa4wTXxBrLvPdSpyReaZRD8Z8F01Xk
8QP3SIbQSAItKcRTOHY/J3bbJsvu0crpagRevFCKDXs7PY01cCb6Av5CjX3xjmC5BTCJAo3xRyy1
tqQaYVcv9VsF8f89QeGB1p7CcZkxeHrcbhLfBdRmvd1Wor3kCW1kYoxGWldj/pTBGNXPQTRdDBuF
vg0Rc5XpZXNQNsOVEZ1LzQfzJqL2MW4Y6FVgPsYVg3Y31D8hDstrTM1M1PzvtJqK9JBlOjNxO2Kj
Zn8Q4pJkBN/oJQqCuvOeKLQ0wPJA7rTzP6+b28bt5NZnO/TtR1xi1xo01Vaf51JRcI0La1bnQOJg
1lPXSPvlN3nynjLh71vdyNa3l/WgfciSsr2AOlGwcTJ4/vknRdbw6o1JsRQDvUU/6pyXhMMziym4
uoFcQ2Nx174acER1LhUjf2clLYx4GjoMG860j9rRWBlQud5RfOPkmM+9aSLOMGYbVMm0OVhszHPf
AlLja+8D1b2d1xBvCD/Fw1/fvgcRhb6ptYeHQAQ/J/J2KWTTrEbUAmsNSAQ2P9gtRRwCMmjNjatD
64IisMT8k19LH4v4FNMATK0hv2raeEkNWT41fR8cPBu2DDuZHUpjFicmV10AOkqoaqdrRnbtJZYb
7UQ1mHJ8WRLhM+aXsoYTN+b2LjAC7Oa1O13H1rv3RFxemrbq7kp68Eu37KYr5Qvohl2G+BL7ykVA
Wb29P++bsxaS9clgtkoCCrAlPmnGv/c5mwZPRTbhL0vGWF8PZkb9Qen6OzbwcunR1OpC42g6Qu3y
jOvXddVeDodUUAIKBXdyW9bTSgw9ZEwpPjMsY0CA5zYmd44WYBlu89eyf+0ccAY5/dEDwrmB+1w2
V7dFzckSCyTNZ+FLZAN6Qh5qZj3XXcr+KLLHdQXfgBKhedWykFU25I/bO8dOXvykhEKtntNO/xER
D3Qc0aaT/t0RgBIf2Q0gBgjHn2MUrCbHjk9dR69ba1hkB8kxNz0E/33+JmQ6kLtUN+uQyIiFTTmM
5RrEyk6UVzVOlBMiy9mBSPgKQ9QKfmJc6KNzJ5PlcqwkUwNxSC0t+9UA7ZK2rr0bRo0AROYyORl8
8ghrRsjtnJRNtUNOJtYFlDMqSizDnYQWaeCyXXbrHFsW4p9lCBd1yVIqWxQVxgtNKaxiTOMNbsK2
4+Sq3FVHUKzi2RbT4XZHOTF+LKW8H0XnoqFN423qZdFeq62JGvTaQDuN8+E8yQGj40TsUiK9ZxnC
3QoDtWQaIT/LE84xjMuXIqubJ5XM7VqDXbo+GMbVc4vHyM+4xlxn4UpUszMiq2dzvDNq+9Vu0SLS
hGfFkmA8qKq9xeoWXYNv7xKOqJ+7B5YZdOtwdJ5GwjOzqkfHSKWBXV9Yr4mcHRbSi4++5dABhgMx
NBigqVWrhgxAmL+v3OtbdG1v2DrfQFZM6K8QYbnZVJ89MCuLpmXlk1YDVEO6/ZkuqiXpapTgR4Zo
uj0vXq6R/aH9YokHmUjNsXCKqnsvgYnifgNdUdYvIihWtfL1S2Pl3Js6DYQ29pYJ5lTAMqLajroe
b6NSr9cIc5iBm3LLDrqnO6jr+3QE2lqzMmarjRXf6iNAOLH3wUbujJWOfA57GDFlFGcrluk+NhDv
zudY1WFyrZLwR4BdAO97ckD0c2c1mDq4qw/RhBHZiVFGSLWiAIm/C2A1LEAbDf7849apSvGHet1c
v6NnGJovRqOx9NbkwffQlceqte76AhohDuwYVC+bWdHKF4f/uTeXMtx6eCt6L197IuJzgC5/CxxY
2PyrYta+u8Cq4kXYd29gxNE1ZxDgfPyK3LBzkyXXYvLbTEASNaORnB0Kw30wcRtYxFRQdMs0plSG
RZM+7oclDTw4s2l7ZPCcbC2iewUFoTZeaNCLjV9DA6V6ZF+VBk5DOY9Rp0UPiMmyu8BmRR7pmfvR
GMarH8cZqRTsXHSG8TWxJuk8GO8aUZLACMJqldnFe2XoNTOZSO5M/j9ahOgwmKiNyZalEgZgskE0
K1jUbo6ngcFI1ekv2WhsTMyk2iVRV+EX1jE4WHFM4lkOoFBnXUgV+Mz/+kTjCN6onDBDnV32h4gf
FOk5QaM2k5bhKAaueyaQ51cKTPmgNfazj1/5seAkLxwvuysNxiKnr8VRlbl1hPleQ0fvDiWY4w83
VdG60sfwYIRxvWeKylZNxnVfBOUiTIfyIe1stSZulCJMR5y5UV1mnz9Dt90HxdnsNO4IAFS7ykqJ
e3dNewWD/YgBot7o0XOaIXS1g2PhOvCa5Ac1kBEGB3/Fb89kqfu4uAQPU0gm0GuT9B2XZoVJNs/N
u3w2mTn8xJ3RMwP0vvblesEqycxxy/U3LliM6csiiMK1zi9Am3+BtbcjCjw8jQLjHfEo5CMxedYB
OA6vyNasAqtFq9puH1ntL1quPZwPxwZQQOIesDSXVfyyB/OwCFpiP0rPYMzSv5gilpqkjZbUKImJ
D5xI9IUWgYe26NKAmnnyiWO0uUdvCMe4059nQVo4ryVaxHrNlGAcY385eVb2MbX6MnPo/6c2U8I4
Z7kNQX0odKLNQxLrsRcSdUud06rYiLUdAxRoUcLF7APFKc6Dq/2M2Kpv6NqDs2gRUw6Zu6zKDJiG
puJPAFU7WtuQsYEAg37LYtYLbbJjFjkYpNaAPfMg9mtPYLa7c6XqdqGxOwCriQphnJ7ssjbuys43
UZbxVW95oLNWHbZkHNXQbiYNF6bIQkl3nWmetjmdGDvbdcbgrQwkS1T+NNz4gZ1eVYASBktpvtPC
5q1OTHfjmBxQSCc5t+q9pRn1M7k2zSrUmkcW/fWmp+iGpwZGbIsKtw77T3PqZ1nEQYt9AQts/M69
1UhX+Wp4AHYp1gR0GYg44e9x2WKDYGdcGj0jWJSvtIQisUHP9K7Er4iZGJlmAfrqLgv6bCtkl61B
0CJfY6Gu0XDZ4m9EUtzHT7dP56IVnAdIkXX9USPN+t616dEIh4z2ui/RryTGU+HGsDYLH2fzPNRS
vgMGXC3JoOqOqsu4qBWFhdufwAn12AixVJrWPMTTaD+Mhf5V2VF+JUDao7C0UK6I9kPSE0DBsjTH
f80mT2NROW/MTcDZi9u++19bxBh12FGPJm/JMiUtiz3cFCKVIxb/bV73KwcG3XUoY4YcVchzRQjh
pfNRqs2XlW4gkOxTVti60SfbwSz8q/S1I8yv6dLTPMVZ42XbLMQqfVtYQTzfpRoS81ZK1B8GdJgA
aJyvDtzX3p1MHsYML/sweMYq6la6lh6p1Dlrt7NPrPJRVzf5CkOcsbOaLN8WlXNqGD6Pg+IJh7Xv
2q8wo8vBqNku/MDiGhUabiSEk7DfWwQiuXNzlqJpSXQ+VNOSCAVmJG95XXPSECNl1dKqOPjZyAVh
UO7JA2SvXlCeGyf6BaWPfnhBHULzjaep6y18Ft8exYcduUSbcWyaZWPCtm7JxJAxTS3frYBsdRSI
mZfCyltivQ+XbYUS1vXyX3HLxpEiBamxTbsNAi3b0lTDxez3ywpKoZplWRklga7hVHWuQqcpeEqJ
i/844mBo2+naGpIJTuF6UsLaxFl8teMQ0xFtuUVD9hirNvux7B1/CRzriqNcO3iIeKr0MhHPuyBy
e0Mli1OmFeiDpM2Y1wz8oohFnRM49a7SkgrlFuWQzMboGWtGswk5yURpM0yM3AS43ICBVEjndcem
1cV0a+ONWgHK5RgSFD7MUgIZ9KROFWAWmiE5QT9OxjZryvdZM27zJmQUiBSkNe9pKKzV0IK+aZOe
mIcM0m43Yq8xRhazGUkxMmRLCmpp7VOlugowZFnJYG0mIwoOMNNLUD4rJe+1Ph7WUekXm0IbsKnY
78g4noY8W+kx1A1p9vEq2PuxjRCEBvhEsOrWNdu7ae4E6WkF300VBYJh0kk/VOOBQ8msbN7KIo01
UUVFc8cMSV7AOmOZEOOz+OjQN+IANOm3BsUL7pZedJTO1aF35WcHco7Fq7Oj6T/1zsXyJxQGcxcs
F/lsMJULt6h3Qxo9dPH0iBvvlYX3SgcbLJv8w7KwMee+d9eN8b5q76gsrUuCUZQBh9JK2NsM8RdW
SAgfoQ8xI92qttE2pRkZFO7wx6fcuTp4UBc55sJMEjyi5YNX/SCtINu2+kBJUoqDypsd2rl0LQY5
buqA5oTLfrr3EGqSjOPqsIllWW36BLtc13ypDO1hNohPtOA/B2bfQkTolLBD0kV5yKIjWP58H0TN
m0CKv+VfCA+T+Ro9M2ldaXnUoqlD1+UiimkoxNV2MxxKttncGFCAjXQcT1k27EODsyW9XuyDgap1
hF0OgqcuiNI2yDkzWa7zGYZF0ThrqdpjDud2EkZ1F2UhWn4NU4KRJBsr6Z5Sg3YT+WPLIgyBPFPG
XBS9u+5EMB+Wvk7KDinhBLEKToss3bl+4bwPVvLDmuwTxmZKcto7K8i2y004FuMnA2W9aNA4rSAq
kLfutO8W0kakUz6JsMPExZyHTJdi6fQUC3XsOPR7csKzpq1ZW1vT6XNE0FxMsPZYYNbDyu9HauO2
Z9A8wyWNupa8r6nwNpWZ3nVkGR0EPE+GS8TMjK9o0Dl6uyiQiM7/ZB+deMVmorVt1OD2tB/IAyQo
7dFnnNeG6FcqgeWjhDwgPH4VoeFRlKMV4zOrt1d8A9WyHH/0oQaQO665RMkUiKW5rhv/VxNmVLqD
0VkCT2KJp4Ln1PMRd6KG2dh51ixQho+Is6bHIoyf+z7bdKCht1ZN+bgTyMIoDGpLvdFKFr9bwLGX
wh3CjUWBdZU3WMEmlnHRnd8ZFNjwbA52cugS4sJ61ZzYi4EZVTplPYRnq7CB8uSVDmOoiQzew7Xo
jkqnGSxhvefMW5JyMem9Dw41gm1dlt+Vo1XL2AdJQ5xSU+hIRiv6FhGr2Ml2Ee02dwBEVgR10VCw
s0VmW18EdFWLqPqmpwnOyQCFpIby1fXkVthiyQr0WenZZ+0QbmKJHyDNWv1ksyAoBXpIa5Abqeus
WuEWrvSa7LIm2JsV+viw+HLQniAuxZXqjVgcPG3vlvpj7gIP8WmwW6w4nVS8VGBkaIIfCzU+xzgE
JFcRVzBzSpcCEY7q1KVxpEdwvFLQhdb4CshNJdF7IVkZGr0Bpi1EiK+az7Svc3arWYHMwfqWWgD5
VC4KQ9c25pwIC4b/WIpp70/BOuSXU0BFxcXEXiwhMarpZ+LLSzKMP3FPVosko2OF1hqbKfx6Svtf
gnypxa5wFEtTCAT0Ku1zC3hTZUnAScRcUkIbWqC4HyPqolS+WAyQmMfgEWB8n+gLTj9GIa+J237G
IO8sz//WupTfZKA/DgUfpXuRA14JdBxiBd4Yi/P0IWyGfWtubsKfoOeTby2a7SfXdggBQizbaHUB
YD/317r/A7VICWAARy3cLWsh2+ADqBuTWWRwddOtbc0WY+uUrqiG1BvRK/gCr5SflqHlFmiCcZwa
gctlWNZb3Wyj7WSnh8K0oag57hNJEcuUqMBlC31JGpVcjZN378u55qrcJz2l/KzovDNL9qJcNkho
0gczxrre2TOZaUN24SHo1BcdpvtCZfUdJbtxn6TGkZsOyTxFeFn85B1w52DQB+ZmqrFBFSqCYM4K
k5Hux5Cbw64GX9eZdrsIuSvZ2GreKYjXykfwPio/XVkxOCalKBnkvXaKEgxPKSJiui0Zua0rzhAe
NI0EOYw0qabGnbBJJoigGDd+9hXHRKA/BorYxf8f8Ft8/+NvX/9dwK9hExb930f83uXTZ/ojLNvv
v6b83n7od86vpf9dCYeAX9MWLvvYOVu6/66bf/xN6H9HMCgM11KK1iTf/WfMr2bof7cc3TVcW3d1
21Um6cD175xfzbT/rmxlO+Tc2LbQFRnA/zuB+IHmjo/75Y/n/yNr04c8zJr6H38zHLKtf79t//Mf
f0MLR8vWcCxbusSwupYzf//rk5hMf373//St0K9ZGiIAd/GlaR10IviO91ZUYLDqA6hFI774LoBQ
nOvBssvZfMV29ahQRbCyJPXeLSMw0n216vU+PCDAPf/ljP7nIf/1EM05afiPQ1SW60hOCKVCQ/4R
z00pDxcum0dkkG1zqGpJCtXk9Vz7wXSJqhXLGIvC11LToSZqoIhRBuZfqDzq04DGE9on+qckAXiU
NEZ0xO5VL0qH0BDM3rBmUP0cpn76+H8c9Zxz/udRE2qn69LV6Rj/edSBF4CK77mBnSEoCYQtXRY7
Kv+ogZ0IOkI/UhuZ3tAcaqlTwDNZXUeMlY+6kSIgbRzjkcBdd6P6clPGJl0fPSDIQPZnYwQeYowS
hxdNBemt9ay3sFQakj05yxcbrlIXBNbOEjAs7bGqfg8CX8N/+N/5/+Uf8ucnEwgcDMM1LMvU+WB/
fjKd0zmEBRLqEZ3Pno0hKyGw8ExgLZwdVi+y7dGcN1RfkdX++9NqiD9OK3/cVrrkwkX9ILkm/uv1
ykoyicIKEIpDKUxauI98ab5YNlqoQLViM/v7gB2b0z7112zvZ7SF9hSxudBLVAT//mj+CMlWBkeD
5E0JpbiDTGn9eTS+Y46yQ9hZ4/ba1P302QdWdMc4IDZJA4vJkV1D5ihoadcPgxUWqB58FFoICqLP
9C4U4g33RwgIeTLFz9AbrcfQLJoNLsgIUJAO+FOj7q/XtJL+/bEb/zXg+3bs3PNSMPRYlu2oP47d
JHxnRhmzxwzJ/wOt59kRRgwbk6zf16c8TszFaLbDKgDYtAhoAu5IebGwUHAF//tjkf/Hsbi2aXMY
jhKGclxn/v5fRqGJ6nkMhxqVxNRYiz60rFMPi3AFOGnV6gUAmdGKTxo9hUXj5KvKMrlb2DL2Cz30
iOQq7GE9abAYbw/cWLteJBoAX0XlLzu0HTENtycN5LijY4cZDry4hfmPiw9f8gsbN/O9VgbN7xLB
bqmqE5pCjNa5UR20JJnupxoQL4EvycE3PO3A4SER1KBTKuLE8H33B6fpvHNbRfLUuMCtOp9VkCS1
xNWC/kVVEQojFzusazXgjNUcoBrG3rS23Sg6/vvzaQNv+eM+oRRh6JK6tKULZUubGeSvZzSTbNmk
lP4yzqJvGfjtHg4GNBF2HHEDwCeWFHsJsWSGS+EiBj86c2iOos4MWv7zl74h+bIc8+Zo2nZzvH31
53eoUQ60BzFA3b5dWwncFGfYMdD2p9rX/vOhNNpoRu7zPIXeu+ZM1Yvbe/Lbd9p/vvP2ntt35JQP
p5ZQRtbn4vCvX3h7/Y+33Z72IvRXjQOErgXEO+l0Dmb8RjrPGtif/G1MNe+QyuYikwi6vWqvbmMX
R98sxscidulN3RmzWkKaJw298aIA2rxC//Q89OO4HRx2yrWf7V0b78WI6/cwIdXA82Jor0WRYZf3
0HmNkKlxQUkKpR3h4F1jXKL5AW5L70+bhNwdcFmBWW996BaHMHLQFZfpF9lfSxedo0fA3skLhtea
zdwmJXvohWbLW2NP8c8oGB9CdnxHiCdXBUf0aEQ2y8Rcqr2oHZNsa2qecPfmGNW23YZjD3h9aEgJ
60eyl32r2ZZxlTzHAUrTLugwiHbxjo39LoBZ8+qvNVPPwQME9WVSYBvdSBx8Wm0+hueT3sMS6j1R
A4zONp7s0hcTFOYdndpRRzZCAbSjzwo/R5Cg/VLGJb+qdM0HPHBr8r18DCMUs3oSZDZTQ58O1oe5
T5wvl903vXK0iZFmv3p5OG50q61ocRHFCjL+VGpWubd67Sw8f7pTDndo0wVA6AF1rswaCkdeGITZ
xngPrF7VT6r2XworG7ZGMnRL7ETaR4oqBU1GfvEtvT52XYd8ws7MLXI84tt1Ar35DPUZXVV37tsx
J5R4kp+RjcKttNsX6Tlq52bptEFHZVzZkZHPxxvo2VH6a6zmaNn53IJaKN39kUVKvjotOOqq1U3M
Dy3gW88lcZO+0ub2NKiJJU0w3e1vT81BhzxLKNL59pTy/jqmlXypIfkvqeFT/yE/yCjckURwVgJM
8gzHYN3RjBKGxPYnOfqk9/zlu8x5tN/nN98egoTiMoRhNv3OyUVk+TROidgJmmZL0H7ekxS59xRq
08VpZXh3e4mNu9pHZFwvbk9vP8Xe8yfDhGAzyg9pfR0f3RQ87O3pTE7d1K3WrAYEShBIY3Md1Yb2
kMwP/YBqxDC5p/Ow1B7gN/qP+B8pbwfez9s7bq+HdZGex7EEHc+7bq/ffocNtbNq/PT+X693QfbW
C6xOScXum4pD+BiZafSYCLRTrqm3yP3G6PdreYEX0hyIxr69hVkterSytl9PVjSuAt2Zw/c8XIx6
hU3193OoHzaGO6ppyMzjja76bDVaWvSkqdTZZLlB07er4qfbazhpXOyGYEtuT2/fwI656jOzgk/B
uiRvOR/1aBo49igUuHGObrILq8tEq5xZ8XJ7JfPgyQrXiZkveC3GGbM3U4x5t+/eXhvTXzkI9afb
k8Hxv20h9h4C+Tvdn1EVFJcYlo3pk/oAktPEfgoiQMdstQMGX2Ef7QYsBeG310zU6pWw3WjNFdmQ
9TBbZlAnbXQ3lRcN784iE3r8TbynMnXrewp0uOpeI5/tEqB4qbWfbt2DuG4N57FRWF70sHM+Ayq5
TB6d+4ixtGQyIcZ8anzn06Qw6pEW/AGFhw381KT7KgMfiXz18fdP4rcin0tE90TEh3cY3RB/wyl6
QmpIAkXA3l+ElonMOCVaIYlJ2Es6tTdl5d5XwpwjqHjIfTjwbZEUKwvB+tImn+OQJtLcdFibdm7l
Tc9mSr2AWaiBB5sUzkNQCP3sA5VbuC2GbAbcvV2UdrUII64jP/bmjjkXlK7MFzsdh8embP7yDFD9
rqtLcrDg5ODFncy9ZzfuigjA8lqN+nfjt9Bn00k/a7k+bgGcjs5GpZM4McQy5Zi+uVO1fnYQjpzc
+QH4rLFrkvRazX/Tr6nmJFN0abH4LfXiSDhG/RjPD4hgxb0DFtGdaULu9Bb3Mn3IhmCfVNl4J9LI
WHEzSNJtCyKeBqGt2jbGGSzQid0eiBvXzyPz0jaHtbv48FQfPN4eUJHT6mo0WtxGARuYZ7fXG+H9
CvXxavRkbKQ0EVCB1cNCdJLHGnfFGhMJXGiliC/vsocgjvv727MJii1o7o66xvxNYizJeDCkeSCY
l1tJyLVuU/KDkF7e9YluPxdksY1+GyAjq9Fklha6L6rMLOnCiyE0dbw9iH9+ZUur2GJkfrm9rocF
E+U/v+kGwyEcxnDXj2VCIRydT4XDGup2VTPdx3UNCNHY04PyDrredGe2Ut359pXnF9HJtLGI+7z0
r9dv38TYH21dWVzSpNmyRc3JR730vVNfSpY8KGWJKsj91zJUv4RTxYQ96gIPbSbDY0ByCSXt4JIN
xPhOMkq2pK0GlxZzLEWc4lNDXVasAhv3G9sZUI2EnR11aZxYfBSflqtt0AlciQ2p2fJoybKy7OBC
5CG7jo5+WVkaJqBfNYSnqMvD01Q44Snu6RziglhFrAEWTtNrd7eHGmLcuvfT+MXVRspYY0ot2wyc
XaTov3WkO6G1om9UOgXNo/krPfMmNILOSitm/1rLxav8O0BtfMjbl04aTyy/kyV4IQyVTpYfbp/P
SHu08mO6EURwb5yyE9f4f3F1XsuNK9uW/aKMgDev9F4URdkXhFRVgncJJNzX9wDPjXu6+4V7k5Kq
VCSQuXKtOcdU4IxMLXujvEkBD9C8fLyuU8osjKacrqkpMdqZWJNIGZqOExHkcHf0+IrY4a1JOnXw
swq/oEMCIckt+kmHB6blBsmCeYVODmq5e6a5CTMMVwxiypqKHhUqsCT72EjczHGhv6uwJUfZd6tr
mR51Y0xfMXDWTPeNbQjL/Ner9W2BSek1d9s3WeT0enVRHR43at1R+ejcWD5uGjMseIdNpL6u/+FN
Tfvsl2hvZO6E576rrYvydBQKurXFr28sH+/LIy4PocPOGf2cVGuujDbV/yILLVbYZbxFKgUd4RpR
BLFItYnANLwNiizCx0OR32M/eEv9arrXKX8jl/v68UwwDb1nY7GB1rkRZTQdpRO4V2eY3Gvpl79V
jg4kpHWxA3Pp78LKHo/J/H8DoIQjc7RuFc71kRtWt9LP3b3MNKwQ89PCKdXFgUmY6WOAE6brQbCz
dhyaqM8R9dZAPhMZMHziwUc3sXasjFuCBJilQ5DkNjdr91lBllm5sPI3FoDBq/S/0nAOWP7fB3LI
q0U+asF6DIiqcQ0O1c4kx2YRuRYt4mRE9DvfWLFjMMUo7V/dTvOVbkYKjnXtAAwJSuZbUflUeiPo
cKvuQNZYG70HE1YTn30iIFCdURv46EHYG2CeICT2/XITD84zrVbo7RQH27506pVfcc271OXo8UR3
UfHobyrZoFdJAAcXafGlG/nsKZH/okytQsfXNyRC2HsDs99ylIlHACVNH1po32i80i8M44wDJjxa
qQObtOnM/jBqPSRYVX6psU7XyhfBvpgKi1w9ok7m100IlgxUw2mXdk30GWnXvr2FUy/+Ee50TTpX
/4oThd5yqto7LpV47eWWuKD2yNCsuOqA2C871VpG3qdhfHd141FuTmQdNwExuGmK8YBD5s7x+u5c
GF25GWxZP5s20w/GtMar1p762oJRTjLVfdA55Mb9YFwa1Te7chiKQyVydRrTUoNGnTXPnI1mtq6f
vWdWyOQp7N9CYwjusRUf00YheaIy7IgimfeJeFWMifOvb4wbtqD8O+8kkAfk1G+l5eDKhixfm85b
Otn0gmCP/GkbY83YhFb6NKAzcsvxr0vUQ5xpw3tMVtASDZdC793SOYPEjMQa5YsYxU53a8DM80Mr
kbulrVFvFQ2lcKkyVc2MHXfdBT5iLUm3x4ehi2EbBgbdhX4/+dPNm589XvrvQ+6V5jqFd5jW3AgY
VQY2UR4gbGdHiLj7SbYFpKFWbWRrdZ+DiVI3reMfKbya281oTlVfV1fNhmXtZ3hSEZHt8ev3l8c2
hGmhv3CkfzN0smR9Bz/gYxWKGy1Zl0bcbBtqCaoHntbz0zCvLQ5/4XCJa28DJpMG79B+GLJ0f50h
ujmq174gKRIcGrOuiKDj17eSVVqMw4vVq//5v8drlgsv9PF/A7YNDt6i2TnEjKz1RM8vXkkoe67X
6aEOB3myBKbqCrrl1VdNwQxDxG9pCQQMSUiMp1XDjWI2QOG6heF0j49PXUSevYD3bt/Bouwwk0rk
t+JatTq3q0cbEBUKFeVoHKAAblSeJ//YQu4kGGfvQ60k4fPEIZGT3p8cRuXrnPiTd8t07/ShykOL
oHTDSPZG/In5WgOM3FLGIiZjM78r3foheDT6U7n2p4WkCKCAWeysvLC31AvVq2Wkr49vgAU724+m
iqDuhsRPsty2mPTSY+0M8QKABjlzptmy6TnNawxVtayN8SsctGBV0iH4z+sAI//zelpV//f3/+/r
EZFt/9+fQ5pjum3xNyAzYaHo8fHTcu2C11rQmY3oyi45rgavldnYO6aZFGnzVxs0hgg8DHNF8zJ4
nRgAbNvEgFo3P0Xw029QFNJYnp+2QeCs/RFtCW4H5mJZP92pZP0dEXJgcNAr0U7wBchX4+0/z0bG
vXPIwvylx7eXRvcCnEBdkI9M92bwSFRyZ+j5/B0AlAgLSuCIopBZdzKyb2XV2rc4PGccP5+pkOwb
GY35dkIyvfzvNyAfuoT8E8+Pb29juziMTNPwrvHT+fxQGZYi6mLylzipOPlKs31xSRM+ODWJ2I+n
jweTXGhBK+VCnp96KUq323T0dVePLzYptuycWFUsQOOq4zRxiWnoXgciVq6yRLyHNRRYL/X0f15D
WIZUmCt8HSNRpHmSqnb3+Ma+uKA3klCZW3ke2cK7Feorc8sq+/34wuMhJooP70x8wo9vni1cd1bI
UU/Hj3+z3ZhiZuittT1jz935IZ3Z53qR9zvDZgm0en1H7kT4NQUxsaVhpAHtnLRPWqci18QnJ8Vi
Z5hmvdFQYHwiVd8I0JKvIRtk0Ffj6nFxkqc+x0ukH7U0jN2guXAA5osWO/L/9XqQ6fmGPuz09f9+
f6vZn0Ne0hZvp/YVz4u1GTqvW7daztMqx5nMgHM15KF6HYGE76YJ+tjjqwn/nENt0aF8/KzRGSjI
IqD0/KIrxcL4A0SPpa7+tlE8krJemwcg3MGzicJp8fgGaHBfOIaMF5sslL1tIowRMsDdTPzYKY/s
b6/trAv8l+atxc1mm1l8CwG1P1lBcwgi693xRcUPw8SMxsBG2y3ybyIN11FgpcsWEewOtmFxt3CX
O0NzHo3GI4Y9RWeHAn6DaAePVttPL3iJJSs41xoS98cox4DWWuCfjkI8XqWDElpPqmXF8HaNiO73
cXzrbevF1ouKaiJ79sBY/kEJ+z0K9kf15pAt+hwRIOaZSfQ0iKF5LsZcXnwcif1blHcpLFsygzEi
Y3IRdfaJKgUiWZ90Tyqm9ZqVxL3TVkBaE8QU8CiBDui6NfA+uXGVmktPXHryYwzSd9OipUobdDEY
lvbrhNo3KKND5uGLR5gXrThw1Acfie4Hy+DGSb3inqk2vNpN/vN4WQvybhvllbZoBwQViaphCegR
17EJRHjwlf0TVcYLb1j9Gvnss8hOv2mKZS+eUYE9QbLwB9TjM7s9w22rDbd9PMiXJODTrFXVgAVP
JToVVEUFBVo4oBIIcCi+wbOeMO8Z5jpPg3XDcegroYHSkafwY5HlvNQTk+5qGXIeUSPIIdZWlDp9
3MK0TnxYAnGBN5OR4ZBjNbLICdrZliDruTURu6TvQe2b78ncwy+D3iZCBt4rx934IHXvLY+EvwoO
j0/TNIdmZeDpXj2aqPOgY6nqND0aPuM/wajsnFlofNNpAhVc10tKheaUCRz4dl1ZF8yG/calkF05
8GZmVfTJB0hKADZtWKKK3MC8pJFtHCMdOZUExxsp7awnlr1uYqRXXLLjFUWLItepP2sy3Dt1S7nc
havB8dVhaiBKIbo0omxJTPyGt1Z9AcfKEP1kw0Vz5EX1s6J4/mVaXekEZdG3IK1+1zE++OR+idZR
H19JSVhjQ8ChU3iEihSOvZmCkCCu2MVapTfWTnMzQg5NZV3ijnlI6xyLvHqBtWScOolQtAXvfixH
J9hKEVFQknvCGc4kkncgY8UukUZFcXbqW/Otj8lIYW1J7ojIfdc1n+MwOQ6q442ZphjFZ6uydWw6
NN8KRlbz1EcOCUGnNlPgqCrPj4fAbk4Sq8Iq6avqZvuFs/EHzjIzfk62g3aY/1rENQrpdOyoVZs4
/autqte8hq6b1/YZpWLzBGaBN09D3Pp4On8RCWF3npK9hLX6FKdm86R0gAqUtgA0B1bpivy0KiEc
0eCkO2+rRrrh6VwNd6G91HofZrTqn+zS5mcb7dS4hTpWOYnDmmqSTTMm9tNEU2cpiKfe9QN+VDds
wgURdBSt9lXLxrfRnZpjHhH0VhJWhl8cEgmSdOA7gXI3DTsQUzT2PbNp9/A4X224njNojF8/mtaF
VvqER2gOctnpDWR0cMwkCWKOx5EzJfpy0XqVcajmhIpMq+9RkteXmi6PLZV9k+kAGrgPTqVwzbsg
BQU4s4hhr8btbfwXsGreQj1B4obI8lj2WPGmKeh+Eq9dWX3h7rUR5HkkyfFkvP1oYdsaWHsIRJiS
u3zd+1kyIy3P4ThwZrJb3u3ZWAAwxcfyeGNpda91pe5uWMIj1Fq1zm2fmxkp96YoaowUeXQ2fANc
9XjLFcqvhnmRLLz+PIz+FtRI9sZOwe8sJBB+Pbx4RjhevO4W5Yj7+W1JOQOzN+xH13mzbcTUEOyH
s2gnbk9W5fWU0oYWmofgUMRg2cfn1LK5RLuqKy+VkvephAIN1ssleLeGUF2jY61l+i/qXfc89/no
EhnM1yvUeqYd3wk6cOkp/Dq6PW5t4ddbUbB6MFE2tkBiiGT2cv3E6YFE66kHEN3oLop22qbzWK+d
hq1g8HxBEv8X76G2H2wxXuwR8IsKrWusu0tgTMaxRm1/bPQJ25VqiIvOJlw9fJztpL03E5UJ2NA7
GBK1M1K4PUlmOyfp6t9VVEDYz0yxT4Xh8j4N9F5mf9UyTDVOxibc4aIxP+i1j0cttO2VVViE2iEy
WMcyj7lb1ZtrVrQRXe5+znAsCG5xrehCHfQ5qSdP7GrjloG3FbqeM15PbdpRdG5KEjRXRl7TaJRX
i3goFp6mfw9TZGS8CU95OM34KgSisecO52lCEuRQ2JFWsIcT6ZL63P9L4Ueu+85mXigq4xhOGW/I
2L7GPXJbyNLyEJEYeiHMkOxyk9s28HS5tSs/OA66yQ6QBEj2VDYRj2Z9waGj6Ew1zuJj+I5oCKNN
iCJdVeaVq4wJpNBXnmjUa9a64QZAzpL8eeNl4p2e+i5mvkj4dpSfw9SKV6ZWF1stYkQ9Zvj1gA66
ay+mxHN7Rke0kftd2euAn2wCJ6XeEcMLVYaVFZlmj/IBREi1rewajSSiFBMtNYeJhkQrnCWLPCb2
OWKDXXVBjbMyQ+NrujsxjRYw7Kg64FZatWXU710ZX4lkw74IWcGStr0xCTPAQkOvLwDTl8sMh+Jk
3rK2+CeEVtFrIFbU012YRzQs4rH4pKzQ8VXSV4RSsShLAsggFwVlRCILAFcAfs5E/Ok0rvEOQCdK
XHBmNg0lwssN3iPejWj+RzhAsE+qqu7CK+tdPcmvx5YrsWGsQzM5sHsgZvd1Y2vVUcPuMbabzs1q
gA9DQZ/vy/kJvGF6LhgLZ6G3h1Sqgex069ukGZdnbGby3iEUWvRza9gnv2lrmX70pQ3wA5yB6w8w
ImQkuG4nUSQrr+Pjh+OX3Oq8wOMXOn8wi9eXUAPL7epbdObhqpwTc+O0tY6pOfNpMk07jlJ7qxVg
35Q0DoSWlbUFjmBsJ6AwL2Vk0xRupnZJkBWtdV3rVyaH6m1OybQlQaXgtYEaOmi+cqxkC1hatG7c
4FWzQghugfvtiVrd0sb7FPMEw26yiG4EragRlfWcJ9oyJN4aQdaejMlsFrrmii2HIvLeJNUflEi5
4YCBtNu10al03qto1kgosO4xah7h0tvQJsUQP9FY5iKmHtmRTSjIkCBeZ+6wdwkz3naOAeggUo8M
JjGxl1t9iv6kQHMRqf2yIZp3rRGIFND4oCdAstnoziX2+RUYmyAbxUdo9r67EHVurQm2ZIHLsf3E
mbzGI5nSnoUXWPnU1+TeL42UAJQSQAqiZhMPHQWf4qfX0Ip1uNQhefeEnHIMtKtnx7FfmSxtXT/d
BVQZSHmOA3lfiL2T6iOMFABT13iKgNrDhO/LVWkA90zUcZAww+maRodaKcgnlfNaQHarjBDZVhGo
lcN+hlZX0zD6AppbG4zFL7GE2ZNDP115Mm3vk8gQ2lUVu0lRvdYl9iaputvjWlOirzZhPgIr0w2x
1jvPuEUGqL4WEKA1+fHaKZvXIAuaa0SqYuPVNGnSH04pzX7k1rpEadyvRhnHnyJNAU6k+N/GaBnV
+MGCtE3eYoL2BnKP4ZVFV/bK+DagjdkwlVkXpcfqyJa+CskN+cinBtCqIt1ijJMU2bYPbzLU9E2d
9yy7LDlR2txUbUYvQbOpBze6jE0B4U2chxjGVNQa4oUEUPBjHbmXWDVxWKDNobzgunJhg/nMCrkg
iDXDO78LbSe9tBNJ01pGDwCnA6Ke8aascHhutPDmuLgHhVkRf1sZ5TpMiuCbnkReh/ZXX16oUOB5
uXbzSkhaeK4lRwp7UPLsBsZPO2ydLtE3UaEtu6wqjlNv3wPUg7vG9t5V76w12BwH2qb5Om0s5A0p
BrR6zNQ+mFk+biZOGhxLxpJadDO6fWD7jNYiGtPWROJNmurP+LTptFl6+RcT8CKJzZSFEvJvyEL4
xAlCP2pptA+IeW5SMqzrsr25otm0OAZXdu/QpjMH/x0NwjeGKuM8eoizaZAHu8ZCFeBlg+RCIfws
HfiD6+ZkWIG5BtnFNFvoANgrctFtYEBssF52H0kp0Mi89tk+aObp3rKJg5vOkWtPF73iA1flj2no
5SM7Ern7cGJxecX7ECzp8HwRjChhJR17RedsGCZ0/YwtCKZekiBcHTxhEIsG5gGX/T8mxpiPvNRf
T2z/kFqyIxo4n0SKOfGHsm/rkwrGZBRQVr4Z3ACjtjnc2F2Tdedl7F1tQltEkilDRtAKVmCw7p3u
reiZ4Rcd82yb3FFYp3QLldt8107/nvt1/QdMGGLtemNEzb3X5L+szvwNjg8AbtiuoZ9B7/NDdG5t
k3yScWHQ2irXQurmM4q5hCQxygXIzQeF4mMJaek5kUZ6hA8GkW8OYcN/n2A2/ISBF2Pgo+NaBPlL
BjwUP9jM/6wNQU3/D3vMCtl+cjUp7Mn2IpTAKYC28Y5R3eJIR7QghyrEDYYsHe6r1hDclHZQxDR+
L3LNsivYyPHQaMmmoPO4ibqqXohR20OYv9OxSc+ZQd47qWdvzsjA0dTJIwOuAyJhAEwqCs5dqDD0
vRR+t1TN1L1WbQgsoSR9KbxFAqJjyjmciCys4l0ybYE9b1t3uIEDs7Z6EQn2KRoFLTbQVWOWYh2N
vJSZHygwkZ4PRUfah2/uyOYaYBRl0UWz/5jFP80oqqUv2+nqx9mvnYavSVWRA9B3cMYHAGueRycP
WbLzw/4WmQRTDblbbCTF8ZqYiW03kUwDwImMT4sPzDVhSIbCaQDQ69kmCfsP3ze37JzuzizmuGWR
kxIRll8ZaoFlN9QRpxjOATqYqK2aD89F7V6aKPA2eOLxs+CEsVUZMIQPIK1IYugrchBLENxdyK1v
2vqHpdY0rjoceK0iB/atIT/haTQmdkJPnL0eArUaMh2YrnUWfWKdsAwqznFlvAP5GZWltdeCgnvS
wmfs9JcSOS8HjHrLPClcGGUP2SpolsnAxGoko3ZFPFiKK5hsVbJo4KlAaYbdVxCKVPWbHsvNUWQF
v1R805vwvdH199KHjeaVgHP69k10DIfSVn/vtA67LJ28F8LEKbzhLjYMKFkorR64DV1fzubOynXU
X1S2+OYIw0DxmG1BLsZ70hnKo6iDG9hCbyOSdldRJn4Q4bbEHBv3zgA2W6uXMSt6jCLlveAq3TLD
kti/wq+WKCKP8CTS2OANDWAZDd7rKcL/0SWMRbuu9unkkI8RB/R3dAJ0PBxTI3FRriNezYI6y5X9
bkzrFJ8UWbC+HfxYkiTEIYC4WExvCDrU0puc+4B6cuNkzWdAL5tma/WlS8nSxkFg6AC4OWNIxqcr
V0At4guYf2iKWCZChwN8MCSoEnoOcRlFHR61ZR5/lXiaTpXTYZhr0dsybebgYmXaeiRAatFp4i/w
B4ovxwb4YTDi7oxwT0wnKWcoew4kRxMND3YqI7cYwAMds2lAMcc4qqNZjjvEfhkdQSoHbjqdBENs
t9WRI2W7rDF44t2qbm0V3Ty/futJisKC/ovY+Z61EFZQGm847L74k27sTm7ms4M3/T1nO4m97ike
I+NA4buYcjPHNg/auaaVVyoK/rQVT00B7QR240tfuzmIQbJ0/B6VrB+NDJXCU+8OxsLV7Cfb89o1
6dR3V6t3rTM729ZZr5HUNRrPnfyuA+sTiK6xanp14ARLhEJrzGLJAu552aG+ZGkaj5UW/MXH8qce
4t/Q/wn0sNlngfdigIQ8F5pxk64NTSqrzaUUSN8bppKrwQs/IqbCC2K22HBh23u1Vq0QNEbAzZyO
2G4t3INAWcYdPO/erIx9Su6Y1Av6/Fqe7DKo4S8EhTQn8zCaBFFNGBawnWl80m75U5M7MfmkpAG4
SW+9k4VL3+6YflXB1lY2/np5p6346iiJht6PN8pscGCqdqTO+eQYVS80R6elT00EAQn5vePKdTqm
3co3/O59TE520/ZvwwymLhBtr6xh+KaOmJYT7KWl0rWD0CRBDxU7ZvebhkEEB9p8Tnpgs8BByAMQ
lzybjEPDSvKEfxWPqATTEOw5hdHX6NQR+5uxLnARLdKtSPj8iSgDUGKt+1I8e+xWl1wp9zBVqNaU
xrws6wp/E0V5Qow8fDRPlSjEWmOENwbVFudEvbKdAcFNfs3ANC7twuO4eZHtL5lLBXDdSdEm2gbq
s2mIoE9TPzpxFabLpIveObpqLHjDatY2LMU07eIGCH/q969lKbHc1dPJoDNPtCEGzxDUiG/LEFs6
+BrHIt7CBU5nAHznDMF7ptCz6vQKlnlDVoHsq30ZBwcXQqHraC+0MT9Gi0MUbNQ70I6Fj9iAsbQ6
sNwzvuL2p5Yc6HX4dbjvMtQMemi9FUqZKylqOsqKzHeIHLCI7IXdByg1u6fGJq5jCiE7ghE/EPpV
TOZ7Bv+VThrNUrWu9Jl8hrIfKV1KJhaSz3rCK0aoxQwlKd4DeQ4CxuoGtlwiIHNc+3AN9k3i5OTN
ipQLejpLO6lI0XVuXa+DjO/dpWNzNoy7EAvtOmjGmuAfBBQt7BcORqRUUt/R2clOKAOofJVzKVQM
gst9zjOrfyoRuGOJBNVXttNOS91lZIvvOf+z4N7c4RLhkEdDwCY/aeVO8VWfLIzQ5CBj5dwhOAkI
AASUUXKW3yesCKTlRi4ebFZ4loNLMidCGKU5J0zR4rWepqnzj04X3AlN31dlyr9NbzTmfOjZe5vP
y8B4axNRTHsws9zhmOeSjFxakMoYf6diongAKbDQ5Y/uqXXkoo8P/LaAg836Fr3WNaCfRAcCxDHg
VyOaY+PEMX4JbLiF5a8aaU7LuIWwB3ISIf4W4NveRqm9dci4pq/BQHEon1hdEV5ntACCuHoqixd3
6KkhNF3bu/4eBm4A8aEUC/B3H0E8HUcPkZFXwFOJYq4Bn0zhtvZZPrCcWzXE94BEGxomOiEyEssg
cNhhEY9XXDDlsmT2v0SttpKp2Fh1vgniGAqBMneuG3JcBaPxrtmF4PBnHJKkDThmVzAxQdLQf0/J
iIvaHQrmK5ET3abJh2Fl8QizrukWsnOypdLmU4qfUtdMGA2QKy8AunjUSMxYC8IZIslfG/tn2Wr4
34NmRyzamv+eW7AEB4s7nsFtS6ItMU+WfxU0pA6TIMrGLoM9eyR8gdjDr89wiBuaeY+XP3GML9/C
LNrlSEGigIJiAGu+Vwj6YkP/iQsCNup4T5rK0ccTnGfF0o4ahzOt2OUIO1dRStdxysZXUZ8MtpPT
sC0Y9kVjNserIhWwsLqs6Lc8hWFPuaAhUYr9/EwTIlr0jR8tLJIx89D+lb39DDbSWKn027JG7o9p
2IeNjqeqedG07iZtJL1txNGvsoa1oEQk3+RXh2kXmQaCuUr7lUkRbrsazBH/JAZp6xAoEtvD3zLM
TrQ4z3ntn7oUwDuNTTqn+T035E/E7khFBXuuT2oi4XHbO4pNWOarvrd/o67mImkl9qzw4JcSQeyU
EgqAu6zX3WMOcHwxIINYNUF8R0l9qOU6AaKKaEj9YC355dPdDgpGBd2mcdWzytapFVBSx9rCmK++
HG32wtJPNtGdi9AF3IKu97OyZbIVXnbZkhCpr6zA/bEUUQJBcKDS85Kdj/8FINkb9/xHmpHN4QT9
U9H+s7Ngn7V+u+3xuCwSFX8xXGT6aPhb38eX9MjtiU1wTIMYqVkDqq/Ha48HpYNPF9j8sJZ/mnW3
CtjJDpWHCGt6ThBf7SvTBUGjGpt1J7cPQvkWrJdeLsi1JW/Cx3889BEaDMIrlcLc4Q2YXwSZfTpX
TBKZYhlkY0cKzXb0LYWLrwsOVNYByN/EW8RhhcfQN5KNYri+oH89z4P6vWwlaXSV/U8fclpyEJUq
dtsxoVHYLaV/bNs2pWeq2GFMOtp0ytucP871SWrXoZofwNSbh4R4JaZwAKFUAgyBITUt/Aoxu933
Z+WayW408duZQic0R8PJYWFWeDbmB+SPKRPWYvbRlP7KUFQSQ5y3V4blS0Q/P0mcNcQS0x8xANrj
DuIMmmjtc1cdTbb0m6YLwvPs0V0bEBRe/JCfpdZ7DMS2Vo7TQSiNnnFivUdSe5GlZ3KcSPxzykHH
yWgTpKN6eTyENVJELXQ+ZcMAeFJ19+Kh20Tnh0FFHx08B6gxNp6KxVPuRuTmqYwpwChRZ8G6II2J
pmYfvE9eDAQ6hgneaF6EYdG4lwzq+SwtAiqrcK8yjj2G1J4eD541b+VQS1b0e959L0KH7wzdofCs
D21IcrxR/RULXboSgZVsxizAZeDmR0DpTu0Bhon8BVxOjB+ZxikrD19S1NoHZN/V1SM2WfrpTXQj
M0T4nvfeUGJF0srAxDPHkkXHkE5B6juEEVv0fq2SjuQ0yh0chu9CRxvduRccutw/2jRuar98chG5
cehM36UxzQHnGemWNCoXmie3ek/IIuTceJk6IUm+VvPhTl5DZM7fiPnhLrfKlzGOY9Kwu+kMubzT
mCB3hiJMni4tfyra5y5EW6p1ybbuDrw5S/5d096nYXX0UW3Q6MuGpQzSSyAtCbuUSHIoN7TDrOYU
58XbIAxrN5EADfDEDbcWTbOn8A8mOsKxRg+sRUoVrwR3jOlpC8vLXuPhtxp62ulVC5RZyAtxDKIc
9l1fVPcihZaMSu4cGkuJbexWEuuRpGmyDe14Z3QQv6WZ5MAZGvGZOuM7Mi1i/CxpHYogtg6UjPk+
GDOKchITUsY6ZFEOLNw2oYer8H3yK7RqqfBWXVz9jlAQFoD8jMtI8tLGdYrpKj4zaDKrIDOmm01z
b9WIlBDiAAhhp+isEdPoXTPBdIe5K5qeWdVFLpUg9a6xD720xUETzCfGknkc4XDjwSj2BUpZ5nQX
cNrWJRpySDnw4x3J5VHGENFN1HPPY0lXHxJp8yeo1TYYXPvDNimh+9BgeUnZWDlH6hs1QgGomqT8
TuZJYexcddxGazPLyw0qbmdZ6OAZ7YwrVXdDZ0tWm0WV7opjDq6QbqefPXdd8ydMxJ8pm/MNwird
5+V0Q9T9ruGJ+uvZ7qL/CekNf7nV8NojXWSisYr02PhqfDiZ3mi4L14BzpL2Ykz8dBiBKzIQwYlw
Y7bWdA6kbYKEqvAxBUSXslxyY6r61WqHhQBTcdLi8B82zeqmRt4oMzf3iadpO9ex8Os2QJrMyvzD
5GDVBiMojLIi5KvJCHobUJUicD+wYUQ0EYlObHrtD3yn/NdSF/iG/t/KrZoFuzlC1l6n/VbaYj2A
rAAyUjvHXrORYJSdx0ifpXVQcf7XQl6paDWkaFtaQLbMwN6LpHQI30zQEU0XqiW6UAOBzlPmy53N
WJm/wWNu3+Tt2aH5uE7yznpzo/BLFI39j09zOZmBfagbA+SIqJFGd9lWUiwf7VhfJoJiPsJOvdJ0
cnA11ywOQ9n9z8N/n3ImKtZ2NyHrirUffD7hZgiwSdj0U8j/HfR7CFuT9CFx07Fa3gOV/5QKR8Lj
mZ4nAEb6gWF4EtxLpFF3+m3TxjB7XD7z00DhM6Cmd5hv8bTIiP/ByXOOZHBGQw3UrxXO1kFhorGv
Pf33gWtW50RLgSqYPD1eJ2Hyf76jDNv6osTdi/0NUfa40aofv5q33SjhlZ6LubBHuItm80l4Ap7E
yTfXmRGWJyM3ixNJTeWpklhoTdiexOKA6if7kyDBQTNZ3BPTP5oxLNHRJvf48bRVYYC5LeLLDAj9
I3Ip9p2h2D2+KuevxrP1pOtw3Fh24hIzogCgJAAFAMqZz5M7T2tD9WdolX/wRv+LEjI64gMkJ5O1
LB1sayf2wK44yG5MX75YKFg6RpIL+Eu/gJCOvjb9ybi/5+CVdVf38sSobD4hMtnPVlMewcK18ZuV
Q8/5PTjoHI71BhkGIpJq0w3Jkz/2L8Lq4vMcqzOl45vnSUTOIfzq1CtPIlLd0iVDA0tM+mMKcbGK
UjsgQ8epukSVEawHazywvvfLNnGjtTY3IIJIo5c/N7qy+FUX2nxwYdUGArFETnOc/RK6Vn94Bj02
Wpll8YwAIV31qbnwffJw88HFgBK+9iGYoDoSZOeem4Q/ODH1hJEue+rUjgdQ7yTrRHR/g8I/2f6R
qSmuW7O+yx5ispczhMuK+m9pcC7SRkjBSUutQ/JgmYqbORj7li3UZsq9rBjjYUeI/wKdHdZVpz/N
SMyV4Wg0u0tOpVV70l1yWWHRrWi6Ks2HbdoT12PKGXZi5iuNZYUoPfhFdffpd/Fa9YzzcDyP6yYl
f9S0yjON7RT8iP6ENGPj6fV+HOx955afBuH2S/P/cHRezXEiYRT9RVQRmgZeZ4BJ0swo236hrGBi
k/Ov38M+rMreqvVaGuj+wr3nNshUWFDl+0LgviWel1VbtYf2n+5Nk7xnZJsEH5QWM1CsQbVhoAGq
22eFN2AaatR3fPtIhS2ig4oHCbiRZ/7dnnqka7UgQNbar2DGZKQ9pkW6HGsjZtrFEgAphnczG/25
nblr9cjG846g7IQCKUBPTn4ZxtoAIwT3MQHAYu7LYBndR29CxuZyofeGZQSilbDIyGbDXe1PdXTJ
pjT3h5UmnteZWK0aHiQ0hrepFSvOs6LwWxfxdcLCQOvF12ouIXKzxWfubDNLRaRreLwMegSvfXDz
h2loj1XhdLCUopeZtWJk0OppYPYgrRbnpQBZpkrDY6jNMAKMpbmFK6u8eDcjSgVJ87XA6wYAGpLV
dM/YdVujfu7t5VpW1ZWu37RzOumsiIOV2izNb5iq/y70q6mRfos0ullaxewhGxjZtJs/jggtQxe/
5vqB+bYTQNacKLkjpPZ8Ji2vXtCme4fF7S6vWYSnlXMg6Z3crYGhaJqYUxClcLa20gUvEhumAQci
+2W90j4J+Q2GqCFweDFPqFnokFmdaGURoEKadkNzNKwe838rlv1sMOURDyOiXj9FhqhWCbh0pQSa
zOTABP40GiWddRd3gbFdFUAY8DjM3cWWFrQ/2ShkvAS+8PgFxcgoz91qFYQYB4x5vuwIRJRtHhSU
kzkuzCa3yGu0/60ajWJZG79S3XqaYhysNY6S3ZwvJwOkNbFmuekz/jAnB5J6tYmL4QZ2ZCyW8HHn
vnuQ6fJiCUZBVq69ZVPxh51TehqQVf9fO4s8JmMzLZmuJT9VzeRyzsaPfEyp39aIDzO7zVY1nccx
weWCkWKHtPxJYQ8Oc+hsZ7V96ZCP+FadViCkoLUSU/5G0gDrqLSl4zAxGJRZ2Nt8r1kGOjvJn4jJ
w6DpfJsYEueSjUldjeuBqoH9zQqXeGIjonQTQ7qFPkQDFbY0DYosRTNhGG0oPSxpJHrQq5rxFAg5
HtrF/LW4yEGEzqCV6rQP5FozAMmnr8FIxzNG2n8Vm3EB2/2ypOsHEVOfLFx91/IIbIkwGPCak+nS
gnfVzE+ysYDaFbx8eb5bS8hNceQWzLCL79K0u4vbrw/EWpc+tw57rvauTaxtSqdnfeJkx0kl0Mrf
6EQGnxC0EWD6U49hR68Y+zAx7ANWFzoBmFesdseYnzhWxC6IteJHH5f+kFUoEcb4FzPm19YDN8OP
grSzaaaFHl3gx9saHy9cwpqqPjn8lQLd8kwfFTxEv1ZnCZcIdr6NoR/dmZ5ncgFv6u2H0m0YYwNT
EpepW52d0LwiESmMIGudV5T5/ojDbJ+5bPVmgxN9bsXeidJHuK2bg3qEXoU0gudoryyX4iRG7KKj
NZ6LPkh4+n09WVln4DgDoos3mEg6TSeBceZnYjbICNkSMqWplkI/2ipyduTs7mPNDFZvLIKyN9/x
W7J9sL/qFG2STlZsMC7PAoEo8IR2g/1Xezo0llnzM9ofwkcQ4nVOFM6988Vbxu2oNwxtO4TxE2wy
qvmVV4DTmTPCMM0/5Itc2LkT7Nvyl297lrwRMjzldbyOfJZWPZLljjiMPA6nBsLXF9T3aujXYFr1
fZuZZCmmLZXtEDOY4tqjDmx2pqt9RP2EnKOkIM6n8nlFKQ1OCyys0VWS3h1OgpnU/1L+yrDRJ0YQ
6oWo0r1QzjFmSRxWxnLWvaHm5V1xmuRTenKS8iRGii0UFfo+TZtjWiAWjbhJcZf6cbPaRBWu3aHR
yifHhX7nzSN6HwJAjJ92A3aZpQ8tsd13SUf2sGc/4IRGXzPb6rICf2A3UZ/cpMVjKC1GCidDUsJx
Xa7HEq7/uvpNkjzKme8zrbOF17kJNcf8M6HnwzZadJxm8cGYkQFK9VxS7B5BIvgclnyuMiJT/Iqu
GRz/pD/UapqOLulZiPqmLiRPPB+e4zin/0L34pcOfVTsvVh6V1y7YvqVul1xdtp6q5Aeenc6W5J5
ummXb20+PufLUtCVdW8DPOQMqh1MB5vLBXh9Zw2wRfM2ULP5oJP+/tiR3zQ13VOiSgrcoYSAbeMk
0bYmQCaTP0668tW6/in5kVKLc9gAHQylW6BKIfGjscv0gIUW6JvTfTDr7OjBIwWVJma2QRNFRVAh
F9upYWVsSFfbiZfF4RWqbONPFPWhKQXMufwKfFX4BVpOvICHqOzSQ3EzjKZEMU5/bbjjd0zoAc9s
tCdYA+pnuwn27qrOpoMLDyOg7brrEWrAmHTT2GoOhHEep3Ums60WjP9MLFyFhdWhZAz+YjmHZaJK
FOirgh4yaqWd4BiyexQtUajgbBmht2GbFsVxMMqXOrX+Wr1NOSPM7JjDhGAM3KKaC82WsEuB1w1d
dbD2EYD8rZJ25MHuouxUTzGv6/SvgW+NZKqmV6txm1rvmcBfhQEkZEc8nfIeMmtng+XrrIkpsdeF
aGO/JqYh1EMO89klv6M3s3ipmXnH/GjCaMSwldkN5O1kv9bd39IqXnSZDiHf7B603RMF+Lc5as2R
yzocPMc70Jsxr0n/qqp7zPA77oQzVrumtLGxK/UMpV6h/a2YINQLk31c1sFETtFC+EX3dx4a18fg
+VrXzqWHdphZXJPDWgukzhIgbNvfnUmufpF/st0ONdNFa5+I306HlZJU9v4Q52O5E3HxXOZ43VRp
GUdXovRbRl47G7SjoGtDefeSphnpm1UUNOBQdllcEYGGxWpT2iMNK6dD26zvClCnPp8o5X/RYqMC
GHS/7vKVyTAfeU0YBIuS3M+lN2IDIsbRJPYBBecmTOAasynUCDnLQtxIJ2sl1LiQvDWZ+cZ+HmC5
Hf+1ZhTgydyx0ekoh/E5n8wutGkD4btvXUKMiMb7o4wa4YTnvTqS8a/hsTDPmmdjNH+tfGvA7jOq
BL59DVm/XJL6BZ8duX3M0UKJbVVfBFO6YnUPJvaGoHKDetIfxZi9J4Br93UPwDhitiQ2x59BM9Wn
5CaQcFn1/VPRqu4obKo7JqIIGMaVXCpSntv8g5DyecNXcLNkuuaPjcMDoFO6C/04LJG8E8SoM6KH
GkBWvKbdy0bKc1dF5H3Dm+DzXyT6faqqMuXGy9acKrmQhGq3BxITDMaiI46x2riPOv9rY9P6Yu07
F0IgIm3Ys+vPzOHqi11bHi8xrq2FZ9YSbHphvXOiD33FEdDskuluzhvw0iHrosU76ItVv9ma8WOS
B+tXFkkyC0EGc6ahvInz2+pB6LZZ2xHsASbHiA5aPsz7qrYdn7WZtYexmxKivYUxaN+p5W3ytRzx
KoPpvc0JTABihkavswibfTLwIh4rzbovqXYhSpd0TfubgpaymPFzoCfzpddylqqWzvrTi/GBrMY/
bTGqMKrK3JcWKfDTxEOkgfHcJFKpIf4UWvzRzhVaagDsvOvy2NOZhsbkfZl6c117okbToclCcMAV
a7G4CKHF39BqgZ/QBvVoezNiosJsdpaJ+n6Ce+yDYdjr7fovd2MI4MI6OfJX3emMszyXKYajvD1n
6rjPMXK75uAe7RV1ZU3SpNScizUxgfciWQR3/iV7uxjnYwbgxdBTaAvDCsB0pWKMLOuP7U3i5kEa
chnZsz+jqDb07EVIayJmz3lm5Xrh/q8PBBqx/EChDCykzV+LrnusNJOKytO0o25zVjRZeV3rdgd4
4yFDYvkZ1zZZjWRpDdMQn2c4I65TsBUbuvogdYjlOUQIwf8QsEmMF97XZNL4kfT2DpX+3pwLVBq2
fEXBo/ZzQUpEWV8iq9WOomRGUuDisssJ6ELZoZVgzovCRblQmflT6lR+skK8ueNEY5cJB6WYSxGW
uMHU1WIvJ+4n+PMlKp9NVMTGW+cMcnLXfou0Z/4Crb9CzWLlU/t9/xMbwB60xosOY9k8jcv4kYz6
oxdHoED7i4ERIlSC7DldsusxvBS27ECSHOkYf1I19o+TGsi28WCnA3egPIUWfeJT6useOZzmreBK
mzRwthGTg+2/THoaYqR8cVwsL7nmPZO19m9FFj9qtNECd9++HrRwdb0FYaV0fcPFfZRXjDmVss4C
zM+usRy5r9kK7wQMsKrBeboe0RCzeC8ojdqR4XRCu9V92DaLCs95AP32ONlwiWuNAn+eQoNZp2mZ
RC94QKiSdNVoOjCIDenjsiyTv00FMgUcwamLTwL41IHEnvfl/2RSHt20dfqgKIsXk76fxXL96Loz
Y1RYhQFD/Bb5Wx4zwhhfIaUTQIcKiRwRtumV5oldDitAMXMB3rfchQ6qt1koM6Q2ZOB0u7OrIMob
A/1E25ooB5f4TGABcVfIA/eJRaXLzzdfGNpxVaJxZ+Fk5uKUMZKyN4tnK4gI2Uyf//9u9bT5UaX2
AzLu6tlZyjaorXXyMzTKDZPxsLAvaCq/Mvelpwq8D16fPLMJyU5cZzTEy0KnRFLfCSZe8mTWOpIC
Ub23BTt73Zit56nT/Nwx1E10SJDkrEhg0PLoyZgxUWsWVVA/fZJeTp/bDSTDy/VqNf30RMIWrp6k
vJpRTwefek8thsKXXqFw0WUkDkuiSLac0wxOCaeN66WseHrvFpl6/5oa/fDKxBvXPpQjY9UvFGDj
1bVSRFMZya9G3LqATTDlj4sjMHsgq8s7QNks1vxuDlfC08AxUdS0cddf//+iQ28IWcGN7H3Ifh/d
u5ogFxHsUB1RFYIIiPPilCi/j63XHAY27k8tZKZrbABi+TZ9FbFSj2szdvwF2yDx4GkxcEcXl6FI
xEzdgOshUg10U5voP95kLPdyPRll9OAIcn3btOHTnL34fRX0Iy3InYf/f1uNWLpGhfSO9hT8u8wA
KvZIc3QQGbsGxxFPmZBX3SvLq/Dehko7lnbkQSYcnR2bTu+qT+IRnMaCz3VADrfoL3a/Jickz9S5
dGrCm+J3jXKfhpTzlPCwZDd02q0oKu19kvEnU1B1I3GBeUxaiFOlQ4pLmPFmJnjRFKwCviYECHSi
5nPkRc2JgCEEesBURzu5muzmD7mCtCmz0brO7tWpUvfx/9/0em5BZcsAc8V6Spy3UI9Di3KNyDaA
8XuxsBVbvNIFZr04NziNz9R++b7OogIt7HiOZ8pBhivlVqR1T86gbnJaGEIaWffUgWIPJSU/+64+
zKTn+Suf1wyEK20eXaxAzD2lCBzcYm5L+WDP66Okzr2pwiH3LcVp8f+vkP3he7GLErNVUaiza0Gv
wKhyQMm7PVxtcku3L/XCzBP5AlAcG3Xj6OTZy/9fSkbkam1+T7ixzh5c5ef/v0ys5LXIe2wnfuQE
t7rh0jbLHfNuWFdDdkTTz+WP0bnhBp5bp/RZBMn12doeAFIabbYAnHRc8t29MBJsmy5RMwU1vjdA
3bf68tWbBXB8MOvWzIgWo/7Ude3dEEq8rkZJRrejHTGYM5/rPPXSj/Q1XPzsQ9oTSYxBJLsfs1LQ
UB2SPOMtiJbRckw0WYwZ9tFqjOUB4DzDvBEV59QymRaWeR6idPRnXkZVzkOYeRgpBwAHLBdiZs0R
LKPM+JOnM5v22b7EeAl4PYMaF+CxFP2HRr2NMNO69TlIPZAzjbbAxqlOPf9kaPGjdmQlsoyYylNe
hab4LCNrPI1L4W8ZI3BnCHC1UfwlhrmvvtnBobezb+QRT0e9JVprHo03whHMDoyg8tLf5JoY+3Vg
L9eqGI4b53a8xV6U6rOP8vpR1eu7M4M2zTGcMZjzMEW10WnrEs1NSFMocbcShGvDiP5YjUw+l9Ql
ljk+YXpILzrhL1yqx6Ks0P7K8SwjnXoCLa3j1E+Wqt5QhBk7vEOO7yYeQ/Fx9kfoufwJdXZeUuIo
+rgHN6xGf7v5dzhSzcz+EHhqfznTk+VpR7xA94jW6B6l5o/Na8oGtCGwa85CUcvvVlE0AMDf9aqn
aPOM/hzZC6woBqoOhfHZdBgxY4vvgjL/0eoaG0XF6GdIE8hFAzterdtSnf//5f9fqHDbMCrKd6fU
XeZts/Lx9OzEgg7u/y/Z9t+3rGEY+S6XMa8rrGcgEPpL0lnfnUG6aYV9ts5cD10tXc+2WXQgmiek
ywbIbtsHFokm9H7CfToyaKRLbIHs4i1A/WuKgMUT/ppAteI8gJB7ZigGes5EPmlGlAPTyHQLTES/
HxGyjhZO4NbpxGVYl9emGKLQqxRquAvwoQnq77I8lbX6cbNpDfPZ+JXBZsZwPvjpIL8ra/7TVrgO
+vLTnaJ5P5k3ZIoUwrgtscTrDJV6wt5zmp4oujjgN51o+lfaCTOq1g6b5bQa9cK+RV1Rkf+bJ4Ya
hNONuFxN2lZtZTy3sXEr1CqHkQVnuliSN5mwh5ylALE7+UxEbKPj/wRbHzkzeg/LPDGZfMcAn+F0
QWTiqAO1ol/147cLG2OvSZd9ngFInpG8qDqNxfKm2Yo/6Wh5lAdUXzTl52iivSWCU/U14V9q3UWe
dMK+izEcOFZ11je6XUWL1G9ytc4u2BNMOUGjhkGvqPTxsWrtJTCmziC8sxV+XhNoI0rgD4m975Q1
bvl2ry2OCq5g80tHgfLgOXS0idZ5QdWXf+IGSMLc21AU0k7RbJFnNRp4UfHLovhqMhhm25JeVPti
jrMXQ5pfUHLPYJCORin8pIHi3ereQ+VFnL44l3zde0Im90yv0Fq0oOgi2ZymPKIubwfjGOJs5Hhl
zXCPTbI5TL14VYxghs5NmVIv+l7G6h9Pyr2uq7u5cn3oA7JYwZR29t6LdtpGDcRaqRD7VxaojqWE
N7WXbBE/Nva7TcPxhTPxRcaks2buIk5J0dL+NDYzOCe5RbaT7AEP4CzsyGBurHmFsIjgD9mOxxxu
eqZB5kOJEGjxlu23GJN+bX+ywSuCbNNJ/f8lmiaxh2FS7GXjIT48uAQin4my1xGHVi+YnOSZkK0l
iMzuXiqXHxMAWknnepiVdXQbRghoYK9q7HjaGbrvsqntjutvZ/bKQ24QZSLZTBv1V21n8xmzCUsA
nTgMMSIEsqcwdufoiq9u3vXLcIEM6YR4QtHqDQ46uhcR9STbzPZX5tj/nJhOcr8FMTLXzW6t1M1Q
mXPCsqzjQ50/SqN46BgRhGVsDY8MG94rJFAHkN1JsLYx8UFC2HjSGXlS8/7WncY4Jhkra47d0cZK
E41siIv+bXSRO6axM1DoDI+jKVCPxcLdIbNtCDzq1nja/598gO47Y4zGn+PxUJmyFBdLsCpgEo8G
Y1soxZWPJlec7IwSqTBfJBvv3WIRto3Y/Igcn+iEFhH80mExrY5ZMkIVrdhh5cC/gw3+lmtyfEhs
AxkXmdYJwTFRBMpmRsGLxC5+Wj22f7iaz07VfVkgvXZlOYxbH849bxHnszm6tLInbqvu3GAwkcKb
Bnt2siVj3yMac9cn43JC3nTsLfGSRgy6dFfSEzjvHkEkFzOCqpk1CKVT71kHSJmTbHkqBmN8hSI6
h6Bdj1NlflbS+HRAik01hC5MDf7Q0hGIhsFum0W/MoXvaCHDyC+GKkhm46aNctrVTvwEj/ivtayY
SO0GK7SkWdbnd4Uh/DKr8cxQHW0dG4TCHX7FI1kAkyH7X7ZTH73c7Y755LhhUVk4M6kNWICro0ba
a+8iZBwp5M91o/v92H8gZOpfK/z+T2TI+gyZtZOGNIzxF/e4rFR65P4bdoXu4BLVjXNVJnbo4ocG
9+7oF9eelgNF2UvKfh5hMHL9ySkEsM+EMjx1nj0yyfcDkGIU1GgFjLdhiP9miPOfZpt4uzrXDjLF
IhnNi3Oq1g9El6lvl+xa9MhMcWYVV3Kg9Rekrf4QL5afpf3ZsRuN1Rr6Oacy/2F7IJRlUTsoFqNP
jtBpFtnnlEuS2ub8nZFgfurZuuxHrXjGg0ERnbjHqYNmIHBM0QpqBCWVtb6PC/U3wcAHhQzJCdFR
2IdoeIwm+Y7IuIc8gBpknMm2FS3aoEUWb4AO2b1MpBtGWwRjVcYokKG2ehLa91jfGe5Yxzibv5VK
aFlavQ/1DiwBeb9XxyGrFAt9SbfNMj+W2kub4kFZvau3yh+5en+WpqPTH6xdZZF4N5uruZuwWmXv
KxqffpnuE02SIguRXha3nmvrHybUk8MW8Gaxt2MGi3m4M3Lqho4leNV9myr7g4PQfLD5E/uM/kq4
1nOj9w2TYBrJqrOJ4mFYiAcT/b5SW5I6qWKUSEZ04yY8dV3+e9aAySARRyNhu7+Tdsszrx/tyrjX
ZhEdVcUJW68yoEt/JP/T2CVm/yVQQwdrc7fmaggsoWgMMzs6lvPC8mLZER0tAheiDWv/9MXUWU4V
uWvuMLFZmoj3bL9UaG4Uxq6UZHGZ25GUeXw+V5kYXqA5hKwR47NbZp4G+GZhN6Zo/lM0ypBkN7OS
yUTZ+E3s4AhNtvsUJW55fFU7PYnSA8henDADyZCuDHBSTZyBDMmsJjoI16TwtfzVchP62yjbCx51
nWS+nTu6NivPGHMVffRmtZCxiMNMG+BZuA+FTPuwiLBc8bB9Fii11t79ioDo+JVW3tYK+cWK2hNL
VWAKRgWzjDqMYhbAZs5EFnGiuSWJvJnY2gI82K9ytmZGum3pG0XAp4nXqLHrYLCcnMieNnRGttvZ
kOUXxWChXo07WJjh6NTc6ejYGmy65i/85eZjj8qBbNIvcqKfsmwjUeF6JKTzxUT7On6Pa/1tQ0se
c4Htr3b+VkxaokZvd0R1oHqwX9LYsh60ar0uYuRvw2IM4DZQzevgfFuNKg9RK7/tVDwl89NobyPZ
vAZaMZh8Zs2zTJO/RS4b5O4velriQynHL3AZy5+8ZrOq0H6W6YMmc3myVw4hdAZ2r3mnZjSBX9VI
CwgiyPE6r8QFoe4YmwIeij1ZQZJq+zQmEyWBS7XPyRInWwxdgKURs/cKE5IeKUvI+MNhgU8ySVm6
Vomg22TM4DXbjjKnyjNgje4i/ONiCbtszn1kWmHU9jBn8rUIRk5hDIvMFcpSzpSMhKGVdXfBC8O6
ETwqsiu/qKtvF3bM3UxxtAIV3BAzeJ7xG7DSTB4xoebPMRRbNobKWfvj2ju/RewVVwthO77i5Rbl
oxWU5vo38+J1D+Pw9/zXJXX3Ud/oPwnwHxciJd43LMBFX/yCmt6gTfw2+vzoRhtNezFkGKf1wZtI
LE3NMCmGq0nck0cd5qG9w9zD/p7EjLPt5ucuootYbU6OKjtK2f4yVnKyqR4e6z7HyQ99onOqF8o6
mDdQUKWzyftn52dcABQtEZn23WczI0voKvM+qrEJlna6WbOhIy/FxKmvjL6dVds3/dyTXekSJ5yz
0S+NDEjPuKjjENPRL7Dqd1bk4r6sNW6rmN/1pMDZoG8dBbFCt3MrmGMCotJt6JNYv6DsnlpZXCDC
PAwd+lG5FAgrm5i42/WeQhH67UI9yx31RszPP6AkxNJamYEEi/J8SBANVz+tyKCWGC9WNnHKMK7W
cGwX+qrCwqu4GKQAyS+ca4bDEuaKVgXE72GBglI2Ai5SM/ljLP4SNRrnJGK9oqMEWTNL28EDomgZ
1Hc9mNtRJcherjAJ9MkcceUKD5UxxsW562+MIDzSmqvjaHbNQ9bXV7Yb/wagk2gPUELA6H5ntZ0D
IBtCZ2ADxaENVHz7FZbf+sB8+kVX87Bb6ulnhhrluxNOXK3hEjddWJ/zeyc0k5+r+6BIAmM4Mll+
ruADRTy/cewkYVXdSaxnwyHNx2EoWDlk5d9smn43La9ObSJz9iKqBRzwdUDJHRZN8tSvo3xrefnE
bB5q+F9xn/7t0cuyFgZ6xbiPMytomCkeujHviMiLWCzWbIFrccHYUPPOTCigAayeaq10gzj9nepG
hiPIwJBD/VtOi98Bn7/DkUGSn5MFqlkgsrw3/cErIuXHBJb5WjpUt2FLyK1MeUYMNB2ThOVvrXIk
OQi1VFb65cxwzLYZCzfSu2L2qY5DT6KSiwsM7xImc6VOI8uuopv4ZuwnFMjFIWLCEEHusp3oucYO
xZtcHfTVPEKnF7uaj5PlHFK+aAu+bIQtdzTwT2nKkl6VoaMQo2CD03e5aaTUdVTbBMkJqAbEMTLP
/oeZmx/AouOULendJlvnkb1raU40afuDhyBMR/PLiqfzBpXoOgzz+ZQ9zv3cAZKds3veRvSMdX7L
F/rYsicbCOH7a7x4Z8gAyKMvI6mH1kS4OO/bzurSsJbjSrg9hk8QLK8yb5+hI2asf/wF2TDpwhXa
PfPDITOJUfyMprPXKN6sqN6tCy4NGafNgQTcFA2ifFigIVkc8g/CaQA75OvXlCY3V8KsSFznVdNq
9Cu6sTl0PrlePq2xvi7tEmQ1ztLRZS8FNP4s1+wqK8eCo1wfsqK+wO21fnfiHyN8lEO1tPa2xpSQ
YsRiiiwwBEX5zan19MNrCcrN2Q+NOFN3TryU59aGntoM7ZnArxi0Fmx+5MxD2Ij0feGDclX/t7eq
JlwyzWHb5d3xKRMZachLLvAj4P4ZD6NePy+K/zRD9k0iA1Hesbc+II23ONsxf//rS5b9cby4+0S6
4Cysh6lSTIIjQCE2C6p95NQv8JZtkuaas2lCgk3ZRtoJMvy01pmcMH4o+uboxSV9IVdTEfHy8ASh
LCtERmki8l0dQedQY/TRFHzIM5DXVD+n64r31slf58WgTcRgve8Wfiir4HIpcc8Vmqp8LzL+sMR9
SnlbX8lDb6+V0u5D0l7rSXNu5Urgz1hzWK+6i6u1SxzycqVzjwxKlcgOi5XkYEcj+KIrzW84ATy+
tlO+F6Tw7HVl/fR5ZTOHybHVbfPlaKC04jywGvquYVSAo+2qeigXYkwH7AWEg/CwFst8qGcin132
dYR+cztDpkWik/1ZFuy5zQyrtmjraw+HyAf1fS5bXRxS7FPFFPcBZIFgQDPqG5tTXLPai1s8mejm
98ZIBdGJlSCLGDffHKeKjaFmvMgUSCP4QaOgntPxKUxa91F4qOjSztPRs5S/JlaaOYmsFOJw1V3S
hnVoVvkU/W4qesBBodVD2xO4pVWR36rNiOx4oaRr1B9IsD/HDM3A5EqMAT0pIFVqvepKIrOItIvs
pHixGbr6VozTJtqc1YOFlrkd9Ow0jtg5q67ST8hwfqwOWBqZObxnaMsOEKDFwe3SN5vqFgCR6I7R
4BYPRIZvCSVuhX47+yGQfD435vyTZzyNkaPSR5n0OgaaNYgGEC+GGbWhaisR2uCZWYCAA/dEnT2D
ZeStMkieMMCBCn2PKmQ46QwYYN2MNDvKwNA1tB21BZpUsS7ln8YS/6ZIWhcl7RlMVv7GpmM4Tlrd
HgUNKKuE8TxnaAuRSJYeUfPMO9IdfAA7J0R4df7m1k85/cWD81am2fyb0QpTOz5u2N/Ey5Q6zPi4
wDBRXIAZcxrBNyZywrgOWbmDaMtLpliYKnI+Dr1m1idz0N/6sfrKaONe0rb8UIMmmaxx9rVtBFSI
I4Ya6sEsrOoWO5Rv8zpoDz0bNO5g6jUp3fQta75R9hDDm1Z6kM7ESZoF0Hb+TQWeGn1Gnp10IYgW
KI0nvamLR0LWDb9tl/TZRcvddCjo4vTkeZxUDow8Ym7g0QDf+tD6TbZpczCgcXqJc4Mh6L+8YUA7
y6w5rqL+iGCZ7vqhU0yH4HDoXtLcogr6hktHc4ughwSbfprdMFvQnlzfzkRuUNgIaGHBzn6D5OHi
uod85sEqDZlcYUsPp6kuCfq0wJHwFI/MosLo07TW9ySFym6TERwUnhcxe2zbvZXW6SEfutCBMtsz
DWTCC23JjNMV+H1MmXDzHETO9L0Y/XN8n0xDYsxlBUNIMePLy/sdt1JNjko3P23X49OYLV/J3Igz
rAftzB73qyrdmjWfSkLPah8lxJ2LB0cK04BxRbxtPSVJ/QxtUfPLkQwBBoQa66ixOQ6e+aehxros
IPd4df5MRPccrNEdnhDxGOd1Lb9xDx5xFbvsH8Znw5sGnoJPS7pfTibWEJtxjMjTOrVOTuxBtFVV
nbxoLWtyy04YAi+WcQcntTDQuucx5kvdELo/wJvpbMyS29ON0idZXtsyNy52MfvzLDGDt06IuQDZ
aalHjK8v/IlMYaDBM29jv382hmE5wxVj8T+mRKxXyxjAi6EEdJMhXJ3ltwvc9KLZKqh13OdM3x6c
PkuuObLseqiWiy6AaU6ZeV4GDK8RSuR9P80uE2qL9Wkb/2p1hOIjNN+rEzndEd7QioK4/pUV7PK6
fobrkKEUJtMAD5Fp+6v7QNE27sdUvmVpqnDKUONvTPNec8W5Lb+SolFkZfDFcHLz7K0YWYEbZSlt
A+EWM3skWuVO0IRrBh63pEJF0o7Ore8WumgF25KTVL0kgzWcYnlbM+qp3K6961gtRM85xm8FIj8E
uekewFDEgbsdzaZ50pkc/uY3vd4pFK+VuDi/YdvKc+0hk69W7+QRmT6M0X2K4CIAy0ZCVqB/7Vik
QTlDHiRtTpU4fkOCHIUTbganM92L0kkvFxlDBMoh0tfXc16JTeBEFz7Hr11kE6gGVP+BHIn9ADLk
JiUtYwour3Yq/T/Gzqu5cS27wn/FNc/G+BxkVHlcZQYwKWfpBSWp1Qc551/vD9SMu++t8ZQfmsUA
UmyQBPbZe61vvcwNXcqJaPMoNC+TGmNwRvV51ZTZM50JgjiSEvVv+ZO17LGF9ITyxZCglgRTEJPI
B6fyCycwL6wwtJBQLpNZpz6Nonaxsrj2qjSoj+OmePQytVSajDlckpuN4dqKTRP2iR+aVbUThH6a
IY02R5egqwwXBhM922QkVsVkITM38dYlUYX2U/Zgdgau0jzlI0nj9qCxB6qFz6oW6GtixkRSTddk
hikfcOmWdiyIAWi768wyD9BwgXdM7B4mQ6sk6bO9B7oK/GBwkmkVr2ne5QARYmhxmn0gqdvPDGSN
tFU/pG3cR5pZ7+oOnzb+Tjw09FmmQB7s0aEEzMo7rWCl64mcUIloUBc6CR5Vy7m7wPe4oR9UdzTc
tXDetaVJ2ZRhB2ogDYRo5KkRqm1vBF8YRfZaV8/+iDSs5C1sBlZPq55KCM1cUTovWBovEHUt8gca
irkq9ipweBfpsPiYiTq70Epk/mAQbYQ5+VMUiWg3JMXS/WHt4OLaW6vCexIVYCOx6ALGwwiG5iCV
D105OsrQXhdV4OwJuvMtyLjgIFkYEgO+0pPwIk/FyzRZzRrl+c9h9K5iwjSOdhQ8wPvhv6Xc61gU
r7GnL0k+WBQSFO3b0X1JCYVCTLuWIfimIhl2HYDpuEW2KKGfonRVWzsWMBTcEvI8JkEwwxAzCoNx
Tmzxv6l1h4UsiuCLMHxuDKWz+k+6vWVPl3PHr5zkR4ghXb1TY3rfxJlkYaiczYgXKIEPcst5axkE
jf6EhQGnjr1FqtgdTRH81CXxRp11gYUt8FXM7gaY6ztt+Kam6KlkhBh6bXWddKyyiqDWD1KGjj+Y
g405tCNflSY2+nmIiKKtI4Yt9NJCUpQYq6+CDoTGVPKDtkjqVkgk6BGRHUdA3mUNLd4BTeXh3b1d
lIIbRztMiRvtbE0IYkkKXP7MS1aF85AgDlnldfs15oigEAxv9JmCcxiS+2yBEifLRVPBhYAZQfVb
ymq3QCiBrVSHxiIXXlbyAn0/GNySmhBpxEWtHOdKY9nG1wiFe3jERQfZRV5LpScHhgwlvhub4oHG
5zVUAaKG0lRb6z2DhxZ3Po23xjkKWZV7PQoYFXG0ST5LwSGTBcY2yfg8u5FxBaa020TeRQxO6Nxz
7h/tqb9oNYrlPGs5wrODsB6hVYQhh3otHPqDyGDSJnmE8TeJ8GMEUXdMa9Edazt2dtQCB7YKSOgb
B1KX5mAnvPgEj2XazFS+jKxa3Ox9jwKapnFolF9aAdgOOvV0BJEPuXy5oD+fbJGvM9kezXeliWMg
hhd3YKdYE8MexVmsjcsjeeiI2qPoYbQmmroBdTGQHJw8CyNnUC7NTThDLnh8t/zSO2iBrCI4u854
HXJrFLdK0GyZdPXktuO2akx5tOwk25k4ZTjvJak/CuSEDko38qCNg+p1d49UcMNKZkFF0C4UCpNV
1yyRpNOcI3rFbi9bMuKMMfDQi09df/y+2ikD+VYe0xzkR+eXYFewJd5mHp382oDGFYdoZUXijcd6
6iiFRxhNDOHaI9DBegPJf6aZGLhHqxJy++9qwm+PQRtWaJNcud2soX8fkkOvZeMLolT62439UKDz
vWLY0646BPQvbRXQHyZMan++2VczC6riSjNa3Atabuy1XL+q+2neKze1QShEGjDzf1zEllaDpLHz
LZyz3x84b6LTYdxMmDXmAWw8E+qTLbv+elrA+nD2+MSxtu3PD3os4b/Db//jDxnG3znYn0UJ3VKF
7Z9u/td+e7f9z+UZ/7vFOTf7163dV3H1nn01/3Kjy3v/4c8b/OFF+bN/f1ub9/b9Dzfw0ETtdNt9
1dPdV9Ol7T+Cu5ct/78P/tvX+VUepn+ZY0647/+dYv7fnGLS998TzNn8631JKdfNv5KUIKXrua4w
kC/wyHd+uZR/pdYQjufplvX3R3LcgOHf/qKZfzUcHW2FoKoRumnK3/LLpftXsQRH//a8f/y3/549
/a/yy/ki/DHoVrim4G84Lksd0yHL+E8B5lOOQH2KXd+xaKk1k9n4kwedgPYoRJMOzGhsusgASvR+
k5e+pejAtzn5YHlpTCcrO5MA4Qq1iBZPzUxxWaI9P5Q1tOvlrvPFSBP25DQzBXWw9C61lElvDsQL
klCTHAujCU+Zqr7GQRu2rmbiA7DnoD0qGisrp/G0TWXT8eDg9+si6xTGVVIAUHvD2gAIn6QMN0uM
b9/XESj94+6KgnHl1aPctLkBXwl50nGwiD/UovQzBgZ6NIkYPYaec1lE4sbSMGIOIeUIOlgc6Dr+
4ZAZw7p3mLgTR2us7EXUIet5F7p1zZs1Zp/1YdTQ+Lhs+xieWIISrxil7610SGprDzGIAY8GGXh2
TYcwRq3t3UwjA+HC6OlWpeaHHiVPrUqKbc1MgKPpeOOG4n1A00fTC8h+d6kwldXxzDIqrIZNZGQH
Kh0YmrJ4S1j84eyjQyaDHl4TnXT0fMM6HYo3cmgH3+iOoKjSnHxZkPILmO+qNytfoQZsYvFC1bjA
BKF6qIvWce6asspXH7Qh9VXphY8cIu5okbNAsZBKkCp7FZTwfZNxTFdTn8+7crI/crfHcBbhGxU2
4jeN/r1iADS26UATxojWFAlYP7skR5CsPphEBJjf6BElkL6R8bRoxFHXzgESGQSym15Wt4GyC3oH
TXxYWFI2fWlan+0WRDYJgvmjZlfHIsE6IKfFaSRZ7EY/e1M6GyWYRheKPc162mTsnj2ZjXiPhvBh
1rLHyupfOqXkVoEs8owRmYU4eBOE5XG60W3spyqls4plO131TQoAHeZslnxhB353KnLHRnEx2uaT
cMCHD/wvbdqJE4BWWpWcekpOriG6Hk+vvzRXu3DGRkOaXhwLVuauCTyhYL6FpNvyk7S5ZGLJuZOk
4ZTIV7+uN3bJAr4Wa3j0hEGgWcOMYjUhCZTOlV53iDUxqwNveWuDFhUB4qA1GrQ3jOj5LYKFsoDM
Wg0flZ3eTnQGyS1hqDV7jrmaUu8kBm89D4xYFPqFmTBwhX9oq/W7OEYAkLjzy1zx4U5skKuXrpj5
oiOQ3enwAo5JikEsNA8l2XFzYo+PvXAxeSPioGOw0WoRMFzFsNLkzfxQ6ogcFNSoaZhvcdQYG4AA
GBHMUziMHAQyHTRT5hgfcZdfxALQpwvFlFjBLkcXyQVjoXiFluE20F3sk6EGQ17S/Cfcc6N69WFj
wfER7qmDmqp7w3vowrglrEx7Qi7dbB2VEYMhfbwsqU9jd16PdUIV7yIMEh38FxNXrDEaxDuLe6mo
YNTUJeSLvzHmYZ6a4KudkFiYY7AXBu66uAPEN/Ti2TbVx2RUYBe1mnVdNPQ7c0Qb1DRiZ3VpuDVi
vj8JCobdaCAPCb3yWU/5bHpLL/yM5cJuee8opLC5TwOW/cGrSCcSwwknMSNtHWQxarErIYN7q4tT
VAHXltXfy2DiCa6aKFDq+pqwouQiA6wKLhUWzZC+tpXZkvqRMq6KD7FwjaMHsgKCI4V/jhd8RXSW
/pJ70wa+bLbtO4mvjkBnYlbc16hCEJsPyeNMtv3JyE1AxCFzKTpCtAP4ZUbsBL7ICc7rONxjGXt0
3Nl6CU2OIzbMIENLNtbEAZeAwfDUF/JnlNCXkGL86YWOYI/j8wSyXN3MLj+Uiu5i292Ett+Fmr7H
FS/XrmYFV2Jx1rpX6ZRoV6KdjCvtp6ZN5ZVjn6JS9/VAQk9xSudAlnWxRo0srhtAbFNaxH4WDKOv
nKp+AA2bw0YJqi9Pf7Aqz/ok9pZ5nSq1WyenGRiTmSolJCCnjjlvlYpsHhi+9HmzImsI5yX3oBV8
3SWsuQuwaHA8LP1izpv6rTEtLABawowC5dxT1Gq+oendIa6Qg3aDPexcA8Bk4ZXE2tX4JOuust/J
rbokkAGORg1aQIyw1h1zfJ0nUGN9WGImhTozF0Z+iyRlR/iJfu1oipZtoUM47tr4nmUKQFZIlZ6s
6k0mkQ/3nGSI3eBi6jgnuljYtrIbMJxVrXYa6DElCLsvdRiZqLxKX48c8HfhUKK+LCSEQdLFmPkg
N2h3ZWUF6zkj7bdrHLRSaVuv4ZMS0oghFARtp6/JPqI5aiGGCOjH4M/izCno6LMc25rT/Gol6UlH
z/EeEQXNSBpnY9Tufiuy/l7L/FveZTdFlLfN3/5iLqVJkU6qyA8//vYXV3hUVdKw6dFSV0k8Ejz+
+X4X5Yqt5b/rnJNjOzGuCe6w8T6O6iBancYSb01v4o2DPm6bu59hM1x3/HWzDgxAf/Qi6SDbdIhE
7ltl/oTyKj6xUuEwrtfox/X505XIeOlF9avGqt8I990l+Pp62/n0OqTUHHe/THR+l4PbKb8M+00z
qZHv8FizZ0h8Zh4IRR1NLwjdm6icx11vDOE6c1kj90g2Vq0zT3fKgMYemB1mEwc6YmtVJK5HBR+c
NOrviv0PBfvvO8umrfjH3QVgwtNNGneSXYU+UP6p0tOCrsgJb/nwlMG5ZM4PmfJuG2z8dDkp8XBz
UPGxr1c6rXpOYNrtXBQPKLhuNAK85ga28GjWEEqMfF3RQQdihVCcDByzky3dnYZ8sQYPowyxeUFj
xCcJiW0jHZlco2I9ukMRbAj3mdYuKQuakxs7bAKoWNoTsBU8PGhusKNW6IiiBtOPft+38d1UDOWm
Eu8cbGg4VfVjMlAiLAnTBqJ8U116zkCQiEEn2qjxNY/dFTyYmzHhJNV240eHPKxkWFGhqbccAKdD
qPk1BwtHD1u/0EP06MbVbFe0kekoCQzEemvQitPGH11mALGpqkeklohgKpRvmYmzu6tPWsvKHBPD
La2S57Knhgji4WvCaO8FJC1h57gJ4SrNSVpvzXio2L2E5XT4MGWDFaSIy9ei+ymMrt6wp6tNn9yA
urhzF66Zra1jOX4icvth4QZZxyVi/cEjX0fP7uAOMoA0PvXiBVjeZA3hNveGk8Gq8ApleLqOO5f2
e5Dr0CyNOLoCYZH5qsEskYUj6q8maLlzuUDQMxwd4lBRITPVPt/3vU05oxgPctCpyytMBQwZdiYd
gloD6dAJPUWJPcaQbyCgrx3G51gpl5e0i7QgKbH4OL/Y+U19v4nlwVTXcxKbr397H99XbZXeTMje
D+dnff+5EkM6+kDZ800waYKf/0YrOXRVNZP785a/Xvq8DcYqccy04lCc/6PnN/R9FZ7HuhK2+v7/
nJ9rp1Lf9J7tMhVPS0w41VMroUsjoSuuejUWV+f7v2827X2quupwvnW+/7zF+WammzeYJgVnWl7n
fNevzVovuyLfVx1/3T+DIuc3JjVaIUV9HBz9VZcZ2Pp2SSKpgKKGFVklmXcZaCRTAbDBF9tHX43s
ScWWHjxS6xJk2g51pdUIRCy5jzWWNCki2MiitslNz2n8aeN+Tvut8OjB9OikQU5Em16Ze9y/XU3F
rEp5p7W4gl2AUqt6BvmIbO+FuKiOAkkJHwO21iQUOYg5sjLELWRED73GWLVjWIJ9fu1lmLqpQPfk
f8KmJ3p7Xcox3RX9ov5V9XuiZfu4wubQoE7Fejciyyx4AYTERUkOiEwhOwXDYuKC7GnVz2g3Hi0T
1ShRLLczEhq96n5mtS3X9TO9MjR55nVCLb11G8UMLkpn1E3mU4oVvsjGm47Ivl0gYgckKuH0aKgB
DoB7TsPupmHsBSN1RCPEQCUauw84PBBznR31wU2o9FthGBSrhNfRNHOHjW1qPwFBTB6eEzxYVKVG
YaBUBVihR9n9aGcldptg3roD3NkkLJCHWLswBHxmhEF24ZbLYSHDkq1lrw4jJsoLTA5GyyHECciV
0zCkxiaecqt8icJInmaSvZm0rziNvlh5ftmWBqKsCmJUPjxqTnTZZVq9MYX5Qu8cz72GQDfxGAVo
Tb9FI6DeigoauNQJ3SOiotroWkH7tTc+JOpUHVSyOZiBT65vsLWMDxHK6z7kBwVvxTWdcRPb5UeV
lHRGdcbDZZzfcqK/t2u0hVH1iHY+e0VQ92qa2rZyQPBqDXpWoM6wz+tuoEUL1aVWrus3lDWr3NPu
bFXmr/Qhp3U1KYTBHcQIW0GpS1DMY+Y31LEMaGVll3A0OEoGAGFHwhkIKkUCEE2SYVTQ4TMN+ZmY
01MCexgNR/Zz1lucDyTL1XKmOQvGqW0BYxsctY0IZU9tFw8lK1F8quQjO4/SRCKluS3wlqZ9HVNn
lyjtAVlMjnvWDjdZi/7LlNNX2YyCH5yxgJHIXJfMazeWdYkeeVwnU2Rd2xrM4gLX4oEmxWO1aMEa
TEn50K4TOTNjrKJXTnWG34zqbrKk5ZN/BVNAv1YCe8ucIO/IqyT35dSM677DjVAssm5EsVumS5xL
xGPkhX4nAAV2gIOCkVNpVAw3hszfeunm1y4Olzx33sjUKaslcgN2C6p6UdC3OVnFNTTm5GA4DKSp
07cJ0lQMALnlw9s39Sim8hxaMMEmEMwhvx2VqxNWvi40Fpm02T5YJjE3h2G4EwHcw7lu4fSEZueH
LE5EN98Xaf4j7Ohujq3AeAxRhiBr7PDKmjlzjnA/BixvZOGotU0VvnJI45qwR65L5A5rjCw/zZp9
M+zTbhovka/YgHPcd0LtLiAK9HvkfKSypcxbEq+/sGMYEoFJIkjZBMc0dfOjRYrd97XzzcaiX6xZ
ezk4/REVqbMiDeklrexXwHsFCS+0xrOhOUY4ElOOXmNx1JeukVbYBYPQOcKFU3L1+/Hz1fND5y3P
186bf295vv1rm+87z4//2jw5/6Ffr/H9dDV81JPdbZly5MfzBen14bwuzh3t81U023946LyVEbvM
1X57wr+4lyBbSBZ/3uD/99zf/k6mjPSAA3BFTFx+dAGNHsWCgexanfLlfLskNHThWPE4xi/uPV/9
tf3343/e9NdL/d+bnx85/7k/v9o/vf3bXz+/+j97+q/74IL4Y+lWuG1hW4bLRZQmDtKa5f/321XZ
wFglVo17ya9JZyQ0tnsg962VQ30ctbBhJsy1rrLqY3O+QOoh1uer5zvPD0vySYFu/PE5FOJs+Wuj
83PK853nq79e+Hztzw//9pq//Y1/+ofPdzpTT/FmjtKS219v93ztz3d+v/SIyrf2fPRohy4H7URv
ey0L5wUbfbOxJLGEBkrDkeXTRpiptTIKmEoAijqXMVWuXOMyJcdw7WkngkLhBhTQbpyIhIs23tZY
t1fNZ1rSjGEKCr08I5SxFmRKjdvCpssnZ5ZDsTOlvureslk+Ojql5QDcAH4npoqF2Fhlxg40ZoMK
X9uElNC7FBN2kVZHWgGvg4udp4V0wPp5fnBjc2eH4drGvoHUWqacLx3CnwIiGhrAA50WXoXasB7b
ibUBwW7CobhIqwHKn4tZTmqrySNrxAC+vCLpEXXi0pCUQfEWwOs0CDdei8phCRPpIawYLFIAqLYK
zuNm0sg+wUqB9DWEAqJUC34C11+uhjvIs8E2dj9NQbZT4pBt04OIMSvnJzO7l6JATcqi8BAN74aN
q2ZS9rQrAwfmKQZousQ6Pqp0HxBkwlIEMCW9XGS56TPO5hMvmwOesDEBDuqWINYfST+8pZy+N80A
jHQ0nnINR0uhaqK/SsSWGRqljdt215meTr7n0TMYPA12MWep1pFfhZgvklo7hbb4LBrP8wPP+zK8
7hN4/A16G+jc6sJAswVN1YbiZnk22aOsdc2Wu9DA7SIGuuh8KXoWYneFWYrTSv9me8zD9c4xj+7M
KcwS/UFClOO9CGvdyQavHIAu2uRICxxigQpxgwGmRhDAZNLAbr6KYzc6uiPsqAJUf61qhLcsNHTE
Fqd8Jh91yjeDLuwdFeUV2xo7JzVYp2B6M4fQWAMfDo7Y5EClT2TuVmltbGnsEjuSDPa6LsmpYtqe
7mQP9mYEl2p1WblL2Y16Xeh7hLzwRnu5lx445/IC39ZFlpNZlhDhs5rcqFq8vEj5xomi1E5H0JQ6
2bF68kNMFRbqiHn/TNJORjm5ImmWScBzB0iJzriY/MQQjEHS+iGJ2kdgvAZ60sAv06Zb1/NY0sZx
FzbkbZJB3dGmyYaESGCzOXzMYXeCynrjZM54kUMTckvRYIMnfCzCyzXrBed5Fu1owkugYoIHZ9Qz
WAtRUAdxdmt2SYPF+DL9gRIpws8jwDeTMrZW2Y+isL7K2jb2YaOulW3djQngQMASWGwLEzZoRg/b
TMKr1CYFnDysvWUhz7bRQYqQFInYqWmiAugpvGbtede6Y5ZbR8c2NyXZVp8chCs9Z6AMXEGnwUMk
TRRv3Q6pBl7Uqb3uUEDtpWZfpwysryvct1p2ickN55ydiL0mGrF8IV7xPe5kZ58KtaBSJhwLY5zz
ZaPkXokSon7fGQyEPUUjjmpvazHVXVltx5o3FKDQEw+PCl0aShAd7KL7Yac4/JAj3vdwWU0V2BCT
kQ56RvFC3topMl47Vid420GhEnHKV4MlxezAC0WE5s9m1B4kcsCKYEoJgGewCLhxF2226Nx21+jz
xE7mqOqlS6BmSzd/oornJ9oT1W0b5KMwWua4MweHCUN6vyQt6mVt+pqgkkqofI0Pr8OQdX6VjPj6
FZIWzM5jfAg5gDLcY+KOiZUengesWqCXq83nFAMzUufbLIiDK2ukUZzkXgWxdugZJ+v9RcoH1Vbu
Uc+8aZtb1bS1nRATd7zEXoC+HQZl+DpYpRRiwaqrIqJ3hyAlABCcJaUheBkzxQJgogRKyWzgpLqL
HXfaTwtPo0X7ckjC4RYjArl/Ssv92OygqDEVhHiDjMicgb3JI6kVYs9KlhPogGUkiHelBpy+y6Nn
zaADQkIRJqA78trjHTX2ErXAus5oRbRGn0mzaGqdI3m56yAMnU2lAmudwSBKrbdxUt0N+XmvOO2y
Tdlq43qc0BjQDFpnuQapbclOKUxU3vCXGBEF6BcchfEoL/RgI3JWQoZVAsqq4o+2xBurFgl5FkLM
T2h0W0l5gweJDxK46L3QrddG3JBT3/j4n8hhaQmtNl/m2byXwj5EVJGbQQC41csqe3GKHwj4UTYO
6UOrB3eV3YIFVTgz8iTSVmhEo32PqvXSy7aWIvYSOcJlL3KxRb5t4ygpFuaSagUnjbkmhjFbGZ31
gf+sXtUt2Xtphwlg0h9nBVksGBvE5yWkqD7hXVR8BwJNMQkePXYXMV4OkAhfMazZDE4Tox52fwSR
nBDRNBbMBLXBM9IcZgcE41ykJTkA+c7MoIubiEX26hEphHmk23sR6FisIZwtRiL3ISdtfk8MAWQD
hOkruC4kuRc4ADiB7/WYA1ap6U+RRcdyLLQjGhuaKRpDNXAgJow9806LcBDEBaTRPEZNNC08V7ME
zt0OlK8mVU1o3M2itA458wVp1SOQwxr+gU4aQy3v52a8kFahSNHIXnGrxxezs8o0OR7BvKpNlg3T
S/+sQXBbNVkT3NNYuWQMWxJ8EHwI5I69mapTD6JHw1G4rdTI4Tkhy6LxeNOWltx2YXidWF/h6IB6
SWBogDt+LiRKPpEH9gFUNWZ3Gvh5Fnwmne4bpYW3qmKoCT+C+krjGwZQBwqaLfVVdqALV12D5z5i
bEQzVy9sArR9ILXS/jDSUI1c7L9ZhNGqCgmisi4MqApH9FX8x2S+JgpJ7tnlgZ/oNYR7yz2lnnsP
K8sh7I7FOcfCVUaTqAmYxYaszSavnk9Y7X/Y/PRHCBo3tSHDba8JnIjA2khUdA/W5D7iLmEUInTW
/6OLfdoCVCwHVKLkLu7sBZzXB4PPoLffMXyL1vD/CBSoI2PT2a9oqNVF0VQPBIGrjWYlnzQzX4lY
/gLdmW9weN6IUroMtB2DPE8QHk6+qPwaWHhp7R0ZFDc79Mxi241oy4A2624Gy5oClvM55ls04glq
LlLAyT2PemrediYCuqZL0Bb2AXYdkDpIUV7/pGqCNA1gIveq0O8cBG0QgcgXn8f4VDQZIxHcwEjO
UpxwOsz+IcVz7MREhjpPcDAgK7WDfeDb/NgNOlMXKLubQaZXnV5jmu5TvCpFC6U1zNahOUS8JfHg
pVO5kZFRkVjKyGmgvpIOqYMzp5WemD1Ljt0JFf6SqUe0sNTdF7KHqcaRJ6+6BAozVakHygA2Clwd
k74QPXDaVyFijDUNXMKvMrodROftDY+MQ5Kyce6n97UQSDDEmwsBeJXPVbOLHL9TcYlmsMHwlG+J
sey3tm0pEDmQHmPyFYRkFhpEz0K7ckJwLKGpfaaOC4cqYK2zNElYlU/uTgxjtB5yPuzUHcrdNN6a
NnyLpsQkSDycRZKuIm8bo2zeynuhOd3B0fD8oIEgHjvEMuJDMsvS/q0wkuFCw09PaVxvkmOUUU2E
NPCI8ELXDegjQWtuXFYEqKKWp/o5GaGO9sEGnG5iCtfRi9W0llZxPt1wOK5O3aIjyA2MgX0N7HKM
YGBkb3z9Oj4t9N7ALYC5j3DdZm+gmq3GH4iEazpDivWFRF3cMHsDhgbnSL1FJAYaKKH5Fri4fFKc
M7rw7a7Zeobx6OYjiogRHxFkVuDBnDZMpGNYt/KC2PWYTiKzf3KDIkkQl4lXLZwpBPKSUoPFxCot
q5M5gPUAAAYlv7gBo7GAODmADm2JxFi/TRIGcfBS7zWvwbljXzBaXigiSE9nadHrnIm3o4Wj9/nS
CXUelYp+BoJUS0Jm/QTqNqWqNoHXW9Ox5tQpwC9Yo8VKzi7e0Uq/p26GeVTiuwE4KtaezO5qMyLp
s75roCKtO69Ij9WwBXBNYGM2p36qEJkAdV0KxJ9lYz4hoaZ+ebKt3tx2bVGu6tpeD4bzHITZx2Q7
mIXK+9ojexe3/DuBLjdo8Yy1gRq3oS6axlcFOWyjG9FXMfdXRgOFg9jx2O/TbmerBrvJcKXG6Uel
M+62HO0lseVTACePchzt/MQcOXXREYH6i5igbcxhHY+4CSDfQxUx1FMBj5dvuXM/e6bfu9qtRhyO
3yBZquUzQwmHhl5vbGjHX0awxfBHjTjVWuDuxMRQAvHdQeYyThZ+1/SyCGdIEQT4Qc8afdMp9I0K
eqSVXnYE3nWbp91LN2NidC385276Y/SMO2IMm00tJ8ZBnvfsMSLIc8jqqJow3GZrAz/jKm/NN8Mc
nh273VYVNUF906awAs2I9PFKzpdSw8Mc9z15GfC5hsoojy62k8RZSPq3CcAH6jSgQp2FBAvbTOI6
GbKA87P3Q+0CNdHjQ2eiL0SC2+OeQJ6SaCRLQzJPtx4+Oyj80eBMsLsO6ES2XoB5Gd74YRz6aC3N
ISVwe7iFjt1daB9S14bLOPGtOpmPg6dMZKHdJ4tVbIeGttMT4HmB8m7iOGVuMKtrIwbEH6JvCk3G
GFV6KNLuqxnrysc3WIFg6sZtjjHaCuPwNDqxb6H4hKKLYcnMLcoJu3lsO5qlWegcRjcmXlS8NCHc
bYK04BqgEGHGhfoqaJvLOKX7rlu3UwbiVzNdnMuoiqeBOAQmpuh9F5avoie8D6WFwbmTDmXpSQVd
tXVczpKxgQuQyM6ApUB+wcSB9Dvq4bUCGwWRcRVVOGXAiwI54wy2Gmxb31ntPhcMRNImyTZWKB9a
0xE71RevZD+D8bYgPmqXpop+IA/6sJwlGFXL78qlh0mGiO/avtTiwpdjid1aUT0RQqGvmtiDjUPc
9DxPh8ief4RhtSSQZxug5kQVMZCEc2RjpSoR/skW1Q4xMVu7dJidZsW2coH5gC5/pn3NNxsHdXep
a0uT2yHvptMBJHQhPt+pNV+KmBYzrYOf2WzsS0ezOaASbGqBl0d5wsq6DVhBc2bpZpIxGB0dixLX
Fhg7cu0nTJnQ+eKpg30btycSlMF8Ohi+4xxdODMNwuMY5BSpvgoD1EPtovMzCvcitrt+OzYe4/1C
AB1WDFuXfkXuzq9KxMZ+tOSakQzHb71/BKJ+kxfzm25T11Qgtyr1k0ZwTZAXvSrTWkbUkpTYjm+s
PpH01JRMhiOK0EJgc8Yqc7AY528skTk7fFvM7gj+2hvpg1mkALbooBtO7d0p8QJ+siZXZ0fwKH0r
1/jhoOBiaU8rEcQBkbP9Z5SxiIEkessxs9mOWndFIeCyshvf6s5IN94onhNVvo/JHfq0q2gqyMHo
EHWA16OIFk8SepivZc59Xdk6g68esVTUF1cKbZKLegQrUTYDQUC7Px7MJ3haL1ih3c2IwTaa+10S
TS3T/6jZzBVD7frdkoO+gUUyQ+RkDUMs1m3GHIyKl++REbwz78HNWur3TnPoR+c2G8rDmBGgMIur
gKUjwk91h+rDdy1UEb0FO6DOkus6t1GUBBUcrYmW5FQlnEEcVOL9ywyKam2Q2LIxc5ePYyneY36B
uY19EnbZD7oZW0YUrAp1IEFgY8diBlTZfsai22sOMSkSdY4XOcewgLMT6Lt+OYpbnRftoKb6BiAU
F2/gpk31T+b45Xoqfk62Pft9X1wEC+V4YHjvx2l12YxbqQhEK83yqW4itB3OZciC1+2Dl6iSpN1E
DObaduWgRNsKt/ZZG1VxcUsW+7OuWGTX9HQGKJokyW7msd/O2BtraT1gmUBuDlRu7ejFHs3QKo/x
wQhESOsIJA+RRT7VNTKjSocnN/7EpRn5GkflbNZIiBqbzy6ano1aghdsqeicNJ5Xeg4mLacLVUCc
iydCR1wlH7FWieP5Ymyojs/XaN+JY9h599I18JsqDzSBO8lhH0sKj1FzSfEKUWm2Sb2nCbBXCfg7
SCbAvDGaBZuCMRFHvYWJZ5Z0W+3BYTaR6d4+wD5MvzLJ90U8HFx+FCjiMnfeRucmu6qW9Nd5RHVR
OffVkh01xd4VE0K18rRQHrsI1Jaq7B3/iqPhMaCpBRlT63KYmOhpqGuBtzLAOT9kM5lb3pJ7qgMn
3BWW1s3rWme0AyKdOSpI2jpZ0tyh1gMhTjiwhwmfazHu7WXKbodB6TfNxKzEzfd5xQw6rtVFRfZR
DvulIAkFVZ/DKKkM9+h7/4eo81huXMmC6BchAt5s6b1IymuDaDl4VyigAHz9HGgiZhaPIfVrqSWS
QFXdzDzp9DkEDmlDLYoSEv7KrNZ1WIJkYLPLLsFdakmT7MAXEPZtSmZCJQWQunDbvd6Nz5HbTVd3
wl4oT3Ks3VVI5/RutKODPpjzEI6hKFkTrcGeZJYa1YsjU2JiCYjNGtyu2LV8VmwDmU7lwyag3RFC
aNAdcAK7DNUgiZh6d2Jri+g3SEaHggmSlrKCUkP8HpkDlwW9sXgEHJpwqMaDH91hW6gaOD0ZuvnC
pW/rkEuXi1dPcSoD8yeuNnMrnnK/f0tSlpkoTVc+rRyrJCWX3o/6sGIeuzZ843lqzBUoURRNg/RI
syL5twLgVG6dAdTa/L3/HmiRmFti/vc5Owpx0JTaRgqEUfenqMwPEbR1xnb1YYiwSZCVmRUMH/CC
rOxvTmSXvz//+/vt/PfNICEzVKPUmt5wjHnnYd4lGVjuSFggXM2a2/C/j/7+rDCcfTOYMLdtMFJu
Qg0rA05+mqYVh79+zr+P/v7MqaUFso4KusQik6gnNu9whS8X8HOF73cVpPa/NtHvA1cFxOiJ6h2v
qVZTQmO7bqt6KbvPporBqEUew2Zp2ItAOuHWV0otitC59LUqz4MfcGvMsQZTy/DoBUx+owDfRlrN
BZHiyJrCXZ+OxKUJ8LdTxacugF0OdQyL48iMFjst5e1Ek6wI3+0HT+BzG4+PEbUYbF8i5iDeD/Fa
Wkor5yWCB7OsYu3Rni6FsK6qm5ixxC/mVD0YQf8ohXuy9PJ7hsroZYIlMyjx2XL2KKmdNnwTibDe
eVE1MWMbHmf8diwUflfedUE1vMPDCta93tKilBoPTdOBfp5oUg8RnbW2W3iBuNaUy/dZzMkV/9nU
OXdC10+xzFeDp60mBtNryTRha6DFI0lACAdhwhDz3ur9NXWQe9v+qMLGXEqetnWkYA7EF6HgrzNt
s+kwaX6NzrqQuielVQLPKeJzNqMDkp7cczJG36pzWH/Kcj0Z4i1Bahq09KDX2i4YGtT+AG/J5LJz
bzbsxd7JpGJZiVpiUvND3KfG3rKNe5vrD/GuELO7NHS/Kr2PTqOpfrLaN5dxZT7FWvylLOexxP9B
C5qklti7Rk72PSGvrWuAY1rBOTUq34x+PkkBpV4YONAgi/nnOG1ilhN/OVfIgiEFu9w8SiJpBLe1
lZPj2nbakvl1R02RGzGmHpylRRWxY/aPmjLP83+TlT0L23wZ7V/IzdOuLuNtjeeaQTPVrn3DsduE
Jmp54NUR0LktderWUjDD4DbQiFfJbe7TVxPKnnI7uA5d5px5stiE4SPgJk7tGJxIEXM6g8q8GUt5
hMId7OoRONJcYk5NDwQs7dqCUNmyM0Z3L6kPKqYRpkkGBB0uxEOvD8PendvYmHiAOMzsdWXzbik8
82QB3A368i7BRtKFuetr5mxZS9itz1lPBiqEuHTYDeaCf1CQ6qNVvGeD2MNvtcqyhvLKp//9Mxx2
+vrvD5OcOabRuD9R4wNeah/1MCfa1rGP9Jr+19bNaU35waHEWrQdOusEdXLbhNOqq7w0Oem7Yqyi
PRXpFD956TKW0WEq62slqIGQMZvppkj/TSLhA795SWu8KFk7+Rs/Nw62SB6F0dwLrMKOSzECwQEy
J/FXDHKFenvB6AjotcP8JINwm3jxue5BsIxsouKy/67x8eMz1ReIOxNHegqlveDXCUS26u3k0WMB
7VPtG18+P5xjv/p6uwLBWy2x/RHe7Dx4UnhIpilKdr6RnZx8pLrVYv4y+bZBQfXANqhi+4+byjt1
doPB1fcSrmtCB0nFlWFCRykqD3xHPwPG+vFdy73+WYvwSzJIX+cFKtY4h/P+v2z5ski2sjHZN+ez
T9fiaes4gy1LKsvxEa86JzZvvSewzQbOM4PDDglF9kvIwJ/4l8pNGJfBIY0fsHuil+AVBRrdgIOj
3cbK8otbjP1+NEGzCcope53xHQKswc2Bu2ZAmILdpwPUkxQ7iYRQXuFoaXtlaXsH2/HZ9KY9PQQA
E8uUoBGC7KnzkM0mn6TemBwdJvwae529kR049Oh7E6D4ktkTTSp1QAuz1bib0OhvzO+D7WQYPwCT
uoOX+pAf0On8CDiMpOqRkYmGHKsbE0s2ZzJdx7Ek6TieanYScqxGsBD+DzhilM+OqvgMgbAQgJU4
Xr27xGcrl1xOrAr/Fk/2VlgRDB+toWJGOZ8yqJ/J/+8Qhti1Wc7SV3v2anA4CdK0Qb4Cc/9sJOwX
klj/Hhy8Dixf8lFk5hX/zWGgAGsxcdH7OmJEO3Zvvc5ZWYFVZoutX7gyykXcZXvXq7FdM1SAJhd7
00/pqEfhcsNuQrqYDPVd9O9REf64SnuJrZFhf50yACm+QxjRASnzdTgVH5S4Tfotj4KXokEKDVBG
7PKfWVABVClmNj5ppyz5cS0it4BxZSAYEIQgiCpt65NDbeJyGc6Zo9Ytdn0xnBqbAUmJQrUQlXVK
JB1fLmkBui8qTAEm0gfMWmDXTvpZwvXj1lCl06OWemfEEhjW89HH+7QxwOmRtk1j9xgG3XFy7VPa
F4x0RMTUoV25ePDJzcTfdmR9VgWdxlVJ8wiVywuRtJumc7FHJh6s9nhTN47F6XR8bV2umFA9poF6
q4TLlKnfMP/hCB/c0GOqVZeox8qRDz1OCYtra+XlwUtgD9e5aogVdR1U4U2H78sBSjBfYbhE/bvp
VYfBM2k8CzXqKYroLtBVBKOKwDwJ/yNshhs3rtzkxyZXAsupIrlnsocVDrjS6KZQ0SC1Oe2ql5xr
RaQRO7IP1CSt7Q5YFFDtCTWcREH5mQLTdGl/p64YJGzA03pmf/owUa7QKzACiJqyp3zGhUFI0hoE
czE9QtFmN0Mf1RKi1UxITxzrX5Gxd+k6Kde9H/CFiNoargF+IPbKDUfuosYFN6ew6ApeC4nWjLiR
6BSDwo+AlJdJgwqQblRLT0Q0FE1onHaPQiAncmM4gDMnbRAYBt6wDogg57Gd+o8m4btVFeDvIkYQ
S8Wnl4EAa6toXejaT08PG9B73lGEja6ln31W23D+jp3NSSDwFtZo4Q8s3dnIodAGqocxp67ZR3Nj
0I0q4PDKd/IjAfaxHKJua5vdm8zcr3Io3bXVjD6IBK6lQUDADARTrdyLD+NobaE7NFunrdlKZYQK
VHwvI511zcB5MfpfNb0+zLWwY1vZBx3sJIxCzpIZY6yxcjGu1qcIW+Ams03UVFa1munF2kox3UTe
bzZDD/VuE8j+IWEK1bQW1DvEsTEh0RdUHd089vBhY6M9EPTbVYN9LBmbgvxtQExEeI3DYfgiRvAQ
qr0ZejSEld+dSeO2Los3Cc0YhaKAWNCRgIzJTVJ3wxPfXwPo2MsI5Ibwp5WhecxajWlnsIuNp5qv
hs+70LV4RZUxLAnzmeJFxkq9u4uYty0SmhlXrCcTVx14OfE2v0iVUOXSN5EfAlDDo1OtgeyesAWF
xjvMWqBfRHs048WzjS+FRKsSQn0cyIYFsY9y4dNVUWgYGwbVAFoEMD3fVkSK9i+z8JUpIFXgevMZ
lc7PZH6lWvTL2v3PBZZAL+7CGNMH3tWnuODizrP+7udX18TdOmaAPIEs8k9FBzcyf3Xn5gz4AQTQ
gWV4DSbvnqLx4onRbnrl834CxxNmzY4inmvRjg+2SRO0BaRPMd2hFg/XQcTcCxcLOLE+2hmmsQES
9+TX2jZvtX8eFOpFHSDOdu59KEG/gQyEwsWtn/dSnQ1v1ZR9jEH8jabOiCA4tTWpo0/yuTSYvPTz
gcNetu5lDDDicJBgo5+ye4E4trSDpmHniQir7UKjidYDDVgzVPWSOrxbChtVi8ARaVhm0fD+uBOV
slmWAtKcktZ08qN5V6fv9CJ9AchtHyHFb0n28fI03Hi8KnzM4uJBJnjJUB/0easECsDATzIZNhVN
fYRaUafGyjScs5sUzmLItVNmOQwkH2TMKs3xxh2IotVPGom45dSyB1SgZQaUEjdOw4VW+9EmEfFT
auoHkYmLI0Eod/FWdC5nB+MwcI1EgqxO4FvRrlfF06RYnr2++GWO8KJo7WHL81PHsEyJxP0bNW+t
Cp7DhK2Zm0NuNjNEoCGGnT1xZyhGfszAZ0cnsuEYjh9j6n4kbvOmCvHRq5a+25EnKAuJk8SWt0tF
eGuY8sWp95PHgAUkijnzqg8LZ8lilNUzlEkYIMFWQ1WnVAaSqMt3x8RwH9Ql9ppXT+SbTkPBShmf
Br6kkpyvsPSOPd530g8hJENxrEV6lyI/2FT2ehUSVT8T2ru6vjcM5RjxGRwVgB6qXoBWKmHuyi1b
vHadNua16dg9kbZ7qjiPN45nr5Mwe1ZauTPy8YNLtN+RpBpH/SbKBIqvFnwFCXKZ15F0mS65xU9c
lzLcaRHFJLi5vRizX7px7fqhpEys0uqlbVcYImxiNBuCSjsD/izOfSYoThh+Gdz8Wt3/ElNIZI0U
XstYyKwi0hzp8Jt06XOe8XwB1XoYi+QT3eFa0NIeleMbscY1U0ZGR17y3HOjQ9lWF52BzfxcRbF1
whHyUwYu5n7QoJyu2LfZiyLbBqNP02XEVmJons2M1HbTgS3CELhypvzbRJzGJ1DvLGLNdhu8WWH8
4UfFp2MYD6pm3xWTch4YCk340qUbb+en0hDj4xjROeGHwX6ou5W0ZyFijJ7tgMWTTSg0f4rz+G0Y
dB8tTFxM3F5Q21s8fNixo+p5UhmaDW48XrlNy6SzwrHXIOEaEdsV0udW792gLh6kJRmhqWXdmBsd
b0A4yFPK/Hlp+83j31XYT7zbzZSpv26+SgyXAMSOCu6zdIy3Jsi1B4FpsqESDwTwbYpjUNrBWc/R
/0TP5Aja/tFGksM3C3R2IizXwCpaAwJm2uqMv4Q/jmM69si0Ecd9OWDLImg+QHrHQvkhWsdC/6Xp
VHcu04DNpB20d9cesGY56WmIMp3QmDcy8G9o9o6m8dCmfosX0vidSlEvOTeZ9Cpa9fHvISk7piId
UyxcRCC2JBUCsYkQIQcfF37lg80cqW1Nm7qEDmRSaTmWW6na5OhSvXCEG5IcG6iLO5x/JAi15sCe
izfP34d/EyjSVws20qTBXBsqeZseLIaMOctguc/NRt/BeYtOjnS0Y+TyUZ+yEzGies8mUts647C3
Sp37VPBXXMBdbUbVBuuJe/KeGTpRJw8vy9+UTHJ5I3/x8PepCTZk0aswWbtd6mNddD0g+9SojArM
0dhikU+djIc+HHDbTaju85+ZVFjBI54//Ps7dmrRR+OwoWMPAta0nN9YHazF2fn891AXxFUW4ez0
/vs8gfmsA3fIU2s4+rPTJZYcoloaOcY+yI5wMVk+/j6URX5neSYNSIE6HQuzef9vCheFuz4vimsa
EjTyTf/MflIMNqw2zyLW1tf3wKxmOrBGH0T0r/CK8PL3UEuaFnrboSx0VC81DQZi0HmqMJQRiLbv
lkDOoPW7lHl15CJlcyv88vj3KfvJU9zm5r6VSjsKja6yyE8vgZi5/M4IRDqlVXYwXPyHjTh5k7rW
Un6OSPOmTw8r2aX0Ma7zTWPGZBPasdrgZqYQIxPfRae/6DamweAfLs4WqyLyEWCArS714EDTWHDI
de2JkupFARoS9vZ3V3bzu3zcTMIs31OL6hI0pQ+QXObSBzdu+UOMO9JjKGUX5PirTdNTqFcT0KpR
2yi1NyPOJN6LYdC+TbmMDTE1ZEwZS2edlC2F6K138RsL3F/mQ3Mu7U1X8/qaw6yZ5Xp9UFBDGajP
H7qOPwMz8nUHm233/79izP/Tw9+zoNVxdmdMXzqVyBtv+IjCghxZ6xsYV9ROdrVxrlo8DHEnrPXf
yxxONXpPxU3TqrJg4fHmt5MmotEexTed+3nrECeLhWVl4dTXIpoEkxMmx8zCoDdra63hOfCI9mxU
2+DcT8S8f8oOwkriRxMeBCnpN6fv1K6Os68oYtY2CppDfbwfRGPmo0fGGtvma6Q1dTHGByuHEkCD
Em4GLw0OEdvLBFz7VqTJnYznOs7nDr6ExkKvpAE9Jj83MCReOBbHKej2v5Of7KykKXeZ5595yfVd
yYUT1zU+HDOnHndw1Cpgn3sgBeoFNk8KBPeFhx2R/NORWZnCusNBT9HfeM3rkK2jG55AXXPpex1c
V1PnPeUX9qo3manBMyc4M0VnYNTy6FGP3jRTe2ij8SQ4NO+1CGQ5QHNGOK5HkjR69bIqfFVj9aab
CFmRpJ/ONjRqkCefGqCa/GSUCner/G1E28RjJrGwFWwAFhgpdx7P9s0pcAvoTXPVwuG9Tl9V0VQH
1TjBjUjad9DW2UFjJwOOjWocIuP9UN0gZsGi00W0xbtJcRDTBt1lMFsMtMU7GoM+pFgBCxNOY2K1
D4yLzz52A+7jw04oA5OzrWMUI5OxtczkdUjKWza4H3NIOxkQAS1K8dY4R+9syTXa6BNno9NBvFW1
OywMDOVBtDeK7LPjbL4aXJ3YopxT97VTnxOKP7kl2fVuilAJQ8FRrpmSD6sY7tBx7XMnlU/nF180
FoV3tD2joMD324PQ99ol1Fu2jVjnGd4lomvymbMKDVQ+VhNmcPI5YIEG1/A0+uaHmMEXmBflnWqt
ZWbb01MxP+DL25tuRc3CONA4HOvpC36zU1URuqT8+Gz5SjsgNWurvBSKSF2QPDDyuUJvCe+Be7Xx
jx8HjVR6Tt/GxoHggSUWk/MoXW2LNMOtxho/swk/al2E7ra1SVeqenjz3ZCkOe8afPg1qOlZHOjo
ru4Lvf5qpwFUzFYUsfFrt+1blFR8hebqy5whwIkpwnowW7nTKEJcuDWWG8Ub96mw7AsQEn/PofXg
B+Wi1i37S6bW14jUQ85guKbV1J6ybnxs8iw4dpzYcdO6+zwzXziHREs4xGprB+l4Ix/y2mQ9UJGx
crj3wrqzxihbA2TH8av76T1gi/RHKGCtfAsKsqmZyynRa62ncNJuVYNSDMhMcntE9AmlfdJjrAAB
ROAn9MRvE6sv7xOylEmw6ZNIvetJfCIe156H5FCMmcXgUxPHBre3KJzwFmrGdGxd7hJT/yT9YYQW
GZxVXaRH7hQgZ/1yHbjwFwa9aa+Gy5nBEbYNojhBu9WF/kID2XqqdUD4+cTu1MBKxvmDKc2E049t
Y3LBDLDwTcs65dVsIYrjQycAncrqp2tTur980nFaCUpOPxJuT1e9T8mSX1I9UtttSRp41B6TcnoI
Pa6t0YjvnK0N+Dk2KVOd5DlrabWAPpfs7Tkm4TeCTtCWS6LKOGQ1Fe9z1btfDqjwc0/C0hrGjG6p
rrv6bc+xSZJKF+GHVpvZdYowU2YA9zhKMCKIA/wgDcNMbZxz8wU2T7wG6OtVfxpT60EMoB9KU2+2
QR3sUOmzF9P1PlLBQXlI3LNCu+Rn7pDcejvblcl3GsEB6dsvThvR2sGOSA3Ea0qr1iqVCeINReZP
zZQeSYIzofC8/gJzzdpxPtS3KB0zr410R+bsJ78KX0rXZY2NMP7asnZfqROkUtdqqyUeWUIPXTbc
7SQSaw7A6UrDDLawQ+117JhQ4WdGHbM8xrB5QkQZm37Mr7Oi8w1bWt2dBsxcZUF9GmgnQrMcqR6C
yj0VMfFNzfRMMlaDefIFWX7pE13xY/Ly0olgzAuc95qPoON4SPey5VcnZAAVJ/9OHE8/mo5tbYTq
vkGAJbR+DsnFYSASAxpMm2i84HB0Nx5Hyw1jkUPBZY693PKYBgxIIAAq8ILLdTq5rCn6Oau06BA5
UbCojarYZY4G8QLQRa9J/+RiWVz0pZoZtQX1HmhO+BaSnaxT6mXnyZ3AP7TMUrbGFkVfRuJ067ZX
xlWVW80oZ9I0D2I0H3S9ol8Fx7WqwOlw8/W/urozXt2o5KDkgxVxuq82HQ/5hFQoW8rbx/JMOqLa
T0bnfvduRachPdmRKk5/r6+pB/WKoP6CfYDNvFYx5/Igdo1MzFe8ybmUnBdMPc8ienc8P15TK17C
QNReizLUtmGbbJPKwnUe0ennhfRHYmPLVuxBrDWlxZ9NC1UfwjWmY34peD6rxrB/deY4B8sE7Y0J
1xo/6sHaEPQ7txR5nsxmpD4LruEKx+Sum8CXCdCGWTvTt9M6WDUOwiteYA0HX7mzMxOqVo2AIhgG
KMv0Hom/PMalARXIUcEWYHDKjZfsRmf2dH5V5rPHsJx8iK2gEcFKZxmxAyrnLFvTlszmSRkPVn3H
AIW7UGTOQe/wbkKeg+fa6MbGiWtrWyUyXiYOEyYtV+5mSkacuKV6yuY2J2Ep5y1I81vhpc4GWKC1
rpqq2SUCZTQl8JE67j80zG4tgE66kChqy9RWFof/kRjuiupSsaMdrSuD8pHGIO4uqes+dVy5zPBx
lhbGuE4mNKigw0A3WNOWwgSBhGs8BJDTDhrU03F++cy0hUPQjWiBnGw7d5FALPmHWvRYwvKKpn82
Ssu6CVK5s/mFGKDH9yyUEOdRGlakuS1KkUcoJNbQHrKyC64ON4POd9tjrPcfKktuvfQBxjaiOE2S
qJnGcJZEi4YvtLWjhYPIurHCV5l2A8k0TpjpGFz1MdyjXjeLECvBzg51hDrKmnY+BlnC5XhZAZ0Q
eyGQ5IUsxE02fyuFH3/wvQOKYLttfRPGul9jNy3uk6IfGfheRMEgsGUlBAdl4uSpDKP7MAHJrNJw
SR6VQQfTiV1AmD9hscF10UTvYUiZGoRTMxhH+FoM3j3JSNtrA8BEgLlj5mrsrvWdwbB1ZQL04F2T
YXACDEVLVi7oRpPDHs1au2U2pB4NFEVrfFa1Xv+aZv2ehc0rhm/tUTX2U4xR7MdSxaawpVwVjPOp
ucm+gjB1XzKd4L5TjN0lT2npcXjSFuTHja3BTOce+xObdbo9vt38FjVZ99NPJPfVvCa3bXDXWvYr
qhH+UU9r2n4ZUS356l8uWnEKLDjwpNmJlw9kxScwovusTK+kxTZW53lXS/rvLkMm4pWOBXckyq7g
jalwGcOVYPd0ZAvhnEFKKfozUUmbRtFG6l5TFqV31ZT0nCZMKNm9IkiAn98QnKFYMahRZDHVplm+
7HnyN73iVWAXaF8dRF90JKocs9L8cRH/6FvBeMHJ2aJ4DBePaUyHSotfpx50WCVksGtl8V0wIYcv
QZ98YxXRMmnmYvepGthEdXApVOi86QbrTRTYjJQ9OODCr3+zrHXWlQdOzUf9Q4syr7FP4RjZrk07
CnP9t+rWQ7bWfOMX8jJ3H//AkOIdJ09GkDzBxQJTlA08xACzfC0ivDk10bJFCWF9XVI4JsbSOxgW
yF7ESYN92HBPiSSt/m7IbqU/+K2TbCYFjQICu7PCRslOCcr0uq5+plxoqwo6VsINt5dDf5h0Ejl1
A8k+5OZTRywW8ZS+cCDqTyIgdlUSGoUCYq2GST6ZNcQ/3HJMczJMOowNcLw6WH/NYYLQEKcEWvsN
YzPCryWIYnpRR4rkPGPv6BaYf+m/hMEH6GH9wN423uPUZ0zGe6VtJRB/BjJs6vJkC16nPMd3XyHV
EdMR+yp4bp0i3DNFUCt9qox7GDsQ52drv2GY1Vn+KxQAjDClBsCx7AVxCYBBjnpqC4eNp1aJ56qO
jz49wdhg8QwDzLWZVhnlNVoWBEaxz7Mq2cHWzRRVG9X0oI1IaBVuklR0+WMy9j7qJ83itPucQRc9
l0MP7NLs7mhXVJWFWGUAy05bUmCvPoTZK8/MMvJmVOQo+4XnQRuOTOQJ5IR91zruevD3eMArcno1
sS+JtSgknTc/o0CjXediRFS2smqnJ99Ah5JuPc8qXPvRVe0c6UooLSXPUDvBsOzi0AWanoXQGlyN
zouan2mAr6ba6J16PljQcjiOsTVcS75DRugTo1Fs7KNK20/2+Ndt1r43zj2ERXRLSuSNdhDfniqj
Y1tyOGM4EDesy7Vp4k7wRU1XqdqYuc5Gssu+RJaGRypamOCkbJzLAtthi+1vCfcNek1XKDKh+m+T
6vo9kwpRgiydrfmnYobOU/RwgCFBJfVQ3aeu+Ukl7wgyHMVPWUfMKCnDdO3R4s3OcKSY678gZ2Fc
J+u4wf5LratZbU2d4nlZXWrNHu82fKa1mQ67lOEk5M3HqkJXizyRnCiIndPv9d03Z4+5LAj7o9QT
T0bVggtcWsZv11CfF1p9v0L4IGFSch3VA36uPh502jP1H+KC3Znmz5vCeRa2dbixinGXehHMz4Bl
uPYGb6djBl64whA36eNHroymXE7RVC8bkwOk0gnX42qy0cNoMenSYlrRjMkrw54gDZM7BLDHWrf9
tZ3hxJx6cDDZQIWTDLettCGPUdIXh8iOiowEVCDap1IMb6uxc/MlJ7uQL2JeX3hUaMIoLMn+PCAz
kDnFnI7nOTlWrKl7t75lTW1suTxwV1BkdfSn9idnKLeyLUOuw+zUR4m9qRJKZRrTPlepA6goooLM
RTNr8BLiS13GuiKlzo0WXvXOyniuLHIuJLNArHTmVzAMNU7J6cXScgznVHqvOg1HAKmGBgnUdlbI
g3i9YxPyX/mRVy2XXKjt3aq46kXrMLcClm3sJdwlS3n1OtLwElbTqSsm+9a3YjNSLbk3vJFixT4+
RU74KAez2Qddfhn+Wsgmgv+V9OM98xYSDyTMF93YhA9THc11pAnErw6bFxuzZeXHv3RRRHh8EW4u
rkuBea11qGGZfmJyYK6lb7gLOxkOdd9Rl1CigI2ub24My/KXeZ2RQNOYg2B2ZC42UK0rPjjN0A03
7JQaT6omh1rQY5g3GPs5ABRsEw7DfI5j2VZtmJ+grFE5jQPS6FqDLKH10QxadQwHXksLoO/eNsp/
tlP1Z7LZ3TmrK2uJzEWmTbf7U4IF5zRkycUCMr37+yyotiXGt2PoceCHGUfKiYFWi2Ld4QEeZLtX
U+rzapFJD9pw3MisEfOXhmsPhP8iAh0IAZ4WpCCgAU6Bbj0VfnI1AVBtbDpRMOs14cVKIhjo0Sh2
YN8eYtN/TQI/P3dmcCGuVJ9ccGrMlAx7bbo2p68mP5vxP8XFcpPKfsSv8zDQSglwLb1U4MtCmc4T
k5e6mLKnMtPiq1ZS9WPm2ammU2zKcypN5tU0i+ns/YsUpiDRXM63wxis2zKw73avjj412mpMp31D
eRHXrJx2gHE5iMTJ2mpZMjNSWJoU5FJU81FpgXd0hSdh0HpzLTNdNVnqkVdvjH2a1f1mMmLQwno+
F1Nmu8zC49NJbT2OnE5Mw/0SOrNvMlzpxmKBpgKopwjMwuMZuKN1dEfjnOmDf7S6UxkbcMCw0sQJ
gXMj1jGhuRzKc9qQjL7lFJqN2Mxq8YP+CTK4ar01bQaUV6UWqie1UIGqCI8KsHMolbWsmWpx/u8b
0BR1TeA7Ub5xA5a+zXk1z0FPQRyvVizFPc/VNgtbi0DburDKeuuOHKZKD7eQNKD4dfl4KjSUulq5
9WZw6rtslLEx3SBcd9yK8YHq+yRg9JZA/hxlOvdQ5nevmtZxT/TPScPPeNLbiyU6KAd5f057zmNp
Ep0Tq3qLmFbw7yaC2ohUwVw1yaWCs0ocU22yyWgXkqgGZm4vuep2pZ81D1lk0uHKIvXQQFnJGOZ8
jhuzC9V45JTecLChICboUXVz5Mx1XnondGd9q2XEpWnLIUeFT/mW6yQ+h1ChJoEWg5iImAyoDLzy
v7gxtlYhm6PlsgHLHFdb2QEbocq3QGKRlltLNFFKHSS9aI5/gQugbw2NKG4cttGCEsdmlSezCZsD
yrEawbH2jXMQCueeO0EHHZMUA5JLcl50ewEU69TQfnKa2P2hbc0CvIl72Szc5Sh8mld1Yb+l90R0
5VqzOWgVMrABoLKvrEYOszHTIuxSKAYlz/qBXotFRkfW7M3nHI2XlL0VWcCW+pNbC2FyabAsrTgR
P9MCnC8haAWbJH0efNk+tIZY1E4EIrjvEM6hdzMcZeAhsueywUXoSnLneKdXYrCwkJc5vbKOp0gK
l/p2GvOXLrTp9uH2GJDQ8Q3kFWpLFpNeFKdScreLqSzfdxiQcQ4l+a3TxctkyPfc4tCDOuKnxWFI
aQ2joP49UBTgeKlILgE9d0EdGQ8mTjBMd4794RbkjL2K/wE+pUAGGq0ZMP0QI0Q82Lj6/cQTN5Me
TghuTbKmS1Sy2BhyOnrzQ5Y06d4xfULf7XvGIr7zp0y/wLCcLh4ClUlzxzbBJVUv2onFYJjooYRM
FZ/conjuye+BFK2Sk0Vl4LF3bqiKYHrnB/QQ+78foYlG+BdmVoXSvW7lsmPEBRXCPfC7ne+x5sU9
/uDCxascN163oxruRtUMvxmlNfTixquKEStAC0CwsaORmWwhoYRONpwJNq9QbasnvUZCqfJfOrhG
yLrCJw1T8DZj/8gF1ADcgsOKH0qrFolgnzqIYR9krXE1PYh487cKqZdK+TVY9z/cpPkSYxJuGmGw
JaXhe+0sHVPTzn3nJbBDrWbLaX3Vh1p7KCbQLFnrR1vHmF5BpESnYiovBePG3dQSxjDmBw/r8wrl
qaJUzkmPfw+eHnyrJtLRNkJ1QKCfdoJnKPL74cCPsS/HaRXZ/2HvPJYb19Js/S41x7kwewMbg56Q
BD0lUTaVE4RcwnuPp78fVKcrq07fuhE17wlDKSklioT5zVrfoqgLM1QDSflCXgW4Ry3aAXUS23KM
HLAm7MEGQeuZER8+1/fJdKtGlx2Pz4zJb0BYBB2+NETOpzTCf2bYzc7uivdYj3+iCmH2wTCvj0hN
Gwt/WKlBbWabyWfEDivMq2ptj5KtODHhrVVvtRnAC+zoOMK7WQUatl2UD6uliLOFeAtBbpKG+1wO
wl1SyxGvDRjTK5ROuo1nd2wl8zsuP5D0LQyQ7TBUWym8Ye4+4qbGvlTsqgC/qOyyZ4bvqEYKZAAZ
vPJV7aKg0meEOtrZTx0wGOAD12WwK0cwKfQWe9NwWDkG9rEJKfLLhFen0D9Sn+4sHlY6KyH6ye7s
hIhAS3wwM+vPcEnr8EfnZy0g2ElNw2f6qiV6tut0e1tZquYagqgtslyC0Wbzpoz6S+NbkILTZ2HV
nNcmkaQKd2wp8HcjU6GIjZsVV+T3SSFzT1LmCPymIRCvFdrxFZo3Yitd46FGIwPF1Tm2k/HKUSQ9
nt5OJuorItdzHdnVT6IIM94TgL5heULiU3qp+JBB9JTGavRILbcZmmeE/iHqfFzifFeZAM7kS5vi
w98XhfPTdwUu5TJ81Bz9kbkTFukGekaAEqWrnHsNPid3cR9vzwjI+nZGZES7AvZk0X9KL2SmgUTp
Jl/MRa1Tw5qoghWZulSYXOKiFGCQ6AjiVTkLXS08RhGGMoBR6wphvvIleiUYGb5i75gFw6kN7xLw
qp37MrkYmAJsxKvOpuoctXuCToJ7QV+7ngU2lmBOwAYRez9rgCGiZ+Tq80pM4g6Q2R0Wkh2wmx/u
lJ+aBGmsnrZPVen8BEm/rlpNrZXDotpS9GUd+lsDKySR3Os4wugMgoQ1HY5jlNVvhtZxGZiHzZBU
MyIY/PORQc5LjZIHeNWodBSHbujF5ieGMdSAESQgNhGEoZW3aepzSOjDOjeSem2LdieE+VRnVJn5
aSZ3GXuexR1+AbgH9a6ayquUCCuKrDxoHUoqeASrGWYwyJ8WZhiTZ7NBYU+d85jbe4gbb6Mx4tch
k0lT1WtXGKiKEMFb3eB7RY1eTTfTx1bzX+y0fDF9YiXz+N7Xseljy2MrGYACaNmoxjLdpEugH4VG
sNV+EAX9a1GjGOmHk7b6dhicdRkHlwng5L5Fkm6NAuBsE3hFY19Mclj3caEfxyH4SBPrrSH3Cv5l
fNba+CYf7AcMsShSsuEF0cyehfFzH0wPCXxahedfJdRTTunQUlVwPVT4pEZgIkON0c9cdqc2VKH4
dWxVvGka/MkjbWed+zqJmeyEabZfmtYJADAYxypRT1kBEkrHL2LMzZpqx1mHCN6341y9sj2/r4tx
lyRLSKpClBc4krAAClmxyNNdTBcNQCQW2GhMq191WbxN7rCzCdWEAaC/OExY0Jbp5GFDlfLJ5ULL
H6IdCY1g3c6wkTLIPML95bQxAzwDFH83ooMaWRNEcXO2qnArJaiaQKg7bG4ELGYwsVu4KT6heGha
kqekbtS6DtmezGlzniRdjmuZOhLf2zw2L2HE4j6JzL2KwZ8VAeI6JBrCcwP8JBFGI8SE5c+W4O+q
MQlkT+tbgkRRvEbsXRiQef59YLfTPiujxxy2E50/SkK3mngjQChjx5NM1B0iN7dOPdQ7TaJ3yJg7
e60s3pxQMklbkz5QOg57ixjO1Uyq8cq5qgxRadphfc4AmZDtSncmYy8vUf4FJldRbfoaCFLDkbGF
hNdvMrfJdqoi1DVCdtcrltYMCahLXW8sYueKJdcbW5MYiD5Jz8JfsHRz8dik3CXG8KuZtPEoGm78
eog3EF8tVnpejMAlAclIbwO/xrbSc20mhmCLENYrs+zBtFR1bfSIWUjdeipkaa7lb6280wtteDE4
eFLJvBG74VcHey4emFR01lJSfPUVZ0IFBtYKCq7A6FgalsJAPyuuuLvGqKqVXtmoJq3uRHTZY2q4
99DCeEMYDYJOk2dfb9TWKKd0wwszwhjWx+Lwva80DOM5bkJMdOywWRiYBshRuzVI2/CNL6DubKGL
aVkJrxi9zgRTd8njoKOdHmr1VMo7VYpXxnW+l828loFJ9T8TVGBMye3oYEmeNPzxswFzOmaQSNva
zBzxSY6QR+cSa4gbJMxVR0oid4qPpOJ9Yl5GniO536LLY3DGXm9TcDGPeNJdCvw4858JtWIrF9RX
5Zv3OGcQd9vwWORwyzryNanTCU48aLAq+OwDBo5q4mBt8SRU3dfsruoKIpPW6LMn2YISLFGu9RCF
ddln70iROClG4xoT4lL05SGYcTgxLhPHZnn4/mhG8YOjU3uNhSM9R9PrY7zYLal562NRJQjZvj8E
BMiHv7/0/ZH6dkF+P1CFjeWi64jhgPoLDPT7o3ww/vzo+3N/+ef/61t+f+77m9FY5Mff/+0vnyP9
B4bOnJPLPvt4GhbF2u+HKDD/+Z/fX/j+XPKvX/j9fUlUL47h5cdk3x/+/tL//8f+5df/5b/9hz/2
++n90//5/cRjR4Z/Pr/fv/Hvn/zLr/z9f37/sf/2W/7+E76/8d9+z1/+/t8/9fsLKpKNl4bNJ/a0
r9EdfW+SkTcgCd3X2cg2MIP/TgrImvjhF5XWxbabpnrdmra5mXTv+xD7fpA1cIJ5GfhP2SczsXHf
kuk4WMVwbNM3Ti9SrjNQK+aSy+Z3eI8ro/Kq0XpO6VCPeRNa26HT7iFyfJVqDrdNQZHUzUyNRvbh
66hBhujWORc/F45fVBbH3w9R2g/rWYUYDvSE8Lw62jeMZ6h2C4S3kE86N92lFhG9OvQW8Ic+JZZz
U5vJgzZa01YONfeaLLd3XV2LXfpjFI7Yy1DfhL2Z7tDuXwiDrY7EEV5d3OggOFDZicXGrudZvo8y
QAGj8YNbQLbNY7Lk3CYAYPl9rbOXYSoIkDpjoYER8yiwHh2YA9G44mYnrZs/JSRzL57sjAmt3x79
+RpooQXIDX2e/vP75Jml/PMEhdPEzEXX8C3VwKUoFfA+zov3EWUHIVnfH1oGFAOJC1p17XtU+liE
HULuwTdxG4rNniwjbI4TaUWs859ZBzPsTJBdgGNxS1osVaIp06HUDxkwl/E1slokTgmpxLmsVxHT
q9Lwwkp7njGGrBnW33Ud7K22xB3Rxzu4Nrx7XbZQmShlgbNwS+zPmTEcQ6669AeEr2hz/FahrFm6
kHNEL+cZWgIR/TJ0Xbfr0zbD2HNIdH/vE220aqNZnIeTXRJkqtyA/ig7DQBXj8lS+jkgVzaogFmb
GPRn3IPzDKkqoDDWp+H42GYF2kHNHNZEUlyMV78P3iQ+ZOT56sMJ0nUqygb6J0dw6Uu1Kc0wQ2nZ
33Iw9hsBLjepB3kWRvccjIvJkzn1QVnjrxE3FS/OL4VImTVifPRlTPOghe9pL56MMf7JyPcnPhaa
bjYNydAyjIcmupr0iisu3BkWDNE6aFEMNYZxZ5FdYtjRvtT7e9uYXmZ7/Az14iUG6xn33FyXsgRE
6POSQWim8z4TClFn3r8kWXyOk/ymmKtH5u7WGYjBJeh6QpztmAhEtvt6nKNSQlMMQAbICIOr+NCc
0jwIPRu36jonoyeWLgvOXH6YA3CuXtEa08GdnHyLqmsCDzCym5KDOg5JQo8VTIVnKffGB5S5qgpa
r9h8sTU/3SRIQtaaNaLh7q80FlhVyADXE/Np0AhA1Zr8TuKLrELny2f4mJTptCrxR3nRMOznGDos
ckvwLZl8qMlz2JUmV5VB81I7u9YDtWvf4XViBb/H7Yab0289rbbeNOB6TNzu7bi+NYY+fIi/CNJ5
MbUYN2DfPCgB6pQEbI8x2yqhBOjVk5yiljff/SosKFfVE2KeY6IbL4VJ/Yvr5A0cKwkIVf8a65ze
NoJPcA+I0l3MgMTAIMaH/OWASGLKdBNTtiz7IduzwVasdRU8T62pe40e7hqJMhYkkU31GG7NpmGJ
lvKEA1+QO43ppS0+LaqNkAmvFBuTWgTPzLHVJVPKjoszxtedLHnHsanO0ObXEWFxRR8BcAvu7KQF
NDOdgvIj4wJE+txUnliuHbMRlXsQjTd2xEheUVN5zDE2oh5DhuRjxMDEInkBTNg0X+KSitoBVVSO
PJPAKtYpLhCoKMnrxFuyTpFbKEO/MUr3XNbZtiDrZHLpUDgpgp2pNWg+k9vGnuw1Pc6NK3MNiEIv
1oTRc/Slw3qY+3ddifRg9M5LMoVkib/ZdkS6brxqFosWFOSBhB8jzIHrjIeiEwc/Mq+xH1oUDuo2
zUkbCGuxHpvylmrr6OLfptXOn6pp/DnCwUXXLY4JInzIWkQWGtFLoPlr0TIA1pvmpq2JydXbjzpk
c9JygFD1AZJuCEs+TKo9W9P40lQkWbcuOBN2vCnARCav4IuwbGbm2zz7+T5DHbgyF/e3SI0vPYea
Tb09X4vMfZ2Xcrenld8QQ3R2QxQcKRBWXZ1r89MX7ksJyu7W1MtLgniEWFhj55IWx1uerrGf7GGh
Jod5Cp/bCGDWWL4qietqIJeLO0e2nWXyE12jBuhnunDFzjoKVkxJp861XqN5ntegbpv+tQwIIuQ2
jgQp+OhMEHN0Vy9dZCMI2fUtsQYCivZK5TNbnZspQUIMpo+borhzwvatWebp9ZR9sEp5V4X1S7dL
7LvL/DJMnCMGyH2Y2y9VPz27jTzbi7K6bDAOFGb5Mc8E4NT4BvAo7I2C2OF+qiBxpMYqtZfLZUHg
Qs7kIA4iwi1sJ8P/MHsIIGjyqvw6EqiAzvyUSevF9hHqGaJik1+9GEVLxoRegbTx/ZNUz10sHq1J
hEAHu3vJMhZ4tv3pigUWjIHXHRK6FyN+Ay+a7dnosfPXL+QZbcYKRbYxCwv/I8VBGRyRg5yThpOJ
2+Y1qt3TvunL/Boqeqx2ZGLcz2xv8pQkkzm+xYEbYGZwjlYf3LQq2QVdtGlLtvq1CxbVnm4zPSQM
ohIRMp5fSRji8+KQG3MfgsISVMSYrMp8AEgyTxeZ1X0gWxN4HG2JWYfHCp0w1up0Vzc+WNYOqiPm
epiRg7MSgfNVhARCmFhVpqiedk310UQ0R9wsbwrlpHiAw22YjU8Y8MGtpiA6Yv9XNwq5Zz25r+ro
JHr1C6qs2ndGf6j9cDuxD2Jf9D2NtrLVd7bX/wbMFl3e1tP9FyLq/J8TY01b/6f0syXA9s9g2iVC
97/+9jC8QTN6yz//x//5e86sZf5hWA4/RFgOpCjH+EfOrKX/sVgMdNcSQihTmKSk/XfOrCn/4Dtt
qZu2klLYisiwpui+M2hN5w/LYIyubMNB+uIYxt/+g5xZacq/pI8pE7GJo2wuPPxUuQTh/nNYmzNg
kWM4rKHZwXlVBjPepYGnsnXy+OU7eHlkJbUQj8orAgls7Vhry2TqPT+ObmyHqPnRQgMmWL1tqjFb
DlEu8DUns+hMZ6+0ZuOje9pKrX7P0tk/aQKXXVVhpoavwXj6aM6zdWpviWqD5NcpUi+HwT6Z84DY
RRsPfplgDKqIbDZY2Li5yyL3BntqsU7mTJwp2MAC9jXDIGPckQUv92F6P02Gc9LwPp968K+MbYoD
ZpSrtJ2L38zTVictlavXrJrbEQ7fukE54DvuGznzHhfwcWwu+ew/z1we3HEebwTZbKPF7LMEtrXx
Qa8kRhOtOwzAR7FAv2cWrTgdPUOHGywG81gR2j0u6d2mIHOgtrjLfT80S8rtEjblpX3zpRMAjkjQ
Yue1ZIJPaIrbJSfcIDDcH21/51jGwK6XNPGKWPE8r+GchG7HHbPujmYOBLuRYNkUkF5g4mSTW0tK
eZSQV84aMdgUS4Z5t6SZTza55uWScB7bZJ2nxn2P4OvaE4KuL5EzIbHo1ZKPnn6QpRSegeruDKMq
sYySpA4PmZWbiwOIOAKyxQwt9QhbyG+1JnC8ToPahpE3OVAS3Uqi2pPWDI8lqiKGwf0I0Ll0a5KX
JHqpJec9Nirj3BL9bi4Z8PlQP2JSqnaGXPLhl6R48imKS748jEPyYJG8xNUduZ+PGAld31c6C3aa
ziNw02oVLWn0jFGAcywJ9UpDtMS9y1+y61GebhpoHFAD4wuw8WTL7ZQXs2zZMCQpciE57fTIzEHh
8xJaln4tfGBdzNDf7bZgGZ8+ODEjqUIYKA9M0IIYpvySQM8oKrx+KRRLNspRkwZbEidWtl12D0t0
YUZOjpo7cBH6uJ1z9DMUTtMFgfm+jdKv0K0rkEIsC+JSPbFzso9s7Zpn0uS9rh5s6KlozZafWjuO
ubWVAXIpz+5dl3yrFmNHL+WHkZMs6dvqjBQ1vilH+rEqNjuazxGbAfewjiMnM4r7Kl0OdxSWG/R0
yGJa66Zp2MQFobuvxbDTzKB/7HMWjCFTwSG+SxJi5XHhUIOY9S6l1sDFbGBMGx8szZSrXm8/DZ2U
Wa2+hAwQPLCqW2ARx2JiWjdWIDYI53gZZ9ZvUs3TZtb0a+B2FlD+RILiaU6Y2klS6v1NazXZqcgh
HReY/TCa17d2HDmHwbKOkr3SWqOLk5Y+XYKK8OfcsQcMaIu6xxHWGwouYk/66DMXJReiXILCapx9
aek/IGn7+zlp93Tm1W5MjK3WyTtEOheXBK67xXHIQBXJFsBkkdgTq+qigoJ7nRsfb1L+VAv2MAqa
ETsGJNZubH9NfUEdbEvziHwVUTC+XcT/42ZS+jNR2h9GhrDakYhNSzkUuywqfi0F3SryJ+d5PSQj
kFYCtHZR5mzN0bWfSnfZJMw/DbGg8xWS8CXFNWic+C6IRzDBpDRUSI6E81JM486sNMgbw2A+1MhM
KY78HwOZJKcSJheL3/zecoAL0Gi+ZKAqqwJQRguZYecYoGs7TQX7MAyQwXXZIVTVL9NNzVuXOYqL
1XRjN8pn/BKvSCdGzMliF1V992JBqI/8xt5anC3rLp3bg06+/VDqnlMiTUrdnC5l8k+GRochUDmg
bq21ra3jpCejMR64MUhMDHGckBXXu3vQ70w7lDH1+5LeH1t/emqMFwfh4zFu7lARuqeyZYzS4ffX
VU1oJ35YsOjEGTf1xcy6+Niq7oFAOCA3Gq44VwFYYuA1wVijupW7tjQISC1o62hLR3SsZCGl2JW9
GQiGDafS7Rd7hJX/0AanWK4W8QbdDzDXynxFD6Q8Vi1IK5tf8xid3SXaYjKCChIEuQfo/c7TlND+
0ReUoQ2myhhB6hPIvW/Qu21nOzH2aP7eQ0xRdJmKUC+lb5oS432dHYWj1J6NnMmgqeLGO0dnNRH1
rUrieBS7fVySBr1ZeAh9Gg1Sl+pN7MTl1Y6ncKtMmJjukJ3ituhXUyySbYsaaa0nTN6lKK5CRD8a
vQMlkyrSNoZgUXByL0IFtK0wc3sEp1oPpargKNbtbYPKOxu/V8Wmu066mxzLHyYUVtAdrLyKGGAs
trROQsBy4wblUWmyR/VcpX2ExgyQfcqH6/eDP2DvSuqtLFiRNzUW3XIxZo+sKwPIPxacjr2Vqiu0
FooIE5NkUDvErwbIn8XwxEIj8lBicnKROlYWe64g/VWqFLyV36cHzfd3sx8EHGpQqml1O/ITgM0Y
b0lik7dSguXxd6bDxNFSIIKAPB5L1/qRyIAllu9UmxwjPIuFrjmGjP3RNuXTCkRuNNs/MgqJbesu
/iMTORUzEtBcdnJA/0RfhWtVqwpECc2ClhHc27+np7PM7+iZqpXd1MzNYPofwXgNf0+K/d/S+9+W
3lS9/+e/a9v/UXmvvvLoXyt1vv3PovsPxYzNxZ1OALEh7aXmHb6a9r/+Rs3tCLl8SZlSdyzK7n9U
3Yb5hwCtShivbevSNIX9j6Lb/gOvH6h0nWgk21Bc2v+Tmtu0pPiXotsxkflKJDVA/10HF5T5l6Kb
FVQIGYtxkwymk4QD4I2RSNYZfo0b4TdYzkk8hX9l3cSpbd50HOVxpva9iN2DcMxHnBwAKIwFTq3X
KbbB3KWhHgXIpyC4yDzoTnUlV47WET5NcXf2Rw+OnHv5fmggt1i2nZ5ZRruX0cYLxAfHSR+CG0Jp
vlgzF7t5JowFcwey0VlCLCrlWQ39j2Bk0PH9r+/PJ8xMViihdU92NaV/Jl9d0zC2KVJaGPjLJk93
fgxquBlmInCJ+jy6ueFjdvbRR88ZHDLdHJ9C8ngpYQWGuoKlr08eKfE+9SWSLJcVtT0+vNY5cTXt
vKLHK40LqjgR+lKeutY9NIxp9iECxJPTY86p3WbnIwO9hDqLhtBIdmr51+BnOM4R7ex46sKT33Cp
kqm9iICJZEZEluk4X2eIBkSoQ3TrdCPFsvM2lTI6WpmDLticjv2haLcRoVwbPRrG8wKs0SZx3+Ym
MRMZYr5QnmurbLeixw8zoUxsy9A96i537zoMD4zxluAa339EiLAtwWGBVYDUnlLCb/xJW8EsNpgp
EuYYf8G/q44FQUspfEPN6j/gX3vcoilzeAfXsqEol6X7jgaPFgJqC2VKuEMD96ucgj0YDe5ENinc
k3sOIt4NbWTWWvbNbS+NgWjz2NOM4DOp7F8F9Pcpl4zG849I6vHCkyErNgdPmjPn9jpFzaBQXa9h
DEGCWmrbUUD4ah3yNhn820uvlLTZzjCt7FR17I56RCBNxhAiBCyN/7/sjloYvpI68kg2JSEXRZMe
MOMc6KA+FwUMMuKGDQYIFSDFsK2SS1iG0U6qa2Tl5iliXtYHxoMzcReuI/s4hRjrJhzejd1cpF2t
M7PdIepf1A1K3PYJ6Rj63p4Dw5NDy7TGac1TQ6hHJUdtb/b41IdeXr4fNNd9JRqdWLFgmfHnrB9a
3OYJ5TNwsy7IBT9dTQfX/RANhaTpBD/McIhP+vJQzON9U/TdVtasMUt8jhtWC2Qy9Chj5ip/huHt
I94LPiWrJA6U7B0GMvAciB9LZ6VXk3100CWvg06EmHtKL27DY59Yv4iwVyRgWsEabLulEcyHUAvJ
A/ZzSAjBRP7PtNYZtc9B51mVfMpjRBx5KbZGXj0x78DeU+nVweKvigOd7T1UE3bdOBlBOASaDC8j
KdRVpevHPED+QkclVolVmgSKKJZALS+sNRMwGNo1el5pf5K7yBwWpPQawzb+DQIw6J2kidK1LsVz
MqY/eNb+2kaSxUklHssJf12OUAPV77zr8e5iLTL9s2GgZo4ApOrEq27yGRcL+ShXWHC2h6h1po5j
GmZE07rGDLQRfboehp5FWwYdIxpB/cRTHp5nukcoKjpan0pbhKIdUlhHQy1LBedJcn1bmT+Sy0co
pGluKwhipsRoDn44mHdGp6ORdpnZNgtoZTF8KDCcFR6Qde/A+5uJzMRYvcBjmAqvonK806Lex8yQ
4x4z89dBGPcWzDXYRcXPNsYsonXs7GIi782MjUGtteRaxllJXheXApLpMahkLMImOp44dreKEB6m
106x00MKLpE5/HrcrHMTHYqGKjvMoUClLUNMpzSB1E+Bu87NlECT1N8nhv1rFJTItuA39uRBgs2R
OzWR5ZItWIKAP8ISJLp1HV4k1oXbojS2uUSalTScn3EH8jDCtSlCanE4AGfeomQ/GtXBEf41BIBs
RGQNmar8kanF/8Mklxiiu76wh03u7/wkXORJEE2wXyeA4IJ320Yr3wnTPm7zCdjIWM2Dl1jZQ1/U
fOFihaUDb6J/mAHnYXy8IX/Eh8oAYweKyVqPYtJ8bVTKSU8MG8TZVW/iTE5qEswymBSyS34gpYs2
aYFwnFHZKsrG2zpJxdaPRggEkwYNwAAUWfUKYBYzFhKzfgY1rKVwJs83h74REni4mtvsPckY5vjD
IsxlDGbWtOixmLCq4J1CyNb/ouc5lUssA0kR6ygZN2wCsRUkcj4UlvWgpkVN1TosvcqaN6o9Sn88
h7n/DL2IS6VNOC99PhD0jPi0IjQeGsPeOQqBpRqZho8Ukej3CDVS3bti3wgRIronka1hnhDcTwk/
xCbhawKUoOvl7bAIrQwjus8iblKJ050SlpbrmpmxTXJtnisfYEpAWHqxD0ipXHGoHSJWc/S65ELo
5ZNVLQlTS572xBbEKLipxmSBW1kN46EbIYlmNpdwbLmDSPASkNdmY7TdkKtBAMB0Vw5EB3CEnLrR
yA/kftwjwoPS4lvJuhOdfhYVk7dSNLthgMGL/ZrQOVAdWYJYB0XjbexUn4VjGhtrYLAhPoiYtpjo
NP0uj+TZ6aAJ8KrwrgFbkKO5G8zUvsRWcq7G8j4BvIzTdIQQ32NX6ks84K09PGLOIc3CdFrPxj/6
IoMeAF+80cLsU2/HDg5SnrHNwnkvRe8Ceagsj7QkMqsijkYVFrvYtMl7clcFqPIthmfQwKV1aHXD
QfBGCGUcZM+9E5nbOLtlp0muSKffsJxKNrNbjSvSrJLbOIV3WM+AXz8A/+dMnND3k2WT7+YBhS/5
lufAaBFTVxiJa+ejwnBEBMm8KvpqOmUuLtqMWEpXRR5J7MwEwuk+G5Zi7CMbCYGLdPERBSVRdH75
iNX27GjOG3Ml9Nu5nbNkJ6ZCvckyYBmIztx3mHhKG8ejO2KN1EVIJsyAUaelesMtxB7OjK9a3OEP
cqqnLmnvwpZYCjMmWSbRzaeS3FWSKsYXveHWwPYfbbQ7oXpCV+El8RdUmLs6E3jf5FDuMu51GyB+
X2j7o60RZSvd7dVNAeShJ2wJ9/YMtcAp0Hkbxbhy0+CjxOC2KGQRevTschUa5kMz3VL9sLSX+p2F
7/U6xzrgtdnut5NSO4Zm0C56MlCExYQB7BAQ3Yg4vpmQIjh4AIQRNUozf2wTQqJarChK5ZtEn06M
5SHpRVzKp3p+R2L+NGYGW+dEkisXJYSxw6EVGl20b6lLnGuLFhNuSDY8ZL5O/J4v3ovMQB6Pfh8X
PFbIDJhuP0m0WoVJuB4cpBH5vGDK3OAc2450Hh6Q1BNH9F6re+jZ6Pmq0LjWVfQi4EcTp/6zbLj/
F+HUrFCF2fT/+zEpfyZjvRkmNudU2Go1YMHMCgv5C/UM1oajaKMHEmxQTRCNh8FtCcWE0zYQC5qb
ZLMWeR/CbVdATeSSLmkncNiwTLkFIZYR2A8TmCV1KItGrZrNnVXlB5a478ZcUxtjFnSgGvh1HFyN
GJ9DNKTDxWEBbgxUHrosUYkHNSz0AamqPBdzF+3JtrLaZhvEPOliTh3P0bn3WP1lGOlb7GB6irj4
XrssuvO18o5rj3nrd+1NERDqUvotdsZKfIWTdA8lUWJrLRZXwEDdemDR5+B1WZVx+1i5nJsdBwDB
ubN9tSpyGTTFPaTtgssiiI8U5jyqCwa26r7pwkuGzHsuQvsgsc1o5nUI8Mh1zbRlDcm1oH7OrdS4
ssdoDb+9qs7/jE0HjcmIYn7q3kMLl4oZHpq4wBPSlQV+YZaDbOKf0ig/mUl21mibPIup5CpU0b1I
ks5TKES9xIkiT5ioEcho2dehRvpLzxex9nM7GIkqQcN0gzti5+sVNUWef8wd3CPLlwRKJby8xGCI
kKS2RbDCif7VDOJuKOuapoQ857pEaMuT2aWCLYvWpkdNeg2In6OLdK2gNSLIl6xjEjIJ1GIcubHr
bDWG2XRj+mPsObND+hCCD6tMDl2buScgsoRSgICISpq4rNtRFbxEar5oeBLWWk1zkGvtj8YBJxMW
/MF6eT8WTGASxyaTum8gqfqy9FBL9Q5i0hHnNhe+9FzN8x0jOlj9+X3U6MYlbAbyl7gadn1ZP7j5
/NRKbfoM7Dv04OsE5cdH7CKBCpZioSmwgelJQPhGNay6CQUuki0opQrMvFL2CFq1vMRBVz/5IS6i
ycybnxW4FMzWxiVCrMHgGrdMTdN6M9FesdqfNsGYMksiOIsSwL4Je8e+ib8f2rmAAmtT1ljTa8eM
8ub7YSJSaW1qrHtodqebMJ9Z+WIeXwnY23jmahKYgD6X8TXJUhgVJiQGDVANC0IaGAdKcca8dIor
kiKHF7JIdyWi4aKB/dq3WXk7yp81c8stHS4KIQ1ItRP5sAIWXWic/Bo1SVdmD+9dgZk6sHZ9bTzG
EXD9hOS5zl8XRYLyHkEKUtX2JohzZCqSwZ4TI4hBs/7D1rHu6rhiTSHwB832SfkN53PXbkNqhCol
AbbpWaFwGMR99IMC49KlYba1B/8xSnoM1IOfeJOQTNo8oy3lNTIpYyD6rVzJvo6/P/GJoec2B9Zy
QFZQT+wAhoLQTXPcMhuNN3XhHAwslobTH7t8uozgjla2iUG4Rm3SyLjYm2mK1j/zmwN6ZV2RW8er
DG8/s89KTMzcZ+i5WG4TwyD+MMMwUxhy7QJF2zed+FGl060DirUUOmY2s34almCeUW83ViiemfiY
9zokSqj+zVEl3dqsUBt0Uxd5ZQvro63QJHGtzrl+vUAaHlewU6tuq9RU0vj2nmqbj5Lb9amd/dnT
mE/L4FXlnD66JLhPkw2w0asdXeymPFUIKDLU4iAuI3x6Q7HOpmFbhsjCG+lb3mKDRjvBIR6za2yD
6NRJlEi51fysk9sEigaSvGoXEW67wSyVbxVevRDLyclIoE9BKNkyiWVPSJZj4BYufQ1kGcNh2zPm
Gtoy6mEts5BkorlnmcYtA12ottNtwg16Q3/PZWGcK79jE5ZCOhwqZPRJ4NZgLIf40Nv655RP2XaE
mnciGRgqHWfiKh0+G0M6V9dXhLHBDbN7okcqcbCC8aZHrLOytcXz2OgnBEYbt0qeqONDzhzgPsQx
24e2d246w80Ofg0HoEmNwROMohQpxwjzS9ZfVrWZ+/s+HYbr6OSEMv1f9s5jt3JmzbLvUnNekBEk
gxzU5Hgrb3NCyKTovQvy6WtRdasuqoBuoOc9IaT8/zwpnUPzmb3XHum1gprcsHFCSZ/bvPhNDwnP
owzNF+54FOFjTnA38pAbQwb2RFlsUWuzAenS26k037Oq7I6oJXu2n7Q2EasvfiJ/ZWHBodnLOgyC
6qxa9aeKauzW6PJIQXv0ZUsi3ocT87/WFTdcrwLWPyCpFwk74kyAp/NswbqRzxeRT0KqKtNpffKi
kOdaI34SK/ozezyzy882XkoLqxk3yWeVDPz3xbw3ZsGzFbh4k0u2tNO7YwWX3m8eRK5PADMIu6zY
JSakB8zTF8HwZ+DWxzDl5bFw6FXcY0NjzYvFJ0iMdRH6Fe4Q70IYyznN7fpQIkRKwsi6DIOv4XlX
ExDXFEpe7x4N32L9YBpwjHlnL7k9vxcaRr1thjSNBLHBAxrUfTrHd25+7cGW79qGwm4OGAHFE6WC
C3cO64CzwzvPHVrXL5WMfAbnVN/JzPyuDtlYyP40NrZarSeRPIytPFOYotgM9ImMT7DYw3gkY/2Z
M8QQH+WE+VfJ7hmX97AWrkUwzSGLbdCkc3JfsHijFY+w2JnF4xSw7+lITs7tRwb2DALXWVKWZHAh
TsMakbDi9UAPMFZDkNo3yb0u68tydgZl/sLV9NcBJTgQXdFThyFNlGuz58qRyYDBr3seBnLNFEQH
dnaBjeJAGGgZA/BxvDs/ClByEnp3sTc9THbPpit8BW+zWBQIEiqya5iWP6zql3eg+YRX/Jil5bbX
052PhjeS8HGXfR32Hjg0IyaFUetzTB9XexZ266TeeMz5xJCj3v0ryabZyKAh4LIz/wajJClajauy
YIQ61DOYt7Y4yCmRrHbYmzlme+3q9uRGam8O5IoVX1PjvPBI2Nsta9JRNg+jdh9zrc1X/B+Utk17
G9ptcxsYNfBiFqQ3JZ4JbPzA0aitrfDenNQdQ4qrxQxzndtGfbQ1zIkmtu7AOmUgovm0y8LONzTe
b0FkdzcKjuN6qiz57DpDuzbYtQ+5X95MsfFqm/ijXLMnjLUewl25pAax4GJklr2yWgNYIAe5ynEv
X4O0vw6jeA5c8iVA7BOr407VgezaG7NLpwNJJyc/fO+JU8jyujpPPvItnopJaV+m+Csza3nrGMQb
x/pjLsz4oJrgYaZ0IS3jhK7wpvV7uvCOa9JC00JR4zduvzbl8ODXiL5kU+5jMTxoxrnGwjPRy2zI
X8KEbeOpyVCLBf3BtJH4VdYfUXFbDf34ySiZLhft6yBZ0pO1QKHIMCIIcdVQzgad9WB14g9Wjnwl
pvSqfIcWcom4RvvZn/sSgZ0scFxX0nvsZ0rlhuEYQdw11RysUpQ+B4g277l3rG0nWxcztMvEBnc5
Jet0JJAECf+W0+HAimHahWFxnSSM5Cm8h+RI2m9WUDQ01ZUQH4MtMmOBqD9AJoDGlnUwAAgY8Ax9
FlwSNWfaaiL8hYgF57FHv7dCc/xn1ndqRKPHOpukmzMsKYZ2f8N0OJH/fGPZ731PhGZk8fc6IpvL
nAEVILGqIwyLKFKEWqsEXd5K5dnOaesK51xc7OnPv03noapRz3GlQUYgqZbfH2bAxO+pLKLoEMSz
aE2e005+uaw9WdvezKP1IxdPM/tyBrLbkA8kEZYJnm36U9TiGeuYuSoc5CsTy4kWaomEPA1a80rT
Dl+aTOOuVOR6jfU3aWr0xZS67keyyPUQH8aO+xiYBrdCImNUT9ReagiWus1O4O6tKk2SJukSyDdf
Dd9+g7lde0TKJ0oS7jV+guWJvewztoN64+Ym5AEs4KfEe5Ppi1173apxIzioYLydrLxOgntruqQg
E3BPkls8fZoWqF7Uwb3zHbKBsUKalcRuSMOzo0vLermtmCEBFb9ROJ/DzmYaKeqH1gzu5grCN/f6
TZhaz0t8z9g899Y4ngPB1LtMyu1obwIVkEBi+99e7L1NXnLAePwc1CaK1/QwpAnwSp50GCXPfdKc
w67giTPBxo+k8djA1Tew13FWyW0EFzGd+4dkUoDTmGeuLcawktm1RVbxanCzhwJwah6m/p54tZoN
LRlBqrvM7XhqK/TkEMHdPcyBs5uUr9YcUUw0wW1Ts3BnXMHSnFvDFKc3i8E4ndvvxvTvhiQ/Wlq+
olK6JIZ/PyGXJqxV8IywUeMnh3BgLBIbXrkDZ3OHoGyTOqo4BDPgc43R1LNBgA7olm0p/sDFexyy
FPmAV3KvBEHvpbcCqgJ9memutVt8et5wnNlrrCpymxDTk6Ctw+5+BAKF4P0R/s2qS9wziCZ46HRd
eeySIuno57izt2YNxSbuQBOJtMMWOo7HoTUWcepxbNxim7YjGpueC9bOW9qucZ8zPCJJhE01N33D
LR+STGBIhTaKQ/YRgTFUe9d5bOxykzSxxNZOBGXfh2fg3IfEkJt8AR0KZBdrPyCYYkTtxEDrYY6s
bR8VEESXp/8QE3U3mI+1F37XyZJZQjBrmfZvhY2dgTdMkCCLDSJomgNrcWvjsEw96hwdTIHb04p6
E4F2u0+S4o/rUeMlpYEMf77NUy6IasnDC12CwwDNsfzLTiVIHUt8dJZs9qXR5dva9b7EzGkFkeTI
U2Qz29pfIVYjp759Hftl0B5B+sRs3rUj3X0CQB6l3qoX66yLmbtXLAwcPX/PbnHw1aavjE2fA05M
M+t2GMQzc8huhPmVmG53N/vsLkC80S8zHSDNJeQZAu8rXhA3uQYy6CfYV2I9Qi+0SI83u3sz2MGm
/EKh1R1dC5AwnyD9D/kdNALkeDOVVgEMF674VMQ/YiQiB2LF2mu0de3h/pB9ILYDjeY265OjPfEk
FJHdPERW8FYUAAHHaEvBzcAl4QdoQmukKM7/NJm0DxmZlvsxMxd9JOlrcZK9Z/7Y7ZwqJa+D9cOZ
zJdqaPSpvbP8GIA13IG1nU1yk1kNjQyLgZUABQ4oH6+7azJH7iX7kxF/yqrKkXQMxj04SABJdfEc
VWjiezIIiAB3qFXt9qLn5CIVhVY1kxcYkJ/EnAFPRzkR4Z3QV/JyJz5uEyOCn9wEoH/w2E49A3eM
DgMrhocE3BUQW7r8sMt/kj58QGu64MPtu85gvqb8qtn0AdscVaBNi0bZoQSJdn3r6E/8ZAxK0b8v
NAUuYmP5kTtvL2hZGGKEt+zO+UFsZpx5DjU88Qvy5xPkLUyfHSIS1q1fnXnMn5HkCbTtNfN1z+Ls
JGzpYCZkqpD9sRpar38dPchmrWbl1UbRc2My4cyrLLhSG4TbORnVocdjApc4vZpeRiU499W9ZXBD
bCEAsy2uz5bLMC7rWYpLXLgbe/y2pqC5ETmh9/XIK/ei1ue2C46oRMsLaJqt5QiqQ8/gp7SyNyLQ
gL/4atqyZPuOhH8dEI7uzblN9qWo76Yod9iPcsA+QHudOERkZFAzoiGkEGH2LzLPOSk46sAX1bW1
ocxHHjarjIJ6JdxZX1uFWLSMYVaB7qW9JdrUE6zhUPkb69bIN0pFNIAyQajExnioBoOPrCp2tU80
T4SKfiL36LFC2bnqfRg5Qf5Mmtdi9R4Xd8M+goJEMBBRDiOwG0JuWeu09R+vyp2Nskp/DQA4uhLL
htO2AKSL+HCkfTG2DOEzZhewlSZ9h/cJ1JOY5nUXZk9wYf1tqrur7Re3fCzTjSzCZkNH4XBW9EtY
Wg151PQ+kT5zveQB2kxS16oRlohdNjx4zNZfA05/haH1OWWcnhpqDGKNTiAnowNunMZmm4mh3Rrl
eHBCj8E5FQ8ZVi2WGrhwiMWYCZuLzbmusJyBI06r8YN4ULvJIkiL3HlV5UB9dJ1r7N6y3e6fMNY/
ToPBota5tzR9dxwwD3XU1CKXZdeUCWNXd+5nXTOYHUdZb8u4fLDniVMmro8ePQg7KyaLTcquuoGW
nCMt4P7cpN2pslA/FEpRYncMA0syI4HDXKSFqc9HmLzS7kL4NtOz3QJ/LJIKWi1Si31Z2re/bKPa
Vfe1a467eY6qnSuyR5Sq/QkteL0VNl2Lk07toa5MNvKsT6O4Rbf4PBlRcuoRqByxXPxSYYa00Cc2
tK+Y98CQmdNnM7dAtbOntg8Ndht6i0oRxkY8nGHpvQ9ZRulU5Xs4FsauEmRUFZnemnl4E41g3mak
q7CDwRmVMfsXX7KeVD9xK5bWmjhnUdq7BkDXKSlchCwoJrtCb2rcrtuREdBKqooGrsTIyXCVUMag
JIkhILx5gy5ekoZhrGFWZ5vRmi22tTUXAaOFjdF2cI9KpznREo5bOqfPcDG2/h4wNIuDBU638cpw
jYo/46KxwCwAr0IrDrkvwYfTgq5cM5246aIWcOhyEN3A4ixrN5PVvlUF084OvS72uHw3aDM527pJ
ziqumBX8fp/jAhGLFDLHBaa1Ze876hFgNrZztkZEGknF/nlUiE5TEhhpYXlsgG3mJW1N7RzXHhZd
7CmBdg6yN8a1x0rLpeyvBZR+wt7RguCsLPRdN+vnzLHqXZWV7yDHhHFNU0nO0CSy3WSlLcllJVT1
Cfb/Jl/YWLWp4bWE9t5qo4H4FQ6lsPv/PLjmhgrgSFzsdAgk2NbABOBNtIm5mM+RrzI9NCf3XDB+
R9Ed0966DANOBtuPE3h9oP+W19MnBv4Bfcm+cJgu2bH7YjTWYza5eGyWf49c5MbFi2pXepEUQN6V
zEYr3Sf3dWVd3N53tz7sV/qoYKNz865q4BU4NCEIWvJLxDbKbKa7xobCCrQTcma/mkMDw1nU3IO0
B16RtU+jjWYFMPILyuSceifmzV/w4CW6Unsi20UCuMBCGRusVAgGDBuKcbNS9Maa57xf3+VO8zl3
oV6NQj+wjTlYxvRoSZ5CRjCdcRdgj9YkcthT/AAMaj/rJfZrcj/whTI2zitvgZVjyC7dZ1gxO26m
fxmpSHb+WBty+y92JRIXDVUBJg7WgSW+8YOxKiMVzyyTO8uhgY4k4yM2DlNe3vbsdrgpTIg2DVxJ
0TFTkLZK4b8H7BPYVcfdLpzMq/Lkt2ewUHLM9Fn33uuSD+MZn2OLYpPYln1dQhwKNSsP44RF+COD
zJtq3k8VJz+SqjdP/XuqxmeoEujcwqDbZP3viCY4lqp6CeKaq4D91CrPARv6pPhZxFH1VHcq6h8y
mDyJxx7RYXPCCIpcDYGztjz0IXGJXUrlmwXBIR6tW+3Pb1S7Zqu+dIp6pmGZvwgNmjX2HUIl5jsp
U+Qz2XNeHaI8vZdUSSvZui+mgTeliDhDFhDSDKrBGxdATz6cCY46qH586yz3ZfTNRyeO2Xz5aKd/
ygLzBFcOI7hjQVZV6vvXrvA/Qoudg2N45/qCkuel9epTXib8BpSsiPbpXiL1lmOuhtFUugfbSD9v
5goraIpWy/VYAJU8lKbyVvq05MnkbNG2emtwNsg7sgEpSZnHw2HBo2V0aIWTIIGWOZTyVG9JwqAk
zpBp6eyY9PIFwDEGxVCu6k4627GfYAZfY2/s1sGjOdg/iSYWpuIq89BtoONZQB9sJGqSDpYR0J/A
W4hdBkktwXTnDnjhMdU9JQO6xKaMHpw4h7blG2ek+kfJ5oe3XZGfxodjuZLfJeESQ9q/yWoGL+XY
buqKS/9XG/r/xbP/R/Gs/X/1rT2HeNY+/odpbfkL/9TPOv8wJZY1z/PI5zRR0P6Xflb4/3AW1SxB
u67no2G1/ls+a/9DMNARPoY1absuwtb/ls8a1j9sJKC2z6sJV0nf+X+Tzwr+larMprAsjt///m94
k5cXciQjHGF5Pna4/+VZQxXCIBePOAMwyJ5Dc5xn69KU+V+jhGzV2nEFOAeKdt77X0oCa3EFIClv
cF64qbObrkiSrQ7UE+8idM7e5N4q6X3OPO11T6VnGWxelS9XRAsRb+2rJzmc4rkCxjVZjCHyj7Gz
DxNWoMzI74kleII2xa1Z9TY3H+iKjfcRuX62LZp6Z5riJ53JMvOb/sxjWxn1V5bHL9UyFI2sARVn
Z12hmOJqldX3MBwzr/6UWf7p+WjKVWKM9GPChQwxfhWNEa/9Eqkp/+LD2ET3BH5hVsXqn81Mi1jw
sSbw17Gl+3XJk6QAhrGTsFwBSZQtNqZQZFemXB6/VngPid1+k4WxRf3k5aazBahR7Sp8EmVvNFu4
iPUxUOiJNJDizHkem+aNoRQZdcbfmr8LQdS6CEK7kKtk5HVJO9rI2SRQC36bb5LindjVHhEvadJx
e3S6EDlXCZCE9HYG3CF1Tsw2RPTzl1XPd+MAJ810vVeSiUiqG7t7pCikVzRIktB6k4rRtd/CBksP
u3Vj6cJfu+nwZCSftm5B45kh8buATXqNtSTyijtlZ7fEgu1jZf51CvmWLQTJ0MTiF2SPUEUjPN8r
KGeM5oO1UcjHKcabfqktP9oNEUgOH8DeOPwdLTnd9MLaxv5Y38Ie1fwiUygrImjnq+7sam35LTQx
XbFs9t/xcoq9Nw1XO4kFiiL/TxexXHdC1FvFdIPGnAlhCaCQpTFp8zGmfDI54U+Qlep7s78XSB+u
A4yCU5xgJOKkxG7p1Kz87DvP4qkFW+JJLYph6aPqnc0nckaiU9dbX6VQipS/gDxZlra16sZL1oeP
YkZgSq/wz4MXUFpaduKumrmLt6ScAlSq3T0Lqte89Y9NyoApMSoCbjoP3CkGoUNgp4dgqdBixDar
2hHXKkLY8csj+iUT/evwL0ZRrFEvSgnKSaXzsWqZmpextS3KPDjpgB1ZSDbsXOR/dVNv4hkYikV6
m3Kn9FDOPtF07RCWJ7lU1r9ficnZCfs3VxXyTB4n/emXQfOfIJq6TNYzlIO1mnR0nvD9MFtWcKto
+k61DRMZXkVNWh5Q7lCAPg28ZWg/R+TMzSNbevRJbNaWY6VY6ru2ec/JztY+my+2nD6XsJGzvlUL
+Mhc0C2/SB5jYHwrRmYtIUOfjZrvnQySJap6CgVkP2iBefwb5ZXCHTbIHF4bMGAz5zo5EUY+dGDh
LbAwVvv6+5P+HjT1VsZjlh/693tbIXZEtg2NRocaIA/SHcv+GNLcB8L7YKsC2sMCgqKJL07+UkX/
fpvarYPfkVTnhDDYvV+q28YgtxXhEs3TRPp7X3F/a5dDEN4m/T3q/QANULKnz8FuuoCZhv8JeQpx
/m3LKv/NNvsaFDmlJa4yei3iH1U4TyfWrD+AfNH3L9ScJqy60+9XTCMhsE+wsZrpqQW6TFyBg+eT
2El09BAssUsc/DH8GzAdgQaIkvL3kETAfC1EVCRhHiOLLezvYVpe/V/f0rC1G6TsA7dMVl2zEbUn
0wygQ/aUUyenr5EKEMrpJ8mE8UcWjDw4/H71e2pr6aP1/57TUm5ow6OBoN4xb1BVpkRPzRmZnS4r
1IQPtuumjySl7GH/+CdwRLz79RQZcTkdLffZixSMS3t8g0/eHefWY7WeiC0ZqKz5Z3UXGpYHR0l+
1MlEmreTg9koQTezunXwzJlagSZOWpRH0lzrJb7RKclT9WN67OUc/j0npJHrI+bdxyrSdEXKkaff
r0igLLadYzHF6xt3LUTjrQvz4s5Ov29cm3BeEEer/PfIjGY8FVnAH1gowRrDalnvMd5CvA4nJmSP
sfFjnkK8jwzocux3pwisqgxJbyQD7pzqyDlhdnN7SLaBzWmoskvkJ2IldTzsUmGKo5HU12EhzVUR
ngqWyesptLLruBxU0cNPiEIIkENx03XouIQi/xnoOYj2O8I07Bvlij17FHkkrJRZQT2Z1JLm2e6q
uyxIvWPVmaB/NPfPiBDZdeUG2ETLgqGZpgwoe4WFgg/Pawtvx/iKjdfsgHbiy9vccV+80kB2snyX
prF38IW6uuWA5NCSP2GRJae5e8wSnhgMJjYNAvq9UsG0b0w4xCUwHgatTIYdyzkIWfkfA5JWKJln
qugl4VKfo3k+kmVCVx1BrzYWk0trV/F7IHOPgZuNm6dHv2S0mgCuVaRGsRnnCrMga19jEW5rnoxd
S7LkgHRyKjTcPvUiZ+x+pe128DjYgVUzlVAaagR1nXFm7sqU0yKCjTv4uvQNpM+kSVtsFTeOezvH
sT5mbvrdBNmz1AEr7ZoRlo0YgfmEuWSqKAA75RSvZlOxBk7hTxueuHSAc/HenjosO6XV9SviRett
nEXzrohCgbDeWclgI7S1vdbIzXZ2JsiQjJ34dizUYZzlIlV0vk2gGKKR26kjZCCalXGwpOG9UiE1
GcONuZ6e+oweSwe4maoNZvjo3PIIIu+Up6IUL4zK4d33fk1fVdJzDQ9jxHMVDnhFosTBrmumD3QZ
aNXnNdOvfJMRMGjmLRESUN9RdpRn4b+ZLVOjsQRZU7ZYLE2WSDiptrE5lBtFZg4SBgTPXmAZPC9Z
Hw7tAZ3wtXFYtMyO9SUCQ187aLiEMcCvKlcmvSo7n4FGx8xoucH8n1WOJIH4Q6KxcTV1df600H0T
2R3zoahvuPXqjWO33sHM+u9qWHAgdMmwhfcmIudbEZhyxyCaG72jko07+nLNJME3TM6RomPN2gA4
iDrn4ifByetr9QxCipQarZn4cm7CGhE/McCoLRDI+GzU3mrwkCW0CxSelo2yi3AAX5b9xW4QdqYe
U6O6dqNdZ+TJWkJ52TEquQXLIpFoISvJQyYSgwnGJFi8CLpxLbpEEjGb2fbXUfTgt95faxGDo3Aa
1obXfKVBCe1+/laFAy4+YCmB2gT5V9qGe4n7C8W5OnAHlKtE1seZUefBqd8bn2sMZ3eyYQLMAghZ
sNkyCDEnml1OSnvG1uyW5ZWZ6nPF/m+rsQG/Z9p7TrOwehDjwQ9nuuCqJxqmz/wNs237ErtQKzVs
xoMO8h/b0DCTWuSlZpBd7Wa6Zef8wohnPPLjX9I0GDkFmAEILkNbHGOjCdhcFBckBYdgkC/u6BCl
6qZfSaPOlYLvPlPWr9px8PYDptk75sP4J3SOtzUuGjwJinm8mb87XXYx/OgvMuxlmaRZaNURscTy
PBgR+zPbsvENQ9vz8k1g9PFj6pMlHVSnXsiagAznuzejpzp+4y1wbnVXXhos5C9N1dkUdNmr3cYg
iW3b3owFTciQZO319xDGwz+/+v02SPzhOCqJT+y//lyqgqJQYKXJFtq01RmfoaMUO6r2ZwqzHkl6
PJ5mBzFlz348a+8p3eIjD4y3ZGieYl9P16CuTsJK1Na12jvNjJSxSXCoHedBpMvZn/XmNV0OOH31
rvfBgkd5S2QXlFVu6HOIGC3MsnrfjKw6EMarlRLGlwdQYOU5rLnT7qt3R/k6pO3fYVpwUkK+tR78
dIz218yjknPc4tazvS+mK81BJgrXMRNn7sL2Tc7iHbKQvjhcgCNa07WCysOFFaZkUApCItz8jMl3
i4/kmJZxRlKA0TK4VZ+VTD4tq9xbWfZg6uBVA7pF/lrOlX+PRydalYCruK7Fn1rRZSBiGO760E9v
GLLSbaWJ+BNgYkdYBBHPnCLeapaap9+DoeClV6b/w1OaNLbUHS9O8sRoD7R4m8iNXxQu3FHxpG22
riifv8fauw+SzjzxOpztz6HZFmffRcVcq9sond7HDsM7+TiIaSpgDXlr92tD5Pu0Wjoxj9BfLyGQ
yQhfSncdTwhTZuXfIaMOUNMCy+97qHqFfY3cZLjmSdFdLK5knNR7wPlEs84fpFG1N6nK2mMfZg9V
GMSb0gi6dZ+bbz5cjj3+NLmtW4DxJTJF4Zh7MxvvycXdRUP07LdOupsaHz9Rkf0dpfVuCC85OYOB
KGBCo8G+uVkDLMxWmEiS9pbM4maDXG0AR8NuZzCRgTFjPqFit9F3SX0qW/mVJBFkhxKHrZ8F/Deb
z5laay2s1r5JEiOhtE0fVdjMt0KBUYxLUkqbzNyOrdueYujAa3Bm67mJYqiy8ZZizQa8BNUq679E
qdUeSAllVpaSTaDLZ2u0YsJiSsSa3rCQDOXJC3t/23vBzhKg5ts0PMAr+LQB/2xr3se6DS5AHGhr
lkLC9bDym12JgdeQjFthuzjAywECOgdyMqNzbVr7NHPqo1V7zSWW3iaOCfwoGG0DtQHeM2cX4m+w
qnvtdDC0b51rOzxHE94p5tKBHrfCi8gtRAJyTBFJr6k++2ImaaZNsR/6fb+eDO9qC8hpiXAxjbhY
XcsT7yLJmDXKDNSqA6O/gvl81697hViODErjhqEKNhBiyp1D5SSL6tU8HpvR1Fx6RMiGfntUvVPi
rQeyUPagZlD2hWtjIdCY1YTWZUZOP/vHWoV/R9M4hI1930u1ayrOLBE+jhVBPJ5ZHA1G4cjKJJUt
UIlWsjkNuYOD4TuXRjWsEnLrdtRDBDyY4h5V5R94fd4eKgISzanYLU7FiQJwqpSmVVE3YTo9hADM
Q48MNI87+zrNp/BoDM5Be/iDhE0QyJBMVyLXuGd3hPtmd4Ut2rWre8bipRCYMWm6sYUdwrZFxxBl
1V5m3XtAc8vvLzeiUtHFjw9zzwZjKAAbF+Q6rpQZfvk2q1kTlw5JV9XWI65wbVrMY7jWsxYThaqd
sz+B8jMc0mpDGR+tOX5TYpw++AuUbcWD7vP+pSeBw6zjvwV240vNaIwXDW4y9VUd09olkkhjqHFs
IVfdgBtTKjZdhnrpAoSbdoLz0BEkIzTigOURDlNjbgxH/bHiwiVDEaoOeVcgmshlZXGFZxEEIsp/
khz9nW20z6bLj4qXmOjbDlEFiG835A6X1otwI4XlMkbGizWk30Y/ui9ZFj6XzEaOmlJrhdPGWDey
z59FpSnAx4tn+PGl5mGwaUbcb1M9rGtRj/gsrHITgQEyqmr6icPi3ilF+mGOuIMYTY7PYFzGsjIw
I7nOvcdX4Lhbn0ildjgUjqtPMyTmk2O80mtGmz7DOzGDSxvZAO2tIL1X7IO3zOzjbS41kyeYkF4y
gnyAvq6VPzFIGNtj6g36zIJUH2Tj9+epe5un1DsUxtgA2NPexpwmjRBg+uO4MZzzEpb2OEUH6j0M
gmFobXo8KWtu4IBBOqoq7I0nSxUGCm9atXBWkP9GySp+0h+E083b2B77vR5JlGmd8+8hrK1/fuXU
4CbrwXSYA4KeaEZCqpypugCI+ilm8geh0pdm0y5g1i9U5vE5DlmOmMWpVNnWG2fr/HtQBXfzKuL2
gdSELQ+9yRon3dV3VXX2yOmpw4oJvTRzFNE0gw57mzn1T1HCcKQgFWrlk5Z9CxCezBB/lhu7KKdP
vaqnJtoZTATPEhhsZI+P81Qc3KBkm1mp9r5OnRennp23IDbaXRvX477WmfPm+v2F4hZV3VBZ+7aZ
wq1Hlu0iy09ue4tIIKlv6yqebsvl4BTBm2eBCRcTnsQlkMwc3vGHOUeFr2zbEAKGtZtafI6on0Wu
PrQKWD32Jcw8bn9bq6uGYzyXu26sOXNH39o2aLI3QUPYKTx37q8ohrZo2IbzwLKWJGp7OVn0j6+Q
R9x1bsyk19NklAtuACur8jaShfLjPItNUSfhc1XExk3WL1xGrtY3a7Dx/jNK2VdYlzf0BgIzZf+h
jKm4a2JnfCQ5EsnTkL2Zbk9ZPEL8QkGzQZF9ID2SAKaIG+mIjWCFAfdLtUttX3fmKum+VeNW1yb/
iiPXgNGrl5pT3rtqdFE2exfhPhTAMseBDBCzbK4z1c5+rrOPrncXC3P4k5dE5ojXMvX6TZECbiMU
j7w0wGMx4VuARBnj0c4lJVMFde+wZdZpRqRaGGLDmprmGGX3eN3J+4UNtiWG6jgiH976ZDpUPakJ
Mb0roh3san7xQaNfncbh1RUM8GbCooLAODS+1+7ijBUjOdvMEoM1wqjkaiVNcq3b+FvrwD2S3rRK
WhSRlvKefOSf20Kl+euQ1PcxYVNvY8o62K0vCOpQfiEojtBi39p1eYeCd40n3fmYSlBh4V+hPP9q
yUMeGi/4qLBoFyjoGtBo81g9kDF7NkaXaR2og9x41GV89VqLize5JXT5y/aDlYPj3K6wWfa+MV0G
VpqyIZBQx87d5A/dXdojq2LdiMALuabzZod9tBlcbs7+8mi0dQrcy0TvHhCz4PvNMSHeucz7Cen3
F/vmZ6c0Q5x/wWpyvPI+IlrddMpq4/pKYs4N3kmqfwJMPOwtnyqiYcJWVhnixDY5dqMf7f1oXFpm
RA4FaTgnW/oeOgB3fmar0BON9KIdIXeo77EdzooGcO5eCVTr112C/5qARp5JIeMC12N6O5bDQdi5
3lS2asiLap1X4lcY13gwG4ThPEAfObUqeqxAE17JgFq8ja6L4goqfvU721y++v0WoAtplSgIW3zp
cCOINwn0bZvxHNUjIYhe7hxLJlt35YhZGj0h5RHE1Yh1FbLQ4pDU80tDkkHGiuKYmO3JmotNMrAd
GNxXU9GaFVhtmFucusE6cMXX4PGfZXJwBCHcaNOo0nP3htjXcq8S9RLn7xV4FTBRcwjku7tXUqET
Uuhwa+QuzMVyBvU5H7ch/FU4+xtNLEFWGygePfvTZUq9ZWx5m9jeHZZuvIohPeLcVftGXIM4Hx+Y
cD3mssJ6n3fYZvkAsami+cYBIbA1n8cx8R7+g73zWI4cybLor4zNelAGOAAHsJhNaEER1GIDYyZJ
aOUO/fVzwJbVZt1fMBsWyaxkRhCA+/P37j13sLmZpFUlW805xw+oMWsfZ2ikoSIyN/W7GIm3hQ92
GB70MLLVhC42UrwaY5gcR1sPsBrQ9Lh+jUHfn7qrVBv+IzGMMb45vc1KhJDTrHn7Tjg+kHjwGVk3
hKNBMKt6bz0Q2WYSOUnPzMsuqBY9Tfe18PJ9NjFPQcE7k5QK6wqsWzvLQ1RCImjGCL7EJmPh30Sh
5WFTw+viIi5bm1S720zGmMUDRvsz5ZVyE+/sRLj3gkJdw52fbuvMd7bjAJUFvzKPt2yfLBBVR7pS
0uUVMb42jmV+aSPLumZNfXZbCrE7s2WX9kOM5iP5Y238add00e0YCRj6fXrs3YaY6fmKTatf9REl
TxL3z2ZYvxmWsqBr9RBIkqQGmcKzjctKRVJcFaP7Aj8YMUalIFYsdThYUCzc/noeI+4AJLVrDuz4
IwaT48GjaxfNTRt4WzeNmXETIOHX1nQqe2s/TjbbWZMNt4gat9z9/H50c1dY5dkMwF2YM3wGfrJ3
+fmgJoqYmfzhQSKZaccaVQbTwjOuqmBln0hle601W36eIOKKJ+6zdjDtrUqdHClX2sMRwUfSOeLB
mkV9iYHOENC4rKUMR8JcA1TLAbbn46HtnVNatO+Gd7RT/cHrPKWz+EIIcim0x+xmSWoVzm1QY9FX
WDmVE7z7c4gWzoqLq4pScz2kuke1EBlXwTx02xY78CYuxWNpkTs9B4L9qaDd5vUBI0800d4UPtYy
uTNJSG2s5hA0w4gOuNnX02CfEHwwO4pbusnZXrfdY+ga1n42nLXrmQ7zI3yqrZec4aa/xYl4tDLu
A0OqYcuTWnBCHaJrmTcX3dOg0Fi8CcON8KRsiLckJG1E3tiHyP6ahtpUFTe1r/RBMhYpGkXwca+u
qwwoWum0w55W58btkuxkcatOwU0JFmxojI8g5MCUyvkQW8WdYaaHylD61EgmxnSj1rlcKuQxH+Fu
dCGez6g48OwfWsw80M/mc2ETI5UD0TwYbZa+ejRhw1T1790c611v192hNlR9k/fWOZ0gV8DVwcOC
TxxX3bar0+4WkzJaUseZXssOCXHg2oQa2DhtwEkWK+WlvzJW/WCCWBTE/c4y4V+2gnyTypX2LvXi
6CIMCqtskvlDo5HAgTMwn3VLR4rhzF3TlOPLm4ef9VOi7iVaa+wuyrDdY9s5xi6KO/fRt73PtErV
pxX3R43KN3K1f5fZFmOH0NtiZTYdN3kgqbdbwWy2PwGgrhKTEWivCupoa16ahjHX1XauWKhAeNtM
oBmeVS++rh9aYos+G8s+J04yXnPq6FZhLz6Uz9g8lalxnodAbMOWgARU3iujxw5m13XxSZ5awguv
vQ4CEa3yS9JMeJ19N9iNcd0+4ip3lgUuS/vu0dVBQOdXqqsc+NbCGUFNEFjztsiL8sVS7h0asOlT
5ePFjCTZUMq2rtwYaBPqd8hNOGiOkx2lezfRPtkHhn/7w4e0UCjfdmXIno1OYChS72tK47cw98Pn
xFPeGsbBqbtqVOrvBumQ4IgaPrLmWyQJ9G4tozgQ82iswlC+GA5kO1wojM9rHtuAUezco/wMVXFv
w8PVgmhIWvn+Iau4WBMaa55+CYk/aUBwGTY7l26OaowGwBLfdBE3Y0PfVkon39uCZkATTmiRqvjV
CWJq65KoIqcRlHAGuw5OQxJHjgzLRiYGnwNtZjqDqAArKGa9O5JL3PZfLBCtnK8wALDxVTsq7ox7
AOQqLUxMMfzIrG7qjWMMv8DffFQO5nccoCumuFfghi8emt61Mwuac4zNrchFJiR+94WBe1WbX7St
702rI5yId5PEWOhiNT3r6l1LBIkGbsaVwfiJ8QgncNhGVTtdRTb88g8nhmVFVzZBNzJ/cSo/TMXw
LP3iDhsZOxv1qJdwLp0oj3wuQqh7eBChcS3jhHSzUW7K1K5WIEE+W8u7mov83i/sr9Gzr223f2dj
IgTKD++ygJFyrax3XsuugoqxHiv94PRCr4yY7b0ZrHDtERRiPRAdsfg9pm1p4+0U9fzdUzTY6asy
/LcuwpmUR8M+p79Seui+k6seq6DRBHdm154HV+8qae1szSYUZe/03yg2mCWZKHOlZEzv+dEpn/BK
qrZ5BUrJYDJn8U8+27CceProUimhn6NSXHK8B6WZ/mYYc5rgxKzR4uqNE1KXRk5wxv9HYDma+F2t
PsM0qi4R7IHZ64E7p8EvVuMrZbXhGTbzru4qfQvIf+V15Mlq198x7vVTQaRngXPDDu0HQ83WCbIq
kkY8gllgvrVRQJMxta+7PpvvhzB9LfrE/+o562ds5bdcGRp3qka0TbA98TLq3sgL56Ds2iE7Pbit
m2S6LnPbPiClfDKTZu9LyELcO1dh43enAPbEjZdR8486yraJ3ao1OnN3pf30HRG5GUicSLW76KzT
ihRp+3mQSXwW7D/gQcCMIA2ZVp5HqR9Feu2WGXnADfFVQXSbEJayVl2arhOMM/vC5QDvT2olTLPa
1IvAPW8HthbLhKAa/wqcAmwRCL5NFmDGrFvM4/U5Vv5LpxLGb51GIg6hZG6ccxFf5pC3DHJAY0Lu
fw0hBC0NSHdnwQx1sjTbzsH0AV+zJiBgW5TcvnPYdocslA8BvQEmeUwfHSbEK+HWQLhjoHrAYvUy
uUlvsHT+9YMP64VGZu8SKLr8AYRNZpEu9Ydba/Brf/+/f/54hD+2FdhD1gnawoM31E8TpAWSQBxB
nWIpSTFFC7Ur4u+ZWeFQ4VpoOia8/hRstI9MCHwaFWJXvBk1TOOi9JgdAtkARgOTGGptkHz4Pn2w
FuEHtQBxkCK06QwO1TaQlHrRZhZM2r0yKa4ETERUrPpB0DjZACNGTmMGDY2OIw2JbEmJIfoW4wkp
RFYFuTumURct0DvH+p3OOtp4LCArlG9b1w+OLu0YrMghy1bbQGVymLgGd7WZmWtLB5eEM+amGZIY
vnS7KUU843ksP+tFGNWJcof3oVxjIr+rEiei0a4VYXy+D0CPAxioBXkgvog+Wo5QzCwBAAStuWbk
rnaD2V187J7OhEspNhWy4/yDZGlCuQTSf61QVZYPA+KNPTqSg2DOCsu0Qpqd1gykIzs4FgY+6GRg
kR1TcmLRDOVXRKL6x7Hpyb9GwUqyN4Zz1VS7ogkAljAixOVkvcLP40xuveER+ZzH4LpI0CPENgzK
ki9XmccMzEVBttVI6BGENjdhflvG4hk+zG/bzerryWSJLJPkwc66cSUbnJEkMN8PLcHZatLXINt3
egZ9NGkbp0JDJekyiI2LD9ufruu6fnR7RrWEYlsHzYo8y/SDQco3+YXOmmGGuI2N/F4E0WfpcM3s
kHsN6DLGnmA9NwzMsipgLomJ/9x5kD2Q6MJZUKckDoON406bMjLnXT+32TkPIvqLMe6rgN48DSxo
zxXuwEIG2alBKE4q89bsvWKvyCajS8lup23cYe54H3ntfSqSJ8+eXi3OmHAn8mwrS7zAIbm7N2Sr
OGAcByJZBkG8yLzDsYQGpRJn5j10iGJRPC0BlKYQb73fcr265F41GNV1HVTbuWUqg0zzNJrJ2+wA
MVJduLXnR4T87X3mLYlDRnIpKxhMGGbsIYrJAqXh2nrcsv8voK0JcPj97wS0Eibrv6fPbpvuo61U
8pH/175Lyq8/SWmXv/oXJa1l/WHbuB9NUwp0DxSVf1PSun9IRH4wqV2xLLrkOfxdSWv/4fFdNwik
MH0MKAGMWo1iMP7f/16UtB7a3CCwXZMfbCLN/Rsh9/IXhaz+l6//q+yKS5WUrf7f/wZd+yclrWfz
Qwh9YJJgCz/gRf4LiJY5Sxd4FQd4x78qtJXtAo82vG2X97p3nau+JJmVoNuKAPS+xzidXaWtVTMA
GU/w3x8Y7XkHuhrpPgzqE+4/gIlxWm7VRVdFfjRNct4nWubHLogrxnTOsGq6JuEol3Ea9I/wgtKr
0MqCrUvsd4dL9YhQ7ZtmJ+E/9iIFEZMFDHo85CYjdctPmRsjYaNldTFYIfJceDt/ILzeK0p/j1pv
k4aMCBx6xW6isn0e0k7rpXfrU3Hck886rBIBC7y0Shq7hcFwD5UhXnNLop8wSrXLSWiuoCHGlhZr
o7ZJMIIcEhFYzSnXKreTFTR7oWPAbJV7rlWb7BHcPs22uyZ2ODpFLgbx2FjPFeMPiuuE3i0MMKTJ
CwQn6Lz7fpS3ZYMNN1n+iT7uXgyAB2teFuyGAtmHpyKaRZlgfJwzTSvILNrnVnWHXfi5dvoFFmRW
xynneGajBdoaugDQIa3yanTaJ7z3L0IOGZYoC4ELaXkxOtGDSyrUwfGM66Fxdm3fheccFC5Sn8ef
n0b0kezyaR+6nBkUErRzm4gOQww5NinNCsbDI8rIKHpuu7p+GXErKG75c1roZA+OTzKQVZbg1sm+
+8Gme9S0T3LALJBKHCo/vydDhr9MEDE7QfdMFtFyZFZYV5x7lQlOG+qOpoyzCzqj2zr5VR769k3d
BBdSnFFDCI24LEtJleuja9yjj6Wrn8TcjSh1YVaU/p0KtiqI/YPq3PcM+ToEmwWel2bRphG1g2xn
GhDQOP4e1OUEZ3Zwz6XUjGpz58pfLHZplZnbQvbzLi2Hfu17zXuKzA2I1fAFFAvnCYSJWubhhkdY
o7KmIvRIcwpCAlED/1kozi7/tK789Zn90zP6Z7E7jyhXznZdTjz81xLmwpL+/XGflNHyRP/PLLnr
OsZAPy+Xw2K8b03/OelT/05r/lkj8089rjumC2ML1bHBiw2yaf+fXwbn7H9dKhwPVpDweDGCc9Cy
yP3z6/DHLq8sOAghZ/PMrX75mZeunbFd6vRnhF/Jqu2Ws2CDKquOxXag+sM4CZIh9ox1PY6v4HgZ
2uXm72lOfqVudShchgeZ4+u18pJ74kNOOfpdXYmTzJPbiiONLG4aMf41ZzFYwhbRDuLnHYtbp/BD
8nSdr0jCCJJxwDjHoa9Yec9+DRNB2DmT3RGzi1NTM0WVOilrQLa5fMgNvbC0sq/Mixl8K7jtuS8p
SyMLZWfO1PH08xlR52ADCacYq+nDtPqHmO71OnIzJMngHE/J8tk/vqRfnp7G25/vMtOL8CP9/X/t
Z3y0xKS81z9/8PPXbcLdQ3yr6ZC0oOs7eTK9ZFchu2WoaDTQaXnVP5/940thw+gKk2DvrwMkF2tU
qiY5besghsCDbPP32DDezVHr4MNEB9xi6Wc4gn86D6lriSXbV2b3bLctbEY44psizuBJ+NO2zSHN
FYP/mDWYCduI8BZMq4cgjZkSLF16y+vr0z++zInFycjv4zg00tRgeDMtH34+IzVuPRgjrrGI1kZS
DnyoFi0BphMAEch3nRLl7s9n//iQOfZW1IV5GIBKAvYkDsHv9OnnQxUEd2mGVbFGYSUGWghgqcjp
reRr6BbJLqjL7tR5RcB8PKbxOvT9RwnEaJtXObkMknSvVTbN5Wkie2jj6NiBasgJtJQp8m5wDKsU
rW5kOscio/BqYQKuF8s+HubQPmEb/fm2q7L5hCCkXLP0XjlkQuBTRZSEgBEwXZUR3mcgSAEMfWxI
qEcVKBLnBMfrNSlYLBilfiuVX/28Ixqw+uSieOE0tLzNXVQaPf8mCnJyOt2zzv3z5OVyz9DO2oeL
oDtYpN3+XHIcxZfQfaP7rI/epPa0MslyVkQS2MDZbFfGN614Q4Rz1S33O00Abu6fT8flniJ6Bk3D
hMIEzEGD9RRB8c9nBPCsuKOcOOqO2FrN08Qh7GiId0CykATT5Xb++TAsgvCfz/CEjpvCkRwvl0fi
H38Q5RDhKhyvmyH3wi2myWewJfyqZvfkWEO4SWcmiBHmeDheXXoonHHed0ZTnvrlOgWRwSX7+dpx
xz2hmx6MDvapyHFPVCf5ISQfifQtzQhZcrRc0qHD5Onnbxh6iTd34qw4aHqijEcI87aM58n+Cko6
1lbADhYE9c1II40QDH9WLwNmTmfqd378DOlT5sGTKBHSgr3JOhIDswRsF4HtRSofURUQtcLIdUhL
2kY82xuz1AR9T/mha0ybIbPHeA2EbTTWwyqdPtxIRIs9FYBs+ysG97IVGWqdZoajllEOHMAugRzL
wFX3UFmHgWrASpi6uWlh7a0IeuLQ8r1oQoGMjeXOx2TrZwsWcbzBV/pA5gppT45/RPoFsNHjhnVq
NHIwMAmb1CsbsGLY+fvAm3+XKJoyDbkRMtoFHITYeAVAH+SzIGxwzRNQsB3kfBx6o9rWD71iQfUZ
E9zjUgLRELGyG7bl4Pg23rqR3jwl1Gwz6nYXXQ5BXlRGstsmIxpmKgM2SiodcsW9O0CDGavQVNgu
sn0IuIsMywO4HmFzP3UBHfmfekR3ab3HIMS0qO8YsMui3ZUFUsSF9LcNIQOrhD9H2r6ooFCP7lsv
d88xGpAQMtiNmagrKj9Ajdc4XxyAAYYA+lc4F/UugMmibhPTQSlTrlzPqN8GNa1HZoX80po7C9Hk
nn3m9yCw6eJLNODsOeM5mI8MHJP9OBtP5J/2u1lVnz8vl7dmnXUDLbeM3/wkDXglcsPApTrmcfRU
UiBsoUDoVRPQHOkDj5BMtF9nn2S0Y4QyxKnJZSkxhmO5nmEfAE0dFoNlpJ1gUyCB64PaPRvUYEai
ioMXpG+QpL3rqMjeG+Q42yZOSEmo3JIGWy9fy4bD9cFOyvhGd+jTyMmV+wwgKdMepn0x7VvwReOp
4ch6BbDwQSRoCixsoKS1YXbXpU0ihI2hTltgmnS2ES3cep8D54t8rSe5L1RYnZ2QQhMW2AxOuyRJ
WA7JvrHkCGxGnH9+Vz/fMnN33Oq+/XYICrUF91HUelBKrnI9puc6o34d/XWEs/sMmI6DrtF0J0AJ
d248HACZVJB2sfuWNGQOwciok4iXtcX9yezgxQIoAeHH9dz2EHUvDVawk6bKCHF4INLZGJXtnoeM
Mk6fEfXYd8vAxi6D+MQMtdz6TiFONVBsoioHnN+K+85Xjz91X2LYSPZNIY6NwSWTNOeI5hmuYwWw
5lDGCN3cAERnFjW/XeeBVxZfoPZ3c2vxa1cXs0ibWz9qSLqn8ZukstnAY8anLx+s2gKSPL54Mfi4
OJo4FHVPxC31lKlNAIjCfnPiMD1ME0cA3ctr0xmP6JVBYdcN3kOC1LzFxVNUFYgkwr48rdDGR5iG
B8MzdocG6ei6C0z70SOeAObQNkLuD+ai3PjKbTfzYMfr0Yl/dSl6go5N5QhEaJOnbXlJTJD+zZju
ETUwnKqJh3Cdkc51souh/m80j9B6sY+vjM+AZTkjwwDqGjK+vlMnmXlfudZXumlPDVE6/7kSFX8u
RH3Tw2QKodnEAeoJ3/M4Hv9zIZrZowO56lO7BpkP1jdJDuPOScDImu6578n99Ltt7iQ3sLElyrnq
26wgYHXxxwD6aSCsc9VC519DcHxNUVVuMrvCUUON0OBS4m4hL8Hg+PHzqv/fgPzv+if2f07v6VRX
fib/bEBe/sJf/cfmHz5mNq6tgOXsmw7+3r/k9wj/jyAQtkNrxJG2jRbn710TQ5CLaVku9wbuYOl7
Jgepv7VNnD8cSbckkL4U8KEDDi//0ib5j20T2//zocyH3CH4UTZ+Z+l5PjX/n+9BXoBKAcc+l/4H
Su5fps0jW9o8nErdVZoNMXKjV4BOD7htwkPvEtit720L8nUO0M4M5T0qOhu6zWbybEZCQ3VlI07p
agKnyFdgDx2rX0E1YCWMrjGjGRAV1a/KL44FAIOmHzmkwyeYinpP7gyOFUoBRKgzCui438sZbIMm
bW6sq9uopefdl8PtXCi8lalYp/YIP3DRhwch2rOE4RQ9ImftIXfYant6tIL5lng39KF1l52JX9Oy
2oiw39clfLQkbc8tTQkWxmiXZQsoGL5AWzMX6noLY0rQ7cmrbU5lYj2L0d5l0nt0w2yf2XQ22Z2D
dVrOF07eA4pli7Vcntt4vutN68Ec9NmJF8PbQM/HazEeA9bACPkJauTZGrpD6wLdc6hsbOYjbtDG
+BoorBHIERSyFElSkmWKemJloiHN42446RJZLsicoNPWC2XLNWmRxINgOLvWWe/suqF0b3sHSjcM
a3tCNNwZKX6GMriXoOIIzDaZTErkEHCJjgSLfqepWe+5Rd6q0EcHFzlbmedPk4qu5jTiDQsa0ozh
430cEFdoxeNn/akIpt+PAhem9O9j3vShYxy/ofYDPltk/o75CtUXKpwctiCRAdFRMkQ51sI+Icwz
N8hjViaHjRPr6iFsMWDiSOs207SK6+nG7bsRVaRxtMAAxUNIaGgC4ssskJ8wXV7HAMLKQj9yyP+0
PHEZNDFrDPy+9VTicS/HV5IG+D+oFNMAsVv4JXPjhEcJEh4eBY1hJn8ykvhXHKWEOXFPhWS9hzL3
UJzi0tBd/s6dhOcyqvKbdAb217ExoQokmKnboxnhxZdkLznQ8tolwz1snxScEeqMUIDS5FKSAL4x
v4usfmKm+9ayEJcTking7Ei7I8ZlnJIYlaphP5A3wVDGP7nJ9DqJOVjsX0E3ySNbER7S5DKkRLrR
VXyYSVItJ4cABKO9ThIXDfp8MxiL1lvCezO84Mbp/bcUHHkMx9EXHgM+KbZj+jvIBIgnZ3gelS5J
pym39shQjyEzgMAx/RXgPFJJekky2e4NA1Ok3mK0M7eYm8yDLsLrDP0jShwwKxrKp18HJJangO4Z
BgKN1J9k0V7HmXnfoO1ZeWH5zfDc3Gb1/AjHtCG8FRuWq/R7ViFaLHzdcYhPOhqUyLwKqiYyJau1
N+rsGBAOtmJ0o9ZCK72F9kz8I7dhr1oHGS+rCupWr8FqbsiIQIKweEH7LlYwV0D2KMoVAHmiV+91
atxl3/7o6A3GHNAcqAFXsZLitrAJW+qcZJ+67dmM7Lc5PCnf7Z6CKD7HCcEWWSV5JqcjYrIEPxYj
/HSBlfN4IuCuxuhFJ4vPjsMKVEEw9rLkBOLsOYLr27Zfe0h4seY6NvmG6gxUPHywhpukQANRd2pb
NoA6OeWsG/u11YixQjIOSHtDUZB46ILLZuvo6kwFoZ5Gee0l6tz45kVODcHvKVBFunRbuP2sH34g
1w3lzkkyr9pUGrBMIipWgLp+6sNqQARfntDW9Gunw8bDCIt56gzwaSgWeUy/TUjBwgIRl7tO2ZSb
RODEI94Mt9809HBWHvruIu3Ng5NDVhbRNcD1bmc5/ncKATKg7mzQSgAbyPAyWjfBnAz7ruqDddc3
6MGC52A0ToZtXrI52hNf/4XG9iss+wI/Yf7SOdl7MukrqfQltkqeR0G+iJPClRrh+IjMJ6LcB77C
u31zptRc2y4Y10h52wQ82bU9lXik0PMHzJj5FawM9LvFrWvN8rHGhNKazXdcGPWDJRWB8oj9ODhW
6HZWmrbjaFoLJh4ytPORFovSV6R4Kzp5QxYFx8PzwmIWQNNX5kgsrw3l3ibwRFePXS8JnNf1FrzZ
NzJLvB8NRPraJYEEiBH7IZ058wZtL/C+ImH879NDjGnJ2/b7KK07VppjK4Av5BjsBi4po23jhumy
XPdFfmvkiI9RVnzY3Uk25qttque4YfBtM+9sxvAjmcgRqms3YyCKNTGTEWRnzIB9/z7GCRjuqUco
UzFlVB02dPEtyJ1aWSYN61EiQ2WsCd59lc4eCmXognIq7r0YvXsjkDe3Awhr9SwMOqOpTEDwdiFg
tVy/SMd7FLmIDq5Ln7KuT0XI0X2wNmZqPkUZTy1s0zWNieLACb42rODJDG4J7va49+YBVIk4ExKz
QUDgkiFDjK3JszNXm5LJxdro4WvmRHCB/Lgtw/SdlCl4BAKnWt1BSqfHvDUBlz00ZikOSNcx/8/5
tAPaPR4tcHWOt7ElWsoi7rfWUMq7qPV35L1EG2taRttW+TJPNoJxDvwHcpVq+KoOQU6McJtWl1cV
3kOk5SFeWz9/lfnHEGdIsLU8KkZMgPqmG6PAlWWii8DTu5iUurvK5Cg8jbj6shqtckwqeMnlozF0
MHtzB4V32kxZ9BgQE7gxzKd2BN2LjhWX3ZRzkda+6d9WU49mbInq1MbzgC1wWzGUJ6fi1cUTWbrJ
pzstbR1j+jYScrFLLJ4Z2VXx3C92KIAaEabbOf7uBZ4mPJrdOuOx3wu/FPsxejXyBAFS9mVSbQhW
22uiVl6nxlX7aRCHTFFezJG/y8G/oQXOzgwvEFnljUnwSWdB47TzK90ZuFyb8I6i9TrI62OFTDwL
kpeW5KR9VOJ+NbtHAesPgABdMWEOm9w1N/USH5yhDAdyyOW0Bn8Xcp+tcBasSh1Wl6DkRsMwgCCY
bo/f7GYrfRi5TVEvXRXJ+OyCfLzMh76z4s2o/OzBcnjhcNkJRzO9fQHkHhXhdN0VbJqL3lC0jMEg
MqEKyc1z/Cuq7Hg7U9Xi6cNlMCpMqDGC33TEmQ3c5IjOiT2XKMtkNJ/wbnhrO4GvACbxrBhl9cot
kKcUH6iOL6kFWT8dm5btG0mANeOS0A0S+zlzuDKmsSVedsaFHL93scKgYi2kBEkfLA6Qd64LmvCg
0ricHLT3eJs8REqwLBOIL5lPD5TBe5mYkBKrAaTVTEQJDZUuGZtzq5OHPGnSNX1j6LSJHZ+A021d
J7JWHqSXleWaX2ZG2Fqu7nzaW9RtxJjxO6HdaGfUpmy25OB1ZPBa7cZVKMJEjpnM9zXmY/vOTVFj
o4ddVzU+X1O0D0ZFLKNd80AJMhYcdd9ikzeUfzZn1PhNzT6StWiIuhQZ7ojFcrRqdnZL/+5tmqVR
QzygeIL29RWJaThYafdY21DCM/VAOOJDqtGB26G14z0QCebJh6Jq6p1FXWOhUkspupFSaciITWKv
62KPp6OCg0RDpDH7q0SEJ5cGd02MOf7cRd3jgyZV/RnL/M5gPbtKpwC7vIiaPcrVT5YhY4ev5Hfc
J2d+yjaeU30DFoAAs7x212a5EPCi/LDwxSHxvAUB3AK5ZPg6ASS8qFCHpLORAvnqAsG33FFoM+zB
Yq5Np9hCeFyGsS+tmiClmDmMOMe6qh3/wUn968HFuWFx1iCIBI8tmVrb2kbGanS/WCJuJjLSVkW6
BPQFzu8yw6o/jK9F4NIT98ipEi4AUgNFr8PS58vgbqjy90hkN6EFQzYBZ7WSYXwb5r86N9kJ7B4L
J6G7FqcIckgQkCTZnKk03oy+GbcO6gvhF4iQQzJA7LmJmdaeE8qpdZvFauX03W1Ejt8KFOm0d2Z/
1SbjQ+k3H35n0RAVN7TfHiN4aMj48OvJ8mIrp0ASpD0KLP0ZMJtZkbAhd6Pov7p0/DBwgp0H0ztX
vRAXBZnP7BEY8rhGm6LAXa1pPrt5dBYyVLx5ALdmid4qnZnmmB3XUQZwHb4tvAS7aG7PVeEBmAe6
gIyYfEjf8jfsH5s278RO0/T6cXcrsc7srwowEjwoGO1SJU8ErMCWJqgwTOPbrOPS9J6zMSZSV3hg
NIykHKDrNk6Hg4lJa9eEgF+Afqz66p5YPojMDlPCaC5vwHKT2y6IotaETJUT1k81b3M5M6SlH7YY
+29URWtxqgFK+oATF8jTPJM6OfbFcVLGHXENp9xil64Tsa7kPSxlva0n77FxecYGPKgs9jylRtYB
j8ITxCzS+YKD7dD7H8n1izuC5qyrNH0aukSvGQ4/0/KjdU+Y2oou7XmuVXJjsIhhdLsbJmb6WOyJ
hBOA2CFOEimh10XmtBsnbY41WVebOXGOQ0ri3tR1iL4765yn/YObNu+gIx7GYb6N7Zh8HLQE2cRo
nFt9Y7mIBMw+PM6tFOc2VUffcpDkxjWodCt59fXZ7k3OpDIcFn3phTghiEWpeTE9/+Q4khS5BXSI
N1F28BtDLsxWeTBs9ISJO4H9DlcPt+M60eyOswA+KfNNEJAoYLevkSQsCztqU/vBSibkKQiA/4fJ
3AzRgIVrvGRDf/HiXq198VQgvEhT8V2I7dRVD5IHu52Ko0GfMmw1ljB0Elh5bZRm0c6fuBVLt711
Bc8h0zImNSFY+ByM2fKv19RynZk81WnyaUQdo5ICfEfUS9ISoQraSGRx0VVGf6yb/nrhXSC6cw95
D5S8NyHMzB4uEU/8zhBtUeiesrqiUoTAMZOySHlYPEKCi9a66Z+igJAl6D3XpvY/kjAG71S8mm4c
b9KnBgrstk+TWyvvdqlLOweMKh3Pxo4uzThjYFSM5iLkByR2Hf1G/qbuOTCaf6sC3e+qxZYLUxhS
cmeRZzAH5mlGDraZQ7ScJSsDnr6VKOTeYu4oumRnQn5N5T2JUFc0/wmPI6tWWuqcY9RHlZfs1WDT
nGZ0sxprVTKqbV5bLwXZhpUmLa7tWTEa10cY1jdpm93plMLQAXrfFx1RBqRAVNatVumdgzlibSX5
e9OqT5c62/yQph5XWMTvo1mStzY+FiXch+nTToPPrqixw47RVo/Nr5CQGAPovtnP3zmenGggBKcn
ddnxh1tATetGZY9Fbl0NxL0Fjn4i6f11kM25V9ldrsxvBbAtsTlQh+ahNxnE/fyE+F1n4tW35287
kTtVkUCKZ+I5TYksWfjCncEKEPwfe+exHDvSJtknQhsQ0NvUOsmkSnIDo4SWARlP3wf3H7PpTS9m
P5uyulaCTIGIT7gfD1cAoy6xZAcWq+8298ZlYkeXQrc386+g6f6aNfGcqvJh4DfFA10TfvQkteSD
1IzNlBiMH8alTBlVVbN7ykkewjkjOCjpaYz8bs/RxOzUNi6GNW18jh3Uf4awnorefuzt7FLZ0Uef
TiFZCGwyg4qhkSFfjLA69kP2mNj8UNMJCZPqHMqRbSr7h1zV5KdOzxqHb9T8WaDOPdLP+mpcmj2T
lAqNuMAmA3p6Gfmomer+eX4VWsAWYy7uJLAW1fRn2eaP0CnwFIyHImC+4nivtfq2aLfbUb74LYu4
PONRNfkoWCVe511TWLCSpDL8sEJyOUmac7zosQNbhOLmM0idda94WzVp3+bX20htYQXxJScWlRbY
XHAuUDzBL8pgmDrhKWTXwMUo+Iz0dAdLO0LtwoBo6hMijgGYT068jDT92rXaW22/ThnxY46cZztc
Z0PIoVbbn0TYsXouyCLtSa4imeqKG2aB2eMSRRKePCCKRhqvodDQx+oInKfcWsjRfLQGzHztUOEU
54NCFbWS0jmmev4loggMf3yBBW8sHVA7C7886WI8SbTRkKuoy4bWgATXHHWO5C5riStwbZyVQcQe
+mjl6Er87LH35U/u8wUzvYrsCBhKauR0d6FNCI/KNKoGsg7ISxmA+epVOhInVBMnyBNhjn+0Z5t0
7J+tAhMVEeHqc2Idz9OtriDuTr2u/41l8Z2WxAYqL3RWgyhJBBjiS2HxRtdm8tQm6lLDAPB93ome
nHCO+BRNMZO+gEFxzW1RRoOx7KboYJXI0u3s03eK3/njc/3iazB5t6s0PADf3DaSSgAY00fLDDKI
Q2KdwvaVWA7UsZX+Zia0q0wHVDVe+Sqy/u7FbRDBTvXq1FYKgFeWfgRoKlrbPkNjuHM2jSOq6baC
2ATyfiJ7o+4898NnSZiSSWWIK48a6t7598REhgiX71rOD6zN7pLleDHH4a/KWFuSskK3Xzx59nSv
reRWGwWr17qstkJiXtM0Vi+MYJZIkR0mQxRAVeW81j1KYs0Z34A1VP9ZJP3/lcz/tpKx2GL875LW
ZfT58z/3MfO//Z99jLD+i20bhnAPL7APcIh/8p99jGGiRzUtViosV5CSzvrWAhwfUlXBP0Kjis/X
M/5pX1mR/J91jPtfFvs7x3d01ieOqaNK/X/YxsxgWrYt/5cHi0QOD92sheX/6tnmf7Y1/0MiVyqn
s9g6HwyjPfojE2MFFTIX2vMweK9Iex5Kz/7VrekY9OW6kfU5oGzaRg077a65kMi09VEWXScNWX7Q
pKt7GhAwG+V4O7QsONXlm9Php0kG9EWky45Emy+atDi7msopd2BrVEaJYivrV8phPNQErBhYtRdR
XC9xQTPsDfq7VvjrynEJ3ZquxInaK+XxBDB1p+GAAgchcBasAORMy1MsW+eISuTBagFGZlTMXT5Y
Bws5loQiPVvIAGsFOzeS+boJ227NY0Ng3bIOQ7VxOnpkhwIAORu9Qaw4smMckE7h3qRkiQLR56Aj
K2l708WYYJCoG6mDUYNwDSN93WjuPY8mfCA50y8AtO2qs8almm/S1GhQhXKTEb3GMTgWhBBr2R/L
4wLM3EAgc2tHP27JBsU0qq2XDsehUj+j0821ePUTVF+9xfnP+mpY2aX9mk/qK+tZVGSPMGS/pZEw
mTF5m5VmXkU5zhFT6S0LprUyyP0c5zuJaWwAsHAR0O16dvbBvfUUlakJnls8FJAlMLT/RsLde358
TF3vSE2rlp3N+BOx3nNCBRsR3bMYGQsy1SYFaX6P3IRMhNTB9IzWINS0zyKxVrkrjp1f1UdvJjt4
TXSLZfYHp2vnT9rGNOI/OwgADI8tOPbaeGww7CxKr3c37kjWk5NusAlcC6sLga9nX5D5krUlyBAo
KOxah+gT0tEXscE8pZvmBIc5VcjJDzQIx3yq5VJOk7MJYVwxayhWTH3vozG+tsP0irv1TZf03snY
vZloIjHNF78A4l9stHZkPQ3HaEw3aMNp3XS2bUNio9hjQ0fCyGLgGltn0twn1MXkfejWRZiMItL0
JXaCfmUTwcgGcxtIPE59Nu5dK7c3gwcRF2BPs3P6/soN/epBA9/3ms8wOao3dVLuDaLSW1YUS1fy
RoPmkxGqBJxYry1Jh2lJ4RZKmubGz9gKDB+l/y9uIDl1M3ekUvy2pvPSmMkfmTszwYcYgz6uP/gY
vjILvZRI3Ps0hrsuHe91P7OPsf3ClXI2bcKUSkYaH6Qc8HqMzs9YKVTEDumOyr4Zwrt6GUGelRAn
kmHtTpFi3bm/UaWozXwS4as5NbrQD0NhmsuIxJLIIcx+1Fc0YECDyovb+C+dlV9DiENLCwsv66Kv
DKFRUblPiARLnrjmarkVqsv8N8zsYRnRmEfJNWEIBoX/KRw0QuDIDw5DytICqYIpUBgd25DJo5F3
H5WF2qJt84eu9T/RsBwbVV6bPiRDu6kPcNle7Da9jlioBPE9K/aetPpjdEKSTQpiKq9dnez9kbVa
1jvvCDTqcUh3Y54zCkyZ1I7OPokYt/kmg0gGOet/nONZGOhw7i4VmYxuRRcngEX/+0PhnU3YjrER
g27gR6MI4uUNDbiZyfme2nkB7NNUzBUxWAFC7Ou75pZXPv/QF2fYsPuJTdVIepPUWggkAUsVu/pq
iUAhtFKcBQV2ntIU2QmdNyJDgn0Yfk3Bjkk/3egKycYaJdavp/OlZ9PNGDNilI2spcdNrZv8BtHQ
19tIzj9YP5StDbZZf0hMz6Jg7Z9yvb6SsfnSCUot0vConCPOs8TqLnpYH6ZA2yK5Z8HmRy9NM1H2
BOXz5LmkzclxZdSSeA/9lCUwTpSvVm0f/eaD9pzjDWSOSPZMXN56E+pMoB/DL2U6ircWfrEZ8hwR
GLRoYDNP5kkLOsLEpCcWXpr9sW5n3FEW6AKoOTPBZN1y31mDRQZJRXXJpKCtb6VuXrp1n+M7AoK4
HVwkvap2p5XbXFsFPsoYWP976lQXLJht4Ty4lZ4RB5s3hLhc7MY+O/6xhv+iquJsuPFHUnYfNRqo
FV15F3sbY9h38F2Allg17sT8VuvqXscVEs/xFLXxHzigPQopEFLVcGSUAuiCnZCRUHWmV363gP8t
21PHPI1JSFKPhsnVHvE0NWn8MkzoPhPFLjzTNrmQj8ouXhIadHyY5tPgDskCpuqElZpUhgrpoh5W
+yIuBSGM4WEGQOtu9+rztNiJt1Omt54YEFh9eyqAeuBfRnzq2dG99/1hGQjxyrbiQQ3DS6nHtypA
m+5LdUqCCejXQBqmeC1ws0gBBSl4SrgStlaJhZSYTLZoGAggV2JtKxyCpAhFmNcHNDpldnBdeFC5
75FLR24DMkd8HlhcSGV7kQMbzSws5AorHKzcrsLaVTL7T7BukXzEvh+E4ZU5JvV9b76MNj5LEiYJ
AY1PYGKJMyqdsy3iNzjKqFLtVaUzmAp8fIHebzF4uD9DpBPhyEBMVPVeUxj/EtOhLFnGrh/0yG/F
B3JobeNOFp5Br2sl3xkI9mH3gng22PSon5bGUPmnsmAqKeOsvverJOTDTERvXM1Q30XxjXGsWOSd
rghNGhnqkgKJdHgiB1iLjIPKEXTDP8cQPpA+0RE6COf0q2ZKsYh8IiICy7cOqrIXPDwkl4Tcs3ke
WWSM9/bGU9abodHROKb/bRZs9pxmmhMHgV2hxl4GWRXCEBbPgB4wx1TtE17WHnZq6/fLxIX/BraQ
gfgCXRx2X+LVOgviu5FZxy7UT4hAeKGUMngh47pjdG5H60T7yHNJkpJGSFCLhf0ItfiZgzgmPixY
s8PTdwRm1Ktemx6QFM6RLsOm951vAqB0YqqJZXoRthsvK8byJG9KpM5GeNAJDRXG9O4A9d3BSZ3z
OVgOU08sgbqwWSmz5aSGP7OUv9Inh1bYzY5XSSgt6LMZ4O9JHvisZr4qyYoKylhuzRDLNeEiByuP
bk7F/jCQGEtVX2MirpTaRLhOCDZiwtFUU7IAAW+A1DbM7CkAYE5G1U7vXvpK6ctyVik7YK2Wibzb
CaNRKkU8jLq20BT/qT6YmF1ye2uk3B9lwTMK1XjBwgtTq2S4jJKm66Jbh+SPB45+Ub81KV/bxPLJ
Csdvq0E8ZGqAtaCJUZ1wJbcOC1HVrOe5fdVeRBNkm7CsvskUmBVLp5LVMNPO/fzJlSOSPO+t4V3n
Q6bhE/UeOgMni9/sQpclvF48WpN6Drj0YkQvVm5eapcHITCulYCYJ0gxxqxsPcnBY2Ydf1Sh+avX
FkLWB8sc1rLlmK9y9lWdDqMwCzbWTICaRRCGiTcqe+szQVh28TUpNKKR8RDwu+qg2ko/hBSRPTqT
WkDD7BZx79zI1fnopsY+tfFtEu2Pn1u8qmh4aUrmmXXTfal+MbTuMz6luQgsj7gRHttMZTulWJc3
jI+TwMXZ5EDkgR0/oWzQgPn8+wBaYuHaavqcqmgb2+021dNfzW81YCScRT6PUaYBAxAEh0dsmpDc
c9uSl+uC8J9bFVsP0EBoL3bDTsqIsUGQS0gERYmzb/hDEG/sQmBQo88qdHCWhpu/+YB5VsBGydYz
ipthPCR2+DP6+94p/oIBcUMzJGe/Dn9wqR0ZZzMd5SKDIVJRUgaVFbAstaD6uMkD4Vt3zQhPeqgu
VNPFLgpJhbSSL9MKyzUkc+Tgjr3Nex4EjQXlJmgnbFRzemTkniqzFHwp1XNvGw+TYIlS2f0BpNRA
hPJvr4pkb7Z2s/JEtPNSJlUO3xff9tXO0bNr3KYo7+LjFDibtE3WtZXunVFCF9D9t2IGahlgPqJA
PtWWc9Ec9qdazmUQDR1R1X7/HCtu386A911469S132pFy8WzPevBo0Pa6BuvrS9zwCXxoik5YFBy
d33krGPQZ2YW780G8z/sk1cl5LPpDz9DKA6eYz2MBbocbh1+qflJm3vAefSSqpcxZPQbTPCT2n0D
8N7wXp0ZdurXzbxgQzOj6h2fr4KXn6IcWwVJ8hMaYcmDhAqpmDlWlX/rG/OnlvnzGGaHqFblYtyE
Vfoa9OprihXWdZoZWtCvPq54jYEinjxMjglPD6kF1B5wOtDciE+mL4Dr0rsg3NjCU5YqbnAwsbPc
cHovIo6IUDf+auJPt55O6Vsm+xGfGF9gWlijwSpSOeSAVRcLc16VFr+m8koQHf5GbwhUHMEBIZvY
MzATeRmv6jS++X7/UAYGy40+XNp9c5q6nBRJtHotZgBHq9n0mBDohb2E0hqthNc+Jz7Z8ZbPleRT
2YResI5a1F1I9tfATBe25ryzj4YQylFRkAtY6/Nt3f1hmr6gNnBXztBcndYgIVceZay/DSWjpViL
NxzElLxKHVwn+k318hwiMsuHFHdP7XRsFoZNl9vW3nKHpx+I30R8uqjF/eyWMphYxA43IAtVEr/E
tW/0mqx7YOIqmg6xP91MwKCyRE6oeS96d1GWjorf+siK+DcZGdtO0uln6hnbg7C9pxKKTdWZR3ty
wURo0QbZ4NKC6Nr4/itIGyK1ICoxAD3IFvE7kaJ8EKBbHvUkYQyhpzezMz8Rd0X8YYZ1RgYLNB/a
1zCfZsICWeOdISIjHMqbH7YZz4+DYfyOxQDIBhZFMpRHKpijVGYIVH3Cj+8E4xIkTrFJ8+ziRKAh
s2JEHBabiyYZnnsqrV2RxKdSwHXn3kFXlOm3oYEUVlfJUzRq/qy8oAmZagLukLAbmf1eqfqSKvfZ
KLX5ZKs3kJWevJKYhBFi2tJzHi2v+FYS3BX2GuDBQOGKKM83kWefkTCAAnP1k9bU74wn6a/HNbjf
ReVlKMxYfoBMqpcIp9jp67P/2Bxvo+iOo20gmB0Mri5RwVkSG6/oxovqzfs0BSeicuhNRfFkO1xv
/jh8ZabYDaKzOXKDj7ZO8P32uIosRdIOIwtcUBNO6ZoQBWNwDsUAwNkc0C6AkmEgtPFF8WApOrk6
fptISCPdAs+e5/8xZ/nRMgMyQvWsqewHcNvrEIQICatN3SljowPOWcoqJNJNNwDjJ+ugqPE2TETn
cq7uw81g1L+z3orgLbpjCsOENZt6cNQ8njWR8LnsijOUk4CBEPN1nLHsIZGsmUIsUlGRbTjEIE9O
OfXyqUAGvCj79kcXBHh3hlkDfiM+UAZg/CNlrCy37jciMZ5UCfivc50/09mHzZgfQHs31Bkbu2fh
7jSkqBZMUPLs2ZClhJK5Lu3yt8EWjxgLxGHMhq6quU6ajoYtbLZhplxMOQRItLgfGTckJf6SxIHh
Kby3zGVkVAYQ/QsErd7AYA/JZ7B1koLWtCEUvdEiuheJVqdOQ/+ZZPQkDt5FZY47sKurhIiNbIAe
qxf5OtKrez4lGrB5cy45ok/UC6tWNOCSWn+rWeOGDHT0RHO2nLDlexnpdD+uvhnQak5a+je5Yb/T
kZlZxSs9Dw1liPIPBfBFNaTS4FiajOwlGtsNZFmuZAYiYT1hzRTVOhM62YzKvfeJFRykKl/8vJ3H
HIKIcPSemn+Z/OIl18iZrtVb2bwWafEWc3yktPQ05shfIIf92qzTEdiw/NSJlCSkuiNnWhoZXJD6
Dx3dTLTGF2cm6EcxexzjfDwZBV8vNbIDJULdCgloltAskgjnZNGwdY7ZMxTGUzIEz76GRkszASu9
VqxoyTQeGzb5YHyYLFKIT4wtkmFlwmbjOesRKRfWF66a+9QaLShM5H4g27xl68Jl4oKFocxWyhc5
TJkB3UqSDTcPEMeGyBZ7YcXd2yCD/bzntH2OQ0fVf5YcX3QUhbhm+OTCimJY18+6Ce1l3sZb6Y+v
31zmJVWgLYPBv9bJMIAC4L/OhotocZi3uaOQJxSXqfdWg89wlFrrAJH9fZi0Cx2TwiCuTplpv0Hl
AfLvjNfG9H+ZT71jXaIYgYvCVARrfGjJs5bylCW6BsexIyEdn+eBbf5tqpJfD4BbrLot/GHI7vVA
G5NeIVIf8pZoZGx1+5TtyCqKxF2E1Y0y/gWfEKzp7DmfWPDVLnJgxTKpfqqEh98Q/4/xQQPx55tN
tKxjf1fozrXpomvZ11f9j+jl7BCL0MaLB2RQD//8KLZpXeU89yStRqRfrS8+ZMUSn++ug6ts5TjZ
tgX5tk3G6W5xWi9sOT1OIMEg8zNsC+K/0kBKN8yRfbCnbzJrdr4fgxofg2/4zGst6EG8WeUatMoj
2q59DOHhpFUOEDfjkrsKS5anv3Yyu5RU1aHP9nz0cx3M5C3WSm/Vyu5OqzNHgzaHkYVRP+WP+tTv
ha9dYpfKNm6yZSjepyBh8OCAlNRaEBEkQ1B7tSAKWmcpPZBhluMdW9z+qBSbemfX4sfo0YmNUhbX
JOOFW8lKpTWfT6O+fM1j6oU5K6iZdTQJr44bgjklS79Y7rRBkRD/MTP6ZNM3G+bkH/m8mJ0+OnQy
9JrBp4RGs4gt9zVv+hFbQH+rbJoZd4zfEM5pWLD7k2v5eDkHB6X0yRrHeDUE5RdfX2RSLYUu9wIK
w5ZQYKBMD771AI0hD/uXwpRfoxk/Iv/5i3uD9XYwbvGNfiJbfB4StEihGlfSNdbA065uGH5bbga/
nZYJ7/pLpvHIhIqL3mQ4pTv5afI89Bhm+YObr10OVXE1+H3bujlwPJAC3DfgpGT1q3pPrAwyIxZ8
iZnYuEcdLqhuUgpkKD9MIQsmyGcooowK7fDdqoI9ggUuho7atfQ+IaPzstoIns4BUjQqEkCSS4nf
JSCFtGMBGVvbsefGC/t+3XaZ4um84PI/4qc7JxXQyKp3v/UKySoiwJI2nds+hx/GlIlJewBds+tv
ZFk8ihrvZALsAu8k29Q6OGdV/0CaCegOCBBY0IslKCcGQkN37Z3fTv/gC6E/lSbWfCLt18BbP0LP
JaS0Hz/YSVNWDd4Ff8eydHNOdmWIXdgT/RDYr73g0w/Ia0BlyT1KYp/vMHCKfLU1bZONKBBTr/Re
J00C6rCCs2eUl9TR8RgwierwMW06n1Es75kZ5j9+Uq+cUh5SD5FGZ4XnkhzoTEVv8z/scqZ+lS+W
g6s+neTNjM0HrW4NJIfq2BTTE6X35zxFt8MU2ZABuIB41Ofaueth8G2mBiReZfwJtvOMUoGX8gXQ
aR3NXPxMA8aixMK1F7veUqL9NVABoT01L45k+lePPRYFvJaKtmjMcjRkiX0egGMvQbVnTDdgk1cK
H/yIOHqKk70MIK+ERYp6K8mWqatNq0AFq9C2H3tqiyXW3a1AjDfxMdfuO8aEBJNxm++qElTaorR0
/8kjy0aI5LMq0dLmSXwpkXtuzWT8CtCjWT1OeoLaAChDxmBcvJqwSiz60SEFrGx/oIWzM/Yozyrr
q1Ie6lg7fGM2oe3UmFxqIzgrdCogEr2f4DZ/SvZEFGQZBNkq1f1vYOSLsoZso+fBd+XIZmmbNpdQ
/WeTf0uqxvSHph2OVBKdVdJuEj94ykyHLOos4eXt0e0Bo84zbuOyfEmGDDaWYxK1VNqgwXg/mqjr
Vrr4IOXtvWrMe5TRCqaFShciBhbcaOrGjUJGkLEhmW1BQ9evGU7Pou6Etsp97Txu886iPWkzzLe4
EoGjxP6qBlQS6TthRpe0Y6sp2WoOGVzRoXoedT4kWFiTo4OZLhmrm15cbNu8RsI2wJVDMdjb5R/B
YccYe7bndzV2Sbll1MiaTy82bmjuMTDNLXhDVVB4SxHIcem0ziZPEHGLmjCGhPIoN6dbICxu09j9
tnO/3MEgLKKbZiK5U3ikGGgPG/rKvXBrY1mmIVE29dkFtL9vmoIJCaP+EDII9XEttmr+4wBYQ5V/
3aij5Z2QDBbaZ9iYzq415E163gqp8rJz7kNG9gt0UBRuhgee1ksPOTZ2z669tVP5hPblgtmsHzFO
ZijjuKm+VczTw7eei2Gpldl3RKu+6Dt6gs5Irb1RCeS5tAkkESUrU+nvQmMgOcbNQ9MGaGv0cwkH
uq5aapqAIw6oJzxeSqFUUnp6GGsZ+CNyiGT6YKEbZ8nw4VH4bXETJcue96TTqFs7055JoXNXXiLc
LYFMwud+MBFQg8HbiLwqF3YVdWsC0tiG+X9DL8EcDGxXUuXsW1N3qaR4+AmzWE5EL6ApjLSlbFDJ
A6oEOuyvhgmhhtacw0Q/JZ7CTuOrBUnTt1F3QBTRRUc1shi9ji4gBVIhsxVLMXvro8G2sinaxxVT
70F2cmPW1to0NjJE2VE4hFQmbeDNvzbQx4DunwN4z5cWx1Fv38xA9zahGZ6cCS1zQKnN4J0vHJO9
hbSK5KJgcy9rkC9LUK14QzL/HsB8FDkLR7PW4ZJXDU10XMWb0Qq/o4YMaacgPd2kXkFemBd7XSSU
slFCfrSeXFj1kItQGhclH0U3+I91bnuPEdLyrRlYvCvElRR5+ddIX90IbIwPAxbDoRwf8dNv+3Fy
4M214Rkh7bkotTdmlPckGjxSqdzPZg7V+5enBzCQnD8YHTKzfztD5SQvNaupMTg/AW6mESzf0PIX
SmpnvYZqkYEzXQ+lQGk7lh0/kL+DguER/9J+UjyEeScINhyznRV19E0T0y68QxLF8CHpYqxkZJWG
G8McHrRq3wR42vuIm8cjDUxPSaFVpviYUvzm3dAhbk7n0Ocyrzc6I24wRi9Bnj64qXZKreDVCYj1
SH1cZbgc8CWN4q1pARx7WdMeTLxCVIocrAGb1C5XyVnLHHPHs1usi8F4mpJ4jac2WvcormIveYON
T4xNPeUQfd7HKUclarG6SGP3TD/VHKMQ70KrPWhus/NAPG2LpC/2feg+Dc7A9UbDtXYNJENWwAla
cnKtaz+3L0R6G+uANExEQPzRSxyiUCasPTkX3tVm07iPdAQD859cs2uv//4uKwryFuv8naE9Qiq7
72k/aaVKygKee3nzEzylaLCuXUKSkCPUpY99GriOWahZqWUAHjEteBPzDo2Ch2ptWXu09yg2gXEH
/iFEEY8D6In9tsbDknU7J2WomHPprYS5Ygv9XTui31uZS9auqAZUjpif+gE0fFxU5zZrAS3COl5n
oXerJOsxEzbMFmb9p6cGa1PEcNoNJ1hDr8IzOMG+FYK4g05MuOjYiZuE+zQBzWgLvIvNjLUtmUkz
lSn7WbLNyV9lvOzOIyTeGj4JLMwPo4eGqhlAAuqutsV/eDFnSdgIR5Ngxw1664ou2Xvi24wL1WdL
EBj0KIbsUM/NXych5E9fDTWQMwko3uK+Zj1txab2721t6OnR9xO+bpqPelO5V2Ldym0H4XfVUroU
+dDs0456so2LRdYzugYA5i+8qB32VMHuo+RCGVV4QVgEHCiIHyt+76sDS4SIB3feF15tz2Q17HIb
dk291ZOQ0qvt910v3kzPKW6NsXZFY1xsvT5Bg9GWdIztLo676NkP39NeyZca4CJrbVJC8JLFqX+X
cjp7bC+eS1l+5hbnvx01Gss/N33rwgaJsoGlUFRo4YKkg71aY1Foizctyt5glFICdhY6I6/SWJVw
x8Ltx+aETY9gYY0tYRM+GHa312RSnf79CRQxImKhs1cytHrTRbZ1+PeXzINemfUZ7twhAnte9wgQ
UXZTElrphlVvsu4gLCGz1sEYoeHbWoXrrzHoYHagsPNMEqZ6zTxxEh5lqS5tBQSE11Ai8hsQvOQ1
9uqerZfHQIaQqYypu/9ZtfKvNsCytFQdAW5a1mr9GavPKwRAtdZrCONZkGynqn4uUvtviGuwTE75
0w/euWGW8VqX3RfLau0AvXKHLNwn21Suo1DKI/EeX0GVRmtfCWspMMVucDcf47JE6pLaLwz5h+Um
NTAQ60aJWWIwd1DZP+IiO4eDeGkIQXQtnBzVv7ZS5qcUqfoWEN5ynFqCBRCN7lIEoYS00YNCykKE
wnEIAmrZN9RNKtZD7K8Mu7MuwnzS3rw4hhkYEwPcCuul8JwvK9Afs4QRf5BNCAJESSxi812/apX+
DpnkQ0gPmZddP/DmMV5wBFWGtegFHWg5AS7P9Tgh7bJENj/Za8pvlgU+tF2yX0m/qopLFtQXkRbm
RoAjPDHQJs9J57POMzKYo+buQ5kNvemArAkJhRun1/RSO2j6h5ILPGnAxhdrchLiXUeHAVY8WnYt
JlWZ+XBbfEIYoxQhBw8xA9s2WBSVFh6TkdoteJsKsSI84SSjqEZ8/Dw4s03B4AbORuTQHLcbnnEe
SzBYSkvVEvP31YraW5iM19FGlmkcOadjxmAxS2vrJZazEcAbD1OTHTW3ZgLORjnWRHAOVb5HxgMJ
ue5T3HrlSyTKXVxMuygvkiuz6ieVm7exCKKNUOYT9gY08dVaRuNLidIO+fsydHqxj2wk7LZ8A6L8
HqbizCyeICs2JU4e5ySz8qB5WddsUjt5K3s8qLz6VprG3mrGR6OVzyrwyDRLtPe8kbCuB+8+tsZn
gUFhaIc7S9+XMNwzS9C2XlvezBGnQwAjf5EY9YHVWbd12xRiYHjXdfC6bS7fuiYOOQLYW5nmG2sQ
wg619WBWwSpikX6QGp+pBUvSamz3xKqBzRQEoVMHjGWHMSdZT2NAV2Xo4wrtzPjQ6f5XGnApEYPU
nMIebQiOtemY401Ye/Zxymt375tErsclQ+y8p4+r+IATW3MPjpH+odf4Ll0KQ8FiZOYVSPh5z/1U
ojwboxs/qEAdmNqrQpb3eZdddHNEleBhcrSS4ZIR3bVmursCTcrC/e5K9dX0WXMsG/zr+sTA2SgQ
8xqFd5e6WW+TUnhbzbXf67xnhm6U7g7365M+Nd2pcWYPAVtYnPfC3zoaKeJwFDFyFemPrdIGOK1O
s2DAcLBw3xDVQiU2a+i7mEKVRB6EAqMFdYDjaQpke+PnU4+j7G6434QT9cAkB7mMsgl7E/E4JgWb
Y5f1dujmLEw9Onf1sJ16Cft/nOaaDnBDPW37iKX0WNpIBZz0oaO1hqoeNk9AlTB0lM3NUuptJJ+A
HEyO4yi30S0JfWMVmnl00MDipmNQXPvjbjS6V9YSmyEFg1MoilTPjfbkpd5MTTWHIa9PBAOGp6hO
8KPY8xdb7/YZ91BCzuaDFsNp663v3nKOxUhnnXc8951dnjngKa48nLN5TaaWMvQVpCkDkgb6AcZK
sdvj7IvtV2yt8xyFZBUnUOQ3N6wdDbmJWGE2qQOhw0sYugIiOv/7i0bhdKbmovjm4NlNwUOUDvFj
TuTkLUJnAGtpuqe2KS9VV7wJ+j+Akq/wVFmcDMUlrRNrV8wmaguf6rluw+dYRy5l9HWI2bXQHtB2
/LpE5RxJ+8CyZNnFRrrah02JLU2bcq3pjh4j1CELiWrhBCMvW1p7SCYCXZMKlbdJdHT+A/58kN9F
DkGB3gICAfmJegVeuQ2jTe+E8lAY6pCF6aW18SA58o7GKVhrvBP/TdR5LLmuA0n0ixBBD3Lb8rad
2m4Yt6+h96ABv34O9SZmNor2RiKBQlXmyb7H/Itqp9xIo6PxjZPaLmvmsAX+HnrTjJ01tU1vN89p
wKSpAzLJtX4dWyZfQ1WeCryyG9UCyPbrd3+S/xap0a4MvCOYJLXFpX4hnClfDTD7dzGJBVGR7LWC
ZaowXLT+O95DF3UfVaRfHVwDa15LqnqXfcCaWmNgY4kTX37IgjPoRwDhYL+IFOtyXLGj0Z1Mkb70
0YxkoPAx0ePrLnr5ngF+27p1/Rrk4tHyyKtoXM5NMvCQN9C+SbR0sK0XCAIYKwqSKekjuGClOEfu
xplKDwTOH9XYx34IOfab8G9tS4Srru9vxcSB3YcODjelYcsJfOwI3OmMJ9MLab/Wjq49x3PUq+su
SVvcgMS74RT5yCHYcfzERe7mJIs57u905FxqhHsY5/45I1vNso1wl+K4Gbk5PEUgVTwdbKS4fkT0
vNP66BTthZ9L25obZMWkI0QpDS2YmLrvwIVYP0taM2nLqh7GSbwjLHVao3euTF5b4jpY+fIaxyJp
E+hgZfnFZIEyvaRzHzhoiBCt7yeCFADFLUWHPtUjVPacdCQDZiVd2gKsIfAaiHY4B3H0rgdL/uHs
Al4AZ92Dr2DulSXS3ZZ1M1Ym81ZimI+kjZyyYsQVu+Q4k6rk0jeUNZjFeXKQ5VrzjRHnuq9hT8DR
tBeiebrzRf6ZdEOBMc19y8wGEd40cUDG0DV0Y0SJIpvHZLTfnCYCgYdu8ZwWv0YxMR5AwZQDotqF
InsqXCTHsQCfSsDOg4Mh9gTZvN22wIkxOU/Fk6DyCBBakICGPUb6XvguLfNsj6gg8hENUGT4r2Va
usewcs1HPafmo8TS4Q55tyaXgHPJYCanbiQQMKRE2pfwD7vMJoc5sJ+jqusviaUfVS6q7ZR6t64y
5xWWWoA6lutDfG5okzr1VqnhHfk4r14VqM3MIPnKVtLjVXRYKXJsVqDlnoHyheeBoVlOo+Bi4lBd
RxzUDRPLbwORdd3IGpgDHQBtCHNbh83bvRGVZMXNnBSLA3V7f8S62ewGrnNqyUUZbwKIhZ2aHghv
hSwg9bFaCJ73t9wWXuf9rZhv8EfXz0vUOC7tWtdod8aYOk9Emg23NjRY+Gui6NjAuBSV6N+zhhY3
c9XkQtNgeK9VyLlT6icppvSdc8PMjCuMxHiToT88orA50i1fdylDpS5ZlsfO9C70/3+XczG+BWPx
knW5swvG+eQE7VeVx9V7Rcm9j1J6bzQ3y3eMBx5+NGS2Kdkme/gBxrpT04DlTVOa24ZaqSkujohx
sm1PRuuWpKORXAIvXVfZaOymiUVi+VBnsmB5nCCKifJbh8kFKcYHedIbI7Z/2g4mQzYMzXuWo09o
knMNdfbStWb9Hlwn8uknNpwV4Fa5xzlFHlnI9Eakc7tiSqCg8RCP1vgc7bW1Mgn6grCQv6Ob9Z6c
tr20kDjeRTtpRjggshKDtmh60v70p5tRCzC/HXdzX1SXpl8SDCH3+UpgVWsH4A/8e3b7oU1MBkms
ivfAcYqDM2mIpTUj7Dyv/MtQeYCn9IiYfvnFc5bTuKzpe95/c24rsWa6SQJyw7ic1Ph3wtVCCgqX
9RoRz3sSuKz67hqbilrRg9RrK9DJUzCO+8JrRuYVbXKJtDe8NqXcWEGyk+BYnx36gm86I0eUs9eu
6h2yBhbYisEfyraC5Ddht/F1VBwwB5cvLleIwr2suIka9NpX/BL1WxMd58pJnxvkMLMx35TNfRG0
CNpJiiGjxed0bh2ZdfVbJBM0IQbmlyFmtXUypP9EOPqcazyWNTqt76Vo8CNOy2akcvsYAIteNTr9
V3k12gdIBevKpMmnWIsOJi3+qGAZ5bS97WzJ8MIm/gZCSrTJ+0luZ3x7zUyWbVLp+pBzaluL1mQo
Iumd0Ave5NqOvvxeXzw0xXM+71KvMnZ9U4dvIffRCjStOvS1A/PFQnKXUgRSJXDxaS6zGcUsBOCJ
Xu/s/uaCcq+8oM770LDC+X3wiJsXeZcyD0GHJcSUD9mI9TUfHGNbuTYhqrV/G+BDMf9O18MpHXR4
HcISReJI76rxQSS2ynpgl3bfZOhU2xSSG45zblUB3shxSLHx5ZwSIEOC89h8T402WfdTYCKcctAz
9Q9BkHVIAhe8j53/CvHuvhuLNC+Xacw5na+v6rI4eYTRUf9iG4FjgkEiG/+ai22fSOv8Wug8O1qO
0RBGYlhv5sAlnRpWjQIHVbQc/taOLU9uOwVHV4LqjJAT47nWf1tzcja9MOtNb+RnvOd0kJYmhqW0
2Ikxxj6xvBvOY3EYfWTiWU68UFvpR2jcz6RfzYc4hnzuLTdFHNHW8LwYydPyrukPPDUztsIkzrlv
/Lm/tVbwYYBLRnsZUz/1tBkaz3xbXCowXYd6MyFUOJptl6ySgljECcrqhsOYOiSJB1OksklrUe0p
xBiz0bm3h0ZRPZeVE20NwnW2Rg9KNCrFSzW7AT8shdWkS+dN0MXe0KEeCYOC29PWw61KuxkH9q3v
0eBpXRZvk6yifWdy2Td5n3MMTdNjLyf2dvFr5n994Y7amG5aHh0ahitTdMPb0IT5CfCo+3B/t+8i
VKo8ZWSNTd1KMIU6qraBq1xG5n9pl8zr52M3wU/oE8IvY6CT28L3AWoJ2grd3L+JbDFd4OZeqVi0
x5RpNNpa7R4oH9yVXrYGl7HEzo9rc+MtN1QHZRKhJQs4BhL1aNTdu8ucfWWrujowtyTKsE76paWX
7AUc7DfRL7P0FG5nsLwrK7JDgOXA11te7tIml5XSh+Hr8tkqF/VeQPr472IgoWs8eCZW5/tPtovU
PbothLX7T44GlZ8ZH5FwtvwoQZzMxWnsP/f33EkS3RKmr/f3iC3ynpIQ2vr9TzJy/dJb3fr+nlPU
3a1Lr1GRGsC+p6MRhOPt/il8P+u2MKyX+3tFaB1C4k+f7j9Sms1Lbsr68f6e71u/W8gAl/t7kUTm
GZhmdb5/o5ooL1NT+f/9+jKvxxUGqJmSiL97pkCDlSc7tkSegqEp4s2IymJ3/6yjubq6XleMJHly
iV8Ptm0AY/n+k4Xvih0QqRHlI59tAYIfcpdh1P178Vuoo4Sat7r/5LGZnNNQ+IxFlt+bBEZxSZC7
0hjme4uMjn84hG/3H+yIqX1SMCTuX+oPbfKShjaKIRQgbW/ikk2S4bXGVVWTEPw29xjD7Wlx6TyK
wfYeUdBaZ8la9pAhaxiJnn/ua/Z1ZuecS2P9PBs1UQdDczJQ0+47PZkr2RAO4UrW/Cr2jRuv/cns
fQTkFJZ7bIrO27T8p4g1yIwzo3BtctBgVYpAXszTRFNPm+sQpe5bPmPp7RTD7a43E8wvQ78x8OAg
nIckX0AFdL38ObN8ccunPn2R5YLKrqO3YHlw/S+7i4zXJJkOaVMZT2Xp4/Du4f/64OYw4gV0OmPC
IL34VVfJX3LY1MVY7msam7BtRgW2klP++v4xd2E3Mgo4EKCMxchatjg1f8ppGA+G3ZGLVKj5jVTy
XehVamc7JK3eP0QZzGAMF/+6UASh3//ANKFC8B3xlZmBt4vdDkpQVZvPAW4hFWPauT9AiY7iTLze
/0M/0lsVIZefOu/R61Jxk8tKWVPDrIux/BER4yNXu7fAwaySMDA/N2Uy7KQRk2Aa+5IGua/3QVG4
Nxvd6BYvndro5TsULiZY6i7qzo46d1nKlmzTs8nZHcG9l79JdyLFMS+e7p+0ZVfsucWRMeiMyMk4
f0Ptf1RNgavMY2pbVqzGVf3PAqTB1mFPtzkxX8ux6q6iRBEdRsOTpyt4KpUN4IVbWKbmTMsCfpbl
uLueSMO1lzOy66LhZmC/Ygo8PGO1ZBy/7Ap+JaJD3kC/m1TZ37qwiB6blhxf5i6ETr05tk36VTIc
6efLS+eOX4Y39lcrn88jSBmVD8WN8+11xP2NgJABYBQR9m0XaBKNhMN8kzzP+fCnD0prAWrZe9rf
4M9IPn2owpgDZU8rKI286LJETMHo2VrNonnIYJUFEQOKNjTzGzEXwTalI7B2Gtr5yaR/TSl3DiNL
8gvjx1R0F+VbxnVy6+7Zb9SWYyy8MCP5HVKUvRKrlK/9ss53E7yXVTftDEJFSXGztmJ4tyUSoVlW
7l5l1Vr7prFKM8fbJ8sczcVLtbWJk9uoLtA3q/xVVD6nv7n/J2xanOFU5zejpeCLgne8GziH7PRg
VRwv4qbqXnrxB2mOfG17D5khCZLIKDLqKU7s5WidqkCP5AkGr3nVzXCP0LPnPY5Jc/mbbEHCdDFw
5PZq0s+WV/MVwYUMFwZz07xiRzVu9wex0bZKyMdKUrBM/NlGnbIKpTR6lvcIPsPRujyJorW3QZN6
a6O+MZm4wX1V4FLts8e8PpezjS+D5aSHlM1W+0bH2cO+Ifd2QCMxiiJ1wOp28I3BB2/QUawL+Cy6
JH+6nILmFmIiZ3cbA7b8ur2VURFxAMIl5enxw0zM6uI3MtjnGXJ1m/aM67w1/mBf495n8GuCs7cZ
9Efd51ATA+36WJlinctj0dM+klUBjyQuGjwPjXhVRmnsM4ymqyLfJjUKJHrtwUOD2WXt6+HLr7HA
FHZSnO5f7paLiMgg7RTOWd8Gu6CKxtdJFFtBAb2LRE/lrdGGCHPS29QmIamsg0fTFXiKZ+c2B8K5
LWUTWtgbt7HxyGD4aOj0sze9zZTZI2Kf0LtZ0GLXsT9mO3Rl8sZNWW6CyH028/SrcrNz580VKMfu
StsGIbqbnidw9hrZ7wMjjO+gCVJgHrJ/BahFE6K7UeZnL+XAEW+REfiOhR4BA0/rW9cACuV+lga/
uhFPnfFRMdBaWBD0XT09XAdAk9f7W2WJht6v2o8a7EZM4wblNKtGzxQqwyuHJwqgcN0l1/tDym20
0UP/VNTtRyplcc30VFzj/3ur4sxbczw9dFNxcaoegc39K4rly/oBezXUu5dsVJuWEpoqmQ+Xtusw
K03oi6eWIdaRgz7UbZwjWbYnjaFsNfX0jyY6gtcmj2kiVcEpQ3e1rfOIah1Cyugzv0+wSqczlhIV
2iycACft5EioT3mhTcVQlVbLLk6S5iEpxo6TM4yQ+ycC9KD/fcm4fJ2g7RdOc8awjI8rxa5dkqbJ
tPwzFxmHstw3j6w5//vW/WNIjQkC19HlHs57f4CdmUMbC79jONCxbTZbPzAVhpaMJoZ1f5TkMx7v
HyVoG+XL/f0BKZiX/aLei7aCBJfY0/lBhu2z6s038HPF91BXas2IK6GvUlZvQ2wcdD1kz3aFdXIo
9FYElt5BPhuReFqk/2noWr0aIb22Qb9G4Rhu3IkwPw9Lzg/ZMH/7Ts37sCfbXTqheRgaerqgRKsv
Xqy1XxXqh8LQRZmPTbeiPtsqGg2oCqnPLA5GWB7a7jn26z0oHER7iU+oEgQrPaMWzfOtO+Lm0rTz
Gk+br7UvTzRKsLm2ZvDcTdChvHGOn0SaR2SL1TYNO3/8yR6FGJLvhm5fmXsIRFJhnhgxDE/TbPwj
HWTDoGpv5uoJDq33DlQpJ52wml4Cmuu9JNMPjT3nxcmGQadB7bVX7Gj2oR4Rb3IgQQfVxdmhiKIf
q91Vymduw5j21gyMsZTfpjCvSZYKmMPu59rdWmyXv5qCEBdiMiJfOu9m69F1+ZxV0/9u806t8syv
SM5o041MHSwDZGbsM10759SixcEIsF+ZBoBTOUYvMXr7Q9w4ydopBuvHDt/BTlsffiLXTWsxccrp
f2M6qbeimb6Menn1YNmwQns35FG/oOMz07Am8eTbtnf2FAMHIr3wiTTWoz1FOx3xzNsx0QQRz8qj
hf2pY9CCmcLsv5iOf9B9Df8KRDraHVjDmVxvRssZPrk8BYFO9HwCwJyiGT57LgW0IYN3zbBJ3VyA
eXr5ytwbESLVxQIvQE9OeIV7sgW+QTsl/1L4SXUhich598Qvnbv1Z5sBDmyZ2a38uH+YS/ySfUkL
OM9aogxmNSGcccSrZDVHTFl9RYS9bTs67juwAPkpBmG0jlBx+Rn4JJ/X0ild5M8Wm5zPCK8LP+Kg
HHZpQ779TDrtMVJik0Oeu3hZm9N/mH7mEG0Vo2PoZwWanFH7qNqQd1e+89K1EcVq1tr+bi6hz4XM
6JIcOK1UgNkjpCh5X6U7mc1XKMs/rO45fkwyXVjYL2ku9b5DWEaOxdIqnzkj0vNtn+0oSKFyAp1t
FeoZiuKYBWqhSjolMee1dYRrg7LUChhAeJOPGooJXGtNEqHmvySz3TNnIO98f2uKo39j20c7zPfI
+eMiXg0u+b82lAlsryNWVdOtVsvU2Ynnc9Ybm9R3MfAVpr3tTHp66IrSC/03gColGeYxycKSzNlh
Kldh00nk89SLUqfn+4PH+WTTOhqAmZ/UG3ckdxgqtY0RzDfeXLtBsGKYJ9P03vyKKFIAsN65RKJw
7mlWoTtB7UZsd4P6+UcrH9Nciy6QJ/osopuPXm01IIRcjU4an5A+x6f7W0adk2Pqh39QkDo7T/Zf
0EwZstc2PmJMXKfEMsFNm2F8ckeYeEOCC9tivnAylgdGdsVJm0VwFJzo7Kj87yP//zkign8ZE/Ix
bfNFNnKT42wM//uWu/DsAswokxjxy/OgTQR8qe72GK9tZ28k1IFDbnb//WzUb3IvU38jl98UBu5+
TonNc3rrdzGaxbGm59NIOzjIjmzn2EKPIZNLm9DdLksOEhzkWAtFkIGtJpP+1Cj8qR2hnw+EbqxH
b2oPkoyeU7A8APkcTkYI3zYlUBDCMlgzENx1YPdyRSLWxa0bzkdTnNPkYv/Rpf3r/t6gm/x0f+v/
H+4fy738OgZGDMt+BdjDOJHiLU4u2UoPGu7UQ9xmDGeVDYQp1niFPLe4YQJXK+iAARLX0/3BRPq6
qR2oKE41H2ch6PRR7GPYUA9l21mAsK3x4I7dpsPKCrDFXgezateF22EmTdPT/cm7v0JpEqljRiPA
qcX4NIg42kT0V19EWiNSGidqXnIVF5knhiZd1R+OqZgg9ob8GmTw28+F/uFle6S9Zj6hucUoYOtt
AIwEKFDzXgZwZUASvvYdUTNa9Udpze7fsnT2ie91/2wD1QvWEgLL7CdG3TTAEdnSCjfF59zPNnE8
VbptsKxv+6QaVo3oy1tap+dYLloxu2peRjtJN3T2+qd0AH0ytHiWPVwqO9sek0ttg4nhMv+2ynY8
FfTaDo0rI7woKjsxHzL3tQl6dbaRjRoMeo9GXZ0tzLlQMubyiSlmvjHDEDzDbJXrOkedmMJroU5k
KJir3/lob3wisRFI+s5bTZZtxnidVhyZgCRWY9Wbj4ON46xpnwW754ht7nnGnGA50JFdzl9jClcj
n7OUMFwWyqlrxWtUk5eAR4nnxMCNCO6Ds0PlXlKjqPagMjKWkHo6Wq7AEWhSxPeLVLxRFqJx0pP3
rWH7W/xaWAvACj/4xBghNmNESbzmfuY5TxRdvbYdDoMTbqucATERDc6hTCf6BxBJNoPFf09/kSQo
BzuWNvJsb8rgJ5zBLcVeED4TsoC3mulfUZgX0tz0ofLsx6z22zVaA/8FXkf331vdTOp0RwZ2rbR3
znGPYw5Ua2K5jWtlTRdX4qCIwwa2R/jI2bdjiMYEOfaDj6VZ4ugqpWxH4GcTSoT9OzOerBr/3gT9
J3Gni+WBAS7qxwDn3BauXkWABHGaUP+8fSpxjHkpDHIqi5vrMN/NsWfkVrrLKv/A3V9ztMkC5M6N
oHs9OtdhDj+HKH9Oim9lN+427h1SnyllWR4sMoWIJ6ccbp4yPzbACIzZqqH9+uhCHJ9UZbzk/pIs
ACgpqJJ8KzOylAP9UPbjt0fwBudl8TCZgbmypvq11gKJA1u0GzU0pAoMVx140BTzlhZq2CkGDlxN
gfxFtcEaYaQjzZJpN4/1euzqPeNMe+PYxd/cMr9b85CWhrEJrUEea8o+TcB0UEtm9027yyX6lyDs
J0xIDut8PBsfNGu3Ku6Q71i+eTPt21jEp4J2wp7JdbdLuIxJC39DY1tIJ35a+KJlmooNFX9mw+Oq
vWA6EKEi9tngyA1Z5XJVW+Kb3QlZxYtwZPyCvmPdAeZiO+O4RCrswSD5oUis37jIrZO1QKcJoOFl
mNVX2JlcDkn+KBuzusX4oZhdy9916v4ex25nLk9eNZLSHhoFa5Z5xTuXPkTSqAlGiQiZYrAZFQ2R
KxaOJlfpP0iVxMpZnGvodh4yAogQIefzpWaZHCRo7K6q/rlMkJW708GwGfKcWo2DTtMAwBpoyrVl
+GfsV2GBTtWMmpcZneuO6c6eviie+MkSzNlkvS9Jfzh6mtOu1nW+asViQdeITAKQ/n5h5kcR6q2c
k3W8SDnI39B7ulx/O/+PlwYv/miTE9sB2arbUG0d3432JNiSwWqdh7nqLwC42lWJEX35Rm5PAC/c
zQZ8RzbJ4qeosWKOuQ2ewmn7x4X5DjrsIUlwLZvRVD4kgDphWyBB0YgNHxrdBtuwiJO1JrjpkOnK
eEgajvGYyJdEXvzqjtJnPSvz7BnTFqAkDkgHtim+diBROJjQpiU/6Ie5cSB8GhHOhW4oPqpafo6D
0WyAJzk0edWOXSLZKnwRCDibt6ouesTVh9yJWvwkFOW1bHzOto0PGP2WNJF/lfk1QLdzxSQmLzC/
dKKzvZ+gFzYUTT2HCsTruHhVH8KR7EtiMHyi2IYBIsFrI+GbK0VYfTyYTCxan/AbD0mibe9TLIDX
+4PxoAZ7F+vZObXR6KyiMBk2cGGwSdRZvjNEjjBeZtZu8GSw6pz0VOAeY8Jnyuv9IaMUAZGsjl7x
HDScczBMsuz+9P53zqXHnp1VKwgwz4Ya3FNEZgg+usAD4lC0L3Xkl0SXNz8Wlf97DdS0IX4EIjpq
itNUuLwEBNMf8BX+pNgNN2ObLWHj+sPoXXtjJtSdgLie3ESu4lp/8HezNhv8IWCagFS18gyWjdmH
B+LXnfyHuvPeZZfQ/Q4+60rIy8wtOS55jAtXtMuwVdB/TdHzQh8LjIkE+xjX0Fim6zhB6i4NoNho
bkuV1B9INqetBcAlzxNyXnywOS0hgV1B1KhpfehY0+oXq0RwZPXJpb94QfrIPx2mUEsWLxm7HiHq
If4kkkmM325iqp+KtDOEaeQghH7+EDcJCijDH6ERdc6mls6jLbKSpDD4BmTcup7Yp0fm36RZcFR7
HIGDAjtiDDRHyLmhMc3sdM5fEYcwxmLybqY4RH/N6zk69ZeX5y0HZOPHFOI1EPEfQ8U2Cx6ue3j6
H7KvDlZRXPCxinNvKJQeiH/y9OSS6r3NIguFc+nDnUCOZ6Eu2c6Jd52L/h+tBdjfRfo3qt1gx+LE
4Sb+w78GplsxYyZC0AJUbP2Bt4h+yDVeKmKX1zEv7wN+HfxoOCCUAd3E8LqvCUwFF/LaGBJxSO6B
oLro30Y/DCDSRI9lhh6ZLzGMOX136Cpof2TJ1t28myP1g2J83wUN23Mg2gfaAeW28HIknEn8PplG
dIpnh3DELvnRhvEj6GzAu6FSsAHWABcPGM2sVV2kGwWMPygyvFNAXhmQY9S0k/NQSZJ5w+eUeJaR
5aJ1MNq00AIecFWgZUTsEqeN/xBLH7KhFsvAEDs5iHZYCrDN7Sc4AijOrBNLyFpExBe4WDd1avZb
GQ4mekU2xyrmtJbQLKmV8zaK6Enm9o/tpPrBqgdJ+1Jk6Kyq115Eb9kMR1oXMwM4F2QRBH0GjdZb
6DUfMSjsVlv/4prjGib9FcjoXzaTF1TL2bcDkiAzs/bWw+iLjeoFAs8NIJtJZIjzC28mGS8+rala
sIfQErebP7FgtkbuE1SPclpzSHjuA/AlutiGsiUMorUO+GP5szX4azqGY5L4mzCtIOwKB90waK6R
I0eUwxfzAVja8LFXXkFdPx8YTwOL7+By2Z76JSy2C7BBM1uR+5hHHlVFwAjcKA+mv8SOcN9kaNAJ
q6gvTFHiQxYWrxDI8enN5LsfeiuV29cMPBVlKihyHXxHPYY/gNH5KpDeTXqa9pfPC0z3/jeaHxwL
StOGak8O0S2ANkjSjTldiCxce3Z2jKOEHl0h+1UZjOfO/ZVZ8RESeoriIfrIq/Zz8ihL3aBFZT92
T9w6RNAwEmPC/gOzvuISMYZ14P7pIlz0QNP3dVzRh+VVby9Vn9LKCcvHOSaZLKedu4tSHCFoYTD/
AHnscF5nY3QiIxsGmKQ0zEl9S1Ft7IuERBzajuyy1ojtePrFmuNsSZzCAK62XTdTcOZDSCgbPqiK
RlHmmmcLEoM9sR6isS3LV0RXHpzA4J0JYPWQUAbuG6/6Nk2cz4tdzIv7C8k1/OGpx1rGKYu1hKKD
pAVtcnF3nvoiyorVu+we6ejdgiy8djbzLTQEayvpIlxpGldVOTgA9s13IBqLtXt8dHKELLV49GFZ
Uxe6DCqPfKX9kDaEkzJyXAeR2rmz/8d0FX+8U3+3fXcutWnS6y8fe1nTQRH02BGfIthTRbMnPGBL
8lolfotElufYupQ9PYbO5XyAt+xpMtpVGjMuo5F5In8UYkz9L2pggJHCwAlsfhvDL4XAGkEK+5Lr
Gy6zgQHThHjSboJz3Gspo4qPjk5Q7RAmH6aSviHyTV5QsGgVsPt5hQMFcV2HNNkQ4aufj2/GAG0S
F2S3mtug5QKR3cp3yXYLm0NveBMyWBMhVDABGRutHSZjShSiDrz5D0rDt2y5/8O8eK4Ns1jJ2LuI
jhtbDd1G9NaFV0Sy7BTzpkUnNFr5L1ADn7Z/iHFQGox0us7gTOGTlhVFbJdpGNN6RGDQ0fhwchJ8
EqD2dodJmMZPV+UbBzHoA5PhFQ0lZ5UY47w1REzCRu9tm4jQDz9/dCPxOQWIMIP0mzNLjAngJann
A+eGf9w9PMkNTuSSlcL32Cb70vmOPJh52oc32Z5a6N5wZv95XvNiGCyVOOPSMiAoyP8cg/Ew92hG
895eI0S9RaX6N5U7MkfZVfGHwRnoOIccZyv5magPuxADIN5hGuDqKVLX3iXLkBKZJqr5bff59whs
Cfi5saxUmzrB4UTT2dk2nBQMu8QSUrXuuu2QYMaGCRZoor0uEDTN7zzTnzrj91qajAOveLIC0pAt
ACeIPNyPBmtqg6yqc5nYNbloNoN2XxB0/g7+uoLcCx0jkk/xvI+di6Eh26IstQ51II+AK86Rb39j
fQ12kLKaTVBIGIdWD5Hc61dTE6ArcF7GoH8WgCtWUwYOyuG4Ek6voWeAor0nTYXRT4ov3EcxELPy
jq2i5Rx1P8S2MzSpqRuSaOhAlYevaJ9AwOEQxjy16rqMFygEU1iyejP5If3C23KlEI6Js8q5Zpz/
SkCJ2JywYaPGE9MtMv4C0F8V4leM853REmSMWv3LZPkSxSRWZAX5KQXNCiWA0xiHVqiXxHLPblS9
OfHwwqIEYn1r47OhUsuA9dwojDHsvNT99B6k+mgVqqdE1E+ssudSSSyrLKAjQTJWLJ/sQpMZxjZh
tQ26sI573j7MrfsctSUAhZi055JRynNvCMy/OWzkbjtHnDUMPdNTYo4f+uk1diw+i8epngqYh+WH
H7AAdGZ/ZDGhWvR+I8K5GnP3qNBRjMz7rKj4p1DPbuAb3ZwA4T9Cjh+nb397o/2sIm7JtF5HHrEb
5sx15ykYozAI8aa+lOz3OB9+XG/+NEJuiMgWWEHbdTVOFJ1W/aD0TJIZN2ADXyaELby1Ed3qyfmm
UQBAmjVO4Y8tWZkytMqhf6xDJuqecXTjBhEVmbtlsi3NYRcPj7abHACy7ANHvubfdUxrNHRHc1PG
45NKBUayABxMbRZEZJdfvRVWD3DRws1s8+Nty/PhNlO9WgV5Fa6g/G57nPmcu3MK8KecgBZEzJhr
/PJAq6kB4gIrIwARlSPFIonnNQnLz7QlUM5sqtNgKPIrap4bXhjDqWG6FaXY9oyHmjh4j/rW3VG6
cDNBGepqrzr0wXYK+s+mm7I9Gy2BXBDiEF49tBKMiGt+Dv2wlyOk1BrD8yazyqOH9nNdVooTnyK5
mBVuWlnt+K4T0fzXD0gyYx+FigFihgy/m8dNYGdPC2EYrAbOkFRgPkwydZKxu6kSD2fIiOIkLA45
8aSXhGA0V33JdtgVeET22VgokNszIQPSIjS5jBAjSuO3hGC+Yanb5hkMKgijFdvpQU/ko4RAhh6i
sD6VPqTQeSr/+MlSaKAHXCkW+JXOivfRQnMSG3a7ksOhXlxKXQiTg9zXlWQmV0xxxjSAk/KIrLIF
BUgvmCaTdxunHip4NmIeh9yBXGDeTILjDAmWyUYkaYFW0bk2ofgM/WyiQEXvJJhNUYcgAIijvdkZ
HMLiveeBB3GZKe3wEZ0zicANgcmzc9Vwfc5SVMcxyMm3s0NE/CrAIjK2qB6FMretVxprpORbpZtd
0zmoTu3cXk0F61jtIodJiW8d+3iP4P0U1jbsKcU+ExvZk41+t60AHSHkZtK/YFsJURFe465xGiYX
Y5RcQXisiOEavq2pBSJIQYSaaZMEImQgFYn/Ye88diTXsiv6LxqLDXoz0CS8ycyI9GZCpCu6S+/5
9VqnZAAJkADNNegGuh+qXmYweM3Za++NNoLIX5ZvIYNkUrgDjuj2vT4S+pR30LmeOb1aNtmNkCL0
lMP/bj0vQLFJ0tu+xNItKd3OEjDp17qOUUq3NTTOqVEbbDxFymfjay8W5+hJH/pHWPTKrjY2uwuJ
FuENYWrJph3oYgl1ZdBDS2IN4TZEyDomEqep5ztlkXkaRvNdQqulyggDyedrSgj1MYKH5OtBCFFW
vuaQ5aDITsT1vHEJJoTHNRhV3dP5x7BlcDaEHqidPQ3YZZ34fXE4agWEWfQFQ0S8XbwF2O7Zq95h
J/bBUt0aTkKlLVrLpjQtT/IvRs4mvGh+mu0Gx6CGo5wNPNAF1UGTHx1wznFu0r7H0G0Ptt4BPRrb
Bi15Lm39lXbfTdUSX+jDuyHnvftLTeKdGC91Ise1ieSBhLzWdCbCNskBKJg9fLTovyLdMKVqCBRb
7Gu+GM7GyrwP3ucgS9lV8DdZo06Zy8o3LbVP8X2wHYUk0Hn2qz7ip8pNnrLPd57Y9dovuPe1QNMq
o8CJjsGZQ9j4HEacTQmPynwjWkdzEVLHExVIgVya3M7T9wPbKY4uWswnem7JOzrOMSKWjk+Oz26r
+fNMRF6OIS5pbjs7mrdOtBBXWAIcNSEmWI+oDeiLs2sGv4U9x/uiyn6WVLvxkqZnV9H91cjwjLgs
qvNK/Wes+Y1LH6sI2a3MpsDgHPr88FKp4WgpzC2FP7H2ECJIShPxbOO9SgpzW6WNvXL5FO0aNIv0
UvLgnfDFwT1y09OtatJJcGdozpkLxKZhHnXjxcXInda0dgm1rBomtR3tgY/JGHmrkSTHNRFGT39T
AeauorEkmSl1NnfORFR7hxi01QHe13kZF5uUz3FNWiGshdvfu3yCTv9M+sxdM3UWEUkGkWSVn4Ia
ZCenpqWHe2NHlw5H318jwnJq1Qa1LAjfa6jRaIOC1MuhBT+tzfhqm2tazUaUWwxC8JXNJUJeE1Sv
+JZJndCabVphDvQZINHxsdyHqBNHcgXum4A+AGYMLSAs504vHcmgDckaSFL9nBvpHZaQ5iWctH5P
uxTvBeLxJp+Lc6Vx8CyjLy0Jv8k0O1ttOb1k82sEPYOREZ0imDmHq5yAkyijmskJYpRMuED0GD87
RmZ6O+fpPWKx89j1SAjWEng7O9zrTjecknnZJWOeUnCjfjrSsNqm7ClTIb3YdelIkPP0kFmPianD
gQ9Xe4FkhGziHrMQmVDhnqod7YdDwXkJMAsWnH7IfE6jfa/VD75JYhxNNt8dyPeQUvy0FGF4ou98
VcW0CVvLvK2Tut+WjvQX4DXOLeoWQ6LtuzlhhhzV7+wztxahsZt27O60Pt/5ca4R+sleXUptmNuZ
E5aEidK+GE2HW2K46TXvw7ZcexMFU7ctOhaBxSPhtLbGA6e9D8q2yIbCLEv+kHMB/+o2ZRnQ85jR
Y9fYHsgzDJnTFD/2eWGct+Y6NuyBcG90RURRCs2RK305JwExZBxPjgkD7o2+1PYBgIJYQAZExGri
oFzMIV9PYfygVL4Z+ri+72kSJglvVbdOQ+bEkyoDUqdDvT3WZYYncmTEUzb7pC7dfcY73bsOXMN4
KJLoCIHg7hmxhmufq75RvCXRjVl37dHu8z/QBF+oNY8uf4hSeFyfjqizs/syoJcKYzCvq7p7Suma
oIGwvoSOPhxy0UlG7BpWUN97RaRtGz19HnjbeYz54zjdLP5UyQXuUEyCzzWA6Yk13iYaQ40ZLMW3
XTqVQ/ZIJnz1zuvtN7YD2gvD8H0s42eyfa2dk5G2Y86k6y1JfvJicIhK0/cRHwiJnfjuiIn2iTxX
2r4dtZiwUPBJ/MGY8zScL6RI95eGxoEW14WLU/Z+WlqTwULLK0ZWFd7wjgSWkiTtPt/oQZ2cDN6Q
vY3DgASbxyEJIXk7jFy643F/zNaaHgGNDDGQA8R7H5c/ld5sa8N69YKkZxEbmIdzTi8H7CmZtl0a
4BsZdW6DmhQsm5l5YlXYJUa2wmJ6UzQnaxz4qRnYDFp5sK2KMqWQrZCTqyfZwdVlIvGKTk11RLPf
OqG6tCOtTUyq6Xlj/K7p7IWUsd+Oi/uYAiaupoXkh7wkyyZqGX5WPRqXyybMVUffYg6WqYDH7YPI
4qGD2S+WwGcE2F4SU6ONqWpJD70uVf1h2i2DbUzoq6I+W2k2bhMWl5WWgkoUBhyUdSjB9cQpQVo9
0y+jLa6Tb35VEWk6hoFGt5D5QSc3+JRVHdOcV4pwnoJcS5IfBuLQNZPRv9cT0KAXIIC6w+8ywPEH
4W/OxB2kwsXJEDCRULbn7Y08vAs00H0/X/ItvYRvzMYY5KXLzmtgzZLoT9kTfaulw3n0nHznOMub
GpMvKuKJeK8peKEtGMV3Zs/MWYVqatd1TtwVsA2LoJ/tyWYv76ac09BoqyvuHERjfWWbZCbFFfPP
0EDFqSQLYGybz9rMcdoM/RFoN95lHoPderk4WR3euabOf8WWc0qq/t4YWMes1j1kZZIdTMM4EqhL
zK3OCLvMS47Hevk5pgYq4djwd5Nsxe9tMdjMFdR+kkILNMnwPC/BedbYUKm3Wde1Z3Jz6NR5mV2P
OYRNLDnB1KeQrfjeqQDDowiCnvCzckGARCTBzKZ9tW3jbGOisNdlbV6VVvwqckfu2ob2blvGmUn9
oZtlx+ma+b393BeWcZ86iXnfJ11+S8LyDSBFccwWzaVmLvOeozk6hAajw8pag/Ush9qf6EUeSfTw
AV5dStATNGs2swn9OZ2eNZ8ht4/HxaysnhCZ0t1mEF0XvfS8U991J2q1aZxEM+e13y6jfq2K4ZMx
5joL2Fa5BD8TqlOsC0Flkuqty7KOrC72djv4cCeIE37hXz3Yxfqc7Qed1E8nC42dmeHJN2cPM9dw
aJzsOrlNfMYZb2af9lTAL1cVY4wu27HGnTCTk08YIHku0U/b17vGbk/AzV/OkAAIDMMZ8AYFCLfG
fizI9I4ddIwSzIqK8Q+tR+wsovpzTqw338TxSgJUTCdmPDwajnftfeyB5CzRk2GVp6QliEPggHPc
dAxNlvu0wa8wgEJxp+ZvnZ6MGhW4zu2Nis1PFCUdXYGaFdNd0j23k0uDH3qIjQmgxyPGmcHaonRy
tZzGOap4eQx6TD2h/smK8pF8B15GqoHN9h3a3Y6OuoUbiknbKOyZ0XvJoWWrcyS5zw0IVPknKcb6
/+aw/7E5jF6v/6U57DP/bcqy+C/tYfyJf2sPM9x/GAFrAmnsvoV71TP/oz3M/4dNdoqhGybjCt3F
pP2f7WGG9Q84T/rEMGhwNzdcKr/+vT3M+IfLXQxZjdk/AQKmGfyf2sOMwPtv7WGGAUATUF/mBoHr
G5bFP//+JFkuav/ln4x/1mNXYQM0d0Pk32pVvcsp2du2dpJhWucCEYKwb/HOI6dtx6Qn23/cFUiA
qiRTy54YGcT2F1vvl8xRXLPbhB0nqSFy843NjG0dZ+pY6+SUmk0GJj5jsLTsX7Tbp75MGPPUMbAX
/AWnun5lg4bhl7SNVTWoR6TY5dS1Dcu5hcU/rt90O2ME4eJ2a6PH3CSlSVn2esnt6s6SWzwn9Jrw
m13VRe/1ECGOezhLcQbFlQ38Wj0YjkPenI13MdN+e618Cii6Pkylhxu84UDKrHYVqfy0JPNHldXv
0chQgslqvu8rpgiwwlsPv2s+cUdAKj9kS/5Wh8WBHPxxk4KRrwYkthA/7C63pnWvFcXBn32cNGOm
sMf48JQu2cjBbrCPDdFZ69AxZsbZ9GUic9wk3lufLTOXatvcJYG3nQYupkvt7MF7T8DXa89AArJr
RfxwfQrN+ZPQ8IgNUrXcYLS8WQh18LttinvF6CLnGI/lLjFpZHYZ+huOlW/MMefpdY+Ll19t7rsr
wM5o3bjZ2WOsoVODMKXL7wjnf6D+bdc8W3X5RF5fXCKz5oTIYrvYqTJ9UuQeJuP8NPrTQ9R0Lxpn
pD3OCqJWvWjfceuxpvHckAn6No32ce6JRGyWnpIt5WBaiey9ltJYFJuvnpqqrWETMA3/ou+qadl7
5vCkzCK5MXUdEmj4tmerwguC2EFgz2poaKgI4nRrJeR72GZ7D2q68TqPpd0efiKpSdbyeOPQY5YH
mB053lk3fFIbPCV8B0uIheS9S/4+Ee2rt73XJKc2FytISYqBfucUH7Ml7Ofc/qGcUY3srUu9bKwJ
FX2yGDQnGXVA9GnPpXmapuI1LlSyJ3Wgg793uO7Ad1AKRy5jRhRLX90ZiWTIhf7ZcBgblfUUE6ei
jhKQt7JSXW1xwh0JlPS3vU/2TTR1N+bEdpQ2TxOCw2YZwATm7Ccl74kr0cjPVMBdY0sP8gcuoLsh
Lz6riio6Kj5dj+oLf2u31dGOx3VQNs+kjyDmUJLXuc1X1XEDQFYnVeCAQ+/BJjt8xUYm3/fBw/eM
RzZazdauyeZHooHctZOkFlCB7mzDhssjjKTFKblKyJrLsANtPGY0KI5TqF1qIa1mxsYuFTecZA17
3zY9n0lrHpLZ6I7U493PLluY3ZDZgxFyx65tkFVJAli+kDrQ5NoXFvFnzFx4Ozv0bie8qwtUHStk
nQjtq7lED62YtClAHgJiGWZHr1Z4Dmi09+6SGX+Tx0im1bJT58ANhanDSHK18NyzGy+t9gOHmH7g
StJnCegN91W743/FFKftp3JDYvhT4Xf3nuYXD46nDmluUbBmjnQIk7lKw2+74Q0i3DPLdhqx8lNJ
u1uRPZHDs0+pi8eLF59iyzzHdZfugFuO0lyYeOZvxYV8PaCfrZD0kYWDgAWU39FOUuwABVc0vp0D
7VBNOHeHMbe+/PHdb8urMXq3HV0uD62p6bi5su86HKDvQG1yGMPTACa0tbtkJIm/BTJ/7Q3WqYoi
PL9qzpodebfKDNbQ0xeNfvc/xjxghEu8E1jarXIwgeUoHqrJb6MmMbc0C/V7jkUlHWM8zJG8wY1m
eMTY6zgYmQOxC0SN+WgA4BIconWfnT1KIXl5Y8d4ZYjbnzI5+DhvXcvnZjGuWBOCUm59bBBtRoho
VjH8zLTmrs30mjZZRtHNmZQc9zyldH0D9yQnN2gfdMrKdmVpOMB6Tbazqro8cgk60L1Iu3PXcHPS
DRJ3Cjs4jJnd35Z5W+xAqIf7on2cYqwcQckbTCGic3SE68kBxvfwpBeDKw4QFcF3BqjvB4OHl2ww
jRVO3hvHtvQ7bf4O0+84K7N3Cz3HiVNjM456toFzwI7Z8mZTFLhqqvrLViq7p33cvag4yleZHmVX
lQYvNb3X3GjakUu1MfrPuee+6Fr14bKXMeltzhYzKqRzRe6K3eVXLEp8eAMSaOEjGviRZVx0o/jR
SOWgKMPf6D4clzXT2idnTRsJdVpi4hHlm4PUR1p1/WbRJEi64cJmrNvbvH0w/ItL+x+BVNiG2pI1
hpqGWwwXNV8AlDDPbps9HjDVB4iZLfE39kM20dFjNwh7WuO+1vFt3jyrnhW091vGDO2mi7xf0p7V
xmXATXHyWlMtKjW+JE02uRRhd7LcjWeOB4cmZRhxktPThD0sjx4KIvmc1PhRGRMFX/tjV8YDrTYx
lhT3z0wNW9qobOvm03MBoRbMyZ/OZxI1JZzzaZK6GXnlQi66EoyqKc8iF527Xo7rGAr4wa9BOYku
PFiuebGLbGdM2ncZ9wTMq/xZb9KfLvigjf45WfAlTO5048funwz3jBsd9OaHIfN7o9HrQ4hFeAwR
DMEkDq4zb/VwmtHWAv1Yr+ugPA1TuXfyLZ523qKbskfkBQ1/MLUC4oRJGlSK9pVVyA9avtirnJAA
j5mfhysD1YwPI1iKS8ccvSzopOFw9KCs5EFFpPQC3ZShyfiuUTsuHrdTHt253tXzaZvJCCcCgQWi
fsii6hTG41dH5wtm5+Gk5e6XFwc7pY2PTm6yarvTm05TR5IO18IjZVQvglvm0hs8lqfW7t/GUG3n
rP12/YGdtazXzUjVQofmGNd86IbC+RCPlCEXiHEpK/Nq8KM/OCwLZtwspqwWFCKplrkfYnVp84xo
AnqM6x7eOHYufUhgZmNdhrm4ZBZfQSvuzjUdcPQdfhIObxEoi4pQzyOzbSPn+lJ9U8MHbYAjDT65
O5mdMkmwctddwznS7FJknxD7eGWPhJXwvxQtOayn40II7FLsSMob1o6RfaWglTRRW/OjnSdfVsqb
11W4NrjFG1HEcdV4KDKX5qtK29f3Y6Fr+1kxxsH9zrfWTJl7tic1xc+D1aZ7K8JJFLQvQWIgIcQY
zxJKkpbw17dHZ4tZ4i2Hc8MXNB8if7h1fUJAHT+PV51XoyEyK6Fu62NwKC7knOF8luxlaDRhxKrB
hIufh74AEmjqMF3TELNPpUqmmee3zq9PZcuq4OhcTrVxIjO23bXEiMdpZXHAKl8XPXlravZ2aTV1
KErgUpk/06rjuT4IlO9+mnNz1F36SPKBbw9Kx7jqo1cY/dWYc3scDfcD5wTmNmaShb1cud9vZuue
O+wbr+YWxbWjQ746OSPRbQay257jEnZXJ9nlUX7JCjauOPU/RvfOGN4iK7ypAs6w+CzynZcWz3R7
fOl6tS4TkoooBcDuyKFiFbEq8zCML6DibzujjshlvcYl4+N98ZBRonkVbZ1i/NTHrliTnsNG7D8Z
DqmkqfvZpw1EQqV/tXF5zfTGXBH3Wezcm3Z2CRjRdEJqNG/T5MA+TO8eMleF+8KrnFWiaddGasmS
gfzXxl3ee1u6yegt7Qg7athmoaeJy7fUuRlcjhSV/rgoAswNq1r1RFm5GoWBY8SXWkGWVyEdjjYK
nG0lhBOQrLkyCKadbOTlxgODJ/XsOuSy7xdHK3YqvHLAOUYC7BDZ34g+BdNN63diRICBVjtCALOo
V19A9jmks3U/9sZbX/HwSCRmD6cmEY2D8RfR2m+KLZBaBc7eTY1FgARk1RZHHOlEppHMuU/MLN3r
BYd4op0WP99zdnvue/2e7PmEbI/iI8WTS1/yTHAaDQIEVB0V5gLscTODK9gTjUCB9agXE+IzKUZk
ZK18RHiN2++mIYddOLZqr5Wcg5OunLbByPujBd5vlur2GQPI2rRI2mpsn+9QBmaG1vU9eGF30Sjw
BFHbjcp/UmFHq5jb78oMaSJl4HaCqbmqyLrMBbb6gODglUbgSD3lpBrkJXEBETo/0cMX+U/ioKHi
q/BZ5sLsrKLoPHuxBbvI2pyr6AGOgFpB4b/K7jLDnhPxxGip0Hi1DH5IfIMEkefqd2m1mzijv3jq
mS3L3H5vTr6iAeYt5GBJAFuZbEG4AJor/sgcrXF+J2cSO7tk7g9FRd6x3UD2Pg1NNOyJGouwlYSI
xBMr3UJes0octaYEi0speRCZmpJtmfk7k+zDTaeXH6aUiRYjozPt0nWT9hoP6W0FcIN565E67ZfF
5AF5UYJr+6Jcjw3cGc41hCGpie5NLXBVanoPTgUN3yCATln3BpbyAYlsIyXeDE7WY5TmolUwBdhU
sb5G5+pBi6Jd13bHeuKGgTWgeOhNLNwO95s1HRCHCePEKXUhSOrZK0g56NZ+zcWgIyLoyt8RuvFH
gpaIUps1u6JurlZXXjJqkbip14CbXvlWLLulS+DRh+rQs9msIY/wOxfxpqiKcMV3MTXrTZPmfOId
RTK1h8Sot/GLVRUB0VlDtPN06173z0vJb01WQ8EP73EeN4p+x/nhUWHE33VFQaZYpujiIykVWTzs
H8OhD05Bom5sGq9KNebPXrzIXAFLSJ/mz706NIPB1dp03V1pgR5lcdMD8gzZLqMMt/Xx1PSLid5N
pn46chUzWvNIG+1TZ9FWEjrJI3OjgFz7AGZbx2AwGMuWM9gHOUE0RDEx1vnEt7XJtkVJ6JXlOu7a
YrM4WKyga90tWgs8PkhIZTqbcXiApcT8FHe3DdVBczu/GNPEpSjlr6tUcT/5+UstxXyFAxub4sgi
wGohvJQkBKmUeR1wZlP0QBFaNdL40RtsG0siuy7VajHBMFN7mZ00wh3E0JzwkpuyiZzbYDa5npZX
UNvnqmNzyv2JRSeNbguywNeYdN6BZdbYnV5UTGl21qutGxvXMkrjAyYu8q3oWg7pKq/M8hJTXpOZ
/j4syetnBHZoFwIS6F3FNkAPcTgN88X2ipgJ8YrV5pFRSoi/I0WEqygoV567SjgL7JE792BOaF7x
JvT4oHtXXcYq4+Xme+OSU8TX8soJHdI278TYYl1aKKbUnt/MRt2GTXtb+0658RzrjK+M5uKxOxCi
sfOnDOddsZttjaTzuB5JOp4PYOrXoMVa4ykVHGlxy07jYPHV5aWpm++p7rS7NIt+Auu3defNqCoi
tfAFhRO1DHpkAs/3Z9w1LbljKEQTDCECMlRfde4IQcgq70+WRj0FFX3AT8yuOaXNNcuNa08a2qo+
+V0aS7ao2sjpVTN4snb9UvI80ODvI1d+WDstz8QnNXJQbs3hPM/jTTxgRMGk260h+Db69D7a9YWe
FZfNCIjKIlSfkEd3dMaV1rQbZljDDsaeA80ETTE6b3TsfHoqIuCsLz8UgxKuU2D/UTci9E39nuga
kvnS6WyQMsn8i77FqqfXi8TiOv2ptPShk3F8wVw+Yz7fSkhx6eB+Wsri01x3jh6fWyb6yNUHUF1A
Uq4ihp+ZO95U/rlOR7GBDo0u4IlA4AQfwPgS/I90YA7NWxP6N4uICtFS4ZCSdp/AYd41cVzQr50I
ERBERP9YmwGFgixfj7RCRItZ5AuceLKQR7uIYeGqROPoRexIRfZwRACJUULAmfaNSCO44RcaUpFL
iMiiv+5QiowCf0tSrEgrIxrLIGJLJrLLIALMYj8T1rjiakxjLwqN+ivVoNnkIt7kqDgVak4isg4D
T2fb99+WTXphZLLckSeun1uyToxi3GgiD9G9jlAkkpEu4tEgMlIjglKKsrSIxLSgNYUiOimRn3wR
ohaRpCYRpxaRqSYRrCKj/KxEwuIBIF2KrGWhbykRumwUL7xr0zpFA2PvdHCLiiwmApmBUqZQzCaR
zlhHj42IabglP2uR1zQR2hKR3BwR3xyR4fJlH4ssN6PP6SLUsXtle5AFPhbh5kTOU6LricBnoPTh
o3cpkmC2maMCuqiBZPjlu4gCY3RRRHYv+eOjHFooiFR5OGuFphiIuBiKzEipxl0uwuMiEqQmYmTx
V5YMfyuRKcGN1mwRvIsiYXphadMhX2+hkqj9TQhMzUTyHNA+rSjptixBDzGdU6taBNLZN7/yv5Jp
usYITApeWJE2OlmHCXU14ryeitzqpTU1vss5VxQR5foUrnW02dK9KpTaVCTbKGwvpYi4o8i5lgi7
IQrvKFJvHKEj9mCHtcjAsQjCpNKy/uHuYy7Jjxg5/iO3w9vIQOnJ/krKIi7j07xzUZtDI9lKRPks
MnSLHu0XO6osiHpFp3bQqxudFAmmR2lNDDp6doyuXaJvkyfErb/n0Yr0XXtcarYalwgtCrelFh5d
7BSdagleEek8qYxXgoa3Ya1+lIjrFip7RFMr92xu4yLApyjxo0jyemg8OpyjTBHrDZHtPfR7V4R8
1Kpup4m4n6PyzyL3eyL8UzXK+aVf24IE5AIHKMEE+LctN52gAy4MQTDfkOtZYAzjk4IxmAU28KEO
MOOB7IMhuAIkGIImTDAKrcAKBdSCL/SCYAy+AA2BzSBigXFIBXZIoR5swR9KASEYDhx0QSOmiR5n
SAlBJlrYCV8gCirG6vsOroI1bsUBcTgkEBeZoBc1DIYuMMYoWMYInzE7gBqhIBse7IYLw9EKywHT
YQnckUY3eJ7feEi9oB8R1459CQ0SWONhgA5R/CFCx9w91YRc0iBIGkiSTJCSXOCSQD0lodbsWp3D
mDltILvrewdYyoiyBw0pZ13rztkQYgVyxWKlFZAlFaQlg21JBXIpBHfJBXzh4r+hTQQTD0iMLnCM
c6YF7IfRFHcE2BmYUJuhIjiNb2Q457jjx4LahALdKOibRDAcHR6nFDAnFkTHEVhngNqhkxWyRUAe
S5AeT+CeSjCfVoCfIAb9iQashbBAtkBBPXQQ9tz3XnAhDW6oEIAI9PyjEqSoEbjIFspIcCPoYnw5
AEijoEg9M178sM13AKU0QCuVMdgSFVuoP4IyTTBNDWwTdyOSHqCdDMGeHAGg4uGaChClCRrlwUgl
Akv5XE06wad6hFgPnioVsIrPjEmfOZzKHBMMB3ksGvRit5FLuIK6tzsiOWKYEId2S+RnjGe2Dunt
UNtMxwMuEGIGQHZ9xDdde/VGY+KAX5+lmzoavvj8m3OvqrPJTQ54a45WOSkqe8cKmxdM8Hda1epn
jKekCk2MDFwM/BXc/KawZh/qbYADKIqjPxv3PpktXAI5RBDut60aYkjxm7zy1WGG3jj9KsVrs8vL
tAEGh9OLKrbVkBGjdlCVE23GhUsOgYYZx3UurV02/Q6Qo+sp1p+7adf2FMQJeocClDAKBseb4fIM
75l4SxDx8R4yEsvHBIlq1jkblEB9reB9toB+fPC7iKrXvYuoF+jecGoG/Wk0iShK6OjDqpI/hoIO
xvxsHBWsHZ28vG0CGM6QhjrEIS6n+K6DQbQFRnSgErlOJjB/gIqE8LLVgy5mfyHGEWIOqBEbiLch
g3M6mxCPPB6KbQSCDASHbGfZ0sQ1MMBK4tH9aQSeHKAoS8EpXQErZwhLzqk/uSCXDuxlKgwmT5MS
OMaBgmfaAmrCHs/bCXaTDt9+6/VY5OYZ5XUgsDTlxSU46Ng7dU/6Dy94JyZhKzH2xcThkFzfggW6
D3c+zmTmV5scumwNDvgczqwOk4YZx0/b4VDPQ8tlWy3r7AWfPSlyvH84ae1XV5DVJBV4VTDWP6Yw
rUroVlc41/5gAr0qoV+rxb1a4LCJcLGNELITqGzSM0OwYht6ljpq8puoWfYM8Fr4Bd1a2rMLdEuQ
wbH8S+Gymk3C5dYsAbqxtYTXBbDkh8MJ5QwEdGIFOai+K7baTDBEL8Qv9ZS7RRhgS2jg4i8XLIQw
sBF5ZkDDKfBwDEQ8ARMvS1ltOuGLfUDjWYhj5N53SxhkouMUThq4ZMI5MU5CKnvCLBdCL2fCMVN0
yjEhLV8nYnJwPWCSMYi374PrRMvewZ2JCPeWuzghfJx2LEhpjiPrDE/uptC40Jil6HJklGHtHPC7
edpNRLT7pugDYqh2neP1jx50/VAkr1Y44V8im3hyomI72j05ehzOlZEXZx/AexDSm4nQrS/st6RA
b4nh1ja2kOE+iHghrLgh1HgLPp6AkZuBj3nIU8x4UZKENE+FOc+FPtfA0C1w9BIsncAMPg0h1Qth
1iOvdjaJuYuFZm/zgjW1qaDdQN0TkPeug33XhIIvQ+8cUSB5IMR2DwH6OAsxP4jq3vyl6MHpFVh9
K3x9KKS9I8w9V199Q945cShC5Pug+Ysw+g72p+GebD2S3EH4XWH5yXcxtmV8MIXyz4X35/p9jILh
hpOSOAGQyxvMAQMmgShFqKSSNtnO4iBYsBKY4ikgm4ur04TPYMRwIP1d8cI9ShMvAs62QrwJPiYF
hrnk2WJbqMW/4A/4efEzTCbOhgWLA7uMx7+rp38bvzFkb/FTiiMixhqB0JCt+B3o1hPfRBidcvFR
DBgqfHFWGMyzFvFaIKiJU3HhFCtODILU8oPfDHvsiClWjVw8G1p+9MTDUYmbw8fWkWLvyP76PMTx
EYj3I8QEMogbRK96hAAjPtajcZh8wt85TDf70JhfUp2250V8JaU4TDzxmiCfn2pxn/gjPpQRQ4pr
vLXiTxn+OlX68yDOlUY8LDNmFpIQO/G2QCDp645zZyy+lwYDzIARxhVHjCHemFhMMkwzR3HNmGAf
mfhomB2+pf1jLv6aaqa4wYPF5rkwk6urY1zl6LvI/Uq/Oh7zLivrJKcZ544lHh4lbh5bfD3EyKQ8
Wbw+g7h+kL3exwofEOPSVZ+KMwiLkCZeoVpcQ/lHaHuPM1YiG0tRMlxKDEbkJJGs3G+MuTn1rXli
kk60wUlhS2I+zXiTBpuVxlExr65uAjqMkQkju5uf0Na8cgTCZUyQYHqqxP3E2GcTY4cCQpOxwvJG
88NXiWHKd6sHdOd4pSXjs4mlKhZvVcRJusdsVc84vrKeKKTlq+S8xiSLsETxZ1HK8mfCsNVj3JIp
a9t7BLT91KGfcDcaifhHdWHU88p0EwPkgH6P/zI01V0o7jADmxjaC+87Jw3sY4P4yAZ1Lw+mZe1h
9v/JqeYebuTYT91BZMtE/Gg2xrQ+Dq4M49cB0WebNGXTUt5Ng5XNEk9biLmNN+LFMB4aKAb3BTKj
RugmUcLCEqdj18Ug52KUA669KZLxAQsn3AcpBeR6ctjbxuKw04PqgW3rTzJ22lp15mNIogCWvFj/
jeYnJhEmUSZLuW7FwVefnYC+OxYx0sq7eI+qlVFZj6Evz+In5jP92oyytU6/Kus24wlMgrjcycUW
3yAR0wzP9P6Li9BA1HOwRSC4FpVJDGP65Yj7EA8kboHwsZy7PaF5ydGbtHQ9hpxAssdZHIyaE/ZM
3TnzxAwSSAWqt/3kBqJDfvhYIGuskORmmwzsuYH67pFC4e0irskubJMNaen0BH2PuCobsVd2YrTs
uHJiWTmQ0MWCjxXTdPmapbgzLVyai9g1SQx8wyj4QobXIcbPmeDrbMXgWTMUIvYTHW0eFdtN5uxq
MYSaOEN1HIucZ3maeEb5iz9KPKSwF5ysuzvLIxNQTKatre5IG17puE8JDJst2oCtgZx/HJ0ggns7
Gv8wW3vi5UN4w8c64GelOeVNyzVAYB4FdlcP32sd/mnFBttiS6jxxcZu8kD8/gcJZjOnQd6ImNwD
Kq85evnZn8TGT6keYptzZ0RgYwc6oob4vcaN20QWPcbuzhCbbqpj2NXEuks+HCodG02Hq5dtbF0w
m0QQ4f+FZ+jw/+oVRuBSLMEEOdyYYhJu7RHLBy1QxFaLh3O0vbcJV3GLuzj4azMWw3E0mLc9DmQ+
aAne453UMSdruJSJjcG16evsBOYPbWP0WyNMu9Y+rLF5MCHAe6MIT0i4j3HG2pJJx9dajNGaWKQN
MUsTuf3cqvjJKBmBFyaG6gSHvE/DebGQyxUw9TDT4GpYNNt2uLE7XNkp7uxFbNo5fm2O4xvYQIcV
Bit3L6buKXyP8XjjRxHdlfSaofpDkNeRte6ciC18xB9ehQSMO9iDUofTiIrYDrGSd3jK69sSf3kj
RvOk8lD/eJdWZt2NABrFBf+UQVB4e+PjVDfFsu7iXQ/xsOs6piYF3r145OO0MrtbHCCB8k/QBJeI
BF6j7i+9GON1HPKzWOVJ0sJc8q9cncdy5UiWRL8IZggggAhsnxZ8gprJDYxMJqG1xtfPQY3NZhad
lt1dlUnyQcT16358ic/zLtoQyy9XeNuvHgn7Yonap2TuwyV8P5N0Skjj16TyIc1TsYN4iHY/oTu7
/SWEd7hsO89uVX/GS7wfqzEd2CT+eem6CCjPQTegHi5QgO6auxFxV+wJZewx+wMPaBeMgM9bJPD9
D/L1vIgHnLLDdI0jAm90GXGIKSLzUI7GgdOgCSdoQRXALKgXeIFaMAZiARqEMUkQAAdoCaAOYB6U
C/yguWREEFnjYeFI9UEv2vpY/aCuUncyADKq4CiQcmKlDVkBwOo95eulrAjRfRTth2NHMEwwR6Vw
GVrna56nh5Fo2zpawA0KgkOQMgS3vDtcG1WlABA2UZTkQn3w8E1j+jf/Bt4ChFjQED6MiGyBRYQL
NmL2PqcQjAQn52b10i9wiTo/VrAmchQbTawqn6OQJEl5wa1T7OwFUGFBqhBMgQu4IlsQFg0sC7VA
LQJsI5TKt1/2ArwIF/TF8mfhXasrbJrNpC9wd5o9mi6bCSTEDn4Gx2YXVwbBbloxmfWmi4NQvIZZ
Dg0fHxvCjq95UhhwOYIBT1izoDqo0PsLZ+InYY8Ta74Qs+d2oiVeRtZXteA+XLgfgFaeejgg6QIE
cSCDZBBC6ihf7iDvS3Nfi7AjndU4vyl1ucQx383CfHUD/zQC3aGrvkwf8BNwQoNJ4sEmkQukxF7u
f7mASzQEkyEI7rzjXmElM5MvkBNjoZ0s2JPIVt3Oa+MNT/bFdBSwqbDPXcuponbudOxyN/KotKCp
eFBVogWvEi2glWRBrlDrsu8BXBMl8Qx+riwtw2EbwmkZ4LUkS7reB+AiILlQWUsJA2wXqKIxuROY
sT6GqwX/Ui0gmCAyqUsxv9kgfkczqJhpgcY40GPyBSNTL0AZZ0HLtAtkpoE2Y0KdEf/hZxYQjQOR
RixoGhCsK9bl6xRP3bjAa/D2vsb/8WzEgrbh1phq/hmzrv6UU4hM2hX2qTB5mzMilQshxwWVk+bk
znAo/+DjB6Wz8HTKhaxjgtiJQe0Aa/f2ugv+ldmwUHi6XzNyr/bC54F+jUMQZA+4GUylC8WHO+dM
vISPeQAUbeoLm2CaQE1ZbErP3Lu2kR4yhCOUZTBVkb4HluaotfxSqDlfd82EKcZ9WdJjBQrKLpV0
r09TlR3jTt5rFsyESOp6bVYu4fzgqIz4fRYa62ECAKVegpx9aW383vpwdSMOrISCFrTyrCf7Qvm7
uXNgjOOpEAs7SVWspAx37Y3rckitNeaeaRN7+i+blVcRcAjT5SYKDX3Js9K7TPXsXcw6e2ygMEF0
L1hs4SUK9WicjNakMobjfdpTlTZRoNNGqThwQZNdSZvfWs93yz8HCFaqLl8rNOs1JW9uXr/2OnlU
TUOLspw+gRMDwFY9ErrdBLtx+LZa+z/sDjjX1NJcmi3AqWsSqA8n8u60u26Q50+2Hayzpr0AfSSD
3J7xKoFxpVAkSv7OofvBT+GhMt1vzIQnm7mb4fBbNyXnOovowWyS3RqM30m71SbGPjiMWAyDYaaR
QtBiY1FUFpbAKFyFnMsvoeH8eqb4MSKCsERWfC628k8Sg6OL6SYtPbQWUDwcBvxX3flA1o1j4LLg
0IXS3PNJtyWuDyEN8BVnnhxSA5g4DE+Ae0ZAufgdNmEBPLfwt64y3vzOtS+PvR0/NjjVg45anVCH
O/xyHClK+VOlixUCo/aud5sXOkkeRdyxnB3QU0qDU0nav1RB/zMbSyOcH4BVtVDgCKVUafzcUS48
ucjMXXw0EEdXMd9e5A0XB644MTD1GHreKajUVeg95VO1N56lWmAqhrVtA0DUQY3z1QeJMNEgUfc9
Cek+3aYSGHJcMrtTMZMEkL6tl4Tj2SoW/iIpwBPG0pcfZzexOTNPZ5jp9uoNDPFrSMko2wLWp6Xw
nkoqoGPMYZ0dXTFq3rpZN1wg/mPQWh/mMqaWc08U3Acs5LOBpZIVkGtN3NS4jF4LvgJNjYHUQoby
Hy23ew11121pNCWlHBuLP+w0GN8+PEDMkhQJ4QADc+We27T+jHr6QdmvTjiog4iHX8whs/UGbh8G
CKMSq3T0nx23+fCj9ECrB943/yP1rW1dGpvMyx78hIk8JqMAuanjSDOv01TBJWNvIxWDfYdBbxs5
7cYivb2yMSMrwZ2uUvFRjeeeI1ZXxx/RYs8u5m3QPVoeoGDXZMdfsRaEC5kBcYxgVwej9Qgu5hVd
yj2NWXQFaURjTYu4ILW1pb+Z7DtuZV4QRhP91dBaQPtwQUsO8qk0KGztPTJ3ufcrgSi1pfeD8T++
mD3Yv1Sve4NVSpnzjHennzC1eCSGzSGq6xONhZFggmh4mKRlxuYMfJdJRNxNZqDmZf9pkuFx7JNt
+R8RlBkivoShwnPh0jhgsXQCSdET261PzQIiN6YCt1Ng/Imal66z7q2nFz96t16ue5QjdFdz4iHD
/MaxI3Oybyoeiq3KbVrKXXdroBOutFnfZWIJVrugWaf0Yisv3OMBvraFTbETb7SOj2fmDGc1QbSV
IaNJUPv7XqZQeouUfRRkyDAPHaJJhb+itdfbO8TJ0EHxFRasxCPM9qfcZXTGenugqQ0iYn6UkEZr
Ef8m/udkWtOGTkMyDo7564S/FiGouO3l2ozx3vmq+TRDfDMw2PPls7rNOt9ES/do8ROzgHro62sV
dNXed6YPzwRF4Y3y27QQxwu3IL4hn2idfKLR5T3PYnkeMgcgTO9yU7C1ogBz8nbUPyssGIoLN8uY
xjPpbWxwwxsf1iG3KjiHivG3L5ABeMkM2wni+UZHDuGtqf3lyIcxLenm3VJSzhtd3SPbOaRppY5N
hxAyFNAnAi6zQLQAtv13M8MyYDcdGVAY7BnNvvR9pBiYPTBtiyxjtnzpnX+ydMdU2miwG2lcrmU2
H7siVzvdGQZBtLBYt3n7EApRbIPMB2JQhy92iUHJrmK4HzjI9t2EamsVJhOrr7ZtV0503IhPHSxd
sz5CKWMrnUc2RJk4v+Qiea9j/qo+Gn51L/xVJ9wVU3ixki2qsE5ogJtpe08qvI+jF7zNmakJMFT3
IYMAOtNitA/zYkN4g8LYrq72mYxOObJ/z3ixjhqPprYkPpq6V08DPkCPHb/UACpyIzRWOG/DMQAk
DwYljLvi5o4Wu8h02LQZnCsIeYc0eCT+kO1n1f70Q1xt2k58BnL4HiJLoXm0WFgslD9EF9tov3HT
39oyeHBT+yvpqKgfsQCtTVx+Y2S6pzjTu8mKP4K+/slcgoCq2AD3kvgea8zmzn3qPVLgAvAaFEXL
yklOze99Uma7EutFV+uPPELKj0Pm6iF5c+C3wXauX3N6bVY0jKwaFL6TXefPGUR+dkDzluTkH36+
zsrUQA3++wdjFydpQE+LXmJCNUD6Ehe/z9jchRukrEMmVLOap/lkAotmRqfLiN0sh7SHTlO8oU1B
NU6R8XOvj0PtlSeDDrAMLO4+cKfPOIEYaJn6hEWT9k1N6BkfHng7fQbcOu6dV0zSlBHWf1SCYlyO
1W548IykgbxCQcdY1mI9WMxwIgTiholhGzbyr+f1e9ulwcD3uSxARfMVht47XdjbNoGeS4nKRQ1t
u68heU+J8yq7FnJOKJI1ybcN3lqi7q7BOdpgxo0cB/2s8pghcR5Gmc+OwzE+RemUGxttft3ZFYzv
+CmhufChCMJ/GEe+isL+6DwXjW9FEoOaDD99GZO83SF7u7ydq4fRy3lmc4HQFbkDYvpRB53a9xS0
UrO4yYz+e8hxOCqgnqTQCICQOd+WJgKACIn1RIK1VUQqi9Jgiq9wd5m9w1QtnWmDbbLcVm1/n/30
qRZgn5qUgFjleYAj6G4GRioh7w1euaUYDYLlHDwUec8Xi/5Q84emmMg2ED5XDFzTA67K9WBE8wEC
7lYE9XRoFXb7AfMJ/quBMgIzfupKJKw/btFnDxISND92vnXpWF/Smj5EhKitW7HJLfCLLkgKAH6K
1ZS3OMF4EGBRQgWLYVSnIK06BY0jkhCvRweWRZA0PCjbjZHEw9meUio7umSL6e4fPUonq1bJ0c3/
AAaZro4orl0eX6EbOXsPqC1fQiGO4jcoxAVHO9evOYjHKlA1elvJf1S4cxpe7HbH628QsHNrWkiY
QJL43uaADeHc2EX5qDuAsGPRPs0FRRfuANzFLABoeO0xZ6ffXrwg3tc9CJzGfoNu266NQG+NsN+W
mtYMFzznZpyjZs9cAEsrhBDYxf7G6GntyGgdD3ECpk+4tt013AlKGnD7CmZ4hJmaKFWEC9GNX/qo
4d04rdOcGndJPRPvjffp7KjsRzXGBItI5hvPdEEK+jIinxdtoBSEOOiYK+HLYe/xARU6BIop53xy
3UtdlA9lTviRRzfzQcfF4ozwBkVRExvkT8tsTbKNPTumLZ9uNslF5hIhCE1Ac8Ku7HWBKFnycMQc
gcDNHYsX/1b7Cu6hlz7FFKfzMv00O7Hq+55dXsTKre78y1wM92zqv23HfXPj7tNBpWdp3t17DQOB
g6NEXx0VwUsxljfViS18vnlV0r27yfLwW8nqgDlSrW3TxdwM2dFORg6V+bOQ1UjmQtMhmpLSHJJN
U9FwLPLws6RnaJelcONCQMx98ZMP+rn2qN8RzskAcgIJjlt3woIWB2juRktfxTBuPANJo0Bg83Ke
06RU+Vji7z5wFteguUxQ5S4KOP8aDBft0FB2zBsk1nl86oeOVuzMPxtEzI8uW/1VKOU9Jt3Ji0m9
JAqDUI3frRj4xHO0f9NbYAkFhfIxQRKEGQxf+UjBsvflciwlFEAXQZWm0HB40aja+FcJx91byuWq
Uv1O2tiP08i4WoDQeFXysg9Y021DURznADxQ7HOoTNsfd0RIc2J6yDJs10RdnH02ZS+NHe6Dqnpl
rQkJG3Uxb8W8IZxEST3dkCsed9lOlu4fY5gjtuC/Yih/lSXn3fDcaUftJ3/OVlmrD6LHC9yL0F2r
Ir618553N9ur+BYNA8Abb7wM1Ism1YToFQ5UWXKKoFSOdhJlPWCHB8qB4XGo6i83018ldPg1HSOv
FvdGxrWMPsvBu81oZbDdq2kPgCNLC1cFDx/f46XI0JhE1rC1MPTW/j/ZZVcV07XidXyCjXEbsB14
NEcnnj9dUQPJbuI53ub/kQjRdmmpYoPETt+D7b0r2BzPmd8eDKd8cpUqtsvaalMW8ln1BCaNWX5L
7vTdVNK7VONZErP5OeE13/QYPxwMksy9nznbfijk1coRywg5ylPUiS+NEnUpcEkOdjCyKjQ2foji
g//F6+AG5JM5bsIqvWCMi1Ztl8JWnkym+cW5HNMzY1gj5CV2PNq3PkTZvmpRo4Rrz18F8zuBp2tJ
bStKM+wBt+EFMJdwvOoEnICM9S0TVIfkbVPuBXQnh1x/oJcboMnTfW7j1p4lghO6OqEQWMSaYKMg
aWZPwqUWRm0cjl5YqNleO5jjJW1da9yz1h20+V8/0Qv83a/2STRtZQMaEGcbW18kh7ApDnFpLJN7
NgFApqB49O2XyDA5xQA5GaqQApwQFFIlPPj41hNUiYrnCNbx79zv6FjqqYHAXI4bA9NN+NBrppB8
CDiwd+0e6DP3EHi2L1nAzhQ+DEjjkXEX+iBo7QWJkW86S26blDVfOpHsBsp7Htjc0Bzu0W62iPFN
kl/RAz+moTcZYttLqUlzUZ6DRbRdErn1acIRSRCrYkSJzeckogxHsQECdoyJTaE4YIpb+zr45ybF
w6jraQU6wt8xbLCefSzz9C41LLXatYEvNguyFhD4wJyl4mPoTd6qGszz7AzDbiisep2N/rS1nckg
phoe/Zgbzou8hEEp3TpdNd3KtVvEBz+gxbyKRgcg/9xd8dpfnMosjyaFSRfosvau6Kx/czW5p6Bn
k+KbwoUArg5s07fk98x9lQUsIol2k0r5sEtHnzUen6VTydvEmceBJBip1phSvD82RwOinS2ZDGJ7
dEy0ZbRvOwt3cfzem3GzttTIzw2F1o8+3AEw+sx7BtXsqSVknY2I1/ABesxBRPFtNn3M6Vofgdz+
6RWvpdhvThk1CG2j3pjFPXTp/LciJEHmmo4AKWu8FvLid+0vUPX43A3RPgf/WRAuQXml8EDU9aYZ
uUqmZLhUJaEVaqXvMNSdbWMY4kDBH7dA191yl3oDuczHvE2MDbFZH2eM2LRtiF1DVNuanwA+2Wts
VsR7B+6cxJqdVdHoY++g/7ZY+DeIgQtkjc9yNjEstvSUO0mG42IBEvYxlZYVZQ89QMxQByc5UVvF
rq72B5zriG4AV6oMaYlfnGE8wpEJjyp2/vVUGO1mzFWpgSV4COfwzHDL+yQD4yNm+61IYvbYLm+V
OWi4g2f3oYmdYUNA/tmX+a+LlIyZMnsp7T9y4PQ1Vqa9CySr/axq+lMlOBlC81pLj6oBWgt+ggmS
iVgyFW3j7cQC4Z2VyraykmqPx4zvdWYxZPrc2YmnKXQhSrNi87JQqMadGQxvnQz56qw0AU2kQOdk
DU6A1rm7vTvt+tj7a5AK3xoCY8QUxg5u2PS7rEm0GapAaILEErZFdZ4GbHJSS3Pf4OLwXYq7gio2
NuTO++cwLE+/WZ/zDuefUhRur7BofVey3OrqxVKdtzIlAySz/WcyTL/Y3hHgYKkg4LfjleIGvgdd
cuFFabqWwvkTdOnPHBK+z3PxWRXxRifxiEDMWzeiuarFq1PG80UM4mbKpxyT56Zok5nqU2s3BZGz
BebjS7GvTE5hvgy/tF19J4ZeYP640mf31A32bQzIpWDwcrZ4xikfhKGyLm33M0+p5nbzczFW+cmR
00EsXV/I1z3sm9llALWbbacxvLTOmwcLY+sWFaViGCHiOU72mApKTML+zYuME+x7d6vm7kPH7GAS
AwtzifvjvXWgjxuOQW5/5m5r1IPX4ogWM8ZEN8p+3KB5Qg3Gj5LwuQ2oH4FZYrF6SAJACImygMcl
L7heP/oowEBWB+T4CwTCgmkFMK7FwGKWGwpE4oHIMD9tBm8IFq5dAWW1WdA4yr6OFn/nAJfH7Hm1
j2m5W35QLQ8bhu9XZ+zPNFhWa/4leHSmUOvZEdW6DAXRBGd4qTsL2gf9jjxgMfyMZDhEE9WbwIeb
xzm67MhbF9oa1kQ86MAyy24/tt7fwqt+lMCTV9kZTJ+o3+SO/5T7rseI77/kKs8ehvk8t567soPu
qRLpG84C9FLhHHNrbE8xjhKVCOOsrOg5l0BzeXN1IuuZkTVNVqxAlk6QilrZoJM5qTL34ntHQc1m
BASJpm4aqDTnRT/HRk+9wSd1Hj9NjOM1a/sOKxBeqimYn2cKjUjlZhqiwa4ug/w0k3ui4eMzKDFa
prwFkzp+9WR2VhVGnKnD6Ttr1rF4Kjh4jS3hQRMSB0PJZq6zi8noM+IGE9Sy5wmurlBjj/dwt9QZ
mrFuekpjhv1glPsiJjNsuxSHjXV2q1T1Y+WEGsAuFzzJkv2kHPOgoqJZVyElwbHB9QrzLz+loc3x
fJ66NYoW1Cm27y3eRV3Y8y4YLj0IcHaf5UGKkRqvoni2KJ6BhbisvFAmhgAKNpHexuIDzTr3LTfB
G01jjZPDN9i7pVayxZxNSjkUu26IjZ3PFS6N6U7b2j0xkOxH942DK7Ey5015pWScRX/s2fWHuFXY
qNIZUYlKXruK/L072YcgomOl82gkz8EkBXCtQKuiL3U+uqsnHLKEw1GX7lscpo/OqaMVhoWA+UA5
Kk8Qwr3lKUBLeg7amrxlQhijG6ubEgnPq+yBn9murnAJAFdFB+zpmleY7Y0whE+LWB1M/ScVowfT
lyk/IgxHVvJqL802BS/4nqI7L5rZmKc2j6nMvHWtq3BJe6/cudGzbF0DB8RM/owwUjCFJYZo8ZKx
nYN3GH43AidP9hokBE1MKj6HgBRon6pL7zlgsVFAko1S4z2T6TfuqFUqqt8gC3F2uOOzKL3T0MC/
wTPJMRzKQ0EGfj0mPGwzm0i1HxFJiiLc0bjBhhb4gnbsQ0aEEaf6cLAihdCJGx1zPXuxmAiAZblr
6U5vrR/9Orl8g0PzYMc0SWfVTMkhTS6zzclQBj1NlAnIcGLEU/uFnDHcmnIWh5wDvck3cA85dEIB
6PBGBxpSjL1plWcebP3oWjFqVGL+jhT21LMxL5X0PBeAY1aNVx7Mtn5EL9AYIGkpoebqENneptIt
U5k5PbR+cSx8M1jnNXvzRs+Q6kaxJ6/ICMB7YyWy1LvyuvQ2VI+M6yKTNxXzJCwQ/NdjcS7N8DNo
+l3ijvXRCOcNVLVoV2e2vZFivukaR2fTMO0kHFsjrBgVLhaQGbwIOvr66B/gyclzriVkBXt3CXhX
iJNWE1Ja7HznEv8L5IedwpVwaiq5DelRPEW0uMnU2k9jclskVIrfHEiPtTxj2xqmoYzRJBr3zBpG
8cZeyQF3Q1AGwTMRY2xDpkj+hKhEpSkuXhwjHmKslNJC1h3Ke+npt1T0HOjD4zgPz4h4DcTl5pQY
b8qwX6s0IwTwG1kjFh4O7FTqHLMlul3QwF6o04gZ3misOx/115S06PHAVKoeek3lpZj8wdGqkM6t
3Iu/JyDl6xw7A2cOZj2vIaAoBr0zyhEbdaXiM74f/s+OJaQI+y/qSNmAcwtE/AHebBkbt/FCjOkp
2JVxAB0yZtQyIbrjqYyPlaXJUbYtJ3oDX2gipx83+aza8nkk0/8EGshGjocUkRkuFyzas19NzW4Y
6JdzTPPDqaH+1YyCOaf3nWn0VBn4GS2jLoNoES5dmaMTbQVhkznDpM0Cf515SEtQl32ccthR6vEl
Dtm4z85+uflordyoBJ4KESGMBIfZo1y0lbukn04B533u40m31OpUbKgEIKChme/0kVEcNiCbkJAe
VlbW8OA3unPaBa9zxqnCMyeS5iHPvFxDC23MZW1l9uFu+zzYI7ZhbozWDkdM59RlUcwWrFXJidKU
zWcZRB82kkuegLA2D8vTIZ/Dp07yydB8B/aYEyHMmh9in6AjYlI4sWPXsEhciHAERS8GBumgQWDl
0M0ndSj8hBWumPyzk3W7jKOJyamHs3/4lNkTNnkufzEMzxxj81WVEY7s1rVwMT1WIS2eFmCscPrb
+NFeaUVhlbXE4ufkJejodkyH+kMLtSH4erXg34xp8hoxC4c9+BFSrqBFCdyMgEzIWO/bUL6okb+m
J0k/QrbrfAI1ZbbnRWxsJvp/NhBtDuHA+t+xQdKG0Y/qi9dYur/1aPyLF1mdPjF1LkyqB8Yqbh6K
OaPxum9xKRUad66JqTaZLl7HHMsTDc8P0IYqN27YBChAcN4IUBzrAAtbZ/IxaPtH+VC6G5dEPmp1
oBBRRAe/KnTegj+5mnZRVX7MXrHn2l52HLax0X1T3mPRulsr9TBoedGuoP7n0S7nvSgtOnIdHru1
4T8ERnOjIJUZcmYD2zHsr7DfImHOW8eqtpiVUIyHgFIxJj+HmX3luGcpvyxV/hlLjZ/VQLxJ+n3l
he9ZjLXJNpMt6++3vs8wNXNOHD1M3YoOzeozDhbCvv0W8ymMkWTAQ45cM/pxh1dvMYtDRAgS/Bnn
uyFgLB86hwyECF+I7W5F10uO0n21VzZeuXHCdGSWYpOAdO3MU2eY/q7X6A82HZk3D8tn6AueeNiG
BjTBI/WFUJdTbiBDYcMwwwu1adGqByDLsYrhUTSd3gsbYTFyh5gizJobD6G+5fGa2jl3TtIguisp
wP070V3XERYBTiA9agiEXAbRDGfzRlda34vGthCyyGsopnZVVsyMTl0ApzLXhVRfNtG2f9gXd3zE
Fb5Xrv0pGb90axd7K4LmZtvVXvYxQfxly6HY/+yHKpEnKxueRkFTII7XaVV0RGv9fnpI4xp9g4wQ
E6IL6yjCP66I839bU/RE8xzydAfqrkVY5MG6qxrWijE7Xi+5LedqTK3/xhADiMtrVMREzKrM4CSa
14TssOVjVWxfo0B+OkYE3SA9ZUNyCKeIXFyrWLbYhHF5yYKy+wPnGYZlyLJCpsdp8DEPCEInHfML
xwS8/BWLKgRg/5kCX3+VGYF3LPlcGmmiOZkEuvy8PyUu7gpfzviAlt+kg9wsGwFABePrWOuYKCPz
KunfR3NZCPEhHtSMHlWmYXcqowXRnPJzKDkmuVFQnRoOfcqN9vXE8fiamuotN6LiDGYsX5/ajgMt
zYXUvMT2rc2jecV+lnSz/K6U8ZcKGv68wnmD64VNPcZVRlgqE66+iontVBfcGnojcf1WL4BIeKa5
fJueptrEjf14X0zTY4UxYZO4oFRl3JKLLMIa9+O5trAl18VSLlKwczEc9VtSrbzVJfn6OX93e+tY
RyESh277fdTH98BnpTZkpCGlY18ZZGHx4AXDUopRGcf5R6lLZki4m+zuxxx7C9Yb3vHYoeJjNrEn
y4tfS3FUnWzNj7/XF3NOufqJycNXsFZ1Od47+dcMGezUIAHM0/7aUJdOd8WD3ZsIAVUB1IRdOTKm
08c3o0QQlPODpHQladmqjFn80EqZbgtxL2dC45XHU9V0zDdDm9FubPCojcOrR1fYaITXcXQpXaX4
nFUQXrT4WU8hBksyLFu3wt4QFRK1veNlhqaerJkh4gijmlEjzOVJkq9eTYGThGwJdTna/gqgGPDj
iUmWeb3cjANOOOgDvIqy2uPZDFGlBJmQky3b+rMw6PbACDNhyI/mMtkgxuDsYMk2+8PeNMdhJQKW
hHKklsR2fHJDNNbSnpvvZ0td+4GxQBUiOhJnHU61LR+1ge2LLsKLh4X22amls0FSHTdlVOPUG/py
17TLal+VbI1dH42Xgg7K7KJb6zbOucImGVmYdKQPBc5Os+ZxtottPAcxUSq6BOkZ5EqloZCTbf5N
i5WEt1RSvMfj4jEsBnAUo3Fv6vGj14TwhAGureNJiYPAOvu0T1LkGGLP9zFrhDOyNmgXFDcDeKM7
9Kg9FI7DgG3yvZpqrLfYdf/4qsDWUBcNxqbAPYTKc9kxzeQimuooQBdlG9WFv0NAhXsOImKVS2BV
Uykeyii2X6c+BaBGQB5RizKaduofpoheez+CB5LOzdUuRv1YlfZTOEzdmzDHleVW8t223ZMbuBnV
Md6XEZP44CwHm7LW5kq4Pia4IW7XedGT7xXZLzVMB6MgGNtNHbs/QjWrWY4M2M0YxfsU7XBUKt3g
wLBenUm8DVUK8zZ3W06FwHCeY4gDR2RmlMr24Nn9CP0fadulFeUSBzVnzgCStjLKP6HPJzbbwYXd
gzzIvr/XQ5fwm/CPASkEcyw2Z6P2H/LKazdJ01TfBcduDrei9c2bhArxOLoudI6hGfoVx3Fqj2TS
7yrSGdBHDD4SUXBWUgYSNI+McEU2h9EQSW4FYCe/54PFAz3L83M/22drSii4pcFrLRJ5L3Whn0zp
N9collsrtwSL1QiN3c4bGNZYhQeiNCc7Lb5a7FaPOV4IEp7VDQPsXwG2eMX5kDlcW9Ut4v1DAS1I
aMBrxKTseYuGGhwJ4nmbFgPB0enVd2eo4B4CFARjnZu7BkfiAzCgLT0eAoGIXxZn71TTN00Ias0c
712T/76t1GNB35DB3cIbtC5ub2tangZA5CNRwRE94Dlp+pl902IqBjUmp2fXGv5iysZnWkVvft0Z
1zIqwEjOgGgcX1OrTRDOtbLiapm8RafiSbtwjFpKNOjuPRC6IFlUtIdc1vJqL2AgSZMlTc3ZPvU7
eTWsHA9sW76L2nluC45NttE8zUEIbc9C39SRSPcp3qd3q7Efx6l9MKq4PowQ6e9zHcEnya9WONos
SPmkyoHAwRxrtXc1kRzH/4fy8K+dEuN1lCYsFJyyWwpBiCv71fyEd++J89r0KgEngW+i3PFka885
Z7PJ08HEJtGyIj45sHFRhRBwZKPrW6YokOZcEn0HdX0L82Bj48F4jwNSKskUzzRicPv4YRPTPgQ0
CMXEu+Wd6ex6WV+1mw1npXNOpaquP02vPfTe3P2bnHqvHMVlmafXNuv7F2yyztoFFn6QTB1NMHo3
fxjUo4cAY0zV43//hVab5gCP+FZ42UtI/cgzD/z+ubEJp8HbOg5gY6jHnrBV/t8vIuZcEqenJOkH
kF9hcgtw5BxIpY1skgAVWX1AW5/FLs7kvvvv5nNktLNzKc+4gu2r4cEO/t97pVHVMecZQKjRheMz
xUpdBpNVWhZNdysoxocyBNBOkDPYtCwcSN2n+KC3JfE6AHdLjiB3ygcDQF06wvLhZZl5MNj+32/R
kM9x0bh8vSXSgoYNzvbFM/Wf2WAmje2Rl2HMOVm5affU1SXFns89vH5U+fmYxhkm0S6/QTqn7dFA
pI6kBdZ/uMcNWL5sybSr+a/HudTCWikYKFbKcSv8meyHMxzyxoziJ/XRn1kYyDx8wUB/TdG6If1u
7Fw/GlisYY7wEjMRvjh8ZGJvRpzb+oH/DZTRIsQ0W76zlvKsqj2U8yJAJdBRA+ljAFXfA05Irkyo
K3ZAjKoFERiaAOJyUA/sC3jWpoc5hx/hSFzr+GjCHXtmZgOSuGnsvrA05QGSRIuv6yt0niwm8XPU
G6+dJsz+Roxj1zPkmUb7rgIO/UBtqaI1PYgtOvcl09Hv4EfBe54jbBb2/7B3Jr2NM2uW/iuN2vOC
ZESQwUVtNEuW5Nlpe0M4PXCeZ/76euiL7q5bQBXQ+94YTnxfOmWJDL7DOc/ZcmlkB78JkUO3y3yx
9qNnOS56W3S7tms3NzxUwdYF2YF5KvcJWBHdDWxuu2n/+zd0gJtzMdnlp98/pxLkb6GSA6S1pYGQ
BPMIa/A3DMXUCecDqikX0E3ISJ1IXEQoLdYclYBebNqCY1Qz4JQOzw1ljZv/+x9+v/vnl199e+q/
O5AhjiQFmCdZFN0RfqbJ/EE1EyVq6Fan3++syeDoKHuuTVy2p65ijGOgkkhXv99yGDE9fMfyH13r
LAAyyYZnUJHeO1O9p3Iuj33f/Wy0krSEoRb5iUoiP9ksT/ZxRejt6HaHGeJdqdidRHX1PhrY+xMq
q4lOC8HJoRPdY+pQJY6MCHkzkrWflATDZB2q92pfG4OxIZ/JQlECa1axAsO2X3VYeOBf+jv0UHux
ABRIhAn6x0QC6Fn+HtPpfbZAF+NyfrPsAfwtG6aRZKIoMOmfwvQF0hcbBgTObirzXdVPQNImuydO
As2BsNGSFuXBbTxmtEXMVCz7yrvgsbf0t0TZkPiIqWbC1sF8FhHkruTCAsk6Es75XhPRkzY1k0Eu
5JxGl/HX2vexcZLzMi+d6keejie83NjgH30eiMh52xtpEu7Zzu1PNs6XoV5XbLJhn5Db084CT285
rbjW0Iz4LTnw7BuMdkY0Nb9MNlVeOMud3VGyFsmDPUkKEkeiD3rNkRsP5sgKt3Iovmjv3Ey9/3p2
HEiPecS5TMwcyRGgCMJbi2nifiBZlZbvilK1G7t6k9it2pnRvKvtP4x/hxUQ6YsuLHR35kso2m+M
97dD2uywRyAQDC2y8myOJra7yu3voGw+Ws5i5AyKU5y6nzAyj26IO8ASG2RjuHbZu65mNPcC6GCh
zuK1hmvRN9MWOcsSR4TquZ77t8oYH1hvvqqwhqUT50yvsV1QoQeX3AUAbemoYMrIT13iM1WE/EjH
R7u7UxZ0LI2MfEW8zoBRg07wpHX6wN78nvaZaVWi3qWDDyfYmSFZwAsbR5k1HKr5D+/6xc0gasFn
jLy1+bBkU6Ks6crm1ZXlnl6EusEAOp2D2zVAtUYeA4CCfXeQ3iXwtC2E09lEC+GTdfQ6Jwy4B+Iq
uDAmkItGv8bodMYAh/0rHgExOt/IDu6Mnt4+yo6L25xY8a2ylnKiePUCREDTHkRbv5IT+hbhbhtW
O3nKl75lCwbTmQPORLs0oOYd1HAnq/4JvCr0Ar/8OzqCgHSHQWUe3zQT4Ggif4gli4xb3ycMKPA3
mDoy7PB9x5IVmaRpsNnr6WQQTfE8MCvvZyhLJjfxczUwc49qoM0F+zBY3l8eJ1YxQIdtKB2LAhmn
HZhnQlFHzTYdioer+71v4rkxZu/EE5sliU2WnvXVs729pav/O80F+X4NKlpmfwm/AfslcJeOKKtr
rlDhOnmPw84gotVr6wcs6tD0p7GjoRL4fuKOWVRU0nJZmmJFiYsyvGuH34BNMdP6qipOoASHVVAQ
7xl0Hd0EChutO8wJxG5LhrFouteqKlgi1+nR1/e9a73EEQbqkCkA4WY9bYUToNyW46HuO4IxC3T7
4Xyn+/QwkXS/Dv1wh2rT2CQxUBn2CbduET1Dr8Ld9TXPKL1CUt9XsL5eguKzSvUf1Y8jMSUMLmWq
5a5ZHlhGkBLtDIzSu5hO8lymvD4ftN4qHCEMOjBlUld/+5YHR6HdVZ1RrpEEMkdTMPXx60SDt/cC
SOokADFvXgoqUFhMDfLFz0p2a/A31frDtrJblvn3ztB91UfQKlTSyS35gegVhwPau4aFlPqgSOM4
JyxXJdOr5EDVc7eZp4iXA5rOTKa3dtqFlTlvIRB6eE+4yh3BdsIyAE5U5ltZ8xOdphb7St2Udsjl
OarPstGXfsEwKbwwuVND1g3epz5hctAOp1GgSKmz96rSm2laEBCTc+gH68Xvs9vlCDRmPKSF/TCy
nXRjE0vvr2y9fM1EecJFfecMiFYbSp9hNj6M5MZTzpPp6T9WUyK10wx9qMKs6T1MCRMCBfbYZciK
ExwJTKRnGMyuhf6o1RcR0QQ57XfSOpcWqz3cohltQB23dxbJzkWe9+fA6S9Oh4shU58tPramtq45
OlQzK3qeJt6ujJ29WyUA30XwgP9lP3fR85JWYHYCBM8xgzEzRGfe8zuVlQfuinPVNK/DwpqJzfOY
B6w35WdH1bdo0nLFtpIq1CaCHuE81g8zKmhXXWgi09Q8Cm18i4GCvbNf/PnNDPKj3+ag8s1t0g4Q
YFuIBqmDoYQ9DaHrkAeeBtXb3LtcMUhf8HkgBy/6ct+U7qetvKc54gJMNJi8Bn9A493GYXVi//7l
iJkE4wAOgNG3915osrlYuIr5bH3Fkv2OZhvCcSKskzSz5DghTYjCcGPGSXGsY11TBLm4PrUgGIjM
x2sTG+O+YC61tYeUIY2wq9OI9OmfX4Llj+HUP7DHeMTAvwz783YzGlSNZoehr9JofdocMu5vgTQu
hRQyIM7q328VnrORvfYuQZnhhmNPtGULeBE2DPskLypPcvkS+ZjNe4HzKRBIC6vqZmBJxH2NLUFa
vKzc7GgfEKyefr+QVApOm8+KtR6lYRL5FC0NALlJ+yeckqieJJopQJxrvqlOv1/M39yuxusRGqnb
rDSuA44SbqV4WyfFa90Qyb1YKapK7EFXnzzb+Szn0T60Zg0fsFZyU/eMwGEub8xCoFW0Acu0xn27
7LkCP3zqLEm3ndEKhtWrNtEMUtwBQVbikwifI1Xmq8jaR09QFZA2YTywmSFqO2G05k9duA17T5Cb
ES96ODxFNo6tVyPlOG0CxL1w9G13B5OA2EAYH8tp5I6kgTG6YgYZnuJ2ppZxhocSBBfFLDjY8qyH
2UVEzi5Qi2e7i4p7U2ONznm2x3jxPWNmxi1f5pnpYDwO4dp1o6OTem8I0A07Ds9+nuDS4QALEOns
UMsgxoW3QXU3S6/e8OTh70A+N+3s6HjiPM6MqyU9M0ftzTjoi2q8J39xYTXAL6YhpnrQ3U3sG99N
YBMW8GWhLAbPT4Z3jz1/HWLZyz04zYWK9mErL84wfVrCemGg+6WojtxuQJpSyT2G5b1hHOqowxRc
d49zLmjdRHwYbWK4Iwl0GCruWnKt4zsD9saQMxxrb2eM7etEc8VHzUnIQ2grU8yQ9RgdsYJ529rG
FcLv0uHLydqgOoRh/uyF7AuzZmT9V+/hKrOfGrkofYPRHCfrpvf5bSZhnsvCuUL1RyTShYu1MP1p
rPyPW9Bx8UiB8+01ARcYhwuZL+NIKe50Q3IB1/TkTA/K5RMxqQY6DZzYaioWdC+S1FEMGBKKoUnU
XEFB7+bGSMs/fDopYqNRxuin3eZcaqU3fV8cjTiMTlgccmbplIJGf1AdOexodZEiQ5CCXsw+e9ON
9ePQnmMvyp7rcdxXlniB2Iqtna1gdBlUzi6Xf0Amwd9uoh0EZtUBZESWakVkE2KI4dGOYGzIl+TQ
d5exE5J2xEMWupyi1OwDsa0xh1qLClVMW/erMkoFaoX+sUglJSbbmzmonWvSk7A9UK0roP4TbiW0
PZqREhta1Gfm1qhZv93gCV9EFWhnLEZflYEPo4oAUxdmcC5jeVXNlxV1D7MwkbSn7UdX0z8YFXd6
b3pbS6iHQIpnFfPPMcVL3AqPcSvPnnIfW9wk+zbHNNi2X+ygnxykVBvb5iUFtcF+SPydZMBowrn6
M8UPwutAJyxgJAs3gpCj6oNcdJ5jmO1GkjU3fnoPtJfUUQLcFP9j2QFkGVT6MoNGxLJvs7zkSlRU
auGEwFdawXDtJwnNGitOOlZM54pin5Oh12O7P82GkW9cYkQ33WAeRSN3vu9NT5ORWjtt+JdiGh5x
hj/EGSjBqv5qDStZWT0FwdzzmjuYi+CNsFt0r8AzEDN49nfXh4wRDfaYls0nxnar2Vt5cs1FMJyM
oXjyo/DPOLjxNlY9ifNDfSDWetOoCvenIYAZjAS9MJ65yvC2bhPqNLvicVnm7yir3yfNFkYoXkJZ
gQHslmJ9GWUR9WORckgBEs9Tg4WE+WbDGz13JZkUWQQyLuH9EZbAOUmZW7PMQxFh7IuMnA5bjQPK
eOMa6XrjzLhbUFzJGzlpY9dHxBIYIQ9ptzqAoWACW7ZAJBSRbZgX862ZsA6WHVMNZAiE7sFCe+1n
WvXaGvDPivTCwUtAQZRRsQ6+OAFVz0eaxpACRFSYomJBdyqVfNNGcwTlify4Z9mtTRuEIXjeTWyS
k8SA7dYg6LpvPOZ1tKoJgnDVjvegickcsCNwQhErt6Fyv4sJlgUSre+27m6o2Kv1/09bK7///d8+
/7u0Ncskguy/j1s7fERt9J+z1n7//3+GrRmu9Q+HCDPlKkmChOIa+99pa2Qv/0O6UkpkYa5roUuV
/yduzTb/YSJ/QgLl2cqGgEpGGtvYNiQATf/DtBw0c/xQnhtC/T/FrdnEwJUFvWWRH7/+/d+UUp7w
lIVXxzIdCcGXyLd/CVsTcPUNM3QBQEdo2ll73SqC1FrAzcSEqIMi42Rvwvgg9hGfAqB9zqpZoQJL
nJeikt+uIwCIOcC0eeLPWJTKZj9gNS1hH+/mFJRUj/Vd9/2tXuLV8e2zkXORYGmfgzsdcGNG7H/+
0wdw98/X/7+w896xH2pJhRPE0f2XXwtCk20p3ikLybKt/vXXsgsnqETpSBYIlbe3/IuWU7bxHcTo
YzZtkcMW5GBy38KvpqPtYAD1dXvSscGdD34zrRWCnnQgIHQRfojxPkRc5zdst0Bm4rDu3oeoQYhq
2qdYm4+CZncVaxR+qR7/dD5zQjXsFdsLjmahboAILdFEOxMn8zbXRv7oZwf0Cv6NF1qn//mXd/7r
Z+qYpmtri1bZlK5SNtfVf/5MG62z0YWctx0qf96UE/z9ReubhicAbOzoScO0XIzcYy15LeFPR5JV
yYGcy6Ndk+qiHXiaYeWeYxQjqzDt/3pD7qBTFh8tIAN4OsGBH8/fYhtDHAKNlZ0EO83gWQetuPNr
wEz+kB/b3n23/e+8II6EjDbnVGZfM4zdzzgN72wSJllXo4gmTw/M9fpXtqysGMWbL+Yb4OCofqdQ
b52MQzkG0n8JIGX3/PEaZR0y46patHt/uzppL1WG5Wqys/kCWHNjd3N85xMzdHXan00lnfBRJjgM
8nim6GTZcRaShj+ZjLPyfmY13/3PnwEIvSWm8F/vLOWa9KWWx80lhOX866dQ03Hhksc+YE/9BY/u
OkNCQgND+1sFg73txYNF23MzI2Aa48m7a7lzwJ2YWLycV5tRzKoxq1/RNH4mr89BNWBTx8dBIOrg
EajH3N62GXqWPqql0a2+4d34Z3bLPFpMGpAoEdY5kM4xw7ezHrzCvU9k+5UhEfUmmd27iIfULI4l
zl1sGbTXS61MN1nuTHvxbyfBc8oGxu8MCwGwxGL03jrOLc8uWK6luC2hJ1LPE8XefETcR+loXTNR
fEdgiFQi9jY4Q5eml3wBH5NKHLpHyCzXonkkc2JHWNODAuUfTfFfqyCkTbQPBKozMOgwaqb3mh1L
r2jfWKnHqXELXwRbhINL3cleeqt88KyOimSgXAHsVxQ2K6RHODdPJRA8Lx8ePYQcmRWeJbFZEXMf
6yZqqoc58X+kSShWMa4yq/2sXADKRkLWY6nu2ayjSW++yhiKpO+9mW35UvPZWTMjb2cs/rYd3oei
Y98W9Kx3hpoK2SNpwkIQa89+vSAcu5WdU35EiX1f+O25cHxsQd5PU7Zv05w+pJD1+zh8Q5WSxuqS
5VTODgi4yjr7lguh14V1AZ9SCHmyEuPUs1HdOBMKiTZc0NQDKMvbigDgAOKX14oO92VyX4eDWBEd
9CEjjpsWVF7q4IV0xpsIsMFUi3qrHT6jbByv7mTUa8NFRZsGSJQiy39V+i/MyGPO8iYwxpOjf8hB
DpkYyU+/cS5jaBHw4T2RkfiHWILHdkrfcgUrcITSxTYSeEPt7Kcce12iIAuQTh92GxfpTs0xucFU
MW6z3D9UgYKmDVrVdcWpBllb+UIggaOLkLP5hYDpM4aXXBeQaEtdx+s2hOIexOWO1BwNSpL2A6/C
a5FWJOIlpEdViXtvMIGBlMpEfbAFYb/AwVuPCs0WcPdck1kWoTSwXTOOcwYpnGFI3a0KfKkv1EZV
BIqYXbnrCOEb8s5dGS2K86BMn9PUMHiPMKBBFfY2TausJ8OtzEtfyNNgNuqmZ3N+hDv27Qq4Zp0V
83jM4EcZhhj3elr+D9T1K9yy4yE02xvCdJoDMtVHyF8ujNqkvGBOWhsR1EJoMSBu8VMjADwMnN8e
peWhjIsPzbKGvNGOcF+jNrZdOD/0BK+A8RjfxyiP9p3R2Uw3er7M5dlNMhxVglmZN+M9y3TINI9f
UHfwkoFU8hIZBellCzaFsD4JbGJsMj2hIGflZM0rRP4vw4SRHX3ZqmTTg8fa25PudeisOgPwbb5h
xCLZFGHW2vbRXuVdsgh+qZFnC4W0GqqrN7r1QWfuex2E+V57QMwqQ5wM/Y230L8pA+Rry1kj4Bhi
FHscdRJsQ3tmmVaVTJDsJ5/t+m3seivmbd5WpZ27TaiuV0On9b6E0c5zrEiw2xt0Ur7n4XXxp80c
o9jRTURCJESJLWvWcmMnDExWfZNXkIChXahCvsZ+hcO+nq21mX5PbL2X9TbXSpXDe3AYbjVd0Oyc
Qln02jImbBbeZD9xsQvTG3elnMY7Df6rHjJ7pwOSktrcOLISvJYKZVfRNNfK9/SZKmUFt/w+sHBc
Qz8ozzCqlhRSddMF5V1m95duIa7C8WCTVtY8Sb2IZDKprAP581RZe7OtxBV6859sCEk0NfKXvJX+
zkClH1vOeNcgc+tCQrbKKT4kYIBuwlPRMLqhoOMKRGvnLBriNI7FDsWTxF9OGy/xmaTjvSrr+CAr
8xMGTruJOmq3rO7O6DVsLIv0LdKsd+CqYJAM2NNtZ0OcULEL5sVkEJTrzmHB11qsPAyuria9MYQO
1khNOFSCsxdIrtN90IvPJYPSN+CeV7bQaLbkIRoXd17GWqRbmlQBarH7NpqaHi0g7VOxtgh97492
MVgnc/ycNNEb7tT0lgqnXtmjYgFWkwts6LvMhU9S17ReQTgcOqgcL2b3txyE/4cb0ALPaMRwmgib
8ebJ+IPfOIAqgVyBadkjawO8wKM7bmc/Sh6TTtcPTX/8/YPTDJvKt5OTp41X1RgOs5p0X5DGdhPH
OF1pdd8jwtQWJ5YLVU4dKy8B8+Oo9lk68T3cG9b/c3IGY/zhhKi/2zknYI+h5Nbr/Ec7Y64Btfol
KvFGzymmp6ecJ3qMeQAmrOi92wrAJAtJd497L2blXu3wg/1xJwE5wRGLag8yW4AYq+yvaWL4LCth
B6MPyDbx3RA7sNQjRtOQf1dmYahzW8XvSWivmpEQdTZKw/II60eKVWzZ1t4PQD3WU32GnlPvRgRo
K0CWt0h5qntBx2wo/YG+fAdxgFmFAOQlcv492tFxjSoYxS+4x1WevwnLFqsq4gIgHB0KpqqOhC8B
0Gg6fiSRxER+zGdmZvPRDFHD+TzxiWdGNYGX2rcjwnSC3NgbrDbGZotJ5qkLbYJgIvsTzRxtuJTF
7S5y6uGcsERklTruAAi/dXa6l0NDypdV4VzJXsQgWD5BKMUbbkKVqLwjGQmbpI/b9RAXV1e17tE3
5a0kTm8zcdDAfl/QxTOrlKEslhBZFpHkjAlyoujZ2brlk7qbudPkArROoMOucZ5sjOW46EV3a6XB
B9FeT31g79F6fYnFOaNsjPgTeNNmPtoC/gtMnE2oWJGPaXtlcFFvSqZzNVTo1eSmD+DlRoJD5LRF
ZHtBtUhSc4GKyfscKkifw3CvzfJe68JGmFvdWiUKXdARh7FKhqPdq1dYXzdx5PzkucIbpjwm4zOU
3Zxlc8475qgaIEHTgW0ZvsfIOExEteqOOOOWvGtE2s9dA80KgSDb7upCwN7ILBGKSFaHDypsv0my
3b7b9vQCV384qql+9ozoZaqceyRve7ua3oiYgCRSot9Z1y6sIArIVTHXvK3tfC3i/miMDAHZhD3o
wUEe+BQt40xj0ujsvL+pN/dUaQBAwsI5Ed60T2ROGEBqPOJ8uDXM9BSo6JDXGHBl2Vx1lsH/SVg/
kf28zRN17gr5mYC73kaAUWSCun5kl5jiorJC+8+gTSij9V0Z9ffToHaswLYpSBPD7uyFmfoaJOmP
If23PsjYJrfGN6gNVH5MyU1J1qKo71kFnyzxTCRoOlc7JXvqBxblzJ69jSN2I/FT4JLMT85nAH7j
E4hN2IIa+9cIoTFHdl9FToNpP5XruvceM5uIlkVbiY0x2uSWTewVUtOE3Z2MJuJ/ei7FJDq4ZnBo
puzR9OsP39XnLHY5MZ30QpQT2iyo4rPxYuLOMSw4IZb3AJTNYcA1PoWL97Vuv2yFow1h7sEr620p
zIhE6AYSAHy7kgAR1iFIE1E7byyAtOXiqiBhZdta6i2vc65UwOaSPdveljZMTlTOazuREP+IiQUN
rUhSHWZ/VxKdvJI52n6yGTHwzuQYZp408BNOl8hoALq15dUuJkj0FEAFJjhQu9BfZdkf084e9zWr
zlIObF5IUuGXFxBrdVv+WKqGT+nlL13D2zocGj9/huqLdawgqBLlmD+8Fnl95NRsIHdCwNQT+rgg
ragPwIJTpcy7DqeWTYJ5vwzSpsZAMJFs+0XN5BvVT1XOrO+hwvXZG5ghClAU9q43fmSLJzUkdILi
WyP/JYQ4Hs1PRSrkukA3Zk7N8yjaH7sUnwmm54ZlJFsmWqQ427J86yA+uSStGFTtIu1y7N3ZU9MD
jOehA9SgZiJjdruZlik2g1eD2x1yFZuMZHynGDq2rIZxydhZfYhri6U/2xS+pIjAm/xRZ0O7cptp
15bh1Ux7tpc8EQDJA8efgkmvFroChuw/Qf/mKDyfyCqgpMYNblieC52enJWSCDe0m9CUzAxjPe6i
ClmL1fzF+UmP7o345BTls0jvHct7ceeL7dZv/JDHIktfRk4HUi7ZcToA12j610JQQrgVmy22dhVR
FZ3Xn9wqX9oGnEUWCqskaKB6cwdh50bM664xLQGSiYCNesMZJ+lPOWYVnYHeELGsqaj7jyFmFZ1M
UrCp9CSlRgiA88yzGGk2QUFtU9005ERXs/dYi0CvwYefh4rFtNNX9ha1Jdsh60+Xddmu4/dgIgSC
fKpqe2u2LT5uw/kM4iw/Ix2dd5Gqvy2yEi4BC30G9IIwcwiT5Lyobhp2PQrsm8CKPwwsWPZIbx4X
ZFgECTLLAt1paOCpqbjW91z886GpvSehq2aXspw3e35+ybZsqpmdozHnTiyDp7zQyaa2bcD/ifEw
R3hnGoeyAwYLhDy74UJPRvbKESOFGR1I2UPBttP+zosDDLWJBfK5qEySMpFtTr4J22AE8wAxuisN
hcPXfY6Bx207EovbKn3tmGbDhOAlFlF0JPYJ0KE3/5kC/deJUU0Q+/HYBFW5N0fYXxYn+tQH7pVk
emPV1I2/izWQ5RwtdNyRICAl43ruUXuXtnrre6W9dQrjx0nDeFNkyXzJZ7AlgQVgkLdUrtQDdFux
b8j/ZTnXQyFzcQA2eLNTK78H8TBuqudp5GFXBY8iECO3QGteQ0KukEukezscoqNdoE4kAvCU27Nx
NJw3v+YDZMX3AJhnEwY1fxUXj8yzEYpgsoX7G17oALgtFoEJ00IRMAwh8+Q4ZWPC0jQnVtnRzl7l
6QMJHckZaBzZ5J2GgsqxwCwO3lOz8zz5xQmVnDvy25kPNKMEM6k+TD1/sAg9+1GW3QgHSWY7XFKp
1gxr/HM4NVfXmjr47Q21vs73g8jUiWUAZjeSLdbG4JQbaTBrqGf3kBS6B0XJFC9LzfSGwcpgy+Ri
Zl4NPU2/2p7hnERBthwskgldbjIRDQjBCqxIsbfMS+O7RMT5hNVOvv+IFV1vkiKjowIPuSMTC7Kf
6E9dVxjbEpAhVKK+Pg9D+0iTmd4veKLWr4+hi7fPUdVu+RCces7PWQ6arabrFIhM1iMPTPRSVJcz
91JIz7YhkgwieWYzlIQsvs6F4xOqVt5CucS3N9U97jRuJ87ODw8K+nYWDm4VNVFxWTmxLK7cuWV0
+P03VGNzXxj+OvUAgeAjhFTe+vPZkk8+4Kq1NqtlCS4PIYlQx8jlCBPxeRS7LinCW3oOZ20NiK5M
ZmfzlCWXuUuus4vp3SZ/ctu4Nkrl3AWb6rsH3mzvpsq2c5LndyxYUaLHhrlln42exOk+a56xm9H0
54MdIKCISnEpchOqW2f9tClmKb1kwjm2E2/iZ5aUT7InThvVrC7FNW7V5fedkUxp2Cz6GIKCVB6r
cEFSaOumZGoBnGYc1nFn+/fEXoN8au/6pQUEpFKhcETJnlm1eZiTBGUJahVOjPHgOXLcl/i8C5Bq
966hcY4bmJIsxCbFxIZ2rPpr1EUTG1asGQ5sy3hAYbk07M8xCYUMSR7yzDeeYWIy0Eqnexth+VPs
hkh6zB0dbXRGL48+1PdvBNtmfyofIHLDP0m4qsKQu9wM5dmEyQXwjt0BtW5+1n1+RnY3Yb3iO12z
T9bNuKnD7JqhtV/ZVroNjUbsO+ar2MG4cgTy9CAt/RMEGdKEJ0SezqInzjwor+HfznOdc+RbmzKR
bDQZyGyisb6dyUA7zHXFsy3q7bMSiLVc4mZsCWq4pr91w4oXB5wuyLLlUKb5iIfpickyrbFhv/D4
JrRSL+kLdlBvY6t5M+wKnpUxXOLCarYeDrhtsOhualdnt2SysqYXPeVcljxMUfQEy+UDq1+0B/72
x8p5DtolAVVuw+lMJ/c0YPRD06upc430B43tvEZl/WgTWHGSbfveZDq9C3PQaIXekRwkSQxjjm3H
OHptu1n7hjQ2nk2Lb8wG/Lx+tGF1AVpo4KTtiMx5K3C9kvWYP6NLuEQw6ki3OCsDf6ITT9cc0ArY
WN2zTQar1aLJWxsMq5hpY8eu5jfli3TH+fAzWCVqyaqvN1Iroixbwh8xoH5DiXnWI02iUYtL3Fnz
4fdqnrHmtbU4DMK9NAorc1twQY9uPu3VQlGYoCLOhnkPZM4i0bBGlRZSIEXZaxAqcUzH/EX0tTrF
orv4fbNs5DdFCXuXueON5gxjgIFZsBqLR8tu24fCSWJgn+zhRzs4mUZ1OyYgadtxxqHoJtekyTZT
m/DG9KO/+10JAEyJLQIZKxmWYGIlvvFZccBBMTUqxO9KzgfOEfykrofz14rXschAeU49j4MF0fj7
jLU0AJWeuaYnkf8UCUwxKN+E1QwcdFXb1WsYyzyQpvqnDT2ytGRH6ckY9FyWuPK7N9kmyUkinK6s
xOfRl57dZVVc2ZY4LWH2qkucR3KY0s45tZikjwlHMFjK6D4Oy/rE4vtUZRVA44IkpNmuIYAzstmT
9ObeGXn/PVn1syy40iXm3R12u+BWf/qdic+5q5tLmsICTeuKBz4LlViYOCmnhAFPXNyJ0DvNfSvA
58Vy52SqPXAb31l1XJ6K2iVY0glO4dBC9KDtbJypX1uoIc9mh2k31teWSvJKxWWfit4JsH5E3gmh
zNmaKS5mfyItQzKA6+kOfGXaN2YrTknfy33aMAuq+hjgKMw0nqPVDVmlGMD5nYbQ301DMN6gOau2
jgEW1stnD1EKwxAgmH2JVCRyt5zvzsZGfIC1NLRPCxEldX0Bg53mhmrhvpjT2zlx1rGX8bdz4R7y
snyTJFHfIt+EWG6W+dpxO4+L2MeomLkbFxQ3wou4pUftnAXNb3abQst17LbuhVwNNmJOXR6mYQb/
maHICIGrOi1BPswFUMafdBbctWyLNwiwi0sso2sUPiV6rG/M0xyfO5zfe+AcqCmh958yNWzLug9P
rVOfCuJYH7U/UQdESLxnMT6kQw6ks3NALfhV+VZbZbrpQx+B22APqz4w3v3FLeOoL66AcZsiz2nm
ep9CNgSCXRxyvHsbFGp0/Mil/akgcM6PUGkRbQwudBPpEEpH2t6aRqrOhR5vsOEPm26W08bx4On/
858dgHoZYUzWomRUx8v/lJGjH+2joBw9M3GdzoT7HaJwkAcC3bqbdoBq6+b31IHOWY3OuBucgvH7
8NREKRHEcZgfTcP29rx3ASUELfDYp+nVccJdBC7q1oIfvlOtJObPb6OrzuVP1vTgY+oMtM+YY1uJ
zGstlm7Bqvcd3ZcSBAOSsuM7m8iiO0ROE8FNBFg3b/yW6oqFg78xPegpdoBO20AspmcRI5RCYR5X
oHJhbbjwJuLw1HuEDSQjqjcOvLTuf0JEGKyIshIravVh2JLxEjnfMZ3OjsBX1GTDVB9IVgV0TBk0
Mrc9tHb7LFJnPkQwXLKYCzmu9Qt7fyQjnXhi04C3n1kBnlimCbPdOzsvZpWHKYKWKlE3v8ZDX1n1
bmr/FCV72caMLsJhF0aXenKhd6/gh0S0dO9JGaD6bQvjpsx7uMSLR0njgXEsltPadgFmohU8job1
qGyahYIErDXPN8LkQaEdRm4HDPaqxe3npf5zWTFn6HCD92Owj5gvLRuHnKmA+pFN0p1GA4dKDPXN
COCW99rTBNEE/8HYme1GrmRZ9lcS/W7ZNONcKOSDz4PcNQ+hF0JSSJxH4/z1vRidVZVZKGR3ASlA
t+LekNzp5LGz916bY1FQNNik0mjHZHZCRybDW2fuU5F9Tl0RAq2v2E+3+NSDwnxjYsnupR/Oz0MK
tt4jEJ7KNMNK6J/GwutA93K4A6cSbeIcp2FZaRC37dagGejG4LSfS56PRBHXYx+TXnWW3mFzlyHz
5328V8bk7VtfvtChwyY/+jGq/kspR684NU+HXJGucMOAm2nhqUvB7/f/0In/OBH+USZ2DH5z03WY
xdT/YMCgtd6P+xgl3qitT1juzxBWGHVMhoww6njcZSl9BSXIqR29AMGtCnALJliArJkDRuPlP71J
wJZ0a7lhuMLY6mW0lpcpMJxTujyNtTHjsmM/sB8ENuQsde6nWsRP/kh1CP7/eFNVLodN6T5qNSQ4
Qbx2RyKPx6VRjTcpXeNZRVnxMGAHHMv0S+KPQlduP9ipP3baiK5ZP5xEZ4OxGryBLg71JZApt0LK
aWcyfhDIx0tLLe5J5t62G3BORBWNfynbXKcsvIcwtN/zCQRXD9t7k5C6wF0OYSkz1a+c3Om+cVAt
KluesXMRE2CX/RggaaIumjS398AHR4yDwnrifnzi4UIfgO9w5iRmwLo9XPsGS6l2VsXaKoU8e4H9
JR1v2iBAzDcqqj/DxLGO5jS/a3wOZ2G3DKxgNY4qbeRqKmYYDB0rKC7XCzt4iQj7HCYDdrSC5EtC
04nTmUR/1JK+K1W1FQk8XsoYp1ObwC4oZPcrto6RxPLhpRW/kDnft7GKzgRLr03UHal2cXZjp5kj
jNnb1kAPt2ESd5tQU634x9nQAdgeu/a1HdO7P1OkF8mPrsCG9+eq/N9f47+F3+Xf/TP6b//O919l
NTUkbtv/9u3fDtuH7b8v/8Z//ol//vN/23+X14/8W//LP3R53D399z/wT/9R/tq//1ibj/bjn77Z
QpJup/vuu5kevsFwtH9+AH6B5U/+//4///L957/yNP1Lh5f1Lw1eD99V95nFX38pf/7SRt9/WZdF
WP6j4Wv51/+v3wt3lmPxefYtQyoEOolxa/jWLb4t+Ve5NAoYyH2+69omrp2ibBZLl/lX3COGyyHS
4/9I4OFm+rvbS9h/NZSHnugpZXiKf9X+X//xMvzT+/hf7+s/+qJoJljMP/91v6GnxvBdACeWyYjx
PzijJFdCEkfVTqh4wHltiHvKDyi6G7TzNYJystrm2zFRJMrKbJ46ZoxdDJJ6ZwzBmyls47YiIs7Y
MyGYlB6DVG/uivQGEnp1he0C4RFgH/bb65AM3pXUwpSKq+/HCsZpbh7AFenuruIjMeH2R6ub6jtG
QPvoRXQ8Gsb4A7C7X5NZ+AnIP58zTwN+txZRKCN/j5bfq8jhJ7GedRcfyJWlHEzFsNFJQZYFzqef
AupsUpjmdEfMZ+176TMJ+mPejN6v2jEI1yAGVd5ynHdnVIPYfHPNIcU8bIFQblwKILvMOvnww4ex
/F0hJR47UfwCVhUfcs/YDRSz3niubG6dFkM7oW725IAuVAGeiQCSdsOnuDOyK9POJZWw8qQxnHuf
MwE8FmPbFTg62QLOy2Yu2Dewp+HJiQwCln5tC9yfKblgJvlpXir1KLrSxt4ck/EUxUO/l04XrmpF
o08ManrsjVeKAyZCC6yFbEqA/Cmz4Uew6yc6/Dh779EEF5227YiT81OiltIom7aqbARXFriMQpLo
q9TwFEsTu48tdywYiczSLw1nVLy0DHY/yn9i0/Uoqjo8orjNZLaSTyRpWgFrkg7NUItT5/jwPYZ7
ZFVc9EDgzv7yxbXokosNZ2DXUNwQpzY/wU7AIB5wZFmJa50pEPITrCcBYzPK0aFU6BBNoecnt1+8
zyBVV3ZB+RTm6M7wvAtoA0jncbTBfdFR+4S1jy7tsDDcPdn8eS/y8E07NWGq7HdTTI+iuK9bEy9E
2bzXRfg+tjxeHRjUjWJ5Src0CYW2wvORH70eA4/PAOM0NgwUtISVa2Y3IuqWnAwPX6c09J3saMox
WF3agtc1kvAZZ5LeIJfPVkjqzmopVHbQMTZVNpBoYG4ZUorpzPi3Mvkrgx7hx9K8AEAQHsvhqw7F
F0t9NDLy8gpTj9FffaeYzuVkLn2t5euU0fNB3HAhGJrF8BZC7XA7grPSyG7dejqVLUWsNr6nGi1F
ZOl9CKQZ+RK/zZAthYL6Pp36t6nPf0T/K9LZLWuml8COH3BWPQ82Uqx2XkD5bNL2wzCgq5njHZXj
M1BTiiUj0HupGu8mJ/hym+TDj/S9D+VjlZzmDDOoHWBF880lBshfq2bnntsG3dZyBNJLRCtHrS8X
I5qwVgcH10CHXSohr+K4HNtmrkqXJkLEoI3nEL/rbXITl6GPX+zIfM6c4nfdOvdOzbbRiH95Wj/i
De32ialu4AihuFCShrfqmgWacQeH+xILS4xCQxssv6tx4FXUowb7A3VtcF6srABlR5LDtYEmlUaC
7o1JvJudY60Vq6V43BuzcUdmjM5RaoMitvy171wdAeNTUyi16mXDfONnNPEpdSgixCInhVpRceNZ
TVTJbmAiTKssGsGro0FZFLiu86Z9jhPAVpChKP8ybQBY1ExGGHywVEAkp3SHPXFxjHXZ0CKZ45At
9KvmSETKdaAmVI53fkhuxhfja9jA7PcihN3SZVbAUowgQoymIrbapfKACYT+pi31Gz+VgeHL72Cg
FtZwpLL1fmx7krJVetQda6uMjQ5TYPs1TrtuIIfZ2cMbJhvySDGpDdDh2Mrdn6y2f8osUdsGs5pu
06fEmayV3wPmJwWxsqlLXw/zCa2Vqrj+M6/HOyfhxZq6GnJFpX5TFsRNrIw+WSp7zkjbSokDL9Ov
lv4aWUY+czK6gPXBEdqhH80F8yxNi+teQX21PXT4sDu4PYkoR5X9ojA88jFAu1XZI0WGHa1b1V2g
h73VDe9eyaLUyp/dUAT7KMTm14b6MBgAN7VxJIZQ7jqvogTPVcjITkeMOynxvUQW0B/2Xbxw1Vmz
f50bm2xbSGjatwlwxKCFVqVXk7HhiONY8XtWWmSROX9sUl/eCd67yWwYPKdRQgcwQMx2kqKQquQw
mi+mi7n/0SzbdwRcrTU+QdRq+ZPZ5Rv0BqoVxszfz1WAOSVtfnkDgmG5YC8ijum4DT+myKcvYuF/
5nqjHUx3KsjFXsfcvfrxVDUe7p/I+m5N1D/Xyj9mOFknupCjB5ZOkSNQNfLnvq/WQTLUhCqt+9i3
3wstIRrY7e+i9WgFCUzrpiRvvBoFflEXvTXV1uPcieCObTW94313KpeGmgR21snr2Z5bYKY8yKHC
ax/toeMu2HLEaxyGWxHfDS7OI5cwOt6M7n5sMJHlISWiWAegkP7Z4lOJydsCpImqdjbk8uSSK71w
BYYACMMwxmRSI006MXaiorK3k4lyXMEMiDknj7AthbA+k9zE6jXD59MxILc8cu+c3HmVCssyzocr
Be+wsergqvRUfhYClUoW7CApvp3XTuj/NDobr5kO30aPbfkYtNml+8yFHB7Yi+yDydqOLbR1dyB0
oSlB9b67+s3If3kVdWZGZs/rftJnO+LKx8Z7pG1zOrCKv5vwIo0usLZZutuB8s5KYfJldHzXIy2W
ac932H+2XE1nA7Oi21NiAaVZck/V0YyXasnPOQhL00SQyfTMPbiMaN86iTi0U36cUQUmnUnMK56E
267RCvPyxafLdmOpsD/MVfxNJ0fKnqL3jxY4wLlP1cGPpk8YPLuw8L9iv/BOzaafujcVsO7xTHPY
ADrei0IChyX5g9bnOHdW6d4l2exTIwaqcKQQQEfn2ayaY6jlZuRDOfXIiZ07n1RcPCRJ8sh8CPoS
4WCNeMsb5vpvZh27B3dQuE5b2E49z2rU+AOFCgRHZb2vJ3m06vBsCDfa5F1Q34RLbXmJTpDSkT0G
by4w1G0K7W3VZta7ORHYtP0esl6cbWD6spoAc9GOPcz5uTrXrsHHnAq0TSURnCPejUsZ0bHGFn6D
tRpISF4+8jtfhmpxX1iztanh30IzRrgWRUoWkWW37W/HCRTAbITsfW7nKGvRwYJxk3iw9hlINJdJ
FG5q8AVzgyNMnFwQrTsBSQejxswGMUeVgwOFPuXDJE3eabqhubGe0WxDSk9S6WOoRRVC++UzWOe8
dC13aLY1bDpTaPRgGWgUV1P3lMTeBwt0kvyBxfBFlRvXpHl06c3khwcWhhGGS9LAgV50h6igEym1
QBDPBOATM9iWqhYXPs2VlVz6xHGZ9iDn5B3m/Em8E4cwd8hQt4DMYPnpciJpHog9uaQj3Abu+FsL
FtWvYml4tnXCwWECuU8SWZspUyYhJmQ7jDfdqOU2MnhuFsGtZiTgCgWTH/oTv7OL8o6vpj3XDoiD
eewO2K3jBwwYzXpoCW/AOi4oEcScq7n7lZp4a53D1POJVV/shAcUjupnI0pK5Mt2ZdFhQBDOe537
5eVo8Qbhyh95IUmKL7aOOsTmifM13WtMuqPFDxgoPRwouUq2IsadlA3202zecMoINl7vYXVsqodG
kZDIHesDCBEOoY7ykZCnXjkJLPjcgGAYz2evoZevS65oURW3v87YDBlBPa6bi6joC/OiAvtBEPRb
g2o0WqqC7DxlyaefokhjCK+Rz8z7OXYocKlAqBYIO71Zt+QoLSI0xyl1OSPoMthZWuTnTFrbZnnX
6xDbO+Rqa+u6gvuG+i25B2yyQt70VR6huXHN2748ep0yzgoEbCPb6ESTIQ4WjVEzU4+VLOYjfw82
IcGOxE/34Kmma6lmcqdNFJPQTChg8uZrGknzguNyAGVk3rB9tA+t3T+kYgoO0Rh90EB4UHwKtvFU
EBCAiI5Vwe33qh9uNCCMY9KGxY0LfWtn+ALMED2wnCPVTvSdOoGTAprucepo2QlD7KG+XMWcDsOv
icqKzUDBCfI0SI/GLX6MGGiiCqonm60MU2UKxpjyjnIMuvPYiMdxHuXtnPjVweMnVGBUmqoYofHF
L1YSQbQvx3v8OWTpEZBPwgixDtUpqXHo+ok7J09KpO41auRlnsf9nGfu458vifdFKhE3ouM9YM+u
aJcBFVj3i2siYzHv4xCi726+mZYSH7a8qwkZDb2LBzILgceKmRdwOv3KQSyrdYuvysUwYfCP7kKf
N9KjbmYTLaeXyDhGPstoNhDllb0vdHCjW+V9Nz0PSfeQuW66sZ2SZVvPUbh3qoGtYXHpTXuA1dE+
Tp4KL3O+rmU7nfrAvcUQEd9y/beSqE9Sec8l7Sf3gxdebRL/VmkTR6lm85DCl/Yw0p7o+KmA5Yoa
n00xrq1WqE1m8zJ7jtWyM5bj7dSIp9KbIPjPCAQiqC9VplBfE8KNUduFB0Jx2EnjWqxT7qYIvM5L
b0qC4LN/MZmxuAoshFiPUhiqcLONaeFcE0PT7/WUPNb8tqc/X8idHHDGWycdx9ehijil9TyUB5kc
0c3ktl/apYvJOUrsvZT40AwftjHHXTWfx3adAzY/L+3HrRtWF8DkP7MW7b3DqrXE5bijQDigP4j3
syurY+gtYDD6b7mKWUf0YQJsEZvK3Z8vw5g/Zob3DFjyG8Iu/SWccDc0V3kbhwU/3k6+AHiZ9363
oKQKfplQEjaHLTLciLlFS01CnO6e6EmU8cV0eHwn9qg2k5XENxKHEqFfQUlUQDMeeFIWwgv5AOmc
mseuJ061g9SVvHYOfVvE16urVxnx6zKLWRi/6SnFLahOIfuYZuo0MEAB9r8HjmN0zBitF8QvcWmf
DNs/SAqUPjClx4g0ol7zHCiPWFUynEhJ8yiCFthGQ9a9iIx5hzkOfrJwgveCcnRZ0MGeBulPBd2Q
Qtb8w28W22U8dnuTNC6sejEdzWaiBcNR6Zm9QLGO++xaC23dYyjFOhzT3qWysj51zUtA784baIoG
RekNOll8nJoXoudsgtwgeBatdvaeyynpz7ckacUuN6D+/fm2oeBxF6TslSWzqRV5+hn6NczXXuVb
cFr6WU92fqhwO2/+fJuYMRLInM/8SDmn6X66lUVV3tSpeaEmZocUHL5ZARMvpz0AVgHMHj9u/OfA
4TE+pwPiq2j9TYajlUZnYTG2e/0ONwNgUlYLF9x92O0yURxAlkwsBpZIuinbJ8+b8PO5KLu13xGG
OCLJJGvOLdO9nqP4IMxvejjzfQlXfutqI9v3gXNH97h1g3eUtqmIxZFRsI+y2Vx1USJPgblQwIao
3E8cqzTQQzwvbKHMruSiL6gkCkZELYoFF/IS2RDK0mnbdhTuPUDphij0sbTzAXj+TJQ4sD4ALsL6
HcNTve2LrjoPmXlTNLPDgwIZF9Ai9eO2W28Ly+VwMDXhEQz3Y9nTkG62gkQ0l9AMw2ODAfQip8ha
vNH94knkwdWAIjOM/jnW+H1bsyBtls/3lS+vmMpnaNu8tUbQ8USAuPMU1RUulkQfgwxLGutHCMlF
/lk3jBoW8F45YqM0/B2F88x45uzemnbzQCz+1M7uPb0uLBXTb6u6G4a6/3Hx+jo/gtqqq0EtSV9T
2piKJTPi0xOJW0hehBmCeQSoZ1te8RO6/YqVld57dMKfWnf4LaGsPU3ZeBeLadpZYw1SJ9PgXTvD
2KNz3pt2RhlN6PmHPoQx5KAhN0XcX7spfQkSoW5EQz8IO/GVNYH4/HOXDAxz64UR3aqjqC6pM3en
QGOOz2liBD5H5SyFISldiZeMf1ICRd5qDwxeFIOLCmwyA7hxbiLsnZvBL6YNpgxPukQ8ACNCljHE
ZlR4YcB86EttIdRZOZGowioPbQ7cA8tchluVtGSgj6MNJUKqCbSiccoDGsgs2ujIm1Rgl6sJTrDb
9jc8JB12lNS7lmmBPZbL8sZhbHwKMQQ82jZu/tF3bjKqv2ZtUdESeJRZ2FQsRyFcxsAax5s6pPru
t0GV4n1vZ/02lDOFXpQQHqaSPWnZ/B5hfz9EZrGlN9GG/TZdDYOEXM4S7quyYUzMOblR8wVabXSS
Pm5CIaIPgzntk/oEKnIL/dEH3XAxLCpm/Qwi2ih59FczMUgbeBCc+uLsWKHapAUuV09SIGrgwmQh
IvZYsH93QX/WWGv5q1h8WeAZKQcL4nPnpHcNnV4Hkd7qgHUF64ef0XDZKi1Bwhb7EVkHllzEibZS
WzeKB+FnlFgv1XwTuyO7MJMkYk/HMHYKrAbKvRvxvAciqY5asOhih3yyogS7ADj3ZpiPnFwBf7gb
1VLm1oD5N11waGZXsVGvnSNDYontgFEqzPtH9KATXcNfHg2xd0C56ZuSrIBgfBpbu7boFTNGUCKs
ZAMjWFuBwdozxcvQgFZgCxcdTJaPq7keyBzM7qvZUF8m/KC/b7XqblSnj03qLrjOml/UVcGu8LiX
SBz961LaBnUKrMTyqPK2ZTuuu87CIjlbyabPwz2hctwDMsb64azG1DjUThX8AgrFVhfGKR1C923C
NUaD3bzXSR5v3XDx3/YznpmF5tRDdK2ic9V75hOvphe9xcVMEJviS6JRNzxYDubCWDBlJzBI86hS
HJmAwmGjhoNUDla96yaqubyJ4QvKT8ZaybVXpn4C0svPreJqi2S7C+HI3QdtuEONBoMWUy3bthZl
e/Gr3RCKGD6CeLB2fo2/mzJv7oU+ULjRvS8i/klWQwnuF95EE7k7kOZQiUiAxV4b0eMZZ7suVFB2
GWADCapYRu94yIu9P0Zr/Kr52U+mTY7H+FiVsPdmvGNdwojozsVdplW0cz0aHmTBJAWcgD1ZaPwO
Zu6zZkekCNbifZRT/DpHYb7D/5RssowjSgiDZS5s42qa+D+0oVdlHDQHiq4hY8lyT6D/bKSSuV8X
9J/iibMamieCMdxFperOqcyPiVR7RHwwYxmOXhtVb+P0hL18p89xR9vV2ohBIQMd11guJBBd+4q3
IcBAVVzcqPsZR/1jo3OjpIKb8SOn38V4YZJGXAJcvbyZxpOgLmtGCWDbX+xNEdwiqBCJUNRL+H34
W0FVSxdCp1Az1UkcYTYyd3eVIRc/vabhzcT5OBLY0nFBTI4vNT1wK0ANqEx9dm/wFN/bsyiO4G4p
O9Og6iOORpFFlGfEqU2B9SGhf3odNYzxXTzeZZDf1i062Z4fPoXaEn5FRUdMNK73Km6YFjyWWZex
wb4qY86KcumwUaNDY/IAyZJ9Naee7EadxpmzsZtxzp3sNqULMXtlo1TT9bUiTnQbRSmhH7Sf0mgp
rJMNgLaAlK0RG1ud13IFTAHmDJZTK6cqZGCWVW0l3tPs1fCgjpvQy/KUya32YTOWDFseCIp14qQx
bxxNxkU63xl9o6mmd1/SgqWzRDjYODSz0RcZwJ/0nGklRpq4FFRoCmtwGQ4B6HpSP2tQgsl6xEq9
RVd3dnYMNteyly3GvPRzpM1XOPE7A8T5Zo0xyYG0dUXIrGnKm8KnFKUxOSy5y3NEEwo1mPK6zPVX
Uxa+IL45FsI4KFhyUwUMRNejfAGMjZHm1cVWD40oKj6Z82ddVBfPg4808rBbaih/Jh63R5JG72UR
UP7MwxvKOsJ+KO8m5hUPesBuHINq0+UtIbcoZ++SGHeDIgZkmefc9L/mJP+MUjmd52wpxG58KNok
aQx10b1Wu8GlmjBz8IvyCXXWtQ9wwsgAEmWQelI7b57jCI4QunGNWvgRmNWHppcFtT+FGTUlPTfe
1twJEw69Tq3Xhmf9BYT2bwLE9akH0b/8bw4qAX79q0Fk5AVwC/Ii954K1IUwqLcCGaS39N01+yKH
kJQJP9lolzr1fH7O3cTe+G6GCbOsz6JUco+H5NoiTj61LUNp+zgnNIcncw2wNpbLrvXqzdyMVcRI
xLTLqd/CiMJro3v7MmQT82pIPovrZzZ5UMIRQOxw7jPar2DbWdGWVAUB4qbkPoZTmHA1zk2rpzMp
DQhiuZSeLD5JAo2l69OD0s/Pf34uQSVQspwBo1ncBNpEPG4SGiK8ej6mI4XXI5D4CdD8bVKn61mS
ZpC8jCBYgyfGt7t2bh5r0VNDBLJKRcbJCylQTntaC1L7KO0OJ2+HizfpEfASRX8U9nEt+K6J1aFR
3QupRgOPNLYz22ShTdaicVk5TctDopObxE5eUnzpcVw+OVF2m4/iQjBrSceNrxE5u3V8sQp2xnSb
39mxA1Q2iejLVQVdQi6dyJoNNsEdQg771LB8GrBPvelgp/Pj32U2vwni0mVbdbvO8t+7jIiL8Gvm
2Dp/p6Dip7QYlnUVPGH9tnlYAr3Vi5s9daK73MLq73Bxj8L+Bj/0OBC8hIypHgwKKxxh8Tu1TMuB
e2yzWN6Ubn2X5V2/Zp1GBMrigW9gMvH85hoION+j7h8wiwawBqaMklGmGKsK3kGh0nsnMZ8o1VyF
Bv7qT96THjp95g2vpFdh82KoxXWz5WhHkVKSH10C84gY2KA5FMBPoK1mLMOlT4EnjSlebKNd5KPA
OWTO9GI08bO6K6eMj1JNEKMjHyEtYDRW7Z4gVCGIcuqNkmzLE2DJjnr2xhXqB78O8x4PBRzf+IPy
nemki0Gf1r/MFfMxmigKNuW+62lKZPVTr9yedu84pFCxVV61cuOBNmj7OsT9Wyf9ZmsIdsOQZLdk
j5v4Fx11+W4u27Pkf24CZsMOC1Dl4TotHEW+KCWM61LTy/ofLO9eSxBxQY/pkcgrNkscWTCPH1vq
2jYqz7MDfdXvoaqg1pmkTenYsDzvd2QPb3EnV6kJK6AWziczbrE3TBq5CYfdpEufhRsR/KrZs7KD
OVtBO25GiH588uPknPXI+RaRuJU/L83NznM9keHqhsmFf+4l23hfRom4AIy2OCRqH/gLtT3pmkO4
4Lb54sm0O3MOJjr7VEtJdYGNcBVQ20mwiE/MwIWl8N7hmxYnpeMfC/8EgSQjOjVz6t78Cv351nF6
wpkWd7lBorOn1KZsPNchQgAs6Mwv8Y4Y/pRP1KyI/B1wrb+zKM267xboO6e8daPnGA0++JpLPjDT
OJWriUjfyXITtTM7rnRHsGO1CGR67DnsxPodZ4W5YiN5x85+cRY/GVCGV6ERB1sdeceJwquj0/sv
lNE6x7DmYNdbwbXKPWdbTcPJyJjh4+52bCHUxlVDZjtmeUxpbnDoLRSX5jN28wNQAYA/s3/MqhcS
PYLNhOAq7JdiVVMayIKcKJKUk5NRJDdCvHJ6uU99PoSU1adDvkvGMH6wK8tZuRyfqJh+83v9BlXh
K6ENZwUS4yVxOvId4blT/vckPD6q9UgjdXNmlgwLiGYaF7LdG6zWDEDl+JsrlFkkdnBPOQRPcrII
OLTQI0ittnnv3hpE1zpSgsykwUU1kbkNRyjpIQinalTlsQ5IH+sMsGuMkpBFttjME/+Nms2mpeBW
V2UwXAowaGSIibPRg7TuhWGwu3KybRgXBs5i3uKcqzMp8VAMZku8jA2C1zUPojT7FRk0vbOaVHKG
zWpKKKnHxLi+wTfoQzYhZ2shUjv1FXoNj67Z/JQUU09Z/GEE9a8BE8+RZ2nItAC/uvbFoUMKA2dg
nm0VL5oDBNcsMElozuGwSY2426b5EgqbZ7IGyXQcPYbFbMSNUKYA5r2UOt+xXXZKNc58yBDmVllE
hECWpoD9zGSbRXT7hdgZ6rjCmNfPR2wACC0pfCiUp+Y0OcmOy6o7CYc9SwV8l0guRx0SvA9sY3gP
JEAVF1M16kzPWNbsE3tOH/gEbnP3lCXj/GI5+YOUdE36WX6bLG+GE7A4qrLU3/rUPOw7dLCT1N2t
v8xeRpGThS5blmPzEJ//fMHyOJ/ovXLY8OJ8wBCDirQGldHqMWHvRZOIcvEMiCQ55S4EjQIxjHgG
WKocbc/OYwl3Og2eNbbUdUX3lB44XboOsULP8p9xfmV3nbaPCvUQ7ST8zell6f4MxmPlx+TeRb+6
EidLXlvqBa4qeO7r6nkiDHiLkfO+xH+0sWdCCjqvmKWVV7y0HcMZjYQkrJdvyV6P+9Ygs/3nW0/O
1PqG4+8igzLRueTHMf9fHW/4XEQAHv+peZwsi+oMBTHGKRcjaDO8WQxxJrZmkmr+12h0r9NSw2zJ
IqBpkVuFYbwYcmmbl/x+wmMCCAbHvSgiEy9Qps98gqf7IpH9i4ZoE1M1yuA/bNORbC0w6PiumHLw
Rngs+PD1briPfAxFLnLCPoyaF9gmD3U1PFXa+qqw+EdChiCmh8/WzE/UQFt1+aQJgwW7sah8RLj5
W0p55zVLwDMF2pHwyUmXtaGfAnJtHoM+244mU+VQoC7Xtr4lA7sbI8vCM92tdUNvYJCjhdCNQp9R
WA/rYu2r6SOoTyYOa8CDkFwi3l/CQCcR0nld8ORz2NmG46h2cKpwkbVvBUwGmlB4nNtyWtddyimd
zEmO1Io8y9QGQtNLCa9yM+dsVBwU8K4AvhepKAoEA1Z5CHDcL2bukHn6NifxIRtpBHU83E6dbrct
WXJO9/le9AmQ97T+xX7yXaT5iUpGCJ4GQvxQuhzGkvTQivIpEd/U51L9Ah0WR0XzEFbW0RvCg5P4
N1O54M/b8Fec7kBC1VtlLjHn3KquqYnmpKDXkvgcHUBluFLcdR/Vb4IAHlGbZlu4/nzKGkKtieQM
qBd1JuTxzP50XdTwLNsyFusM51xlWt8pUUFKmLJ0S/3xAu2lyyBequmcfMOgE6xd1W5UXZ5V6H2q
Vn7S7QxRNaMztzK3UHp2odc8cbfBuL7NRe1vA4X1UFvM6XQJoLjSbpwUzgV+br3uADhqQI7VQnQk
0fwdJjAeu4X2qGALcZKf75OqqjcCPzj5dZwhxUsNKpI1u7HOyJWzpXdZyQqcE7XHWc4HMmkDm+SF
4Zyi6aWhiY3hp5hxNZOxJnZULqxKc6FWwsDNLhqQJSBuoKhj98ZC7oNhAW9CRSFIe45BYDoLCzNL
u4lP1RqskHRranINlAVODPYERdNfeJosWIG4sfJgnr6aC3MTysyCBls8K/A4DezxfDixUKcmou1C
7TS6Cn7nQvJ0QXry0uMSXCif0cL7JGhJvoVder2wQK2FCjovfNDQqd5ngKHjQg5Fe+42dnSrQIq2
C1s0Wiij7cIbdQCPDmbZHFLId9MAk1TE0Ws4lk/lQisFlHftbPilSpHGJhMBGN/0TYyBxjd0EzqG
y45CAaZfAQrV6J2r6vkRRrRkJJ3yd8+kkYj2gWni0QenOi9cVbEQVhvYWACcIKGF5gZFGQrrYNan
ZgwekpIpLGLNVw2WXiWaUoJK9VfWDeBATC79NuDKjZkUukiuJ+aMF9/FXV9AE47NhWm1CLX308KL
hZ7w3iwE2crQH+EhtViY4NEkEJWtlZEJCq2c6wyCForyZ4SjCYhiyKVPRJKU0ZPt/e4Wem23cGwD
230kakOLMYTbbGHdOsmVM/yzAoEL7H4bNgsTd6HjKjC5gvMOyuvwkHm/ZWBfK3C6zcLVZTpqdwrU
brQwdznfWqv93NAlVbmFsfUEYwib/RVaWbZ2APeKheCbgfJFinWuS8+tpUmteWb7KP1lYcxaN0HP
XSXC4wTI6DkYznlYaMGRk71xT/bXfj+8cxBtRomDZRhchng/2xDbegsW+rDqbAwLAIk5lfFBXRDF
VnzJh0MMuLiR5ktfDvs+Vxm9yJxEq8dYSRwd4UNZQhuDf+x0kJDD4VAvZORkYSSHKbTkAWxy7RGY
qBaSst/SMLUgamg7+ALKO+7wvLDrLuRrmhkDdy+AUVXxYrO/yFM08mqhNjsEat3pwU2sJ5fQ8WVa
+M6yqg4j293YncM9XjZu8hY1eDBrcTmUP/wWTPsLMboGHT2DkB4WljQfBp77rXzrJgPq9EKcnkFP
FyCoxwHUJUy65//D3nnsRs6sW/ZV7rAv0DygCQbJaXqjVEpK+QmhUkn0LoL+6XvxPxcN3EE30POe
CGXOf6TKZEZ8Zu+184VO3YKpTkq6Nre49gp+NTFpx2qMkW1CzNtWMYYf6nlQEuqdyQX8a0DYTuqy
hoSMXSyM7BRYNuRmSCWaIXiDKAfCDMQ/lp0R2mGbtM52FPven94lCO4OFLcNkpuZzDfH/0VUEEfT
eiLjD5MRjTQob29BekfVU/irIv41pZP8moC/Z57dDfGm78bCBAfx/5w78jIH/TldqOEo7DbLv8UC
J+5TLjkLX5xmm1WfxewNBSVF1w6wobkDWv9lc6SsVCOjO0kDCIjBB1/ObU91O3bscjVaWRDnGahz
JmXwtNmPME6rHgPoL+jnV8EwewxB7niGc7h0TA3l8JQtJHXCG07twlYH8XY1bb3DcSO2fLjf8FDp
Chr7OCQs5o3tnV2znQA5Vx9bjf2qnOBp+lXM7p9Ulkyh1I4A/z3VIWZ43Ky31GjenRJeemd/+wsh
PlhY8Q1XnMkoqLeEeyDb4rlbuPLaeOwWzry1EOfHySRhHgi9s9DoOxMufbMQ6uOYemUsTgIm3d4i
n8RCeuQGxTvqLOytRJd2bXCvA+eaBbw11kLCVwIw/j9f0AJGa7bC9XoAnY8VPDypDpq+r4KVjIR7
ihFCbIqFue8uCP5/vvACjAjekmSF4JDShZidjTPU5xiA/7CQ/BuDOAj61+oU1nyR2EeBsFaEO/lL
DgD8lB1emmYniQiYNLEBplpiA/75ZbqEMnVLqoBEibPRuApPGG4pPTvSB8wlh4BK/sYm52lYsgry
Lv+vL9Py2wIz0QrgCFVLSroBEP77DGENOI8hXztTwzQMXVp5RNwAjD7auia6CcsgMyFY0hNKn34M
JMbfcUlWCJeMBUVaCQi76S5hmtkSC6rKbpfW1VnOT9H0g9ig2bbJcIuC+OSQG1QXTEzHRD/M0rym
jFlmUR0TWP7IZM4uqhGVuR0QRzhJ33DBLn7cXNBl3896vmsls1dvqo51aL9Ggoyc1DuBsEVFhYIC
bo3Ea/wRSwnQJFj5rfrTkbaOr/bYVFwYhsw3HiGB9gwMwPgQon1HtsTz7HCQZn5OpxntkpyVmY3F
ArhN8NjbFWc6bW8VHosgb/cFHW3AQyod551HGs0NP7HMsNqCY2CbyoMnmDolL00DI4zh1ivyrL2w
ScVQNbFoRuRyJKXVkXKEWNeWaGjCfm3SVFZwtAGdUsLSJxOawdZI8FwsHaLqd2Ah1laSbFLk4CNv
PAO/S5mXRCcO7rdPI03I5FqY92TLkH1dmw+6ac+tgfNloHRcEVFwgL2GpooDx8mqNcJN9vbDLc/N
B6fN1RpszDEPqaNwU3w6FcErNasNqq4jWhbaGURro/NMGFRB+hA1uuu9Ce5MvDDHtiSS4ws902sU
8hOnFl2yLfxvszf3SuyZSJ9HyTDOrOOrEXPBFYoPgGUTXRs72UM6P7cF1L+aF56pOfJUA9uvBYFT
BrTsxEMf7QCOjx3nxBawuMxKDk0Lva6ZGMv9Wt6jC33PUgw7KQMRm65JHLI8553z7mx3Hxc4NlTh
HXBRatqi5Zsv1Cgx5D+BT5JwmKkbdJo/PJrXJXogVHApwpz9pUNDytCLodlzW8sfwFyvZuSd4NNU
uGcrDLD1OyaZZQ33UhUUspk6CSd8HhhULv/jwp2uBQ5cjKenopb4VpZJKaZ44kQ2jj3cea7mIgfR
w+HsVC952d/szvsx3fF1zvxNObKLoKPjkexoAyydPcxTcJe6FZuSokTfGGyysL9pjric5OtNX99N
PcRBDmsi8vIHktx2c+d/zzk3nMdIIO7ZS2hdo5wj3wlJd42/j5lctyOa4xboxRvcnrIqarhcxJej
/O9yoBiYJUL+mIpUsxMo7PHOM8Nn+iByEpKXAIkVV59eCz0eGOYCT5n5GBjLZLolXCUCzlYzdmjc
47QI7zvke3UrfoIq/7R9/7Hkz4ok/9Mxq3ECpddFyK+nB3y3iUOdP7D9nNTfxDAk6z+gwpEoT2ma
o2XH/utzmtJfYdIERqwRDdqkxMet8Srf+rz8O2IeaPLgkYjPO8lQoAKwR/OMRnTNQXivqxgag+ns
oKEspE1r3g5kGq2kbG9+ru502P/x7OSccJw0do5gAWMMlA3mikCFEz7uYC5uAU9gUdS3JvXZWtnJ
C7O+/TSKV2ZHSUJxR4mrChTzI6L9SU23qMMk7U2EEFnGI8G2p9zhMGx5H0fwJrR4rG2nJH2CbfrS
KPePMeVs6GywrDWa9tAkLWJMFjeRb1qbSXohJtdQrubw06tZVsY90U5Yw7HGDzxryNRd9ixpmx99
wUcsnzLq/U1CJVijGIoTSmlcvQyNwR+yr1j5gyIglH8uukzUh1P9Yml65Sx/z2JS6APuCK/nX0EE
OfMWd+/DD2AQNk8Itdt7K6oecx/lcSMvgwBt0zeKq14wvopy866x1LkNPYqidNqlujzCsse+5xOC
anakVGa4v4vx3s0BjaiiOrk+b2pt/Whl/fYz8w1Bbixd3CNT9RuzjKONN0vbsMyG/jXJs2s5znfE
cL4axPCy5F11HIt74H/dCpFuAnIwxz0bPuPMxdpjEgZmIEoAv5Fb9q4I/BPL389p+pJwaRrF3L0U
6Q5O5oFHjtEiScCMmccsPdheeSh+M940LcgkkZKgQOEOPZcahxGaMsRqQj/0DaLSXt2z9ac5p6xF
lNIKg+xLHW05uPkmXKJuQ5iWqt+83jn50BE3iWn1UM+7rzAr30UA561rnrKY9ZnyvibJtzEm58QK
jkt3sthd0zLYgn7AXr7xGPuPhuq5Z5vjQLoEljDe3yqcf1o+sQbC/VYO7dESd0qjRnAG4neW7Cpk
rhBG8Ni787bkLVvBYQLx4VOcMzwOH/v6K0oJOYpCZFaLIcBwSDIlIJrvSEZNAlXF8FGdNhwr3BC8
AkX0WVpY4BiBo1/1CaMLZnExOZG0kb4kgXkUw1cCWSRs+TuftDBmYsuR4yW/XsaZM6Y8IlXzNWUj
y2/2zYkY0Ip5lxK79arV5hpu1ZoZDI+9e7As9SQbllZzDpy1sA6N5e5C1zg3RDZD2Jte0xx9tqiC
U1rl+wYJLoB1c+VKCcIW7Vnn2R+kLD12LkeEF8DKyMbu3ijSSxMgeSyr7j4rJrmbh5DtvYJA1T0J
8C2gRBuIgs1jRuhc5DAUxG50a335nXXFpzW56Vr7H21BuxIN4iM0/wDXAIboM1evA+Ady8aKOFt0
qOj38SFxnJk9qu0i2kRdeYJB9c6+0gPYb8Lxmf6AhDeOri9eWEVcbcKTYDVmJjXO+DPESwQI7JOq
b7bV4P96k2WCDwCHMuTiUIbFI+xf4poK/a5DxGWTCautyxlvRKhLbVidQXeBvGfRjOn3vCVGoPxJ
68/cps+F+/CFDxuyIyNzH1rdlmV7gHUdq2CGn7PtDYN9N0givNrz3vPpGgSiV3Y3KN8patE/WxVc
ISbBIfiLZJwePbMg5BIgIUG1Kz/MKQF0/VD1vN25YH6XJfZ7nUGfjayzZ1kfOVHVEGz69Bg3zt6l
csFC8GG1QXsS0F0YfRtbVYYdkyhJxE6LtmAww22QlofBcaLfYYLLAklP2vpzqsiP9soXqEY/5qDf
fULK8LqZkK7NN8kjuwF0+uAp6zxO0nwSvd7xcJDJMj5KnO4U09mvEwOYHEYRHNR4NJocK0+FNl1Y
7q0EV99gr3EoOkAeQ4uVePrdmsZKcqVx4lLoQ5jg9PNQg6SuQlKU//XQ0O5bZUNQZUiS2aDqLSiU
FH1FNEhEoNFmaPRVLrRhY8mHhfsJCMLg+hQIoYyEjOgs3eUj3v1O9thfg61kGcQgnTu867nqRWYg
7p22ndkYjwinNsGobogu0IuDcpv7/jwKbtWoQMExi0Q9sEp7YTb0SNjRZnADAx4A6lGJrNjPX7T7
lLrdFyIK65pCYlqXQbsLLZGcw5l3G1zQfEzMJ1l5+zKyrLc2O1WQxw625Xx2WJcPWVJeMFDEa3oP
lH1skqZylJe8Df/GgM04PzaqQfnDhN3c1vX40Mn5xctoCvBm3Q15R5tcIkg2cKOp7DdMKuNOec5W
g+h9DKT/kE3Sh0rS+risf0I3K3lwcQkS60ii+P1CBGlp/nZSi0u+GA+59C8Jip8hmZKTIh0uXnwO
Gv0ti8N8Xs1JJY8piDNQRarLfpux/TUWuXPXBadMWOlOx/jSlNVsykEfGMbfVxz1jcT3ptvxZlIb
k549c1Zh9nlLZrM7c9vwwV8MzkpX/Y7s0DeQX13m7snuYWFqA9wqzWyXxi1za6B1nOzudR7dcHFN
+sdxcWI2WX/XJ1YPMYg4AUSbKPdslFulcXOI+t5jZH8vEK0zRt8ot/3jeMk3aC30lvxUzYJTjlnb
x6FmrRKDDg5R0Klw4f6sx9i6emx0Brvk02v509opoKGL4t4yr7y+5OYW0JBTFDeOwmwT1CSiWvIS
m2S8axu9vpWf+VxfiSS3wUGJ4mBXKfdEQ83IngymIGeFbVIT6j74QFn2TT4ZGhTryYeldhvAcOMB
QhFGFrGG/sLQn1xXfmgYLPJIGhkQznD4iUNxLowMgoWyyG6eU8Rd9gu4Gsr/IqLe8UcKifBAA/oU
5UCsZZOT0KYfe4MC0SKQu0MveOjyAKRekh8bm74pnfJ6E4dVfQ4Zopk7P2zom0rnFeWifCSfBukW
8l4+pi+BP6BHMuv8ziQLF3t78lXk04+b8fZSQJwqs55YeFJSV4Das1FWuNYMtTFrPv/A2n8LqYIn
a9SLQvirt0Nnk2v2mAhM6I576oceCZc0/IQzNAKyydQCUxC3TjoHW4ET8Ml5gLFHRlfM9Y8lQu2Y
Kb9kFv2B1WtvDz4bpnYs20ORxuNdOoqWosUhFBYbAhV/2SN18JOrj/iDEcEiso5piXd+z886Bszv
RJ9am7Z6rIbi0ezDBz+wyJ1Zvsyp9+wqQHzWT+JyqmlkAEh1oGSPBdgWByqWgx5pCyvKYpSrs63D
emidOf5vzvp7doU+ybnA2uJny4Zd8Sjf+0voYtXVz4UbFhss9Fz6/iPJCekpG3FA9TkQlAjmAtVh
qDbMDu4bdP6HlCXM0VgKdz2Nn45VToQhEFM9YHtnwHY35k3wGCZudJg9Pmssu56dZnrLncK+y+Ob
5Y4OB1eLNIqo6aFH4daxl0T2wUzAegxUIXdagBZKGJnFbNrOEXorrtSu39e9A0TLtOoLpkmTHn7c
9AJJoUxNG+lbZp97mf4ZGla2Ju0Qxuw+WLtIRfZ5GC/jMT65tZ0QKFuAH0bhOAf6Mg3t2iwzdZ6W
L7LOIxAJ6FsHbfn3Q98EHGUxCQy6Pf/zR0EL+YnBQoLGCZvApm8n5nOYYBgmjmClzuEieRVh/dFm
yW5Ko27PhQVmNW8JKVh26ZOFm4xEASoKF0lXHXDe1kXV/TPiaLU377zuDmxhgzjJ204GU7tpQaHa
GQv8CTQyHINjKEd9EemwcgXZQk1DxgWOrHOQ918eYijam0Cf/EpftcXY0JcwPZQV0yjnyU5lzluM
HfUepSCJd1H12vdtwWQ8e0aX1m90V37hknRXyYNkILEZmPce3HlgzO35a6/T4xFz7HxPCNXbOLnX
TAfTvQAzycnfo9uzmWIbqGaGsCQpApgrl1786gYyY/y0Q47yMfjaZMHcB7t+WEmFoqqxknzvl+Zb
WJoMqlS6tyvprukza4goMA5RIM49ngqesVMYstMwh7bc5s7QsACz5aHp42s9tM1ZNczZRpFtS3il
hdOxVKrr19YKbXzfCBGRnW4aBEuEvhoPQR29uHWPba5iTpaVYrk+0hlbvJd9YC/+qKVRP8L7QXuj
qg8kji5F3F7WE2sj6tshKf19MhpX9L3kGDjlk2KeFtRlfYztaFuFtH2zTHZJk3rrOXUmpHIqh6nm
8EfzdDAm1I9+jOa4GCPM1BWup6CuUvx/9Rv4+oKOYomZLj6E8v4kEXCVbiqPlj1PFyeZt6LKMh4o
B2tV2Oz6kuVAJZP7SJsVmcohnTjDbJNz4Z0bY0mbzue9qUmT9EYU5O1aW62zVQ3/GZkrN7uxLpJw
2Lox2teyQcSA/uGKyoZmW6wbIn23WVwBUMuVuOCcpv0zmuYVXW9+jkeM2ES81FvXy10kPA3R6PT2
VOF82p22W8vBJ0/QL72NQ2AYQbr2pmroFHkJXmiZWHbG5n6KQueQt8VVzDNT8QeN836jQte/Gg7T
pcZKN2UiBE725Oyr4U8ghu4hJs50ZXoHZcwzS7PkW1N+cJVjqydaiNnXkJ29ZamYAs61Qtrg2hhu
mYWEg/YFl1QwXoawfeGGwxCU2mKXjNEWvtYPl575psOb1fGZLTFu78qApYpnV5r2Ds9EUJC1YyPZ
DZT5jZRJPdIIYcWagjNJK0iPT4L95qX1iaefq+ZlDrrXoAibmwsFAttqMm9s+2zRqL70CCeW2el8
QItt9kXzYOiUIU03oA0th2NkGCGVKCooYsQOOq1W2hGa+Mts3HkK2UGWDC8JiARfgqYbSYy61+IH
ZKv4rnz7oB0Jv7MqUVxMd02O6n5gT4iPFGjisFk0oLtJqVMDUW+bk95LafuPDt3tPwqFTWAOR4y+
rOMiTU6UVCM+JRxWBuLjHcvACDZ6Z1+63vcPFgGNhsrh9CrdfroJA7HATfZWxwhDp/EGEApSmpZD
0Z+jc6bcdW9qeFb5QLuKnWl2rcc67ivaL+tT+/vcboPHTKf3XQ+7sOwZPsBVudfJSHbBzKzHn9yB
6m5+hu8OVYJLD+vJ0ShtbJsx1sT8ySJx7W5evugW4Zxv9zDf0mfQkeuR8cbG8FSx42732BbuSxEX
uL5g0o0DOq++S5YpICMBYhjSYrTAFDGvtlIc0v24t2ePhr1jYpQ1zt/B9caVU7CjD9CLqcaXGwLp
1BaS95M9Mt1C53xOJtABZWhNW7tAsgeqlJCJ4dWT7Z1OqRcMr15KUQBjlZ1dDLjuK9tGkgG4g7iw
FkNP2Wn7GLX1yc57j8zn1EAIuXJEwyM/TeHONKEUzAG5KjkxVpHl0gw04z5F33i1fPN+MLg7KtmF
D3AssoPjtzBuBrWXjEs2gSHFilt72LIndtcEUBbwXatkD5lSMmNdfIomRhZ4Gojp0w9S4MgCRQew
sgur4fqieeCxc4h8dtajJ6pTQUjuKumtc+NCkxnw7hv9nNLeoSHpYUmvSFz9GPrcugEgeOS7DrcQ
L/sG9QZDMe7szWJbdELmZFi2F6oAlmLcZXYYsuekgMz6reWkLKv7AfWyaM54LT+SIdaYybLfUoG1
EFCdVmPZ9iCEnZ10lIk8ZubkRXbcNuTaGOKoh+kX706wFtPE8tmCq0pE3Cpp3L0wmPZaqWZ0xBwI
1bM8aujy2EtkeQja+SwIe10N6In2HjyGTWjHxwEv8cYPzFehAN5O0dg9drrOEDeZ4dEbqFDbrGLO
VxmUubHxV0Yq3naZAj1JWsfJqBYzYBxu5yj7pYHhbnClezdoUBRtlNymsHA/yHoOXXi/gZMxaAjr
H8lC9KBk6VzzYf72cPMgNUSuOw+wiDrf+OuxW9oAu8ShFRbsXtvk1AA3R1WYTGfm//1pbt2v2AGU
P3bo1I2xXyZRGrU9qyhZHZ2idHftGNob3SbPzAs4l/zoRCUXrv2BVy+wedG6BCaQG1R/u2z+hPxJ
rlsAzQjZiznV8bFv2kc+oQjw4Yg1H+TnWPsJfTZ4eIspf6PVyVi+iGhmxv/P71WTtTkepvKmZ9/f
4juhhHILjKl8ibyWHahroi62p+aeIVJ8HUx1sPq5P/mUF6e2Le6oBTjsQv5fjPw4TndzxaFblUHI
Ooh2fmojglJA6EHmZK5eMs1nWoN8wtxOHmVwAcrT8t30E9kCQnx8OhkqTvb9xbqst2QLJmfJRjx3
xKMzLrrWKjnIgv24OWbiRB14ViWVkT3nf2cf+8g8Nm+9QvHHyITMNtegW/V/KtTsfWkhjp1RyTpi
3DghEVORcSI0BCqt4arLEC1mnGAsN5iWc5zg5VdlhOmjMJsLs+A7zB3Lk1p0tJTcNDFBlnOvJ5AP
JgVFAqG6TgLxmhkA+CEgWSmCdddaszlizlArfoA+f60DIm5nwEC2D5++iSF42V18YGYwEL7BiJ+K
Caax/wOS6AQP8c6uBFkmPgN8P8m2umNUmSBjX88qZYGcex+912EuM4tfVYc/mF/bdViyh6OWe2lL
5fFJrE32UKS8NHa4F2ZLKLkL9kMDjYBivBqzqD8plCYralHW5XFGERbPwaWfhg3LOoMjo714CMW3
Q2bOp9Y2oC2aUFUgBuwms2UFbs+vhmHB5RpRJDYFVkOyrBlA2MESyOIcsA90iKEeWwfJ54QPEJVX
x7rNQTPDjdlPsXk0LS7ReUCxouoX6Wvj5Gsk0KI7JahQ2GEmf6fpb55FeHFI7wKrlmxUXrg7NDTH
Mm1JQRrKfbmUwIZAVtDqbtq5MkLl8EboV3CenjCkmERmWv5Dk5rfOck6GHvF1gFGck6VOKE0T55B
uUkcmTBrhkrGzyP5IUovsQGK8skE0tmXwQGGdvWceQoZltsjN49dVvpL9GXjJPEtEYitJxsrSBpJ
oiW8+Cqrfpvo0d/DH4SYz6I6cz8bs3ggJ+RaoU5dsw0iwQYu8+BMt5HiLcbTebMx3T8jgdzIQSd3
jV1Cca4UshL463OKTTDGykQMX0lvhnKMqQ8Tz+TAepS7K5gmlFpdvGdXezJRfVeDsk7aVj8RRyV5
78R7jwg95xHyFHN2a+f4DGJbBByYxJL96I8mrv4qwPoV1YcWpdqqL5JiG7h18dL26asdxcDFTM/f
TY32XgHOrdtMfDEbUFhe0Ub05pb+0oOSwUSgres39xcKfsZCiZK8bcghoP83T7gihyaY/wjbH7+J
kJhZ5+FL9JkX7iwHSwh8A8rlgIeYKfEOLNS0swqknR333cb0D1k8hSgGSMIujfmuStM3lHBs1FGc
0l5QhDh1eC8zl2jMhZg8RV9NlxLgw8Bukw01vmuG7IrzQBfPQRyJJ2w2xjmWSO9HM8qeJz1UyDZx
LWXcXDp3vBfbH3A+V8nO7qZ3gkL44NW1Ivlo2HmtPTxJwLqlCW65sxz6JlU6xCVE7MwE0JVF+d9B
y4FIxdQCFSUkmGzPgZveK0YebCnCzRyDee0kF35vU4REvEjCfXMi8SotUhPHKXlo4vpZdkH2FtnF
dCCLatFiY042s/LAQcuSX+hb7BZPI1wShVpuPwkZkA/TUbsFxTGP+2sxpPJIgqVaz6Zv3AOHhA8A
skFUvw7dAX0MLZQQ0JdIuGabQ24E9eZi2XU8TBHZ9CLKbryCsrZ3sQ2Y32qMDXcbWg6Ig8RnjLsU
SSvqveFSG8aJ07dcqxkmEOr38VLSjjgTNgaXDmTrRt3foR7nQzrGHqZgz94guwWIXDbuDrpIjIa1
d95hVZ7SPngcRO5depMFXZFm72bwJ1StcRgd1jtBV/fb2qFXVsKFMFE71tmaPlDJ28ys4KDlc8JP
4B5DYsluWcFTCFvBkkjZhUBV59WM8bKKwsSaCM1p8/SKI438rJC+HTEFwp3snB/gpfT3fWStaUi4
Xcz6YvbYozwPyo1dD9YfJzUfKebnFz2GC6Ij3tpNp7dJEEzvsdRPVcdC3+qIBmgrABzGYEZnNsHV
Tnnm8AI9F/SjsYQilPPWZ5XNnqf/63CJotwarzpycDoHuXpKpz1wDYzZLA6fJgdCbgJz7RRavdyG
Stl85FrnoQgFUwi/nS9RCmjKqF+yNBl+/Ab5n1PkZFEqDVbJHusrtrvpACmAcbR2MTSHrXdNIwxi
jAGqrxSiVIHO8ycciEliMPqaV+YmgjpPozSW16oV/Z68GnkW1VycejvyDl1V9XeOf5dTHJ2IciRS
cR6mT5wrJxD76qVFUrzywVqfteORAONV2Ce6gaivRpJQEZPTnrkEUKEVIPSE1fq5DPHBMWpj6CLQ
mRipxy55sOWxlrdBFs0G2Vuyr1VLpW2Q25kNJCRkwNGQ7TlcH13/TOoD2Enuow8v0x/NnL96phO9
NKL+0FTbNyvGV7h83uwZy4qtou4LZDIfW/GlxortBLfGKST+4xYGxjsWh/j5/yOC/++IYEC6/+cM
+H+QwP/xPzZP6//8b2Bg/qN/g4Ed618O4BQLi4ApPAex0/8GA9v/sk0pyXh3HbwdXsDf/BcY2P2X
40szIEPahfYCNpu/Ygy2MIMNy/mXcF3pBX7giMDhL/9fwMD8FJ7938nAfGtbWMKG7W7bLoQAk7//
/npKyoiEdet/xkM6trHtx6uiVVABayTIoxdSzxSLlkDBDbHHOTkic4dc1jgITapkrfNqooju1iPT
ZEKi7e/AYG5gSWWeUo+bvxETUVBGU54s3E94SDSww7AaIYBG6BSWoOLS8NpNEBjXXHd7wGEU4cJz
sVtkit1mAMGTpTqK+84v0B4MFFBJ+OLmvgviU82bLIem2ED9Pf3zBfZdcwqmiDFhR3xXAsPDwciR
pY65Q7j7FRVKomSZf+yJ+AmO9uY0LP+JZCO2ajqm5hOwq0PFAgITRA3S0f3tQPU2mCZilwPajU5O
baAMxMn77y9JqdZOF3qHvswzxGYAN3U7b72EUDp3ZnXbkURCVlbr5KtpmDGdYyLQcX8iHGbcoKlt
VwZdec4AlT0sHei9WF6cgHa4xq32z29SyJGnf34Vq+yq58zaATKvTojl4k3roaHBikKaIqZCTD4E
AbU7RNVEAIzFh1mw6szaQawFF7eTyQc7kq9Wtcymoy8WNGw7UUCsLe5mL/D0Ok4ZhThZTZC4S5xo
kEdvgw5nNLvAgGL1NNmsCOfC2hI3dEy4Wx/Mdt+MxN+GY3vu6ynaG2539dsWn4ADTIRhkne3RGCW
3W9gLdINbJobRnb2Q5MhgOCfYqwCU5LSoIL8lLT5di6Z9lUuFDBknO9T4T2SKLNo31bK9O6DYg/R
nRaVOb/idtqj+Az2aY6Xntdng4jhw0MMuQ+sbFsMjUeyunhIOvsnZPC7jqTmubkdlNeL11oOoDY6
kByeJnpiyOst9rS/ToYhYa4GF/l39F7W2QOlIlK+BMVVaDDLCBtErASUjutp00tBth9KxbNnVPfO
wu3rrRjYWsgG1GgibEvZTcY1/tqgtQlwNo/IDZttI6jCMmCjLcP15wyTyLqIpr91kDFRHWZmjlKP
b7n3SHIhgDpw77VbK+6fQ9QVKHFLPAI5ABA0EMcgqremWb+r3v3Gy+Wvyrz5cDXUCkxwR3y7h54j
AFwECdeMmqvdhKGicCjj3eYNbS6OLAlfe9IoNwx1VBJVadbDiYRpM2Izp48lcDFnGXxOMOnAQCNX
oXnlUwC2KpOMNjCYNYPr4AKZ6i3RsjN07GF2oLGkchN7+FOAu6XLDxEp+65dOgFP+ayTY/d1kNo5
sGZHLVayCMoweSOrxSPNfS81/bh2fLUqG1ZJpXRvudveT7wdfhUZB7Mvm102gvTJ3U/cmo9p9AIU
GbVWh36JdMdD6c8kKOXIg2vX/BOHxt8Wotu7YDC+jntxF9Z9dPICBAUBlSSD//Czhqe7KtBPXKKF
kQlffN4kgxI4VYhj6KYwA8//GiTxC56U8lxOHSRQKa5+565Buvj32pouZb+o+gTve+CPGfNYK9xn
EuZsLIKHGFePNQ8Hy0HqUFpkVuW1ejMnljTa9L09XNxtbcbEfjEtXqnZJ7ugw+nm3bAodzvsPZx7
7jdRoWqTxBo1EFHReQpRZiCMp0Od4U9pSo2BcWwK8XI4MbTVWJP2EQcX7WOHZ7F5DNDpbBDYMkNu
dppwo81YU9VzINMnt+6N2c6WVwZ5cF66rFpYf/vkME29v297C+uBNEeuhlPOlvWA5+UutUjaBUOP
bIURrVudSs/O7xzytraOqX/N0UUm0tvAKCyxNscaUK0Fu1hp50Xn3bZHAX9APX50mMpuQ3c8Zwt1
BLiZWW8topbRBJneOdfmNZijfkXGqSQ9hu22Kw9BUVwK1Js+9toNpocK1UYEwdGFF4DFF8Yze8AY
Gydj7M+sdb6jeY90XCL0sd9ERR8/OeUtcBYqGunre8NjPWVz+VQaDp/dt2QDglLj7SVsOX63ZHIJ
TLGfs8LbA2Z+labGc5y0x4GwS+Z50CIMJIlR8Vzms7WlQ9mBzgFhFGmXFrHVB8Li8MCl4o07pTkg
U9ylQRltG8DQhpOPkBP6aY0VqmawSoKRnfBaYBrP0R16hFgjQ57/5NZPV33Pvf9JpJi59nuUZ3Pb
Hjv0ygzf4UvUT2aabJxFPYTxEGRZeFMJ7iCzdr69sQPnSRTKWpoiOeWlfjIYH1gjesoqc4mcQMtC
EN1nmDdvXjBwWPQ/YYijfsBvh0Au6JFKEFMSCukBTUgEuTDQSBxjn+FaRfVib8yo7Y+pj990JiFH
tExwannlO/tbkZb+LjWiXeMPuPsG+G059J+ByAAybsCOJ9PBHbzv0em/kX6+2pnl7HSnNsuPMozZ
q1+K5mjpi4zAnMZFDXHHS499oFxm/9OGiSN2rRwsyojibPb7D6/3/vYsrA611uE6Uw+AAeS6c2mW
ZA1ckD55amxk6tgOMBGUNIVcoHae+xdAXA4+3FRY30XjTFvqKCbeskAsHoOPSGtciI7GdMNmpQqI
TGcgsK4nneJKxBpWjmyUAG59Y/D9k7bszZo5abdnUqLt/8XUmS23zXNR9olYRXDmrSRqluUptpMb
VmInHMEJJDg8fS/6666/b1SO7diyRAI45+y9NtIsssYW7lGRIAqHEotZmpFTDv1hCwbgQ1PKcxQy
+cxyyie72xMhvFta+UcbDGboo2yFpHM0DFc9gNCB/dBGynNzFOoMIkISGgREaVIZ1+aTAryYtkdQ
MzUo6PRuEwD+mMTBBlxUvymKMdxbBk0zk+D0XdgtmBJy7v28Fg9WswZ1V9Xr3BfggGwAXjSH+21l
vOY0sDYyJvNIeI2L7AjfkQ0AFlEHJlTB2xlQyg2IChiR6n95gTWLtIg9OfVPs0rmKDZQKwVMADBa
OwcTIRDXeoBZZr3K1jVe8HJEMbZ7y7mDjkH8UcPhMJNnTpr1CXTnp0atBPRveYlng0yDCZBHzTac
gRrdaEXjUQGEkTiDNp6iRdxIUDSCXO0WRf+xNtEAcrMFLCqgIkB6x9C4a9d+LWZObq11b6U1XlzK
LMplBDFZY6hdlljJztNabrss/Fv69K/7bDiCR7vlRvXK9Y7bu7QOVrx8kBww7nPs1D0KUJsxo4c3
Ze4Zfy8mcDCF/2OjZzIEFh+NtlT9o5dhXsMzyegut+sbGRvvBRQprC/JvmnBGSiwoU35HFoJPgcN
h8pkvj+2tbjktfNLuO6RpUgeZXiJweLQAt3lOeMASDpEViU6sm3/5BnZSaWQwUF8AdUHh1r+WZka
zEk2bUyZGo/hB/0wrq9yiXBlYhDFf70rO5Rnjoe/F2b7B+I2SagEQjuatxDycwXWxSY3jVrmUmB1
7UZYnt06dKKLMBzFxE1ikF1rjD5j7BpIWfoJUSBmodDOTrSpPFukEgevRlljmAutCLBfthNIwF3A
E86I6rvrq63tD3vlZYooceI4Ws5R1fwxyZFECmP8280nzfQMXAhQ88wi5s5l8hMzGDt7nllEPrOF
TUyWggQzSTrpRi306CrHIEwxx97YXexR/1kmQtcWKqSRY+c2gIELQwD9PWJbB334ZiQCDbMYDtkK
HHdU6u6TK3ni2beoXIoBcf/0aOoF3D2Atb0AfjNp7zcAvCix037fQ3TZmTNZXvRdBj18eCYD9cJ1
QPPJ4To36pB6gFTMtoLSJZrXFGEhnXe6812CBtQvpnwf9HG2991f3kjKGriJ9geUJSjt8Ky2uTXs
rTF40uA7NiNovT3kpn1mF+Yly6erTCr32LX4oAFWo+8s1LNaJKSkfrqBMvlcAlve63r4M/T0slRo
ih8ECmsc2rRmC+8BFZNEBWeRLhMWBSHmnX1o4hg9Ma74rY+H5ayKBrBlzkAXeOethL249yDlclGB
Z/KSmrsjv6a4qe1gAovdpx+Iw8Wd7CgBO3a0dvai5Al9lMEhGkxkKwEnOdqWh7kbGH55Cqt+VXxq
plpx3vwwRD796cP8I+VN3OtQece6CfFl5cZ7KrT7lPTy1AXHWNji2FchFcOEmnJq4uw5kX1/4B6n
Agu24BxNUFZ+taPGUM9hkf6UBR7fgXBbpFlRy+TEr0BkYLYW27zI5N0HM3DRRviqVvOL7AaiD7Lu
PugSGXbw1wjH9sEOD6CxljvzKeYkAqtOF17Dzl8Vr2ih/Fb0B/7JuZQpMAMMVp3K/Os4jbWjO2Zg
y+kqIiWqo+NwcIPiMz/NJaBZN38Zqz/DonmL6gUvWK3PDhheHIgkh8I4L84y+9v6DETiPvSR1noe
RkmPKADkZgWFZ+1i1+CT3w/2+tE8hpowzCAj3xHO2f/72n//S5Gpca1ToC96aWlmjihPQ1u3evP9
ye8v/+//9CIJL575askcW8b3dzSB24bM5pnDOGVr/f//+b9f3BGncgEWh/xo/c7vHzYJi/9PtnW4
JrzK//6M/z3j74/+exa06Jtz7If/fYv5/Xu/v/x/n34AMij0B5Sv6x/y/ZX/PfH/nqY1o1Oe8uX0
3/P5/vJ//9vLNVSPUTT/Pav/vRbfP8ejA7hrlbu6x9HG9QZEQ6a9oCbf7db/gEKJroqvb5ue7VtY
Qcaoc76lYjxOKEI2lhEHD2GBGwiBLcievNtCozBffUmpmjh63reGlx+zBCyfDNP7VAHPGbryN3iP
0lx+LLSe72mI66unCqpV2TzJwfyl0r4FE0FDeTQR830/xE6yzbEC3v3aCp9sHQc34YjT99eMAQ0M
B4mWtTCg9A8dOLQkW77k3pg/j80zcalbe+x+h6ElTtqtwxcESr90Uf4Zg7TBTQebPa5SzjgBhunv
f85Vdcw1u15nGv2hSYzuVRf5cIzns6Ry3CKTkG8JNv6D8pjQGrGQO4JY40Ni5OJSdRMA5dZenkfA
l6xOTwP85W3YLhYIjsl+Yox/Ujb90BZP37bIqKfDsL5zjLg4vQoe7YzZrnZQoGcF5hf8JDMN74B+
cF/BXvT8+uDUzm9Dd+06ujPgQkvxhnmUlNklYCKNhpRu77tn6kNVeme87SGIfHKTaOrlOJhtHE3E
WdkOr4g/k49ZWiPjw8CrHycsFDfTYHKb5vFj26jsbSiy7WCmy7+xMp9UFVPwOXByfTz98CCsfxiu
gTaOaHBsYZwWz/ugsIJFUovf2SRWY0xFCFM+ojH3g38m3GXGp1P72XfdPWw8BzzitLICjZA0l9la
DyDpzoV18olIpyac9aesVTRCjNpiQbTu5px3Jwma9gA5XTx5Cdub1xAeU/m+iNzYfNBZrv8yZTrY
pvUroLI7NoKYXIS1AE4w4kkMhE+VcpjTMfnf9A5sB0TL+p1XBQ+WYf0SLeLEGn3XqcxS/ca06IBD
nwykJPtsyEY8gEllJa8wTEzVtajr+i6NVJ6s3mH1a6z6xS7KmC4dlgUsxH9Gabw2fVYc0zynWhw4
rVZd+gTc+lQzuNnMVsUQy7ftSxPQdZQD49ypnSxov85HEXTDvgIhdDbH7KtAWx5JlYLTLTlIFJvv
EyDjRMA6JjYdf2i9XWNYwxqhEjwE68MS+t01473o+pKU39TgVcZRdhXKmyIlJg4VpDRe8ngB0qaQ
jcxz+ZFz2x0gVS0Xq/bny/dHYe7TSmBQNLSs9YXD342Q/q906WaYvp0iHe/TB/SyZ8F5USy8OKb7
0jpmfhPG1lvSEO5VSnUcr3YtTUGnelPtXNaNtk+nJ0Ivx6cJdteqqn+bFq6q1ABgNw+c1FMw/Nfe
TqETLA7mE92hqRMPPbRStntmigumRJTYaq+wXGZyrm9j4yYvwlMdWc64EGQ2f+I1b/Cxtumz3Tn2
toVneiBIerx2Y/vYTTgzc43YxVjUR0G/KgJQRGfKyevjvGj7EXsObryZ037uhNluyXQQcc3bj6Pj
hxgRoaDYdUqTdqweFnem3maiVz1owhPRQiR4vteQIlzrG7ePceW3tbE3LPfdWpyJuAME+RuZiEM9
y4awUqEhzYh3InorTGIEIhC9E76Uq8ylWED+IsGIXyhFVxaaGxUmJhNjorZD2xDuO4SyRIi8DysA
2EhBL3ft5AGnpTgsk/zXkLTZ3gC+BvjHeBnzIiFQlG8oujWz2kYgb4U1kRA0YC8VOeKHyVqew6Ux
zsb68P1ROmIyFK0NOabxjXNlfmlnxSyWQX1oabDdBgl0h82hIURTI7qDyH7AE7wF4+1y/RWUobZ4
xLe19Wwa8eEcQhuNf/rjWEaCBKlbXNifrjPRyAxKvDvIAWLakFWf46ErWD+FSS4qiVYuw2lnY7Ic
HFVvcWlU04R8umi3di5/gLz+F9R/UPKIWwkfzZ2WNELR80V1Nz6MsVvt4kHnu3wywuvgCB7KMj1C
HXpKG2855+uDtD2PplMMl41OrtV5/t6GEX8ZgEJe5nBMzrx/0LMX64IqMztUKfJFr2FwywdmJ5z1
oHyAvKmutv0HYcJ442pkVuzLB5+DVSSM1Nk2i+ve8o9BucEZNYjeW6L6OSh0Xq33GfTNyUhy8O7g
jbIMTboPxglRCwEi2hoQf2IyH/Ps3tm8VMUP4UIA8CU3c0p2gxGzJKtb7WvAAa3+QRwbdYorX00g
LwCHadyYbvtrgeJcUt/MvvVJNJMbjZrIq4bOI/0p95jPLaJvzYRan1IYvYMbPmWrEQ98eSaR88bJ
wNAiz75kUPyQKAw2cThcGkowLX6VMU0grJtzs63d/g6AwKesSPfgpQltgVZqQQzZBAxIFM5mlLPH
ZahfcOtUofPPxSLl5W8BLky6wBBu4cJO9JEXc2ejzDz6WYdFvAnCTR5i8sFhA2b/Y/3tsP/BxWIM
yhnvGyUEiaKjQs4e+jl8BEZq74yCtg/ifhaSmYrA4SJx0FMJPzibuflIWjL025rt2YvHqAMOvQ0V
OK4MhoBi/9Cm3A7sTGbvoanV8clyGbgKdNrIfBml4FaIRJOc+mW6u1q9eHn7izLhJUGYuAzDRPs/
xB7GlN2y4BjYeXsCp9TvNCpbF0wGQi29FuQxoxz6/CWBRL5XRSad5YfYHy71uusmIChpCzhv9BZh
AbQoHsSVbvBwJcBtozLb4Vjq/B0rH6BFiUQA7AwubAYWRNZDyhVu+ErzTUW1fJExQKFCWP8yNZ6n
zmBxJv16QTiRTfmb6yRy++oJL7xr1CYRqkpsAfPz7FY3O++oowe5mWECY5IKrrhIkJvbpLo/hYYd
TcXobpWFCseX+NsJtHwPzcyLnHgB6pbIJ5Te45EIHxp2DWF3JBvhWb9wrMZJMAPZ5X4zEnu66rqd
CScPLE5OvzwJameAFh+OU/dcFt2RCTMDh8LN4dpX997tTws/qiPGaCPQFOJpi4coC5B0Q7oBMlRs
1SpHt21OcERwp5P52bJFWyw/15pUOp7tZhjAS6mRg/kA6IyBJB2m2l1pTGCO2JRde5leK30YeDrn
NpkwL7pv+QKJWad0GsoQuwhm22l6d3KZHgXddRo1zp+2d15mCjkjjRLpeaeR8mznCi22RTPit/Vp
anJfkVO2AhLUAHiSWVQknxt7lIeYvaTx8KTTScRBydB3Q42+VM1V1D5O4n5NgNLmT9hKLyY6p8hv
RupUv6xOMT9vW5Aht8NoyNnbPnd5EL7n6KbUtNaaRuZEC7JLELJSbC0h9FkG4EhzG9Hq0qTHie/D
+CRJ65skICLUjxhWp+QkivbTKLLhkUvHInTB+ctYL9yExIoeLVpaz4tp/zMydqnMpHFl6H2sG+vS
WCFBXF1G24Ez5aW3uxyBSFgcvba5YGCBVVpYyV77erwlLUU/rokezkc3PrDuLjffc7wtsTTxniSp
7OCO6KNQLWJG5ToSouRdDtjTGwlTQSkgZBlYTLaMYIQjU4TK37BbXpQUz2AFUY/yQv4s4/HLyRzU
4pl/7pLupzfSUe0GCw2v0/W7fkmv6DfxsLsDvGbekw20Yp+7zCIrRbUYJODc+R7uyAGqy7vWOLna
E7m9GJSl/eYggDtXq8dbpghTwgUH7wIZOQ65j21myWpmeBqgodmhMKUX4pcafbDVMb1CKp/ZodgO
ZZ/dExz/W9uVE7Z0AjqatcXJqs0oclNiv9oBjLFRfT9CHtGbBtf5IVjs4QB2I99LA+M7x5eYCTru
OGXhpeOmytnENh2d9x3p1199Wj+XWMPvRTuv4kr3n+nlv3uPpJ5aiaOneSXbpnl1gvkmUvlbueGH
ZcgrSAVagDUsVBkXoKaGW+JpsjjL6tlHYbbFcYzDKsteuCgYmrlFc7Py1c1oIZa7L11LrBMHE4ZV
QRQEHrmxBPnARMD7VWUuyIEpvMWigilv/wxpQqSm/UFD29rFGaPdDmjGvm97fjKTqXPPqYQYm+Bk
ybG8gp0Nt62pmx2neBRcgwE9dSC0JyPuhafat2fTSMiecodDWTUvte6fc3qLyxRUZ9mXv2WHYRCp
XGRaWG3N4XEcg24/hD2dXpMqgSiHqHStdCuV8I7psoCH0Wm4LRuFLSzjoA0P86ku7GqrSbvrY3AU
llN9LVCX2ZdJxAEks/OCRu4mZTy2ZrESJg0sa5Ap+vbP6KdkLQhGk0IZpxT1DWMn8P0j71nQO5+p
O2/cVGHtqItzbmieDAdrQC0KDw9H/tMEyzEiDS/bDXmI6UUOL3ZF+FFQZeiWl8zYE+DezOwa0qoj
Ccfw6JN7thlmF6YNwKsgzH5jcjuA3DvYqM9BNRisOAmvd1D/FOnY7QpUFBtzjnftOJfYjST5zRjC
gX/i8JXdlkA1jxYqQ7EsADG1MZzuB93FCUsKdvewlnPE8LZ4GDtAbyiAiwdWNWPnKPx4CVoGi5uQ
T67o+INZkov6/Y3fD99fsEqltn4/Qnoql/gywoPdAHPEw5WHnBzz8AUpzHCsqmrNSmRmw/DdDOff
pNQXkUVvuE9VgbKOIGOAFH9sA+G7obAQSyhICzRBA19uOAH/6uj4EnHwHs4XvbL5y3A8eihqd26G
oEGOfyyAMttJmu4mrGnkDw6prGYJ1MYA6+2lAzE6U0VZmwJZqmCetXEcORViOTtJ+KVj+0kFgheU
wM9NTAAFe36XXirTfcvyob7nVUKidRqDg9BbU8lfBqdJsOBzh+ZUYtFcPI3rrJsfaFdqEpLta9GY
5kPQ4j8R2Y8cgeyx7CgfjNm42xlgNDLfneMAm/K5EabmQMc22XAiUo6d3nPa0lIixR47+SGx0D73
gXNrlizcmcoGwsCJfWyyLYILcXZi+8WR3LphbklgXK9VnRCIM3CExkTbDvgGVww6Q3Dc9HF4hab5
h/D6fD82DktcVz8K76uAH713GmbVzKwvbuzWEWomDnT2zNFuSC95Iz8lozDK00dlKcR6AX7zmLCZ
GXk0E5adzqofqm8/JpNDO9mdwNCgGTLRPxctlVw+BY/JJH85CrW6J/ZQrOmNI6WAV5aLNVsIHmn9
kTKkSpvpEDcEALRG8NPKP8Ad363c+idtOqyxXCKQFJiLCufFeMkUqVZ5irHO1qRdjLV6QRDfbMkg
2veB/avI8RmyXXLcAlC8tPMvRhB0ZNy/GDKelfCvTWN/SSYuTAYmb9cCThid9EF6otgHExZ2hLob
3WY/0holiKeJcg3rJ2+c3+A7HLNx+YvaG2iSv0KnvlKAQU5uXv24xfSDW9V3oGSRTs4+yLGA/kkv
zDfPR1fcoBDHJjceCyN+Lkv7b849twM0+OmJxN11zpYhSrwmrpGr1VmPUnkAjihcGyzlRR7+xlDw
R/Ussi0BdxumwPsavTwCiKmIEIbV+wqcRO9h0TlMGKy7wGLyOYk44gbcJjN0atv9olKcdgm4rlO5
jCdrTAhDBBPbrD+St+9Oo+cjQwS8sSzmRK7nlIeS+mor7HbXB/9aqgUmLPQDPP6auRpK2iTJsvMs
jlfmYHP3qSI8FnNIV046V7JG5PPMKbZxSzjJchwOSuKvcQSml9h7b2YkQklDw9DAscOYWdxLSase
otkPRJXBXrJcWefMHP2tHBrjLZvzn3U4+39n4tgwuLBPyWK+4yqHME07/y5GMzhldkVXYjAzRDTS
2KCAMzZuklpXzNl6S0+GKN96+Wp6/ynWS/UeGP4SWWyKUdrVZHKWhbqGIocrPvvDq+OjmoM814+i
f52dhChW2/NPUPKHR5Fi5Ee10HzpnT878otYcRCEEjFEwgpTidyOjLI3LtohvsPK3N+yCUAfQYi6
MUu9uMRrfSloE8iq6vdclCri7u2vPSHsqO2BH4wOCptJTxcv5hCaMOH10tn+8kdOq6Zb5i9JSbZc
sXZakOD0TvAU+Iyox/Gk0cJ9KR1/OYvnvqbKoFXSJd7JdoLhkQwbiVRdNF9UnY45vTOQeFIBR7y6
UOJtjhfaoaakjhHwRG1XJSD7U2fvOkO2dWvsJmoCy5AGdror6gMhNH+Q5TJXYgV9mHqi0IhfsyJX
SwAKgpp/SIfhzvTFi6aAJDiI5+MZZI2kfmuNrnkYAT8d9ZKqvcH44FewpjYPRf4Bjdg/VjbtTaJf
LkOXt0Bd0cLliTwmPrO+bgJwsxKT8Ybz3LJmOCdtrvDvZUdhFk9GPx/jGMT51Bq/F5WfsuWBE92l
D938bPXDrnawxKAJMiJHd7cKq8CedhBs3U4dp04+dOgixzgL1uoSL/dArV8l7GFusseavOkJQtv6
Zfto0W+7Of4irwkJrZFVZFyvmfVKvunPufezi2iCS5go52wU6CW1Iw6BVK+9yA+5dNQVXgQoxtFG
kVgfJlyaGPeao2nb59JLEIsBGptdA1OeDm+BgpxshtZnLQQZSpX1OiwDKvNlZB4JS/I65Wo9n0Iv
ph8sr+GC/UQRO1GTgbwqow4VUrh7q2BNKP+kTfdRe8CqE+u8TM1vXOpatL8GYhjlhJxgQDRTKqJV
aDdt5EynJ9Tp3hUpf3XovGgbBQQJsTpSay9noJNKNmgHIY3zJfBgNW7tyf6giRqiK+tHP7+gRG2g
lCRijeJa2VP+U0rCDcAyHgIADnvVMj0fQEw4ndM+LbBDFgezVKZHNKXM0hawD8gM53MMfYnca/qg
SRiV2dQ+ePYreB/z2Ln5Q60ZJhsD3Eyc3fTAl9+lJdJLN09x5EuPYObJfVcJAQ+hg44nzEjzy5AN
5gACEqsTTwIeADkfb8DsOGUUKBZG5ZD7Oezizmtww6AvchoSnmWffs39zzBuu0gwntw+ez0yc1DT
bwOcl1tdPtpTaZwwh+BA1pvUco2TxvhrLuTwkA4kuCsyN+oyH6w66LFbDcaCabt/QXe4E5ScO9DC
U1RU5D+FVocjfUSrUbuBv0c70O3Ia8lqRAtpFeIf8+i/IddACmwc17HLAIW85EB6SCehzsGhMWWJ
KwgaD/9GZ44Z1WnEshuNB9/2v+a4nV9mjyGYyZR3p3HZZC1GcXSE4Ws4D1fO04zkhbvQ2LHViBwt
OzUpsQ4Ia1xWyylyx/FF1rqOAnb9whjmnYjtDlaTdwyE/IEE7B17fhaleYdYjiHa8JaMOHsSjzgi
7eOl7sk9GZx2PuaWqEmyMlja0KjUlAHDzPCbVEcTisfMFjBVak9v6Z6WzutADoNWiPe6xGS0B97P
sYez7ak7IJj+LJtD26/qkfDaBiRIv2pEIZivXF4BJB+Feo0r+yNvgvg6dIpcpgWMvavhKo8ALdZZ
QS0pMWi+U2eglmN63B+sgWNc3AOTFxOR6Z698NEuTOsvAxM8nGXjIueBF7rQ7klW0zHzgMZ4NsRK
SfoGBVdjnx0LgYYFGE3AnMSQeUhYVEgbMnGveI9jAWa6w769pChA6Z3iiB+ts+qLvymmHSg2xBiM
HOYq6Q/IB+FQuwz3bv97sCYFPsOhhYLhPoaNHC/7BNPI3SMkqJGVhyNkAZBntGgTR7IhCnujl/Gl
l2m1LabG3zFMmqT/r15lgGWFFKNtCMfqzHoN0THJE1L+eY5XQlyDQxBMEyDv8WdMTwj8E0c2v/BY
9WV8QbPYRFbinhJmXZSvvPY5gz4b609EGHVwhHOwQ8/McL7OnvOs+DIC0UVayxn1Qv5kAmY+JCaW
bSIc7r6LtzjOucSGzDta+R9PlKdGVcVzlaXQpIJ010EfJQ/sJtnQmbFzH8SIVbuWoHWY/gYG0taK
vKzLj7pVSBTorHb9JZ7BMEw4XDaqCl9yWnKw8Wa1YXIvPVruZt3bFzN+g5AAgWGxeEtxA7nt89oM
UDTu58V0IWfU5dZN64+W0852MtGbLCh5U2/46cRQeMJW7oJZVzB2uMyWCsSFWQ20kj7yZXHPkjkb
THsCARjy36YxPmX0M7BvMk0Z+pmWFUJA6NbF0XUQWGHSJterXTVXyKowo+8zIC8nJ/ODq+EXf1CN
fZlpGm4SmqEI87tHjjFt5A6+sRmCN0uhKZCo3rMU9ZxRVTdO7gRPDRAag1saSg6FRfyG6wG6x9y+
+WZV3bP0b8GoMzUlp2rlhzf6aX8aN7NfyGa9Ok3OiEIk0NShwoWAVDd2ajT7tP/bSsgOGrormuQS
m51do0xDN9vV8h2wjAsU7qe7WCWisKpmkSme3QYME3WrQiYDP5xujGVMXbRYHDTdijJXUpAmaRZS
vsitAxkeO0K29qFA4Ob2Dy8dPyDE5/sWeQ6G3E03uca5yejSwM2L3Rfp9z8YJX2VKQ7HFT2DaKSJ
aL/T+FQ1kxX11GhIJR3ctzIQj2XSX9IUeNUIPZmhVnBO8OeDMU8g5yFfoRvaIrk1iEoA55EVumUK
QaE1rtY1q/nRdjFqH98iZ9YOHe6O6T554PFbAHmbKQyA1qSY7jQVriBCkl0FvkcOvitBGj6V2HWd
ZoIuEAZHIkD2ft65p7BwmGnwijgtaYgaFzJmKwwYndMd3BzhOknY3ZQ+syvYu6YUv0LUgH4bwCsH
9A9J42kMU5DkRK9wHn4u2qmDqQzG3oai9NnMzQXSZnWcKFyRt2NvxemduN6D27EfIPRk6EX0ldtk
PTmP8W92KpSMXvtvsnCOdRMxuIXkoiUrh+PcAWHXC2Xum5/ZURm0mP9Arm6d6jYlpEeadg6fIA22
Gi/zQQmY/T8cJJIoJP5yEI4Wlzhd6oeRTv+WQYtHGcoxqlzOmQFPI5HqKDNETw5TY5SaTby3AkRV
DLPf4s59w+Sln218uMPag5r+cZ2a+9xiJooQx2EC7VJZ1eZGe/1bsLgTWffrApC06H9G9ZAI+UdM
9ECnidVS2u2lrpC3SotnZNnZU9s5/wQDeKAEsBmqkk3BsnDIcp7K0hZRfQvXcgxYNTALbjwcHIjU
yItxZ5S3pXbhjAJd2XTeXjaaKg7QXNeTt5c1wX4hrpPOmf1oOLQUqtbhnK+/NEvKBptRv5sX3Aej
UT0kXuazCvovbqXIJ0wMm7nWsu+yif09qKF7tig2/MoeaLfax6AZHw2vYWvLqrcczCzilSLKG0Dg
QOpPmcCrofLwxsEFCXeFYiV5JkG6Q+IL/3ZmfI+PURJHqYJ35ViPdWlVW2HAiCNGTAcxo5paPtK7
yqN4HcpYedRZpHO0qN0guCNo9YEgb9IZGTxbAOZP0PoIs0kLQE9drK23jJ+YpN7b3HZ9lLY4cuMK
8mLmooCebQQGfu/dYZ09mDkCx8DTMcRz7LlALQ5WcsxhW+6Cprt5oMRlAmYN4TBbKH3jjR0kv6BT
oMnuQKDHduTpUGzEEISAO5vyUJQPqmWNrSzqcyrCk2uYP+si/MQTO8EjEftOdUe93phxaNLqb+U7
mJh5l7lmVA3ED/b6o4Ucs5/y8Ti8EosJ8tLKz+08f3z/dZkLhr3NChT0fvnRVOq2sM8CVaNFBbM6
oKdZLfyNttnv8ZR4e4PuX6Rre08o62flYcQ3iYSl93QNx5MTHlbiXUdKoq1YDcOsP/vugEMgCOtj
wIRw2+XZreWsdutHjfFyuXWjgUjJJki1An2YO4gS6Tg9J13xzGrJG913tKJ797j6DowWzZlFUC8m
B1lv2xJchyGXz9jBuMtg+BcFBgR8f3pqlF3s25Us/JiIkj6VUV37pX6b7OGUae4YhPJHqiFwxyYA
7bKznhEA/DZRny1M+dTs3MYeTVLjaohZj5UVrlg+fGy5l1HwWAZMPZJAaQhsTBwbd2c981skioR3
ZukkMdDascqcwGr9MYWhvEz8qk5Zd9TMeAAM+BXBaB0nw7mEgm5i6yyPM6O0yAF/XzVVZAdnEklC
BwvvYtkffFqifom9fQZcjRLzM91VdPb38NqcKJQMerCBOlvby+gAS87QHkowI3vTdk7iLLztjYVN
aNOIJ5AgcjPanxkGAgS6zoYp/pXwydOoi3lH1hwCiBfDr+NtmcVktBlMHBZTRGSuvMzGyZ4HqPfJ
9OJYatwnE6sxZwUnX15UDWwHJQ46dNs4JtL+chxgHQNj/02VXvOafqhFkAwplc6OqIC7DPs3vH+P
fYc6TNQDqDSjZdKeTpf1/Q9Acm4n5GJO1dwB4zwAvv9oq/khb9WwhwJDkn1Wbk3yIPEUkt9g7ZCf
vQZF/NdtGvh5obXvdHNY7Bb2YI/wg4g6J/RvgqAwWpji4kraRRODSZIPOgTsRX3pKKqPXWnex1kc
aRhgsgiDT0pRkgWth4noYc5ob0s+v2nBMjqHyNwN3HVeenEawkPi2rKJIsgvuL/EfqBPCg+5oufI
Ko+pFpSKY11zU5/gLBBHYwLGNGAk9R402f4zTYO9mhDPk6ggenPlBaJOxJ/0MD4yFumPaMAQGcHV
dpgUC2L2YlTNgwbwNnNDnRy5PBR18WyGBXp1wl/Qd8bmvjl6YfqVrKR48mCwRpgvtgNT12tpJSZq
3DlV/De22G2ECSDf88ITOUaUoTPQ1L5nLNL4aM8CJ/nIPH3IXLulTkFUCLjmqGiyMQNXlCeI7CZk
UhXM6zltbjqzHsLSmI/B33Kw/P9eAFfa9zT2N3B08gNEGlwoejr5CfdPmttHUZEexNpFHGrAKCV/
RMCPeD9MAc8S/9jWfD84zcgVjlwTNx9HjVEnGGKGlgq3KGGw/odM9IfZjjWUmoaXtgVFnqQPRBQC
Q9a429gGD7bTOEcNIuiAyF+lvCxLiAdkXgjsEsDeYeQ1h6aR11lOZ1FxJGHqnPGbQlRuHivDWFHU
QzPiVewZ0RfOk2ryKRJl8SJzCCqYDA7VqozwXVzfehwRFiBYn/vqs4gHAAusq0WPc2j0S5J8EZDb
vXxA/aAwnBc/dTH+HsEmnxp6q+b/Iem8lqNF0iD6REQUtuC2vZVvSb9uCFk8FFDYp9/D7MVO7Mzu
zEjdUCa/zJN58FnlwyObLUCKRTYyeUJQE94ymkbWiWf/E7bznDrguhOU+9B8H7RkTWjG+0DAApoh
+qzcIjg5ZDUIn3GjsDSu/Snl00snKox7swlX2dw+IdaEu0zN7wUcOSCxbJs++yyTT7g3WnwbJNVg
2nd/HEi+udShg42wnYfiPhr3qNbbTKZsqQR4tzo3skNHxh4i8KQP82AyalCjzaLiQyTFaVSnGClr
7nzcGC+R8VcaXYCXE7elIQvnnFoc3ZS0j3NRpttZ+Rn5n5F5Bw0uQ2ftKfMwL3HtnxxeE/SKdaUr
9+o14jbjGCGxYQCnmYNDnY6HqXRxwcrg2w0URTT29Del8jsom488GYgqW/21EikrPMrb2kgAVHCg
tgLCL4i3q3rpfuvHT01LwqZNDLUaXZJSbotj2h4hpCT8vzue4fBcVOzyekaqkenwPM5EZTGNMmLC
FaPSJ7kABSd1miIO2lH9rzJZH92aZKU/lkcKmB5gAgH7d/YRpxwGjN1zB37QyqHptGb3zs7L5dtb
50FxHwb+E0XzX21bGpsEU4JjHOAkXjCJfko2/7bglzCM/JbK6V3XWbtOx286ZK1ppjuXV52sz2/B
mRCF8N7nXr4mFrNXcXce3frE2PARZ+Khp/3KCfkkANhcPWRbx+kZ3l6taR8B6+SdKjk67bMCbKHs
0n+qEW+EOZ80V2huxTsniH46HsIoWXZnxJml0ozflyrYF+myecahu4McOM3Au2X3ntXh1bCqg8c7
ukIgO7cuRaWJMB7jMfj2cfhjZsYo40UEM+fkJ02nh5miNeCHKyHGZ9OygX7HjPR0tnSewNKtXp0u
/52l2FJsBe2goR4pZVAl8124EJvccrxMghIBO34CUwE0l5gsUskqarxqk1JTYGvSzBMtNysulDUR
pk1UkemiASzlvuaE6cJDb3YhPlffBsZfiK1lwC3CDHKcJbArHXjHrqeLXIoLRoqDLwu+MhTGZRH2
s69WTdhg5D2zxg2qKeNG4vQxjxV59nzlBbx1NOX9ylA9gWjDTl3Oax9jTeUiPgT6gynNxdH5mjHY
c8cVNrNQmWkQhf6h35twWCj88s6I3Wg7Cf/Tz8A7m6zqDDLjTeiS3/aC9lvt2jZ6mouzJ8UVh8va
zemzUu9dqOH7zowNeFs1Z2LSxbBuVXuyNa8HgtSmsg0Djm3HwCASW0jpjD5p6hgLTjMNZs3QVSfn
Y/LFx/AaksFjcXA2PGsn141+oqE6Zkwavci/ul0AO7YiOOO0H9hlCLdw5DPpwODmDN94bjASKUVh
qbgAxXlIGS3VkfuKA/cZUsAhkQJiPmVRWJ52pe3dZqe4z2vJNYMIievwz7Gn9J7K+3ttUY00a+t9
0hz6YzFvi+ajmHg9erT2tez1jx7vVSR/e3AAOxFyiOeSDDRmfptYotfLAa+xstvoOefMKN8BJ6HV
ZltFLyBNDi0nfTa7oaPVJalOeR5+ywZV1NBnw32HQn7ULs0ghETCcu0nOEjyYnHKGN+iYELYCkaZ
eZQDTlf3OmZTn0p2LWjIVhZc596AhyaCE0+XGeszTdVnhreEtkPCNKO1oXT71RTFC+mZ9bItSAq3
5rz40EXoIQm6mzD3v9kP6yTiNWGfYdH6LXP/vSIhiOBh70eKmjXK6oBaFvfDxUyNTytwy21YJ1+B
izLjuz1nfyCWqNmwKt+KOW2WUsJizZJ+GLPg1Z7LfW3ZW9WFJB3C4LHQyS2yyrc68Wimr2LUsfIv
dtsz0zLcpszmiWvjlGFBOrSq/ecW4O4cTkO1ogdtVFgVg6HloszI9lyL6WHp0CBn8VpbLLrDsumD
UnqNWRZA3aB6hZehA3fsdN0zxoVTnI0IFCK/6vZ1TCj4Whov6lHeczO+2k1UrqsA+klnvmIQDqkF
KF/rake4Ht/yBHGoVSSdgmvUh4es8uHiJzWV0wZlUoiA7KFvekq2xN/fa2VQDB0CpRLDQ5tV94Mm
lJXflbbLsTsKv4XZP9Rl+NFkkAU8viGjDl59tzo4nX634vjZDigIXXaLJn0ZJpwXzlTcSsv7TYcf
34ruRp+rppv9OHkYrIucRyYwCJeDseZe8MrNm/0E7rXMkVGyteAUmAXir3NEBjsCeEIQkzv07ddu
IBwzmh5xWR1eaWan15xELV0MD1MoH9VQ2RhWdvN/IN6xuPne4DKVE+umdk2SAix0Hg2Vhh08Yq97
cltE2UgPZ8wFWGMq+3UmZUZyOQPnC/WLr4m2JO7jgv9WUSNcsqytktF7JTT96wo2B4NzdBf0j2VV
7Qad31lp/hc3qGgvrT//ZVT7rephfNZ/uOjMUxwPz3Z7K7PpxQSjvPKh54fBpzexoYsiQez2Sa2r
gxQMTLq+cPHhYldDQF4vq5q36hN0gOUlcsr4bhol5VMzxb2sw9Y6yRjFQ0Q4MrhkUd/rRQ3RRZYf
K0QW4TwoQYCQJq6mUaj9tv9m2RDHgU/7Jl8+ZZbUENkstUBBnlMrMon8lW9Z3O5bonz4+dduqPg5
W8k9qj7qgLE2n/lSoMGocW+m3Y9D7AdPbdtteQpA7TI5R6iGnLZLd8zhCvRq42o4I22vWKOshO8/
H1Fw7OypjctTXhPSGKjubgv8LQGtc4bOdzblEVmdYe3gwlkYbDU8hfEcfhXmiDXP4tMNmHfO8pnH
i675kRFF6twB8HvOI966WaGJTfmLp2NsH7bGIXyZknYf+RCzzb74UAWwbS+Eb+S/1gAQ1s6tjXlF
qnw8zaUOd3gZmbuR8y5ijjrQtheqvvESYT+KR0j1Ha9fVxc7XtY1mgdQhZnixUmyejK6y8UNMvi8
b2Ty1HANHrD3LLZFZuh4AS0ldtLiR0zT5KOg9WlIqbjLTfnkWvNzXshbEtzKCj+k01rvHYSNfdqb
p6QrHixZfWhfVDszma+h5TEW8ZZxdMs2CDYQE+8dwv5jnSRfmu5vg58dxD5bPAegklPbOi7wO4JX
vI1NmfBf/G046bPVR8tJlVqV8LlkhH5NXb5poy/uJ7SAEO1Xj+63ElT+jCleV9RayiqilW+TA8S1
ZHUrlQXP8DX5DDzssZ6u7sndMb/Q+KYNjPeWfWxZyKKICwaxA+p2p0vcjr+uYVy60oDbDPWrtX9b
Yu9enZ0xA6e4FDnA1qTIDWwdFB1uYuC1e8cKbsxkqk1JXQHbR6uv/JLXtBMBhtroSkG3frQHFmOR
9piSG/ZXIPqYuqYHWzO9TsnBo2/yFRZC3zm+8RRwWrJTWWEi6HZCEIW2gEw37YzYzEFgw93wVs2m
s8oGU+5KBwNPQV20I6t6kwPI5jyEjyOYinMqsUYhsqPUdMlOmPFn67XV0fKy57B0/iZrsHa9iNno
E26N/C14eDLjMqj8x4s/UFoWUWT8xdeQ6Ok9MkeCHoKe3+Z5wEM9qS5ftXVztfoXZh/M3f0sg+sr
crgM+OBS3C9hjm48XoVdEj7la5wdgXegNvf4SQUXk/C9z/Ph5C4MtpngdKGPEm7Apuu4pviT/evN
SMKepynpStcz32ueCGBicAZQR7PNyLRKDNkdJK+QTFsr9wQuD5QMC5yAzZ+TwEyXNMQY0R9a4TLM
HFA9Fd3omuKX3PTeZ7cacevsnMxZGlD/8HqU6JY4arKMRmpH2AOuH8XVz3fXtSbQEeA+zbOb9PB4
iMEEdaeTtUmqh0Yc82Im9quSUmEh12uOKpSQNtXH/FTidcbcxbs35VAIqEZ9tyuD3y+jgGrgYA7h
0+Nfje6XsUehqrU51qVkWEbuv+QsTnYDq4A04cVJcDPF5YFk7Y18L+Wstr/zgEaNUr3UGV866r29
ykg7rqCe4QBcdM8R2+lKtwh1zgs1xOjvHhPqER7BPlbBfeIF3d5cFg+GbNjYrW9Tlx8e/YLWpHcE
+l9dnStImxXNcLkeViBx1Npg8hZVyz7k31k5Jx+wfshA5ZZpgAnc2l2LGqko7eqHqR4eOlSiIjaD
u9yxn5zaQi/rE9wDYXG0s8fI/RI+iGZjAiDqIOmmODydMXWu4UVCHn4c7OSXBtdt7XPLTpZkT6aM
DThLoI4W0R3J2bOwrIdMt19JRiyL9qA98SB8qdJn0GIztypBoqDDr/itbHRnRL4WimiBwegMzISQ
AGEIz6LhLWeesx69D9Qm9M+4LvcJOckb/a83JYW/cWX26wMNxjbpoRSu8fpzKeT+ESvW1GAxTERz
irkp/fIjF6BFFLGk++9u7r1XEZewsg0+xbxQ5fqe7nr7AWS3Pqtpp4WL8pZaLJUdUbMsrdkUG6at
qtiD5oGKgPeNCL1l0lNWcpmhf5SiGgdgr2tctcn0l8jxq2MyjkU4zvLilZkMWoKmHIyZdYd8DhC9
NiQNeXg2D6WszpCvSYT14d6ugkcomkgzs6C/kcKXNY3Vj0YMP9WR2FP9niG4HWK6oNu1k69D7tYH
PT4pPTPw4MOCUHTBzck9hADi2oz9kE+UGszO/NcSYExQ+299ye8dsirJpDXuFZpSBMZBKwguImY6
kxrMXJr6acimfjnzyc3cxnzPE3yAxL4UHHRW/BykDAYGAg40RDdjRm8hWjtu8IpczQtgyuiURkmz
iRB9E/Uyhz7d7HxQ2ykLblbt+HepJEHKHr2yw7CnKGN4rpBxSPBmTJnQhjLBhyRdDFhiKag3+/QZ
vPNn3qkzPIdr13GqCEO9YCzRmkcsNJoNSPQp3NeDGlLubU8D2qFn28slesyPhsRXiXjk24u8kBNH
CTUwNCRQy8cgP1BaYTjGWc0cKoNpzdOVolZYl8TtnnsPvAFS8dnO3VNmUC5ccBiQU5YR7hTRkTgj
VHiyg+wI6dPQExrKp4GLAD05uDzlsE/xuQ5199y4McVN/a0m4/GQmcNbidCYMNVcWyW+txm1NVpq
cDOZoQhXrd7L9skMg5IODQLxM/fqFbwHTNQk4mm9dFaDx/4Bw5ssa9Tam6xJ/ro4PsTeNG7tOgS4
MLYEoRroVx7RBA+6itkU9y10NhqoMvvkzgQAgn5gkdbutp+Yx6YZAe5wIhOOtZvQDRtQXV9oyfEP
YPGAwRtMiTIyNHP/z6RLWcSEnzItInSQZQfqvHXkyocRdmnLDId0jAY0VIJ0oT3B9dNjOuIjblVQ
74ghP82RUyArxwZTXybwQyXQsz3qVrW6FpxqK3gu61QBY3bC5DfxWmdnhtm/rOivyLtDiQwtMwRP
CwMlhGVzbROnw8Ho1mciJTs7ZCo8/piRotehG99LA+crb80G94d/Tl30mCT1gq3y1a6pdbYdlYfH
I94aFOJuOH7SWFY/dj1FJE1ZWAc5qwkjqI3zimNOjEFq27zNvnL3Q0FnIa2UTIx/eqMfjm4HoRPG
Cg45i/hwLdO3voz+cKW8uHR8cCdlRqGrsSbZQ0IUO1VXBeuwAG/dMYV0Gjd40oKOC9qXJ5lUh7I6
FovoWWXRTxvslxyCa1YUikHOoEebAjFrvqtafmvDE8+dtj+nUr+X8+isXR25pGD3/z/Be5WgfaPi
rkIVcidcOM/2Z9vg98gmxAFNT6+JoZ/jV0iQ+5Nk+HDE0TfT6Tr9aE2wHekjbBeAEkv7CrpDuqkZ
UpLVf4d//45rZLJC89gOLKX9kiRzocEMzsZPFvMrd4ACMO3cZLeeWcVhHIS5ribnKbU4XTu0VcmK
q66ok9OsdH+wPc7hJVlAo7CvnaxyfsxSHzyWyB1hszu3jfNNOsFCghXGcTzce5JWy4lIH+uRwSnL
oQYd2WWXkNinhwS5EjUe5ZmLkdFfG4fo2tjR21ZEbrcZTF7okRHcFrLlJs6jjiPHcobuaGwiG/bX
dPnrtBiGmyKUG6XgvOLm+ifnR6WwOAwpcP9etZB69Lmb5CdI8HefvWVl/gURp1LwBF/TxKcH03zv
WVAT6oilmfJfuUlC/zca05cYJ+Im0MPOj1Hj4wElkMxvJeRv1MAWrrhLsBvzZpkYc7H6gdGgJ2SK
TXIHrb+q0P4AIDpENoy+H3amjxnH97uL5bdIwIRT+WGqkRMP1dXgI+L6NMaPQnImVAUet7mXettg
c1/3Uv7VbvTtyebVK/AvJctoyhgeDdJka8/PD83QMLnsy2OX2ShAIqSKdkRtKBVM/5k35pE+0HKr
BnqqOyDCHFl3aT3d0plMqkFCeQCzXU4Nn/fJ75E4M9IBhCd91MYZ4HzQf/qcfZSKdpZrwcZGg4Pk
O9HJOL2O/ZDv8m7e1jOj5QBlmQEnhELzHCeInZmHC7RtYOowQqELQfG3ESu+s9qGbFPtn/Ohm89C
fWS+AbSrtnmbCt+45FnAHHUgCNK3X25o15wRyb/3LrWLshkp65pqeG4Gjqeg+SdxkBoBhnQc7PM6
iYg9qXbjeFVxo3wQVP1STMlDO6qTIJ4KW57XwEqJ+jfaBkQJFDvw/40DHBuPWkWb+RgIb+5XU9LD
pmdd7DGErc20fS9ti4UCiYliuGibNjY/9eAiw7EmLJpN5g03IDTNiZqiX+Un4c4evHcVtsY1BlqM
OYQ6juY9pnE0syGkWb11UIwZFfYUTtWzvekR6vbsCxOoCAMbHp1kXVvtY5d8SbQ0obTlfJhEt7cE
aESh6g9MTneh7UAM0Ez4tcO6KZZA7CCYnuF3HTqR7zzT/2BEbW9S+nVXsDlu1L2825g49s5kXYbo
AMD7iyJRGo3L8i0d0q8GR4oQMKA1jDbAX5+pR6ViRzlUqvnHhoOziwYrPcyh+xty9aZZd9PFhrMP
HMHUkhi86ZK4I/oIZkfq8Y6IcXaYTIFxITL1Str3HOUpDyE0n2swFG1O3WSW8a4rd7xH7RowGOVf
9JEQUbkF7Z0Zik+D1/dCym/fp37BIuIvthdxon70CyYmo4g0g6nN0mPSRgN9kg+pdJDJadDlPv8h
PINOQ+K5zPNBaMJqeEgb8xmY2TJvLI99CziT2xzt3DCbC2sVUTDXA/KCxWru5in+EC0Ypi6iYM/y
eb2WmRH3omY1ZyQWaDZ8xSp8YuQU0CVCFM/mhlAaP0Txv1vnrUtbstvZ/KSqliyLU2m+63ldmjWg
JKc7J4KiOD8HmwOPBpBKj2ul8ru9K7x7MsoLEKYC8lXQvtAwZV+08OZszPWTzXRuL9xHEOwPHo+J
8BCOCIKotZ9Xx5hS9FMVRtS9Vly9C76pluLeqY9/aI6PN3W3TKmS0lwFmABZO7gpKiv8AoJHl3fQ
canCr8donAe/s16ZeKP+JQ9Y0Mn8U5emIRKt/Yg9kPofrFL2VMGlcQ6T5FzSE6TBvxN92ZLP0zFy
czvgNJSujzkZpy/XL37WWqh9y/kCEEX8C1oi2tBJcc5rAylScz/xmWyMyTJw62f3gjRMN09HK8eQ
6HdIArA8rfgPQeQUQInc9oJDlcedqnAIizedABJOO4XMQtI/SXVJI+6jpCsYpkx42wk0HUYpPq20
fq6T9BZHmMxGD7WKfc/ZcL2uxOMo/fJeJNTXlWcnERhL/OF1oq2du/ODsM2U1ARLE+LPpg/w0sGS
PVRW1W1UhGs4kM7R7Qk18wRiZB4LTnrNnRkQUiglv4414o7hEEP5SU0OyEM4tYWPnA/ZS2cphH8e
gXGQxi4IUCibYOgPQ04nl4/Pbdt53V9cEaHP2XbXjvR7zOMdTx8e4U220Oxmu/yQUR7hYE/EPrHE
nnARl+yUwHzm9IekjijJMndmXzOjSZOnvlbjueAiVDEv4BZ3ClEn7S9/qJ27VjVHJwq8HeJdRHYB
Z76fpdvY5JVTaf/tGOMXp3Pzw6hojBzNk5dOLjvNBL7erJ7YyJKV7ZE1TFVZb+3JeM/T+r7mQr/J
++QpSWH2YrfcmMv3JTBnhUxBOjoIDn3bv/R2C+3UpgQjqs1zhOXyRCECwYEyPqJPS24jTYfNB/Cx
s27QFFYzaRPuydwpy+gnGYz54FbNpp4YD0QzexIVets4DIK9Z8S0hLv3OqXnvbSddF/0EXYM0HQM
BmjRkyEPBRbCkW0y/bPVRpdTe3LjSWEzLsddFDJQ5jMp4+ZldIrsqZ8RZDAvUpuEea40c6R6P3/u
Anvcu/Bu+uwgGZ7gcs7i/TiYFEKUDhddqil60/YPDtjFQ9Mk88rNkneE3nhPyKKDdAvpz+ooeFG8
eKtqjuUmH/j+qLchkEGkhHY/7kRgBWpvJLVTTuBSkruFZLCaOKYyIxk27YLPwzbtbvOB6r8gm7/q
CNCluee2nWxtWlQY7sY/lUXaQeSfuWM+tqmA3ymapcH7J+mwLCrb99ZLLN3UTzM67q5okvJiuFiH
KkB/3VhcQ/LgS8ffM67sFcaO+oWVbCsqSYglsU4N5MdNEyu8UKLk2fI55Yr6ynlY4pyR8dG595pY
LNY8ojw4ydYBSbCEvXnpvBNMhElR06gUmXd5uiyBqXVnw67YZy6FYr2+SEPveswv+zZKbyVpp5U1
8AvyV8kRSzBOoG7bLN3kmnawDpfXlFOwmFdGugXViZf4Fi8N2VbJx6A4zpp6xMSdmTliLOb8/hPj
nj4Q7U4w0qYQJuTY7EQ2PXcYsxl/aH8da9fcCsft16NGznKsCr/A8Br0uXPGQWfJQu/LeXGnFs07
RheSlg1eWjHgm1q8OQm3VwCQd/T7wTZlaryWRmaeVJdRH4If34b6vsjYrAvvaac+uUHbq9TNJV2c
CGxpNa/Jkb6WCGJhOaSkuqhZU3caAeOIXa0pm+xq+tHjcu7kaxD+vWVc03auDzaOgrzhMxMEAE+w
2t8loSK0ROyXERZbQsIcp8vMKdZ9FB1ip4IcQwR+Dn8wOtmX1Pzo/LQ/9h4SR6x+hwnLfiva8t7J
rJ9xRk2iANecmPh3SQRms8YnYk8vvRruVC9jZP5k2BPmeXRIkO27GCNDK0ZwXidHQztvOucnbOuj
6ii7nOkcIxBIEGPGnB0K5kEVB0iZYpaOp5ljq3qAkMXUD2fUuvG7o+gnb0uLlXMUQUldBk02Lc9v
lYAFtpGK86l9tOi5QOEKPvWCv2O2YequWs0NPVzxwttC+7qUQ2Xx6KfMqId5b3Wy3i/ZGG7JdUvg
XN8rsKub0XjsO7LyNQhFxlFjDhIn0iSvfiPSXGnjM6u5+ZYDT2AYXw3XSjddRTUyqgB76Uzxm+/e
4kyz0pHjx2JvML9LJv84x+9tXXYHs8p8NPbxEfp7sE/8+p+om9ckXuomc00qZ6BBMhWHwiQlN3PS
Y46YXlrg6ava5nvMrbHe5p0EztzF901o1IcoUR7/4wx8VUK0aHAdV4U1UTOidmPW/MmerVY1EnY0
dCImO1unAbMAbQMavmiBFDBVI3+xEDrnH9SK8Nh0CS3zU11u0B8JFiUFbeGsRTlauvTm/uIWc7ab
zAApR3XsuL3FOC3NNjrIXihcvbelqI/AhBYfDjttobQ4dKCWVoXFlT8/w95xr8DFV32ZOkdGtGEL
EYEYW7Suiuhuygwgoaba4HECcaefoetjoxHDiz33d7j1WAKr+uxLiBd45ZxNV9wgGVN4bWD0Qb1Q
K1lQ+Aehp92GfuCvpBVa1yl8dCS+Pjo4os2ov/s+No5pl//99x+wWifJqB9rc3fNHOJHA80fpV/Y
O7Zm/KNeCBOmDsp1mJef8YAqAPPGM4mV+JFX39xFnqtSqCxSw8FpYy7OtSAzWXDGbu0cSFB7LaCM
o9+BZSan9c4JA/oXx3lKN79lap0dG/0eC+sDLmd0m7x5DFqXu6GiTQ03AVVG80OtYP9TPMz528Ns
KpoPWPT6WCXuH++bXAudDuu6L6+Q6r9qoySGZj3NWQHzIWHXjrEtkOS2N97k0vowUsnFUcFHf+RY
TOgDD7aPCVnRjm14pMJIXHMeMIuLZbPk4d6hkLrcakP8VqMVYbaovsNFn66klyABuMGdBXSTowpC
SoVbbe15OXPJAqSlze22o4QRdxdGY1oVJxRo298zisQqDkQBlY4LBkVUrxlL/DbNxweriEcOYUFM
OHhy10GeEWkcwIYq2tcI49+yFpbHMgyPZPhBuGUXVaSyRnxEtQRhIMaCOMnokxQPQeEx8Fp8HRQf
z7QojE7/mBTxfcaRhlHxIZPJW4LZHcMD9t4gyKZdcew1h8dC3Vkx0m848DtjzAZzHhJTCDyU7q32
0AysAThYSivj3uzaa2oGXxqFjNeXuLHy8MB1af8Q9GwhZc8/XMRddWgl4+vO3Fs+pFdkE4D7uK8D
KpSPWVCN3LDTx8GHHu7NvBCD6xan//5QONFZMkjf201NYKbvdnHk7bqqgA5NU80KmyLFBSyXrht8
t5rObny1DTpgeJ9OFKQHABnR5BnMDuIF+sMqabgDs5r6sdfveEepvVcApYex/aO65M+08ytGrfCk
fPvOysSeAHi7ES79RalJwh6wXcEtlu5RBxljQ1aH7Jvh6Y3dmPu2zI861d256Aw8RRqRsian2wCv
pNTCB7VVntvWrLClie+SVPihYPtZ7in4ZlxqoKKkoPNjiRrKdDPFUbEjZUdXSZc/ygLGRJdXaPJq
/KkpN9qKklmGx7lo7UYD5YRm/lAwuCHzCJSl4oJW2DkCJKB16eGw8EesINCQWH6Nf/hdN5406MlK
xX1ly2yXQHh6kEW8Hzj0LV4HBtiKNCX4uQuOZrrOBvfR5VzPtaGi7ZK/YqF67aJ/epy5RzXRW2NX
jHhcvc98d7gvamNLPS7ss4VZ7fnVdpQeXproxfRtxLJK5Tu/HWiIQ3VbV8ZYM1IFxVDAXAp9ShtD
+LeNVZPHyNhzpFUfAlnxhKI+YQre173xZpxynqEX1zJO8G3W9qgv9Jvll7IGg+W3tHCr1JuA96T9
hanBYwxbiBQQjR6WDP5pZzpM3K0Fi7FlCLVpjHBHN3W6scLJIZ4w0vfGcLyX7bSKEqra3Lzz16ll
VUyu+xC7Nrn63gNh3ZEjYmFfEFmUZxOYTdbBLN8YveHQsCGdZgt8mkWw5Z4DZhTWGgva8twR4jLg
VBFuZLwnIUYWJhUFIROvFR6rksxI8a1R5oy8fwaLWkBtr3AO197R6pSgg55Lf97jW7fm9K62Nq6H
SwuFmOwyTbcK4pzwGnFqvZry21QdB67XcWrJB3fquXdWgIGUS0E0RknsTVHqvJpJbXyJ1rlIAJX8
IxaCiSYWo9rJBKgqj51D+2Hok/PM7gkxJAftUSGyAAJtJvNnew5N2Oo1N5S6O8tK/YCpMQjakkDN
Iusb9cvdJI00KYUMi7MWHk4nRYOYsZzLBNhm/nUk36CuXWdTfbrKY3wRjMZn0xkfagCyMEkGTLUv
XiOaI7HGrZmfDd/CJUdgjMNdwikKL3qxzWXSP0X+d1J6OaWZTXyILE02HDMQtIiqepw/MdZsea9I
iCyDs0E4Fm4yC/cJaWPuy2i/NIbSZh7cG1nqP3vdXL/4WgwM6/G7xbXr8sIFLtM79hFz5sQsfJy2
UcCxhrqG6jK2kP96TbX5POwsJ2yPmWnGF7N+UqOoSXlUB7vA7KYcqGOo+u0VOatD9hVUQQZufpSm
JCjkrekLotC+iljzfUjKbif3UbIAGX2IYY6hHBTcmeVexNei5yBmgDeyPG9GDmsPftp0p0KY6ipS
JzgVk7WNsi6/J9ZVbhPGnqlbLH4e5l1hlbyW0u7u6PZEVeJt4c4TkDoAxoMO/dghk+0rtox9ZXPp
QOWE6130hNa1ehmz7qdVNA6W/dDuAeFzLmrLPygATL4YLIXRYF4lOi8sCSapTcApuqVTrVHQ95mZ
cOlAt+v+nPA+Emb6S5wQOvyjQ2I8tdVT7lXyXvQY4mZWFYXPOVJUXLZtcLBn4q7LUN/KJngQcLEC
D5BDkrvyBT8JBcB0CqCk9zNmDXGncmI4jet9TE68hNrK/rZIEpxylrF9yfWopARNGQGZY7AfSYG+
ygHzflBR9oG39xlrSnRMNVQM3zcXHIPnIOl1DDEapH8HR0Ka5+oM5hDRGmzteF831mcT807AzBzW
wl3slSS/V2EvXkeQkMeuLRLyxyKlJI8Q1xigeAI0GLgko1llJQklAg63qvPKfWhiAikqT5xMa85g
6jFGQivitBxVm9CGxiND54GkRr530DkXR2Sxb6pfP/FAUg4zvVEzqcBcHPN87J6LUqz8UMcbVSn9
knmjtwodd6Lf1eY5trN5kwIqvwYW5mKFxrwzKglmUtnqCAoz2JSiGfHsJxKaY+jfIieBCOJ3i82O
Wapv6+gdqtGubsxr7JB28gyAJXWcH+l7Q3kcMJroIWlvOtcMouCPotPwp7Y5FFsGo8k+Un17o0KC
UDkh2R4U+i4FaH4jbjVuK5+v9r8/FdRKcVPNvf1/f0pyjuxJeIvnLDmy6rrwWHfWzE/ThbizDJyL
qpTr0eKw5SG6PiZmetfOXLprT2fneW6sXSSt6TibXJZzX3XYzyPYNGIoPonx7+emy/4w2BFcc7cB
ufKPeCSkJ2s97/xhOblx6qBw0a6fedXoG4wLnMQjgTBqp3CLprL9FK1/SCz75ILeefUnE8FsJB7g
86FsDJz7TwCM74pjDNXneehCzC8Gk9+oTN5SPam7jrMBtxORvNntri+yHiIyIIqF6BQObbNbrtYn
PXCTcgtcTNg04wvFxBZ9fJgjy9zuT2r5AzEtfxXOWKWnmcyVITosiGXT7/2Ovuy+KJgI5N58998f
qv9xdWY9jTPR1v5FJdlVHm8zOXECBAI0cGMB3XieZ//685hX3znSd2MF1E03iV21a++1npXUCE5y
CffEZSqBBv9fSqOQiIBb2xr99ffShwlxn0maMQTOQFAKV2znKqxOaH/2iKuCrRHLiHoKPpq7dI+L
W/9UgSRZguQGmWnmmTaXRjzwOSTj+cBnyykRvgYEPOtk58Uhor9P8kx8SiAg0uNX6UUrw/u8zw2/
sepjrbLZ/73QsboFI7+MxFmEYp7ox9iJ5z2rIWTDkkoK8ctdr/AkZcJ6ZUll5pRlAkUPq2Tn5uHR
LShD9KGVIByruxBwnFfgVvfAWj4XlT49YGyl9jGx8aDGZ3DHsRrrnlF7fROugoay85OE96pa1FGV
JrTTPD0NTnjPXGd8xMj60upMJCaCSds+fqCb+FCzzPoDR4uYHOHFbG4LTPWHasrukjwh+NSlv9O5
wvUnSzKkDtsnqUXzC7BOzKTUNuDSyns8IcibAmM5uQtVIyViST7RXkspvhRqBIr2jTRHTPqqac+0
PquHVlk3XQy+RZIFSZVoYankQJVM2nLJuJ8owdzwhG/lT8wxfJuMZkVKbe88LQ1s2fYbA7eFOni9
1KOXzegUe8u6Z0CYPBvtdOTsmzJfROZnGEHkTzZbP0sw9DojPndx+IoOb7zxkJVIjZ5Er1dHzIb6
g5u5NyzDPZvpSgalgIX9WlDHFM+aBXNIRNlPl2HDDDGmbNjmtZ3o3C9uA1pdRUk6SQcgqh5vhkaa
RyIz6Ss6Y6YK+/s2pPBVozQPwpX5JW1rdB1mz3RnGTxSkg3MxLGxJe5QgNJzjzguPkiNC46T7J76
oTWPUtMvZZ6OT2lQq7swmu9DsvO2OtqcnZGPI7bzZSZLIqH/R+QpvywCETGfjMLUb6psPAs8XQEz
2M+L4FkrOu0MquFUzzhJesTlHnSUiwaLbQex4q9w3YdZ8kHOJmyqog5QW81qDyoqP4sBcCVJ2ZWH
RCDXAP0ZYXdnFzr7Bh5uoc8QlIX2KHWmrFNLlBz/yFeSBdlZj5qIJTMY9i7cs31YK/DNojHvpgxd
RVdp/PLgUBI9uncY95uoT85xxyCKLtM/5XBWxKxeb8uxe+sL+TnIWRwl2DEaLBA0U/zGBGlFlXpe
wBWf7Kha++rpeNRBAW/aABcSdHeP7gMeAQxpVj3aKGiQro5LzEg949csK+uPMWN37UH5tuyGfmXJ
lw7NNu0f+gFWwfSjrDiSl4kFWroENEgWGGe2KTtHxdRsJxyRTyCpjnOTq9WciPxVCPqIyaRB/WIC
7nSIGprloQs4G2NY0PcuiScAISg16FIF21qqXRCxvrp59IyBJKcUEeH7uBuJFSLMXp0ajKaebaUs
1kbWEZMiSK7V1GEM3Y8Cct6+AVqW4IR7Jhbpzs78cgzFXWyNcG2mJju6Pad1+FvM7bsjs+5z0NE8
JwV2r1hRdmUnT/bvp04UyCqUwzE/gNZq22czrhs/LbHbtatQPYphNcclTTGnK1bdeq6gstHFCCgb
cZHhdCtWw3Okv6PdvqUisk+N69CEnEZGiiX1dxHR1edpSetQXC3nlEsSpnuJoJazR7aPI3MiKpCe
Z1w8CDUxtZ6zSwi2cw+XoxFFyiQ9tTZg1nexsRgEscl0fZPumry88TTljGSdBb+N5cc2coyMSOuN
MQgb6zcno75fqnMPpEYFujcJkpwbzLU7N+wfmgq5ICXJhxYMOJTK0NqD4nyTpusc0hxhMpldrlZf
2ghIl1mHQI/00xzDGi6QjzXDNBzrsXqcDWn5Cj6+Ucc2I0P3rdN0ODKqpiRbOz5Fkd1UXDwN9uIv
AzbQucdj0Oo7cI3NCTJPdM6POGjavQKkiqDXva5Io2srHZtJkA0UVQVYShWBR0HEbTL3b9A+QmHj
ULS+MS3hzpq/tCGVR2PsNsOoXCIKANpoFepLGQ5osNm2sJa/ksMAx6EMyXkya85RQM2qkAGr1Yhj
M0nSGXPTm/UFhU+lcDM7zmc6w7NzdERSwaPioIu6Ud+TA3decEMlA0aH1eToRYP78Z9PZXaPhPzu
CfYYd3XMGFfU16KMlqMWtyddIwIpyUFiGy6INF1QNGvvufE2OP8YjlF46PjIc067mIELPcJ5r49P
w9ccdNkd6zZa7DZ8a9tsurdD9ycxUcVTayDUFMCnVTuXX7IO4DUw/Uf8dW8WDCfrxfkThO6VfZvp
uRDLTvU83o1mfxFyhW8snfZjVfmMzVkiTFJKmZ86pDxvwhHSOW6ZDYoBxcZ51xM/zdkK0xkn3l2X
Bkds5asjCrRmEZoDR+qh3icgTpTStUOIKRyAXnSl+XywO4dub0+oKRSR21qLBRMLcDpSBUsZ+2NF
xTsFrU+iA/bGVAuuTi5vcHMpiUX6WObQ9ZyiNy4MBAUlUPM3iQextxr1EZjyUSRE1bDEItNIX9w5
OCy6P7od61VTTr7I08+pYXwlI+NfTULVbpz8dNUPS7LSPAdSzqEBB6318YsF9YUlrfg0wcBsK0Rg
eyrxLXqxd5XOuNGSwPEWgYkiavM3qhr9p08vMTXRf8J1w2x/pAl1JGG18ipGn/swg24EqEnfLViR
tiEj2MzVr3Rz2l1eGoSKGfGHZZPYUzn1UxIlq7GOaKoKNvRGa8zJ69BijX1cnZMawIWB0CFKSggx
bs28oBlAG0PkRzpVlYe0PZU1Z71Ir4/dgglMTDxCy5i+pPVqiO8+qHa9dilQ9DdQdTn34e8zD8qo
b6YsBwSqIX6IsD8mJu2KXtZf3YwqnxnTLuk1vJIgwkGIjHeZpk8vhotnrPrTOAlBPQh1fOVDjvxk
daXIm5e/dVaAguE8Tyt+uAaK2xkF37BwJznJtiMWDL5i48fWzM7Rpc+1DrMvI6ohIuFkaH6qrKbd
GGISs0QGjcYc31AXqTsXEbyov0FMFywUqGBjOkAjvsULYVqPSzWc6NTC2Oloxja6+Cejfav95MZy
rCmIJ9ymW0M5n2usJ6QtRhVRUzNzEhNPy4pt0qerpTFqwzoZYRys/vBErcU7PSsgxfkp6EzI8WZr
793CW8o4I2zV4MCoN7S0u3IbkBVuxrIiUhe/Lm3qE+YEWo82mapZJ3FmDpREiYiXfbUGZVYxkb2c
7+jj8F6ZQjJScK37MEfROzUjR8f5tcUXR3dm8qBOcFherFMOCWYsuwQKquSR0nloE1LERuu1McU+
bSceKL7aQBP4p7oY/8kwX9yhIkYelUJu3sMO6J5cC0tBqoAYFF3vuW170+N3uwZI0nTWY24Vf/Xa
fAnN9DUu7wci1lOCv7Ssq3aF3XjxUp5sGwEz/bQhINgLiM5pEgY9e3AgJgRbV7/QbX3HlgY5CQTu
Iz1LZtsIy3ZGggZay6zX1A9KeBgUB49Ok3wuVvDNNOuq99bdRMeYB5WdblHTtY2iLy3Ac4o9prVe
wwS7bJO8CDN+gt/2GrcZJO73Zch/tLR7C4v2kRwcxKkgZSKazYQqp4/w6QCPmeOt6qIThltfIlRy
sHHQSdUvjY59RGhXqSxaKe4uH0two4rDPZN4EgbuKQ8oEojSIWDo2IRYcMZvY4luZouIRAxFt1UK
o44R/51SkDm6xjKcjcRB6PCRcOXSniG7eBOmZ61DkxLrOOssQayjzhBUEgi4sUutvYYjqqEwZljp
qOwiEwSscaOHW/rIPmNDJBF2elrlrex+1aaW/JNlRwdx5BjNtOBjVuVH1SlrHxSPwAJvTpj9FSB3
E2d5Q3nCYLX0xEwcaIavegdMT3VB6emju+W3PuPkNeiVEOO9FItLckr2GKnuS0cDZIXAAkdiEGLr
o9RzDGbhCsoK4w+NxRCgIqJt894dQ5R886bFG+HCrzcaDUEJW0W+q0gKPZBRwWbAfNxp6ztrlaTB
dqOYVcWeOnXb6Dn920Sclyy4mAF5tPXs7pfSb3qkx1il0D4VfPac2pxVNdlm2mtrz5dhsu4KwXqv
gr8jsh/SvB8mhSUMCTamZpsdi7nGlSzcqzUuJwpo8Io5WmdUkNCR3hS2iboWNwiKn2JOX4m/BLAb
sWgsDh7kEaMCHsD4Z5i1g7aaCFNYCIFV+5mZvjhKvyfTrtvP0QzYgp4/4ppT7vLQ8+A/FrmT7wor
PQQuBwoOS3zuDSUzCkt2ctw3WRt8dgUS3qBRYAWthf5JGgLzYB1vNIQVOeEBSqMsJ5ZqYAalvghs
X7x0oLElKiBdtPTvTRNhAfJ9B9RR+JT37jN7rdy8RBGjf1uh8Q8vwm53cmCq2yTaG/csU7cKCQx8
78GyQbLHGKIpVvwKysXBFBmxkZjgBuL4zBoRZRmzLrE1kZaE+TiskZglCtutopc4jGi9xlh7TXtY
QJa5K2ciygEt0O29Fio2d2bGsDQ3o9dx0r/6dGH43LT5Fqvp1dLXdxqpvY0Yg1niTNEDKHcNDp5g
QYclPylBQHznYsXYRntzUXAInabhf0OvRSOTncKdep1MFbZxpHhM1nYWsgRI9wNpqobASwqo7BqC
jZlTyIWAvDNoqK3ck2rNGjQFpIwiuqWKd2Ji5JGcIytcX/5e2rEBU7Ne/u97/70KTLUp+jBirLhm
u1ucAXyrexYKgbWIgMSZuLh9qwLP56yXcRTjPi+Lf6QcRWcnSNK1DMORvECSIk2KwYSexMlhmgyO
mFLjvJKBZ6tRaWw6B0GElbfztqzUfC6ZxZrjbO5Btn3ULam5KsVrGvfkYETj2tK1OPwTNtEecqXJ
fUbNv50NW92xfNPuF+plQNX7DmvK2g1GXHhFP9wXDlza0bGhnqyv0KUa3hwm+xLfwH2XArYlBC//
nirG/Vb24pCM/a46KiM84g84x8BIF+kpUqX7wRzWPDcYD6pk+dSbiXNDlMeHQDm87WlRXLFCETlv
ddrh98vUMT67uWxg18EQQ2vxXLfBpV7C6Q2hTYOry9DlhkGdIKzN8bmDae/QWeD8U2hHMCo0wRRm
DoqEt0HqwZ9liP8EKqPRmTPxsPnLKnK4Y+VCX9VufWGTFVOE/TmDbXE3Id8E0qDvg6Y11nwvVDa5
2dyvNLJNJhIwuSFvjeraq06aziFSyK+LeDoPZorGnK2wCBN5VwqC3dTiS8RnO5x8kMznnlcxRIlZ
asfEdpi718VxduIjsSI/xoorxs+GoSAiaRVB79bEq0yahTt7yAv3pPs8qaIzPdFNh8BoGUskC3Eu
ZhI8E9SXwvElmGvO9mutHS+OhZSUejKcm2HHrGhLTOE3wrTxqOQfWnvLY42d8lY3qT+yuYBXqe2D
1TXhIQTxBzf+YDmpvdEo0ne5bjdoNK82ZTCtMd6hHjPPJqZt67MNhycrsfAmhGQhlRRNxFTh3F9T
csO+wQ7eoo2roLfcmfp0FI2j78YFEFgRflaLhZZskd8D5MtdEVESmKZTARrjQkuTSwE3YKwZTqUh
R5Pf79mZRIVPchrdj7Q3DnVZO/s2M+iruvd1PiSbulhIzZb0n9wQ2P8EQ20HgvZ1jGTolX2kExeC
8IV+965uq8NM0BDKmwCyBu4OTizfTlRJjCiO/YEk3psbWbwPLDdSGeZ9XJK+FuT3oAQ2ph2ttuPA
d2rX9UuXjinyF9o5AbCI75QR0g4V3mtud3/VzLE44ax2qCReopCBrkb9ctOdvvQnwkmyaPwS83yV
YXfphrDYR7CGL8VkgGZqRhAMocPMUoTUZqOADZHJE6SPC2EYkK4ahzC5oS/Pv192/QlTG8V+aT3N
ylx1Ztzx+ooFnMfXnoOOV3ZTcJ/hXvjvYnXhJxoYsccWuIlnu3qyIFnCDpbGzqQlArANjsmhyaf8
GtJBpoRe9qWqhkObZ09FQnLFhvMLg1rNnfdhx/OukQSyYZozw4et83NPqomjCqq9ofD1thUp9Qhf
/16yScv36crR13lCYpNuvEpw0+HFKv1hvfy++r/L7/fACmJmHgKEnVpJBto0JlCjBMqOGg6iD63O
8fGSg8hOyLDPVQRvso3s2o9kgtbJXvWkBrpVgcr5lBD4MLsKb2u1fqC/FysbAh9e+2m2DOElWKJO
Pbd62NLi27gMDS6prDXkz0wpKH/oPfc1g4nUB11q4hLD9pFME8sGYgs8yGbjd/qI0SAsGx9HIaYb
1MUuAXXnBZ4xmdaDWSDekPdQvOEozXLY5jgftxGmABTFzNnartDgJAvUCTVK9ZmR0hk6Y/3fBTa1
RL3OaXiIjB/s+d0+Ne1VarvQGJ/Sxdfh+XhEgV9MY0qRE4r3ecL3t5jIc0axrUknxXb2MbIJ0CRF
dcqYjHkCIn1L6/hWU5znRf/JXOJZUaZlYN7JokyobNQKJM5m/ifoeOE50zBBVnc3RxHQZutRq8V4
qLufCojYQ2vqbwP6XZH0AIGiwyL/6IkN4mrhfW0QCm2VU9/iJUdZQ45iqrpTluoHhYKJVsG2K6Wf
9AjnFQWCqfy2RoBWTJgZmgPBkfT43X/zSMmzhOXLqCBXNPRBGUqCnQ1gtxfnuuajyUuXFsBxHHpE
U03A3JPq3iVZKGUgHCfgv6nBb1NlXBHOeDOqL3sqaJ9LcsCN6aSN5oMb5l8yiD5US+LOHKCOKI92
wvvWuWSxCUsBQp08qegtUgG/gNBBP0dDJGNqEeBbCeeIVvA5dyGWVmHwj4iti+N0foq5ubd76Hgr
enEJX5jCYTYel72haQhNB99U83X6hWFUDylxspuoT17iZPrRS/BrDb5TqzIFHrPg2GjOt5aaiFOD
70LHbqO1I2ya0D2GA/JU44oK2guRBdkWdkKjeiCjcGmywySrH9tuDnCIg2PU8RYm1b1C4BANFIJ9
ZTO4IIJjmrXHOjiMVjQc4QV8jBrEJBm/cJ8QQk8GSWqbz3BW2JVqeS1sUlHZxzw3KL5wtDJfgKFu
Kv2lQmEKOqBClEYFB1Mh3BgotSI78bMqenLyhhVuCg7aX0PjrTPXt3l9r+KkI+CaeYvF/zm06z/j
eC9c88nlTLph8z82eZzBLvBIFuKG1vkYABtybJAfLbC32OqSg7Ddf9WUPsVN8Bgq+8hiwD5Wc0uO
I6fyUJYfIAne6ll9yPSDOveM0ofWuoktPMEkthujCmkx8FUzUzRJMu2KAQX3BblAUT586jE3Rz0o
XBLJD/OLV4tj6jxyt4MdfzZbEWJV5CygYvTNgCvq3mKQG3Ik7x6pa+7R/vt1Jm6J0MODlQg6plV9
RifhqULnbjP5VPmAcEnCy+M5wh9SdQ8JyqExExeTW3+j6+ZdWiU6c3mKzFk3Fo6l+K7pPHGCIG+P
M0PZEZSSP1hlcBOuxham9TQuA80LVIXgOSeEjtrFDulpxJEGQIg3KCc9uO+4AU0FsCDA0kk/k08D
I/DafQruRw20pavj3NHpt6oIaXJNfDSWOYBmwUb0/PvMLlZaLZZbDZDXbX5Oi7jbvqBzgMnqXgYB
rW8CeMMC/6Fk/yba2iOfm+ZN5250cDfD7DyhGtiVlomhW0RfdiW8VpCzKPUDqIvj3GKLqWUpMa/y
nyVw9CCbaq8kpsScfADbiK5uWh8dDAH4R2ACO2Qs4ismA91+cq81MMktGTs0a5ZHK19+wlqcIMuh
OkReZ0oHXBpo/HR46iwjIgFGu2hwqVQrCW4OLs3ifMbgHWb5LXK8V1r9xarWI+YP/tQJ2qZpxIlf
rSd9dBq+WTKADhjcETq4ESbSYzJ3WQAGRtDJ8m2XgJjUyUH/ugkD/Z0ULEdeCrDjbGEgRFfSXspY
Predf1ZevQ3B2xzyZxmXRzsiTtfMDVIlW53fVb4AyQMqKNBfJmzArkIhrjWS9Jv5uAy4JqKGDoxI
dk6P9Tkcri2FOTU0D6kwaBFb1aoqnKK9Qs08SP72ZNM4CuwbGFmOQw+kGH/LEPHgpOrkmKcWv8Rk
nEtoZGrURj8wpg+n5G6ZqPYJtHMO1tyDATKQTXfDQ74CeViwUHv+LPTPUVBEpEGyAxqsxPQbu4OZ
V5eptH5yDHq8IWIzm7SvjaL4cPAaeSWLnzs732mju2BkGDt2Tw4heZjLQMqlWOPoWOJPtiP+URJK
RsYlOJ6DfLvELWGzdWTt29T6Xu88Ih28iF4bqKHho8fGjK5LZ+thwbZS/Tqm9UPsMDEtEFTLGVMy
84zOWKMrsVBvCo/mx5fow2uRrTIIZ0b7zIfUlgJRJGkKQDq/rJw31EA7O5tQiJtl+BjMG8DLN6Eo
ORMWvi0MPSru9ScqY7iivaYb34RHp8etk3R6t3V0iyNWwClnOiRHJRyYYKu8mCPBQwa8wa3HlX9i
7QJB/KaaAGX3jut1fddRarM8Rqb6zCG7sEFrTpaufvuaacByE9haAXoWrDLwxBTMl8RIAT5YKJaz
h+LOnFxmLJKmWO1eYg6HCQH0s6Kik0vtq7722qAk4MbwGY7t+g4HnpWbeD8BN+9b/Voxrtk2i8QG
rZdnOhor2mlsd/RaquGxdj4Et3rdocV3nme8RsKEGUvk4gqVK/2AefBmmPFGWANusPTJrsMnhWki
Tnro3fR2M/fVXmp0Xg5KGrN7kG7HHg8YkErpcQAiUrgDpBXrNXbJMQ3GW2Np+y6c/yDoV/sgwvuC
PLfqCeirocjRVyVNrKT1V+REoobqK3Giv6Zu0Bcj+T4BsS1WzR0V5MUlFRUvO0Mk4YWpcQOiawWs
cK4NfiWxIfwtt54WrcBkkUVfVQI2QKVM9kzp1UyucqvEkVKeCmFcmiIHIgW4eNPn06Wx8qMbckfN
ZL6uLIgZ9ojXa/e/y8oCWddUtp/E/1yHhk0x6q9NNJAbKT+drD1kNVyfNHRfp0V7hIqVpB/I2+m5
CfeYTMnfBD1ANiE1MkdBMmDwLyNcd/xbBRR6tWW1dHSwvy/yXzhDfyqwwzeEMtjZCWJMAWGcQxlg
MjH6CAwaBnmTxDQ68+i4OpCAtCz8OpXX9jYjlxpNDv319BdwP+VtXbwsrQuyxgTgJV3oHKe1Hq5C
ZrjdqI6tW73Eo/klRV2fahViA1lgbY6581hYtMFMeNky0d+LBpzAaAw4o4YVxm9apyq0/kVRNmM+
R+lsG6ZGo02bmInX3qjh6XJ0tmdIYAnMFPo7CC53VuLAXido1Z91/d9i6K7n6sOjNU3WoTIipmYy
IOtu5nOyFGiwqvOXHvoJSoEvkaZn4jdsP48dIhiBj5APjdhcwR43WmQNrqPfDUqcQiMRJ7LPrnHA
KcrSwmrP39/I1cDrPmQmFJE2aluaoJQCrg63uLeGk82JNB0Sryum2KucJTlQ4K/IzgeECa4/RkFx
GIbpC9MvlHCzBl3nmi+93UTbzowkNM5xp1MId4L+Y2IzlAf9Gu0rTiRQ0XMkZVNU4SMBQXeQ4ZTv
wyjYMaQYXpZAe2+gX+36Bi99nohtPDOORhOJX4lzDYJRMJJmPNqXLivoEZga7YY0lmeEz8WOYj7e
tk1+IWwvJtiU83oNnkdU2FcGayi3FIw7xzT+1FpQ0dMTCGTZrpz0RkBoCnogpE6Msju7ApgwhdQx
JQCgsBj+jgOqCN0C05uAuqIkY2ozAI+eeEzZyCIHsUkWIYSFq6kv3TZHqQyi/ckY0luuoUNtF+cQ
V4BP67x7VdWv0z/55M1H+lohEijy5pq5RIQvUKVIft0Wc0kE6zF29DS+WA5Nh6nwusy8JFFje9WC
aGE9Nzv18IMvN+VwRu6dam9Qb1f7gPuPNl+0k0VB42MwKl+3mdj8Xpb/ffX75f/3R+oshBHasC3H
pYM/g9+4PPXM/ZOWHb2vGEincgHgiIauy54aASTcpmBAlg9q19gPEW+iKZk/9No0nSL0VInDYbOB
+JV6cdFQmNJ96VKpe1imxRWYdnJaMVCz/c7ozKWF1Z3N1Di0EU3xuCqvgdD2EcNGopxYqKRr3TnZ
VDDM74bd1JMMYvfeqCLir+MC0WE/PpaOkthgDSCIJAra7OvcKlhZyA0B49THuLMqbPQlZUdsvmKW
eAkneZfUxp0hhxt1PQxynewiVHZFoVMzhBAzOgAUAuH5ztTKh17Ut5Y7qoFObjQuJ2pcgVYb3Ela
o9tAoBzG3K9to4LxEe6oWqmjhg8Zd2n6N7avPVvroexsoM7KvIHo/cZo+5xVwAAWOf6rtCEEueZ+
ByXomO4kYwl5fHoKh0Q/uWHLEH29NH1AD6gM3pfpgP2Pgykwri3S9gdHhieshT6k5HsRAwapOmIS
EILUJYvwgFEB+14C7yS60/UCRKeb+Giq74eo+8nG0fDEOsJ2H8IZ+eXEQrYvF4QqrhjPoTP7Pawe
BEpPCKgYLTodCz2wavw+2CMlsCHGknFHSmMYP2u9+USdgRhlSt4ywj9h/lznFYHbMlMiGCMl2b6/
oIp4GLW2vwYLhuagnN7dlMmAu0weGvVzkGrMnkrADao+SkeeyhZm2kJTvTHrk76GhqzYX0Mr/vaN
dZnimUla+5B2yevUL0dZm9cyuHdw7gEjKG+ADl6tUB94fn7SPmFEphCQt7nG+LphxvEBTQNNxDJU
uzChhBnWmR08XJ1iNkiqL+DUBywNtD1yaM3SbKBJlfUmcuOd4zJxKyZ5Y36PEy2kQUcEb3EnTRul
G24tc91PRxbfjRYkwqf5Xe4q98uJsLkUbg+EJhj4TgeGLSix2jSx9hQkxmc1BwUBr5M6AbsAkRlj
awsSz0rdFZmMQinQ3MYXpk5b5/elGWfAY5seKljg2l6mm6d+baV2oi7836bq76vf77nHMXRcWC34
NEppT2ezMu+kU8WeBT6W53VtNkXGdG8K6+/IoJQYZnpQ/f82oiZRg7acGxrM/+/7IWklXjCOHqmE
2Xg227n29cTw+yYtPFuHWwTtt62tN9xc8GbkTjr6C4U10l1ETUi1QQg2JnAbsC27JCmezGp+U5n+
LAmOYL1lJEfMaooJYvP7s2UqOP8VxLdAtGPHjKNmP5lAt8syN0kvjqt3h7B1EhEqk0+oI5wudFCB
16BHOVQC3R4tsmhcJitrPjM16HQoowkDPm6mNcO8hfbRT3sE9uyhBimsS0OHuODnbXUWxxY5/VyK
ExHP0XGKUmvHTOlCDtKoJctVud2L3ljtac2i31hjQqaSqIHV84QdJ1B7U2qssGrcm3hDOX2F5Maj
+lslbRjzOZrYgfCi2GbyNHBQT1Av0BcBxBaFlwVpXSwcuLggQOtJVQeznlidpnI60je5C4LQYchP
KviKQ0fCou+J6a78ous6MkHcOPY6h3ktxav/e+EHVv+9MtY/52J020K7B6K3fvl7+b8/9/ul1k4W
H37pVSijfCr7cFOLAAPvQpBJbd+i3MBt/b9t2pp0Yb9dL7/f+/3y9xXqT1Ch83T6/UqxAfz3x9Rv
n7cHqxXnEolUsnpz1kuNkcwv18vvlwWmbaL9gBmV1mjDc5uAjXV4m8o2wg/WQPcaFhoWsz7+90OM
dXt015+kOao8hL17G8OKSdfY5rrP3Fr772KH+ksMD3ptU6x1wkYvLMgUxJfDL8Fnj/lIg940/xFj
+50tojwEDofbZY4P88QZX5Kx1cAsXEKCp8bltujwmRi80OPB7m4BNjegzhCYCMSQxudzNCmPWCA0
h7vYkr1fUzPpLLrEjy1/qqR8xL+sqfoQTY69j5ac0dMPMGu+GTlvLkF9oWXf1W185b151UKOys20
j7P6bkmJHxIzf8E280ucasvBMv4ZM147c1i+01J3dvoSXjN6oEbvxl4/kTHpVNLrxmxF0/m/v4fd
Vaeh7I7Mrb+7arqqAEqfIU0/CeaDEJgrQ/NvorjFlVpIC8N5vVO46ek/zmze+rDtorepI8aBLscn
gke6ejZlVo1niDKJcW+GKMw2ubXJ/jxUBKI8Bg7PW33vzsIFd0D2Qq8eFSg4dgfVdWAOUuezyVv2
IsAbY9k8zpI+KcaFhbu3IYii/iya9pFGfrtL+DA30TJ4UAX8oEFWrzvRm3rF7XiieTCmYJK12G72
of3TgwK6By7s7MUi5WaJzNsEx/XAbPmV/JTUFw3OmtjNvtm90X0/gor8dCbtT92DYOzl9FFGuYM9
rL9vpqrF7i2jxyhPPPw737D1Abg2Nbb1hhg8R/2NLAgZRBT1Xu08iuVN2g00smUZtqrMzo15o6QD
Mm1y4DW03PYMx6bpm6pToXEWJ1g6OiJFO+TwxDzgMtmexJst8whSTVKDA+QSN5cq/MFAtNMtyY2h
xo9ijWPMm5fSxdWA+ZZQzEQdc2d5Txpx7kJ88UVJoTm2CJ1iq8coQIH4O8gOA8iNEWNNtJNrNktK
Wma84u0NlGXSXcfn3RmxCXHfS3Ry5+XCdLpnRAmU000k9igSlV1ktC2uKRg3lElGPHBWqoi/sqlB
M4T7g0sMBJNson+Mty6i39RJ9EmNjVdOF4E6dHdV5+AynCBMzO2fWggObTl+h4rW4kxmJaqotdqG
KzRiRdzAGqDRqyO/T0sj37lG6RVt/1fVzXxic2biAM3MNZnxKmhs05Cgshrd4pDCD67GA744xk5u
9mTYLnWKkF8dzXG9iu4t87isYexlmL9Hg6Z5rjU/T7XICJUjxDzLjwNx1x4wdbWpwKNQk83z3qVh
F2r1gZk9DxnEvF1uF8BVy4BcbFjxGDlxN0VVvR9D4HqdfWQ9phUTJ/FRDTzMGHirY504zP4LwrYM
hzaxk3JCMR+FwQMo9fquGBJzN0T4DhwOZxsUpTHgEjIgjPggJxOrS8gPstoXRT+DyQO9Up0y9tCp
+JAlVvg/1J3HltxGl61fRYvjCzUQQACIu1oapDdVleVYboJVjvDe4+nvh5S6m+KvprqHdyAukVXp
kAh3zt7fPk4Rca1tziIIRAkvTIJ5NGk/S7VL4rmDx+fFAKEf9HzyT2YaQ3B2rouSU9sQIsr2G/Ee
mtV7RwYfkAC6SGG80QUhkdClG2ycUJ9udKvnjoWQvES6vHdJmIDCFaz1Ym+LiUIigXJE1JaJ4tTT
UHMItIDs0t5rd16YmyzB4T6fQcFEiwi8O/QKiVSgRZSaBqopOU/KtqDGdoLvjh9Wfus5DhwmH6QJ
JLVTYBHhNLrDpeXipRrcQa27KzLyqMLIeu3U7WPkGi+iqLkpRooRFVXfrJffXJQ4oVKPHQ3hZR9T
h+qVeeskH+5AKBUnoo6DLC67obqRoUKYRHHIdMDrtNnMFe05bwSTf+Mll2gwqgUlKzL6PHxXwbGp
ATkPLepuZmFCyGodRrRuguXrHXiZjzX6DxJ/7A175xvKtpveEHeZyvBpm/5Dbvg0tI0xpie3DCwD
4ySpWgvDLJiRhBzXA7JaWT9GNhEejvYUKi1Za/34IROiv8dpPnVv7XCMNmLeXmQAEgy4tFqvfFwg
w7OBJhpFA4Azc6k5zrVXJK9mBLaVBOg7uKPb1sjfOtN5LCub2KCcapeOabK9tywHSVVtPai0+Nab
cIQGVa8GqwYqR5V3QZwonJvkgAyfvZaobjs9PgH7u5XoHpBXKp1Gb+rQr8pfM6JNrEFSnQVnQ4dC
I9emX8qURBvAZ4gmayfaRF25SmX8LRjlV6PL8Lh06Eu0YiIDw5CgCfpthaIWlYVLGFN7YerOHSDO
5GhF4qZripNdW/auN5p87Yj8Oiu7J2Qu5BDRQcEPTmO4MFY0SFnAwe9s2dGfVGZom8zFnV/1MENT
UrRdRAxS0KbHNBNv2OtuHTqOrml+lS3xpgy3UQvooQTOQW/hXtVRw9nnhYSGA+Vzby0NmkNoJVCf
SmINi4lJq2gYd8Mwe99gSHYGiX1SM5pV8tKHo46eEspl1PfFop25jJMA0Kll/XUwzhjhtjsA5iTG
R9KZyQeHm+TADVcEHFxrZV6OPlP+ZBv0Nv2SFn6Kvig6DCQPexSF8c463UWSdC+ZuUk3aZE160Jy
fLahJNbW1O7TxqDonK0EkJz5ecibLxoAVzAklwhtY7cvtuBxw+XUw75KaWtuw5z6CqdbndoR6EXf
0t4Z5douNq7a3HsQuhGuTPwZDGp0kToJUMnQoZhbWw0pYmmi8nWJCgjg2ja2QfuO6Us2sqprbnjX
m2JXkfbKMuHs+nSAeTpgD/MdYI6Wg9aasCdYu4V+rYXezq0xFTRxMqxF246cHumE0SB4igLIk1Yc
IaxDBH7MibNA2ka1sqg/Orbyx4pELz3kuOom4KG8TL/3rZ7zFD0O+g15s5q65NiIGRfhRFdDWPur
tKDbJbX8qyLBc5/1NQTXXD5MLI3U1TVCb+APwt0+eTUUXOr6KEumHCeyleJUFtnKivVbYLHDnRVD
RAqm5iFDDbSRNLMbntHT2AZHRbky0b1DmiKUE6vd1ovKj8psNq40xoXhwrOBc0sXcLgpc4zxNenW
1GrUwazpY5hxHNH2ZVfsjMKkcwBgAcsAeRXAXFqv/Kz67NmT8fsYdz5lvfy+85R/0SfPugv2I0d5
RcFMBUvOFN229WZlIFTGNo+3Os2+DQVF/N+Dm6wanThbjYLWwhpdspGkuy+MdNlqNPawxQRYJKr8
WgbUm0r1MahqQgDAIkmsz4qUbXblcJ8nmpOAsZzVmAf3kx6qY1w3Fz08vw2YU7FL0VlPvcWA8pHO
eYlz4VD1THv5ZCPK2iBBX3J67fYAxlMUcvC7sNHQpCmHQ+sE1YnE8p49QjkO5gWMJIqCjqCH5cKx
dVyfAxm+I8wCH5hXp3U1Z3NnHhVjgwJbY0iE4jrheBGycDf/xl77lPjZjduzoGXoCDDDcnUnxs26
MgUohpYVWAiORs6bU+fF1mkrjDy1d+fx56J9TFIWc7TCPik6xnCAcOcTOHMxqPQZloa/HevhggrC
nWuNpyYlJh787MBwca9GvZAUl/XbprHUpmZfdKDqwzyWAEyoAO27OVX7SGTH3rJvPcuXhBCQm52P
Jlfa8Y9jzZtWhcRBCCwDSB0kIsi0E0laeDE0pjzLBnc/T6Ap/ZZeB3mpBML3eOT86ufk0t/DzfB3
Jknm9LkyZBJJwdQJFqgcMmzKoc8lZcUGhTXuEtv9gA8RHTWTOqct0GokqE9oGcmlQDaI5Eqft5Ds
vmsbNn03QWWTtbkpHOtrQenLLEZtKRx6IqKVb4rwQ7Kwq71W68tsSOi4Ufhb9EvGBZQZJS4TNAwb
NgBV3kaXRVWE+HFgZFg0bze2HOh+402PiAy+J9RsmVkfQpnpk5UTWGPHvI0idvcavswufbY1CzgE
arBWrwC4a9d16j5HaaPuhCGwk0fVdedU3SF1q/zUu7R1KJgTwZW8OUR3LqY5BiqlP0DJC7KppuJ0
G47MEXmUlrsWASLR2FpyZ2vDsh/BawLJ4f8ysI9OEj73o99eg9MmI2CHUATiTYA5LMAkk3bCOTTD
XCBodEAaGvRkfaxhu4QzbPTWxXA1owcTrnD8mGisCoos7K2QRwdhMww4U98VF32ssDXUPR0AxKmL
0CIZksjXbDN2toW0q7+BoakTjxBgZ3XccZfDMSwTAeVowPvmy7lLAyFgNduV7CLGiG7lKaSplnxo
NIRkWLPb16CGq4j2lIWx1LH7kfMIW3TpKjRZpKtYWndRt5wy9RoeOinV8SLFxI3k9JbfYVdg2Y/k
7RDNiNMvrwZaQR5L53zA9sBQLYpkZhFYcJrhUi5zjKyruvnkGF+Aso6W6VRLcq1TjNVA4yW3yTZJ
MTI6oK6bQGng1ZEmNH2zyb2atIS8XSouLEQjYim94LKwowPxuZidQ4tsiB5PZRcfqlIB9IRxyttD
aFEnJA7YXaeYVZJuR48ZLUSc7IaKVqbkDJyNpJ4ZOAAWQaxpOwdUpnLTK78zdmy49K2Wghoq9fTQ
4QJzJ3LqrXDJ6WPaSzM4ahoUNc4AcJg9bweC8IJU7Bu4x2+FXUbkI0G7a8riSCdpFLbc17Qm08K7
QaUebgwdpUmr+Na8GmH0kFS7jNLwxgs1pkOVfK1rvV0aoU3hMe5ZMvOZnGPicMIOiNNzp3cu1UIJ
P87wyQQARcj+r0IFrG4GjDSrsO3eDJVBx7UtE4NOPMVbVRUPedmoTeV0ciFoTCmUlI44pVZIuTSs
FHx4/11V/VNNG7eDO8vuxXtoR8wDvq3fdzpoh3YYZhDmMG4NmB1aRBFPzFM32ZwPY3RLOBSNVIoP
FATQ3qnmRE0fn0FjoFGbspuBIsqxNe79KchJHOkpyBtfQadUq3CmeWuGQQmTIHU4cO6Db+Enbabh
xMY9XhYd/LoeGnGmj/tas3ZhUT4E3vBhY1BIAg3gN+b20aK82Q+Ai+L4tesNMuV0sotNvSSVzYO2
nGCrCNExEEiGmT0qnb1TS6S5Cc0VDe2fb91MKb3snL6Ugj1CQ4dpAFDHy2B+ei7ojNC/j8LiSTVc
iSzWT2Kaszv5FtnDFHfSTelsouRfDJr/SdDXqV8boxj3BACpDVrlr1VmxDvKwwHUDXeTI3xYQ/5Y
eymqOB3I7yaH2Y+ZYA/TYdpgjX0pjfiGFvLKCR25dAdGmJFKzBS5e111xF8RsXFRjPREB2eEkclE
wI+HVRFq+ARRa61JekG5ynkIYiBTgjMjedAUCZN+evJtrEhwNJ353N4haOz8TZ4i9u8VIWhlxs6b
D8Fyka2pYZhLIscetJ4anhalILFoIA2d3R4sWlvkTkEJl/PKFKYhTrXoGtMqqYODd5uW0X4oU/a9
yIgrxkvc9CD8jVTNqGQPQaq1Za9bBLR1J38FWbDaIud9y8AfrnPtwskt7GT+aBDogaAyVVdmRJa2
NcpwVdHuYEYwiUiV2iIQqb9G5U+ok88kMcb9ZqRA1ks9wilGzzutqn43Bez5OH9MLQPVhlCOvPiI
eu+ylUG8Uhk9aBOhdCVI7CRc9XLIL8tQa1d+xrph26AA6npu9o9XrZZ8wKgDFIBc3dJuCtG9kISu
bTrWU+KSyrMSpw7JBOiITqv9tFwFxcUsMvSZQ3sXApsd24+x7b+pBuGUVzqv6BLhhFu04OLAUIua
8yundrp7nMfCeCJUmclhYj+t9c0FWrVZbY3VPJpvVofzU6EIODDoH3cAUfK5rzrK2t9knbokzbbZ
aUOMY3d6RnsH/QekH3UBHwNk629qb0iPfhBfIosk5Mws23VXqCc2KvZu8EIyLMWTR8c5Yku4KS3C
mIaBtZOApxHl8qBDgW4ld+CYEeOmUZoL2esMGUuuxQkI9/c7Nm5srRqCMcUExFnVQx3O+mcN71OW
+BvMZaAPPPiBnEggD6awheZqfpyJa0tVaF0op29ByKywt9CIovWyqPvGX1SJfyvTITpFnAoDOcLh
H6andK6PWR35CRka9ZnuwjgnCX7XFPZVOfaXcAaMpYaQIXQdeufmjC/w0JnDMaP/ra0xtXIElDSZ
THyWxBzB90ogG+jEple43fFYxdgc03EbYFYd0/XUEhpTz0FOuRgDwsoLwmIobQI9ciG1XQ4o7hdp
20KpAnC+qqHMFvbMUCnv0wnYimiSb5WsHnG27yObakkVBdoStvQ6GQYdIeT42JvMX65l7iEHvQVA
O1WI+A17ayJ7aJ8EMkaU5a646762rf1RY41aUYhc9xJAemKklHVcYSyLnpWPg76vo82OJPxA0x84
USduiLQBzhPn3a/o/+BXyrnF46iVpaXJPjVfgA9f52x2Nn7hvT4pWwKTyYLyYsCRls8A8CIKDwkS
JBQUN6J0v4bx8BR0iB1x3clFVfRoGCR1xUjKW8PsKT1pc+ucWkCZc6yNKYgstdRB8NRLf9tLJI4i
KuWWjJh7Bh5bW4IWCg+BSRSmJ9M82nNcgtRasR38iSk0XpkJscEDbThYuC5Kh7be5lNyQ9EU+w/S
hrNCHT0fmw8JoiIxNHbjQvjHYRzk0u+JIhB1f6Gnst1TkfKGstuMARtNRyw7CNdrSouXQcxxo6dh
6IQUiioKubsgbZCKauYzO9/pmBQvdTJvN6esW1vxjZ9TiYqGGxLaXG43iVZDf8WI/IEJ+TENqbZw
XkexNIaPLXDBne90O+IW/KXnTvaBguOiMaudPhjJFbluG8MdOH5ZxbXvcwzvMcOuoMHa61SkxSrs
RmdlSOfIf/XOE+2wm0qcliogI6vLbscZmG8FmgaKE40JgqOtj9FlEZhM8bXfvSUZ+8OGCK/Ux+Zo
WracVQMH10K5B7+VBrK+Ciut2HRy+BDQt8qAEhypeCMwD/b2U42algi5aN8RC4TjYlVZOMATt1eM
V6qACsW0iX25o2e07L+lGqfuFrywyfjgxKVWdZ9yW2q0zupDDUWE+5hAAFcvHhK6lixInb2eGRhM
ObOwMQlhFL5JxNf3bgzCQlpf66xOd6Yuv8U67niJx38wMCKSg7cnjtz0fUo+gfdA6ig9JBznaMz2
UVuJZaSBlzJcY9xTfyRLadjbFudcD3LJ2hkhvNeAlzVX2btEVzSrKVRGOnoiu0b7piVo9HL6RJiW
vA2mgK+Boz+r1HkfdPeyKs1rY+pf7SQGqY8tjkOh8WkINnUwDOjwWlh+yqvBAVpaNBDUtALHR8EI
7SIwhSW+QCDIh5qlamODmVjorARZnFBfi0NvC6ToKdCtW7+GCacP/qajNSRb8ByGB/yIgrG7Nmos
lt6JOFlaIBaC+FqvLv3QeTFBdMNgkScyoD7wtV0Qan2j0wveFCPdPbcXx5a7hHbKlC/GhBrpyNnU
KrH4WxVdK6zWJArvIcOFi1yxy0Fs5Vg0gXPBDi6re+pHbCaVVnk7cpeAGXuvlUsSkTMOn8iIyjWa
taXe1Xsh4pw0srZYBIPkDWLW3bZ+EZ38wHgbUwapzKfXwKBb6SXN3hhp7xqU0vG3jx0GF/7v/EfK
vuaAFAgVfcYshkZdTwaIMAghnWGr6QnGaZpRq85Rm5FazWUanqgpuFu3oExmFHTHiQ0bl0lZDltP
G09dwaxJQomzCyv9zWBZ2uo5RIi6rk6IvCNStYW5cfqKVqFPMdBuU3cODLN2fmEj+O2YQYIc3j5r
Ab6sMTihjb6WxCmjfYCNV7ruJpvwd8lhyLeoUl9jWze3OQpXgWcyaLmqY+NsaXi/GgqZUOT2JBHY
wJhkOX4YbQq0JjM/oiE5cQQ9auhDF04VDUdiLMp9b6aPWjUZB91ieUF99BXxpFpSE4bdGVThVYz1
pWxAhshhHG+159wy/ZWmj2I3hFy9owX3cdWkxBaHTXEZ8n1tynJK16VKIeZgtgrS7CpKtoEJ5FIV
HA0NYWlrqeReb8JbpbXEbsymKBAQnDam/FsQ8W6zfFhmdhevq+yEl/x2iFxvVYhHmY8QAv3iylfI
LKQJw7TLxUeaVMYycEksNxl1WqvkqmyYOyqRGIvYGLeEG7om5lQAN/haqNiWpf8iHOuDDiJsnZSt
dKFF2zLguqmZEGCYKO+EMK6FJIMzFTYpG807tN5pPeKf6ntEBEIvb8kYGTjCI9kcB+0NhEdIcyeC
FVqK6KKQyIXg2axpdBKClujakuvN5oMQPdpXBi1sOwwuwLUh6wb0PkWYsbsW4EdnU4fGJwmyQPd3
cRNeVa1zVxfejB0CS+LS+wmrfJM1xrM7lNBzAVphWnEXNNnSrcoDAgt8brp2LCkRptGuLgNxwgEc
dtI+zUEHkOnsnWmyE4rT/eh6F3qWSe46hp+uR+BPXOskkTOzz0NOsaf+BPrSmeDUIzBdoqW7rVv6
d/NXBot/InGboxJSAfCP0XCFmXLKKU6ziawpgVmKaDjaik20wopBm/qc1eo9ppWxi8fyKaLpMSGa
QeWarGUFF6S36O8jf1hQ2aeorHHaGDJ378COtnOEUbLv112jTyfK9bO/oi2+Ikx+qUJzH4LHv7Us
87Kssie0UsHSoxiMeJYgzpIz8VoidBPDUzs17g6vG9DBCIFyPrDd9Al7FtotUVb69chmRUlZbDDQ
vZkihhwIcOMAYdFaoi3C5xAYJ9gp37or3azDNZ1Lhg72BTCUOoo3AC/AjuCocdGwaiDmZ6CVkgDq
yt7KVCBlozPPknXnmhaud2NlKyynnpEg2JziaCurytkACETBlOW07fvSuRSz7t/sLKhvnZdxD4Wf
PSgCDgAWYXFZOBL9RDooTnT066ZG3Y6GcVOpXU4wAyc3bd/YARmdJ3tWoXNZRDOc5dJgchRoD5kl
h9q3WMDS4Vjlxqzai5dGAPNBr5sdvN1hBYeOlI0IxK4wwaC6pX3bAVCrkSfvCHpDW0QECiZ6TmQk
K5DvxgybhxUTgtluBtsMOPCZS7RRH6aNlYE2SrW1TcLLevtFhHW6mYCRrERpXFGxUutw0zcYnQgw
B+dlF0CUURBDrrloG1qpPpF+K8wMzwjTebGxJUp3ZmcyX7tlSnzLMJgUj7Zg8cBlsb7ttMxjQ9yM
O59vd1vRYsqHadsEmbclsHYXtB5KJHsqV0gfdtg47qinjhzAQJTjQMAJ0HN6oLmx6Bvas4zZG1I3
UwIGKFj0dnSq3Fgsa6KQKTpQDyMHVW58y8QxULIOWhTncSq9YEOFSZ/mLwECTXZOm57uOvWIb7Yd
QvLr7Ttdbz8HyRE5H1BbabfUOmG7FcEDHBb2rJnzNMIrXE1zm9OJS7bK7EU2ZoEjf6ItutVJoiBo
+sjpK9ur3r6YIwjY2djw0dy1Pipx8DBrL8wiv2IPRKAKDrCl3qavosTbXjlEcfaiPxhZ/yguwWN0
W/DRNPlipNuWAzxeDZcJ7rQ1kAkNNwOZpkVCoB1iHBMU8HJCncn2H97SNGW3urS87bjUUztctQOb
ZzAnzqGfcKuRLL2J5McAfgO4Bv4Y3UPgQp95mdb9wakpe0tpO9QndaTFuC1wJWimH91nibgfscMT
Hx/vtdhjCAn9PR5NhM67oRkvI6ISllk0ywsVhaoUQJlpUyMpsEm0BRy0RB8+SWsh3YTWgc/WhXLD
1MOC0Pt10jIsfUMsEk6sWsYpfTISbeVoPWICJhMjxoNqbjorupwSRjvycxaaYnowyAnN+hh4t9kf
qpipwhHWA/Obvwxqfe1kHrDM7K6ktwrLukIUXVnAMJnHR5U89fAvV7F/qQz7XengAa18XEnZnTjw
l6TicHtOnbNKVf4gJPl5rqbTERAU24MGhl5FrKAl6pWvUNQx8d1WlUIsDxcup1AQh0RKYbfgcObK
U9vx6YqGolXZVHRgs6vew3/DkQY4D8CoNiJl2c7XOoUdFHw6gRVr8B5E0UKhaVBtVH6EYNhFQFmF
LO7drLW12emb2ocstRBEevvBhnE1NnjDR4r1K3j/O3GYP2eSCEg4yYMJM3ShZvx7GqBXjqtHlJSc
rfPwXaBYMur8HV/DBraAT5pLcNHWnlxNoFkqY7qou0ruaThPPXlmBAqLkeB3HAr7HPOsiVpkE5Rc
EUqed8ArjXXYwx9x/fo0aOa7CZIYtkvybiQAF0I7e5qlqsqyGI21pOyPrFJYPXqBqiXozMNNocBN
bnxJgSAk6xjeOZNOEOv2qulQ/WhG8pZFdF96z9GYUGnL9YoTEvwpzlqOwqefo3/78su//f7v//Y+
/F//MweTPfp5Vv/+7/z9PS/GKvSD5oe//n4ZviN9yb8154f956/99UG/79a365/+wuXd5v7HX5jf
x38+Ia/75/tavTavf/nLOmuYym7az2q8/QQh35xfnE8w/+b/9Ie/fJ6f5X4sPn/78p63WTM/mx/m
2Zc/f7T/+O2L1M9X6I8LND/9nz+7ek152BIMGRfjxwd8vtbNb18s61dp6VI4pmU68ssv/ef5X81f
BVGptpKOSZCUrasvvwDNb4LfvlBs/tW0pSGUBa5PSEPxqDpv//iZ+NUSum3ruuEqoZNS8eU/PvVf
vrf/+h5/yYg5z8kPqn/7Iiznyy/FH9/v/LFcwyRnR1rYW1zpmsq0LX7+/noLPYZfN/5Ph9Mht3Eq
z+dQ2gwVHMg0emyS6lAjaC0mdWUQAQFqC+lsTBVkgdvhaOjeswq667GnLD00LtODHb8xzjZkgSBl
SNT95FL7YlWlSAPtzBjfW1pWoGpUSCw9K2USx0Cr410w9cfOQZHv1SaTR8AfyfgQUgQgpxzxHBzv
m3KyjpbuvqE5JBW0lezvqEywAs1drzx+i3VaK7R4yRFHvgcD5CKIeR2tZS3Mm+kORdgle4pVMNps
W+Z/BbSxnx/ZhZtYsU2hWwEmav5xox1zBZ0wg6qfpzzlIGqsAkSEocMbcBOhcEbexoKHsw/F+VoU
KUpUlh3agPNhKH2DmnpVO+UJrzpvq8w2wzBeCTrIduJczb8wJRjYAv7RNfDbnT/LYNcuSrv4sh5o
l58/ELQJ2hHj8+TyvIiNO8AI5ESgHP2Yn+T87GnSfQrO6xmdcFSeRrnUOpSa8cgbj6ziMk/r68HH
UwjVCxEmJ/EYwauXavfAJZZN2OpcbTdcUjp4g9vxoezorgzCt9om1aKuG3c1yLZZt0bwFnXauDFi
Z1+7/UnCkbYG/822uZhIIN1VVQJJikLCLQVTbqYVt7BixxWoZcLNUp03RwJ2P3/KVqpl1FrVUs5v
Ku+Hp6IntL2u1D3Inm4ZFA602zZHb8qXokE3HjD54dOc5BHX30jzh8cRAYlkhTghB47Jkh0a++ON
VWO5MVEizvcywMS380uUvX/qK/0edRDl2Ka9cPWA7QQBKrykRrqzMOx1N3dYwBLxPcb2J8vLNrU5
lwZJ9EYN4q1Ee0qwda7MQwpxhXbftHFInVgYbK6y+T6pSXCc74yrspCPKRVcgklnYYy8CrTwzZvv
uvmnKMkXgrIvRyce9Mcj2Uz70BfGuqC1OF+wVsFM9vm2GGRkelbAwro6vu8sTseAABoapWutBVwN
0u/NbjwNSCDVZNc9WEHFUKbJvjjLiaIG+8bEPabKVTGMmBV0oLltszk/8flyW5WJe+QyKKeL82k5
ThkF5/eF8QZ550iCnnU6v1stZyhPdsr509icf8XDMm5VYb1uPECqs4zzu2n0z/nq+/nJ/pfZSVoS
H68uHPxSjiP+Ojs5wHG9adYvdZJJxkvtvSCciLxw9/78+j9/NabcH+ZCXs02mVltw9CV+8NcCGmJ
OchIkKKNjNyeceMfk1hg/EY7qufupdaBx+em+fnLMpv/9GXnn383BePTq2tMl3xI1wFmH72F87Lf
MNr/4Woa5t+9kmOaNH75T//xA/YpFZiwyajkmMxEnXcfy5CB7d2PuYNyMwBglkyMfsUw6C3rirLi
0rTi+8xX+59/ZsP9m7diGxbSTcHlRvj41w/dF3XlGxamjtBTpIw1e1qiZNwwbc/vhzj2egHh4cIw
/G8J4G/olpFvPc7vLvVgOnAmL7jJVT08pDqal394d6zu//KVfP/ufrgThjjSfAInJAOstDgJnWIC
Ydloc/+XkcRbp+gks4pFxbi1xJD/0+ubf/cGkFpLbkTlClf+cHnIQylM4ORIXWt7X1c1G118UYuh
Hlkp56IWNNKQ2kLzEc50u05d1Mr9qNF3LkHJoJ1zKXlPmfkN9f79nGjWFOo54pRAqtqdtMW90bj3
oUe3SBshi86t6oSKDssDCwlYmHoKyzWEtgu9to7Edbxl8zIxr/IoM5d9W5z6YLqiDG8u/Ixpmi5Y
tEhLijx2foxD+ypzEhOliIB1i1AsMPii/f76vKQYKndpODPE5qXGwDDNw5/zgt8dEQPztkkMrH10
UK11srIaH7XylvMsygEH5gP/08avjVW9hPNHRe3KNkHaV0YwbtzEeC2sq/PSURWfiWHfpihhO5pf
ZJTx2/HQ3U8yOSWWfV8OnwK0xQKDKjV55a3HFI5q3+x1i8J+ql1FDA/00hAVjAf0vVyseemZnHjC
xsNf4/Mlk0el2++o2K48i3vi/DLzTXzeUWmQG5Z+XiKg9Xzg+fGbM9+4wXzpe+ne05tvLZZhss92
FE3u/9jeyI41VADqInQg5POe15Lz3B7OPcWsnh+NE5Kt4/KPR7GG2DBz5rvi52NBGPMk+9ct4jxI
mRpdRynbsH+Yn1yvpJImcb2fd4JtlyJvNf2byWX7RSAYIxYdAkkF/E1397YbvTm9cxN4AFPmlWu+
FOE0fdJw3DojN8x8EVDtX1tZeDea9rSjO02sn81Xfx77J7/Wn+i3EOJCgcbDlexBJF/bjoY6OXxr
tHluaLjSjZ5ezZYuHJ5/PHTeePbpeNS1YpeH4UaGxpUfs6BSfuSqWTs7jSCs8a12afLWTETPiTQ8
eh3fagNBjzP/8KJ01KSlT9kweUvmqz2/qdahnY6W51pnBzSw/Jx3jFXJWhl6861fcxP6nXuTZskT
mqx6UfXsg/JEvyW/98gUGC7PN/c42OsiCJ76YWMGKJ3mu9mdpz3NL1801IsVru+yqu7P97okedHC
XyFJGu119/a8JxkUyWRUwBLBOBlDdmq5UhQl5L0+fyXzLqMyuTsT0PfVJhfQXueXVyxejoz4pDgk
S6e9IAGBVc5ss+15MAqTvF9mi56zv7Kbm553AvKBPQeYKap974U5Mz/mIY/KkAHTuy91OS7Pfyki
ppa0G+6zCkP0/GN35MZvZi2FcaRnUS1iR7zNs44Rs9Oad5Sx8j+GDCKLrr2a0xNFvLssY8DxO9oI
k0hSn7fHeo/Lhc4UXTskfWyZ7PnGZzOGcJvXrIAWLicVnICyL0i+mf6o+aNldOggPDWSGfE8THNB
59Zh91UY2rXf0DryyuiNxE6aF/PcFmMdwJgYoDirwLDMA2kIO4sKx6mpqMZpLQEE5zPKfEyADkp8
ctWtfd34tE2Nb4bluqjt+/PIDk2gDPn02QT9RUosGpUnbtyWr4qK50NVmXd4YN4SZInUOg5umSMv
niehtH9wyvy1J1iHHCmuA7Ef2Rhfnje0HQm3CxiVS82OiO7GLYFkN8DBxNU+j/n/1fn+H0/u2898
Pv3WP57evz+8//7/yfFesMBTAPlvjveLzyScPr8/3c+//8fpnh7Dr5bSictVNud5HRfKfxzxab9y
xmdihFqEw92dD/9/HvENlwfxMCVc21JKF6zvf57wDfmri9pj5j3ojjJ0w/7fHPDnufm/5m4peXLl
8jLC5MiidGfehn23t2xF6BvseOttowXsLXv0Se2BqOzNd9fj+o8n/H6f/ted858vY1DEkO68pTtv
PL97GYLZlRLTSIsUCVmboDYBgpRB8i2dnQUbGonWmFr/sIcUf/uqUucV59qFpX7YJMV8NMMTU711
JOJNgt1ADrQ4k3FCjwxYFR5swIYUFcoDSAkWqK3iOOZ3wTXfAG17Ji8VtV9pBJ5EKl7Bc6zI7H1p
W+3kjfptV7wbRvyoGv+eONo9GXtLx6kPTa09/PzqmfN28l++JddyDbblwjScH7abRm96YlAkCvRu
9CmcdiUVH6gB3tMEW3xiHjpnAtRAcmJwH+XKw0KJ8oe9kAovrJYEbwijU2vf+051W453pbDQTG/y
aPaGmPSy+kUXHttiXFeDvBERSJzNfBk4qiPpIMOPxRdTup5iH5Orf/hw87fw44eD5GI4Urd125Vz
Beq7ewPLRT7FdgnukPJHk8/NqqPRVhvTju7JUrpxoRvErnNFZ3CPSg6ESH8JbHzLoWCBzXefujbS
UZoyLOoiAeODSZtb68LK2supIKTPPRhzXI4NvyKR5XM4WFs8dEccWVfhQKiwisDVZFc//1gMw7/5
WJTuGMQ6slzb+OvH0qjrOYnDd0bANMANlkZZI5uPiVXDJdBeaaT8CInHyiQUiM3wTJm4bkyctsEV
Id0GDT049b3o1j9/Y393Lylbt3SbqqIj7HnQfHe59dYl+tor6m1ShXCZYEAF2vPPX+KvZzdGG8VH
XcyjzjZtw7R+fImRnK6Y+ELQIOtUd4/tWO9EcV/T2U2ScRMDePn5C5o/TmPnVzSFhVTGpW7048HV
box0jLKgJp2SlxT306Q/k5d7V6XRLQcR6Lr6s2/ctA3aBrtaTtENaXuEK5p7LU++0h7AbIGlHO8s
Bs9bIECnJkyu4fwuHVoFnhfdqhTCcn4Rj9ZWlmi0XH+jfHU0tPEhbuT/I+28diPHsm37RQRo9yZf
w3uZkEnlC5FSpui959efweyLi1RIV4E+F4UqoKuqi0Fyc5u15hyTupGFRsNqfrhB8fb9zbHZuhhK
091pzDgsCaow+ePjK7MSDktxpJTr1mZHirEAGIU+wnE3n1NtkFsk8AcSUPEa2SA3O9PZImKyV1hC
lQWspUOXnJV+TwvYuMUISU0qdJZgKX0qrcUWqbu/wNz00x2DgJg9uCoZas3FANCZ0xomYBTec4wT
gC/KHFCBVv6GgIFVnu8xtVErEZJ5j8r/RbQwFFLCLJdlmZ5GifiBMnHoOg++Y4EPMmhS1b6Hcqje
Z9AYpxbsetTsn9D5/sRutnF7bDalhf3dsB9zyoBOG9xn6UgHOs1d9tC/QpSlS6EiqhFIGgYVvZhq
iyfLp3ylkdklkkMn0CAE7w0aXl9OIqwQOVkifkaKqBZtiqpRHfr1GKJbSSg5GvV9J5NqEUtYWQVZ
w2iEFAvCV/JTVdZREh3TibedEdOlNP0tWhZ/XgXyzaLwpro0EvUM/oxiTwnShAu1k1Ib0MXUYoTC
BJpIBohwwx91cFBb5N2wJecmBkgUDE99qPzMQudYscdL6fGwWWVOQ/7ziBFKF93vHkVv7p5Faayq
KR3SQDNpNWgiZHIT3Qo/y5dBzpVCSUMpymkAA/JECwcHNkzWmnI2CyIrTRVmnh91x6InBEJrsXTq
wRSsi6nSxLLoD+hBjcrHppo+CcVeuBmSINFT0IB/hpkOZWWYgiBEazSq9ToM833tkkzfAbbt86Jg
Ay3sVZs/psqzE5LypzPARNkcsa+htXXAWKMmmiVq9Op5PSUSV2GgwXGyNsMgV0mW/epb5y1KnGOm
1lvHbZaaHgEY1W4IDEVRJ4kBejZEfz9m+OrxT/vzaXjBrk5nnV7ca4p2/P6jc6bp+d9VafrmaMs4
lik1jrSXcxg+fTtuk6pcx4XrL7Mu/RN1U6aRRdk/5hOJzVsvv6efsKUMpKIPC+7TGIXoRGtnGzCF
bnubLKXr2UQm/L/shyYVEn19mEfwOUEiHxN6HHMMq2RCYN+11fPYg8pRaAA2pv1SVUhU6iY8eOzP
Zllqz4QRv/Rw6qzEI3xBBSgDOiiFgeLu01p/7BpMjRXYBd3vOIBULCtq6+aA+KdTHODZIHxJkSAJ
4lF0RSOhIOuO0ov+NCEnpia35wTtvZBHBgU1Hon6GCGoB+/OaN0MXb+ZhMTmPcFzGwRYQeTeTLRu
L9iQnHaKRAvR332xEgcxgo/sDx0kmeADJ0GPLnQMQyEI7yMiSsbAu28sHKZD3jxOJW8NvlmsrzuW
aWwFNs4QHmdSNo/fv1DtYyPrP4uSJSHFTs0sNtRTRe2fdW/w1B5VSlyuCzN/xlJ3Tw1vXth7rUJs
H0aKird43CiNvat41rpzJHByltgB2fWdBcc8qGaFbW2KJv7z/S+7qOX9n1/mWA58ff6kCfjxl3U0
8jCgcRRu7PqhpHiBQVPMt4Q1GAvpoFk1K3dlsRfA6DLvR23K99kGpc/QJPs7KdNhjg1kh63viKcO
k1By40TiByfXSVgeLbQU48Xokb+otj8akzoWtErBxBnt1HCqA0xKzO/vSftqQRZ0oHDT2IZkSf54
TyoBfFpe5yVieOgEfq7iUbX7edPhzavjeK2Mw6r2RsJVsYvHEniyyKKfivOjAGuDGoAx6Lc33/+o
L0YArVHVoHDPruTTb3Jxd9UxlLg1LIVbq6Exk8fm2ePwQ4gaOL389/fX0z4Waf++WMQdBq13GrEa
ffiPD0FzCgUD4Fiu4T6/oVMMqIvh/66Uu4Z8tNiIHt1cO5oRHksjXX9/8S9ulmtLVZWarU8D6+O1
lawK4x5pAScu/ASifVR4B7TvDogH0DaadP+/v+BXrxyJCW9cqvSm2fZ9vCLwR9spyJJa6zL/U/n9
TK382zLsltFYi6VjwQ3s5YkNQ4wVeDyN8bpCpMeC/qfW+D8k0ZV905dPwEDIZzpSl3QsPv4eUSBl
LR2GYEssTkotmp0h8bREI5xCKsFX7l7nv3axXgjdNG2VQ77JwL+4e6eJ6bO5KclelvqCxmQZdtmB
chkBIcrv0UrupRaDnk6e7cR/rftgsmna8+9/hDG91E8/Qlrs6gXFWIwNH29Z04oSyJNSrCMM22xk
IM5AL/8d+RszgzRkCDxZEcEAhTDPoYw3TRU+SSLNUqWNFrZeSMSa4Ygqm5PsoOJozp1F0WrnyI6f
Tap95ACGO7Pt5gjT4WEORwEtazbG9a1BKADmhhj8KQUzWNS4lBSWFZvX/v1Nfj3OcBGrAs3E51O9
aJTcTj2fryo3z9JnIetT7Vwgl6naQzdFfmXwEejf+m+m2tyyN3gQA0Pe9ZY1PYlMK9IrP+myzsB6
IijgGCbNRU3aYhob/ywt0jWQc3VOwekjvAewsrac6rZw8XRH2UtX47NS+JECZPX3j+LyKDdd15A2
hkWbKVZcfuODUKguWqQ1xKOz04sMVHR75RJfHOWEwczFN4TUU7s8LXoCAxnRIcUanebJhjqyMGsC
Pgpf1gtEcNsGXDaFZGN75c6+mjr/ua68WD88qKQ9C1sBqTP6hRuNNpKdPdutS+LeSP4FivhKVSlu
Cu0mCJu3UlgnNPjYuMDY1QYKd5F1zbLzg5sW+v48M1vW1SIul+QvwLOAFZQ0yl1JTYpWWbEgpiLE
4B1vlcT7CVbkLfCIMTbNuloI96axkie9ZuuHeDMj7FuDx6n11bFIWNfcbFhhDbhyhv5iARWmZrD1
FNpUnbsoHwwV9pW0xQUQKXyjcU+mTHGycDt8/6C/Grr/XuZi6EZN4wu4T8Wa0sw9bN6CBKdzPz41
LTmkfboUUyxJ12AL+v66X42rf69rfPxksrh0Ara7fDIt2U8Unnp32WIZkoBDXRjrvl1eeaBfzht/
139pUR6jgf/xkp1USXmMIcNnGRILiwS82n/oJuGwvdb2JPxw2k1vqrI9eiL70XcQvyN84TbNFGl5
99/fv/7F+UIINiKqpHFGLszFAwCKEhDjxgBPJNja1qs5cLMb7o4ldb5ZY5Pqk7h7RZAbW8wL9NaS
Dp5qs5seDHxw08wGnxTgxJj+yUNi+ggqnj7/vKoev/+pX80y//7Si5UNdSAhqFCs4CchMSIjfPDi
w/eX+FSpnWYyUqB4ECyfFtqKj+8mFeDUxlyCjDGtTZqTXVyrVAyi4hTX6R36s/saR44M3b3RGX98
i2PNgEu3AmGc28ci9JZAtxaZL0gKFMTY9ObCMIuzVY7noeJDLn3zNBbmc1K0U3zN2/QhFeoEWbn9
/k4+lf3+3olk2lU1Q+e0cVGrCfuBKkaf8F5z7ScTzrOFAy0nj9b3tEMyTiwH/y2tIP6gmo+s4Scw
ZDCVBoWdQqoHQ5TUDfQrz/fTVsiAFCukpFtA24Bi5MfHK2AzGaoY0nVjvDT+gx8++09+IzneyCvr
xadp6+JKF5suDp222uKLWA8SS0m3A9y/8I1r+ovp937Y50xX4VzOPl6yo79clSrC4ty00YEnZ3f4
mpAnFEsD0z3Qqu9f59cXorOtI0XBtHpxO545yFRINV3HhO3lmY0Vp5sPE38/efj+Sp9fESVTDSEH
XSI0nZdN9Cp04EkFdoqHS66mUjdSiFX91HZ4FmS6+f5in2Z9g4uxqKMeNf6eOz+Oh1bPfY0jyH8u
ZhfDE4AAyFb+SaGPnBgHvdqjGb7yLD8PDS7KbhxpKhs3tqcfLxqNTiySdEzJWxiXqnymCHZCTH9l
AF6oETh0TfdGoAY1brbBbMk/XsbRGn+UCa+MoAkLP36WLF3qusFP9UDSHmKi3mRmJ29FxtXu+8f6
5R0iEDMYk0hA/v60f/aBBUu15RV8ZrUynbrzdTzl+HX98n9xGcFF6GnRSjOntfWfy3RmhrzQpi3v
uXBoJ15gks5JSFt9f5kvn6Tl0H/kGK9SmLh4klGkuw5qeCKnYK+4ATQqzE/9eJ+Vx9RYqy2JIJhM
5buKgey/v0WNSghTlUr7xL6s54d6Fkd+OCCoHCY3onLgTVMvTK/Mi/qnbaaB5ZEDk2mx9shPJ3R1
NJUKOm+yLjw0qITTzuM2x//TZzdk3hhL8iiO5jjm5NIlIOFwepPeWvkkYps9nm8d7hiF9joYISCC
eI3sG5DAz/FkvoWStv/+hXyejPixzHuOlEzhLDAf3zvM+hiHgwliKNTvzTvTyhdaZ93qbnCldzW9
2I/TKyVPlU0ybA2OtJfTqwaCm5QXWEZhCIvOtrjhQLHO39/NF3OQpdkGf5o2jRv9YhTX4DPyvsYa
qJMIl2TPQ2Et2+RnojqHdijAA+Ukqqev31/007bT0D5c9GKfoQ5qR8VJ5X3j8Y8ojBpWt7Ghv7qq
N3cKiB1Z9fL9Jb+Y2FHo860ynmmLiYttZ+pnqt6KlktiZaILv3atce2jw4mJyQzH6tr892ljyS3q
7CexALBAspn6OEoGp/IRMyfJusMQXSECwSY7U6miW2OxVOg+SNqew7BpAOUpBB3893f779X1j1dv
QDuNRKHRfCDnKg9G2g0Aisni9ZxhhnT4yjzxn9b3h7FKhYsNgMn9sufipj9eMAvYY2MJztdmzi6w
S8SND+OGZkWF06ySN8AvDvZE5PSc8VYxcg43VT+zNarstt29h5DYob44K6uFv26WKKCLtl34vjHO
k2IFS5LafgsLwjfpc2gZLfBe5k8etKtp15HO2rKdk0L8U2mqc0pI36Ir+bueqW4DXYUWQ0Oor2EA
OIZHoID5S+bBL1sz36CuLQ3d3XQ6/Zp6V5TaT8vCr4PPGE6VZLZJp0BIeIQZAsO4IUs7QufUgl8o
BmWVlQLjHNmivmdtSbygOxbmJxHSy4uABMfjESSNvkoUex8COwNhEC8qJYNu7EIM09J9CnF70ZE3
vHZqbKRN8uI29TpvUnaHI6Ysq7PwTfEkCRfoNkmh3o59flQFbcc23vZtt9Hb4pybDueWkhnQ9Bdk
wCSUVFcWmNnA1Q/ECq2x7OVYnTCGK8Q3xHn17oHjsEhABgf1u0K2n4YnvYlOYSpepZavVL/lXTWb
WPHv04mZ53D6nJF2kIw4Yglb9HFF8Z9rcNTNoS12PKxmywELKAY3HIf0stoOJylfOgYTos/hb22h
hepwG1qUAfddnL27o3HDaXdRlPqrtAjNxJS8cuPcerSbDvnkkzY68Nhk8eIFZPp5Inlq3eikqHJf
dxVReKbvLLsearQh9wbu1MkXf0qQTVSu8uq14rXvoCGB1JsNHoMis5uXiJsnHePdq7yTnhBHXEUn
AxAeTdt5qP+IC5nR4jHVJaL9l8JqCQAndqiSLLH+bw3589z2w5Om2O2VjZn2ab5XVVtl2pjkRoBt
1IuPtncg0laFka8D4M55pi+HUKGOlWCBG++1KrxVk/ZoNFC0nbNthbe/6gjpoMMndGXy+OKH0OIG
1cYWmN6bOm2w/tnZRAzTCqJ1vnagdlHZxaueDzfstm7bkiaYWVmvaJUeRXV2vB+e3mwq+MQkPROF
RXu6V8CgKs3dkPfomeVbJVTwuHGlL1ojfsJGGC/7YrzFG4/NdYM1Wl/BAaX5Q4hCkes67IPqRZp8
jCZm9dSS4Gu4KlVTjP2hi7pZJ7tEe04IDnG633k5PvXw0WFgEKpMiF9VnmUEdjCqX3IV0AJRzO9n
HfguvAojalA4Y+Gb5Qn+RBCKjKJsYAXSW5JhFKKK2+bRk+ZWVRd5v67HKUCqBd+O5MGiZc0PSkGO
wB55bmv3twVPOxhEv2iD4srC/HnfNw0H6vicrTT2XurFvs8NU8MhxydfZ1qAQ0XKPXMwnMy7vLT2
buPvtPYlyypIXdkuh1Wh9D++HwdfNU6YA0328JRUp3bNx3HA4aGfuP/5Wu+sO98Of2a2d8pr80Fr
iyWu6BUnpXtiBH53dXpl13thePvbtEFQz95n2hBi97i4tlkS+hTRkYfHQ3xFH9GdoYdJEmOr3qpN
/+IZ+XuG4LXUq/cgwHJbOPuYxIBZ9WtQo2SGu9d80YE7r6FFOMvYt1pkSh3AFdO7h5b4Hqox4Ger
vIfAAuKKeAK30h5jvTiAY3PIQG/ebSU/q2Ns7F0B20dty51ZiRIXl1jowjuUBZ17TbG2fM7rAKKS
q7tLVLvDugjNo0EMwMoi29memu5X3syn3Qxjg5MHhUkVs++nI85gJ9HgOF5OgEtyGPLwdwlCojWA
voUVIZhFyWAvzpxvH7xh/EGC3E7xUEb7ydLJ90FvEMhLdFnMQ/tvNx78MItDrcHemK3x3/bvP1OH
2RWGxL2drYELza2YjXpOPipG2V696TxjuPIgppnoYtthC3Wq72CynHbLH0eoUeV502UAUBTP3uLB
XiL1XknHuLITv3Dk/Gc0srHhHGubYPsvWwtQJ4smLFus80Yy95pgn2nRYxSG5yhSdknlPRIgcGwM
spai0Twm5VZCiwN5d+Wg9OUXiSmI+ikHbJvyy8f7TaMwdoxehd9WAlx3p4yyvrwNzJ1VJbeDn94O
2bBsS2IV07C9osX4f1wcaeDU8RHUsT5eHOyxje4EYkJYkeTre/1eF9mpsJJlq2k3mYkM3YnfUyU5
m2535eKfjimMK6SxnIQmAe+nClAzIEzqbYezvCVuCSSO5maDAdMQ+1xme8WUZ6MQ59BXf1750j4d
Tbkwglxh6xS5KBJfjDCgZpx7TQ0eMI4bzVSfAgC2YUOqX2CszQw4S15oS2sgpaSMoufvr258cdtT
GxNBMG0lsDMXWwIL+0vu9C6fExEp9Azrp6rAg+5XPhR7m6iUPM4XgBZXpPGus44Yjjy2oEARyawp
1UtNJxL+vL1X85oTZKlsrZozsaZaryUVoFGps6POydmrmcnUpqHo2Tk3gVVuhIxuKAT/6vNpK5vr
EKzRrgTmqzdkCYQRNPAwIjGlwghjW6DVct7I8loZ86syrkMjz7YNWrkGouWPQ672rAB6Wg7gKEhe
m0DfkfnazoryEUlNtEA1fILxdlLN4WduRyrNPXGfq+7BJzaMSUAvxTCvEkCyV17L50ExnSA5MTtC
CIcy88efFcc9WVYjSQlhItnxVsYJ7qnEqQAbpqLDi2XuFTtrOteshIwUdiRpB7nZRvmyTAb3fYyM
I/kZlBWR6g0PPv/62Ffn0NRWwgY7mzU8SjWy1zqOq1E1413b1i+aoAfSPxUD1CUzbpzF93f1RWdm
2mcYhqASYziM5Y93hTjZw28CHToq6zVEO7BzGRSJZJTzqAxCLFfhsyCeedbyzLWY9oDfMppQ0WJE
N54CMxnndEuuPOwvph0O0Ox/HJ42AuXLOS9rRFE7NkaThgZirLtrDbLrjHoSITcag1/deoRt2sOc
zfq1/tjnTZjB969KcyrykfJwWR5BpO4D2Aiytb2LG9BrFXEimrrrVOSbkDHHGttfYR0Sy3isp44H
puvv38rnUsnHH3Ax4xMypPmJGmfrMmp2gQYLm1N8Bc5tCjoUvrWNyDD9/pKfFtWP93wp0bJJB/Zl
EbH1ctpjiEw7Spnqs+rKFk/7NLlN19FMXXLSYHq7ZBp4AF8aI+TZ1m6xtU2mrB7otKY2O0vpl4kJ
pdrtn+3Oegjr4SkJwl84qjcE8izCYk1c3nKMs0crDuYgcFozefn+KVxYX6cKNj9Pt+nVUJFkK3qx
A9VHuxE29uy1Gis7WxGHqmwm7e26ImUgxsytBsqydZzbcQoHhCwoCV+Apgzvbu9HGS73Q5JWK6d6
vfLDvnw/rP46nSQ2x39V2P/ssfK4rZGReuS05MqOOKu7vJarEXSs3xdbE6NkXu6G1JprVfBQ1MXW
qcKXrLojZ/expNV75dd8OixOj+mfX3PxmEKFYhbBlNnaC9BEOmzBRH9EGbD03V02iAVki0cqBbf4
MXYwTFZ+kG2KIF8XV8qyX44mU5No3WlqIOL7OHt5qexH8Ogp6uxXf4D5XRmbWltm3inWcjJ5kOuh
5Pz+5qd7+7D9nO79n2saH69Za2lCKphM14XTzltbn4mWbCyLuEOl+f+81OVpUHULalc0pirSpbOO
XahbU9W7168qeyZT0xd3RbWU1Y3enrgoCRtmkxOOwHc59qxeRFAuwrLfAbJd+sUvI9BuzGw8uqxB
CSlN/gEQ+ltQDPtIgf3lCqpeJCK0eAaltTLGF7Z1cxl6DwpBj1VdXDsK6Z+OQtM7mHboTCO6I+2L
tTgpOezjpkjXKGQ34FTX/SghPlWrvFL30yTSFda8Ferex9fayi0E6eUwwQMS8Od1+vezjX33Nkzb
Z5KzDL6pwUIiP/LVxx3h9ZZCpJsLHqqh0NY0V1bdL+f3f37+xbCVXdQ2esIQEhaiKProhAlHWDHb
dJMSCUYe/P/mO2HGNQ3IWFPf6uOYDaF7aXEIIS4blN1ktMpt81S61S43jAPWp0WC8AHq+LXZ/nNB
nPeEHg4lFD0s+3JUVYjQEatzo8HASUGIhGC9heY1B5KJ55lBrshUcrF+0LmfB42//f5L/WLORDxl
qlJnEUfMc7GRNFW/wJ3CZN4RKm1j6PUibEnKNRfVF29zst1gEqBmY9Bo+Phw/TBQ0yrj02mrZocJ
YFnpq0gCd+IgPPTVytKueW4+79qmyhNNDRaq6Wwqp3nxn9XAJIoxrCWX7LyG5DRQ/S6wxyYDyVKs
fThV+ShWrZ7c2j4q/ba7D8iWA9a3LNvX0RiW3z/nrzZM//6cS8VxlpSwBmseNIeDfV5Q4Cso9kfp
qXbzbaNLbeZMx2hVLloHQDU1Rgi73/+Gr1/C/30ilzNCpfS0CTufJ9IVN4Z744cvE9ZM68sV8M2T
3tdXGs5TIeDznEmTx+ZUwEGF/uDFKkgPTYIw5qDWV0k2s3VsNWkGSgw9SW017BsR62IZ0tY4tWdA
9sGTSn1TsT7mhbXxzOJBMc5uW4I0HNpnLbdA9VR0HnLN2GOdNCdb5Ej+AbAZDTqr0G/qwiZagEiA
yEUROsLMLWJEVAkBNWZjbFvpPyox9vjeOppOkW0i1VphQK/mk/i+Hs5pJJeqEaerzNB3mlXeoJAm
nrdnu2MvYiM85XCyZW3uici7y5IHim7Mhbm2I7MoWHpNfLRdAlXTyNxRi6CDUDL1l8GDmeB/8cnq
S0z1V6LrT72f+WuEHRSFPWMrevU1D/c9TQZSaABBG429VfPqlDX6kztgBWsGm5xoPVrmanroiGae
d7BSSDY/xmE6HKPKP45dne99L541TezveOK/yy7ECOafEyMj5nAwgk3cCPUYj/0fsdb08KehWP5d
W0wBGyWJ9X8k2KAV80yG379c+0r8ZlvBdKyA6WZi3yqJiEIWX3tUDZepm/ySEZFpCvVt2WfhCm/4
be6bNgTx8pWgQX1RoK+ZN4W9s8p6a1WacpMo2XPgAilNdaqAFaJN0YMfzstFn7nWipyXojNfEVCc
Dc2LN4URvvQ9BNWWWif0JrhwQ/U+csCq0BVoi1Cjd9fGdLxd/uEcI5UzYxdah2ax7BvnT91Y70Vz
LxUbIshUOe9r8j+bPluMPeHhmcBYlQXWonb7DSHTm9YUr7X25Bb8bkK41m7P8amxnVNAaNUsGFuY
AR0xdzGCecbAa9rN0d++EyTeHytDJddHPIZsicnU2DVK9iePSIBpw1+xW7wqGw3cXlmTVZ2JnzII
XvzuwadDA0aUy3kB376UA89A7qSrbRsZMVa4rFnxl7CvHgi5ewgy/oeKd15J63NA4q0VJOYiz9sX
DVwnKZOgyYcG984QWTtVUbEwIb0zcmrhOe/IcZHYG3C5U6hi6PgGukARerZkdOngmWzTxo6mkGf6
90NhniP3UAv6z7andYva0bZ9p4JuymoShSiMYAYhA6G+jcrojUNLuEo0xkuRIDNWW416akA0lwaI
JcAQAlPCiWJ8PnDXJPkdiGE4L+JwUW3/LZ/8am1szZXCvBEJekdvHoA6JULVhApFI5CwVePcuKSa
tOXScJAtI9RE66qkz3BRp0jT7qlOm9tBG8B1Av4JVLEk234+9Az/zqmAPCdxty0C95DVNvKI/j41
tPNgihfn1LSkRQCVDS2HMJwMN2wnrZsuT99SyaFeke6ro4LktaO3NM12ovBJyeDEuxjT6jETxrq2
3po4WRqUvLUJD9o33fGvyt1w6Yt6KcfzpprcgtGbX6YNB3PcJVrd/cBqgvmkgOMuyrvW+0FgKF29
ot9Ynr2jCPcYVPdmHWFYlDb57tCtvZgh0CfRmUjHtahR0nMGPrHNpJUbx828jPwbQnV3aDU2OYmD
RyNI95o3JeINKqhot7ltylMpEm+O+i+kSKUumMU3eTIwLJEv24lhr8a441GH5Dir3nAsFOosjurS
ZkLcqNpyVWngobvyVg9NWNQPxkY0hTFPmorEdnIro0OTxL/ivvMWvZ0U1IDXY+mp+AETbUWYyh2J
Xj3+ogV1Do3Ih61vR4es4yMGDXurhrogQFo5dRZDqPjTt9qRry+d9QULAJ799j+Th+5FvzImUNcb
FuqYk29GHjLTJ+l0qP+93nilX7DRAuZio3xpF6nQXmmH3ogBKIuZO1vd1Z6Muo+OnbOUhfqQ2aRB
5pwZpSPeSgdsCbUGNqAGMwxgD5BzKxngyYyEw4nKXEoUygu9spNFjvlgVlXtbR5UzioaSNnO9XFZ
T2EdgKuYrZxZ40cvkfQpVFhlu2qrcZE3gr21jbAkQsX0d5bpe5PgnSztGfbsyy36nj552dJ+BFnS
LWwNQosO0pT6pDfHMqsUoQ+mh3+vyLP9CIN6k3f9KQDGR1gNdFYjevM8z1qEVblEXdCtu0QD3u+A
w4UMouPAS0posRMXpeIIk9Uayc8ViXtKYHYzbPXBxFJBNjTU0XFIImUZxdJh3vBseO8FIbfkFaxd
GtczN/L1ybldrATV33kcBv2yMDqdnmd4JOio3AHqJi9neB+1sltXCa38ZLBGhC600mtD/i6VmOVH
8mVR/qSv2j6FrvkzU+LnLMIYZBCRAmqEXpMOuY3h5/H8fC99S7zmEUg8b4i5SE/4+Iz8D8kbdj/Z
bdX+JuvE3IDBm6eaANFUPuYu8SgyJfnBHgIy6MzpcwO2K45RWN1WGjzcLDzoEaYTLb1zLDJKXHDW
dNfkTAWtLjVhL4VCfAkYg5lOAp+H7xBHHpHdzZQJXf3KHNNfplTiqYPfK5H5lFOr3YSGv4za/I/q
sCK1oJ9mWrPMtaaZ17q+jVmcWle/CxoGucdaSTxm8C4VlA++kTPDZC4LXULTro5+2THrE11mbaUZ
4VG0JltJm8QuLHizDkj7pnO0n73R2/ugrhjTbzjCfJytMIlgDCLmdioCWFr9tSUdkTyOsl3khAJt
u4Bww8ocDmKwWRxVCq62uqLFhWunLO9Cn6iJEDhGnPBj7Ege0C5t2dQ/DgOgZq20//hJsDUMn21P
N4OwMK2wSw+Cb2o9ZbZyK7pqbiPvnNUDF450wRdFFbs01JckdccJh9MvpIhuSAZj5ozzO/JHosVg
kH42dtVzWZdPtZlsAi89tG7ypATMIlWW7LWuevAqNldRXyyHwSWN0dokScDXNILMLF0ooY4MH2ST
vXd8LHPVGspDS/tknah5xhofLAlhb9doSw6uEh8ILVd3Y7PXUn/Ylba5RTalzK3U+SNiH757STz3
CBW9RitRDu2D7yUO1oE1zAQWajMRK1ITZhpb4cmgYc7NNMeAZBCRJ/3s3Un6czy6DV9BArWH9dzM
kw3HPwNtoSbmUdOvqjHX1gHIhWUp88OoTcuIGLylO5Z/Eg6N886YaJfvMq/rE4ZxFEHwuzdElFHf
KeId3uDR5103wVYZWMSkNgoESM1cjPFLmb/FVUQ654Qv0/V+r8Utih3q21kb35o29BHm3B96F9fs
MiJqAF61t+yiWjo+W2tfb9lliDsRJMRvjPFvp2hJfXX9d8tK21Wj7mvWNoiRw60VVnydEo5xBGmF
Pix5RaJvdq4VvveV2c1d9d3KhX+K0+RYq3IOMQoAdthtxwZ5LFU74iRyDZC4aBBIOYs2/CtGMBc0
fKGMtDXbruZEv6cRManU2BLgscXaonceJd8capZ2l4V9fgoSRDhjVXLJOL8l4LXe2Gx465HwYIwW
e6jq8Cuj9Ej8GZ0K+W447jlvfTwn4W+1q8QMygDVJjioSKF2ThntuqTd6QCbiKxVHul0h1icsQ5w
6ITXe0vwjHmbt++KvHPDPRz0cVxYHsb2GRLZPrst8ofUfR6YU43fBp+l65Bskj0Nzk3SnT3xOkYV
MTMDzL43nUxEqUOlpteT995Cw+LvhUhBup9ucCi0J2H0i3SEUTLKpeYlR9S424E8y0D6W0/Idaxu
w6o6AiJYGHTM0sres8qf+g73OCeZzJH7StcPCOVvev0xGvObWK93wlW2fhCtY9FsAbHceDFTXU3r
nJZ2f9eTF+YR/RCaIXVq/agZ/lGLtU0VZgdFU9YGg43OMO0bfQvCqmn95dAEa8mpi2IPOXaS0KNh
m5KfSph3rjn7Kht2malAf3hnOZ0xZazMUi4UVlS77tgVAnElyztPs4VikXSawRJwvX1ihBs2dAga
xDloAYmk9SJhn8Pxe+PaPYcXcwWUjWkPcqpFmoJ/cL3qoXbOsineCQnAhGzceJZ3rtvxSKIoJz8i
pmS7t8d4B43+HBGei0pzOvYsBxfFPT2/KLGODokfVIQPtc7sBTp9Pir6o2G0eyJxfjt1/ZI67Zmt
zREiRd5WR8N3t4kfo2uK5kCv701R7JEXrXxTPwUWsb7etuYjsyLvrrWqDWrVjSfse3hgx1C3fqR1
spV2vvNM92Uskx8xH6uWeI+KbTyr4DX0x6Q6RqR4BLhcs6Hfub6yiVkzXV19wu+7U9UOMlyG0YJd
jBNu41G+O666LS1jXUTjnZspm7pqmDWJLh8yZiOyL2xqgZSqEVy/5aq9yJEhNzphrs64GALvODT+
fgz8O0qJLGUu+pybPuO43cHQVZSVAX01HO11BLic6KVlm2BJNcZZwVzYw8ILYrmH8r5s63pmS4mu
IJ2X2PF12S5VJ56XFnMm4UWq+cfSd5lVzOnIb1EZ0Y4LN/H4P8yd13bcyJZtf6V/AD3gzeNNAOmY
9CJF6QVDFibgXQDx9T2h6nOqxMNTHN39ch9Ko0hRRCYyEGbvtebSDkbPT7H7tEd7H9jaE4mQtt8C
Bt20KJt3m8nat2IJxz0xuyviAWCpl/Vj5tt3c+vdbFksaBWmTDtJ2aI18/Zlqc7oZyOkqh/sgB4C
UTZBG1dwD00P6Q1gg8RbiVr4mnbQ6Jbl3PHSq8mMB02cSOaLCXzZicZGmYAZ3tOimnof3cbI0XiR
kji+2WUancKaRaNs0nPvQUfzh9PIgtBTGyZoio1jFOT13ui9G8Mozi7cJNOqT0VjXvXihEH/HGTG
fiBvmSbMIfHqBwTUHxQn694JTnLQjj6RVg67sTFNWe3wddkF+PshtOrySBDGrUtWJBjGLUGXsCqD
GGYTYyOzWMIa2bUuJYHx5IrpCIkybI36uIXbriA82pXKh5FF03yeguM0jaGPtTihI+drX3T1Y6oo
AWwpQdQwe+ns0XLGBRFIgUeM1QLUfugiubKS9ubRLbq9LopYv/jZdozVIkvaEY2dQ4XMIXQyde57
DjZ2e6ZOD2RjyxcwdvP8LWNzILguN5rIKVRpKAJGjXNt+2mQ1NX8NFZjGju5iumV3PFb9qZFDGNi
QvtHVS+rS2F/GnjYEz70XDfZYqdHz7NCn0KFIAWz4RVVJEpl11kpQ07sOzP9tPpGVHlHb3APPaDd
lu1zQoqtP2phZZRhYz6UU0lJZtBOfu7Fq1k9J3NCDDXBlyMN7nk9VyUaaO7aZDNvUI60BYnCvhZq
/kJSM4wONqiqs/aCYOoidendE2id5wTk7bLiAwmEexVahTrPQAM0V4+JHkzwpY71oRBBhGAeHZ6I
6haPhNfBITZjLaFytJpfKAkTjjPFfdVxz7wDWp5PVdXf6ftipcqu3zDRUPMZo75SqPuceKrNE78Y
BBZpj53Gdge6VwNvl/73BDKR5eaASRKqNdQZ5DYJwl7diHC7R1NQX/kYNwOu1bLoaZ1L8ZfkN4LJ
ATBz5DaOedvsfa3cTwwKAkVwDe96UhtthGgVUd/fVmvcxgPLHXU9eCbJ+mDUX/zFAJMWzSkwikQD
IHQ1WwEvNYj0X9ClB+glJUfVWeaR+F5N2T5fnWNfsyFqqLpYItIJtMjITBGVFeoeB1DeGkK7HaHf
KJDtqAOwUwpSTRN10Nt6M5XHHipjZY9RasHg7sgiXuwzWSKExkyErfQP5UAWxEz2zSD0iFincEGL
B8H4IlJ1n3fmwYTYNtnzgWzbD0aljpZpEDbDqaFdwKa7txINXT42uxaQNcNgr6GjHmy2tjnCP50I
K32v6yREB6j1JxY8OlHJmB9AK+7k6tOmriHXs0fi/bmNupSqPLpEZ3dAkTzwuIoIFnTXJQFXHVcx
oNRuEyi7zAu5HKFtMFsGArhQgmAc/TTK3kRcVEd867ruF49E5Gw/r/KsJz8Wf3pgdLKzIF6LVBF7
ITKEIMFK8mhOOflgTpwyr8etn8fa7N472ieMz2eDpKUWmv3Qk0wh8quKgn06Md/bG4toDacZ37OW
R/XeLahkqG5vZh16ZHGe++ZRLpy6hNCxV5ahWv2fpUfBmDQlishXXaPDw+OkqC1Hy87RUH9uM/9G
TDLKMDimSXIq9PpY1j4BwogVpR2X5n2m4PmYR6BvhLSU152eXbXKvOKMc1cMxsn3q+M8/qxQg7Rz
dasJ556N7imnHD3PedwKnoqpPiZDNJIknrDHEF4HhXs9tYV+434rOnmjc9tS1kLZ0qqn+J542S2H
bD1Y2Cyt++wW+BdM5LhIrxF9fR06+UGNSzhiGCcC7jDZZAIPXWz76tCXNqJKUhpZqYwiRYz0oK1k
iHOin8hsnK08NsdmP47tvgBJYDXyplg5txdyehj6tt8Psm/Pf/7RC70l7k08zkbT7TG4D+c8yOiB
bf/355dZVi0U8v/dX//6i1f/5NevWWv1379wNXWJxOefX//66z//3Tt//esHPSA+DclKJwpk81WQ
Cnn16//+/OPV99okx5/8669RAtLpLHoV/fkztpJU6f78+t/+nlc/YpvqhGVyS7X97SX85XKvftUf
V/r1zV//hnBn/bSiGfvzW7/+74+fow4+NumIqqFktXOzS2c7zzirpoNTauPFnPr7wYJr0rVi2bXJ
+GPV5g+mpEL/9+2jN5r6dLBoJCP49OHUvJI5LsoRS1sjaNDqNS7HJE5o/lJRJBdnekfc8+alDAOf
JEpeH8k9XaW/9O5Sk2OvKuhUdYMLxsxB1Ggds0HEZJu+Jx19qwO6cfN/IexM/TWlwkYhrI8JfXJO
I5RZSAXvR0KtTSeCS3SyOmQ4JC9PkHnrmgwxu7p0WUcITkkSweg9lnP/jqj2vRf0qhE92a0t9QXB
RkcIfF6SD+kPe4h5D3//cb7dkcSLhUgFKggUnt9vcgl7zc1pzx2g0xPTk1dUtJyCg5i4yT0WHrQr
Ox/jjW82L6q6MbuaelHyXl/0jfY3Gk4gHoHvIVewX3WGDXDPRJ6iZEzn5NLnIBj9laPep57t4NKN
ZwF5c4VFmdryWAfFe5d/oz/pw/TcyLdo6bgVv98EHRSY2ZYEPyd9FaP93rk6yZdu+bEgtcir1XM+
MfxUj54v85DVDz4riuu9Ryd6Q6TD1ZH0Y+ImUsffXuZfBnzNpruuAc0ddDMPqG5QXui64Ivel5di
qh8np9xZvnop9ew9Vv+/kh4shLwbRNc0cVVgXP/90ms7zPnSM8zLpYwnZzyYWrBBZw0RkjORsjpF
osFmZpXOcSC1TViS8Efh07DbyjHz2j4qNbKFp3ZU2cXdVNu4rGpUtJUodsmYvaPT2Ib/K23RX16v
ob8atq1WIzHwuFXe4J82sTO5i+9ot96YfjYdCKMiCEAmvR4UqXI7khro1TvreFW7HLxvLCLhsVa/
c6E3NDrwJLAFGqiZbc979ahXLlmLiWTL44uepg9wTGHfNzQquyG94kDxjtjjzctBOXbRDoMZey0A
UBwnemGjmYQaGi7lNU7IKFifOLKlqBn/fnp54x4GJogc8Gq2jUx8m+X+MqL7vFSrmTGFN4p9okoo
KGw5uj96x77/+yu9MSACQoI89IiwSRF9/H6lpayV3vJgHJYc4lNFn8kEPf5/u8b2bv/yblJzATUa
sPYVOONK2g9YzN6ZiraX+Wpc8zZYWx08G+hkXk0BWI3YD84a7vxAf/ab/Pvc2scMS/Du79/Kmx8M
mozNH+NCqHp1u2Y6cYtObuCh9tTzXBHX0vg3G7gYQtr/6i39ealXd82z07lzWlaytiSeTok5kr7/
oavS//mUwC378zrbuP/Lp6PJ1Vq8jrek28697ln3WkWo4t/ftjdHmQPc1gLOFzjmq9s2rW7vBsSi
HmgDx1NiHvFmvnOJNz8Z/GQBghmPyeeVarL1Vx9NCG+jk4rqJaGBtbMneowj5DtKoDeWG0TbG3HF
sRze0qs5VJ+DumSCQOumyp/ZOm+pSNSYrsCPV5772A3VRQXvGffefHsecmaQEBbBba8mO6NPSpfx
UANXbB87RXd5swVZZVzM8zuumLcuhRkIWAmDguPaq0utpQldUAAQ2QLgAo3SRGqgcARbWRBz8vcD
4w1VVbCJzKBJA3v5l4wnV46lEzQAPWT5XE3G1c5PHzyV3on0nZ3qWxOEjQAMGsTmhf0XBZnRN27q
zJtAsbrUi/at4TReefk7zp63LoPDFao//ko+q1djg+ZM5ad0gg6WBzaaWOmOSF7Xes+J/5bKHcwV
5iHdYfOFnfP3h7arFya7mutshBy/p6DJtdzksSnlDc4Q2KflVarn+w194A4dBTj3B4WCGTyKOVVH
v8OwbnhX0pmjLbr27z/UX/6F17Pxll/4Sw4Kp+DVlKKGUflJyWCdqGUrINJpG2sgw73W2WsUC1Fs
RiNBms7g0mGBDzt8EqgSIKwgB0C3VJLF4e9sMt2VGRwEeZsoAM9TYe8WKz3XVBc0Txx7VApbjdW3
2/3fv4F/dYdsDKK/vIFXG9shG4gc27id6YxVhY0trVLzYJvfFwujkGVuNIHYNvt3lv3tvvzLfXNw
HsLnYBS91pNqZjW5TceTZxHg5CuKfOAdNHrcS/PTQ5399+/yrbHK/umfV9vmgb9M/NUKtbItuJo9
mTzaGDmhRnH///4qb78ni2oym2Sst69Gap2JcfAXbuXirLsNi7no2SG1SRbm7Ot67wy9t+YuaC//
vJr5+3uaESEVbcPVHOfnSnfZs9aDoz1n5jvv6u17h4PH3EyL8PN+v04y00apWupYvrbGWn2vBw1s
hv8VCguAzT+u8uo5KmelD54LCss0PuGC39nrDEHciQ37//h2Xo33Frv/vFpcaEYy7VffSvOT05nv
jLc3RwIGN4t6jo6//9VZiUXbn5njtw3NcNDkT8sF16fRkjQWRGvBOxP+myPhz6u9hkxiHsmnQXK1
1B7iJQ3QmQGV901Guf/HoPsfJea8lXXzWxjO/zpSZ3sZ/78F4vI4/PvEnPAHMbpfyv/4fz/7/NuX
+j8efrTT1zL/9tcMne2c8UeGjun9J3soiARIUh3PYN77R4SOYW9pt0zEJnQ2vFIOD/M/InSM/2Qt
Z6/PVoih9IvE998ROiaxO8ieYUuBfQJ6gaH4H9k+d3/MtX+EGb+dkesxPH+blD0gUqbJS2CP4oLY
g8n6+6Muaay6VleiazCPharjsZnzOxGocUc6pIxNgdtS4A+vcvncVzQnpqy6qgpjfjY56F97HuCX
JJ9ZqxJLHXAsPAMYCaWQySmXRGSP6fKxXNLvGH39UwPXRznrC/I6GQUO9XtyAdJnLR3R6Gk2bWCp
vjZBt9xUC5N1o4zYttT3AZf+zidZHfKfSb3NDJbDry/JIw9oNubT6deXZJ96dGLkwtQrIExN3n3X
lOpWrf2T2T8vUhKRI1vx8fOi5yjXHHFLztp6mldcmDAVv/P+tnatSzRAUN6JnJfW99hhgwkXm9Zy
FFcEaWEuxriIIFMNdC7wdBbU9tHWVuSupqI4Wx6ttmGu6HkOS3HQsGkYQbggWTl4BhG2Bkh0okvP
1urkV7/+0Fw17Acf8UoraN0trbytGpWeWwBCtJg6EmJqZMWzkTSnpKxuCbozdo5bPVQFwNPaO7dZ
EQtHiQcLtrAx93vfyCDGGSih56yQkbJtYAxq3ZWq8C99YSEg6L0J2YbAour3597ER9Oba8EiRr05
n2WcFeTfOXQa4WkVbAc6QWBmgTIIFkJc+MEalosB5SW1Se5JkbXjrkTIV0qODKs6ORzJT6LtK+LS
Grrcfikjilx4pqtGIgxr7EhapU1CnRFXXZme5sb+PM4GBu08kCcdSURniS9Ox/uYMVE3nhd7ednf
6IIOaI8gN5x+9o7XR7MpHvu+pVmH1D5aPWvYKwvijr6MD1XvT1eNM8VagxiYwdohonLo0tZ6JHyX
qpZG/aq16iys6kqEFTKThliMa8tEb9dqNPnXTEYic5Blk2E7zAGaCU/HEL59GJPmoqZaXNSjmRW3
4HGSAhWo3jZhMgS31zS500KFa8Dv8IxHx7YqMmoLBzILIgHUgpuSEulRzS8LZWYj27/vh55O4HJD
FF93N5rBD18yTBp5ahLzuU6xsOZr8g3gy0vSLTxKJo52JC35kuYPhYSfQUO5CJzntcseFCG5+VKA
JRtPK+1Z0gIQ8wYzBHOX2hI/Z2un1nzOCu1UzEMTZR7qMvdrkTuHKS2040LkDikp9EbL1kWypM23
qhR3DZ09kjbcuNdTrG2AizxkCifX1Z7dKlhPYglOTdAksR802S5JrQ89zoOkc+6KEn6YW9jfg4L0
JkZYXoOR6kXB21CduXedfjivFgJUzaDP51rJt47Ezt0CUyUcZ7mZB9z7qWpQZGrVZ3N2biuTgJ6m
+uzR6UKVmOfHoZocqFm0wKXqmrhrDCNqwC3zS7vJuywoys+2IXGfl+VPVZGJXXnZXiBbI37ehsKU
rMseNzdWEiOBwZV9mJDTGGK6mv1nu8Yc3wYIzfugL4k6pDyKgohbeJ0dlsIv0J2u3o4eF7vb1n3y
VXawOLHsxByUe6HlxZWcM+BYrVoiH6nGVWtHblYgftlISaKXl0FDJq+b4AZcFXwVPLOgE8xd6sgX
y/e/S2kfaqs5aUY7h+jPPhtVVR6HXNVRGUyPwcreWkn4U7NUhOkJJLxTT8gipYO69eK5Ezj3iBLP
ed2anW79U0T4zXi18l9tqWrv9fknJsfFiCkMqmg0gj6e8/nFTL2buYFxvInWec0NUFv0D1qzVdZS
x42K4BBUo7HLykY/lW7dR17StpE+0GdcNmUvQsOlVjtXM38yZ+CcC4gQBKwfAwegqSiDyLU776zb
6X4EeKy6RfBt8h6Nu0GJp0UYz+mCpMLWRxGWef5RT/ujbFJJ1gXmCLjTyNYCwsJFncaarE8oU+sw
GZUZW6N5QfeOjbaJeokQnaLKh2Rop51h9jem4fEiaD/vrDb5PDerEfrjChVexywuh/khIBcLTkp/
o6bx42LrqA+KgoTFasIZ5w53i9sbl0mcR4susrsVwQflPWez/dBUwaZRlY+jTVqQZKibiOSnoszv
YIOUUWd4IRO2G/oyfUpzZRzohP8c3eazaiZy28saQ4sdfK7HdqJv7B7qUr0EiCm9Mk8OhUZGQBJE
NedfnpgMf89uRZRTmfW4C4qMkPIcpkMXtHdWPZbX2XUKCz8c/eWjDe+WpzLDvlLddk33QRfEfDnF
czsxkfpkcAgkgCWZNpCVSGtEfsJORt915vTc5eax37BV3sAWoLStK9IZNvmvoej/z7Gv3BMIhIhl
yQVN2ennjMCYtV2fM3t8FIt9p9nJB10nqmQ1xiHMWV9YdodbiZizgN8RZ36nTkFflGEwQGBLlXbJ
C7uMkrI7JY1pHPxZPdWkmMWpTLu9j0I8XbzrOhFJ6A32fLJkPV0FRn5psKyUE9ZbJRFciwJxiMjc
+6JNwEMqy4wQpBleCu2oXKOpvKrNBHEGPrS6HfUjvczsqAnk+5ypu5OqBbJ28WHUCShxZvMuAT13
pYyASkClxN531XyZS3Avksxz3Df7Em4ExfSujoYpR+M66skpUN+XYJVxMJvE2+uDeZgnCO/IsvXz
4iZMrDnMDo8FhFljVybjz8Xq9vag4Qg23YHhaobuBDsuy5mhQbd1lD2K22wgoWdZrS7uEpJJRk8z
d2VTXrScQgXfwUc+G0dFiF6XG+5xnSYfY+H4nPfjJ+kM6Ft7de8IcMFDNoMVn1+MfPXJNdJEiEbD
Jz5npKHuPEmFj4apE1SHNsHzcM0iIvD+mWJsel6fRO8vd5mRMA3+EEk6xkFOC6k35DYXTaSsq/uO
pSAS03i71N3wgHvPC63J6w6jVLyKAvC9bMw98TKXnGTWUO+1PjJHTJqq/DCp2XjC3f0FphIz9Trc
EyNKiDX4kMbr6wtf6BWYMtOtnBNoXzfWOnmCyTeT5AHmitX3DsoTUVys+ZtWKwD9vEsVXg7HlLdW
gZp5HPgIKq8/ART9nlLtQip+9gZ9OY8Z0YTBmh7MwrnH/4MMyM3Qjov1htLZh0obEdxsyiuEnLeK
0TU5LiEA9nefjcZtqkaxM+wfxTYRJMUwnzCATWK1LkufIdimn7u61+whj17nV6FdUEqwTdIMW0mG
mdYA9XPS6WUokFZnlhx3hdvc1pnXHZP2xmLXcKuxR985fn6P8Vxcs4HH5eOfSpAzvRlP/WZrSAnR
srxnLcNHjL47RCTgRe7gWrs6Hb6kX7IRdKI35wmgb3xYUIGhyo3G2SpzLyxd+DeGM0w3mdEa+5kN
v0UabSRlAsCRCZRtBxs0tIEpYMY5Ozj2ZF/pw/psK7blM8JFZiwCY6VmxN6CuAGbkbGnU/OoDXa/
n7mlsdvgflSqGY/F94kQzjCr3BKplGHThacBnGJLOEDIO5V5/eRlMdZGEbsDBiEQNteObY43eoro
DxNImDsbaWbcG3LMY6CF465Pi6fe61Om0nlfYOLOuhkd21wccs26abvUvpPaTZdf50k2bApD/ZgP
eLRagCUYfRIAoTTG16TUQ/s+aYucuY79hK5fN/6i7TRnZtzQwaPqR8h3qyOoVRkC6JVudRB0H0aN
tLRsfazqOsFa6VXXKRKqviWA3WX8kn+U7RfnQaAbCubMC9fCTuOu+jGiRGDd0R1CfY17VX6paX/R
7sy+QyUkVLLlDWZ42Aq0pY7xtc1nxUOgHCw5hDcG9hIxAy8xvWZ6tPmNU68WsVWLIEkJGpOF1Cur
R3nQlY9WUhr7WmUUMwfUI5MTLIg5B2OH7We6WJ2RHWyRv3Q9qFSLuIfjZFj+0QiQotb2uJPSAG2j
oHK7RqGhvZupae7HwFoOll8+In90o1mbt0Sd/mZSpBdL4AgPVdZ/wBR20FA8MX8v5FOsbTTU63A2
26hIip/GkG7FYDlyZEN1lw4o5cuZEPSK48mB7CCLg8Cto2UmOq4gQDPL7n9NWAGpPhL4MUR5V+s4
X/Lvqppw6VnVvhtKNHyFbYfdZAn62kgQp6t1qbOTu4Hg7Ho9a61xNfKSDhOfzn4a5g+jsTTHAIcL
elBEqSK5H9D/RVlBfDrxfy0RM6h4+1tz1V7ytoYM7E4U7CoceaXRPAxylaFToDZsF+OcNLg5ct3A
dbt8xZP5DdEsskAfuWsjOBjm3BQrDQgMbUGlyY4k+NL6GnBsKv0ztXKmGWyC7XJlF/mDznobB8Y+
61LsLMImgL0jWBkqz4/M1A+YS/WDm5ZpvFr1Z0qK7N6ILaBWNW1qdvSYTEfsasgWJ4Bp+unVbhDP
SJ2Bdsj56BNBzefraXtKh7cDgDXyDhSzre4/MSvsxm7JQ4phv9gW4PW6ZAFoXrIDawG9VhMwLOVq
sT33R+wE9qnB91eb4PYVC+0UIOluOQUPKwxArEvFJXPuljKxd6Mvn61cR8+NjJz4den59a3V6Pfr
sfIF50kaLuT7oIlu8+LJKLpH6elfPLtajqO9pveYmbwdOq8oh9RxIUr0PmvHfS0cK5ycNgu7ueKA
BJnW8Qs/Hjo2VvgLREEabSrnlwQzwyW7GKgkq8C5jMZKejmGuZ3PbBkKVKG1llxNmonr08t+9Lk7
HFefOAV9ZGfCSrWzclSoUjZxg14QfV9nYlMkUx4wzzm3rHS3LM7RDDj8LA1bOS9d0PPOGnHcTblf
u3INXV/cpUR+GTZmMTTmhc4K3Afc0sruGClm8rWoOWssFo3oIscx0U45qUZ1lkV4lbHPWfd51VcR
HKBhXycpJtQ6O3tlg3xRtKEuea2Og5/QsO48dW92g31AbfvQXfVNf1X0g9wPlf2cyAar86y3O3I/
b3VkXgdNQ3UOdgTZfeleMt3ksUxt1hmjuwAiDxe7GQkwAWg/CPUwFsMY9/ZHv9G+6bX23ZQX4EZJ
uBE8D6vRnYvVfV6BzoK9WLChUJRj/2IwyWRpPIhUkKsoPquqNPeS4/bOXp7o5SFidtsmIkvHw/Wc
Bs2pBJEb5r3x6FfT3bIJVKlmdABR+bY1fHaE13LrANG5lGqYo3mYtz1tIdQx6ThVDIP+VaKoPa+e
H02Fjw48GA5JmmYXPdG/+ANGyiell7eybr7CyaWsZKpbkRaUgChrsP7onI+Aa86yG5HY3pKAOO4W
Q++QRlvimHrjclN7DCodJVrYI/1dFMf5aqycw9xHVZpOUCr9HzJLiiO4xP3cTQEN82o8a406VfMX
Hl8Au3UgLzPAtLmovnZYXY3ewozlLl/RqVureTHZKB7cWn/xlfY01zTNcnB8UVdrnyWFEMbCiPYz
NU+13lhRNtpeFFCsgrA/hY2T36i2+2wQr7Vxew7A8ggctPND6mBHKqZhIz41UeBqka1wmE/poA5l
oCz2hKKPGt8MK986YnCjBDVkaIleGsRM6bjpNJNBg6jnvjR+nuxnf/jhJgnhq658UsZ8t7r594aF
NppV4MelX6VxMBCzSIEm0ovhZQIeEhbIxpd8bs7TSFqxOW8OVXbHPGuEKvuf/LLFiN+PVrQtRf2E
Xl2ZChXturRnjdmpywM7BFfjNtUTFSdWfKyzuBfCJCjl3h08yln4g8nq1BCe4XFgaiJZiVN+ZaSx
nbCDVPPwtZ6lQ/QOVNXK11girT4sfCQ7qv2cWZa6KjVid4c+P1qFe5O1rEmtzh4Bjla2HxpJ+8NI
Kj4t+BXc6MVbXlZT02MxqRgKSbl3g/WZNJk1XLwM+0xlH0v0wnrG9Jp8KXRO4kaf42nNiy7SNSxz
7YVs2CFux+1s0S/Hmqhaa9Wf6qza++vsXY9jFxmjXce6c+94xwGXXIyQJtup1U2iRNpHlyXihAoY
O1F5TLOJBLXlvti6hu7iAKUpJ3RwxTfPSH7Wa16F9ZRxXuRP0H14f4Ph3lj7czmLJLaLgGkgx/JJ
iGyVUSgTSl7aAra6EqbcNxoEhi26vHkYcwknw6wNZE8QiZhnPGNQYSHGuK01Amp7BdBT937ghMtl
Xux8TrokPCx7TlxQuK3yQ25pP6ah8jjIotDzTLzSEjfr6nAualTx1dEg3/Jq9HRLuVb6C3FhX8wK
R1Y7PM6FYg/fciVujGdUn4hNcJj3UbwhdGXATOWzL5efw2T3O6ynHNBXMdH9s6IRuEjckC8R1akz
4VJJVTjLmcKptVxrkz7tIU1cWI84+A8dE0C/l85mcOlKbG+YoJm8PDuij11xlA+1KtD4iBDjB8t0
k1tNtdebeTxSOKHOlzrXhaifIG/oUc3x5ui7FKBnUYfw6GYWdB5Iw30whEO5mmzr46yqp4rypOkN
IU51Fc12ROV9G874oKWhhQue91M3wqaqXjh4scFrNpahiJrUwaWkuH0W7Opp1HbCWL9bG5lhKHx5
Mr6JTW9OXRraQr0+lmtfAH/DDj1aX2bd6aOyNLKwyfufVjAhzHdSBpFxMCrBhN2adpgb88vID4Mq
eKyHhTrUYtys4PCTftGvjRQgZxMMZ18cJbNCmeM+qMjxheRzLNrLoI/EXmBoeqAEEwWVgQd1aoJw
xsjOXmRoFtwBebqwVtgCTr77YarTn61XfBxMAyuBgzPHnvIgnLRZ4mb87oAJZxvT7xlBzqH7mKYm
DvmUamfG5Kwl04p3ZjKPCccpEAX3sh1EVEAci9I6Rr3qRV03irjxse0V7KByB9BcohL/qhlVVGlW
gxJ/edHT1jmWwfIdS1zBmwZH2l2Zmx5AQjUxNE59rqjBb9Qol3S8MCDN9UR8ytzB3ltJ/iNv8fSm
krSt0i/jdWyvZwUF2paNTqG9iw0t08I1tat9M7gPukvmVr6sPd634kRVAuMXYj+ketuCjMs7sxgR
3l3FMTTk9f9kPUgxMbMqtIUWp8X6CW/fUuDOqZqVG0KA9tFIh4tXeBiZiW0NC71Sp3n5WNCvpjeg
O7E2sK1iaQjnTFjnvqGSlDXNrd9zYnSJpWY2v2kDLLpK5C4uYHuJE+bJQZQ/6XpbUd/O2sEeOIr6
FsT6X8oBvebsjjlk59rk+rVO0cSW/UAwx3jQjTbYDs1ADk3cdmU/4GAisIJgdeyF6mOu5fqd4T9Z
suH82k2POU+M13vywCsiDGWVvG5JFA5P4EMKd2dXYQaMltxPT5o+iJOpGP2QOdhNuGffbdLL5FLw
cKbH1jAvveEWR8o7obeud4BvL/YiL1WTD6Gt9xT08mo6GuPZ70wQJ4WdcOD4hNO7PDkWHP55kBFF
Q1nQn1FHIUXsgBhBImVE7rxkkZaMENe1Kva0/HrJ+itZll8cVT4OW7OuJr2FD8CjeNWwt+nLVsQ1
+srUko9FI2S0oLHaWcI5kBAc3Lgju4E0QcGyZma4Gh9sB8R8SeFWkGOD/QOuhy3Sj8Og0XJKmpIK
UACLxBtljPtvU1MxeeYYW7GnrCSMO6SUYMtdKTv23UNgU7e2A4ZmNphxU3Ly3dJRMku77Toj33s0
P3LbT59E4h4JU0cJkF7rmZ+E3eoCUy0oZ/ErLungE10zqg/DghWWki/o0edOx2o0pdeNBaampziH
8c2Hr1Hd00RoQq10VGjzfO9Up90nDgOo6+w7NXVX+N85dWncJL1w47GfeG9MJ/vBzm8JCpjAzGo7
Mn6ojtroK7yeJ1VlN2AhDgZI0yOBFhwZ9PrkenBj8vLUB/RCFpr/fR+DX+H0ODGV9gXpgySX81j0
+9SbxquEbXVPSge+O97PEHxpt7DGQPkvUiUv1grMU+8wC/rl12Yp7xyrn3aBNut7Y3bYRpK0jM9W
1dST9H5+tD3xo6HpG7lT9pThVXuijoEmIONmSffz0totJn5s+GB5i7AB3FQbBNExE+Af5xHkRVpH
K0G6njiQBwqrxJqUHNqWGXyZykMmTD0sxuGrAkp1p3ceZfyi5DBD7INoNeoixa71U073NXZdK/+B
EFK7Dy7WgsU9b8TZMtgYYfujhbyw3Wu+meJ+TaoTTWZ6YJ1pxMK2HsrMCG7g1X5bOnkH1+JOdV5/
dHonTOhM7Jb/4ui8thtFtjD8RKxFDrdCOViynGTfsNptN5kCilQ8/XzMzZl0ZrotQdXef6QqfFOT
3WsURC7gJ9YqyGEqJxL+J2zMelxlLfwjUSOMoZPzbqgOFoxToKu+hsn8a+LYgJFA2xQXA/yEdj2l
nPMc2ZrJvGqv/MJ+lfI0zmhc5oBhI9NYmqQcy5XwlAUr64FWJfJVlZINIyL9OWvRDYo3Foa9RdUA
MV3nOR9rdl95tFr7t3FOeglqZqLNB+ABYks1KAEzHKVNeXdQQwgmVJQX/WMq9AZ3emODNmbeSd17
v/kiCo5w/LkPjShtdnXnvNu5dXaGvlibGuu1pGuEzYiKqa58MwS0CknPrQXU3kG/jLk38lNxHCD5
JsKp5Jcei3g1Gqn3BGJqQZ9uc8N9kAxBm32Nf9AZ09CrC3KLtfgfW9QX+xW8B3e1JGwQj+CeaC1v
R5hxtCc09ImTMywtnJ6mDwGMeeNcNdqLG4MlJll/UJH3rrfuLwCnFVY0iqx74+DYGvB3EOGy7sZj
kiafKkqNXauDfs9OgCmciUAv6sMYzxdBdECQzWcVJ/9S4nxX7L60D1huHhrDa9u0F9VOgOxdcsfr
BOtlvsS1Yl3UH/XwMtrz7zT65JWNX7hVfuyk186Csd2z2CBmstHJ+bKomUm9f1FUvrDMiYOksZWf
Nt2SGmWFy5eeBKo8mdYSIdwheYx7fKfoAzzFGyhbYo5sROsrXs63eiqhnuhECJlyqHvRx1M39dtZ
GGITOcMNJv1e6d0Tg260yhtTbu0ObtQo1K1yW4Z9ghp8D65kRngNzDs8b/skvQyNF2ztEiAyMLtL
5hJPksGOrknseS8II9nFcLPzZJyTxjTJ4dJfSFaDiQgKnj958FFGMjteh0r724nobMz9L56acxdM
PBHES0FKXitA8lTTb1Bqa8OFv2+a5to4zDlDBZwT1NrLzA1EopfUtFdTY8UKGE6yQq6F7o2hnJy/
JfUWaWDtOXjpH+NrbAnNuQDmxT6+aFn7x2W05o+4yrG+8mm9EVDEWD8YrCnORHM8QzST3KqGUgb/
+daTEnDdJARxZnUQ8lGSCBJROX6ZPP1SS09sS9l+ZX15ywfjOLhJvXOk+fDqulilzXs9BG9oEF5y
w7sPGZ7sgpUizVL6joZ8Y9T6Fhzi02ebAEhawgVNa9N46b2b5nmX628RUDyFSiesscSvFEa/aiix
75pya/R8hQWUq8BBa8/BKzJEgkB88kuEtvh5PYjiXI+2tkkkDI/5ynoDv0PK6vnvgxu9Gk7xncQs
hT6A1ZzKXWKfGdM7Vqp0a9nVK6wAhjZCUSrbeomF+SQJJl7Ho4bB7jXhjUODML8UBvhQPEffeRYW
y4lVirraZE3+ai7G/K7YIiR/a8uI3WChpB2D8Wksjo6V3xFBA8+yBBhZnnPLTbd+YA2PGSvQ1dqi
3Rr5TyoRNepyQwdRv7EJLV5N7vjDsLwj20gPtZf/R3gnaw6G9C6BIMmgyudwee4LzNViqj+GuDYO
VceEZY3cinNXsMlRhbxMImURHVXjflRlgSY27ba4o7cYEG4k0Ca1LA4JeiXaQpbrcFPC+qUl2Axt
OW1Mw1G3SZn4d0g3nhD+nAh781YqNBNjYSvBQsEou6EknUKH7Wx9ivB89zKX6TfWFhhYyQPW3Qhv
9EhuVa+2fAsK9SK56Y5kljfG/JIVDAH0N/x7iVuHKIcmJREoe5qzChh7eI4Q59o6olIEQ79oQN5L
qG5M4dYGcIefss1gv0z+rB/PVZwz1hXwF7PzrjOKrpJuPLkUZYaxlt89R3tuABpaj9etaRyDuQr6
WQftaRzxplo419jfQohZhynynkGnbnE/sjPGw6mr4qegT+d96WQ1fQcfNTKrcPQB0zpbZyEJ9H9z
kPz4hF9YMJWpbauQLEU/g/9ZYpa0fFMUjUSRzBFsOvnPCBXnmfFTOv6Upvtru+JtwF26brJXfLHH
2WVoM4vsRfjDIy/gnZrgnbHvBRsP2Q9V9LXgNsCgP97AOZHchDf1/FabqzGrGx1nXVjX2iob6oej
wM3jR1ktjxbv6DpPm30h/CRMhmgvm+CCOG1vufWu7GhyJACAgMt3GAqAhd54F6n+MitG925sLikn
GWsS4zWsP1NAJatLmnNDeE17pHzoZehlEzriMiH0X7PG3CIxvtNrX+/+/5qwm79DLS9QwK3Ay751
YH1WneA0Vk2Dpm2q1nbZTrA0dC2V1d43QkQAAEPWGtH2OXaoHrX+NU6uVik50asxaT4iPX+LouBZ
9EvvLyIEr6XeLg/e6eDet3ZQUtUGJsyl8EEp0Nofm6PnDGfsgJy7TfpdcmNu9Ez70xWKLQKUCzc3
YAI/lLUbK47kzHIeQMO/yog2dcoiqjMJFf7flFb5RIOt0wzabQao4eUb4vrQ9fJ1qLL3ggYmDxG6
cAfqm3mQlrfIzQn5CIKj5sR7Iw8uJFG8pYvnvUxiyK/6avGuYvobTnPJI5Nn2t+85BRPK36/xLHY
fiid8kCgzcGrPvWZYJwWi7gX/9iqZmsRhzKIOImUhHcEHrCSfNNFHBda9VCufSI1FHBKPaYhH8Nh
Mj7AqlU4RyB7eSq3IvZ+a5/fxPjTFqCewL8ziW5fsT5vpo6HSHXmY3IZedy5gnfJrrZN4iJaHM4S
LlhNF9c2Dt6aPtpqBr3Q2khYmxJ7r+WEankhGmObutnNjSg07uo6VO3JcrsE+zX/nUkjiENphAPZ
8mvBw4MahrRxg4uvqrU2iAPj9V+R9MecNLe1OTVr8apa9SUeYC5Hs6UzbSz5QuPkjdacmc/P2Fik
Uq0qS9NWAclFcwycogl5NLUaPiAqQ71v4DQ51ko1nJqhBSHZlyhGKJG9kB/UyvguyHmQfwOnW4Q1
KkFQwlnr5dUapdOf2YriTTIETzLCVi/K8TF3pFtkZnvpKqgI13gRZk6cdHsm8+qrcvK7TPSzATWc
Fox2QyLvUaoRlucuCbxAd327ZFAJOv4cE6YiIOLk2tYKkZKff9cpybCLzM+u1pku9hrV0ANXS9L5
dN0FCyfEx0S8GBmGxsYHuuHcCgsUQlZEThWtALSvDDfg7gvzBQFNhB2yU0NmFEjwDIJWKsYfLWZK
1wviZsAVlKE9T7R829V0Dug8IOK13A6Rzdxt3CR1fBj79Y3TF78IcN8H+Ac0PyMVFmisQGR0Z35B
64l+elk41c2qix9EhpK7jGQ23UJVVcU/qZncOweVlpX2p0ZjtY5MsddH/5J5/UPVwV+XBDvmLYKj
5VVM8VtTcznoETsOekOnA2FjQUVl2pTcci6x5aNzF63+gcDjU5piWlWHxMIzr9mTtTIgCptLLNQn
ubjvniSRuAfn7QVKfLvfR6P1PDrNEeXMSUTEZJWVS6tjfy0jIneb6DfwZp2PWlE8EqbTX0wyMhyY
94isYyJAt0Si38NzxR/ks9Qd7hOCCltZ8RFDSJmJdp8ccR1JWUuWlkmjfxgQyOtu0ENkeS+j7Bgf
e3tHFsTrVOo3XxMHG20dSkaNwDH7s2mVXFIUjsOUElFa3Md84m9Mp8Ki/dAS6gVSv+AaBgUG5D7p
askxJCvGn1+CsnoKyPoEKEFmVgdBts7i73TRFDsMZ0iu+CQG2u/w2ee9QAvQcKNr/XRJEgP5rN19
KWf5Pox/PD+QR+iPGy3KNs2g9las7WcnN9ZVaxKopptv8aScC7pD9IgJsqjg6AhpnGPMRB6pcaex
nC9DH4PEBhIdrJ7Zh9RM1xEz40nEaUyISB+ABv5jz5dnE3I5rLObNeCE1vz4Otd8m2o0AsQrqtt3
WWyFPJML81PMm8zLXAgJXBbjLqWi4AoTqMmoP2p6+beV/b9o5K2LOv1vkbFnewA5BOkyffaqAvOc
H7UEPspmee8x0aEMXfZl0hGIjtWI80s1MqUsekztkmwqr8NOpDPvtu10HToe4cB4LNdChcqG+E7z
hRfmUzpUnWmO+QFhEtLhCOxt4L3PGFiA4L110czXeNSf9Wz0d2w+c1jIWK4SRXJtoZP5OpkfiCDi
bUbB6FZm02fWG9G755Ed71sX2J5V7bnXKu+tVUZdytXt5d7wRHKPq5GYq1HbxvqjIN8flWUbbbiF
d7Vg9YPVYrarjypaguC0KbiMHqs/CvJNv6CCQfEa6IyeDrPomLvJIq58ySRIg+4W09GFEQRuCnZN
N4tN2tv2JlaAGFXs/dGzFpx8B62YHjLHv1wFrPaxdpJd4xU2umF7k9Nd9KSjcCLClCBqsTNU4T/J
p9bops24PICCs7+0SNBlpPbJVCEDE3BmHUduQkSBk0MR4Jefhmo7sLlTSX1NrMEiEyY2ueEmZzW3
hCVVzlzvrni/ybWNJgSF30UMe6VZ462ATNrkwVuGyZ1wp+khY4trAXH6UJtuCG0g17GEQKhbDa1B
kHP3s/bF5R/DpGiF8Omf2USg0IzoHjz0djrSEvTfxRdM5H0UHo05jGehYcZ8rlyQMjvnvqFjow/y
VZL059q1hv/d2sodgPpyEpIyr7rqsX6e0z4ALu5WInoBbSJtFiXgqscib2STYELIf/jjThB2RP5d
u3IjNMuS5CMSJpJ1JJLL6D5pFlNJbCK8sqKJQCPfrzYJHJ6H2CdU4lkvRw3YQ7N3KfXANY3pmzit
r1MB04Rc8I7i5hCI/CtvYeQgIY+Z1vN0SOIR+nkvyIDGnU2SbwE3WAEnr0hWGdet5/w1JXE5ceps
SnQ6Ky0y2jWN1duGDNKbGMh5M1p4bQegXqD1QD36k+by2DCikUhSrQy/fauEXYRJ4hMQZXNSd1c1
dfQyTIYddrN+EL32bEzdLjHMat+SxMnpujEVL9nd7D99lNkcrT7hrrBaUUF8cO2Ko9MnfzrCFOHg
BZA0CcfoWR2OWvlputa4mdryNCIsLzlGC9R96EV5vBRuOoswJbnkjwXiw6MUG40jWzqdZ9y1vNMK
PVys9M/Fos9gpzmhINMpr0vnrFU+5wTqucRRsCeOiZjTRhBHJssvQE5FfJk4BCW8Tis6YtSc7qwy
UnQz6f3OM3NPQ8wsR8LNTVzIMdiuJUUuTKI2XvVZ9d0Vab9mg/rjuBkJWY5Lb68VhEpHi6SgXKxm
+EEAkKquX2UZEWsq4BftkHY2cSyxdYxI/Yfgwtr4rZy1zfcgIQ3dPKnOsHQEHp34gUl0T1j60gLm
rUGCyI4wzIhd5wcFwQCGKBGj9Oh01bitrIQxuFWoQsdmhqVCZm5WJ6XYekUA8kEVBmdHoUWhra5e
guSjjWY9DObe2VmK/TmubNTgzVMJn3qtG5aqHjEFBh97pQL7aqYp2wQDJKrrf6OlHQZiIuGlFsYm
N543lpk8WQkAeywpx6uImkpLkpkdB1kIfc5hVw07TMaXOJ/b/WBWcl029bFTpFRHtzmIUA4Ra5YT
25cX8FtgOV2YpihFbOetdDWKDJxJbBvrJUAeH46u/0MxvH4bZ9RBGu0CIYrU/uAatc9yM2+hPFEu
6uu5rJrFAfAEYcvnm1pIFcv0dfK5kjL56aJCAk8o9bCN0me3nX1AYymAVfO3USNClcTr5KhN58gl
En8gsK8TSHyZJ+yWjNuq3bmLF79080NVxs6qr/27CFYJhdbFO7Vm7hJIeS395N4ofhHFz1gYljwi
S7Y5RHie3iQqihbQ1s3MTzqk3uaIEiF+tpQUklGRAoete8rTf2oKmFbR3lZFzV1j0P85PIiMQOpl
+J+kok+rWcAy5MGnaL2vNquvSmi/RQFMCPxypb3t0EeAc3YcbUTcu6fG7oDecEhlekQWMMhZTchh
bEa/c9z8tBWAAfXL7MmdC0Zj9ad40wVdzNiAXEtjbUqFsy0GM9iOs8NChOrfaio2qK54wxjgru3M
C9uBQVVRbeM0BkBrPzjbNLFeCGVBvWcLn2/IZfmMSLU1tA8ThUavQU1787JxvaFB0UK3gyBrevfJ
FsGDGLHToOL/3beI9gzU3zmgmKXVgnNNyLOu7EfLjuZxSSnFZKUSA+gcW5CdoMscfPIL8wpqhBtJ
UCl96OwRYV0HYiZpeLVH9PszLyiFJZpxMmZ4wxLKqKh0Zz0L5WylqVOD6OY3s2P6G3znF8c68ioJ
UcgcfvPkPG7nIUZMnA0bx5gOKUmNUcMPgREBidbcbW0PY0vsOlgGamoLlu4GmdRHyonrFYTtNJ2s
KXXOnosSqa5+nY6JZ1BBt3GaFvFo7nobiq8og/Qyc6OP8Qu+kT0Y8fPQD69cOeDlCXUGVktWLN6F
umIXd1L9G3eYtVZlhXBoLlzqQ/1Nwle6YkT7HcVLoMtHJuN8rxfyJzEEqZ4mwoNowTVlDmuuyRjt
KOol10DPlCEtINNyVXdcolrT3CnXZYpqNpFA0Q519xWND3eRGw/waLFXvfk+ziVLfNgadL1foCNw
1cmNnF+bdPdV3MZqYwYPrwPPEJR9JuTyBKCVoHI4y8uYRVbfeIOJOUH0dhjLK1TByfZP2EhQChXB
ulBlvR4KFmcoDZDpX1/v0y1B1/Dikxq2bn02HYTLA4+f3eBaqTP/s/L9m20MkPw210oLKyBF5lPt
QYnBkINDzrI56gSuxkgvwz4GUyjHcl2Z4yV3JQGSRTOt4l8iK39ys/2q3cMwJP/kMr9ZWvHlZ0us
b//dcAIrc0TMPgDCVupmF7rL7LIUUCOPnNmwVoQ0vxczijEyQ1cEmJKJurRUF/qMkTn5cQxEzEW/
8yhYwJmj/drKdzap2awbEwccHHpUld+9AMbNbZ6IfnxmD0YUTSYnYl+QS0JtOrRCM6Kj/DljkV2V
RvU2Tcw3Oke8aNhsA/YMpy6+/RI2qG+tid8WwEQq5oeT2XsVINe38+iXCEJg5VmjbsMdd7NtXpPc
t+8Tri3nqA2gHpNdfAUI51JH4i+QPLCMdq3Jac/yC1yn0XrJvAk1aTU70PWHgMghvbP6cv2HNSUF
eDOGZ5T3sK+YFGjZ40Oi7eUQR3JnG6AFCJawKxJ+GV9STugV4Yf3tC02nlF9aayavp/9RE5bbX0P
cV/jOoC8H3KkznS2+63qobWWHb+sXYwnis6NiDOow1W1aszsTnTCmgD2n6gZ18XiQZHT9ILqlU9f
yC9epHznp7TAKPs6yfgfbWnf7ayfRRk/ZqUOhD68e6n3sNvUXtuKyh7Bg6ocPT3GzbkjvfjFosJi
1pgkkcpvgo7tvLC9SxkHALFNT1YEcu/cvA/pWKzjyUQ/JosNWmWTzH5eS94q+iWcdz9b3tGoQo6t
IUhWybSxCvAPF5LQ5ygL84EaFtkR/hYjzBqtymN/kR8VIdWDg4mwwTAo5/3Y4LrMK2i3Cd9FK3VS
NJcHsmRBzIzo1GFTxTZFLgAx6FRvy0OUAKtOy5NAoQm9N3JtxfMjS9AwSUaquiyrLanx2Eci++In
5bpoR5IlK5RLblqFZXocTO4/Lq1P22r9sJf6wbM1EdLidgeG/XaDZG/yfST/vwqkQdcthFhb/CCE
ufe5SQHiExGDKectr3kvUxBFLSr2Rc4pZdS4PvLqr2BUPTMh8w3YBL8rfEUAlXVaPFmqBWHWu37H
o/5iSHCnyDeIUYYdBdz2A2Vt/PotTUS1TXt4sZQ0RP4LVrJuFYR8jI1T1OBr0q5JaiiHFXOlE5YV
MFObXeflK3UFalKuEzTz5KnTXGPPRVh6tXuyGupNsW4cmjqrn4vK+GMJewDZdhCZ20vGvwW4D2Zf
It4K/DjdOSb3SymDPbqIFSXYxVpbkDpUiq/Z4GhHq/YuknUhGSmp6RL17Gn+kY5qF6kaeaJFm2In
5GHJNSs6F2WPO3BQ3zo+mRIjEqG70Nxkrmp7e+w+0LEzMWJn3RJIoos6WGldQ5I5ho4qq084HDyU
udK+Vgj8JkuMR7uGVcn1M2IP/nnBqVMHi+OghDeFQOGndrnxVFWvRy8GBbBZi7Uo3eQmDSIkmCZr
ylgeSBSpBxiN38kVXjiDnwBey/0gI54UB45UC1zCRxP7t0prbUs3AtXQppviCTJfNDQAfl6CfyT5
E4c7OUDlc5Bz5Ku6tDZeBimZ2w7LCDcNXibWAFHR7JIX6XdiG6cisv4mU3IcBt4AknaeKb1P6CKg
5FEjI17vsq2tJb9uidgm9riaLC264EH7MWt02InevpAu+GS0Qfai++qflVpl2KJPXmcDlukpSvkQ
g3GjOMNWjcZ+oduQmJL+yLrEYYRdbbadpyU7eGqc8ckhDzZkzdf2cNkniS0gtFphUkbKCyamQ+Vw
UYP4Pld5VG7c3GW0Tn1g0tnaiJFIeJfvPWR3S7edEC5SjXszjNY2yPsIGTBUdtVa27TDxFobT54U
9tWJT5mX6luEMh/Z3Ooc5C5ympreFXNuj90M/XoY66D/4TTrqhdLoioag/ytB/OM8+YIflwL5mUj
qwh7H2O6sov5uWLOOAC0+6TnmdtZgSJS33IYHEVLjQrLHGFGFGeIxahgDAFW8bRP+atNrUEYBJQp
mAIlEIGk/UQTArh62Ej1VkjgC8wy8RUjTr/6qlL/Tz2qfpcSOT4Y5lfsAM9aBicq7a9sAQmvryWn
Tea6QJJ4411jLev5UJGABaHA/69YPlK+zItGVBmZ2GiuaYu5B33wUZge2r0ogXgyaSsiTzKc9fYf
1S3aU5HPW5Fa2Xb29JdAEKKckoOD8Oq7EV5zC8qD7BNnV0T+TlXjEBYEu62NetNZDQ0Dcn6PrcWr
l+Kk4CPRW9h7FRvlRuum4gxQD9vpPiuFrxpRZJtpX2WynEJe6m7sJP32rA4BdYqjxNTJtG66dW/i
pPTQVO0EV6LlR5chwikhc+WgKE9NHE3jtzfO+s7QQf01LIjQV8e0DM6t/ieqCAhE2U4FVatFW6vL
OWISFxyZ/gx2uJkDqUJSxrEaVkGsI0lh4zOIEC/Rguw0G5VVTgQLP0cXBk6DDZZGuqHp6Cu3DIIv
M6KzO6M3tyw29lYfjFNmpfNOwTGkmnu3WoY70vzDaKif+9E8doX5DaUZoLfKTcwXZNaPZbCqM5Nc
pS6HArFQuNfGc1CK6KQ899KnxraNh3MyDjczFtmu761P3s53PbIoJmznBXxhVnXZOeXM+5gnQbFu
J//Q+LW+p2no1tilHQ694+wS61BJqn4DqzTfEQ4++bkPlZ7Y2cX4h15vUzfetOubBp3rQJWHkofR
zD7qqQMjoMZgNXnFWzAa3bbA6DSb1XUKbBTRNUPQQmzAXglM3h5oDaTvOFAEk/ozAv7eFNtCgFeT
h8WSgZ9tw3fFSEtdAJvyoQFQOdW5Wo+F/96C5O0GIhDB8IJLhy6htWEZfMIADDGqNbZMLNqebq7H
gZHeRsUVVMF2Lkd3L8buLjFk8C0KnBlmom90YyeMEoWT4N1C3YTsKm1pV5yzL29AJ+oa0R1wHbei
zqEjCwY8/Mw0dHv7TlfOSSv19zjzt3Lgw50gNGbtUZv6Z2ch0Wnb7f//muNe4jif7lbNUys3ahAg
xjl6jM5sbjbI875tP/vB1I4CnMHumr3peHnomH19yKn6KHB4y97tDmWv3iQ5PzzHhk+wPcPMUJX/
QCx5OEDOAwzrKKAYsgoy08fkMDRHWvCimzX/6iI9eW2nHQml8fhcdEpd+H201Pz0OmkfbT5NFAQd
47n6LpB5hHXP79WQk45kZK23frRF3tCvWwOoBqEC103lcAuVe1MvkW3Ql4U41V91kXLvcave6le2
UecN8pS3wV6ZGWXOpT8G5x4B9vn/P0uHiQWVQpP//0qntmxYWbobnIndDM7c8NzgzGmxStAeoqr5
xCHcdan9zhRE1oBTkJlAsHZeEBjEZfyMX76+Zw25s0P1lCJ4XDbZnraj9oOXvUf6m5ZHE+vcY0Cn
1/r5Q5u8/KSIEA5nr7FDK1c+Xhjnjvxomw/zi4mTct8SU3c3q/GZeKz+03NRJFYOhYOIwcx9b3oc
poV2QSF/ywzZvCaBMI7o/iOUV/DHyRKJ7hvyu6nVzzDYr/VkGs8p4qZbaog/rcuqnqY0QhJQlIQB
zQNeAmLu1FNOpHjEWIxYQiKwPiPpz9xcPWWJQ90vCYAWrO81o/xLaETqGxHAZ5+waXdmvpatzNZe
YGw6ZuYjbTMnw8TwJ2x4KFHUa2IdMoYUZZwbJc9Yhh54SIMVrKZ+pTaHnkhxz1Vcn4d4RG2pfmo0
4vjNeGlz/9ij3Tz7WHW5mpuRxIDO3045pUMGdVGJjyMDPNOiVBGaqEeOOMSHzKQMoc5m7d6RreI7
cASI/M5+OZM4HzTtGopqC9YQU0/QvJlBw/7S2Y9em7ho2S4psAjSa6UZEYnmdrpVQdvTumZ2LDbQ
G3GbfgeLrtKz0AZPLpMHVjQU/17wAsmfrlzpF2sXVE3JYr4Aeh47jzu8QBHKsozdpw9sBPmBv/aL
4MEMU1BPD12uF42PUKPKnhqT/gVJIUrUKABzxcaWWPHZjsjNzwfnbklXUicdUWfnuotWLNtWYHkQ
+HCkXcwaYFOdV1mbSfaSH04nqrdokkOkaySsTFyd3DVrcMVBx/JvNNQ8G+2rwbdwHDv/jhKWhdBU
W1wS57RqLhPStz4I1k6kPXVt6fKvAijNbRkQZJKGbFm0QZMVBu/oHNoYSG9ixNw1AXI9IlGKlhbH
MqHaNem3djrBhLTZzS9NolaWKG0L+zOBaiyfGsRo1vOLo39lZTDlzs++BFItCIL8xiIWw5hxgBNi
tJjTCkyVs742E24vVxXdXpBeEjcXTZjg0ll9g2c3aDlUnzmz/5pTnypKnCRm7dNc1tsjnn868jI9
/dsWHOLoHd6HjUtLzS6QmHCI5EnCfEIOnQrv2Z9yACbHoDVqzo+64d6k7pprkdKMaMrHgIG887k4
DXlP0F/us0r7I5S4m/pELeos/k3iqAvMtUzf5i6pJ4LYl79qK7DLAeNwG1/qPMZ+VBEpBGt7KONh
q2dw4bGd0nBXaM+A3soQ+0nafzX89csHdfc7DtRybJ5AkuyV17nw55IbLakgIMz63ndlS/oMrbZ6
tc1pjGKukDsv6NHpmUzTSDNGR/xbnje3H2m7wChg+yl5eaIDQjZpdzSHZmsgKyXe+1WORbmP2mqT
u+MpCjR6iqjl+5MQXb2e9Xw7lYtcELP6poxxQsb+u1ioTSx7Yu3llCFpI67YHnkFmS+Vz+45dMFa
lmQkdAWcP8m2j7yFfRRfDREWazW4am0Li6zMmdSBkdoDQ4i3qSwQXmqoLuJgjzkrC53G/hgs/2XA
SYAH6GL1rNcmDYLIZ0SIXsSm1BslmKCWcvT+igFZRV7odLa4f22fhwntEB5Z4b9r9zLwf3TbH6nJ
iC600z1VtqHtoz56F5zqW2F/Zz42arfX63Uiup9+cnnbklznqVybhMMi6W6WgGy83Bzca2/ov+2Y
8pe+jp9IEjf3hpn98bxsXdl68IICXMRXF6vfvgYmXDuN9zkVT1Fl/tVyteuRhIejZT2XOmUly+eR
4W7Gu1/R9BZ52ynNKIHNbHyYjXVEX3GMAlXsbQMfydRYF74x/IPzYheT4z7xJRVKpbfVSutJ5w2g
IIJCCY8P12aLViCXSE/nHyp9GUQK1v340s9soKaj/mVdN+zRf/9V8hEbPA3Lu4/WFyDArd/VnPwB
YnlBk3iKms5gujZuynznSPgTgGzR78Mc1WQ/+Zx8VBoWKTu+YKXsUWPh5sGstvzDqY0eA01TQ+Ca
5Gg6I66j+aB7Jd9CBHcs5Wr5lmgw2NA7Xx6DWe1qiIB1xsGLl65bRby3ownonkbOezxibrQ7c197
JXZB0CdnpOFj4C4OhunLNmyCRxyFp9ErN3GVHpMa6UFJjFDzm+vyqjXY/YG08GCLIsAZk24JNb+N
CD5kjHtSm/HpGyj9gQSe+364JwoIp068vTdTKFt7Ph46nLwy8pCkOfbftJbDyiuCC06Dk1M8cZkA
48bDsCEZjFITE2N5i0jsx7eGt8ZKsGt7QAZ5cMw87dh2vbkaDOfPFDMY515Dr3R0WD6zHPvdxm0u
8zKQMi7fZmvEnOK1G2twTi4pClQOsvEl5JxEeokiu5JhPhLCMDk1WtDujqPtKoA2YTfKn8Z0BC8I
4fJ29DNqPuvryNzkDcWbRLXleEWN6yb4bpr62nkGjfQTZqCYE7yykabGf2zfnHZK4u/Std/Oip9Z
F7+reHgbolNk3+q4uVkdJXSQBbBavBTMdBkJIm35/R9lZ7YbuXZm6Vcp+LppbG7OQJ++iHlShBRS
aLohJKVEbs7z9PT9MV3VdWxXu7oNHAOJTEmhCHLzH9b6VkBQ6KrrTmL2vtboYT2dEIvYJ0YoDV68
2q2XBa9X4r8klsZ6riabUNLE/Uh7RZUTv/uYjo0ufa8qGGiK4nFoKbSHhw4VYdaiqM8NLcLUGe4b
v2SXqsR5cB1c8P0nqov0KgoeGJp8S3BHXAofJZ8+Tb8qmvL58MVRnDpHYQJEZg9BnVPUOBSmklhK
jdmx8rAaOtE+yN/GiaGDDS+MIOIzsc57EpMeGt5YPtJDRRLztq3b10ibVzjTdfRSserbDMe9mu7b
MTon4/icOBMTylA/+6Rrha0Xnpyx3SdZ8hAYqHyZLrKGoQ8f/C/fU8RwJhXXenkdHNPYmyNJeJ76
KbB2oZcdgp1Zjw9GLpkiR/1r2JrjVk0x8XomYbUge+qyu689+S5l/Bk5cEdSG0BSiHhiCn7MmOCF
0kN27DNmOLhf5phfulE7p5i/C+VBwa/CpczrnzGc3mnDvdh+t1WJrWrixofJM7rPeKKfXL1cepVz
0ymkg1C+UlxSKqb+nsMRAFqbH/QoukRx+9QXrIVcNbVbL3q1h+C7mpIrC8RD2RL5pYRWbMH3AIvT
yjumATRsQ4hZLmHv5ifZW2143xJtCSmSqO0N64XRy4m9HTGA0jsPg3qrzfJghjiAFPlfVpmc23T2
+1KDLlTVnsvZLuLmJItNzkVX5G3BwHDFtTfjX23NlFclJ1He8d2w7zQ9geE+qhsGIzcItz9Jxy3D
2cxcwt8HRvXCfxa3cg1ugDC/HD3uIixCoigNf9foDG0sE7Sg1Gx3SexWs5saHUBIkGEL0j+btBQr
Lpa5B/U7Cho0EmwV21ymWKDbauFVrM3jpylL34eWixal1FOV6Y+O0jY5gx4DIfCylt3VCoxuFbEv
EYP7QT5xsI7S4TSC9zajefNsOR4BThqOGDP7mSosQL1TMP5GrL6ApIg0zyDOLfXd7zZvsCuzXJ9F
gEvHjF9y/9b7/Uui5VcSSm44t85pUr+3CkUmoigqnvTmEB56IBjpNWXIwvJEFvgp4aRJTASKAYIa
ms2kJ7c0bTadXcPc8O+Y/qMJiFilmcDU3OF1Qqy6K1P1E8wHO9duEbJal2X5FtQscmM5EfjImBe3
/nZgFcbMGN9Ipb1rJRbAbMQCrkTxyrtFpcwnp1C9tRk+6MIYdkr5b+G4HPvJfZIeoaXz6AttApVn
2SkK3qDytyijRspAAfzFxVg9aN0qR8eulc2bBl1t3QIis2TJDDRYkRXu7AKm24Y7HnRptxsbO+UY
M9PPAC4dEMR8TzYZ0XlN6RQ9aea86cpRc9AOZENZb5S/C6shPVQjiZAmdsx0WBkRog+nZCcX0t8k
KMYwCxkM7NC96BJ7a2+yhTYI+GP5rk52dOprCHd6zMDbkPidqS1YXej3FSp2Xk/x4+hEKOIXIP91
khcCYO4DofH0d5HDsO/gMaCX3+GmwDPaWWGy9l1GJhFpuFh/uZ4SlEkZdrOqnXSEOcVmQHVahNPz
BGdFcx8rqyVd3vG+Bgw3aUtNN0L+yjTtGcDBkVXXfelviE1mQIS8e+H43UHqvU36a5YiPWrGg4Hq
I23apSx4d4bKDbdx475DC7UWrMd3od98eiAwaeeTx1oLskXpuCcj1F+9rB3OPV4fy+6KTT6BsBmR
2I8SHafo4GLSEUQpTYJuzwwTHhAJVmOSoXGs1dawFjyBvQyljDhlScNF6lp3fGpsVsP+MpW46oj3
wqaYJV8eE0bAR5ST6PAiqR7BKG/CAJuaW1lPnpmfQ8ksgWsKoQXW+yycdmrA44j3+7HHXwKaZbxC
SIhpEiom0JEi5EXKneE2T0qRopKx0uCMNmfZFEeWk24imwxolr9U+94QrOM8P9pRnx89psuI6WBN
6N9XZuNPWZ//GrNq7szsOzsgN0+BOCQdul7XPs95A0JmoJiJkqj0IUR85SwGiuQ/BAgsYqA1cai/
sIo/9FG60I0AM+/oPJvBsIvnY0sLmZDzIXkWS4Aap5U1lq+uMXVsgG3Qao0EUpKpb+JV3oUpdnp7
jvpbPQki/KCsRd54FeF4sKbKWPQVljhLXtoUcpvd08kQOelysl9jMy627YyS+7ac/pFZn7kXUbfR
p6E9AGMg3i7uFowW71w7/Dam6ZCWjAIw9G2GnO6kUeJlqo8Oh+7S6avLNCDK0zN1ZqH+wydAAdZH
FRbLc6JFQGntN40xGDfPmnnDuEkMZPZStWekzJRJXrhOZUVYtBaseiR8S6KsDzM+G67PIdJxsCkr
PnlWcTI5C9CpCnqn7r6K1dXAD0yX8yTIU6oHxkzAuRbSY5aISJ1o1fg7CAYiOgvIGzaJreOBggwr
OsBuVi87rC/BssKiuw3s8cdBdAHZpn/zCx0Vk+DZ2Y/cPKW34j59DSIOrmH6iGzk8lGAalLr5m4s
PLakOK2cln6IHNpPZiXcFh2VtNN/9lr43KzB6XIW9RH78fSpr4xfbeGRYQBkAJ77Mm+AK7I8+IVs
z5AAVMZuWkHMKlkJkwhYVkenY6Mq3Wfer1/EFO8HTns2GidQure8pRemux5rBH0AhwCi0gnWjrw3
W3Fw0vYX1NsnEZLxXo38tmawBznJpw/OLex2bczLJVz5zBYir89RJTaZGXIRzP43wc5TZO7LmLlr
Pmuy+0qBFqt78sIKM7Vu4YGxcecWpn1mlfRY64TXpgOOb+G9IF3UmeOnUGjjdZkAOyOWOSTd3gL0
4lretBttTGxObMxciZ1sYBu0Uxbt4+7bcKp+o5fDYZAhpiGOWAAJTzmlF0/K0DnNVW1D7rg/jBkC
oHmCZ1vbzI3aNa09FvboM2AvBpxhyna4Ac6+HpwQ279C1rqPIvavXmH6vPPInpkToNlYNO1wcRCC
W4IAdzO8w9PIsRAmP4mOBNj/Gsp7iK9X3EWoOBvKnaKPXwjvZMjd/+QV3CWW6rt2bH4mPT3lNoNr
Mg6J64Tv4WT4wy3hs0aJuOAj7FKJyffRjRFFs5kxq9ULKCfIW1s6x8nH2ZOI+Hvsa0LKAjrf8SNk
mcnOAjWfZ+9cl0/NzfNDCDxZ+c4prX5bY6a3cKoSWArjQ1BkR6gXlByp9YRVYTQqdkAJWjWzwUjH
0sjWyl+WfJCok0+2476PlXkdY04zOF/YBdjmeQEU62qn5cVXTlEN1e2I//azTWizTPUyhfLIJbo0
ehIfGcaqVhAthuiiHvAuGigrxYAN2eRoEN+heBOZBZG1lo86FTkNS2iSaMokM2NcRD89+vyoqjxY
Iw51kT2QxUFZUO5Chp/LJC/2GXEWoPWG+6C3X0z1MdKDYRrcExa/LNP4VLKCDXmtBpvfjVU0556z
bSzRCqXXgOodAIfi1sSp5yI2gXFy4uRD253P3tt6vNqEOoYA8Noap3sjNQ5sv1qOrPBQsPUx+sbf
H0Dbcqe5jVxPoqNzorHSZMHhmgJI6EgYT4A39OQmIDNpCS0Nb56XyF2aXKWRMKyec++WGsBr2n5E
0E0KCA9XMODWmgUtimO6hMxJ0LdoDyJQMHyY7be0okAXWkyvmUGhAH2At+Xa+t4TB5q9HXh0oZlK
l1NffNtW8+P/loyhlNDIMMZoDj8F1C8aOCKq0Q69xaARmYrtk44OHcns7MRAsk7lnQ+PHHcIFzPz
a9SYOvb46Sve9T70ipVt+kCL4HA4qlRbPUqehhqnpjcDPZiWseLr301tCtcAp77x0jG0lNOBusAv
xpMEVc2MD6qah2mylPEl6oAZgQN3CmQXPuCMdhTU4k5cPdoadE5/EE8oLwAcGS1WaS3hgy56EFqw
SOzQ+ZLajOidzBfNQgroB46x7jTyVpUcx2Mm6LU8YUKTzXPEQzwBtSD6NFoVH2VTXfXcZZLWAAsd
U0scWrOuiBxUiC9jiLEp2L8VFCBaa/kwiXHXObEOlIpXznvZGMWrWbJLKUwNGHhJQnk74VbNw5tj
Ovi45s2MO4KqACFha1jp5XvkeD6P1X5pRAAvqAxhiBaYqjCRGgHIFFblNDwurE8P/6M3nRoysZvM
v9Or4KXtzDuvRwJcD+rktxmqXfquqjNuTY98hHkrOfYWaBq45Vrw1pFhI9LslobovSwL/iKy5GbF
hukmBOP/wYK05kgA9PiHu7BFT+XuGUipJVJWWOQ2eWwy5EHifrumu5M8gHovNLeA9eKtPTyKKDxW
HesTlmsTUX4xEzK/nk6lT41TCOh5fX9DjHyPmOZ5AmxJXov24oWU1lSJmACt6jTyqWTot4lS2vmB
WutO++wwlKobbV9Nnn4WY7ZPGBPZIbINHX7gaXBYHIy18RhHCCuFld1avXwoQLh0RGabHfeo4WpP
9oDRvA9Q+HDxsvWL5SlUdEHirl3B4b7wlE2BtvYZH2bG9SR17vCCZ483ad/KGk6FKgDHT6+pFl3x
X5ao8IA9yn6PcX1DFq4qCOztjOpdkA9kzFFvDvop72hXsIQ6cGZptdQczMOJYd5XGfIJE+9hoUMt
tXzv060uDAKZzVpIdFRU1tuoApmDjls/I2+5wnYh8pYOiI1nnVtveJCQDmAFgAB+q1As4CNXPznz
Lp4tc6mHGrfUv0aXB1nEBePOS/8uJvc9/FS+OE5FumeAdTXBmiQy9NZJrz2B6vmVaeNqaKAL9BW3
Z1l/FlM9rCaXJ4qfP9XViAJE157cefVaItJ1wYN1Xn2eBIaJWHLMN5IsRXSmN2nkF7tsmCGbJvLl
8b4X8jtiqHVo/JemzsstjAMOCZXu4Nza68EOd3EQIiss/Ge8/N8VOD85hSwm1iMYip0mtackPyBL
BsgSi5mPOpCq48m7doZIW8VnmTo8R7TmYdTkfhrZh4bhPoj1uxlwq6UXpy1fZZ6GUGV5ZrNbseGx
A9sw2ABkFjh0pK/6oC6RPusXcJB0rX3XifDq+9EdJhSilfkDreYIh0XjyZQ3YOlJgTY9MEed561T
go1hc5B1iyajGvp4NzibtLPfiq4j89IN90leXtBcQVJxtCM4UUDZ2CAgGbur+UebaFKLmqde3QVn
qsELGRbHpvE+6ia9z01zILa+eg/tFOZGjmBaX1GznjWMZk6RH7VOQ3AZDo94y+9lEl4S45DruPky
EX33/HaOqhDZNTgUC+cRT/OdVn2a1eyO1PoAnFx8MZRzK/07Ni6wQCfyelP/I0F8PmSGwbUyHjwN
OVvZMdlUBaSd1vm226lYIj4ElnDyZuWplO5FspHV3aDZjMV0tgabAQ865ibUmm3L4I7pbW5vUqU9
Vx1AsC5mBMEj2YicVxZZJCx4xWevyvdRMGvLErDRtRH9gJ+7NS4YuTDA4SUj0OOYiwOFwRIdOiVy
iJZVePB4icJgiN6EjK4KtXFrZnRUeFAoLXEsh2LPsKjc8KP3wkIda/UlJ013CUa32jG8bJjVpNam
T4a9hsx4IZqZ7R+c7Tn9KvXCm2HQ4dsCXmhGI5fWBuboGOJax47dio3lEFlnR8AcijJqSgVv/bc3
XcEj7e34VvvFd4RneI5sf6FKhQ7kqBfLFs+jPjwj03iNg2xFNgH4CqOyN22KzFdG4liXySEb/FUz
uozUZtYXWhLaqwataGwoeCQtYgErwhIdfUaMsHAOVRcl2WoOQLPCglVF0ZeLuJgebO7BlecAgJhc
7dsdEa3BIbVH9eMWlBqMP5bSDsojj4VjHpkYn7WPhH3bokXQ5UbN1lMT1ioD/YmOD9mzKVc7nuwK
ltMTHvd1abnUfkx34yo8BmSJAbNJpzFb9pm8D/LYWEnoAKKI3n0z26clzy9sz7018AvpcUAEj1gP
5G9IBneLTMmL67e4MjKtZZMYfIFIfwCMiVDlMyHFQXMZ41W5Ghaj+kzK4hf2Id6Qsf/lERM9NSQJ
zgaR1gp/9Wm6AxTiLh1A78mPG2vW3k1da0tmCTHo3I4d3vaFz/ViIPnhKUlAhA8Pl9mR9Vownl5b
PYD3fjjEettt4FA425pVZxywyK/7dudkzhXzVjx3HKiKB3utioTl+UTeAyyCcUNjRJAWT9qsXbth
na454HrFmKQuTG9pFf2uS3vzkCogU16mdonp3pcqRp7Z0k3U1qKrfncH6F28SKtYQJFgqwoLNF5/
aWLra5o3rEPzWgKDhfjKvM3ImYBkgh0c5EwOYoC0bAp2uQXk3oXKA0vhroHoxwMZe08MlxuuHlix
F9Ru3mn2KNW97m5Pknk1Pi5iHQpLvzhIx3wVV2dUSmkm3C2oyzvqEdC9w7GPjO/K6u+BxjzL1nvq
IA6HEid5qBgXeFq6wkCulk01YMRwUKPMwB7AvxuML9NCEuCCkwpZw2+L5pcfle8aIrA2QXEdYmmF
ZrQXiZAEOah1r/BeAv4dll3JBpMxhG/XM/DRnw7NXNQN7fThMaJZydI5oIN+0hwsmG6DNL2Ldvhz
PKrqgwvK/DjaItoh6j6oCc1j5/oAny3nnuD47jGsOGWMuPiupN5tphYccY/5yXWbo7QxXupsIOc3
MHBzBiFvbVyuihaLu9fPJnK3PYnZ6+y6zAu0dSvtjCgVG0aMKh4CP16Y3s2p8BfXOvb+2IkZmXGX
c1m1EJARXtx7cXE/84sWkVt6NPY2U7XW/AEbdTLzvsA+a4PLeha5nm0cmzmUA4XJpff357EAq45i
h9Z6HyPDLPJvNBNfianAcrufyGKdVV5I6mYFZspw3X2RjGxysuge9cFOGvBFbFhBqE6TDTE8UAbg
LMb1jj5IHLtEHilw6Vmm8s6foruu7F+rcTpVjn7RhwIcWF2QVOFk95bNhCPHR9AVMdKS5EIvjsnF
ZWGlcD7BQin1NNkO7KVb0yfQgsCXWZvi72ifEZQvDIdwmdaMxwtoQ23bjBNT+16uEcvau7TxzpF0
twHrJM9KL5ITJnd5QosB1Ski391I95rW5P8OVrS1YvfZZ7dEIsibw3HPJg6tkw8TvKlQnbtGedNl
fl/0BCdBBr9L9D485SRl8MXBcRDlxZiifckbpBoNaK4ieEmHt+xZvPmVDYYFwNBLlKKw4/op52F5
uXLmJAg7p133xvjZi5OHyKXpYqFsLEtioWAgXkdh1Hejll3N6ErduCImO+R5RQqLhVFHw6m9abA3
rUDXprl2qSTCOT3roPHqlO0mD6axjt6npsPfnw+7PLcSDIkh4ys9eOS3nlhyt0+DJ/YGZRnrc3ad
KUzLWLoV6rHxhDSTKCObKKhgookdICltDK1HO00iiSGTG9iimXkWPPZtlN56ZsMU2id/TLwDsqz2
MRBSW3dESK95VNnrwkA2qKXRI1SJFlwiD9E0YC3G9gyM0XTsJvDrrPU3rMjxrOla8Nxms3G6BnOh
QsbspEEhNYhmDEyP0NMn7HHVNDHhAxZUBLa/fOnGatNXBG7oTWIwJkz5L+SJ35u5X27KSst2o1WH
73RqcDHuuU3gNzA4KJGPrjqPPtJzhH7gbmVe2KCal0W89WEAXW1rSK8Y5Pa50tazv2DXZFAB55um
9hqxcXSruVfRiaYG/CdbmsQoX4mUQUZUMkeOS4fSsVrbmXUajaJZhgW/ddHb2wjFv5NsNB3nWxn2
z6VpPzZu/dAYIVimSHuJzlELD03ODUwYp+9+zE3fgy3HzoAhNaKJCSRKIReWkuu2m3QgBEOvbXzj
hFigGLfabXOFtXJOC9qfmupwN1fymaeOQ7B0C8Yf6BQlFXkOG9/K2pUmXvUBDQDdQr3t2wE72ew7
Yqp4MlPAKMj8qYp4+mrCBKcGCGlgQoucBIeuq1Yyx4pFn37VFfpQyLpMRoPgiGMrOaJiQ6ZsMQ4y
G+8y/9fl7HtpO+BEm+R7TlANi5pmfcgG6DWBcYHpeq8wGB8y5k+Led+DKFYR3mQ9McMaNv50ah2/
udSO+EI+ii2TCcZBp5ZljoidOhImM2IwJ3EfwaVXbHhdjmTkJsU2Kyv0tSX1t6BaNRx2W43bbc0J
w4qjgwZVkLB7AVR/gMvF9iDZi6m+qGz2IeucYQpzUNZMiiNaPETlcEsnN6WLAXuXfYYyjrY+YoBt
3KW8CTUYHeX4p5LdeTDLWmcfTlsYr5qIttlP6HJcmqz4C+S/Jq4VHAcPiXCTbWqln5wZpMBhdfUy
3Iim+B6EBsuETm+oFG8pXtwKw+mMaNoz1FkUqXtPgw6zCKg/Oj7K39YrqYks4kaMLF5UFo24myiI
VIjiS2Ybvp9fSp05EfcwTI/xEYmR4uKNj0FC0tPI8Vi4/X2tIIzJjM2xzYyxY89cRowdKRHvU6ew
0DyCPNTS4VqmGPSmObKRqDQekn65lHfwsrJNJJjNV2F+j77vE0ko9VZkfwgreendp7El93vqMWCY
Wf+hcdOPi6lwUN+ntotcCtOAESsW7IDOA/1TM2EyuVYtECmj6cqUMx4mAXm9dD5pfW9B16YbJtao
+ZjOhOq1Y0Adue9RxtQgCdLLqIebMUDDLxqLzx7B8qplL46BCAGHN4FKG15V/aDbVOUmcoKg3NIQ
4deMzfe+BXRmDaD0g5fJgtRBoYj11Wb3CKV5L1z7A3CF3AMpbUMIbSXcI2kyZgFkexyFeh3a/IUM
UmNfIWJKkRmmWj+cTW4snkThrnZLTtP+Vauo30LX2PalHy1D4hUYZGCG4dQ3wNFcsCEETBA+hvLs
xP7nMFnvTVuvyWuXCz3gX9nevMKI2jtVDLs09D3QFvWrY/bWOpr87zA84IvmelAAhR2vfpYB5bJB
DYVu7+YU9SEpuX3CMtmNgU3RlAltWzwIK9S2aWx/tfpVBLwe7iD2SwkA5Sl9N2CDRcY440e+1MbU
Y3jeeCdqYhE3uUd4VlzzyrQhmm1Q/V2NHhbMBn9i1pBCZrGXOhp7pNzgWbFyrRjC4IH2iy8cUaih
OecG1LgLkVvGKgK84mEokmGDbB9KVjtml7KwLlKyQw2tS1C2rMW9/pGlKsSdCP4vvL0DRznZI24P
5LxBmtS6wY+ykUEw8lgEfcNllOBWDUpKtjouF+WMinLDnH2U290Pcf3V+ZhkzPbVtGkI+ohRqXeH
3Xf2iw/3RJhS64hXM5Ukhmj9ox16Gzh4n+gTu0MYIHfRx8+IzoEzTkz7aHab2y77KSpOr/bvhOXc
GT6paJkvN3wNJ2LyRbOHAB5KkREOrGqdlQubqcgUpEh+6MKmV0lw3/opOsaoaPSN32mfuZIzQCVj
c+oATmw5mmOLu7ZdgXWeLDyuXn4oAB5TEgDPGBkUjutKY40R59dQ7n2Mmpp6rUP7rXa/oFlFtB9O
aP/09nCiG8arbYS32nv/XbwmM3UKBaoYtC8Om4205aVqsl2tw4EUUXxNVPdYTmg9o17Cb0mzPb/u
sqN3JzDp5AUpis65TrYs7Tvtwr2VDrds0kDOMIXLGvuHOzPcGoV+dbQfLMgwjCP9VwrTHWXTVcOs
j0fHQu0p7Y0te+Yx4LuwsFISa95Gq1B4mvMyBtWWnUDdUemqRtsI4gK3Vv3M0DdlrXsjRGjSjJcg
h7GDQBhfbCGvOYNcWPVPmr41RFLNRSQOzDAtD5PR3ZFZwFjS5BJUE6QGa7i0wZVK3VzTW02oxoPl
mOUUKQlWeoWkspmCNQy5AL/2g2RiAswza7ZDbbsr3PfPk579cuCSXFJ3UquimyM92hyZjclUKHaS
cCOnwl1ZojpaI8P4SSveE8d+hqR0q3qU+NApYGBv48h7jkjwuUd8ki6wW9kXI0nih7IoP8WEGRcP
W3F22Ad2PSeqGUb6CivkLYjz+M2LvvzxyzQNcabfPkWd1DHw0WmMjfEeFhWHp581y2xKLokDX4Yz
Gfqpx0SMzdRMbvOw4dSPqDC7hyydkRqx2d7ZmenteqEziWmwEIdaAmadWBsm4fkeLTUWnRy7/GSE
4wzkupq6o1iWQ2TSRtc+8vQ+RsOhikW5mWKtOkeF+VDFaPwcF1lZG+ZrCeFhCXfWmh8HtO/4t36M
EFdvTFl/qs3+UGpa8yGM1qFIqSQ36GiuMzEYhH06wbpLiTxqSXxc5aHFLpGNxFbD1beOq/QuSXio
W6wWXUyOiBBJ2Ru7lS/H9ifPu0ssPfCagXPnFBWAcvClOs638cVz65ZkINUfWjsx14kw3INeWKQa
+diC+virkhoszagVDM756jq/d/o3KojPElHmTu/m51a+tLIOUi5KJzQ3rEAZinTl0HOyTfUi4foD
VGx9Czablm/SkyBuDwyJnDQ8YAFAGz4EnNxPfc4tN5MX9ThmF55KbEhxverZjNWSt02lhg0gINnZ
bPuuRD09qLzjq+Di9N7WaDTyVMMU1wqmzKbjTy1HqR3BF+xZqa2Iqeg9RIYp2GWXcX7v4De0ZYfO
4FKhZFoMlsDV7eF0KExjzbxtD+QAyvW99CVxkRlwJ0sPLorn5WIctF1mRrcy1T4T/B+s7fGuqwao
e4UHfQPrazfYEJ0yjf30qDf7vJZ4dVpIz5Vubi0jw3448mEqP9rogX/BRxXt+bEmnnjPK0h4IdRg
9GHjtslGEnq5xh1HZ1lDqiBb6XEwcN2zAmsdvNzhLNvIgBPDQ8sN41obuHwB8uVQAKy0+FQTsqdg
Mul/iltPkojpM+mq3LVFZGSgHekr9ii9P+IU6oiXXtmzxT03kROm/UqV+nIc419j59whZ3VWhv/Y
wlZYBU51SgFnLWQ7uuu0UHuH7ARSHYCqOk6yz0qI5jyX5aYdAOMLhaJCZGfpaw5aXtySoQslEOVh
EfGQAj4cbpM0eYktjTCyZRgXdFfEmyzlgM9lhN6CXgHZebEiFO7Hnn1TuvU2DiPYzonKL5GAYEzn
Bez5Z61SF82PeiMOIc45QIkOWpH+YpwSL9Apv7QPnxBfbYSU1JvdL7thPKW50SoxZf0A0+XBJXa3
BTx6z0kAKS4Gz0C7tCLG4EsXYhPLDOmV7J7yAT5GWIsNuhe4w8lA9quYXhyAS7nBQlqfLOhWrQE/
JRKLvjcx0OmcuUN//B1VPYdo/2fi898SoP8cqv3njO3/tVtf1/9z/or/8y9+J0j/55+23/n5I/2u
/+U/+q8Swf/um/Iq/v1lrT6aj7/7w7yJbMaH9rsar991mzT/EWE9/8v/17/8t+/f3+VpLL7/+MtX
3gJy47sFKs/+nMStu8Rq/9/DvM9EeFcfQfvxT1/zt/huzZV/dQzDseij2bZKb45177/r5o+/aK7z
V9vFoCxsISxEHwax8v8R4G39VUjLE54piYN3dUkeOMuPJvzjL7r4q4Okx/AsyzV1YZvW/0+At+S3
Kf6W873/9cdfLP5nU+HYBsUBUwzb+Yf4boeJogdGqCY8z96aBdNgklpBxC5LjM6tGo8+qupAkZvn
sbgo73V9OPWuxvPPddd+2L8ph5HqZB0Y4JNak59HA11T2qZPPnvkP721/54+/m8ZuGW8L039x194
q/7xtXoCELhpm7Y7R47z918fV5UF/GP9f+S2UViR8hjDOTkzqOYhYlxhZHhEg0tfWrSx9+RV7v71
D9X5FP7hp/LZIXmUNpYKJMp8FH/+qXGBi7xXVrWRHiYU3CgJM/ncOAUdAdaxzcYW4U393ug80OKD
bO/ixHh097ZBRYa6sRE2MD2b0MX/5nWJ/+p1cUFhFsImZ7v/8Lq6qraqseV14QFlVxog/tTOiET6
Gsgr5s1JdXvNArPtmnf/+kf/vij+/qJxhHQRiuFtsPj/ORP+Tx+EVeQVIWFjtamx/BVFsxc+mORO
Xdp5KjPO4ha/Tddj4ZPCCBWr9JEqKpPx45Ayc+pDNjADUz1QPnFVP7hjeYn6/qoP46Mhprf8e7La
G/Ldu8gbZnkA88sEdqEhnwxRAwZHQzL468yGoAWgIxP60QaHjuVpKdJ2bal2K7yb0sHi4li0W3/t
c553k3NzR2vbOITldixZ7BK46wTUxtmmo70ttHLFvvnGl19RZJBZdqyRWmAxsX4xzN3D9GF65vY7
HjjLycn5DqI/jXZ10YP2yot7NoHW2hLGJCPahWuPX0HNpAqRyaZl8DnXA+Q9AfZZNO//+gPR7X+6
GGzbloL1xnwLc0nMt86fPpFICtb4XkD2h42OaZ9gbA+uVXe0grWutgSfOj7Q3TXdJVeIx2L9FsJm
erbZk3lrozkg7w4aKsLFeNPJtoqfgEbk9UJ+VCAuX7AWk5aATZSRb6Vj2t4hYowYfrcr4GTeIQ53
SfqQDvuY0K4IDCbOu46yLChLrDakIqPmTV9986ygXYp+jUvFHhHFr9M5DT5YonON1V3CDtq6gK2s
obt1S+AQ/ES0cDhOa7lJsn2BkLfalM7edPa+d/DYt2YnPKWj2CTpFr4eK6Um3drBOiOlJNoxb2nd
/RDtzXijiQfGRkW4b8k6zVZ47r05IWbt1cChOPjIT9gg8JutX+5ToQ6JsaV4EAUC8fGIe7/0oPMc
CsTvrPnYR3KdscMZ+H0KRuzmkXmT5l91h/3Qw8C4CHVWiX7twkWnirNk+u5dKzQVw/MQPgZqj9ba
pG8lXxVIqb+aitMAVEKjVe9YlVL26/2D8LBtngEI2x1Q94WFi/FXWCwp3f+by0f/p6fAfPl4UvIo
MnlEifnv/3T5sHXB5J5AMxPWEegEulgP4ghtNpgouCGowVhRxSh04vHOIkmqJioAbdOdFWBaHDUy
auNtV0JWRHHGantZmgaKqBuMd8Ydj4S+rwai2XWiweYTER+Z3r/YSJwS+7vsrKWcHR/tfZkGOLvm
Wkqs0Lns/jd7Z7bbtrJu6yeqhWJP3qrvLFm2bMe5IezYJlnsyWL79OdT9jo4CxM4G9j3+8bIzExi
WSJZfzPGN8rRB6Ro45URa4vrdcy+ZQUQDxFCkH17VMjU5wT+pAz5F0E83GP/FuCnkNugaN+AJe/N
bd7cnPCRWGZp7wTWriK6Kv1J+JeUZ7O4jvmzYPSQbcggMrMHmoIK3mPD7I1lFFMucMPZJc7HhTeu
YuT6tgF8Bq9eYW4Ga15ZwaMVnPvw0W9ZLiJ0u871i9TP9vRmp5cmvLvkEaM7wLn/6HpcjqBocUSs
HYaaJXwxLdd14gDPbbdO82vMaQEYxvz3H69l//OkcF0v8E1POobnUTj844xPqDJjx0NvXov5YyTz
AP2E6a2TwjJwHTnOEehSdmAxxvWXy4vksbca2QezV0CYNCGOiSFnaszSXfCJsB6/Ujr8hPj/d67V
wTEL/2DLODkmFkmryVlQeH+GpGcBZ88KCA6cM7L77IHmpVCkHncFU0xf0CCL+Pzf/6wUSf88r6mp
MCBQHjm+ZXFs/+NaVjya7QQr9sbX4BGDNkdXJojAboSOV3TAkIU6sPSwiJIezaY3YtjpIYiPHrBJ
32X7MiriLUse/ZXz5YPdWJa1/Sli4wGRwwn6+Oc4ZMA88xkGa42hoO40ShwCcyPvUdgDiQMGiIOC
0bVCqhBY87ZKiIkiTJaGz99M5nsR2d7WcUuN5+GM34dhjMl0mwBZDH75robq7dTtyT1nJJMA2brr
18EO90G5k150m9s4YQRcs26ayVuzsHAG9qkauaNS3WYbo2cKIMGxMqWARhflxI4OdE/INM94o9go
IhvP0zVoG6RfqQ/71BrBg/BHdGEp0FchSRTVkOzb+iXx6ebnXhy8+5xQOE24Mu6utMbeEYRefSJ3
YoXSMpLJM0YRgZHGzxIYAU29efAr8B1NILKjLo0JP5bh3KZk5DV1ojh6KMbdyXk0pa+eHCVWxIHF
Jz8gzxnp5GOYOeajY/ovROimuzqIq1NWYHeEVc142a6I2FaZvWgF3KoQZOxSCYe31Rn2Wgr3wENo
4862f1Wk0D0O3fTaGdapmIkinByEY5k7I0+vo4BdnbxEFqPqnLvj6jXtm5XTcY5Wd9aDVW0Yz2g0
67UGo67h/9bxtkhVeolN+UJSoPEZTq1z4hMCCBZ1BzvdlYbV7MNKEgCjSIP8+6uxQ1abJCxUyXSm
LtHJdzGqbiPKUH7qVE37LOzkopmdZGOmhn1SfkPecBF996ojH7ZKGqwgbk60wlAjNjRefT6MjbqP
7qAff6CAsx6m3EUV3sXTWjtIL7WPfg/47jIP8pcm8PyD3QzgeIomJyM9gKzWe/ugKUuQHZu2UsHW
COWzmxoHGzz/KofndjDaZ4o4YANmwz1u4aCHzhSRPcHHlXH6Op9zhuxtztXO0vGLLadpFRsUesVU
PDl9iuGsJJMNFS8DFOzIi9KJ9k6BeMEwOBLyoLxmFQN6nQVny4k+4WDpdTSY6N2HUYOzzYMtNlrg
PpSSiEhWSUbhUbBoAm9/tVlGGCbnAKHSb20YED+KJ5souNch8uu1L5AAN46LNFYfY984oRoicYNd
qUrJkYgnwA6hcxHwEpf0GQN2VCwUMMEzkre/Pb8jXAYtBspJa6Oq7xqX+0JZuEfMtNkRA0ycT2b8
TLI3tqrvTl1+LyuIRlm3JWjljIvtAKiT/MrRRKSmE86oLgd1YaFHbi3uDd/mYYN//zJ6rU9qSclp
ZjpU8jL/bPicjgEG2UMGoQrHucify3I70Cmeg57HD2IjbknkW5Dmpq/RJrU7H71+wWPhUPaSHeQM
PV4HYikn7xqW4jU3B8xwok9XDgzHnuwW3sm7XC/sn6oGAQSbhtqj7HGBXVjJPkKcsg3zYNpEHUdG
PsQ7fMBqk4VYEaGFY0OsDWpy8CxbK7XXTZeqXZmz+sfG/+Y7Ijz4ln3keQ16Gxog0zvYjVHGsWnd
2MRw3tVvZN1QGWPpLr/ZaDprMwzfm7yVEHHsI/iuLrLzpZi7aOk21iupG6Aa+5FxeN4yKE07iHr6
KUUxtJ3veeSuhlqmZ6DHHl+XKE3qdUaiGNFZMOWdhgpQweU0UCbPmlVEAazUJCBWCXQQla4c4F6E
GMEEEne3aqyQafiG2owV+3isrPFK1QwF4EcuqnpC8mDyXZByLWurmrd2i7QXDBnq+VrLuxg6QQxy
nEPYmGAF+pX0xx4niYkCgrgLACXtl684YCN9AxWYLQyPVXyqqUaRv+9LJBx2IN6nHkTsWFCiN0NL
lYxJPan2kJvu/8KMeLy5RwQHgFYTwS7iZUSIvGC35q89b0AiTkwseeBAqS3DWtHabbDpTDuhmPzq
pt6CxN8n090NNHYvlCR6KcesxzDB3iTURCK71oxXY4aXXdbOsrfLaYeE+HhXxCF3yxbz3DpL9urX
gAGXmEtWMSOP5Dyo9wTW8lgzGeq5tvk8dsMv7MnODk3UumJpvxfo3yT3Ak9/kmItXM84zNtlro1b
2JsbKfqYa/PLmSKxar35Ksn3XdMLEVJjN1ilgxFtiE0s2ZOI4z+zLLahQ+kYuwMdBTnwyyFjk8Rb
BjXb9Zaqz7o1cBE6R2LB2PWTc5qXJvik/CHNzRCuIr6YBmhI58lkjYog3OD02gdDSEZ6TyBNBoAP
fxo7btPw3BNEpmhd+/XZQSAlyFEiwSvtGQKnDqKnFybCet/nNgNbnxV8BIhkEjrcx33vPsQgL1tp
PcAFvispDWflQV9Bv211W5fzl8bTVpF7MvJy3nSZAbcdSz3ihfA3+vd0GcohYCxuUKN9SyMTzwql
1yHjbSU3UxxS+sVL5vTexXUD9zhBDlA+2ipRj/sx8/GaNbMB+XbGYFCURFz1RnzU/lcw2Sk04xnk
5JdLDXISVtmd/v6KOlvNsXhsncTgOtceT31ol4F8CDHOHKAKHIJeEuc3udN6DgSC4rA5FqW83dMA
0QQ33vnvl5Ry9RzVGO0NA6Y/3hEAT/cdVmPqHHUeX/7+6u+XWk23UUru+RnNSNtnROZMP+7UQ5dX
jXTXukGSNTQRKt4amU0N1HWjZQHfD7ObrEJ/H06YIYvmfQhG+2wmLdF92MpXfumFKBFNRC2wLhfx
VOSHeKT5ha8UHmaA32sTh80+gPfvJmn5UDUkquFgBS1X3EPXFEfuQ3z/QgjJ1kwjcJM5+/6+jnqU
tDUrCxepGoaZHegldF9k/134QS+hCvpdH+lgKRr4eq0NEMWDGLEkwO2a2UQuJyV0oEJHgp1KfFSw
XkdZph9d4LLEbWN2IQymdmogtKLh9kwQG9zgis74Fer+3Y+qK/KGtT+iQS2jwj8OpLr5JL/ZC1kP
v2XUN9coxqRlIPh6gF2nzzyNICBUmHEnqa5oVfSt4trlJyggvXbeZ8Z78FDVQbgeQeauWWvv2S5E
h7yYRmZiztfYxsMuKJv5ggEP3pbJ7g6OKvFvQCeOqXV3/EQp1RIuodHJghPeUZ60mBYRXRVATOZi
OM+TQFs0zCcPJTMGq4JKuZnP+WQ3B3z/43HUsAcao7mmTnDy2XWdkPV/5uTG4kOL/Ie8IsQBzhoh
F8r63ZGCQmQgZpuSi6SqjrxJ9lMDJOSpMMZ2pe5HZNt1l9Sxm1unJ67xcN4kTt2xByANsKutWwuj
HYVbvfY0E5MujGw8cisFMGdNjl5wLqzmiQVCtC8YiVH2w9lVLdARAJ6vljeM20QF6SromY5N5FyP
HV3viG3GC6N5Udby1ZDgf+z4d5rW0X4mvVZMFwEeFBuCsSVqZ4JJZG6dtsRM5L1EAQY6pFkfbUJd
LKe3eSyaNdISIYfHQFvBTobTPWUxWlvhcbAhPMy+tYmzfI9nG6djiCVoxGo4YN/2B9ZSlJ+wnbDD
cLMDZ4nhlJDdBuOCLqk1NrOavM2g2bmFbv6dAohcF+uonq+t8RgHjFAaZcM7LH1CXIjljhUMKa88
kX31brJMREvgrMpyJqrZs95IO68YR9U4Ze/QrvAdTO41rEY2TFmB/gWnE+eBcR4T1F89nuIuE9W6
7SGzh7YGKbdxcFxCiPe3rfY/rWZ698xfEZ5wxKgdFbeZXAG7Zkscvd/9QDhpzeZGwCU1+wZVUNbg
nZ52rcUfsYzhJHW7m6e4X4PeOeis/1VhW23pMJdmOrxWxt26FuvHiPeKpKI7Rrn7pEBtCA52pH6n
5DtwoYBskf1hbCln1FtWpAee1agwTPNP0enXyJxORVEd4sL6RAmOVJ4YBRami8mtr3yazLxGeXKS
khyF3KSp2ORlY67NEV4DeUXPnQLxNtTPs1Fy6IOATlrMHRUK14Vlw3AFfPL3W3skXq68fOtBP8AL
gnwWEyKvSCHgkmnxTqV8MnqgCIVZ/czfsWVkaBQgU+vaObAzO834AWCUGAj9QDSjTxHZ1bWSgRTD
l2gef6nJfnMjtoEEOTDR5NkIxClxqKcUkekWMuI8/6D+PduG/zIU+VnhHw7C8MV0nJ1fEbLnp+zZ
RrLkh/mGI/pX4md/9NxRa8z+2kIDEepQLLM5GpZq/mOii2bH8tkM9jPMmVXXIA7Mq+bVctIrwmwX
KSf296wEKtYPn7YsTl1V9AeILHtsIhrA5VfoJdfQsB4zP9lZFZHk+EihCdt/bDwpoF9mVr5x+5Yk
hHrAjSTPuhDfjmlzI7vs/SJnTdO9G4voU6bh00BSSmA7yH34Lg5NuMj7vVvzQp7HNL0aQ7n2zdAn
Tau4llDEl56EPSwV3TgTi91cz5/ZVIbLzngOgvIBlJAOKFmyXA+bwPGPLZm7sZ3vfb+9AHjJhMOE
i+9XTdMFDB8BQlge04nwlsD9U+bi6pSv9YCGSffFRUxws3H7bXASn/wKLLepgxdIJhfh2o+oU2+O
5pqZZxvOsmcewBugv7PO6q4Hzu2XjuR0VtGw6loZH8k2SNYAyJ4LTu8YgMSqUP2NVMorqT5Eubsa
kaIHcLfjL5nZa+VWyF8om03++Z6eYtEa7rHSNiQM/M5dRnkT2+5rnd35WRp8swn6sEsviYAuN2f1
CSEtgiQ5fFjaXekJvhigEzCp8wI+bdGvk4kZa5L/YqrOBrv9NFpKS5JeCOCC2z7JekLIy6KA83RL
bQslypn4HDtIDKUNEKkkYqWyhkOQYzieLGcbpOVzliU3jrVyM4egiW3zaTBqRuVwq/s8fovG/pVy
/kcbjrsK+4GfX0frYRj2A4FzIysfUHNqA1Nho8QQQ8JPHz2s1EiTi42M3TP4R+jLbXrKNRHAJNd9
eNCNgKORuCMYYsgAu0fEWkIkSHCV5iLELdHFlJvAvHN0XvkpcQyk9YiT27mE2YImYcTDT8O+9ARu
dVegc4k683yPIWZDEqM7hwLGI3E9TiZzmpDdTEbOcVmCvmi1hwfqNS8I/8rK+fPvmx5a9V611aN/
9+Z1afTQTo7BMmVP55wtHa+MgCK5wQbX3pEeyl7KCMf7FE1naZJn4irr6htTveD1qC3OKNISPJYl
jhyXTuIcCuQ4PGVtdjd1c5kmYN1e8T219kfOo6nwCXbKxMYljTQV3i93mH6Dm/sSkpDOQP4u7OS3
05+56g/5LJ9t+HBgqX8nhXyG53VNi7ujbDq5vf/hgGG8J3hQ/XlETE1bAEz1Mmx8LniXkhsh0DlF
D4Xe/U9HYrqj4DeWqj2kXvhWzBBFQaLaXNCMamlW4fnP8Zc2aazviTYiqF67MPlWEN/RcnCbpO2p
rTTjwzD+8RE7cZtimao/+pmfMR6KX1j5lzImEaqxf7ut+LF09YitBgkDWm+WHKRSeMLaBVX9nRsb
0K8HMSMt8/n4Af40DIq4JSyA6asoGD/7UZ9Ba97zBO4ZfT34tbG0EVm25oNVMzO7L2CiHClhiOw2
izEBNvlbTXbSXfYXr+vOBNVPaxJV7ZfyMgKhwA7DLA37hARNcAGcNt4IvL2d3HjJ/P5NDOJUiZuX
tRCQbDpi+i+y84AjzNL9gIvCZ5bM9E3g0WpvXaXF7zZjwIKJgEdeYn0OVQyvMGPKGUTI1r36d9IE
sH7N6mJDtRgHcmNJrroTJ33akBBCHZvEce2H9ivedTIjGcAicGYsQyE9pBUzGYfHQsKmxlfW4zTI
pymnQbSTG/Gep7GIYZlUeJCiAMC25eeAD9Q+b4mVxbdfxwHrW5/Kq4Gkb0zxfb43bnoH2kio/F3o
f9pTbixjq7PXLRw5jH8/g19cMnd4r0S1K/DhLOep7lcu0VglY0QKE6jSE9zzBTlnz7aJkiVz4oVf
s23wPedRJdMnoptdA2YyhtWLSDVgIiiwKhCXQ2o9D0aopuM0frl0tpw80VOII2GbkwNZ269ZOpoX
m5ZnZdjsM7zmLc2A+hnJ9GJ2rCj8IEBzE+7cnqRD3zRuGNNJncuGDxjGLvEG0A4n85671RxH4WE8
DNtdTxoK3Pbxu1Dxky31/v486QVAUq2gsruFMNF2F8jvi2Ax1+cau6Y5xevODo6DQEYny/A1jBht
Snbjvjfc0pBW12mxTgye9TviCljGGf+VgqRmrxDB/a/6R6fVmtv9wE2Ax5FQmQWg1lfip948SfJG
FkJEMcdiKwYk6a6AfjVTgUCSbWAZDJe+klDgyK4g3wMuylvVFCwVZfxWEnPk03+zo+ifIem93T+w
sGdY2ALMDLAzRM5GjcYfKIrrhllFHhVPSUhSK10Eo8Qq3dgEDaKAJccMirFTqI9gqH4mpLxbBbex
D3t9yC0q+GDmouVqfA8jlPjNA4B4ZDgwJjam3uqxhfQfAStlYcvKAzUrMic7iZ4KD6uiJ7z2ACuM
/HojXOgqBas7i6N3z1DorHgNApD4srHeAwD+QQ2cLOrGyldO3hP18DX39lsabHOcPisPGOtyNCOw
WPFNleWnrHeJyp9dFL+Nm355IeZdJNdLLkzOETiYSYIONcFYAE8MuX/Ghsq2v0U7QX3Pa0TN7fRi
jUANBgbrHrUAVLHkmrv9V6p7WPBV8FyHFDdBNb2AKKkRsfnUI82ARyvwTMrNgMtesv1mh7xqyFFq
8V4Q0AGBfj2l7YfjRCdFJgHIv6/cmh5NjwgsbLGLqms1fXN3aRoP4yPBDbbX3jrIOjNqdHtUN+wD
n3FPLiBvZ7QsPeZgk3vKOlAATsGmzYu3A75WlwGFl1tIvLAai/ad5Hn4MvC+Y4dTC9AIFTz74MEx
99nQM9IW1qfI9UNAaJyUwYegAYFuC+pPUpME/cFwjR9FM7bPLYAhuII62rKRWAeShnARTTOqaOIF
F575HiaN9QCkH0ttss9sbO9FGF1lUwNpKzkYhh7OT+HqJ9CnpxQzGTazr95AuCiN384IHKMRFZRm
ls1ZHvtQ7Im9kCOQKWh5n9HYnPrY+XAaRcDE3W8uE+sXxcSLCjBzolQxlhEE3D5miF6O6QKsI70X
w1M0GT4ysql5TLvpOcdiwIgsGXEO5X98v9lqrX66hng/s+gxaSfuvtXyAeMibgUr6NdWxK0/MckX
JrQqMXD4jT3vRATNJVw15Gl3LtSEuba/eju61u0a0EGBprcAYkZViGaz4JaPqoU1oey1bPMwSe84
3+Md7MpEOTcPB5XCl5pbj+EyF/EiweTeO2RHFJYcWJH2z0MavrsUiMvAGJ+mtvnqRk5gxyYtA/gV
7+Cc5JoLP4xXjE4f4IKj5uPyCizmyUOBzcdqnIj7vNIbJlMsRWdSKXIrPKDHMohHj7pHNUk0tV5e
PvgWkc+miq6OP/Bd4LuYWOOGhH9Uts6jQ67DOfLNF7cxOBJ6doAmz8vMolIJ1TPWrV+FyBK0/UO9
4dHFCYt+mXBm+771ObUFL71Dg7ide2tfRVBKU04VHB8hDjXd7QR3zZoHtijrnP1/523i1OZDHuKD
HWYfblO9RzhHeMT0Z12LM4/YlyIYrmPMdAdWOH3Ni5VUj5LQn1XgJDQVcvIXDCgeCaF7awZizgu8
3Mg2f9US3vAkjK9OM+/B2MT7ZqTJcfC3s1MdKLPWda2CY9pWz2GTRBvWOJhl6u6gwurgdm22h2VE
roA0n6ssDpZ5WYDNqR+jearWXjpelQWXA/pnlXYea2EOILflQCdMZkKSGiLXN5KNHLzkQTl4q2lX
UUE2G6YV/kMRcQyYrLYSc1zJWF7bmuhHLDV8ysUy1JFkSk7NX2tCrNKsOBXee57EyYZ9+HFKEVPc
uQIQjlesMjd9gDdjYtmVG9FmRFsBTXvlsSZaeYo6oYi5CQ1FxzZPKoIP4UDazz51Ac1Sh5Zc0T7l
a9Zw25Jha11RT+CZceVgUWx4v4JtIpH95wrPqyx+HGMw9s1g0MOaZFQl6gUUA3gLQTZ940bXpCvV
qp0x0/Q9ggkGtVyUrvCOvcMIKZi5x+RMvEGi0i1ziy/bCX58C8Q7a5BpZmVRhsMAtQ5Zve/vJsN4
oIbK9pyOKYaRgg+p4bids7PEqEde3WNeX1A+0+XEMn9yEntb2tYKAQi3TW88DSYRAeEwLzszvkKm
XE2ueZgjg4QwhSZzlA9IBkh/iWrrsama5jCW4qmMpw9lNsfUyQZi2/p7wxKh7OXar3DXg1KM/FNi
MTKaK32nyiDxANdSozUPI1Y8FXdl8uwRKcW4w5oWdxQ0zWI+IPXODLQ/kfhQzZisPKJn0P81VOtQ
nyKch2UfivVsjTcHYyLW5dJ6MFP/BLU14XzwjUVu9wmPFOrQnBDd0h4/ZF9eEqX7S9+FK1SY0wEc
aUYgEqUrBa1hf7S1+okyzgS4bwB6O/NzJi6V9VWaV+qxG1kAJjZAqd5JsCdV6t0o3H4vkcCQM/8x
IZHwe1aaaTkYu7BgHJk0+MhUerIz6yoV6G9NTYXT7tP3QMdh1V5FMi+pSMMPgzBySDQj32wKj01U
U6x+WlNZ7BKJoUIgVp4SBhNOba4mR7TL5jtQ44seVLJOPO+hDJNbS6idYaFWKOxVa7S/AGExrPqa
Pe9WlNjnDVe/wOJ6xtoIwSRMadJc7xmXwaevzF+WVe9QZdNEahDDSNrg5itPb4WYDoaH1s9Ex8cO
6Da7TH5DOOK+mF9ikOjV9BQQRiVmwkPHot3Pc781RXKLiaBnf/nj2fpJRwnpYQJZuZjCJ5a+fTyh
LocyZDd9uQNscpVABOweWXor2h7Gsb54DNQtY9qnmUMQVCHwekFYwjrS0IYbqT4YmH+4arODdjBA
Issb1zyS4PuYuj9WlcnV8veXsFnJOMnKC0iCjIKOmO62TfV7JR/6PPyK+ji5VH7fbgvV/FQjsb5Z
EmxN4v0gPyBA84BLBvykc1yeVOH9JqCn3Q9tBbC6pWhGA8jsuEzQ80eEdFnjOZi1uw+7aACJAjhL
1/kPXe147lJio9Kq36FXMVawL+MlbK72NHGG+k0sbppDjkY6OvpF+Irh3ADxC2Pb8pPooHN2+lCy
LkFUDicVBB9+NBS7KEatELTyBNIm4+JMX21LmU8vST7nxyAJijXx6/VWaf3dDnWOjS17mcfKPXZV
WqHOiOxDGBESVru1egebOBFXNCabRPg+Org0uLVIVqaiaH4ljCFIJpMrJ3PyJ98IliSq6JUL1B3C
lW2uHHsHQOagA5+PssSAYRvAF/JeqV1t71k5U3DcWQJ98qNc5H5+9hS4K+FMB6isx3CKNVZauTOs
bG/EkIo1qopBTzYACjdZ2xN3ges0BkAv500rE8t3wFPBr4yBQQKx7aKkI4lwQeeV/TK3OtkF420Y
63HtcizvvYyFf1s1j5OIkM0P1peTUyWYOb5DlhISjJ70l5aMql1fk29SM2F57fMRkUmub4Agnd0Y
Ce+GIPS5bNoaay22lokioUDR9sJKkMq6NH/5jpJnHtAP/qzSJUExzPOR04UEh0VF/VlkBGukLH3W
ju3d5Y31bxatT+CfCaADNgvE5K3sXPtodKwG26LiXXPncxVCCzAThlk2Jo77sP+kSFevensANYHA
QbFcXEpQXw4FlDuA2i39/tVP8LukjcPaz507UFwUcLuJ7u7G4Eyhny48jsdgjX9/3FiyibeeDz6K
bNUVPvnbZPTit10xtSaeWUH2IRLYoIq5b7aNOag+EdCxlh9fmzZ96GdMz5E23W00V/2bFiRA923n
gzao0tUMX/mphV5k5KJ/7+rIWhsiiLZ40lamlObL1CdPpU8X3sNHXXSGRpE1TOhDxuFci46qlvgQ
EwfVLuYEu6kwdJDaOU9ZReJz7Rn1S9F1zS5mm7CyIqRCNp/60U/qa2vBTQyBt9JLJvKUKWShliJi
2Bqbiz3A6ZgG68dze/sVT0aTqmjr1RZTrhgfqDdwLyoBWsHput/e3fA9z+6tpq58EXcoR+7WBuh3
7HhCdM/SCppLzbhRUG5fSgJ7gS7nZ9Qf93ZvKjejSxBaDWph3fpkqM4eTwiGHcmORtjlAtfRaVSv
EMvyPxjYNtZsfU2jmf5OkvnSTlzr80iyV1IgIx1FCxSUa7h1kD/MnCZP3kj+u3DJ+CMnRWd3XlNZ
ag4ESN9dPwfcmKtUJu0vNx5/DXVHlrjigRSHRJaXDa73oSjkUeR/5bQkWzs9QRItP9tUcq/2HF2L
aIyxDKJVG5hsLOumSPbV2K16YTkXt85AZ/DSBHFNPFh8KmdqYFg+1Z+KtPnDz6CBdyZ63uU5X5II
rejo/xE2qiPZUV72HgI6v2suqS2tI0YlmKt6DtcD/PBVjhTvzBWFHowfKuit/rGTChvN0Z9LcUY6
QIyysKJVg6HoXER70MxI1R0/3Bb5XQBeo54C6h5tBImoSICKr8D2P3Xe97fKJZ2I/fgiHVxjIXtp
bLIY42iIIM5zmETnZqde4CkVayKWOBp0DgOgasLnqRzy49y9N6wPA0kKrAwyIsVHjLFVW5wykvVk
Q2UoDMYlphNudKuhhUP8g7CfGO9DiH4ApdaWj4tUBWPCfgq5n/7ty5LdlfXaRQRz/oAsXbPqDN7M
bN5B2zxZFjlrTMKqMyOznZlouYqZ1NGFWowZs5lGw1r1Q6Ke7LxTT1NYIog16Lb+/l6eFeGuCLNv
UZEabgcJkKMhfDO8Um9dv76NaSBeZsNLzxD3vvynOZyLW+9F7TP9km+QF552fruv+29vYkWFg2QV
DvZZuBgi7Ck6OW7Yb3tz+i7axNmi0yB31SuCaz3MwXV2ofXOFaNynRbT1icKbOmkIrj6OeKZgHzi
Q+3U4TUL0F14NoGTXGJtoXuGGgjClsRA70OLLGZJMBlWzTtzLbQYpoXRw9//JA8wc9+ixtWPpPRU
D5i93trS2IL+t365SswrkFUung3L/hXg/R+j4qGFGnR17BzRm+pANI/F2iotsD0qWbE2jNYB3ra3
tmdv3YShdZSN765KsEAbWZjZNYMP1iExiqcmW851+lD3CgCdECams7jZmtM4P0r/VjIiItkr8/Y0
RH9gfFc4QSv7JA2cvNMxLviNHKZGwcOK6U31IQrQu+RgTQkthsxPnUGuV2YUP0GEnsZQ9qFwmXp2
XUTFbhMH51XdoTXmg32/96rG2XQByq2AD4tokKEengqHC8xwGdzkcf5atvelm5JXiDxiCw4P/ECm
0a3cJy2Ms+sO5JAUTO9MNe/iBGdsXhssD7MJC58XbDtZv5ZEb4bqaiheCZkMybqr3oaRQQtpOExE
U6pW2UU7JznGs5ctVaQwkA8Iauy2e0xS+6HyQpRdSIeGC77uC0aQW5xZ2SKU0Z86fCEKmFpifE5c
76OWdHKVUZLb+ySn6CMKHVawmAXqqX5DsrsbhANXQr2ldgjrtipfB92sNdvlpZX6vzw/uIk772pw
1R/tMPQWYtzY04DdW6W7zCpPtee99DkLGmAF18z6ntRl4rVU7W8GV8YxNPHNA0RBw1KGH4NIHyYF
SE1ZZrEM+vaLA+0L6hc6tjHYR+xBMjSJBYnKS+YPWEL99Fm0wdMsfCDWYB3qJMthnXFgSr9dKlij
RQMmbmjGhcWEnD5iV488o5hJrKq4/1ElQEM7QyrmgahJycUua+un6+VnXY/1QnI1aaM5CwbiuvWY
qFMqAwJmHU6xuiS7eMVWWDNtB1bT94vWzl4dbT7M1C5LV6JETvL/kqT/26/3byvX/9oI/8theDfa
mQaOnf+/jfD5u/iOPrL/NBH+/Rv/NhEaxr/IGPKB55vS8izHwuv1bxOh4f3LsaQke833AjgPDl6s
/2sidP91D7lnqokxKJDUGv/PRGj+C1uT6bFKxhpgBIH5PzER/tMi51kY8hzLwyuJz1H6/3QftUY9
G+zZr+QWVmeGOC9jLfJ1MzRUEK5JxEvPZKQe7J22q3DHyBOgJrnGi0I5CNd8hiZO9sBAgkkM7BpJ
u65az9j8xzv670vuP92DCEjvvrT/8K15lsf741umx9vhGYAq+f//YXNhZFmnUMlP8Sge2Lw+6jAZ
NymtDina4oHn2meQMREP7ljvSDDgNqH++mU0PHcechX23SEuO+tmdM3/4ek8liNHtiT6RWEGIAIi
tqk1ZZJV3MAoitBa4+vnoGdsNnzdr6urWUwghF/3484hbNOftHOCHZnge62yO5i4pe5gkfuyrWhw
elmV9+vU6WOfejZ4hgn3dUiHDDdXLBQMieOkeVVp+zfD64MuvgiLzcAdJD4PVFtHyhVckSUJNRwK
GiYxzuIYVvJds2VzLa8fikZP9OsyzDdhb7ZD3uzpeFs7QOrOcZkdpOkEpwh0GHw5Brh9avS0p3ov
hQ9HWlIv6hVHJJvF0IG8bsAVya+9HJ7nAStFE6joGIcdjJ1uMLZOV/6AP+A6ULOPeEGWs4ZSZEb7
41Mo8yeZxPkhz4ef1Bnbi4ymlIFe1awES2GUc6gxOie7slltO0HT6zCU0yYK6w8fvRJ+eMDFJtpL
FUMhK8h4xh6uAdP4rdPPIC6CC2U69LcnRMnLiVGuqA3u8wF7vjU+hEOC22Wpuv/vC5UW0KCEjvHP
tAzLdbn32w4QC1ikWxvqP4lrnxJP2PRSYM3ICMlZhDSjrCOlKKg1m7mUZUOBQhY4fyK3o/iiir+5
dmyNAQRJQJ6sCKIb4yYKeUq8ix7G4EyJE+MTDLgC53BcVD8Vh6DAtnZxI3e1XKjNOS7uUDFMimi5
SYsDd2hq01e92TaroWMiSDDgC6ud3CpagzeDB5w2hYBHyV1c1ocqiv5Gbfdr2v0/xtN7Pft/BPCS
Veq6N1ELvY7b/OFojM3BwYyyBT76FbU0VeaCki8M0N5gfxRLSWUVTWuPsiHAunDMrKLbgTd4BD65
z/xp31oRffZjdddc6KrCw0kmeLSLymPf4O5lW3sBIB9bkUsaoS6A8DYt/O06rG9t0e1dXPPmgoMA
y4K1RKm3/9goUfAaZq5cw735IvuyoeH2Tv9WuxvH7tCHjNddXb9bVrCti16cS806UOfvI6N8BgnY
6uy1smAFE2qIt3YY1FTKtPvGMyAQuZxAK7M+WqCp+plJ85zyj0v9mWcdbb2gaFgP/jOsb3M4lsCh
3qtBE4dMZm/vzniswfysEzP8k8BnURN5UzyI5yCLb0rkt9od/hXT+GwFqIql2Zgn5jfX5SGAOIu+
bK1B+zjYPqovV2AMnSq8DB0Eddzg9daS1W8IusvBo7L1IpfYn8twfippxyvgrnQIaIF10nl85Y7t
cHBN/6EjcqROnat0v4CPHQLT/Bi18ZW1REljfBybAh8lrRjktMVUcIFMaDxJv5xo2glPteuiw14R
5twG6mcECZmLrfJbsLLBOjbLd8sc39nZX9uk/7bx/HWhC+IQqxMy+nNUTye3qKutoftzbgfcMw1y
33Zzb50JjnET/60CBluzH70jTO3Q/KFQ9Lxj/lgfnYjfJqGtw2vg6nQEqHd9G9M3lFfbrHUu9tBT
hEtQYYXF0Wd56DvadmrFWLFS/5BUfXApKEoNbPth7i3E33BVwQpaTdXQrErcEWxESAyp8xOmTxoW
xHYw4re8dIN9TSUiQda23lQNo44Exidpj7+LTjL03a9h5eW+SBsQPj5dnLHCClCCd+20Sxpx6bLI
dnTOJw/kGy5FxXltwCnV9lvPiIrDQD/eZmRramAy4vYg5ihw4mqJ24W9lk6/I6NnpoCJh6Ipqudx
aNx1MyhaqOdyPfg+3B7lvucqOXVV8qRd7JBFoXnNlX3s2AlC2oQyZ0vdPedeYC+jTyXeeMyY7lCq
4c7bLAOvFOC4Y9rZNAwNHPFBSrx7DEjpEsByjxW4KGgZNJk5EvILt9h/HZmfCqgMR3pn5SgGDIYL
VxXuC6EIO/22oJLsiGRfquARHxPH9CL/tClpPxVG8DMo+jhysLBFNDyUGWvTnBymoZhYMgu5nkN4
ktOnp1zoP3SsrT1+X8qpmeDyF5hWs+BflkOGQ0xYo1BCebXSY2ltO57p64y0MzjA3pO629YV1BiN
n2LyKQhFJAo2YlGs9DNxRLbLl9Qr0p0TQVJnNLafRzBM9bTozzjvIy/Q67DPgaIO0yNHicvYR9Qo
hIT7hr6++oGU+54gysm17lpQXmJVi781ac1118McdnS+T+dN3iruDvgb1zOFo/skZzS59eLU2OZu
54JJn5hn2OyDIVRGx2zadad9sVFlCKc8J4xlBxp2odZckyj1OjC55Flx1nUTeMdhlMlj2WJqbkJb
cfEZX3rq2aZ4irEcM9fGPh4SCWiaBzJMxbYr/B8f4hn+R29bJ9q/y3w8oCuYhVD7Ku7VDjs6TDvG
9HM3l3sbiis9jwBBwAZalEPCxoNNhh/8keH4u0/QntFR/t5hg9+Wmq7FNjfXhmeXW9kFcpfkZCI6
tIQNVl1y30r8wcWLacBCn3QjFjubF8egox2IKP652INRhnsCBSN+m4vqLYkVpdGTPCQWpTRNNT6n
2NIPXkG5ojWgYjtRS4OmCxUXZEB6AwjxVVcthUQEDFd4P96SFiMRwt0/MZnzZWqsc9+C85GgWyIB
UTJrfFQI7rEGgQxINHCtDPk8sbM/z1UFqSusqAPL5REWNCFFhmK1MuOt2T5yiiPft3yJCxo2AARu
sL489APDFhuRjFq06ge6LSni7rHyLrYevlqimkAEV3m3fEMd4xylSXkTAV/eyQ61fZXVE6eRVkHa
Fji60GgFjp92/EIYgBptRA/1+Dvl+mC7py4eLxJjMqUab+S88EPIfaG94lzr8xSLX01z80ng2TS7
+TXys08EmQdn7PcDwvJaCsYdygAjOll/aq6HtBmA7sPyePBqAstWxSs1eRL30d61O4Mzq/9CpXjC
MgDTuDI5TBLMqbqtP+EksUr7sYvT6FETixpT0KkD+3WLID4aJ/hmt0DRVF5l3ikww+s88y/jdkIN
dqmSScdqV2pGj0Yxu1sLfnsaoncVuP6gl32KEWSI6tJHspZPo4M1y8mGA6VFOOK6Bfq9Dj3v13WD
7BR3/xBOINuhEq1mjR2yI3lI5Mh9dU5eMT7YTkWC2n3DVHMaeO+O/ux86wiX14izs5UN1qQ6uVgt
BC2HyFs4NL+12PRgzgewUVh3GHnNgAHKzPmR3nBCILwWXsKMQQ3kgwyOv1MWPA4Bm8wIhXW2p/pJ
ds0LCq918CTNflWCo772xIM3OuaOyeSGIlNIBQO4cGeQ7q5otblKm3MVjkSma5TEKuccK1DHwahz
f/dV+VKWCVHJFlRQ2z5jUfvy4E+WsewuZVH1lyVBE/HbMuEL0Jyo5nysrpXh0AzAqG9j5842bbD7
RYH+jEhoYUL+mIAeXj3DHThT9+O2BxS3tlGMql5MVCilbGiVUxyNyJe7ovBvGDIc9ulcU4dWBfj7
+Y5CuEKnjAZCBB2yXx1CW9RDEY7ptN8ACKQUQ12hb72ILkC7aLy/pqH3tY+zzYElXpQT8cl0pn0+
xGGRWq21IRvT7mnJkBYNOuOoDkXkwQKPcKxHogRtnvMDghqfYojHD0L1IdFWn+rZxAzmI+mJdB02
OfFm/Gt9mDA+ZBXg2f1m0VerlK4znI9LtqH/M1YYM/77v9Fmf0JRZHgMHrKeNZX7hnvwBu+LSNnO
LvrsleDob4AHmXK7Y826v4rSU6FtpkX40lZz7OpNj6KyMQDdMpV5zqnLhVpasPw38ZNIfY6J5Nu2
bfo6FSrkzpbTcgzCbsW5Ri3lVfM2HoJon3UEmbHzfpstxI1kTdgP1znO6LKyvXdgwBtaBCGVk0JG
pIyWQKqPSZTaNQvfPvwMZ+8lRxVGADRyXKJl3Z3ps2b7LKJ/tW4OAzT9ldD+Yk6I971Bjrvu6XHm
HrpWDp+DYFnsbeorFoCDfTad6sTtj7wUwhWc5rNX0kqmDbgg0DTt2PxIS34Vl4QTs3lAEzllpKBO
72ZGiqH3XX/vjhc1zcO95rxnEt2jJw+u/tAhU8XGri2NhzFupisWZ1rPgIGXEb3oBN6ikF4YPvID
s+S3PPRYzdSmx0sQxP6NPhXnSt9Jdg9zYnVG2JoE3+z1pCLnLaPQYa5xxbnW0tVc/NVVld3qkTuv
RWllhVwL2oxmBJG08csU/jbjNXRCddKqeTCEQdoYaZ1oPFtO/+EN2Ijk5F3KPnpnm3Y2JX3Cqyk7
oSOTdILiNxZVDlYdO5Pv5OOVDTA5QXh19tmU02noj+1qaOU3rVVLe3n0bkXzK5XdScVpPCuqXwD5
JJlC8QSmebs4srd0JMfXOsNJUIUc0rLIVCDAAAAS+yy2dU0AzKl+27LKT7Tj3tXMIXfsvIEDa3Jt
SxxZZsNQVh7KJRqzRMs32O/I/lX1CLQUoKcee7lXwSn3oulPYCfPQuUPrljq3htsUTaLLT9Q71TL
4By4JfVLtsmfOrbuRevvtBnDeTL8DUpHv2qB+xAPW7S/nms/i9y0De6squMTQGlOcG7fbcvmRcX9
B4OMTTM61r4x419rKXPCqbQK+hVSCWSocTOV9vDAleViTXAH7BYQqgr/diOPT5o0pIyoKV3XhnV0
SgraqsamBQBKp8eSX9jGtpjxZITKPlBIQEy73hXUMThm8T5m5kAXOrXDFuPbyPanKykbuWJSxePW
0EgpPhJQ3PAuCexY3rTXgvoxrCL4IOgwXCeyPniwj7cTBTRKJxOfEgNNPVmwFSkRLtRSr9K137lM
zzwS//BAbmgDpCCaqlqMS/EWKRpqIvvHriYCtDJMDkhTr85djRSdx1H7FC/PJXgtrnrDFmHmLeas
IzqbypeMH6Q3G3zrmrGvVYIHhv5Gtg4wPhFmFqf9MMdPcTaYu4hqb85n85aSBwCDfgWDavjkfEFp
IiMGMLdUopDLUtw0CqqNUsxiDkcebvjuD2LIIySxHwbe7VaFc3csbesh6dQJ857acIS7FQkbYRtm
19n22Qf9/A3di+GCC10RQAAuGpzJsAcx5QiEDjdLPtpW/2Y5phIaRfAyyrei7u9eLh7AGPDLWjDk
4Ff0XH6TrIRpn/obnHXgOJzh0FDARmg9+ihk/pZPKT7sjJfB1Ak++y6CDOyRIIgJ0+S9iyvcS84g
3XlgCug4bhZZFyPovnzm92ohy3TslyRQpn+tUdJr44zOLqaQZrScHxz9I+EOGtVtynQ6ID6bZCrB
OpHPTxkHa/QyKucPSx18LhPADaQQHLZDpkXbueU9CNuemQCXubnjCCExntJJVKsd7J69K72dzzoM
RwQzbC3spWhOHCzWzscmgblkqPTBmbEm0PF74x5VZ5APY3Zib0iOZiV2SYEUpMqStkhnBsoKP10z
ey6rBcZrAhWSwDYnNllmdDYKYgIkoc7XRK2RnCLqI6h4xa5Q9Q9YCdq2/VFeSnsDJ8rAKGquf0T1
aNMrWrKmJUWglsfbVL+wO/WvbQ6vZDGPJd5r2FtfIq3slcoKvbfl8OLR6ItcCvqkZkRA+v25AAxg
SF6x0dPAdcmho0fTPRgGwcabgrPfuPhErFtV427GgO9u2N3Zp6FZr/NceXDjy3LF3DbdGA6qW22O
j4+TXeqLadvtSg48BzSVyo0Zg+/C2kejGPpF1K36Ud8G3NqQBuh1EaJ/zQDNHpQLl3WMXhVEAuSZ
dU5lKsF99y9MyeIwLR0eXVu3a9qylnJwiikxz62z1JzpKar3mKOIsryVqiwWOOq0Em5AbYaqNiHx
YRb133wE1ZUvUbdiFHsaiN/N1jxQlHmMe/us8P+TpqsB5DFwaYe25ThCifXsWWcr7o5djPN1JNzJ
mH0oEfIgnfwK+wyI+ImY37z28GGtwygLt8jJO2JKYhulKIdd3GPLcI7hhJ2YdNG4SZeejbpDDdYW
W3tp4Y8fCVc26YPdWO0OCA1QSgprJ8onKgJUdRtvWtN+D62tdjgb2/z8GQ2PnySJG26DVsA1kfub
5cgHQ6Eop+mrb6kPnZHVNUObImIyy0PwFSQ9xQNW+BkoxTGUPFdLqa2VDuzPalrlJgU3s3MEbUgZ
lqPvjpM80+1AMsne1DbJwbBSez7z3UyrpCDbxk6eEvbjdAVRPuC9+3F6egLZdgidXUvpLWHJiek6
nzRh320yy0cjMjioeXoFwoFRWG9tpMjSW5QJXIsstZ4TfXpyeK9MlB9c4OM28BUHEsxqIqeFpKbK
L38yhEXdYSt/Kad9sKrmk42c4rCp+quYvdlabbjFjZCZe2s7eBA7tSP4kHoULLwJ4eqf5WKmtpLx
PmeCXxeVMAdDNhicqrJBCwsc21llTYhjDww3eZ9Riw/XLIvHwHWblcMSkNb3OuTwbwmu3BKpdN5M
zA8zqSfiTM+MCvQG8IDcjDNLWU8METGZelp3OEMa5h5vpcEhcos/ztL/LW1UxSQA40OAqhrwxxnx
3e+5T4jc+y5S9yObzH8U2KBH2fmXm2zl/NpTtmnM71oM4FFzUrn+zMPTyRm11HfgUhiVt6mDv6gi
7cYqp5NXY0PrQd9RFO5t6B6pMZh0EWGq+s3mjOnTLLEPUvhgtdTWU5v9erG+Ta6NBXRE3BztLkFH
14fZN2Fj4BibuFSwQZNUtmwsSGYzskhbDzV0gVOuIBfP/Z0qXPGMEDvGHpWEhkS7HMOHjpEGcjui
mGp2xRi9Y4MjZG3AFpOC1qooOkW2RKAigGTT4hu01b6LsHoEGZDYnsSKgn/OhVw7x6wO/viOdRsr
2W1cDI0oHIhKCWW+kbzWk/rOJotrJRFEVLoeg7OE3S6La552z/0AEVjTQQT7w/gal0HpEMPBlOl+
KqabuTSiIHiWSNm5l0c70gCvlqqe4KQFZL7x5Lal99o0WAkyj7tIgWEqyOSesxZ7AdFtlyOK1bpg
Q3S/d12QaouTSo3ZV0fUaJ/K9iFxwYGHT4jdM/kZUFcth8NI1eocYLu9At54gwdx0x0CTa9ZwB1C
MX2WAbQu3BuqLQ5KKH8TXRObsas+45Q5SR291vmcc6FtsnVtWQ+xQQTOdSYF8MLb6RT+mmUDYPNI
aXWzPNdRGEK+wTscTs1vXyKkTNBIKspPGgFYo+sAlBSuhWEX9PGmGOSDbFN585c2uloYj30XRhew
Dd+TS4Y5V+mnNWBQ5iTEWNA/xEb/y2rr4T3C3Ida6mQKd1RT1buuGpAG/X0UkJYcz30ivnsbSDrG
KqyaGITY3jBT1PmXqo35oIS9r+YUxI48m70fb+LSf++qSxDbtPAW6hIw8AbpMF1hQSzWNkF2BWwd
oOT5ZZ7b77gAfTiG7TE1rXvbEbaitNXsyNEABX/wYlwIXLpeQuEg6AiXkO9IhrL5Dufhmva0uHCk
of+pxYiUAvTz+MjitrnBT39PmD2YjJM4KKZbDxlvZXfjU6JkuR4Nmgx188MYi8AWLvF9vSDJKNe4
eeCH5zSuN6FtwYUurI4Tg79xDZakpjIQnWVMziCgn9fjqqRNTqKTRVmtW5b1apzAoE2YkKpiQMbg
5ufn9FLmVPCYmGfmGLR+o7r+YUyhDBs29vWR11i443flEadqHXs6yFF9O60wTwaFREYnqZiKIiLN
GKDNwNzp4sdIOSFlnERGxH0iPerNP0R5am2gESme8eE7eER1Ms+g+vEpCfY2nfXs3X5abh0vvg3O
8FqBDOxr4uGtIL1fBvjARCrfGjc59c0gTjKdzpSwwAl4DgVGexTqZ+jYPnUDP0VO3fvcexvgsSjk
ycD4Tz5ZDafcKOVxcEhV9G8VdVbuWyI6Lg8z8clLVDlwXUGtc/Mcg3PGvgJMbjBwQofy3MCgO0eQ
aU61CbIgcNxTAOKVKwwpI8j1gX4IaLXrdVZfndEvDr11dSLEhgZDLfZRQz8m4B1Ze6dXTSjs0Q/T
y4Be04huuM+VcB+oofuIw3p+D1g11zM/D9rCRrFzKXP6O0LyHAijfkIm8cF0kdPO88CkhbD9njaD
cE3mfAVNhS4laI4KwSW0RH0oICNF1E/1V959abCrYa/6p2JspkfDT7/90HH/yLxX29AxygMhTky2
yqguI+kKP3P/2r0z7RHpYFCBS7vHbnaiD9nEZQDQD0HGLXOcaWZW3RhTGOsSZ97BELWzpxQ1oXD0
F8Pb36F1i3eiJfPGkqDayY6+6NTwD2aVV0c1RPqq+Ry2KinD14qSZ6aV9oCggYuMSQq1rONsvWEU
27mBekc6VQ9DAbAK4HcCugruiquHXdxRNNgWKjsktMctrKQUcWloNl4v8ndZt8wYEmCMhZX+WENQ
Ue8UTzQZDayqRVvdjRE0Y0zEyiuhASb2oGmzT8pnme1b5Wn+NLQRsTiKrav8GC65G5DrsYuXjI1x
X3cUW3d1+o1rqj6oDJ82uBxC3v0Foe5h8ICiTWF0Amnen7CWU1LoX3E2RsfArMg/QRMzZkm1FrUQ
HIRH7r3eR5fwv0ysjwPH/CeCciJka83blJqJF9v7NYVNfr8NHVKsoFukh6WqMT8pO8RXVxnR3s6Y
0ISandnjQyVnxwgpc97lTPg5Eckvmr5eOcUyOOXevW1rckmOWDtL9psStxdz4P5gwl/tDFiRDD6p
yAjMZM2DTtImemzQiTOwf8e5ZfFJWopFBQSIU+l6y2m2e4F7j7PCjDcGx55jkvvzVtjZJ3Q/3mxV
pM95mdyM8C+YJvWqc5IenfRek4BrUxjE7kNjk5iBNby2Cb7fdFjceWoL2oZs9G0e8iUP0p6TrqU3
pDOuY63guSXh1eLmdCHCPW06CvLiVpZvU48S0mJ6gsF1tEru6V5j54+jbH6qJjg3JfsHtdf4xysC
XTy7RxeY5aWbLqobbIAxQ7+3WVRT8nmYC66JxR8mqKmg8JpnkhjVVaj+EsUhXrpyvFv4LyjNcql4
cdQfO/F31Gva+0zNd+3LaW/O0x3gRL8ecOnvWwJMWyvVYCNSblOOruO/3LOLOrs1sSfouv1QBnLS
1JVUxk/VXXZ5dvCWGEfvTvmhNc/D6OOcjTgSwNjXL0NPXIss1SQBQ3lpQ3ukO73MSNp16YT7sCae
YCrntaxHY19b/ockr3RjOWBslRK9DCsNsmdgmiEqMNhp0MszGYGGZqMTN46/MH+6I4iVfJ/FZB/g
E0aRqYkKwDWSmXOB1M/0pQwXTCtXwa41N407n5hUmPwkqAjJ+DNuB0RRrghY9yYH3QZKhTxlJqoY
5lRy6UV4sPCMr2VPuopqKOYynHS4Pq0yokQr5vMed0sqUf+3j4ghvRkGw9bi57btiOOeGKZxYIu3
hdMG19yK4EIx/RfN+JCbnGQdGijiLMqPEwefKA+TQx7DcnCgKdcIO+uSExYj3mc7yZAEx+4vHH5J
RtNY+vUsIm7eg2TMcuoQHG2MyYfK9Ogi5uR4zYiLr2UJ6Ij+HLS4iF+1fCFO4iWrysNpbioKPyjx
XfcBC1bZFuWm6YPixNVJ7CiVuFTL30Hvyv/3i8n0l5Sz4O0T1nA3gvnqeAGDpdYEOlj4FEg1gmsP
QZHezGknCUOLt7etjvXiyAmMf9LMIlQMRouJf/zP8juPdXkKyK+uCCsux0LPphYSursbo1LQ0Tas
uwqaoc3wiIH/FL5ZiRPuUtEQBK+X/+5///EhKOqTQV6aChmb16SHzgyDiMZn98Sc/FNXBVBN+6t1
JEf/fDiqWR+orc0O40RRaChingVB/iiCN7ilcNQELe+eM5oLVzV7zIlMTXkwDDNgx/G5vvTpraLg
BCp0vA66MoT8NNf70qiuXVt2+1QM0ZMlh4xnZCtSluqG6lBYhcaboQ3K09pSY3OEYso1qEJWXAW4
vbLJ36Y071G2YQ2HzsuMe2ZfKw4vqHsEwELGvqxy0yvf6k5VpjpGRJIukWCAq3Hp7xzT/G19lkLU
avWktf9eZtZLEdTiQSJovmlG9H10t02RHRpHf9YZgc0gjS7J4ikW9SmkWY5KpD5dBlrPronvvA1M
tHIoV0oEd/I31Sp3HRo0M/fN9aACiGm4RzbXCOoMybDqDmcJnrJ6Tr2d4zC/qRdzbYXL2qghrfc2
FzuzgvqRNy0zPJB/aWyVW8uuwDAq3KpoOIPZR/tO2cmmtWzvGMXec8SP7IzCxwjvy6Y4sZdVdGt9
yHse+Uwnt1y2l7oHW2b8anpueccvEn9rowHjSW4BfH+3KYvBeqmYUz6MHtJEkONcbmG2oQOk/uG1
kzLeqCRRxyEMH1VtsaWjq6cEfexWwVZMfHZdkPM07YZ7q0IjmxF19vZEpLdzVbKx1HzCLx1cwPIx
3wLnhN9nWJl1U9PhOQc7CkFMGDMYtSlLV9uY6Be2m+DQ2y7MhwzrPP2jEH1BZiIL5B6FLM4IbdP0
T47kjtZx4M4nRr6+qfeTr1n8npVf8OgX9r9SOPa6cWOkoLAJH6tAQZGyUtq7Ao3M3NkTsQXuQVVr
Zruoi9RWOWcnLP9NMrP3fU1sJ+AIkjPyeBLFdAmgj916nq2VjMVBhwYypxM9xaN4BHZi7wIrNh9S
71IRsiIHGhCiQLCOG/KlXZzcIzxkpxahb7FVQZDixcLktzSPU1iH7uaJdeEr1KeGvDtYnIws9nOE
zrieMNh7/MR3VusU16Gys3WGLjGxo5Z9B3wDk5NN9HZth+74mJXiMnMzO5q9h8egdEfAVjxU7jJu
NEjY05PEjCyRO3fEUlZRHTz25b23vXnbB3QDB7Z/dGwbacdz4M9yF0fFulWYalBlfW7xSpCMoAUn
8co3qxtevbRIr01098un3nSyrekZN/8x97dVYd+s0QHWtAheXl3fphSCrDJIH7oBh0CvsMJ9mxVU
5lXuW5O28IQJejAksOxdG3hL33RMM18af5D3wjmXmSAjA4bVZfjQhgF3V9OONr3LthaK2SUrQg5S
KOfomnXL2MMj0jzqjYikR3aB2fdifpQ5qIR8EvvQtM7KcLJd2NxwK9SnPCQH4/vzgXGtOjvFEw0d
XypT7QVq8l4bwBuxIBo7htBbbMH2PpYTeChudllspLvYbPJrXsqtcNL3gh/9xvB/VGOOBy0RRJjA
F9eipTcuoLyy5xa8G7Ac7uEhTJC+ux0YcetWdhwSGm3tcm39pk5Zr6PcF4ek8vbUy3KsN4wjGWsq
+wYXiElWdgc4qaAfmplYbsEcXhz8cC6PskZPNBjjrTWfPAdGfDRQtDaNYW7AxwOgKBxSeKaG8W4F
GdbO9mYqfs8YY8g+kK57R+FGAHLze9P34jBYxnLfp/WrG9JNQXvZ2o0NcWlM+7nIuBqCHb7HkrSi
sIunngq/VefEDMAZ0FGZjVuFH8OxMqkc0Pk1Gcfw7VnbRoZhxuaRMtCOop7GZZrPqKoLv5OeturZ
7/ikkXkabGBqglpojsGD78Lhse6ephbW9gybXZ9QKvcMbp9W+B1aOv4KFLZSNrvmUlfqdWCEwDJh
lGfKm16jmgXWGzSbQ+NvUhDjRwabjBYnf8NLGK1ziOOrOcgc6vUqRknQ6CO7e5N5e5kD4KB2zWas
4g9XlJrCZfxTARptFRFaBePLIXZN8ovJPkcT6pDzO3Gp34XniOeIjTBilofKwx3Bo4fPYEy+7yP1
HklmS5ZpH4iwMiAjHtG0ynwZOwTOmnNqbPWoAr4a11PNtS6G3aw7+4FUmQ0mKveAOrUlS0X8xwYn
AUV10ZzY/pXO5aumCDazm+dOhSzULsysgAxGoigRIdHv7+0F+ZJhs3Mittehe4pkYx77RnyqGZAI
fPYIiAkI1bHoOENxtQt4W2zMkXXMrGz2YaD1c3mNvfBGwiteOaNrk+Yo+k1EeKaM0aPZNAA3nIOo
59+e4Y828x/XtWi/TuRL2mTGTrXYqmLzqfaM4tBO0c8oLgYMZrJMrCzt8k2wBM9nMyfSTHUPUdIM
S9nyZcYJMx7++0sHhosP2R1bsI+lGfDRuuM0c0gD/lsO3+oJrBOF5yztgCosJhOm+NODU4owN0xp
QOcjJBZVi4rTnuPjsHQfRQg8IS7fIaY63Lijsf7rk2Y82Ub3f19wnfQryye03wEPp1OSz6D2hvjg
J2UKsKAHAGFqDhbLF5gSzckfNGqs41tI2/DbtnlN8MaTIZyh4lXPcbivqpJwrmAGK4z69N+X//51
VIBl9DWMzDn4B6Jq6pP3/7/kv7+F9ohgCypCzkHBBEU/4zpjjoXWJPS76ePNLAJqAflT8PGM2Ucn
MFq5WBRKqrTtpv90Y5/5I4g1TR0X04cUwJE9s/1VjJYtjhTRt0T/TB1cQIFYg0o8NZV68+i1RIo6
yzztTxmeR/BpYEvCPyCtWxrUu/ZInaVUct6l6QCVoygr7B10AjR5nV6kot8QoetgQJ6QHYO9gAJl
DnXzF7MT8wBpnXNBhXPZHdgvvSYttj4ISrba6lVo8vV2Orq8aOrWC4qPu6QadrIrJviXLj4bCXIU
8grJRGnsNKC3fd799eXAiZ/CcReGH6+HlLyfgpOPb1+Zkj42VQ+U8beUI7PihugoTtd9MJjsBX0M
mK+r//VMIIC5L2Q/CPVm/xSSJup4ok5QD7pN4eR7nD1gLxbatZPK5Fa65q92swDeVX0pZSMhCmhx
okK611xUIJFT2uPBBh3Ap65NyzK5GRDCZs7mrL3Avtk1l9eBA/XY6U2cgd+VMT7ARmMHZ2qwBeK1
BmLztyJWuGDGlnI5dgDTTi4uZru7X1Ag7VQJBHNvFNxdSv+5HfEKOETedHtuwklvRVL+ySMOfPQK
jEcvKvdTVKqrXT7ZY5ztMerc8wjxkpAyhbR6WIWBIVE+3bufWn/+h73z2I1cSdv0vcyeDUbQDzCb
TKZPeakk1YZQOXrvefX/Q/WPmVIqR4k+sx2gIRS6TinIYJjPvGbsbu2ZIGsUUXunO5GHIykYJzL/
N/Q/6vs4of7RFvu8L/xNFff3gdZgXIRZj9CQRoKy9xokEdK7ksNRAs7fpWn6Zy6Y0LybL0H8DzJ2
Ay7Ucbv0I2jwbT/dtgLpu8ji4Imzrjxm8NFFqLdLdcbRRCjdLkIHa5uwK24rngdWM2R6Z1uY0D5r
xPTosFXLRtTp2q9A0aNhcq1I7lOjQPbZx6jUZ/8BG37xC0RMMLaYid7jt6ZVtH3YOuiv6vFu7FZF
hvgilU9HhDdlxC1j6Tqolxz3iIgCclNHvhvZBa8AKdnI62ntDyR3cYA2Ms0wfF2pPI4xbEIt5Ibt
c5+IxYLg4s0tEMutsOjkwgbMDiaRb1UUZI+tsklG1IaQf7xNe9SgSLn5VfMLZyYF4QzNt4XBVoEL
eK9XZO9RBx5VtRrzdvDT1wksRR2Pz3AV8rgaqXAuooaaFFDUaN+Zs445cJCF7JQrSt7BxtGGX/Q1
k4Xh/VLVenSJxEvXDpttXsh9IgZjTT2f3yNv2n6Y9nCt7oAS/8AZMr7RYgsmgQpcOVBuZWG/Aiqc
YAigYepg6ZWW+XIuLWDoLbd5lwBZM9vnFFwCSar/Az+BnPNKwAnR6TQXZnynEtEtAB1mVxZ2Akul
/9518Idw6DSIAUFsO/mq5qYIqHK4YIcRaevnDNYGQoVGTmGHOraQykMK/EHpInAwQ0nzybFuNZUC
bpzU5SEfYZuHreoSa75OtGSQKRloOQljFutIX7SeGp2Di+qAo0Bql8fAgHIxKgjMs1+iPf23ozmw
sNpp3I4WSnst3Z015WmYRUNzF5bKlUMJivyysdHCd9CX03GrzatkF5Cu4cNGRSDEuTOT3bqnE9g5
b7Ac2RAtIJSwJ3muMMa2Ju3NsaAuxR74o875rUNaXnXqcBBELtSiev0aq2wECorkz4CQ8oYug+b6
CvgP1M7CTWhQE8mj9mZOhYIsSuFUwFuvonUI23kW7uee80yM0WORXTsoT8z/Sga8UVIVC8uWIfRY
UikrtKgnsqpr6MpuFE03WpZ9VybYTLkkHidiwZ5Ro1DctClO8lY7ulQVXKD7OEI0bADQ1oJS7ECB
CcX33nyBBFXuY6MWS6vLfbeeAqzhJg0lWPyhYFngl5oivDg7RaN8+F3oCF0AkEEuVt3niqIfN4PG
hQVeH4VeRHhxkVniiFYtEPcKFv5MUYi9wT/mAUYaFVPDzC8H2RTrrNUelA4xuT78bdIsW4Nd7AZK
QGBFty2wgVXeUtSwWrq+RY4guASaPERcQemEuTGdt8Uo9HBt4V6X59pdDuDdjcXoIS2PMYvS5K6H
/d+qR6RIjC+BEkMsoMu7MnKwzl4IksbnryOZxStd5tx8hbPoy32lKNquxxPVRrj1vvAfRgxyhM/9
7k1tck+NC2v2+ICqqiirY956u0rIZ1wEyMJB4VJK+p0nSrAeRrhVjkXPtUb1fYcuPf1wJO/qRqNE
U2ENiXjXhobaT7tS2XoNqUzrIxrS4IVaTLMlb42Uh1YC3rSplQeB9hDij6Kp8paxNDMejkVbgTbs
R9zOcboCqZYfHGHfgVyqdq2P4Ca9unuJtriLhWKB13ccuOWMxAx9X+yCcAT6GLUHY+oKiiLRL93P
8bvFje+9EhkETUNah9wPAkSLIaG96xWCGC/MVvaY/dQq8xZNxfDgxJiAjviIZ63x0MuAfinuLBTz
h6ta1lcy1Z+RovS3uTobhMkR/oO4mclepikUF0/uR9WjbW2P8ZMftIL0jKumVIDO+tI+YpYBtiqC
MZHGqPLDBy91WtPJOHsej+mtDwRnrThBx7oCm1oqxqOmW6ErPUeFt07+ZhoTamFhsAH/fSw17jie
0d+XQaKTVl8ncMEpDarVqg8oM+5rpWQei3DrVZl2q6sq8Y7ELWMwAfWCURscB4mijvK5h88NpAuX
NZtTgsZIz3IebIk1xNRNa7aQ5dYxa2tUgqcKKseeIi41AcRfl/5uYEpbFnEBDoUDUzuAOcePyeTI
jCMqNhaJOAuI1oplIlCH1ZNAwt/6A0ARcz7wZqDf+B251m2gUAvsUo9Ni76XHYQPoEpevSJvtyJf
jV2KxKatUuIzrWgDxGNZwgAAwFDNingdoRBKjV4CBUzMF89YdtcounNAhmii+lHsoy2OknBLtEXn
m7piwb0cFQpnEZ4X9iz3o0HzngB/WUZBDKD2Dqk9xHnbAc01FZTvBgCt5LalvVJr5CLVXATsBHaW
4QG61OcKxcQFCzve/i6qvrsqzLuRG2Cthxx8+iAaonfNXyb99NooOgY4IrmVWJGjF5jrK+3aMKz0
6FRH8opolwFxwnSg3hTO8DRCt3QdXwv3URV/M0c6t7VpaSvHrorHRr0q4m0hgvxKBVpBcRsVhrKO
r7uhn6jwUm8jus0PMNM5NCO9pL3keyAI5HCnKLRk0bUsSsUm9dMXeRNOV3k2SeiiGW4rSof4p/ld
tct02aTlawUk5ZDBV/HAtxFF7IxeoJlcfrfqoVlNlvE7cRrUrNIEcQjP0bc0kCAnZDmSwCoVeWjU
oD1j1I3KvHTxbDaRoWHtAmi9wSuDopGsHk0gEV1LNw4tswSpe4Q7wDHCMXVQgtmVqixXwoTAD3sE
BUFn343Er7E2vkDrq+46xbiZYvwkWjnNGMbo0MzRBqAkeno+u7KdwJdwqy6pnRd7zTcQ3KEcQ/Oe
oDrQ0QYJtGqTa8B/Qq3l+K02IQqMK4H7NaaF6BcPo6GvDV1rmGN95U8puo4SuSqUY7cgSh9SmkKb
Wkt3Ke3pnar5077P8i2FG9SkIszxMsxTJr95UVDUX5hNNkMqmKcmyKCaeO0SPThsg8B519j5WJk4
+H7wAis9WviTA16ysSBWEODMeg3JQeDqdnj/k6bP0qUsR21gXZU1QU04Xpuc/fj9UKkswrS7ArK8
LPi/Q7QI7/XAuY2afSlCtLHqI6QnbkezOQC3Mp9gRtrIH1EI1ipni0pItEVQX0U16XecQEqYTGCR
jm89+55V70h5t7o6xWtDZI/9n5rW9WYYu6eRO9StJK1ds3V+5mGZ0Imv8UoLb83O+GGklAZzGssU
QYK72hC3VK29w6R4wZ3RVOrOVLTXwtc2Uyn6tRkgI4MxwUHNEpVQGXBhgJDMPrEo5ja2sgs03zuq
cfKt1Iq7vp9FsXTF7amLuIDhfmSGua7Rv1yZeMwvLJzarkYQ1OANqDtB96FYFWB3QAsXTybVudLE
sUUP8hb27jciWA3Mg/0SUlMBbgi6N/KVW+x7qrWjajemp6OSEakUyjwfleepTZck+ffBNJLqNN5L
Fc8boUb0mmboUywREK4DXOIs3MoJBK6VpvrGNcby202W+mj4I8ebqV/3/VwDBQu5QV+WFxboQtYl
Z24Z5utg0J1lGU3PapKIKyq6YKShEVkiIKyJG0xgaLouez766MXqRk6pek+P9tBTPNnb6F3OJWiF
W+E1a4TlInFLTF+S0AeNVB4GKVH6MjnCwfGv+Scu7uCPHbiolUzNTdaLdA9/YHZjN67p5AE7H4It
KJRnhHkWE+QD7EOADxj8gyQ1XmttgGtsG9/SzCIpaEa571LqIqSMyCdN2oDiD4mPKeU+NRHQLbTr
2rzzx+pP3tsPcE0adn2XBej3DwpSt2gawhTm6lhOVfHStbXB8fz23gIMjTjfd6GXT0vEOu3NME00
NhHPXr7/zfsPT0KbiprhOZ5rQkPd5OTdNjWh9z9GcZK6Oqp4C9ljc7dAhh+2Us0hG1lvRpk+YS0/
7duIgBvop798/0fvv+n9Rzj/Tnzh1+lo090Pm9cqC+AYpd5+kOPdQKkLJHtEMVOpqm0xya0T6fdl
PzjUNPiGGFRZUA4wjobyXT5oiFtCtc9amtzzjNtOdQBXkG4AkxTbsX4bDY3afGLA9NWfMrDIKmZh
hIV+Z26zudD0/qO3Wn71+x/jcW7b5YeUJTmrJfoT0mj8mBAN91lAZGRo26Lj9xKYAJtq0bSHsYJB
w0nEGQOC6aBqBYy3CNv7INyw7XCP6IALloCqdKsirKD+32Pj1AiszrQW+RQdTPJStxBWo1zgphbm
X4X11HZID2YDMthTt8X3t0Y/xZJrH7eh2MGwFBzasYhhuSuzcKOaZxBqYA2yil5ACNwOZLxowtf3
3mhCean1da2GWCMTf3S9vY25UxcYeadUOFRJSa5DVBliIUWn30LnxlH12UOiXYwVvEgb9g89MLcJ
s+0YAtYzUneQFE7HVnKJoGVPWDDnXAEh4AKqCNTSqgixKKIRFRdQE7oSMc2ptw5OuRjK+9BB+VCn
3113yi4aErTG2YXLULTdZmj9pwovplUE/4187mmybDB08WMaJq9xQWkvRMHGCfEs7QLoIX104Nke
OXxgoCUveQOrdQwIKZM5a3QS/jtBMuuAdbXA9wZIidO+xtGj6MgINERMWwPxicHAG6jUXnQBE6UJ
u6PBVbsuVUPdKrr6LVAQOEqCBh03SsxFAL+MPtGdkVigbfWXwa7eKqsy3d4iZJoS9XaavKeB3mOc
asWWjKwizkHHJo0AfgF1eKEF3tFt8zf4Carr0JqACQDa0/F49SZ6EnqPS2eefos6n/KWXTw5QfgT
EgdKq0jA+tz4FTwCYSBg3yBfUANJWFU1VQwf7MRa2vkOheJHozfzVW775l7Y4aNfoXJPhx+ITJE0
wFGXY0z/LC9yf5cCzRBwJAC/UN9uBzr7NJWUqT4KWsHrGdazqXyENc2JsnRnzgr+3DdoTkawPM36
qXFqf6vIEm61A2tBw9Zv4qYcE/7bztd+KYHibPUOpSXTa45qW1W7was3pawIT3rEoGfNrMS8y3zb
26lpeWtacAqh2idbowKsAep6WaD3VIWmi1vV9SB7ZrenK/0uyfL/ZYDyNmuq8f63H+bZ36I+wkS5
5/8uA3T1lvwKu9/1p3/ybx0gS/uXZapCE7ZmOJr1v0WALPkv05GOhaqNIS2q1lji/rcGkPUvThYD
23rVwvkXVQT+qs7bJvhf/0NR/2Wpgl66Y0hDxyTHVP8zFaCPHuSWzvh4Gmg8ikQCyDLNj+o6RBMl
RY5QdTUKf01+l9XYuuQP6NAs8dfFewW6RLE1kvaCsI+Yf/H/kfX598CaKkjCeEsTGMTHgbOY4yHr
0Ltr9RdnCEie0qMRGIvYIXtFn7etFZeyKroh0F+wN5ulZwW4wnEg22p8Dvn9X1/tjNTQ+4ifn0g3
wewaTPE8638LDWWqKqcKCK7L1wG1jw0GOPWJoChDAMLuFdpcAAOwUU1vvx5ZnvsIKKfrAiyZZqER
93Fkh/5joYO/c2UuNrHct6m1HRplJcf8LentJ0/5YwvjStArJO9ZYc6wN81k2xbNAbT6i6WPVzMj
C5+DZiDtddyvn2/2oT+dGN2xVE0FE6px8318PAUdeUjPVC1tqpfDg6YOLoSuKxXh5Bgz91YJsQys
Lhhgn/0chqrqJhQMVarG/FR/6T4VsdVbdHFVN7ZxlIdxg8zZKh9vE/0F3hpSDd26xgXIGw5fv+2l
gc2TlWk6ihN2qEeCkpg2kyxoayTNTWK9mAZFSXzP+mK4VnX7cXCC1ddjf9oUtpgnGV8CsmnLlCem
3zLKk04FkeCGerSUI4LTaCFB9ljWubL+fxvqZLWbTSntqGEoULU09AhGYgrwFZAaBEq/Hooz7uP6
4a3YM9LUgX7MJ87HL9kV6jSoYaC6Q5hDCI+3TZqiKJscvx5GiK/HsU8+nA2oBZCKr7oTsuEIES0j
I9mGU3uYqL/7csCljnaBX8GBGFF0cR6+Hv/TNplfU2q6rluGQRnvZEYNXS/gqMGVscXGpmNqAogn
Td345uBm73TGdpna+vbrUcVsjf5hd54MezK7AdhEuMA5h8fcMoERN7lo79JDrMBEzJheiQi/LkBC
htayvbRZ5pf6NLqmasLkfECt9GTOzUhTekPj23rWi4+mjCk1+u/DdS/xbBFoW5p0n7M3O/0e/fbN
hqxj2thavbPYvrqVbBXRHhr/0lF+9lPolu6YhiUN4Zw+FcuxQLBEdUngO3qrTRKsYClsa8pc2ELt
MVIVKgGdMqtGoIuDTeieWh+BKawJI73tbOMqwr96pnk9XfheZ5+NG1zjAjdRCDz5Xk4w+rNeOT0g
vpT2mubPGZ0NqNQbCfo9BMdoIH1m6UuF3LhFE2oWVkWgdgFBA7Im6ZWF/sMveD4XDh95biVJG4U9
g+DCcU6v5Fah/23jQOCO0H8Gr6OzN2666ZsPaT6320MunSNSfY8s6ns8Ua58ONCQphVMj+Dk+6mx
HWWG+Yv9JA8jQv3TlBzT//QuYrVT7hfCwAOC+/7ky4KvmPqMXMitElD8yPjEdrduHNTHIDnPs2TF
2GnplxaUfmaZ6wRjQlft9wCMv//rMkLwGb+0kKnxK2dH5fImSb0HKDirto6WZB1HideKXwd7NAdh
CU/X8ACvNAfZ6Utr+9zyoVSL/KhhOobuzE/695P0hociRje5BUSmgRoiCkr3ZAyH0BY/w/At9mZ1
iW8XFu08rafb3IQRCtCdq8ki6PwwaqpqcQV+d3IR/Ia0u9AK79HhVE25GT2/BymHf5bS0Tppbi4M
fW5VWoDiTOIPZC+tkxfukk4RkXBwMJsC6jXDoR4fgbjQjuF0sZxdF5HG1nTvstX8BDoA4H/yBMKy
TXB0c7R8crCXZmx7VuBNrp11BwtIRZ6OG/x07nVzgjIMZfJQ4fYzjx7fjI7ycmH8c4vPkhxnqBEQ
KIuTGUhCIEQpArDuNKbbZjd+k1WybaB9DPmMzxyuHaQXvFnvGw2aLp/RzGh1ZtWlL3FuEVDkIPlw
BGfX6dLTA1Jeiimqq3v+BmnEPQ2ArTUpR1sE9+/WOEmCAXB6HKBpXpiDWeXzdAFy+Aj2PHx1aZ3s
+8JSe2PWc3EVKszlmGIqudQwCJd6e4gRpXS8amdY7Upa3gpemjSxWR+UCyvh3N6DIK8b3CtIkp4u
RRv3UjoTfAgavfAesBm35R7wNyU3ADU8iS0X1KTcr999DvpOX51UUKoa213YuvFx76kZ8vmOQqRW
go2dY1KpKqsqTbZzLtIr4YXAUMy/79N4bHXSQkE2Ypws9yASgUwUjSDUn8lIiwo+ltUc8gxxZ8V+
7ALQ2wZIJYyZClw6naP0EWOO81tsLL5+87MRnW3Yls6H59A7zU4zLUAX3xGTO+jm0gJ4Eqa3dSGv
7Nq/xyz6Ru1nS47HuM2OCCHvLox+bs3ZLHjJhcNP1fw48YjdKtAozclNAZIE4BOQ1N3Z6c8pT+9K
OfxEUvToVWMAk+Wo2srbGHUIhVz4+p/TERv0rG6T6Ws22ZA9P+VfBz6mDe0wGTpuwqUbmbjJQQ9w
qILFKPTUEvoeoaY6DptM/W/B55/D//R/57f//uR/i+9+ztFPhj45eOjdjfWYEr7C4FzNIW2UB7AM
wbF6t3qqXUlIJl3mX4UiRHn0R9G0jw3atsXMxY6cB11crBqc2YFMhVQJsYWlch5/nIzYlrSleliI
7wnSEO3hJmyrSr9Ci8P1hP1QA701HX9vxc2yC/GyQVWk1hW8I5DeMVrsMqK7TPBsHbk94sYXlsyZ
I1JH01myd3hM0zx5vgifyymlFOfWgAdHqMltk9A7nNzYCf4gZWZ2t6GkKN9evCTOjmwzpEZZX3BX
fpwZf9QAuEMDRxEhuDcxtYkRCcJF7xCP5t5ycEGwmuWfoap/fv3K56JGnRuBz6JbqmHoJ68sA6xd
9GRmsaRkd+B2KoirfdGvfQj2Q2RuFYiNBve3gQxG7c+GubhgYDOChgveSCTxaKfMMLnmx9Qp97Tt
WrDkpAVfP+e5PAkvPi4PDNlnV7iTfaQ4PRlv64GlQfuhAkSS0UBSS/HdUePXeLKwjLIYXEANgrqr
WyAmhkvr98zyNRADl/h42nK+Sj9+pKkuJiD4hFGNznyoUKfi8K7DxMFDo9AeKW17ctaDuhS+nomh
MFCaBxSqDjrjZCOLRAL4NwkaSxAhErIpBvRC3yeOpJBELwqQOGVKkCOolYzecsguRnFnzlJKanP4
6BC8f7q/tbruPSMo2KQV4tttsu3T+M4pFfiJCbKkB4mTEosLbzVtm5FnjEN4r/jthSNdnn0Mh8iZ
3rcFy/jkSJf5JALHNrhQkELQ0X02hQHmq0JtITCGpT0zOgE5dqgY4yHzhpbpMrEAUxXdwRbR99b3
N6JuYQzQMwr2ier8UrIGiwepgHgZHbRuL4Qc527judwrKBVTLJWnwZ9BcTaLNZXlovkPpdMfa8NY
AZ9vF0Vv/jLj8QoXryhGnWIIcHgUySbwJ/D5KbIC14liLi9so3mGTqIDQwgTBxTqVCQhJ0spMuKQ
HjlLSWQQXys6WyYaknEMhVugndAo5RsoRYD28CedCV3wIfsejLTykU8IE/2qwVhyCOt/ssJZXTob
nOvy013dR2hoGj5I5gjFxAUMMlS6MJ+abBvPPiKWkl3f8JCTX9xlCbBITK19Nf1zYXbOxE6UG4DI
UEuncn9aA4pzkGnlyDIPynRbAgu1teLWypxHnFTWyUM0oVI7KR18sOItiu0HNF+PTqwBlfNfBuPS
mTdHaqffSlLYJ3fAlVg/vY0SfPqkE3P7WDjZmVG3Sif7V9BYS3g7i/m4KXP159czcG5IjRx5LmZT
LT4dsqkxE47lhJwBojC1hesiVdu0R0ILIRm8anmiS5/+TNkP702TebclcfJ7EPlXgFQV6J61/sAF
JKwXmm4rYBdb5EU2dUGe7lc3Xqnc+QKH+J7Zr23/0hadl/zpNGvcgbg9qNSarJOqLSz7STQVD1Bn
wC7i2H8eEGDDFtEVsXK0jHiL7tQdGnqLUVeoCbabdgiWqinuhtevZ//c/UJbyFbNueD6aXPmuZDd
OCijm9ExLhy3VFECt5K7yb52RjRsbJei0vrrMc8F6QYFTyF0ErP5q3+81GQoR+i5XKwh8Zcz1TcC
UV0g4wuttP7YKCgYxEGz6n7iDZsLY587jUzVek/HHNP8lJo7TYi1Ggi+yI5d/08/d6qxDqyb/tBZ
xjaAAWPRKaFjQiQWrLoG9YwGVVNEOwbNPhTK7YUHOrcYYTlaBh0ujRzx5Ib3HbPKekdQSu+iPWjG
+0nWNzraXUNS3ZhRfZNB/CrGdJfJeCvC6frr8T8vANJEOklz09C0gEl//BZoX6hD4TMfeQmrgXWA
t6Lhew9eH7y+xYizhcWlkPdzbMGQgCA4dx3b+fTGiRnYOaKUo9vk9Zukj7moUTrPzEMFcteu90bh
025XUIrWDlSFjyFWpV+/9JnQjoyA3cclKTU6pvMq+esEgEozoLSSjBQmtO188mrDc582SAlPkPQo
ODPvA/4Ps+i5bnxDysq98ASf44o5JzF1ibMSMY52citOvlYldjGbY9jItBHsWn2z+3ddN97OGZqO
Chas5uJXiT5Yampgm8fF1w/xuU4gVaIag7aRxUF0WqPLVGuaVEzLXPSisFv36erEd7A3FnWBVS/H
8NfDfd56Ep49eTFVibnBPS/Fvya9jXtRE2oPJKRUxoYE9OCwKfsZNnOp7nJhKP1kU+HW5QdIXgyu
xI5Rn7hMilt8fZeq0a+/fqn3LODjWc5bIRNqzMY4pDMnQ0FsguwoGUogQC/t6g45znVXAVrJSm4P
SiLqUq1Ra0ORdRFB7XFz43tUmdeK733/+lnO7WV4rKAGEFO0qfx8nGCqCSlxIXqsWZgfM6feVROq
j7a8Cu6L7rvlQ8uOL9b4zuxmgieVKi/JHDXPkwOkzmtrmJJicOuwXzcdC0lDrrlWjqXerdAzWleY
cnbKc8HyVTEPzEbv6evXnl/r5AtIojgDhZr5HFVP1lVOli6a1BjcdgXVZRMRMwbxSy+fG64ve7z4
xme2ruTWJl6jtgoCYg7p/lrHANkqxKBDGJHI9WZWgIeGh04ulbbfAS0NRdfWo5WtY8d+rEwbyesM
esGlbveZb80BSj7CC9NKO229WHWH7meu9K5VKivwv/dJ1x/gr7sC+RVIhAtjDHFQ166+nuszRwYH
prDnThTB02kwn5VtM0DL7F2DcgiUE3BPxrLSWmiVGLOBbPt6uHNvSV2EO4IZN63TUkGXO95YOwNy
vzCPQhJO5E1WrYk0vWAlpYecnq0o40s31Oc7Wc4RMDgemkaUEk/29JTN7rOI8rodPaN2eDQxhMXY
FZUoeFILmCqQdu4zXEFl/Q8OSUneq+ICpmoOINSPiws4pt7UORQsMyTalsmx9xoA18FSD+IL7e9z
k4sAtDNjB8jPTvuKmawdqCFe7854x1xDSJydo6rhDtLaOso95EjMbRsMFyKOcycmYAU0DDQsyUgL
T66+CgMcgY1v7zr6b68DCVnDJijLVRDk30OaAbn1BgfRRcBlE6SIGgnwLMJ+/HplnTs0QEzMZxaN
iU9BCPBPbJBzibx/gjBSjg6noV2FeELgzrHE4AEK+KWiytn51oE0zDt23rMfPy0uFeWQIbfs9oS+
Pr3ZwqiXcXsX6ciyzxJjmlsk7YVL90ywDbuG6qJuI4jA0jpZUL0ZaD2NeKxEnBRZNA8zV1FvPdm6
sYKmFpluXCx93zkmHRFAKOvdfz7RJhEmMR9LTM6otb9Py7azYDtLJnr0ui2qElxLYxasYZ645gFH
5gt799wBRV3RIbICW/HpXJw0o24qu+WAQra1hKgXR/LKUp+wpEJ76VK+fKbWzuwazK3J1UfT/ySQ
NI3AxsIWoxZzwNG0tLblbxwo3qjhtuOwHmOCHOeuN+WFm/7T6nXm/UqFjixdNd+hgB8mFRVIC/kZ
mtroo5QhGtpRT67YHGY/mybvV/S9vv6Mn9/0fUhbt7EZYhGf9jYMvA5arRxVF1hEsZBptVHy4eDk
yTUoerewzaNXTtgxDR66XsMlqIz49F0ZntOQvN2aG/qnYYZahmpg9pQHFLVcIpn7Wl47TgNJkMt4
WcCYH4f6h2Pbt7YNQlh5xiT2l17C2NTQUHRG4xAmw7OEw/z1tLynZx+Cj/m5CD3wZBQg3k7LF7Vi
xj3nCBge6WBTpTwo7WZsmy1+ROoSL1bkYGQDtSwsIO2DaxfRMpPRDXJO9uI5SDZO8i3pkqPdB3fS
UX9aqjc7nDVXkaVtQ1p4nspNNzkaiuSxvteiCQqQtc9SjGkhwV14m3OTjIUkH5k6jBDOyQmFWKve
J4D63TpCdSQGNZJilFT36wHVR6PoL51N58dDeIMAci5/neyeRq/MUUUKGaE9RE2qfh1Ob3nwMHfL
5yZpJuqd1g3XWfKYhNEKSfJVD3SggnSUDP6jadrfEM2+EOF8rp/yRYmdVaIb2pmqnI/xv8I7Pxxr
q0UXEs/sxxIpEWcto/TI0x8Qq01kv2n8dq3n2t70tKusXw3Y7Agwlpfqpp/CzPk5NBr4JOdAGk8P
bqUzxga+K6jCUBwFws9FnV7hNPSDwxTRkRFuVHdwjPC1bu2nrgZpk6iY+Fw4vuUczZ4ucDAMqk2Z
ADTH6b7XmrbrhTFjObFIsGG6lHl0NMZ1oSJFLoX/1PY+9AMkp6A8oQl1V5jc2xTisR5aYVdwrZCA
4A7nmpZz35H1D6p53/vj1VsEoL8yaKN09oXIRs4hxMlDz9gH7lim7zP6xBjSolBC5o46wsFnDS2M
0HgK9PC5qmtKrXEG+0Sj4UeTFl9pQH8R+mWGXu8CYvoGXVI5IGVWpN8N/rLKW/j/AwQIxVpVE0IJ
XqLcOh2XJ1X1rw+Uz6UJoAI2bCIuTGrmnHcnyw/Oi60nNAR1BOrhgr5aYqWI4sqA9Kg18SvyBLsC
7xFngJsXqo+VfhG7M4cEH2fPUoHvztAByhMkGB8fAfakY+BAPtfnlCfZcGGnw8Jrqx12SD/qxEbv
+NhrxyELD7Q+4ia4VKCdBzh9gBmuznGKKtSn7pPZSUVLNTqE4ag/2KDtpuwIB/Y67p/RgVvVuAso
gwvB+dfXk//5WiUeZPMToIl5sZ+eR4FV62rHiwdSv6obOpGBcozNH40xux9AlBovQlDPviqgLEqw
0Kw+tbmaPi67TI9o8AXyZyOHo12qd7qX3QZj/lqo6Az0N72hb8fZHeDrtz2z1HhdxmW5cegbp3eq
5xfeCDYQhV7f+9Vwd+lqvczLuERpB9QWwOW2lXjDxnf4Nkh48r9Iht8uPMTZCSA2ZadafOrTxVZG
cdvbqYPEHCbWpoemlZccxwax/isvwFkuhvh1wK/7/utx5095usS45ADHCAuM1mmXbFSEYmiehVZs
xSlKW7GR1iq13oACrL8e6UzkRFwANAbqMRHipxbPOODOpc59ZIRV44VVg/+wnOJHpt/k5gjSFHkl
BYW64DXrwtevx/58wTI0xFDkqAlTtNNKu+/FzdBMbCTfSFyo4iu/IawQf9RZ5qc0L8Te8834aU4d
bnNQR9ycp4mdYqA+oTsc8ag4b2Y6QknJOq3bgzN4x7mVR2h31V4CmZ3btJxX1PRZwp8zOS2LhklM
bNrIy+m9ip+ZIt9geHLOfiuQfayLddTXL8GQbM1Bcf3BWzU9cLShI8C6k6K+gVQyLVvVubC/zk2+
Q3ZNq0mjA3paRYiVOmv1uAc/QIOh75ubvpdbpB0N4ue2vVSWOjf5oCq47EyKB0TJHw/toNPGcMjo
o1l5vwP5Q5h+VXjFGpH6LWClRYy+Rgnu5esFdu4MoalLRiBnCDsl/Y/DDqxmVVVYYaYe7aew2aGL
6g4jBgGhMZM/7OcB5U8ECigVTeWt2sTU88MLm/ncFgPBQrhEkDLvtJOXT+nRlV6j0lKoggcDJ9LK
/y7G4C4do7WlrdUsQC7CxPXKlD8vTMCZeacKaHB6UcnHnlN+nACUbMO0jqCe62G87DtU0DC6GGBB
1cjOOdo2MYcfceI9z1h3L02+52Xze8B5wGwcvtF0DOoI91njaA63Mz3nwtN9qmTNIACKO8AXBMbx
p/iRHNzRlDmsQQBgW3Ry8Br73XHDwfVubgaYsWmoLCQucbjHjKBbnND9+gnObALQGxpJMs02MIkn
V6payXo0czR2EN27Ti37Vx/TX5/W3LPYvigXFsKZU52bm0IHsE8VxPzJaiw7b9A1TljX180nw8DE
IUbRD8s7JFMvlbHmD3ty2tE+opgzH68wB07GCgA497VgrEbcFhqsa4CWPsbUBVoNuQm6GQKqllhY
MT0Bu7TjS1HSuYUHH87hXIf8B3js48KLijBPa5/cEim8bUCZGyH0zZSwypDyiOsB45k16jMXXvvM
95SMaBrABFCIPEW06gMSFWEyDm5J0deDNt2000ZExr7oEEMBy/718jnzkhIEPZVCilfgWU829mDb
2AgV8MeGtL4xhNsbD5ijrh2/Pwzy1Zs1ZSfnQvZw7jR5p9bRROF/n9as4tfAGMt2cIPIv2qFd/QD
5VHpetz9UL7eeeLeTIBWIvGz+AdvC1uASjfXhWOf5N9m1neYS9FL0jBUntqXodhPyBgNvr4tcKIO
IE38sxCUajdsHHgchPunbSNPxxdI0VhIfoK94rTz6uCxa7sVtPVdvKuwT5lQTeVo//plz9zbkjoS
IDP2D3fWycnQI5yrIVDHzdFH+wANeI1iOvoOD2KCqB3P5nHGhfk9/2UBXNgzl4YCx0nrBtHgNKwG
fMljGe1x9tsw3mOIzjxOyMuqgbgX6Wst/BVr/8XZe+3GjXTh2ldEgDmcstlBbVmyZDnphBjbM8w5
8+r3Uxr8/6dmczf3+GCMAQy4mmTVqhXeED79wdO+W3nxtKMmZ1j8EohjClCkNGwmdAWK3qmBggn2
lSiN3V5w7aBSx8ikYmLCuwxPY2Blvjkw4jb6gS5Kd0b072DMWNWaXEzaRhq/Enjp6duACABVAJlc
nNNoqpVItgSiBXXuYgSxB6YTwWq/6Y63n+ttOy7iLm1AG2agbfMhlzOhaAyNXIVN5LWYXciYyu6g
2M17PY6PYx0NWGtNZ19BdB11znsDVWpTUs+IhsMArXucfMp/xnJ2jbKw99gE2hhg/+chGTkwiEHQ
boRJQuXiZugNJcmNiZcRq9qZ/PsI+vzo0y6BG4wI19ZcYXVXCyQRYzlQxNYySPbxjMWNgBMFcXCI
jOx+lvPXeMgRibofTQaz4aGZv87CTeb2t1g7wkybuXuo3DDeXDQKVDurLFQ5yHBR4BVt6JGwgZOA
Z5nVPpKGQwPP6vaSaxeCwfsFiqnTHnEWG62fkSf0MfL0tH5w1QlITHm0cuaw0+s4ljRM5hMy8X/w
nCa0c6iaCq3eZV8gqMJqwh6SRYPCVez0lOjlY6rJyLz7O7sbHyw+8O3nXP2oAqhEF8jUr1tYddXW
fmVwftsEVHQCHZE+i9TRjBm/KQHWsTFUO6tmI9sbS6+9YsBZ4H7ps1NXLb7qnHdI2s7OSJhKjmYL
TtUQ4zFhH435Uvx9RqXSNzYmGmsBhBkKfDlkBWg2LuNj2fRWHLFoX0Zn0fglu3JRY/H+YMTK9qFS
gXr6RlpcpjDj3MVdqrHUUIBtBlGVozUc0GtRG38j6q++ShaiwQBFEsThZY6W1sMQjxMHREAFEK46
ld3wQVSik4zBiY2FehmgVryVBq9VZbg6/m9d9XLdoMzkORVWR1p8nxY/JLPF8s9GUPlx0jk2GdDS
/MME3Td7FPzD21t3LSqADqDdQX58zT5rYxwKbZkGddWjNhcP+6bFlycu7sPuWZ0ZLDBpvb3i+mEB
/CGYZiuwhL5P/LnvuF3RKYLJrUTIWAVoUtSP6RDchZZ2B0N/3/j5q4YV6Z8sDhgEAjdlB1Hp8mXP
SaPigVfTNRzgUMeHIkTPJp+PyV1mp0gOD278EaLpRml3TaMQ25hpDcBheE5XjWKsEDHVy0GQlZqK
shLF7zRbMwrVuadVHyWMsly1Uz8amfrLYFqBaOQd8pSemFxMXY53HCqg/ZB+HDBNtIcmxjRtRLbN
QjtMQ91S77aYuGv7Al4SjVW2BZyXxXsKqwpbOohHnmUhGRzIuJNmXj8Px6jOPxmWp6pbRMzVFZka
Cly1Jcbgl18mAM3uOJ06IgQUHJTZx6ZRP7VkAkb/qrN4Hm3RFtayLjrmDh+GYTsXxuWKaI812Ks1
xE6YlxgSPqDs7FmT9RJGysnf3ASrD4ggC6JJBijC5YzIRtp8GHQUnPQIa4K2u3Pq/B6XyEf8eJBs
DcxqI89bfT5OGGsxGoO/c/l8dTvj3ZLyfLXzsfadnZp1qDbyJufHFNfF2ydrLXqSUKJvIlRvriD6
NK9jqEBsmDCEv6i0dzVxLDb/ahoVKM6jnFkIAW5dvGuLis0pBt0MkJa3g++3aRx0NV/QgJauBs9h
HXlyIuMQg0Jz7rhZrT5J0JD++7PadAv5iow9CGKXLxaV1KlpQpbNpmgfVcmTBOQlHKajYMnnSfoK
scTM/I1QvXpRAGUjlDBrYci3uHbnKcZHXmHZqMPnvtnHKF3PnxUVxiAsdciLTD36FCVRE5Xy8Q/S
KoeESkceVtT3i2fOUe2NcWkdvfLXMBuHQQ8IBQ49arCTCVbP4xYrf+3bOoBCGNUz2r2aN5dZqqut
7vO0gG5rBC5LpLboSVeyds6kL9jCYmT7R+k5rSiZqoh9ZS6zR+Ab8KADYJnK1N7FKhQXUMZZAQU0
TFH7xGg6TV8V++9sTv/7DJlM+d3S4ji/m2UnWdNKE5LrLAOjEN9Jjuo0HUMibYpTcByYex2dHPIg
LbhLpGAfQ727vbGvAUgiWydZBzUI++dKMMo2elUOQo3Hl2eW0c6Gn91RbluviWBYkNnWX9o5+CRt
sq9X0wIa8IJ+JKSqlknlpNctNDGQoVjhJkWHusn4FTuwb1Vd3QHIOOdAgp3CQTs3Mr5tPLaI9Msy
1QFTzzRRW0MGlQqJwRwA/Zj8z/mUfxLsIpH6oVX6RSm/Mc99jMOdr/0e52jH8fw9RQ18hHpjD6xc
EURqgb1666Ets5OpCfEhbEeg0AZTiIbBTJbf5/gvVejTRsI5oNrCYK3k8izJPF/M1qBOip/0btfJ
+JdXYFdIsMk3xsS/d7Aiah8wHzttvGRx3SxeMs1PKCRi4iRfCS2kAf68WU2nTragimJ3gd2ZqzeI
rSJ5EkjlUR3RAEbcIO3ijfd6DWMk75KFmKOYO9G0W1z1CPZCzioVnlL3d1VmnIGeuWN7Hkr573G0
X5zpdxEFiI2Gz6Clntq+PPj2z9svYPVN0wQRqCihcbI4344ZKzNdLsDXSvgdQR0n/Vj0yYMuaf/c
Xmh1F4kZLboaOnfj4p5oM1uRRpMYVuiI+Es0ZOUe1wBlSrymjWmx4HmlmQAIby+7DNgCBiHSG/4U
WOvlrZiiGm/7k9ojFyIfRXfDN8G9pBg0WQmCtvFxQrhJJsW6vezVtfjvuhZTeWwyaIsu0pxMNjpb
x5TaU1shDApfHj34AH1vvQIIZSKvgwPMsQHWH0GSDhtja3Mto4f4ATatFW5lRGRwTrg8QrU8wIvs
td4z8cRoiocCYyjM7XYJalFG/GLe5VWCNw0ILZSucaXAYeHJBEVw+z0sv/rbr+AXgN5kg1212upI
ViVcKnqvMoe9BEo45Yqo5eauaYY7pTIOFZ2X20texey3NSHG2CalFBXV4slRq22cAoMjL06is8Cs
TsZOSYIPzJF2qXyy4y98F9dS/msC9u+6Dm0sjpEMl+Pyjc9TzZBS5Y2PCFlglovOLRWjpmBU5D8I
MT8bESpqpePt512e4LdlYV6xyU2aaIo4Ae9i5eBXAdYbxeCh2nkWcoZd3jy2zc+wU7fqVPEE74Ol
WIpGBMxOVrpusahxVGhVOqH6omaeg8B8jIY4sgsvgnJaqL+LQf6QJag26fWjNjT3SbXZu13G639/
AsR/hb1NJFm8ZKlN6lqbBgxGfgfJcBIL1ypZlyK/qN1ntTQR5dU/auHX2y/5Kla/rUuLknmVRk5v
LMIX21RHChhUcJAEbowF1pBWDOpSRPt/zLFzZFywkxFwNJifm3W/p1W6oz7YONVr0YzK8P//FYto
jW9RH8ZqM7yR6t/YDNV8LJLhrsC6MQCSIUT7BHRu4+lX3zrtCVJBcu2r4J3A+cZPqh7wvmXyARBV
6IbVow7Mpz0UWfKBGReOheNRTvONTbfyyAjuC3Q0U4jr3ohcSs2QGIA2DXl06xZlzGiHWL92cswX
Iw5dEpeNXpB4iYtdzooCxwWECxDbIvmYrSYhIwyx75kAVc36R2zvM5SfZguflGgrXK2uhsKQqbCk
7iwL8I7kT/JLpg5CFHFE/jjU0ezI7yv5K7YKG7Fi9WWCBkXPjMBIi+0yVnSRWoZBQGjs1O5OlDBV
G+xHK9oBQkD+E7lTv/qO1c7GJbxEgHJ4SOdI3KlPURFbZtFKYTPDqyRuARC6iWLcNYXCh+s2Tsda
5Ae/IRrPAgL5pnz7PhTGktJas2z2eMEGhzdaBgo6lRWdk5jC1AAZhp9XLUk8srRx66y+WWSadDAD
Kzwjf4rnokycf4O/370Kgai0yO7hrGU8bGLDI4i2BDVXblcmGNzyCHvQv1vOXSUnkHrAfwMe2bIH
L/ncRi+W2d3BaxLYWbzkt96wuDuvzobopLAo5HNt0Y7OyGYLv04Gr9V6LH4KV8DBUPjHYOC+1RHh
Vo5C1DPipreSjgQLEcoCYXdrA+C5+uTvfsfiGhhxX0noBf7Lmsjz79r4NcTdLG6/jrk3xJtjX23t
ud/GCgZSD1d9wDivSdRNTqkRY0hFHxDvj52Acic7STE+FVK4a8PsGOvgSpGl8uv0C/4AW29/5f4F
zs3cWcgcXAPV+hLHW7givdfG0THHZMC3jV2Ym1iXS96MeYgfSxiTvgkXVxCRuj/IpvkB8I8A9so2
5eAifnCOHbMnnbNgiQTSgAAHxXezk5VvEZKxKTl8jm3y7dtn7WgJKD3oH9FQW0YPuwz0Kp+73tOU
dicKwpCKwT5OGqtngIc/JsO8ESevRsQiYiGQDSTLQJ2STPLyQWe1amRk3rlorQLXYmqx+lTFKnr+
A+YBL2P9mXb+DpceK7XuUOFzZXM8ogmxDy3bDeqPdj17kJQ2dv1VJ+TtZ8FQJZsGdQtc7fJn2VkG
DDMyeiygIBbYd5X62MUfdETsS9xCRioa+VUwGoUm0u2PsHbgtP+tvORDy0WspGZEciumpoLkXgV/
+9HPUH0NaPBJ9WakWUk5+ACMvh1m9MbVLRzmSoTsy0j9EuknbfggdMe6gfJp2DttiIfCN7Re3C7b
ok+u3cf0mnQhl2QKttDlK9bTIBrqrO+9sAPBjaSWAHlEpFS13z4riX+4/V5XlzN1FJo40aJOulzO
72JE88cW51mOsiZhC4fsmqM+GbjHl91WP3x1NSi/BnBSUvllVZoEdaZ2SHl6GYatUosemaGe0Z8C
PEzyoTjPtx9u7eSKvQpkV/yxDBfWVBUqFuts157pM8RbMcuY2h8QBlwJ3gT+3fsSM83bq66eEsD/
IkwRJIkbl+807ppaMgalB+t1CLQXH+GT8LcTGpS50p5bCYW9o6wfx8bZgBasJiB4KoHaAK8NQ3VR
JXS+U6NAx/kcZPruin6KffTg6DbMsX+vvY5N7emtvqvsLRGBleNJWk6/DAwpoteyyMDeFYHkN7qW
NygBBmruJoaE7WZ4buQKgIPito1+FgyA2695ZS/xTWmCUxIIiW1xZb5b0q7ayFYraLaGUu06mENq
He/D9j6RTIypt+6+la0ECJqbF3wZGNllQM4DHeOa3MBBVWIIF4JDF+kFBnVCJ0s7MizbdUq68Yir
i6JrQ8GFrgpJ+uUjYoqYTQ5oL++jZbV7NaJZgrJRQClfjygTStXh9+13uraBGIm9zTIYyNFJuFyx
tvp5JLPpwRTd9eZPAfkNuUq0sECM6yWWXzprOIL2+pNlofYyRoFncBVs/UDvtTHgxMg9EYgpuAA1
+EN6P8bfpPQDwypXjB4t8z/39rnRhGg2IDMbrtCVvqkT263U2kQkRZ09oZtd+5469EfaB3dTfG/j
nuL8aPvq2CZbZIO1OEHdIWTvueXlq9iLcrQ95zKfVyjXiGS2TwzKkm/CSA2GPdy0kUrzJQZFiDrp
fw/8Oo0U2qGWCthridSUWm1Uaz0hFNfJXtHyMzfsB8SUexWITLIl0rO6sei+2tAqBFNyea3ZSeDE
Y1hSn8AoLgPHswMQ2zCiFOzAkt8QO5RoOs7DJr9Z7NhFxSAm9pa4cQzBN77c0caEpQ8cX9j4hbR3
MEdNZuGkEZ2BNrjM7IWetxACFEHKQsXtD3Y2GFxwUICveP7FXUDPYjRxrmJna1i8c+NFA4gvEngj
/AbGBMk9rHbjAPtcY6ONsNYy0t8vLWL2uwCp5iYvHEgqjsmIs2EC59g/hq5wjQZZ5bY6j9jGgbKz
i0NHhqN1H3Q4exuPv1Kv8RuYRWvAZIWLy+VvmJyuqnQ9Y5chR2UiEVBI+bGPDjoi2noUgevxwuws
ECZmbJ7Nyv7SFf6djd3v7R+yFkmFkDaqH7Ti6VRe/g4F+ldf6kXnpXH/VFj9waZuHKeT7cw7Id8c
VZhOSOXW468kkcDq6QRAr6drtyyQR01LUtzBO6QA1TNmVng3p+M/RZN7uoPZCsdeDtu7OdkK4yJr
W2x6tjrNf0MIF9D6uHxcoE0JOLWu8+LOOGHVfKohkFbm5yAwT1Hktuz5vzITi94mPWXYh91+2WuH
/WL5xc7T2kKpYhNbnSkxznIJOBoaiQMET8YEcHicOi6xrnErUGsbK6/sN1YWkyTRH9aWCJ2kdKxy
aGiYRQAPyhyyJxflDFek2gtRNFyqDoMkHQCt7aPyZficSU/SvMUKF5tp+fbFrIdmOKQVdv3l20+j
Pprr2O+8Mf7Ltv8JU3OXZTQkNqOLeI9XC6lCIp0uDEPExXu2o0FOHGnsPInPLMThfT86Nwg0qVbo
ikNlcMw23vDa1lIgS6lglzlNS1S2lNcyGUnce04Z7o0RV06kZWCAn/rJfhm+jzsLb7dcd4c4PpG/
fd5YfuVEIbmiUYdTszhXxjx2grZvmnKQE2nYo/ceTM5zUTQwnCvEqdCHtmv+R9JwczQ3F1+JIgBc
yBYgOFCWL+sJLOhgp/QsXvXh97DpD50U/xij/MmqnGeBHm6THCtJjG+l/JPvtB+yzLlXagtHUoV2
Nd5qRfshdPR6p3XPiPZthZvrlJgeHCQTyAiiorvaD1WgD33tN57JZ8BO0UKvNGnCo49fQheGGHga
n/s2f/V9uDWm/RkrI/7uV5nOD20gfRXhlxHLRlFyvUlJm4XYEiMiqITLK0CG6p2Nmtp4dfGjIwgM
4XBAkSjIXlUrOcdZshUDVhcEOwpORTQllxSJAb/H2lHGRsgfRMoP63PfGK5ANhr5U6/uhEQdyYc3
YxtHK8FBpYG2kUgx4+jUBUApuB83du11WBKlw/9+0vL6YZwd+cPQCNdFSMGmq6sdtS/yAxVOzvhb
ZU11R+n/HGA0YX6PQxRBADWkZnba+CXX5wfQsGiGcwcwsrsCFCazUpqtUiOGgVEf8tVN2e1izHXt
Bs2VCEmforxr/GhPED1srH2diom1NTCuopjhv8u42OazKbWtWntp/mjIn7r+HkUCxT7UkUJugLha
eJ9Hf+PxvbEjro8tCtT0ckg8oalfNfAC0N96Ore15zixayFHWhd0x2qev3+shGNQQCk3PG087fU2
ZFXGdVxHjB2uvNXAgJlKo2e1Z+NEK7zVWgy6S2Dhg3ZItJPhz66l48XDLvj/SAcDgg6a0+zsnnBe
QUQIwr3Wbl1PK9gA2gOCNQ9wC9TlEgKp41Jra35QexLJZ5XRTA7xVcY2aeyDsyh8TMK6WBcn+dPb
lMb6sfFyrg8EBQxoKljdhKmrufzUSsakRg4kX2BdUQvP4hwjU1K8ip+SIXvRKwmSM4br08kXeZKA
dkn5pk6aqKAvb1ADmCv2cwQmknNjkSg5Sd0OTaXVXiwzVm1e6vQvBK8ZsGKhKUTBA7clZH2Ok73u
/GD33H4N1/Ga1YmIVNoGAWKJbFLlLvXLxK690ARYRmMTNdGxfrC03I2AStxe7A13cPWsyIBzgQHp
Am50efxSOQnKKYoatn79xscodCZRoNfsYDqKz+8oZ+ljHdDWqFHTTk+Kld6jo74VDK/TIwNyogAp
0JRjxrn4HbYx6UUxwT98DZP5kwStt0DBobYANqPYKZyGBIrAgR8lUhgLDefel/Z9yjCr8/7ZeCki
F1u8FH4F/SOBWMXtZrEB7NzIEj8JKk+jow0U2W0eFGCiWfrVDv62ygSL3cpNqRbLu6BDRL9zVTfe
NP24Tqp4Je9+hYgl70q1oZe4fyfqj6a7n9IEhO5rPz2zMz/XSOrmT7UN1FMyPEmPvaxvNrbhSnwU
1DcAHNitIIAhDuu71afcV+ZesUoY3fVOtHz0EGcuxmhZZOxUNJ1J+DBV/nL71a+uqjPEM5GdoqMm
3sm7VbMpiPOiNUoPU+R0RGmHjy9EwISjTw3BUUKyFpPX24uuFMW0W2hssaCYYy1hSXbZS+ATiH22
9b06BT+jxIvCs4NdcVSXCI/9xiY6mZ8TTMc6xdp40WtHEDQYrQjuI4jPy/KE+8cIJK3k9rVBgFGX
jC+G/iquAFEPTg3TuxKbk/R1YBA/mci9CiVzirY/eAvsdUB/ROHrG2AANB5pcVq/AWnEEK/tdzm3
MLyTnVAPFiAxcUEKB1J05L0Sjcy43mqUv3UTl4cPfg2DJJ0b6UogKnbS3HTGqPYKRcfC61xySwJk
zj+V8aMFmd/0T9bwq0gkF5wmarRfk6TZZdND+2pKu0Gz3Cp6KdMR4MvWl1q5vEmlhb8HqF+C1KJv
MepZKtlQqD2HwUQzv6rH2VYYc76SttYooG18j5WLQCSIghBInsJVdHkWGKFLQ6kUlTf01SNe3own
ZKDFaW39VCf91zwbmDn+e0eLHCHjJmrUnHJj3EuJdZ8VE0mVT9dkULZ+2krC+EZu5h1SWlBVXP60
3G5LORvVyqu1+TgMuElyRkXjW4pomBYBnt2QcHp3MLe45Fc6ZpCRxBAU7TDgscKE7nJppauseVTn
is5+684vcQGBr+QmoEs7IecmCs9RF7Jy8c6hoyE2a9ygrxcGd3n5vPGJVt6DaNOKPAGwA/Xv5Y8Z
nQmkZWWW3hSM+yH9PDejmyrq2danhy6gtwf6KKrye9PYIoxe8aR4D2LigD6zEGm4oh3VxYQlVEt8
Vq3Ug4+MIuQ5xQkpxAADqIEwTZUxpsVixBPgHRrdO6sAVzM+a2ayN0kyLbSqu59SYHpZ2n+oq8Gl
e7QVVFbudSKK4EWRUgpd9Ms3RHrbqBDlSs+B7MKMy9WawQ0DEAH2p7aT9pOO841UeHL00Jv13TRB
mI9ohOJQGjMxmnRtqwO6kmVe/CJxBb27YsxoRBd8srliYPQKc3UsS+z0nDuvJtVPC41KBDzxrjjW
k/nakHwqxZ/sY0hA4AXBc1F2L/dxLceZ5kfc7m39fS6fpNZL+lehgdcQSca+3YmdLL6agOJWUoo1
DnlQSBtD2SrB1r4RXSkUVdjHQJUWR0oe/CyJ5bDyWj3h1nW+1CS9cZo/FN0jHjR38hh9E79k6o1d
F70KHI3t529WBoJzGWz2x8WxWVwBUGa5iwm0kHeWRhKTEQ3hXCSccQSC22iX2bBYUtVnDnJEGA7Z
b+R0zX9604lcrOPTjSptJc7TIqc6I/RShiy7WR3ptzKknGqhINzrOiNhw62geiB1u9cTzQs3eVJr
KQgXC/J0tIV1CJCiJnm3KxvdNKVZ08o3Qy/H+ssKmp2A7A4YRZW1ubPLFI2F+yEsDrZS3fE2d3W9
QVZeAZjAQacFAFIY0/Wr2Npnc40GqVN4pQzpPT6GXexV7jQTSoHfNeZLDcOGocAuMUnL9G4vAMRC
48GPMZ2MfpdZd6f47dZts3Ji+VmCcYKrybXWbsNsE+JpwInN27vW+kK38YzAPj4n3IYO3T26FG0Z
eWP3pdfVN9oT8xx3O+iufSWBu2FTCgTBFWO+RphmlJK69DBB3Wltu5Os7Ngcpzo5FXq7L7vnEqhN
jqtXgqVUxKx9y4N8rU7nJzCeZLPgcaYtNoo6FyPJflp6utq7dZ6dRKY2Y1I7VmhRwTEzI4m6VDpE
dfcg7JZLiAy3r72VeEGbExYmebqYJ4i/f7dXnYJ2Z5lHpScXAonSvfnSj1KzU6ctjNvKUbxYapFo
aEVv+VbKUk73rQ6CjwJwI+SPnSHY5wEBcf72X58NDwcmnxwDXFbpiV0+W6J21gR1s/BEG0zQQFVF
OqAijrnexmm7fotiJRH/oQ4LoM3lSlGvy1lvGcWbTQXgTDH/g+29k+KtA7S60pvqOsUclJPllpHK
JCnarvBygkioqudpBvdPd14ftpoXK1Menkp0kJhvodG1NOlM9VJPm3wqvAFtTfKxZgyOtpGeS+Bo
PpeGGOgyy3cLS3Jvf7nNpRfb0hwjJGe6ofCapn5j8M4FzfcafJz8lzHqbqOlbqE4u4CQsbG02IaX
FxZPDaNF+JLhvmUs3nBVGrHSV2WB43jVHNqJdpVVudkInPmDFTt7xX4Y2mNS9w8GZugC12RH2SnL
6DbiJLlxfa2ECOaZArbNHQZEfenkIEvgmwYMWj3AGu2IrnSb3UvRsUOVXFSUeil5qYGsioBXVRhX
b46DRLNm+TpoJgukGnQCjtPl1k6KtLX9zucQjZ8dmtfVxInlBomTFz1KgcIyHIKeWBKthm5LvWVt
t+N/Ja5SsQ2XoBwj1IsyQ5PaqxNOsE5KTJ1KN9GVOWAb31181+WDgloncRJgecb5iwdNQmdQQWOi
Z025zK6XmrPgMzUYf9OVEYmkj+JzrRCt7J1CRTTGG2CCq8dVNfCA1GGCAUN5uggjE1cApCqgOEkf
7ENesmgcMMJXKABuP+1VV0yshAAA9hiw5LVli85Mra7QYjP3GkM+Yk3ySQ/w9lG3IApXLSCWEWop
oEIUdIaW7RB5ZFg3Ziwzjswqw/wuMu1dinJVLzv3AhRToR2mxVuYx+vCUqxLHwhRUVzFr+72oQnK
sGqs3Msk/Wzui7JhQtztIlPah6TeEm13FUefKo13yDCdh7D7QAa/D9UOJ+6tafnVvSd+DKx51D/B
X6LPc7mxpBAamSlJuZcHnxxYYjnBOshREXez7On/IcVa+7bv11tce31GoRI4Pg/fPCO46docTxAT
XuVPRznhqTmqVtO6TrZ/q2vFYCyM9k6y14qNbXadZPHstL9BR8AfYBcs7vxKKwr0XYnjRqy7wowl
z1lda+MnZZoL/MvSkzWlpzmFGlL2yqepDz+kMnr5Rbyldbp2uAxiOo1Y9j074/Iz1HGd047i5oyp
WJs82gsb25Cz3hf6xmNvLLVs+4N9mXREewu2Ni4dTbzrGECJXne8mQ9c+Rnb4g2D1uaR6G9fjeur
HHGnuKkLegfow2WYwbCx2jz/S54QRNDzz1FSPRNYsLLVvqZWa+/878k0fc9A98+htLPMcKP/f3WB
il+EKyudAoFOshc3Rqj4jjHnXFmyZOwENKnr4h9TZ/2eC6zVsXi6HcrW9xhTD9HpFDoji/W6sMnj
ro+5JFSOeRftyxZBZhza0DTYV1wcQ0GXm73nOJ/zLtj3JvpCW/DR64uap0aAi+4NSD/SzcX1EUHA
MX2TtEGSXgXTyq8PzTi7IorbCA2ZqCn5We4Gxr0xIq+gfN54C1ftK2TcGL5CTUJi+NrDtEmiwsCm
sgCD3N2VKJGMjeW7cxEDwvMfdP+xYwhW+5oXhPPX22tft3nBVSJhg1YVizMOFefhXRGhMkaRit7P
vKb+hWsMrUsye9ASUzAcVKk/xIIrJHeHFJKSYEjRjAF6vxdUxrzvQIMxDeIg0v069dVrFphuMfx9
+zdeYzHffiOad8CnxcZczEASGtRjjiGAJ1qcQhVUdmAagieRGjrxkr4TZq6Ct6sbCZY3WyFhbX9Y
iMwKy3dQ1JyPy3eUzkVlNy3vaIy+YA3liiansH6L5+6QwG5QEd9D7PwY+OFRtp+kOjvcfgPiGFzk
N7wAhkBkkVQqRAzt8ge0YTIlpWHxA7Rqx0zyScc6UcO+6fYyqw/6fp3Fi1anKJBbsQ49hnIeUGqC
VDMwXhh8mobJrnHwyI5cJyXIi3aDsnXfrn5q0fpgBGriS70kIWogHsKw1JmzMN6r9kW677RDi85f
a5PO0UwOs9+DObtmtuUkvBL4mXRBkYZIymteohCr1tB7A0896lrlIA/hKU0MryUPyetko/e5klUw
X0fOWShoMlVYnDnErieTkERcj+RH0bIP6JxQoXHcue5pZ0T5xopvl/VyB9l0kwT0DQ0gdfFlZ3+e
rLDCSketih06xnRdk53VI0yDtmIM9FWltSrmzLqCZ3Hg0ziJzgJSDupZjPgjHV1zfaNeW0kxeQ//
+1GL6D/rYUEBxHbz6SI1Y7drppeQIz3iC/MGO0Ut36k2Fr2uTzlM71ddvH0tKTNjFq+ikHPXsAEc
UY7P35Tse+JPLhxYN55L1243pI3X1yWTRKOHjtEVuifJEwVbYCQHKvk1V4yTSQkq6AL6gCksgwlf
/9rbIZyXLUzJaoyH74LkIs1/EB2L92zWemcGEivPzNADXnCORTb+Cz65tKPAKiaIt0O7sybUemSK
iVrZtfGdCaXqrWyCB9yH+skA+tBEPQKsdMUZXNwOPlde6GRDnPz//crFd1H1Nk50TRKmh38x1Svk
kzqqdAnQU4vAQTBE8g3Va+/UqXCzRGbm+XUXjCEyQ/7etyQBXh2lf4rsg9izgqc8xxvZ0VrCxk/U
UaugR8yMWBzsd5dlOUF77Iwo90ph48bLnEHL2on60cQEVJTTEUiVLk09ARQSXi8CwTSNnCyNk8eA
KI+kjbrz//LahLQlPQbmxYvXlukZznZ2knv2Fwy2j7rJ2ALo5UBGCZJK/EBxtGWtP2DmJfuVl8L/
m2WuazM80lh0BUcvqMxdbTxURvKjtWlWDrK/V9uNkyd+yWUMsjB/Yvdj+CPaAosYJJdaZSWmFpFq
3NNe9nS9OOjab93ZouZcx1cWQuQaupMihOEXn6mS8nHEBTbyrFRGlrfzZBz3whhdzJqhwbwbfGtj
867sDKGEz/iIVgtPtyRfGrFpd0xKMPExs48RsL1INb0+rI5BNUWub/lf41J/sKPuc1LnTw7tkDYf
TnIV7qSXKVfw/dmi862EfNH4w+KGpggqM0sSiZo34RgmGT/JYpg3yfukDI/TXH61e/0pHaWTKSen
NESuCaEdRXUbpf7LD4PPgSr/ClTXn2jR2Vu59sqnoZ2AOgfXHjij5aS2QnKnGLQhgq8buSF2gZ2c
7ZTxua1az8j2urS14OqXERhXilg+D9jzyzPb9dbYxX0ceQQXGH+zm9k4bNL3w/LLjEETxT4tjvDY
g3NqLWOvi/aoafS/QZDT+Ai0gxJ8tIZ+K9e6zulQHjRQgBeiBJSBi6DcUUpIqiGFyGaUZ7nRv8WK
/KuvvrVBvi/i9iWqqoOcFWecT4Np+Bs87g8HZSQ8Fn4hFXw79q69JGHeKEwcBaJiiYoHCdSg+Ek5
Kc/szLB+yKTmyIZu3QyD47Dc6aXNvZgkO1P59qWKi7tZjWW3iZk2hHZ+pHDcAoauBDaoT4hr04BB
6pJe0OLDMWEZ0A9GPrTo71IZjVmh3lep3+oEIZc2CTjbWQ1otFXdcLrX+/m77uB+Uyj5Xoq7u6H2
Hxv9rtHsrybldC0DppY06mrYD/Q8ExW08xYAf2V7g++mpBdezQADFh+17+VR7gOb31xq9x0e9301
f5kU/zyoANIj7Vc1WWcl0/5x9PAprdKT9oR054e2zhnGT7/bpk53xTSEMN2M48Y3Xtlw/DYAThD5
KGbesoR3l1fUtW2WII7g9b5yX0Tqx+dKVh+SYPwCSeWb5kB9Qg0KrzVPHbF6iKMfmX43yNXfSCdv
tcavOtP094QkEYK6jM5At11+2xQZzEhqkI2bU+dL1ITPKHR+FQZpTfNo1dq9HKeI6CPmJ/vPAmq1
8SrEP7+4id72FZg6IK5XCbhqpI6clzFOCHLmIUqEJBITZhWXDYaHSfSPhXJOFHJrKvFhqgLqnuS+
ttufnRFusfava3/eBF1Ey6DuoABZdPxorsIgaQNka1FNQMf5vrfbu8YMn+M5/yTrtACc8MEO6bzl
k/R14z2If/zqPTjMiATGlQRiUVcGQKlkJhSo9yEPZWERLxCnjYo7RNIdyMRCvD+m+iUyjrmmbXyE
laMC6lsHXyhMZK6m+1huxqaUWT18YKq6IL2fi8F1cnxb4mk/QERsNi3iV6pLKnj6CLDp6enqyz4i
Xe5SLlCO90aaBkIXJcnxgsQAWg0mt3LgsVoH0c1gV54yaeOBV6prVgegJJJcCzefRVrS6Zn5r5ur
g6GLa/tlDcvB6t2+Q8y3m/BF60ykdvGmUOTqLzkTYhE58/9pIxJcl12ij4GnOb0mgTZZBNa+iUfJ
yMzBs/3iE1CXpyFsPdnP94Fdn1W6b8A8Afwb9cYtc42V4tQzuGCcICAulLiXp54OjlbLkj28AZ1m
mxQzKfZl9jGhqxtg0QGi5Z8mjD6rHVmp6Ty3M2qmBsObsP07L9WdFKS7vFEjjkKPP2z8tUr7n4Y2
PghRrdtHY213OtgTCplJIRe0COSKVHWzLTn4GtfURESHIYrPPYISKUar6HoacbIRE69br7ycdysu
8hTgKFoN7AIZLR2AL523jlUD85cNKFyk4//5+bg7AXLQToNkvGz7ma0pjVGG0GKM22Gh6udCxz8z
c+F4HxXTudeJxbdXXNv+b8hyJtoUK1euwm2czYPSotsZND81xJD6ROFqj6B39ufsVQlIu1L10SqL
D71ePDM3++f2DxAvcBHsgHEzGka1BZcFWXyAd/efLcHnVnMUNeciOpObfQgMwDtWeUqt4nB7qZXd
Q5EIcgrGF5ji5aQ/q/JmTieUwa0i3gnFBSyq9p0peUldfcJ5oI62UMMrNT4EWszZyN3oEpLrXj6d
rI5z2I+8XQfGUspIyKru8sTOd32ApiOq7EpgnIriZ5AkLSmG9HVEmm2Hc4vLDndHur1ziYNHZGq0
VjvXz3RjXxdB6wb23//95SDYQyIiWqpXA74wn7oSZZfBs7C2YKOclF77WNF6CJrkbNFrz5xNM8qV
w0UeCadBQ1FAvRoQB72TSZJJ5Cn1+UjJfF+1+rkcEzfx00OobylBrwwx/w9n59Ubt9H+7U9EgL2c
crlNXbIk2zoh7Chm752f/r1GB+/j5S6WyB9BAhgJMjvDKXf5Fb4G0ByReDHkklkeyi0Wv3lPgKG9
57G1y9X2OKjtTkMZqpj6h+hoDG9mtilyeZPia61IsjtFJN4w0Fdu3UuP3hexmsq5EP1c+re0pS2j
d52OSDPH6FAXD6n23gTp82gfsaQAnapuK93aO1L7G2OZ/57zE90QbZpfxc4lkQDDKSMoLCKMQolv
hCzHLOHXWx/1Zo0o8aVluTzfX3rU4LKIvq1Fk7Ac+6hohBSxleRPTjXe1qa+re36TRQ7JLvfqU78
EivRQRvDo1r092UbPBq8sHqyK9Li1Wr8hwYCWht/lnK6gjK6tAH/+nH24s0F2hnmuT8gpTtE29Du
dn4UgaqVQMyj4J/HK2GleJ6Wa2ELw0Jkiwmwl7zOsiioU1VozWRS/IUX9S19A+l8pfh06Uql3AHm
AhFZKEOLiCau07JqRiQDqbpNlk4vpqVfCgSD9uz1S2NtpMXHRb4hzOKWaFFwRQULzDFxUTaQtjZW
lu7S3f3XnJYN4CQgJxhKRuoL+Ogoig0KorxaD5iDyhqc/Anl1uuTu9AGxblCFKpE+g3vbnF561lJ
ZzJBu03gV0QFr1DjjaF0u1h19hUcAvvPOH3pS+YTIBre5mpN5uXijqE+IqR4KW8udZGGiJjNiZFj
EjdwACR9VLrtupvUpXMAoPX/D7PYMV1X5C3eyzDUqTt34b9d8g4eihrqLlptJl2Ic4W2CNRS1EkB
VC/OXJ0FYd9a6OWIHocA41s0jdJK2knafdtO9HN9REf+ux4qSBGCRrRrFPi0Z9wpp0NjYOxRrYmy
/lbHq1asZjd1t1qUf0hR6zlBvpF6/Ubt7deVjXRheYGOc/8BlOCvZRQABd6v/chkykJUAi4BTUpB
ce1T3Dm7N3SSXuLyT52kz40zfM8svYOm4w7R+K8kTbdUpN5DPfkRqvZK7nPhUxBmUl0SUDjk+sXx
/iv2QufaqvKRhDulwZY707Mt3aXILlSx8YrtthX7blP1K2/P+ZYW4GlCagW5CfJrsVh/DZr4HVWY
GBEq1el3uvWuctdP+X/vG9JMgq1GXghjDR2T01GMWB59Sdc74I4v3fDitMgOyt8TfaWDd/5lGQYk
LPtJ5K/LMv8kaaB9VaXzQCS4jVS7ZfEPrdhyvK/KtSldaFWJMiB3jinSVEBtp3MqbKUc7LlCJXuK
H+S0Jj7s7kbHR9Tws7MonBWO20bvKsCN6xv4/JpnYCr3iANQqkWx7HTgXLOq0e8RBOpK3zUlYFaz
4+rpLl0tL15YT2Ew6hCaMIyy7On3cq4GvYoYSaEc49EHEPijKZ5pjNVZtrIPz18UzHqQRAUeKNp+
SyxuXeRgw2eHHDtxYPt8ahm+3IPk2t0hyipss9aUVi4NiPk4AgtUVoCWLE4bBXa1mRMGHJMPO3gc
zZ9B6EFUFP428fv1L3Zpr6iIEzOtL/qVvIDIac6sY/xkt2gU//io/Wen+8zamyTZVbinIsnW/bw+
4PlVwoakasGNDikEGc7TLRJKKaE3YChPrz6j8aVDqkrGK8A/+Dm88PBP468EORd2iiAaiIOgicRK
/KC/rpHY6Ns0MwOkmuKGzjzC5qPAKvl7bT7CRr0+uwuhANoL6PJTpbV0gubF0asmySnLGukvBRvl
3En2uRkhpV4fzIykLt75IxV3w9jOhn2bRd3DeN/rT/+X3wDhmqhOoFmXd02byXamBsjIhNHL0N71
o78PM3lvRf7eUDN3dpKdXFo7eUpua5cejroGkLhwDUC5pE8oqlQoESw2sC5Rh6zjuPPqPHer9Hdb
vofVy0xP8/pML31asZl4J8iO6JWdftpcrzWl8meUp2p7EzTZsdbeFDPZZXmxK5pv1we7kKAAXeSj
gmyh/ngGM/PHPBqNTEOhprY2KlTBQHke/dGdm2ezespmDYXtn4VNUSL4CfM4n7PtkA9b1f5H5QsM
h8H5qavRyo17IT3kV3HrIhkkOObLKCkZjLxLMHvzRuNTKYYXaBe7LPi0E+vWd0Z0RpvbGRawZL9P
VOKuL8mFi+pk7MX6D8HUlMrEJZzmoh3Z7q2+oT/9prTlboTpEaRr6I/LI6I5SnmGBvGS3+Vbc1l1
Pi1hHFTdmm4R+bsbFejG9ndGg4V7Ia8s8OURQdEi64H21TKw1mrd7h2IoZ4eDns+8Ny94Sq77xFI
zpDV8Md/r6/phfuRNf3feIsLZIrjujFr5MXmlJui1zaYyQHRm9FhjrfFZ0hlf8x/XR/z0iNAORmD
TWR9FEKUxR3ZEvTOUGG57lX8xLTfWakdZT/ZGPU/kqbtBhPNxBnwiHpYGVjskNNEFxFXEWoLgUqB
oz09wXoK9F9CJdJTCSFlIERjKUO9+pMOdN1LhKbSnoYvV1Rq4ZK5Vt249G21r3qiyJrOMGNqkzYx
ZWJGL2PXTN9z5S10vgNjbdOHWFvbuxeqSkyWgiKkEgSLQFGcTjave9vK1bzz+vLRQQtkILlvlI9Q
26bFMRv3fs5kzXCj9j9qqvh7LXmYtOPKil/aX3xrdOUR5CRAXKz4kGixDLOj86zxqVaVTdREOA/D
d3tPVB8rLN2TyxfTROy6d1NfFj8IBo6C7Fjpmge7q90Ahlw2rWz7S08G0mO0NPhtdF4Xa5PiRxr4
JWFIpLyKzCKJO3rVCnjVNcnxizcm1HfEgwnFifwXeaUSSkHe08LE4fWf6I+A6SO1HScwM6mm07Ar
Wi+TX8ZhJbm7UOLl8xMTgNeljol+8enndyK1icaAVzHsN12BvyWXBwyigzocc/Om+9n9Y4BfK/aS
/EGJsYh2xCnOq0MHX74JTW8tp1MvLjlxuhDpIRhb9hDqKDHMXI/IfOKbvFdcJXiCYoeR0Ovgvzfq
HSBHN9VwQDn07ds8fATSrqt++MU9Bp2d/Fx2z+99kbnjuDOzvVy2rhY96NNqXfDiIaXgDN4EKVkC
q9NlkyANSeiMdp6a3Y6Bh7x0V8y4D4R3aS4fIutJhRrVOL9NZ971sJxT+7ZBms3HIhBR0nJnr6It
xIhnlxY1SgUKKxnxMvdoya90xIUIb0RvedDuzLG6G7mucXVr3DzOjrL8EChvNTiZ2MjcWMpu0jR1
zdlZeYAvhptsYZG3InmCfvLp4jShaqakLCxOgOJk0HhyMNCHe0nCzM2LxsWq2TOkZGPzVHZK7Wo3
ZbBycs+CMKqU6BnzFgvBW7LO05+A3zqNoWxqPVvXwT0wbs6NoScbmQ7BShZ9Pl8xGGJO1CK4LHA7
OR1sCtomqNAb8/LQkyiiKd+d5t/Kv3EmV0m3Ddi00LWwhtZphckri/311J9898Xg2ungKubyASYk
zFS56aLnVytxBcG79obw22zdz+GGku2mZrWlHQoEkXw/2NsydbX0WbY382FSY7xmf7bxsLEC11JJ
sHx0a4tN/ltNwk1kxzAclQPkjp0aPpXzY9W+Js5zJ6dup6PdXKluX7zKWubi1LHBxHmTh+lGm8uN
Mj0r2Tawtqn9U+9ktyLUNtBAHDQ3wGoOO4HKNcMdhO+g/8TIyjUSC+Un1HjcLqZ3eGizxwZ00PW3
5uypYb24YwXhHCbSWRkCV4FMivK2xdLiTTChhEpwPnlgCWiVow3BPZeZ2+tjnrcpIRsTStCoJ4aC
cbDYIakkdXEsIQcoKpQC7S9El0BouCX4TeplRfIRI2YyBT9DYyXxujBfelPMmN44GprOYug8S5zJ
KewvcURFCwTTX3f+SJruWht6Fl2yBlcSL9ViQ54MuNiQcl6TuEdO4xVEEhEMcrPFDg2KcM6fAwlH
C44Flt5ChG9lmc/uQLHMaISKeg9RhLx4RJ00yHlHmWtpRK4V3GaF6SJMuxGAbKEtJ6t/UhbfMFNP
GVDhE8JT47Ct1uKZi2v+1+9YpCC1PJZOofE7/BlYLyaeGlJv5dBvJxlxIWnE13T2ypUr7wu7tlx4
QCAiAXF4PJd33tRocpVHZuv11c+2+VY7hzZ59dPNpH+T7L3d/dsTvpJ9xW3kGfvGd/1qq4y7pNoD
0xYEMWutSHX+mvNBKKoIYC41I17KxeXklLOD2gZFo3Gn1AfLOjjTrVkjc/GjPEgzj7ybBC5USCrm
Wetp9kMte0Xk2t8L7c7YWwPiVJvq0xg2jv+ipcfr++UrDT1bsf/9vK8M5K8qTFHjYdBHlH3i0Kvm
rZHt8Fmrn+J0Uz/WE7ocu7Haxjbn8i67k8HQNDon9nYuDnN+vMsbN9GQUPRaeRsqIAA2BwAAzvCs
WCv3xxes9uyHclehGwisCv7k6TpmcZz6s8I6KpO+tVm1ELEoGDPveCl+xgGce3vMjo6MBaClePQn
t+OgHlOnK6Da1D+Qu3OxN3E7/08dJ/u5/I6u1rbqifQN6TEx/xgyRAXrkNJGNe/LqKKH70WyfbCH
4mCkqNKjmEcmgOWB6uxyPz8AIDpaxjMxwEZSP9p+phfyAy3FpnxLKv0pkuUdcLcEa9OoSw+tpPzC
9FRo26vCpfA9TrxqMm/D7i3OX03zGIeEcca9nu3RbncT6S6Uqm0H7t2XnwL5T6c9RWxk8B0JVtqp
mEh1U5CYFNb8FhbJLtXqo5YC5EF4mQfp+jYxL10ryleQDPSCisbiCjUcPxjHQuXJEL9y1/wKbqtn
Y9iVaEPxOt7G3WEG6wuVTj0oJrA2OjPbYdzoARIvGxgZlXqjNBunezrifiLHiRsq6Fvln2zwrWHs
IoLu+sjp056V+/Yj200td9PW4Xn+Y975d5L0AIcnHje1jg6KR7FHNfZlfFu2j769QxktfVEeqp3z
FJagjLt3uOp9vF9ZhLOIVxxlAN9EtgLfuDwreiUNgVbprTd1xTb/0eVPNlqJv4NH6WfDKeksLFV/
+VSWRjbVc2bfKvVR0bd6eqjAgnQPVns0zPew+JE6uypq4bZtmsbTx9ItaV5XeynfToG6qXPKGC0Q
jqMTPqpQtWfFI56Z9R2MaQwS3kNjZzWai2Bu8A1sifFoxZ/DcJt3D4Gzyd6y8qfqDJtEqXZV8GD4
2FUlXIG0gkCsPGr+fkT1Tw0Cr+g+ATDeRcFau+HSQoHOAIiKFDHlg0WdcZLVwrfVgWgQMhYVOY5k
sBUmBG7efIAhXnn0Lg1HG4xYm34USdMiE0kyTYklK6d0HY5bHveiMw/C4iCx/mgxfbFkDfxuXHjf
QTtBa6P9RVNyEd07fRJKg5y2XgmZbyo/hFyLULq9vt/WRlnceCP+HRWdR6ogIbeP7tzN48ek1GvB
ylm6ya4mMoKnSqHlvPCQodEXlKmAKnZvJex/B+7PzDU6UppWkvE2m1+d4LEXBHSecWWCtDQOD4A8
tnpNIteudcwvRYrUc4kQEbmA1bJU9HagyMZGjng2WTiXy6DaNxIqqLn9O41/hL3qkVQGvuJVjrLx
2+fri35eckP7gWeGxoRgnXDXnb4zPkGzGcYaNYehckXsJlCKgpiv+n98QBJpiKwacIKi/nZ95AsR
E/UfoOQYbyLQs9xU3eBkfRxTqLUjwmBEBlX0ZRIt35iQU4tPxzO6tU7uxcnSZOLk8JUpNC62WDJ1
GXFU3EAdws41fBOsMOEXImJVoXUoyl0cAezX2pXNfekrUzmgaM+FKhu0ek/XObKLWcYhgOkm30vj
M5XcqXkT62zFr3L7aIewuiQwlDirScla8fhCbvwF0gUYgkLAmQOOORnmSIEeEWLHd5P+MRVVJhQC
jf7DsKq1qV5IB6DdUmHCIfNL/Pl0qiXKz3YSQwCIgd5bdXZQq52hzNhCPwqCXdOgomjBTkV/9fqW
uvR9hckPoSeuBXRLF1F4mljO0DlW7aE0tTH7D6EKbwkMePjOZfKllKN8CKGclXFFOLAI1k7GXYQL
eBGrHYxJMnCk5of6s9XvlGHvGB9Yr7r+jGcu6x5lG8HjC7CKuD78hYtTSFvRf+I+o9++yIHaQamH
goooPWjz2E76oRx++mO0NkmxQ5eTRAuJZFoXPKMlESxPopxbpOWm0N+n7sWgIpqQwYZx7vV6t8P7
Z2cin6y2j0JbPA+CXTvarim/XJ/thdoLQAzOEL1bsk4qp6fbK5UgpigTen4mZYUYeR4ddUmj/l4Q
rdvNsyi69YZbO2id2+RhhuQNa9Kx53cXPwGXCMH5IDJatuINvyis1NZLTzCpNEQTBQmgyiBDRsR9
aF50ZXQzpyvU3/NTfDrqIszAMbhOIiFPmpbZAQMD5ArQVdcP4JTvqjJ/Wlnn82MsWN6AUSiD8zh8
1a//SpUUO8myMIHp6WMrjymxW9fKpm9g+KU2PgqbusFFCnfkkPBqZWjtbKsRbQqcCjRnWhVLFSSj
GxtuK9qFs3NjoqoVA7xCN6FTs7u8RC1ZmF+DK9PZgjGITKEjbs5rrsnnYdbJj1geq6SMyjA2wtqT
5QArSpRwI+MgQ+dR8V33Z/Bfa16G550ZeBRI02CfgGgKdUxx0v9a8qqv2lxTpsqrlGKbBIAGTdmL
tfZoVdJWiF+VQphXwubC0N1ClbxuyJ/aND2EGEhqazzlC7m8YH6i8spOF23OxbVG3DMkdThWXm+E
9CMKt+1j73cKujdH6yxoABmSHgfIaBv9Tjg/iXdU6AWbWNnh/ONl2eMArKhDN9ge0X4wNYCWj0WH
zVvpgmT1qBNd3zpfYu6ntxQ/Faw0UvuoOlLvO13CbLDtSZla1E/HeAtHD4UNCOsUHoQAvWNDztQD
t0aSRrW7bTB3bio/Cb+I6Jh3v/T5oePJsNvXscdCsbuJA5RAoDaI6k0dhjdmgiugWh0lu167XsW1
dfbDacYJtAR5xFK1vMJRUu0tVFLz5MMnmjfRuBsQgkaiVQhXmM1+Rrlz4Hel3VpMfOGoUzu3ZbI9
IZW1fDdRw+9MSavYd9xjIggU8i3JbGzKcq9mKDto2BLm3c5sVq60S5f5yciLLYYXYUc7t668aMJC
B00BIYgihGPE6JZ+Y2fMniiUP0WY8ahQ+K3P61vmvBEnuicCMAuw/4JaUWdqtdTWfelpA9QxkQ4A
8sydYVd0yUGmmKhTS2+TaZ+gXmG8rox+vvaMjn8YMBkBtV6SPPqkyAsrVrnVJXPXzAfjSZqFn2a8
iZP7zj9gq7dvyn53fdjzy+10VPHY/3XTpA3ETHNSSnoIfOXuvvmXI6IYzTEtEq+zVmDrF6Lf0+EW
Fxuw4FErNSY5q6ELXMadQsRR8IRHD7dHkpd9JvQ/g4TP7L8J3NL16V7+xl9hCzx2E2TU6XyrOJ8x
0ZaReiV3beJXNdjJSealqb2Bzx0a6Zc9ba/4dzJV45XBxWKeHm1m/9fgixyrjaYYduLMBqPbooCm
QF8h0+4dn952JlEl4TYXnxnfgJu00Q9hhuY4lpx5tXY9XoiQ+SnAwSxIohA1l+VZK8DxuG8nIZed
bECHd/NbMfdI4+WHIRJW669h1nAVrkGkzrNu4BwqOu9wpujxLs1j6bUAapxRBJuDal/P/86h41aA
MuEJrZR4L+xsUjuRTqNpKOLV0y8dWgXiqHGLFhh2Q2pUb6ZKx6acrle5p7B5k8y/Vz7v+c3NA4nM
EH1hghVkyE5HNEsrqLAoKCAVjDuDOASC5n7sH0b8cM2pdo2ROhiN9HBX9Pbb9cEvzFZga6k5EQ6f
S9Znta9kgBZyD7OfQ5l296HvorAU4ls9FNGfsf73+ngXtjItJT4k7XqYUMveUqaraaBldu7JRL/y
hLRRUK884V9faHFcgAtCc0FGF/TgGTSEJyG2c/TsJH3cTRpq0LFxH+bGPaS+3ZR+RwXlgKQ39Fb7
TYizmpn9LRobapPFb0fvP6skmGk9mbrnJ6YXOLiD2Q+BnfxMDIQIunk3hc6rP/S/O4xhNk0VHwyj
r10bSUYPHM4uiqUA4Q31uQ//ub565wIJGh1BUXsi0EMIckke1DCqhkKGRJsEqGhus0PoB9/qKrox
h/62Th+noXdtBdXgMbsTDBhxKUJT2Tdme1uSX1hqs7La534l4icBb+dcou1KSfF098ZocQPMQ7Vu
CtiulK7TkUh7yl1t4BVGHQ3SF3oOdLHiHIh/4QrBxGxS94G8aut24S08+S2L1M7XQzVUYB2h4UGc
OxKwFeHPBlUDM0zvTL+9DbgVI5zh7WAVjnNpZwvGCieYfwLsO10HwlakBtKo8FrkwaYs2On5sBsw
4imlg+gYCycl/WcRGES52tcVnY/lbpaDtQ8iQp7l9qehB5RSodZkGou3shjh8M7TlIOMgsRo3NLi
pHSeoGxlfKmolWbvzqZMPQELEUSLxvGwsksv/QLuMh01Q4GlWIKHgzlV5rEpEMqTHy1yeQXNJyGe
P6FFi7zHxsdmwRiDbWoFe/Vg4Pdw/QdceCy4WWD6CXo5yEnxqf4KTpRMjwwtMTiNIc1jDU493pcx
uUIblytDXdz+JJqoNgpl0DNRwFCK884ashyLIBMZr36rOndlSWONOJtOhshoGh1jNzmiE5a6o/EE
9tYd1F//dcqUcICv6Og8f9EsT6c81FLZoqqUe74qHy073DuIsWtNwCu2sr/OaxcI4lI5EZoV0EqX
NdC5lGOrjeHP+LrsppP9AKXs3rE+U/+2QZ1S1uKnoc/+O2CGUXn+DQUbH7QHF28kzzXttlZBq86G
W6yP+zmsbmkiZdJNl0U3Tl5vcqffx3m29dvoXpOMY9QNK1O/cP2ym4DgCykY6FzL/LpIAivvZ6iS
0qh4Xf4ZN8aRdAjvc2mXGzWdRE779GIr6VGbky1yT5Ii7zt7RghsPhRR9v36V78QjsFf5oTB1aOB
BH7g9LPnaH5LuYx6iNN0NwQZHpo4cBL1r4p0U+OYhFiaZaAQNsn762OfHzKGFhaNQjiEl2hx10ZT
XVjlrAKTYHsPClGK82RVIVJt0dP1kS7tOA4X/E7Ud/BAE9fNX8e5KbUAp0taY1HYHNFD+J5b0x8s
k72u6SW3texoO8zFWg/38tr+Nax2OiydulBOhAYkeJiKKkV5k6nJw2DXCfCD2uud5s6Xg9vB1tlu
4+76nM9ls7i4aKcQgQqM/lk6HxtqrBo1em1le6za8phNxW+A+zvJz/8J++lgsMnj+0QNfyo4slHY
u62L+m42FXdy0/KjK7KX67/oPFIUVHlbhB4I5fDeny5HnDa1MkXc5OFY3yjTrdMhD5TihkJpupcL
nhhj5W69+N3/GlH8+7++ezE0hlmVAHHU6gF12FfJSt+l+p/BB2KdxvdBTeRj/Z9O1P8GXVbtugm0
VzEzzcb0IujwUTbtp4Tm7xTsJavc9FG0a+Pw3naClele/uRsdN5MmqU8X6fz7ZPEsPw+BP+Tjnuz
gHbRtHdVBsoksvH5MW+SLN+lar1pygJTUtu1rMnTyncwG5+41z+QtXzTCmPl6v3S5DyNJ4QyMsec
5iJX8PKg28aY+JIPx240pLsg6kM3AZ3qm09B6ZSbMm/y/RwBFSlQtyf8iyrnWPl3NVwvRw28uQ6+
R4GJvblftKSvxVszdyZuTukRta/POZY2k9o8QiG6vl0vPMxfgs606gQZABeG09W0q0THSJ5evQNE
erTfys5t7X0A7tbKaO4Mv8uxfbAUNBtvE8wtYxq0aej8XvkV57nd6a9YvFth0hZQUcmvYG5t+V7u
j+bZN8AqJ9Cq0Ja1onkb6+mDHMRrN8ilC1pUKuDh0tFAz/l0ARJrtNOqwAqgcpui3qeB8aeTJxqU
QfEYdOlx0JzdINtbOWgoWozffdnZhcpBat4UDQpbvnJ/XLxPxdOJ8bSQ9F5Wg0clbwDpo2Rbp8Dt
GCxNgDmrWbivAm4vp3xNa+dp6OyQpkv4X9lzojSGCgFSKDZWrsuccNIjxww7QsJAnva1LUuuXjY3
s9HunKR50OwiXIkVLl2XaBEolJGFbeZSNk6VB0urbY3e1qg9YtS1K8zum28Y93gGHqRpemmC/Hh9
s4kMY3lQ/x5y8SKDF9GsiSo/+qqcvTjcdUq2CXJri5LJDtWjlSW9UJQT5Ub41MKg1yHlOd1gNL7H
snEUqvCBcUTU250R8JV75TYksAc9VntJU7i4w/ypsThOphQQWjispfv6edKHZDsdBuiz7PSzvmKr
TUOm4lziGWheplq3t6T4vi8AUQ9mdEg1ksAuIy5L37s2OsRl+HPSuu+UU/GPpPsXSso/lUyxPKId
5td65SVVCvzdnt+ttNpZWmvjKxD9iI0fowqSqOx2/TT8yLURPnJmgwXVp7vSAohmNeFrmsYaKKWc
js9Y38Wxvk+zYaOV6cEojSdUjUf3+kc/V7OCgSMK/rzMvBpnInI+boDDMKYiAQk/7qPZerfjbG82
DhLost25lg+8zZ5+xn17qwTDIenUba8GxyZMZ3DferOJX8o2QwSGqMpXqs0hG4KDPA4r8eL5hQx8
QRaUGD4UX2n5vPnRXKpSosTepE37Rm5QlUpe5lB7TPMa+rHc/Mh/S0q1DbPkTzBVv00t+DVhtTRH
a+YeZ2dT/BKUEXgWiJkJYk83bpR2rW6X/BJrcLyq7o6tpj6ii+zKXbWp5uSm8f2VV/TsbIohYXfy
rJPF8CadDqn6ftj3uRV7PtwP8gG/qHdZ3+4SOz6YztpaX5ogCBVBJkXWELD96Wixas951Muxlygf
GQ3QsWrpOr477WP/a2hXSnriHTm5dpga6i48NAwlsDGng/VIVVdRhcqxpr7rc4BNXOtKRbO9vs/P
nw8xDC0OFLuYFZawp8M0xqAYWH8l3mQ1N0nbguQE8gRPR0v7lxxvtViFkjQn942ifFsZ++wpZWw6
gkyQm5wUdBH71mErV9kEBDXUcD6Op9tYTW7G1PoR5cqjYWT3NtQVsqHbqbA3ksCKa8l9NfaPZKmH
0PLpcIbd2nm6+KPo91FGxSSD6Ox0QdQ+C2qpCRMvjdObqHmYAFPIPWqknb2NffhYc3fM/epu0h3X
kQY3daiETuNTKs+QS6YS5Jq1Ilpz3iYRCwXCjy1OssZ7e/qbrCZLQ1OScKCWm21s1neSOu5tja5A
aD7NME8tX96Qx6PbP9+iQLVWATzfi9SVUTyDhklBm8fwdPy8VAxSxTL2RhrMxVxuJf/JGOSVvXi+
8nAGBAufYAa+pbYYZZwco1RHetly+d6VL6VNFjrfY4izW9l3Z08bZQ1wDNzCgGaA5iz2nVxLeogq
YYTVYeHWdJkz6b0efNfGigTKe7u1nlo/XBn1/PJgUCGObPCmCyer0zUslD42CtmKvNwEJN40QgXT
laXsgDLYbaZbruyvxEpivU5vEEaEWQMyFJL9WQ1tyrVILoKI+7iaj6J5K6nls+rPu8yM7rPeX3ky
L1wlgJ2IO0hoOM9nDPgGLcPCSP0Y2LtISVCaN+VbPNKeqsHaThyh1qm2jl4HYCSM95VvKo7AcrJo
qQoRfNHOWpqEzahPdkltxugP+l4GaF335Uc5oXtdzXehrQJhbna6Nt9GauLOVQeSsktWzulZZs2+
EmoD8HvYW2d0ZTnq8yCX+Q3hVLk1D95kd9/s1HywInuL28/vxBmfk3olYLw0KuQ5MhGBn2Xw042V
1vwLueYNhHoE32Z2q1H9jhnctza0vTKUn7Jsfu/9P9cX/OKoBgESbrb2uUln0alayJ0Re03+x/Dr
bZSP74o6PseZjd/v+IId8kO4Sr+48JHBxHI18F6dU8ZCMKiG7bPAXW3vlNTxxn5+t0lEM4kPq3dv
Vvz7+jTPkRA8UELFFtCVCZdn+RyETkLYXQHioXZ7k3TOPbrOsXh3UHbQj1rbv05ysx+g+ATJn14m
BlHC4Tmv/w9vAHrqCpM3adPyixZpAVKWWdjGcAQzNJ10eXyuZ/PTLJJ7SRuew17Gylh/YLO/jUr8
a3TWTLouvEGMbwokPWVaaqOL21m1G+KigehuTsqNYcwbozggfbPr3cr392WJ4yTywibuYCBd164W
MbnF6SYWEn6hNMTO2wGZ48Q19FkiL6KUIRmfy+TOwQQyMtN7JdAelcjeZWrotZ215Vzey37josOx
k8JVRQ1xT5/9FFJttj2p75ldkCEZpRUWE/G2PB3QHMzL8EDZ6UFFbLjWmmPSycDy7G2YV3dB4bzP
gIlLssXr+/KcLs6+tABbcgrQ2eYdOz31TYh6fBAKve+53mrp9IRNnleiiSi8epNoOjTZ/C3xzZ9a
ZYMq7qtdbd6W9karAk8vsNmQ/zFS+UNXc5T6DW2T8L/o5nnlbvpqsi9Xi+AcDrKwauD1O/2ZUxVl
aLf5oWdWzmMVGc9RNjw1qvnQB+NDCGoxGdQANHvoGbkiY9RpYGtPI8QtnPofu5FBpRS3BI/4fJbN
Yy+VD0NUvsRZfp87zQ5Xne008rUfndZ/kZTiX73zLXeaslvFRILFBvmahfqryZu7lbrkIVcrClW0
0OzIWbPUu/DA06dFz56WAXDu5VQV6qql2WJFIHCgxQCsOKi2Bp5WdQ2VP3JbQMfXN8GFB55nFs4J
anAOzJNFHBPgGJDnNhl5V/w7Fcmzyc1U1fEL2cTTMFsrdZDzNo3YctCq8TaCPIuK1+m3TPUhSaDM
YrwRaM992vyynNFr5+5QaD1C/TDQ4k7ft1A0Aizsiil/HVsV9kKlwFBGGjVhZ9Z4ZVxfhAsPEVVz
fo1gwRB5LBYhKvwiti3sQBJFYv98JFl5I2X1tqtQ/+rrrQ95sF4jYV08frAkkACkQiKy79O1UKUw
rUdscrwmGm6k0v+D8DWwy+xHn5k1X3366LTZVUfzprazXeuPmzY0txleC0HbHcTfWqLDea5UU0AK
6W3SMS5wvpK868ujiV+yPIEUSynh8GPPdRyGvG1CCoeR108PsjU82fSmndivN/6kyLda+kEF882u
2ua+rXxYlLXzNlkIYtYG7JvOgaYaSOjIJqVnOa/j3IXbsJN8gC0R/40M86iw4IlHGjwrCZ353BZC
l3gwJL6W3ThzDD2ynT+tbNpNuXooqu/X53fp1DnQCoTcMED7JdO4ipJaQRuZM8DcQp4Gz0jm73qW
vSddcQvTm8dyMHfXB70U6tIb/N+oi0oA9u2V1hRj5EFtx1zrCeH5G5B6/lhuBgddDpwdrXLlLr30
Bv495mLLxdIcoz6FaMQkp/dRIlHBCVYCWHGCz/aKQRlFhLFEPItHBT35prIDpqWgsRKoykfRZhvb
z1/8tl57wC5cXqLHigYA2nkIzC7Gypu6S6SJnHKe6rspHJ8nX7qthzyBxZva27mcn2y1sndVLf/S
A+dRQ/VFM9wkTXZdMR4crXzRMCfBT0rVthhvPIdWFW2qwum3cqHu66Z4r296tBRiD7coTQ9XJnC6
8QSLRUNuHFkxiiaiZb+4d4p8mqaqJYmMeGi+RdI3nKHguCsbQoeNHVsr59g4jTvOxxP34F9tuz73
jXK0fcqvWQMFdX4DQX03BCXlUlBlqlQB4pxv5TnKXccH7J0X/YtZQiz3IZVHuFUFcvDSy+GzRiaP
1O0+Dt6GbvJG9GaEWn+MZ1oXAtsKQ0A1k4dbmzX3W1/rb+0S/4gY3Pj8/5g7j+3IkTRLv0qd3Fs2
tOjTWQvAJZ3u1GQwNjiU0Frj6eczj6ypCuZMxXSvZhOZJN3hcIPZL+9/rwbUybkLp6fZbp6sKXpO
Tl2nrHoxbuMwex6N7pRbnboqW9gvLGW4H0YjQI6cnK8tmpceqH7fID+ZWxc5ae/QcrdD/yvWQuMv
zwYqbKIihAYB4OGOv3iqBRoQZrfdeOUW7qaqo40djysA+RAY+YV9xUKtp2Vg8rk5VJF6GenG6b4D
19CP1dWoICpe2P2Dqcwo8eY3U4ioOsl5nZBMRjqjr9ZdFc5XCWKhceMZGxSb/V6lYkZfYJ4+Z7x+
Lg6RKI5R1xzUoDjqiIjNs3tAe2el1sqqrextXe4HqOmZ8tuNs7qZtd2kz7+oAPx8ntkzUuFZzg+S
j4Pk+Fq3MabE6F3BngkXwJYhFHTzTa68O/37v7eHX6rlPz6I/uq5Kyh5mr7YQx3RqSHVKDUsLUMY
F4Zq+xE6N3bRbiolvnXny1lzrjo0PxrHvbNE+t1l+Pj75JzEsMryDAEG/aIOHN0rdchLRhWI3a8k
GL5Uyv9xkwRLmEnoGb4Wi+u0M6xlSknPwW0rSfdktfVdnlG2m+ALNgKGEazMM/rTDAEkMN8i3QRK
dQpE/Qtg/5fo4c87kXqsEOOALPpqZ5tSywHVFzJ5DgiNxmNeNHeLaJ7qZDyO5XKp9fbFFLoXwqmu
h7G+NVXtStdKf9bvQCl42qhtkPTY5051TAztUpuiC1VlFujfP9Yvbu7P+3TPMhIUNECJ/GxzLDMT
Nv1e0q75GBsXqvPaNBe1ve/Njx5QEmF9NNz/+888K2P90wf99TO/ZAx6FYqpl5+pFESzcXUqSnPr
vmVluVHEcASfjKJWpRWHDJMeZzVYoOoULbeLepwAE2gZGjeBuklL5objYwN7TWt8mqkGz+F0zbjG
v7/dc13py+1SXSO4gpOZ8sDXuhNYsLAoAx5lXU/Xwqg3Lb1es7objeojV8xD5Ronowj3NtMD86x7
coSD4a6tPjr7vNePffc9Wx7LsYFrwD7ps/qEVEw/a7469BeD0cGopR2I/ckiOobve7iBUjqR35XS
fNb0/lpJQ98Kc1+fXIYzwq0TzjutsU5GnHkLYXktVqXz3Ix+KxhqVcXa7NFGSKsLc85W8mdQ7Ws1
fxSOQHVaXWsj9cJwozcVdF79SoXuDKDQVm/TG6Vpbuu+vpHTZctoP2vLcB2O0XM4Z3dlAmmCPn53
h19lHX/xeww/ywYzqltSmvFri9kx0qCZLfZDPS7IoV+6wl+AvY79Wq8vY0ahy+U6ySGouFdKSHSK
Hyb0P96m/ww/yusfj7L9+3/x81tZzU0cRt2XH/++/ShPL/lH+1/yXf/7VT+/5+/Hu839v33Bbn27
/vqCny7Ix/55W6uX7uWnH9ZFF3fzTf/RzLcfbZ915w/nC8hX/r/+8W8f56vcz9XHH7+9lX3RyauF
cVn89uef9u9//CYLO//xr5f/829yBf74zX+pPv72+NG8f3x9z8dL2/3xm9C03wGGkOlLu8b/uFxu
/PjxJ/N3it9y4gTwngnujJCvKJsu+uM31f6dtBKkPkGn5GxmE7Rlf/6L8btk4Hb4tRQ3paD92z9u
7qeH98+H+beiz69LmKPaP36jAP5TiEslnCELnQMLfzq1f8Lcn01aYYiuSlQmmhx3Eh78kXSwl83Y
t47frhEn3vUWJLiZ1n9zzPCzytLec3vEVqYSoR6VAywENfTG9Z1BGaA56VwmGex9101QYEStPzj6
dyAKJkq/U3BR6t12TKubfkofDZfj2Cml7i1OoXuOsE5Ky6yN3fqqXeydvGRMN26d1SiYxGnNFBk8
lNyUl7rrlo0Ag+6jp/4+lodRg7gntmxfrWEUC6xQjvZJnTn33gyMwdeWYmdIUgjw49HGKa9jYT/H
QXkA7Nqts9qd1w7FK3WGv4ZxlIvRKFDYHoL7uQ7ehdkiuS0H/52h8ggcmn1jat3aVVDjK+MeoqC8
d329cO71jFAUgce6ddE6iV+Blj2UziL74joJIGUpMe1Ez/sqq9g3kXKVG0hPK85+Es59NJMlTl11
BOixKeEU9dKZf6ox8RL1RamybVF1hCydc58o4mWYeaU7XJN6JVhRSkTuDMp7XBSCr+jVZjn1SB38
STNaj83UemOzGxY6AMvSd2vDHFBQ1dedZa+1li9eNVwnDsLci8EPBQbL2zs2uoJEcqqchcpdZ613
mq9gouUnnD9YvoR7BnIxPLiZui4meTcs/Plj1dTeF5X9ODVMM83Z65xEr3Qr4KyozP35U/uaGz/f
XV2bp/Onnsr3OtRhLOJ10xgtm7jjXsKZRe6HEmHZHrku+aiMKXy1W2svb0ZeXY24D1su9WDyf0Ht
HAtTPNC+uzfj9LWq2kPTBpcuo/Zer1zWdQ4+LH4dDTzSkoAkCZGhn4zIZ3NmWu7ndHDQkA0fotaV
Nuc1m3AqSwkrgRO5q0jh2TOV1K4iEb92mcZNloWf5jVZWWU8UqTdypWg27t3OzrIjd5sxqKKPQ4+
NSGDx92o2kbYzm6mEbM0xfO8OPej2re/SJZ+oB7+6ZalSoLDDDpwCFXyBf2lVW9mRO0oMn6G1ZtV
m8KbAhZQIULlgNp7882FM6eFBdkz5J6hFfQ6wZyCEMjNbNScdHkEC91femobU+cQ3OdcwFrCVZp0
u47VdzL7ZE3NslE6rjCXduzLI5Qz12pW+XNqsJfPvyhZNjWL0Pfst/LQn28lDvizPENq7N5k1nhz
3o4wkVM8SJyHEnRM7bBVSDhar5xbv8ynvWA8zUt5hGcrYqTsJERem4ndd/56rn2KKk5bONlPZdB4
P45K2zmr83PJIMkaNXsPX/F1hjNVBIekjuLXhSHgxUpf06D6PrwyYzGY5s5Z1J28wXI0T46CIkFj
HmaDRRDWSIeUfXjexvLKlbzThJnBPNZ3ihu+nn8hT+T5DQtijOgfzZhLeVrO32sIaFZE4t64mh30
euSBTGNOcBasC8tsPXnOUtXc17N52TXUBATXkEdG3tJ5u9eDWMuP6Jpws9j6HrgsVFgm4CRfXiVb
4ld5EVHWL0MClHoxP0S6kQ8ABkR0dSqvkMZs1IO1rdYcd3lvNDjuYjO4Esl3o4baNpFPUW7SmC1/
fj3UmT9st0tH3FPLemvExiVghPsyj+XI8hr1kJMoq1/tafPnZO68pYl+XGDmDMSC+PuSY4W1ruXx
XH1qYFX3zE3twtG2vWZk7eXdLW/WVIU+HaKNUpgvlqzJSlO7yLsvsChqPa2sHlX0OcYHicq+t+zo
tcC8Ljiws8mmynwatLn7Ydb2YA5eJjZMmIYXuUL9pWfBzns001ksozEO7Vzehr11iuU+rXX3Ph/M
vQFGA74YG8aJpveiEeKsPEp8PeA1VX47x84pR4zGB9N6gK1E40l0ntL0/CbABJ3XOZBuQ26uf4lW
/gwI/jUA+DLLzyrCCEKhWIYZZ3THl7LNMKVZHeTLWyTtK2Q+lT7gtE1OuFyo8wY923dNHVyfo40A
x+Apy6ZNc3+0ey8xxfV/95boaYFER/4Dk6VTTf45JOnKEMplI/wMBnZUEvUhezHbOvKnmMkyJKuW
2Iu1cqPp4atI+PX5H6PJr4UJm2ont8A84oR/cWPyg382opS2gOozhQDWl7rglxtbwrFVe/uj6Vw6
J+Zpkcc/SwLG8J3zQaTpzrrFmL65GF1/nPCd53uTJ69LMRxh+m4X+q7Cyvzi5lzzr3dHOAgNAt0I
6m/ndsW/FMREaOpjXlUfARKqYTJC54YfUWq8v+Ukr5DdEAaoy5EBok1m6Yjda8RX0orXE7RlSrv4
Ns7ubLTPhyWok1dNRh9UqQgBaOvZdXODkWqJDvR9YbJJM8c89RlvN4t0pwu4LS22aRc7+3MwVdT5
K7bEH5r5sm+ja7cazUMuoxglG52V2otPtam3dd+/1HF2ymJtY3JCKpsp+8bCQA4G/9jBbdfzX8Mg
zAyyZJc05qZpIENUEodyhHiR572t4u96ZPt2ZbceJY99bMnTKcoLhS7kj8A0ooGGJNlB2oFG4ZLW
bO3POyUXl01Gijgs8rlJb+doyWsazQ4zkHjryIUTtR4ycJa4pBZDIR2FOTL0x3NlLFr3zis8Jgb4
dGkKM3uOV94irJWMT8oAryNtNUz83Vqf7FNrtU+6k2B2Q66Y6BR9Us30umzg77xQWP1752THYsYE
nCPBSJhvedDfna/VigRB0eK9npWd2szD2XlWaoabrp7GJL2PpamWHx2OUDKOhDXIvbWr84nOxres
TgFAyxjLHZPXGHudOT3EXekplXGN/HbSASXSADFVdjuMIyBq8Xj+budwM0p41PIDzmGpNJWVmMR6
aMcNOlO3giKpw/gqD79y/WpZ/K6yj+ePV1M2Zdc5pZd2yqFKasJlGe8GorjIyuqloowdNQiRDUIG
I7l+cENYNzVLrGmrbAKHHu0gUnc1F9OpChcSgd6a/VqgpJgO6l6ovcNURfw6JOWTvtQkwyFpQGot
CB7nbbcWXbt2CZTPgdisvoZDeUfFzVzPkXadyQBFhnR4efjNZxqXtKZ8xHSHXxmU8xz7TxYFTjIo
SOmO0iIFpPOliK0G9hxFS/vmONV9qoarKCtOouNwTuCBYVw3IHkr3noXjslcd00aVdkaSt3vY6WX
B8cQD7nM2mKalOsiNn3XWMYd/dFtqdmbc27SyGjHbguBEKO7xrlAN5SO8ZbB5HXn6s06wWp4VEwv
g9l6jIv2IjdmxortcNWng7vOzQwOzvizs0tnVSq0P4RrI/nUCl9UPYFwjh+IRUnAbD7PmIUSyNyW
muWlUPSHIBiv3EBkvqNGIAWhX4mwz3U+7focRDCjRNwJZO1L7IJ+TuJmp1Tx59zAGJNDrpDo/bqc
KgS90tEPw7Q7zamymTKLRXCYqNYrlGKAvUCvqSWfdpRCpt0+6HYVb/WyfMsz2TyJ0s8xoh5VaAch
K4mluXOr5I2pZqyVvMrcpp9WGsDfM95RxXECffKgTloNRSN8cNnuWnfLwGsS7ZHpbSbChohSy7g1
puE2Vyk1aWm17doa3EClXAcj1BFASJVdxpRKgXze0erbzS+M/Xm29OeNoyJoDKwKPhQ6L+cu578Y
eyeLqnJQ+tfYWi5tGK8ACfCtG6emGuRO1bOZ1u6lOSdHpx5mX6mjW8Y0QLqFxxg+dpzVoHvNoDyL
WLsLs8nGJBX7cp4c9MocfW+o27x5C2yMdFtM7hpr23lm7lcm+X9o0JhtYgMlTVgse2twUDFRJVXb
cFEX5Yeda9e5oQ6rebhcDGutDJDXEiu5cL+6TFNGD62lPYUmh5Sn7KzquHhe2kOV1oVfpRAwl6kD
0W2S3AyOGq+WvOIoFHQvYase/FIJTxVEYiur8gQkDp42BxeRmgm/jRbdt/FPyG5G6n5BTyYy19On
C0JoS2TAd1Fhl+3n61aeiiWZGCPSw6PZ9vG2TYfBsycSyMHO1nPOxghHNSTvzB+EANdakByd98t5
X0R8lbU591eRgpvP7qI++5S7o2v1V0W5bRsnkOhk4ZNGgYmdGgimywCNAjYQooqJRV92Vj6UcvnU
0xnG47J5rFymlNxQ89ALLkg8a5ek2TnilTMvL6NPx6qEP5TDaiLm8HJ0JSyMmz82Ue5nQjvRvul9
pN6hLnHd61kuW5TGz0y5sBEbclhQUrdqzLKHc2B5kxYep49AOLafycfQ2dOvptUNKlg/R0yu6pKM
om4EDoRa1xf7xhXdWa27t7O7J/NdLOWe8XnhVc4U4/e7584qv+VK+VzOSrOeS2wFlt+Hy4reZZ5h
e/PpsbWnN/A42wYOHF9OeUurJFxqv3F+o4TdLeLO7nrWCjgXYoj75MNFx9IPBNIoRtTsFhltkNAI
+BIoKDENz2hZpvmWwxrprApTJNZq1rCy8kAncjnMRqHcky0P7S8iNecvgZokwebggkPUgdx+JeJo
LIs+1OS+BrHhD0Oe7LIIwmMorODwLOZ4qwrgop6h9tSqMrYZmLttLHpj3dqypcq09F6vhktdZPB2
yxVrrNY5zHm8YQwXk2VoC7kFA/HmkvTbbipIViMNpgKrUDxEiK7DtMRCAsDw2qV9dobhFMhK+lzY
6PV21qdcN2gW0As2tNPouvWu0AxIkuHg9eJQFkNiUI2jknKVSLsIuyBbq+XpfEbtOnXXcVXdNQI6
or5qWG7KHSA7HoMZIXhF8K66ZG+XTHS20SpLa8ZdElpQiWjXVp1xVt04JlpJ0bRpn4LJYP87nXKc
UtGs8moW67FGDYB6ZLzNrRzKMfgKjWS4H43p+ryL8x7umvMzpTbqC4MtP021yYxe7Zt5aOwneWZG
uWt+ZZj/uuGRUWdMyTCR4KSo+nOKYBVLYYzJ9KbKDN4BvO2pGBdGUXZDqG0hsPiUOZxJQK5pFD1l
1ikLMDEFvV/cyVkB+GcXASUdW0wSiILLM75UdmPoeuxqdl7yhcondGOUP5fQ57YD/+zau5A1kL4d
vjrslFyROrnPKsZFulrhIQW8b6wU+BNbQ6U+XHlaqd6U2nzLPJK7pk9Nm2XAJqnyn/MFsE5UcwEB
6JM02jJKUUTylFaRtQWKPI3VTkqvpwvk5Coqi6g8xlu0F+9mK7bZ6Mx0mD0OFG6UtTFH6T5Q9Leu
A8QbdHbmq2pypamCBL8yoMqB5Nbpe5xGNprAHyekcg1nHxnFpon6etOp447JceBOQVB7qTzUU5bp
VF1SHIZebGcLP2PWc+7lUhWliO+dEXlqASx/PbcxVIKZfUwyfE3sXjK75IC2wEaCZ2t21HhfIgue
E2WatTVsKv55PabBel9yl1LDHF+fX+gmtXqq0vEFUSYNbGiNG5rzwDNrZAZAoRcUVfIfJyoKCYnL
8TDqL7HjlPBK6JpfK+AVDME5qhHz8In1t/NYugT/QImqQb8SBliHUNOZgZOvQn6LhUqLu2aed4lu
eORQ5aHrCa6cvnTw+peV0sr0j295dmg98LBdDYhBNRfCsJn3D0Y7c/rNnqIx+6IKtMewOSpdf3F+
xyQXLhPVZWgEz1MWswWMJ90C8bmI4dIC84yInwhRuaV1jMtLYdpeiVi5Ecn8Pma9WJ3t7Pla0nMK
mxjOjhpkwUmIwhob7GpltW2j/roYpdBWeqoGGSoksK5EyZvZN9C91ZrEarIviqo5Uo+3vDjh4Ddk
Z6NuEJiZRgx9U/QpK+O4+vbmfAzUoDW9YVKfLcHmTpJS+MXIc3Uyo1wnWld5//4onuegvpxEODPw
hExyMMH0FQkZ5bQ6GKF9mb7lHT2EBW0jLzMgWi3E0MHbAV4lSg0GKEV8p0EsH5UurXCXYIwdhNiJ
5GpSYk3zph5EY0yBBFZLnBy7Eg64ZF9ruYL0k/F0PtJ1htusEinsoPBgS027jJb+eXTq5xAhet9c
cBkgs7wIDZNVnk1+ZgZvS100u8pwrwpRgoWTHiCIjD3NkdwbgHx7gfQtMno+O9vzozs708ZAEqUf
35Yl5e8N8sbS38hNFJ9X1gX/BUlKDNE4W/98lWEtogVFYl19685JRsSXyZCJ8BVBWqBSkzpEF3ak
v5mhCkOU3IJGaL32NTxZdYO1KohAi9aKVufgXal7wtBqI2LjG87iCCWl+B+0Pf9PDcufGqD/477o
/4dtT1X6i/973/PypRtiXNKPFqrsk57f8KPpqTm/w2wJswBAMEcOL/2j5akpvzPEe57AQeYGmg36
mn92PE3nd5S1OBxwXksSaAmZ+bPlaZq0UBlzAGNP3Ybul/rfaXnCyyM93z/PowS8aJJdjjlC12Jc
42ulTKFlMQPDsyAEXrZR0VeHRnCwgCJMa6F34UEx0/AglMgjiL5Y3BvmQ1eRs/iZs8X+UiXZM80Z
zNVtB0lE0Jhryl/1pmgd4VukEU4JkDtpycpaue9JGOkb9taaepfm9xm7VXWFdaFE93mVX6N1pT7m
lnZlhJBtqem3pS20lTHo4SbtKb/F/SUhD9x/MBr1SnuYe/0pi6leZGG0a6sQnCm61rPpbrOiuI4i
VEEyvTvUiX60U3GnTtZTpi21NzRorGqpqR5nZbwc0rZYGW5wsPAevRId4TDwHKteqVNpbNxG/2Zb
ot2YTHr7ltKvOzRDW+bM89Kl8F++LPnLkujvodFtjLb0wUd4BsF3J4YHq6n2xjgzdB/pcEHRZVDC
7CY29JNlwToRZB+5itcAwFi5kPplkUm7iEipzYKXMKoOVvUaIaEBqvY0atlNKYSnR8u+a2HIrp5s
O9poNGpEqDH9AB7S0LdFM8EQOW+tbkLgSRxLDHkYOxCB5fplq054cgixilIA9Q93ah5sXetB1PYE
UNKxvAYMVN4SoZgWpaLhtQ0hDSA+RA9GiUmz6qHbukr+WBcIhFw6ifIR2+W1XOQmMlaWO79C/kml
Yb7og2pTqNNhKLQ1ZKyeakdw41iv4Ax3tZ3tEihlB+NoxJLtOey8iM5UJtw99PbbLp52g677naHt
GxtEeWJ72Enk4o2A+pi9Few6pt8DZxfEtGl1a9EuMl7k9F26dgrYn9ThEvUSBJQW8zZ9couHWgUc
Q1AVJdcMy/uhkx/C2FwNGhfKLLGP02IPpg+S22lbGt9C8hJPHZd5PcyQZ4BZRJHqJbOXjR2ZE/rY
7r2VNdqh0gXjJTYeSPqzslEPsGM+DANs0hC3V6c81by+Je1zKT7RTZ6bl1RR9uk0vDcPYRkeunai
752sytpJLmbII0RVCG9gOntjLcmVqfQkIeXaQNHBA9DuaVY5rTvKjoRkMulwboLOBJsWwncVhUuK
wJnb+ZmCmvs0pX6jGt9bhjDWYnBTzp6Cqm8dbQ2Cdj8248rPHbvadGVxaCu6LeN2qAp/gui3zC+U
HsxyM6wG2XUbXnTzexGshuA1bsdtmWfJfojs+KSY+WWuqPp+dAl5yTfmm6J2m71SdNW67etsFWSB
u1eLfKNM2lFpU1isLLrGNBCak53FD4qRG/d52Bl3fXnq7L47uNFw0wlYZ5oG/pfMGxW/Um/ddTYx
EcycRpZ+X9TL1irBUqaHiYkrM0rv+x7NkSF6G8rbSDl2Se0XlCxNNz2khrUzbF9xAn8pFtS9poew
JcCmTjbbsTd3n/Doegp6aVYyMc87r63hwWQowUSjm/z5shWV34zaqePZI+6HMAwg6G+jKnPtC7SE
OghNGGe5G4ZplRFim+ZLoDSbnsxaS9+Kotw79YKmrkZ/sVwHRrBynNwTCsYxB41lBddDe7Sqcd3I
LKDuvdQaANwLv8/vVFR6pqLdDtDkZ3aybrWbqfhmjRU74Lte7jSCf3uB9Xu47xZqR6i1s2ES5RSE
yvVS3MCwHtRbJYsuTHrHhvogzGHFcEHYnOCb2gxEX4EqtnakbHNVHGIII0r9ytUjX+gI/7XP0aRy
1uYbHpMfd8gCcX9xCH6F9s2ilqQgNwz8XZdUCRbIUskW4NREOy7MW0xB8VTU031pKb5pT5sJgfCm
01cibDaVKnyTwFUXzEx1rvE4JxkdSudiAkBLnTKmWRuE82Ou7gY6lIv12RrDhUCWbmlbMrQKvEW0
TqYJ5/KtbNL13DzF1tHJ6c7yh2mDmtmmqXLamtnJgbRqcuLtOIeP4Rhfp5O7zyiB6Rdx+lY76w4F
GELIbQ5sP5+FV4DKy0ZaBbFL3Z4KLaFi7NSe3RrrGERPWGR+V+4zJM+DdF0RiNb50+jEd90MGgAo
36KFz3n/kteZB5AO1jKQaA4xnCJ5i43L0P1Wh+V2iIdNnttrBZmD6BOwur/Mn22XvNX08OfJ2o7x
TQxsowFy0E2RN7jaTYPm5pSX3qCpPg8eTb7Sw560I7VFm8l3rImRfy46tY/FRLQH2KDa9Cda6ccI
FVFHIU5G8z4ZBRBvKmAW22prdnPpLZr7CVEQuD1+5yIdXAfzpk/qa2tQN8apWWI0yRWKMsocVH4d
aAi6Gk7i13qtgavMfA1JpUZEj8OiXzRus5sbuE2b1AEX0flKmN4xBbwVOaxeI9R81vdAfQ7Uqwny
SK147SABjyVafWm8Ti99p39t40fa0P4yhp5J1N+b5Jw037UeFSUKfR4AKG+0/TK5G5DHdVPzstFu
c2skmH+0km+coLXVEnUzLa5Um3jaq0G0D8eZbk1JTwuC2aLb5C5kSbYDZvsx6HKAVdMa/mNvGsmL
neByMJ/tfPJz+FZIHT2lH1bOuhhcDlBxFYPFWmi2yDEukVv4uSzdzXZ+0Uw6WNTQC4FgBelu0dtt
j7o1GPgrZTZW9jytHevQincX6xrVuCzzo8DklbG5cVp9MwHq1JuZPInRKA0weVFS0TwF6rhxADyE
+bQ2QhQklHqHe9/2Sbmdp2qXtdamLFNCNkYNSljMtOGoBjw2pUlfA3071MOz2bmrYrERbZnaXTi4
t+WkXtbMzpY5jpEeUo33ZN7O63L3MzTmXRDcJehm0tBYWbl2exRjHvuVYd21Aan/PDJFl7yOPRs8
QtPJnmafdN09QuO2HW1R+0Zxl1HaoHQbMhuL3KGf58p34hgCySAJgRm1HWZg6K/1KB7WJSlNOkpA
q6DQXobhhV1DXFDAXTW9Z64RbszBfKhD4zpw69XEDpCYtXyJqSIF5kU2TJd9YUkY03Abxouvttto
dnGR4WVmN/E6q5xvgEaQsHOsXQPDfAhFSDwKNkV81zsF3HPR/J4NbYgemIzmHNNzXaYq6iuix11Y
zLe2El0amXs3oTQM677fQD6exsmhxzouw6lWDjCcfIa6894V0FC1DBA080UzivcmxEpWqV/VLfaj
xhz0h5LxDS92vhnjSIhD2eiiW06MDK6tqGQKIii3LYl+ArFOkW1gHPJUp36y0vd+0Hd6bflyiExr
EahxTKJlLtBP694M/TI7GJR0lB4cA0rNPZ2JKL+a5lcRVxB632RzhWJcdeiN7LIapk0v0Jc2CNTa
HFceAGJpvAG+hJWTm8+B+1m65WWVNbsxRelaOZlKB0se8iLMaJa2iklsDmJ5jCPtMPKrhRJ1V1U7
jDSnADigUzH+tMCPox9HffRzvoCDlCk0z3VCQaO8A/25K8X0aBMfBnawiQsmmmBdK1Xgb8kx0lEm
eKwjxx/c9zgrtwn07+1MaatGn1T5XifW2oAhzRb3GiCYqc72gTpvym7eZTzG3GEIYxjwxNm9hd2Y
2XOx+VIWxl1U7hcD66oG1orY2ysYCKEyd8jtu6zc2eBgUsAxSAi4WuFHMPqbaPwNo/CbuKS9nFzw
xk1WWjcWxx9MAOg2e4alHZ50pVvVRvVtRNUkCN84pheC6gFs7oyUKDtBGB/p3Y3bEz8Exr5QgQPW
eXWl0XoGsZN+pJQREme6zXUEHEacScy4Kyp9C/3YaaVL5mN6QRZBpp3e9ECpmHxO4YZbMJcJ7KUX
Via+DZXx7NhRvsbBX9ezfpcgShJAiwbL3cRWzB6kYGHQEoq8dQY9luUqBBpYDYRelrYxoA1zXeFF
nb2Kg0e9JxQlti6jd2tavJIsjiDHnWostuLLtcN0MpCA9GDph6MG49N7kT50diexE/5SJ5sljfYg
D0BS+Snei/IU9fDwpevAZAYGPkllwAYZott0uugGfQ1/H1gCe50a89E0LpNexWEc0Ew9WfV1raR7
CL4Iuio/XsrbkSq5sAO4kAld0j2dF9q0/ZHdvi4LTopt+q0FOjzRVu48+hCjaHLKQ4e5eQoeQCht
FncEzWf7DimuRusrWoorm2EuKH42S9wd4Z/pmBXiuljnLIh3ihUeJuWps2TwuxuX7gX2La8N+n08
T7ehqV6a1WdIRS8ILgaiDVB8foexGIrP7EWqqMd8wSUBrRfu6FJtowQCrTJfNYVzaqvgGLqrFE47
rPkuU7udCoIlT8xDG5a+irhgQZCSLxf2qB8y7TGGhSu1n1SSpSx4zd0ALYRhp5bmg6KwVUekNMrP
hGm5uMxOURGu7eJWdV5aNACduvQr/a0pbE9zXwr1MAfOFhwsAIRgs2xS/Z7BFUD1KvK/eyVOyTev
++GxIgYzzcu0Tr246daB+W0IUWUAv9WjpLh0rGqAMKXheK6ToAyP0PEEePJ+IGxWEtSmMRWtuGPw
AMJk8uBK26hz6g8QsGStC0Tmaan/F3nnsRvJtXXpJ4qL8GbSg3DpDcmknQRYRTK89/H0/5fVQqvE
KxbRPW0ISKhKIiPDnbP32sukbMoQZTK21OlZEDLa09PM/UnQJCyisVIDy+/ILinbkW4pBPgeVsB+
TIIPuWj9GGBKJZkBUWLx0mKdXCmS86G6aiQkqCgtqQKHvvihpw37+RuetL5QpI7SruOlWRlxvIHH
BJsw8zQrPDTy6JgdjMvyNh77XaZ7WtljbmfBlSF9celWvBiOvrwalPByJjnthEMYBZZR4CAeT1SS
ldN1dD1tu9ctCkOWnXlvFrdaLKzJVLN1gs1U69w0hlvLylEiDVwTsqMVWc+9SHZ6kLIlm4xT6V6E
CqGwfJTnxmd0Rsp5v1n63leyB1n9aLLlMOeqraTNqooUN1ZLiq14P/Rj4Ix92XldmWxkqzklZcS4
oEbAOwg/tCS+AdZeTQGr5ChobqCpHUCEEHhMvO6uidRyJKymeng0NNaCmiuYGSwZyXUOW403jRGO
LmpY2R074TT36KrE+mdu3MeFIaw7k6mXlN+kYbAzhZr6ULwPMkKBNI2hX+lNfb4NlA9ismwKU9Ka
+pvE6s4NBSckWH8hIVVo5jXz5sVpy9Ok77tCZ+Ps/IrFTzXbVQgnSxstthZhXeuEYOfGzczu04wI
0VPq77m4AS+z559ttyGsZFborlr8QvDzFVRW51L6aWo9u1S2VWaKw6LahFwh8kaeR9ZWOYQFQo9g
aTvcJ6AI/lSu2lQt36pEmQfK68SzIXLdqgJxX+mGweRWxQT1WTni7cPQX7KbeSNH5ntZYhOCDZ5m
gV4lgy9VBOAMvVO1+S4KUXF2+MtXqdfJSY+r2HbOomMwP+lDmcDS0pCjPYldRs9DTifjjEFN/NDQ
vFCZL0vOFAhuC1iwa2pXYtPKsGR7HJ8t9X3O3mYxWQVzum417abtU3sSE1+DLFfIzhAObEClY4z1
2QANCqGQSKV5YP6KvF8n3UiBewQjdLzNROPUZzbR5SWBqPH4OtK9NhK2zEa9FTptnVZMaDox98eR
8QZ8jQWbRC8Qxg+iVEI362rdxR5ncDSp386keO0OMQvcBwSwUBA3F72+T4w3Ef1kOVJ2NjJXRdCh
8pY0rpG85JvIktZ6KMyoBFNMfep3RX1XEgl1b7o3aLWnbvJLZfZimO1yT9+vLwvViHEm7wE7BoiV
yfgSl8KDlpjsDCSA83pP7A6NqNDxr/pxU2btdqpBs+rK18dNRV5EnXnkSFMUzyuhF7fLdR6nDx9R
iH9To256eVsSlhwSvC4Cho75Oa7Vu1pJuXh3ZGuQRPuWpNqq0dZYQ60EM3ABZjxzeNbV2hawtbes
m6yNb3Xeg0llk68mN4TAZSN7OvZFwffIiMqGSSBXfhZS0maW+TJj5GEFW3GQHdUot5BE32jX7Ymg
a3G0Lg2C1RYnEhnO716oHyu2/UD40It2nwdP+BeQkzX/2imJ0nkU2mQVM/ScRBwVC4UdmApC+yFf
GdLZ7Bvjezyh+mrJIbqGy8ft4vfqxwTXB/NeEDTJjRVpRW1/ZCwKIEuLZixPAd3zQJkvYWddtOWG
dsgu21s5m1Ubt0R+EU/DuUONRpUxvaKavw+FYWLh4limYJA40zwoSfvapON73XS20tCZLRlj9h2U
QUbbLyh5RwHtMW7GcDlztfKxSrHZGmvelQAlSyzkHgOl7ajNRNMO5GeqLjAszJ7msaisgzpXO358
Rxjww0jLKMprebIwD9zPSbc35msexAHbs9UsyRS0McaGpTMt8Y0a3OVavNOogaPuEVfyq+Larg2S
BfPs0IwP6tUQ4q1u2uPQXPKAvZOeNlcplw1CFyf1Lh8PUOhxOQ92clwPdlrUlaMjq5gDTM8tCKhy
OERrU0rvWxEaUq6doybfyQTJqhlsrkL7QaL8TsAHyarLyzBlbxWIjyCXd4XV2WqMCOVQJz/7MVxJ
oGdWZPhSCYwEAlBs4IZ6w2CsrLxlnmiR4jbv8MKkyGsot3tuGgWsrtDLVg7UJDV9aLGjzobIleuH
MjLWQVFfpnLk3fiZay+tXB6r7JnLsev01Vw8aOp9qvGmJirAw2te1t4MA7O/Rn9FWOeKoidHwyEk
u2C0pg1dcjD2dyOW0FmpMko3IenUOkIsy08W62gGBivnS6Lf5AtT8OZnAuiRLATF9t0K/v67lkuu
mm3nYFqP0Eox6vQhJe01KXYkbpFswVHqvVgY75UBwkXqilnodhQnsFmrUCc0gc4qvuZIv4Tpw0LP
EWkvFun1cLJuAnhYbfJeMFBIYJVlWuH3BKUHZnQHTfItHuON3vXNpreaySskDVtW3XTmPLWb1li1
JN2bffoQZdN2ruQDNToWOPidZyG56kbAa69U+rYt2HtHmQQ7kmOwoVO4VFKbSX6RmvJ2xkllkJRD
YgrHOkQ9tTCFoBHn7cvVU5NRqyE4L4cWknNrGnvG0dUm0a1HidCdY5ywMsTFU27ED12/jKwvxVlN
/WmOI4CM+XWMICs1xZZNc75pJxZ4M4kfjY7g6MWAsSNBwskzAxLdPK0UmaoZNyrJ6ziAWf8qJ2tg
IXRGpXQWSlZkyDzxvBmjdps1UA0gPkLrv/60JzbEVuvsNUh0VsytVqE5b9XSsHMRmQGIk1BIbmso
NKDGI2hri9GVnXejP/WBjQt+aiRPsyxs1E6GEVdkwBXN8lhdOR2REO1+fYCmEriTiPsksG5iRaRa
kPda0yCaIFDd0uHcUIyGRuZLwXKQySFKh8ivlZ+4EZmMaaIQ7dyqJ2jQx4fsZOnVBZ+WuNlWRo0e
B92ATgpAUU2ozJj8KnP4kQy8+SlxMMVTEws/0272qpDaBwRXBhINBUYYeZSzeyfT/TSZj2aEb4A8
UALC5LJDMsyhWrpm1657U/NFr8X1H5KiVvdUpGysSuS207bBdHdqkl2kswRVk9MG454Lv5/T2ovj
p4KJm5WQtV0SHR/JXtwXHrwyW+ZpqcV+lbIODUPqNj280ogkbkGj+clKitWZFwKI59AYcUKSHinL
cu2qFc2ykqbhep6inaYXKKy14UaqhbdAgCNZ9exfQhQEeyMovVrsrD0BFtkON5ZTJzTLOpC60pbS
Qz5L0mW+vsWTXhDImWl41R0y1Wwu6dgCJaWgwmievS61KILDZTMOAhj1ZAFxkTFjj9mor4VcuU3C
FilErq/LGcBwMfgCcSRGfriftGDyYGxOK61hq5/12yXs/To1fuLzW4CeJsYx3WBzQ4BdUOxnYqGk
aN5PGZ5qdXAqF8gdbdNiOcJuXhv07ihcfn3go9hvhJqmj7ztWzEWrR3Jlvdqeh9WRnYnGhsysitX
C7UbJVKTlWS5OFMclHEY1pE5fHS4utmd1m9yGOtu2xsaRFUVrWM/rjuB+1NbIEbo7dkoraHZLq0l
+13MqGJmsDHU6XYc5sBrzcKTxCXYpmWFTsDIO+yElBnf1t4dzJHVXo7CVRGwCxhcCxQEXMKUp30y
qnstMuqNNdT7VAmDvazIvL0I0QWIYiu+GjbOWBiLieZVCC7sxJCQWsOk54Hmtc7oavtrEgsF+Kgv
JplwpAM28wJ2EM8MWOohR2+eJrsy7zeZMWW+pXyY5SR7PZ7RMNt0UMepfDWYbmLfVeFbNhq+qYwn
Le/MbZAJ8aYLkp+4esxO33IhSrQ6wDdKtDMr9Sm31GKP+3aELys5fKNKeTWCMkjsITq1Ukq1WQ79
cl5KodxEgOeBCc3XGMWHrFQst0Hm4k4Go+lC5bkeIryIjIg7J1srq2KqZ4xZtdGvb2njjbrab6uE
RM1MMbC6T5E2wig6CMSjEVm37M7KEkTHJF9WyXXcFYfxD32yFD+olbdBfuVWWA+pOV2H0rJjhkWx
V8O3LBSsO/zNxi6n/M4bvwiyp0GRD4bGDpBWD+YgqCsrSp7jQSLssddbV1b5Qikm01xOvmgdK+e4
YZ1VEzVdpyaTy34qIJUfIlpPSEa8/MZDnBPgIXS7wWDOpSvSsLJabLpLfi4QBawAzCj2Wowop6Rc
1moguWkRvZVtfkelbzmsy5g+GcE5tKJXNAYC3VBF1ooAMFfzFNZqMNNIRzhMMzizkBBY+QLPZoIc
MJXR/aCg5NJ77cCkJTh3FrqbJumztdJTAEQLA7cwzBeKyeIchG3lQ7h8jQ2zf7lGSlW43Hi1EVbr
ThaeFKPDv0CjpNTldD8lPSElqS/3A6V7G/HWLfpdampn6OGEcBaLP4Vyv0mKscWPn+F7kxO8Bhkv
x/YA8ZaAZJ25z9WQe/FVnvxNRm6tOLOyRL3yAbHMoBIdz6EilH7VVqydZUc7Axzx6wO9jcgFr8Fw
1fMoTequu2KdfVz8FML2Y7LHSLmbW0ZTcRRsm6amLN3QO0RrJZpo3YNtz74NOoGsWB+6hdWLVK+2
VG5GAawqyIBvp7o7DIho+sT0sGyuHOJ/zolptvCLjHKfM31FRuGwHNLG9rNDUiEipjIUNkLatF4H
ryrQC8ETxwapN9qFKYl3CoE+5VQHa0Ev39tlMgDlivrW7AXwx1rYwhDmWYsCwRd14hPIV3hQmqAG
M0q3jZjxnvX1DmWXk5oGTZlWjq7eAddWPfZNInw1VWO/jXP8J5KQQqXPHAujOM4qWZUCYYbacFLK
wGI/wTY9F8Td0EBvTwuftS30xmn2QLzy7dDXqJ3K50DURjcwwx9Mlqg5Fh6GPPfCWTV8eCKveVUH
yGLqcxBJuSf2yKAYJ+GtppWUSzTSsgKGnqX4tOvMqK5O++60pGQjjHq3CtqWTCG8EJO850JXZuk1
LUYSaUYYjhLGT1gEwNQXEL435iPCfxihslmue3Yy9EjBSYKlIgNDuGln3KGRuw3VHGiuGjchhu+I
UQv6hxRKxqjrvoWjDZMQJPtZk9AtTmnkNIzScVLyuc7x0Uy7jRjN9S6OW83TG/P67irSRUeZ2iCv
2Kgh7o2CatwJQvEuDGl/WxrazHAp5ZKUocx1MSw/N4XiTo4D6VajgXHqjvHAKPf6usYNyyo0rEiI
EOEKCqs5yOHOWMMxMtt7ITG7ddFcafuFpqwzS87XE6stdJ0c26cFEVJbRDDFC8O6SYbQqzUwdCAH
6dLAiqIPTE+1LKqe0C7aU6H5SRlMz7LVautcgakzVOXPYAjC5yXJX4TyzRjK6DAv9XzBSbVDU8od
TGPtoRsa46LMrNmEtUCsuf6xmrGfy2bk+4Ia38VYXKIDSCiN4rZaD5ImAIkxnqva6Im3qVk1c2X6
iagXl7gOVhTFjNCktiIfOOXU0zG1JbGuz9VUlU5KNqgPJa8+UyG7scE+W8pqfIimODloeTC7gRCN
KOYKsn8LAA0LkcX214dx/bcYJvbGjI6aVhpbsSnAiKUBWDCIFF/KxR+5XEborQtmLi0jAKyAUd1P
8N7VYMumglY4wfIJ3Hkb5qwEDZMtD6tEbZdE4bCDoQObfDSKw2KG9UG6fuQtCj4lEeN1kLDb9sks
HPU27i5jFPiRas2XUYVeo+mvipBE6A6uGrhAMKCnK6WHxZBGFH0KPK+X0hZGAgreWZtWo9Ysu6Ks
z4MkGEeNscmE5iyT5W3VAAsgspjseMnSGymSVyRhvwlW3RzSNNlWIa2mISM60oVkH5PfA2UmWzc9
DHuV7m6l1OnzArwWzHJ+zqUWuhZJ3eelmj7yKiL1FR2NHcRF8bCEEF3TcDR4LTR1g7Np7+Wyr2Dg
gGwpVD25mppLUavPo1LSuBVasenYRh40PYkcPemkjR4xscYV9bYRkmRndaBDpl7cmulQ3DKUdZAW
JE6jis060SbjguMI6GmPU2VhFICPwZhtyhgH5UY2Q2S4tQtjq/ezuFHWOiisX2Ko4GG0KG1rJftY
1CTaJf06FtXi1Mo17mgDYtNpnn2CJust5dpNPuLTNLXsPpVYMWorh+hoXj/0QXlZJnnGJFalvxGC
01LVwkm6fqRTqTmppN4ntAbORAl1xux1OsuJDvbEJAkX//H86+9NY6Z5HbTFL+Ze8KoWyU6jGWBe
YqpKTpziYDEM+OjDWttxL6YbXR+mG80Mx50sqA9LmyD2EtlE0srqDmox9YcKP7XJzvN4lehkSVjC
vMZyGzSkKq29mPYtI4A+92DiQ19NegUJKYW23yyacrR0/FGoEGQf5QVz+26WHxolsMDH8jUmAMZZ
mYV33ENNdq1MPpFthtYN0SEGouXLDARd9w29YTLvo8nq9lJd0A+AejJky8u1mC6Zp4ttf5Ri/sOQ
hY9MGFp/lGfhuaObTZb2WEHiBsghIQXkhck9/IA6CHuvMoR8O7VJeIFKDYlo1hjvLdlBTAsLN6MQ
UG3WEldQYOWYrbyRKspsva8CyHfKE0nc7ak0wbnCPNWpkIpxX2jMNPBGyiNCilvD4ZFZjrXSr3t8
jOy4TcYTGl0Zw6YuPil94KYodYlSyJfXaCk9Fu7gcQlF+DgpnEPe3x9YE1GmjeUJ397xwcDFRWcH
gtRuNYx0NeM8W51xtgKA6jDBlLNONObWMPUuoTJpd8h5yhQFdiCpy07DKfVSJOo6lV1YbyKqr46q
DIKYo7cDvW+fUUxcjf5McQppuk28FnUqeD9KdBlMuKvPM9ZjGyEY4DQhOHNZx8qtMjbVU3NtyqBW
9xNEygVXgrORgmLwK8fVhJPAIY+nVdu24TYWGwlb5OYlChTlIDCh81IDybNsJfl9EBvNDSX5JYyF
atfBW/OroE4dqWiy1QSHjIBgYOs5CE7xSEmagZmQSBN7upLk67GY7lI5uAlN7F0R1zHnVVP1KY5l
8grB4GetkYgjyoB6MOxhIDq8GTXhEqE1HtpAP5k6kqFoYMaB42W67qZZcki6jv2sTmgcPV1e5gPG
dm46iQg5O/OdXLbbXOsSv14yHT7i4OZs6XY5aefRWh7zitZVD43KG4cAnRUyA7eZmNt0MChQ8aOH
i8b5iQyY+J4ftJtSPFVxrJ5UyXiUg/K1CMTnuJ8fuECYiYQB6qVC2c8mxJCwZDRWZuOxECvrXs87
N7JG9WUepOuWw6Y5FaDlIc48NyQseosiGLgCV+QxtQQCy1K1IbxkTz0S+YOJDksbhme57JdtE6gy
FDPtEhkYIQg51nu6pB8SvqNANradkvC7yoSQwau0N9OUQqoW4ZK1o05fBHiRsxqIfTDQk9F+VIWK
8LkR4bXJYr7TtAwbnyvzK0X3i5OSOvqtUuZ7dbC6VUU9qzJCC0KB+YoWYd3aN0giieeb0mpcYRm1
mfPx2Jr4eFapmW7S4NGyOu0mCl+h0iKUm4N11Zv7WSyHO3ya4DuwczahCLtFVChQd8gq222SwtHp
pyk6T/JdGZb5Wh0hHhidcYCChCR2KbtNZWJ6WmEa403YYeMfQQQKgCfQS9MAlYcWKGHa7c2ctcIM
Hg3aU0c0UgXrRjnctczjvUwE4c6HQdmnFc3jYBYjFVqjOHIA5qvV9U4p8dGsMA4Qi2BjQjE7QBq+
jepWAs2kWe+LbPSSyCi8kLgWqCBKw8LCyMCMLk0TlIcJugDzo1zzZLKwPDHq8cgO4XBWhpLaWsbj
PEvxKZ/D5NSbxw51xEoFGkZLoQUU5JWFtfZSbGLmlVoGXKOp87FaTBNHTGPHnMLX+ML7WHqdS6U4
ppXw2otEJ3SzEdrCaGA2vsymn6GXn7JO3ObdvMmsaVVlAMBdsTdGa6C/w0gRDUq1KsUi31jhsMVZ
Z7ha7KQCcZpSvUHn/LrosEDN6aW80mbSWnq/hjPCOwLDTBI4kF3cyfyPxDhk1U4ImCKYCloPmZnY
3qiR02VJl3gCatOtRSyUOFinvBTfO1GovGBmkN8BWBIrcszUX+5cbIzQ4zS3iRkxRWAfOkCO3ak9
aFFk3icm62CgQ7cagETSrisY/06KZ8YSF02ahTugJ0x1MGvQCjWDI1BeOQdpuwM/6+ABg+aOgrTw
7FF+g4yoRsxkbcGXOie6fd0W1KP07Me2XWqmPbob4FbiL7TRa2FSdL/W2/tmmj/wh5j2VqROe+H6
YcmCX1V6gGYJhVpKee9XyRx6kUpsDs7Y6ziLa9LNlcuglHvK5WalzvQzuGOwffa1fFwkeTm06ZNq
5V6sBok/iektM4MJqsw8n/CQASdIWnVVtlbnJcQv4Oe1HpJCPoRStQvCoF1PKsYkddI2bqXOHyrO
kDeLVps3AgZBvjRO8HWE6di3cbgZjRhNrqqpnpSJ5gogY5Ono7QxKtGZADe3yiUUF3GvZejd1f5Z
HgCeClOyk+qdhbzwa7OFyaNNr4nJaD2plDdNv48s1MrMNpfTYm6S7ikae51pBUGWcUtB0sSSl804
oehDnEKPtBKquwJaIu3xJEKrMAoLRJwtvK7aI8u5DfV32szM0FOd+mQJfpqYTG4qRJ/4h6bOkkui
I8p1C6xPv10F0YOiPooapAl5YJLW677cITdQgfBiHfp4X2N+CwNiSSd6Vnzv4ApS2GsovItRSDaJ
Is0OGCT4RhO0UDk0fyrhG8YJS6BQ57tRbWt4RFLqqUUSgG/S4EhZDbDbZrFXy6UKVSA5snaNbpwz
7g6EvWXW0lbK9Tu5mMxVV3Xc28z0rTFCm6FUOUmX7R3jz8Cb1USwtZD2T4nLfWcGl0oXa6jwnAgG
FLNOHSlE6LulWEvO3c9e9cHT5UMG3QXQ1iGEa1oJwjJtar18MIGUVqMMQ1PB8ESF/M3VuG7SFO7F
ApOyDGLerUyb9oWc3w+deisncXfCZ22nTOGBtf9FbpcfMY7FG/S0OiLvPfLv68wDMDe9zrjTUpB4
YRyuqp+EZuyrxRvLrODVIWqLbNCrNU39vgRU2A4ULNCeGbrJygKc5KIZQIQuDxASYUTDxUl2kLWJ
2wFfahsJ9oGYItmPdXS+xVsDvW+xGlfJobLgncnXGEbD7vpVX+nDRsvC22xs2LwkLO/Kto09i0ox
oNXBU7dkgh+Xq3DZT0s0fRjDc9FjdIZetDtY4XtYBsCLDVHBeSTa1iKn/pghQogBQByL+vPaZM7c
Mnj9BiMEcpBqtzVvojyLqaSj+6YP6G0rXtfrj7FEim3Z7q0hZT6mBO+xnGuuTio6vQnMnMSvRt3y
xEXBnT9o38YwgrEhSzlef4LoQO8VVm2+idFKm10MU0lCAyrFpEsVXSl5o8GsMWLu5MzqMlP01YeG
mmqH8A6Oj0oOdAuwnFwIJyscywgtG1sjYtB1bv40GwtMlcTwx3a4SDVfMMTxY6Ut1UvToXiAiaK5
ojXdmszM0Mvi7JVin+wmS/g+oHS4ZlduVREbUl2FjGChc2ybuxFfFRK4qV3yXjuRP5R5owg3SKcf
dCId/oXZ4b0BK5XiC7emoVzhrQDONLJtmG+DYlwdciJcioafVYrqOqkhXjDpoPeOLWkvYnRkT1J8
JZU+1nlv/loEzCIR6QCu/SxgcZR4lRnhQbstRzg18TJfYgJtwVKBlCFfjGhqIT2l8OLbqnNqlmJM
TQD78nr2FGl5DAadewxKQP/2LEQKHhrhe6uHzV4QJIjPmTm6qjhs5Hj40Ul6dZ3yiOv5Vi7lxe31
cnSiDrjXzJguajTgIbMnYxzKbT8ODEtbjFp5eV9EOe88s1RaJwhu6q4mpU4Oe4AIbrc1BAJzvT4/
Bma3H6O0XZta/SriEeDXlWDhg7fw5s/lRRVYK4ANuEBDKx0NyHqq9hMewkNsZc1zqcQHNTe0dyMQ
NpZyZyVle57awLgA3P0YWaj2OBou05jdGEKorrMw38pp0DODHNO7qB7PPSoA1+iRSU/tZKxBxUJU
OsWPLJUv/RTPN51GDVTcm006X/SAqYPF7BaTDO3WiJtyX/S9C5xS/lCLAov385RIy1oLuft4bQzs
2yPUR1pBLHM1BsO8l9wSYDsrRwyhIIQFOdKltdxkD7jemcSFCNpKtYwISecC81LikvzSC/7l2PqX
9dgn59hPf/xf/18pKuVrgNvXisrLKxShfzjP/vqB/62olLCRFUXdElVdlEVNvLr+ju9XF1mSCf7D
f8W9+2rhKls6Fht/SSpl/T8kTPP/Wvio4TlxzdL+S1IpS/8hkpKkAfyH8A3CROb/RlL5Tyc+QZZU
QzUho34yalOyulq0tpr2rQnkXWobLKG8FDwy0OpvrJL+6Znx9yGuh/7N50ZifCGlUQMuUewUM2LK
DlUGP67frvRfj+LvLnhf/fbr3//22+NYANxErXGQYjLsWbCxQ/dm7Rsrhn+aoPz93T95QbR4JgUM
zbJDosPzzz4y7ZvwaRlN7G9C1r9/MzLa3793GZgZt3ZOD27wMjsvmGm5kK0cKPz2YjP7Q8l5N3je
7N6Rq/KNAfVXZ/PJ/C7sSZEPlSg7BJRoWfVUjKb757vw1W++nuVvdyEq8E7CICo7sFFc00Mq0xvZ
pL+JRv3qIf1kg9EPS1abWOofcvxOAILtwtq1wX1qfPz523/x+5VPFjcLkpKyUDKeUJhfvf5cWTtR
j1C0rv/8+3lZ/+1efw5njAMAiRFu3YF5lWVnJXG6TAH8SZsvSA82TcJjy6Tmm3uhXb/23xrp//No
/VfoZF5qi9wk2WF2Rm9wNRtg0R09hGgu/Yg7e91muKjereB09s/BC+2NwFP3WNgYgtkMT20mYA61
khvYx4/1zXpaBfbeO3oQNhzwG9cVNogK+VencIJv3Fe+ugXXv//tATJrwh5jrNEOaLQbW+/Ug9HQ
Ig7FXS2o35g5fIp2+PvCfFortGzEQhaNHo77onfivF8s+/AkO5eVM/ve9HB0HcHNvlmYpH9K1f8+
2vVd+e2UdLBUS1442lO3P8XO3rSPkf325ydK/uKFUz4tH2otzVmPuvcAG/fJXEHSnPbTBmLZaVnZ
R0yxnGCd77Vteek300refYR+tPrzsT/5jv59Yp+WET2ogsYsgvTw0LijI7nQojjasmpdnom1K31z
jtJXz8SnRWXoVU0wRY6zgz4BGdE/nVV75VW2s91+d5O+2D6UT0tLLdRinV+PId7sDPtl4cJBgrKL
NR+h+9B/9+h9sdzLn5YYK5lGWLwcx3144kCW/eJj7+ecC/Ig7OOdc3fjJt+c069l61/ef/m6DP32
4FUTjo6Q5NMDlhr807it17ICAPQsbmufGAtwy95toHNOcu8cj96zh6eg07q96/HHxHaG1bchg188
qfKnCsM0mOMn16fFzS61/eNHuvYvm+KIaMCfv7u6X7xq8qfVI7PmGX0fx9hFsu2Wtl+csDR0Vpze
q8RSltjebN98s5pLX53Rp2UkNPUYLJr8aGPCrT2I9GAlS+noCdXcYI+fFX4F8dgf8wZPvpgOHNob
oUUJ3OJigXbWU8vRl6nfxfF+9ULKnx7iDn92XBU5/XGb7cVtcuEe28njvtz0+8pWnO8erC8us/Tp
IR7NZpn660Mc7cftuKXdvz5N4EH7yRfsH++QspzHc7pq96P/vidMxdZYEYAs/Js/Lz1frAjSpycb
5oDa9NdCwIr2YQ/EFO3bkYkIyq8/H0D5Yj2QPj2tQJkAjz2n+AC5d/v0FjjWWt4+FZvDCeWWI5yE
E3Et7KLZ3RnnzWO7affh2douTu/me53n7bun7KuL/fmZbpqK/l7PD8HL9KY9ouwmIiR/lu4Zd3fP
fz7d61n9y0rx64H6baUYl7JFUyvlh6oUx02EchYUBk9CyNEgNm6ZYr3w5yNJ8r8eytA/vTR9Q6YY
eGvKbugO7stk78u95zjf7RX/fiaGfn1XfzsTMNm0NNrhur4eXi61s6zR9Pqrc+060TY89d8E18nX
/fW/r5ihX//+t+NUWJZ0ychpUK1PPnYEjo+bvm15KetNYXvPR8lxtus10vL/10Ner+hvh9S1oLLM
6XpIt/eeSvvwYr+v7FVHTcYFdJz1txXLVyf3acPVhDbF2ZmLOHon308d27b3x5ti9c0j8O/rpqF/
WqYSVsCkmq8n0nowdJ3cYf9xsOSxnfU3C4Ty1T77X88B6SZdKKWHYW8yx99Mm2Ez7Gfv2lnpjrb2
EYs7wy5erVS/31iIj9ZQwSlxpUPqrsfdx3f+mV9VL7+eoN9umxHU+ZwOcnqo3CeLpWPYsN9H7s/9
s/A/nH1pT+NMsPUvsuR9+dreYsdOIAECfLGAAe/7kti//j3OvfcV008cSzNIMxIjuffq6qpT57is
MZK1hmbb998dqV6d3V/tsJnYgHlFgyfIFo7IOV3xwuefYliQlhMMATfU/eVbaofaHOdz2TERqgx8
qfGHZCugaoJVP+qgcTu20ie5WbMUS4aPWsJBqcRpqmCUgOuGz4KIdgiABZkOw8Us9/3p/nBub0aV
ow4yEHwj4maz6es2wvAloUb6/oeXbhDquEK5ExWRDJv7kbavAkcAuUSPeOr9jy9dgNQiVKMc1slY
Z75waQBBn2WRwe4BoqMBBdb3m1jqP3VKQfUdpXyNJlpeJOLwnsqfI/Lc9z9+20xDBelvW4YKhbyL
+xTwnRpAePhHMvMltKhxfQyR9b/fxsLKIi72l72s45LjehZtXCTQSA2c28Ta8f6nl7o///7XWZuS
mg+r5Jz6ibbJO6uRgawGYL2ELGOXMytzdPU1bpxolrr5FREadVXdwE4it2b4qXv4Pp04fYd75Y+2
MkkLGwkSVH+NJJNVUFOHsMWKBNW7Yip1qFnbbB3/oAhnLcY1r+qtgcwr9Gu64lGtQThbwS2X7VaX
DcU8OJ3nPKkGsXOn9GoDWCnzjRxR8k6M0T67oMV17i/Vkv1lqQMOMqM2yS5oXCAvrIssLe5qRgcd
IsmI2Xv6SNZ0iZfiCrSmYDDhgGsDmkrJa+bMr7uvExCxng86EDvZ1d4cXEGwRDNC6/7olt7/LGUI
+HQIs1rsZqegNVF06jreodQTgxD4BG4Hr2CjGWuu6NJmoUxCCg4+rgnnxiRU2uF5ZTkHmBzy9hGQ
49qz9Wp5/7tboMr9927Ju17jm3nbo+zwGJJDR0xz5z5vmD/35+z2bvyPtLh66fhJGLFKRvpRky/J
3x3XBHSvL61bfacMwwi4thJLOE4l+cyslPg5sWo9MIAqMh7IMzjGyePPmmL3ki+tUQYCtTpIEM4z
NepwBy2QkJIdgdN5f54WF4K2DWFbl4J63Vso4rA44nzJhLiNvWJFKU3b/wsgIbPx90oPXdOE4IdO
/QYWjtl3nqH+PB1IaHLEEnWOtNjPovNNnEEn0FD1Wm/Sd9GmwVPSHUml/xEfQTNtP2p26ZiCHhE4
btt6bfi3XUhI2PzdO8AWgCe59g5iPoBXC7F6qEDRsomYLIdXGYkbZFKA2sf9a4F6hLfVCsKlVQPo
0P0VuEafbm0n/u8uCBCKYFBhg8dSpFsX8n0YiLYjrW09XcjD4HoIaeiltTlmupGfGou3C33tEXD7
rCsaZVjGS9NqSVMjIDYLUWtbDvxySeJKzNf9sS19n7IlAbKaQ9KyKZLgXlu4wQCi2/EjFj/uf37B
7CNx9vfUieDbQQUcTiKibJaP8MT+YGMbPeOsP/5jE5SDwUZgGBvmN+DLy/b11Xecg/mFt9jK4i/E
jSEP+vcIzmF3Bm8DXmHWxbAcB/Eb9197ThkOMQHPe5DMk4OKUWI9aQc8XfHMa+wAz+R/NSAqZUAE
1NXLEKVMfZhDy8osx37TeTKuBb8XZ4iyH+d8ysIgwwzNiQ0DD/BT7OixtbK88zm/cfhU6vyjEAMk
slDJ82vTf7dIivep6ZmreYE5q3vz+9Thjqb/mx2EtS9WZ2wBVXEMg9tLCAoT+8FpTti2NopzyVtt
OJ/vln8xfOvg4EEOHgA8lgv9A+Em5GwcYFWxfA/mpIOhwNi5qRHohkIAY4Z/4/7cnxGKdPf/22uV
tgnBEIOQCfPdun5rvr5/WpZSEvbFmHOW2/fQJIfi0z6ZZ4SPQWFIdPNjDk5AwhghwMhc6caCX6yo
lOkAM08lNhW6gaxDZ7yD4RSLYyLC+Ez0k63fH+zC6lwp+X/5rBBdiQshRiOwH36N6I7ekJWbRbz9
tFJo3V8G6FF5DGbDMeqZdybGNifhrkdmbl8jlurYF4QWz6blEPKlP+NW740HXH2c/jbpb6cM0RjT
xbquWIMFt1VRKEMTgbVclUGe4m97HVVBtu9YTrc9PFz00FF0WzQekSnWBSKb96f2moC4cbIUyvyg
OFWeUD58ndtrKjI0v03dNcHlaELC3EKZ3eFN//kZt4wRGjW0yfRgZVmXNo9C2aQOTDz5ZX7wGNqX
/7R/IvYJW9R0B3vNbs/n99boKKvEsn1YDrPdNl73e4e8mfDB70/cVRLo1qcpk6Si0KmFBEbqAxmP
fA5/MH5A6T6b8G8AcYlsK2RPSj/XDyxSZDKJ8OaAqo6lb8CTtzaD82m/1QnKbjGJDKz0ZV69xhIM
50LIbHVw4O8PcsntVCgrU6QRJ0bzIGEQLeJ0hDwhPnhcS8Etfp8yH2WKapYIsqj+YJ11vyYO6q5x
wpBO1Ncs1MIUXU3+L+MhiFqSCnMAFeA0MzBsZF/WY5vc0tcpvyMu/u/2NmDiGdLqjg3qBZKsHM+F
vBaE37Hwv3rPX8DxKc2BZt+oCdLjD7j4RqIbm5UH2NIrSabOP9exCdunaMDYviIJYD2ltmPbJmx4
hQfr4/19tNTKFRbxaxiAYkIRew4zb32FjD9P3w/26Qu3kYdbUtcV534zS48wiVoNCAxOZaGhmcyA
i07mi/nnUV8DcSwttkQtxoWtZTCRXOdqe8F6HHAWRmPtLM826cZZvgqz/pqjMEtivpPms+zLbvbg
t+R70nF/5w/u/6rNQzXhtj75kpcmURZXTvlUG/PZHm59izGxU/W1WMFC+EORKFs7Fn2QNCi+BzTA
hkkMP3rzyelOp4s+PZInhyDzO5/rTfH9j6tNWeABiBTmfDXuPoflNk8e3OUV87508CTKsir9ZUBR
GGbqbPK6X84eXW+ggZ+1aN885beWmzKtnDSAtzPBe3IaUMwjfrEzUH1laubDe+vbtFmVFFQ4KUzi
K/yfmW00brFRaxXl1JJ5f/KXHBWRetNJIGUF4KUqfdg9iA5Z4Op0/FcwgRHVfhrIA8ITb2xkfDyv
mJClq+IauPh1PKCQPRdFzw1uM2d6Hc2vyrS94Lir7PtDuioc35g1GneJTFgr5jxaeHn1Z3CWQoxX
w8feGrw9t3Ucw/JFezQLC4EwwS0+zNrpHffj7U1wd25sbVZvxYWtIVI2GaRbk1RK81Arr/NY8/Pp
G7dWQ8CrYq/ei0uNzL//NZ8s6EhRc4dGti+v75yxPyRW7+3c48/aCZqt4q3ppOyBVCi5GADFhxeh
bGMKS90ZCIkdYha7j59wFVuzYDdFygwwmSpKk5KXfh2HqEh+TpKX+xtiKW4hUjagrrW2YIOy9F+x
3UAs+nhQyff3lyluGnvDrVxaC6hThRbcjlHwIlXZvBC8XXmD8RSSp4s3g04DI0Q0jXFBaaM/I1q5
sjLXDX1rZSjzABXApKlizBhrZ17iTEA+qba2T57ig+qyLxr5jL4C5/AA1SrCGqjhAP4q+kApiFtb
pj3AAzFYQ+9JYSo2HgmOg/8J9WL1UTn340b/aOynxHSJlEvoHxJ38VELBBR/lBrvCiiRAy8sVBoV
wEF0qL+yKHGZQMYky9Xx3xb9msX+dS6CUqnOaVcnyPS44S7d1UBofe41f3KT3VthuiuLcAXo3Bok
tQhFOzFBjPpcv3OMfPMJwDGMDjTtrGBDvnMjItDOXfO/ljwXGupW9JmsoP4m8bfbV5i10AS2Ul8b
yXwcboyExralpcrKA1hHfLjwor5Pdfvt7eiu5dKXbhoarIbqP6niwR45P4kzL9zBHn7m+jfvFMSN
iGaAN4NILtzItZtmwaDQyDUFVPigZ8d4mM2LFbjW3gaLmet9jGT13bZgG3nK+Pao00s6BixoczYR
qEME9FHZjFDS2RiN+ahD23fNr1xaHsoOD4HS5EKL4SAP1nif1rdIPE7X/nUj06CKZOISAfwoODAv
EsHu8vGOszBpIKEgb/paoGbpCXHdHr/O5dA2NbhI52ZeowfOkiwE2gLniYAmk3xrCAg+g8gu3/Mr
u3rpfX8117/bm/IMWuPYdhAANK2YSFbn+NtX0NIiSBvbKAwklXmwBiBfdwBeb3XUHyET8rO2Cxfu
5+s8/Gp/FPhWqcXZDvm4np+YnaZ7bwisQeDNaFdwTEtGiEYPZuUoNvG8dls88MNduFP2sotYF4fV
K73UkWx3zUwsRZpooKDCnRsVzKpoi3d7gH8aD8FWqO5GeEkRZ07JoqqYHIB6h9wHmUzI3RHgs9fm
cyGIeA1C/ZrPYFQg41igeW3TmiiaNwrjsjnIDgMAEGN+ld5oobrdD3Zr2e6lHXR1K361KLdKXl/Y
LkEK+mzKruyGGzAH6Mil4iH/5HwfTuTNm306YMNPrPXWIB9tG/3KBl7yK2ggYciokKTI0TxqWFzR
hsYr4QwncC6b2A4skRDO1HMjcRlj7Zq5RiVu3ATXx9SvEUOWKAlBWI4lLuFSuLwr/s+Pfsid3Kkd
xSafnFU5oInQIRm14QwSeN7FPDYf5sGfjMbB3OBcg2kOx+ttcg+tbnsei4C1y9j6xcT77nhMyLOe
W4yT2EJC7t/6i5NFOZGoBYlB5o6e1z+AnA8OVuhA0HS0+WgN8vGxGjdcQiteYxe/5ihJQO9yltrE
5+3IaX8qoFhrmLDA6K3eCp9m7EVrnXa4P9sNY90f3lJg5OoX/Go0Y+rLOMxbEdFtIN/8d8eT7I+1
G2bpaFGuTFhnqgZqApiqLWTBDlj7Jx4xUP3BRGGAYGbmj2KsJtrnFbmxx2i4Ut3j3RzOK/WCJExm
wRXwdizcpbWqlwXktkJjlaSUPRfhdTS9/l4SnJdPxN3IW+U+rtii6zV/awxUIKkFBKbrK4whJziV
oylZLXEOJ9Vw9jiiuW6b5mV3zI1xc1xrcsGnpgFMHBgGFI5Dk5evwhGM1ARUOnX4/bdVWNb325s7
Pf8Mb/e324IDRQOZtCq78IGU4+rM2/ohLlvRy4ZcWAnqL6W+6NKtHsrAYBLJSl99rk3NQpYmd/3H
zH7k7ZK8iu7Few9dDtFYcP9uAWqCHrdx6sza0+zjxoR6Gp7S0faIAsKVAyAs7Em6uktqzgjn9Hgo
QsbOKkngghDnJ8VBaE1tf8bTEVpRgFJUGzDdoo7F9ia8gSHA4GouaCTJYGfuKh5/AS6vCFT0IGlY
qRHiooQ7Pur73AUUWjTIsL1sUxN1JnvQchAw5BPJfuPM45HdVP5mfo3323BvsLbxsnZUr8O/sc2v
PfxldZhuKjO1xjtOIK+g8kTiDvb9bKo2hOr/gHyZSBuO1Hrr2yFq13jy4eHKhwDxJiKh7o0eZ/Z/
PlZPAHfbcAiUHxwEoGJhRGwb2EBQ0u80S7PY7wNAU3rrKViKZINAa3zcbKSVp/2Cl3/dLr/Gz0GW
mK0gA+6P8WTK0TErI52NoIOYP3HNWgXdgvG9eh+/GonjsxpFYLXwM9AIMVwBqoBTB5VrtX5KZ1q8
0peLlZrPpYAILcMO1ZcCxBUVrpHGiP4I1iduavPEW6PB2K67dpwWPF92PmW/RgRWyl7uQBrnp0xo
o9oCQiQJOCbzf3SMaGhgz4hcnvclHl82gzAOHuCRLpmx/u18K+ZXB7NITma4X/MD53N34xSw8378
NRxUyzXtBYRMfh+mIspUorQyQPSZGUI7lMeqqKYVM7RkdqlrGDSJXKEEMLugyDqBCGebjHm34iAt
xMNR4v73KKBLJBZhNWHpDQtMdsY33CK8Rx7XwuELyWDEbv5uICm55iIDiIGnCPtSPdQEVDo5+fZa
ZAPPDo+sKWh9127D229iWaMuYGZqU2gboDHj1bfAeWOHbm4jMolsi4MKb/cR6NeT5t2/DheHRllk
JWcnEGwN2AH61p+sdyh5WeRgk2Z3MT/WKsEWfDxZo2IKSqWooP9FK9tuIO+H0EYZYfuwlhBZ8FlA
Lvn3+sRT0CpdO3++BQvSjDhFsdfT4duGUx8Sm3nsDfsBdEoPIUIxq/Upt62bTAP/esiKgb1xTHzx
UThuLRQroi0wmpv298PpDbyr+vH+Il3DSf89prI2b5VfxzRQ2LMA3d15gydeh8cwZ4Gw14J1SDcR
ULzOSdFFqzYOZwvcSKjRdhNzLS+38DaWaYSfkOaCqoC/zg+eB9RKJl97oAoRDiLNzzXy/2w8gmxq
I5CNV5mefvxzf9CLe4YyGeAm6mpxnl6kZZU5v+8R88NY+/rtGxfw9b+nNI0hUZGlOGUvW4nsn75P
u92KqVvYFjMFx+/FSjKuLMZkPr+l+ToZX18X07w/JbeNqEwj/RjESQOpwJeDGioc4DZI5ff7X14y
AyplBkblXARcgHtttF8rR7AiQzmIyIko5hzCVPHIDfeRv1ajtuAHolb/7zk6aw34eydIHUqEsywG
MKZtfpKccMdY2GIgoXd98H4ZmgXJTHIQjQNeOiAOBsKHMLbmwv2Chop3Xgk1LaSHZZWyH9kAOcJB
wejn1BoA2dz2Hdol+vtnaIpOY74pcIVl6wiI/B9QZq/sk4XAt0wDB8FbCU0ECZNQz4iuGVkJ1h7i
Pq/hp5a2C2U1erB/zfDcxJdZCG2z9tB93d8t1+rFG/aIBviJBZjdIMyToFaN2cB9TnTBYTaNwerz
FbKXnQmqftvT1757BdrIBLhQtwz1HaWWvP66Ze19YoAL2Brci5t7EUJMjvU5kMGFlOpAkt1uJIUO
R9iViFvBjOpr8folm0JDApUkiAphnnKEUSCMRK7UFawB+T6ytqxLm4lGBGbiOazDHpPTWdpG9ZGe
m0sJUcO+Gdxiy+JfyGsY7rGwI19wJGctNbsQvYGQ79+HSu3A6neW+vkMo84IKoAPnDER67JldPIV
O8nH2UBI703SN2eimmtkJQvhKZmGBcp1rOSJhmZnzpAY5CHvgKMyOl60FfFiYAM/gLVljLUAxW0P
XKZBgS0gQQMUshTvDElp8NCVlQ0uwtxUeShL3t/f84Td2N409i8XtVjt1FHxGB7CjGUnnqRx8AOw
1WdszutVHkKsA4w791tbGhBlfAa1zYpUyUcvhCCraKrgrCuGp3/7tvD3lgjHqgKBIL4NSRYwcKIS
HCTMAlv9Y9cpCyNJsRzG4mX0xDq0VK5WkOMOoYjXQLbk3wZAPVCytJ3UQBZAK6j1j2UGGYYh/cB0
rXx+AXQkK5STEQhsKgWjfPEkHtjoMzR1K/ATFl/hWSNM7PO8CbZnUkRr1BMLi00j/oY8SOpggHBz
ziq6oJXmqEI0JuJXdu7tV70sUyZAA3l+BPJy0HMJOIpDVu9r5nIKhNYCkE4vpMvp/rIszRuN/Rvb
mh9ilr14sgCrJteQASgQXEp6hEeGegf6TItHlQvhmd5OuJ5bWa+l8VFuStmqYK8TIVg0QcG7Grca
VEihEK8Hw2sEIqmVwc3b98b5p7kHyp7Bu7hHKxAUCiFmUmoGSjklQ5i0ajeAluBxUKt+OzZs6DGo
FiXMCALQIg81nVOGtbf50lah7AIrgIgzE3C4FPG7G3Yl81EN+/sjXPK/aFqCPlQGdQSIzBNEXvVi
Vh3+cEmlnCRwi/pjWFeHNmWx99OWB12xJr63tYgEiJxyOp4i3b4QG9Tkxn2+TcGiasRFUJ26uq62
kZgXlqgozXYQAjyPi0J4lviK36pDDn3QOqo2PTPwLqtVwScoIGFfm/OUvyg9tEAvzCTaUjW2bxr4
lB9VtWPsFCDshyjXpDWbtXRN0lCqM6u1YzZmk7eFc/IKchlUSx0eUJGzQ3jNeHz5c3+Ol3wNGiml
qTGTFdk0eXX/OZ4DwjH+oIGrLf5UavB3xYC+RZ+RBIqtnIcUr3W/2SsA6NbmnTf1r7eiltVxkEM2
2zOMmdyiBFAMWT0JPEJAOZX690QwXvsBienT6ettt9scK/0YGz+PmzW06EK9HihX/+4CKN1YJlbR
BRQ8Gf615tDH0/VlZtr5tOAdHPAHmQQUpOCp7HH2SSUfR9SNEURRevKnJ2vPvIXot0xzSNRpDdVQ
qCJ5L8bMbARxYVR5fUJPY5OaB0zE18ODXpFndzAD8uFu3OPmcW39b2c1ZBpXzEMrDTVx1eS1JWrX
pcdE6IiiXaDpfuzaCMLHRzY/ttPLyrrftlk0vHgcM17mRbSmFQMRM4iwVis5jQU7RCOLQ3D0KlFY
T14/giMCnj3UkAhXBysm/XoebmxYGls8TREkLDKcRwM71rLe3y38oCTiMJcxglCX2Filt+Pj5qi7
b6DyevwRyB8fDvTm/sxdYbO3OjAP/NeJGSRZTVjIR88deMVG3aIO0H+dYcjOYW/5PjoFI3Gwv+zd
bue9eQ87IHqOLrK9xlrMb/bHbnWBsvVCUDPTJKIL0lZ0kWQLUak0b077bed+uAk5glhofnmuAW8W
8KSyRDmGATfy0KtAg9A5BMDLN95RH/WJApH3vQOMvfeA6rEH8xmFRLO1mIm/gHmY+/EntxTj/sRz
1zDzrWFTtupS9VoRSegFau61fbhBivbFMN4RSQPT3ucTrNX39wFWAqVuKWJAJX72qKDcbt+tOQke
GQ6sGSpYsB/nmmZUXv08Prvmyf5CLQK40lBGT+wDADJ7ByhSC3TKhJze3jIMR0YwyT3iWQL6ZaN6
vuwTk0ee9vhzf2xXIqFbQ6NsoAp6BOj9YmhblNz7lm+9+/67YTzCCgKri13uPGFkM3nn/PdcHR8Y
XxcCKqIYW37SP/6HPbEADcDMMfgMLkD36Lou9uh2ZeNfjeCtPlLO7yArRaMO6OML+jafPKw95uuE
SpqnJ8yW47xbT98HlFx45sfO3Nk7MAj9GI+bH3Rmi8Uy/pwJgn8rFnMhJyfTuO02qYooinP0B2mw
l+3L9v2pJYCcYgGfDqn+PReY7GyTmD+P22vhoAu2yfvrtUCCJ9MQbkbpeQYvsdkreHk1ti8vuDhf
UHIyG6Bv7LUHQD8eHlAagn123D4esdOQCrzf+Oyd31iHa/3fLwOUcKPEJfU59qFvnqR6dcG2AIcm
P/4J63zFqV2ISoqUhUH+AnTcUKP3oEcGWdZUB0aVtAMpHpOVDNyCb05jndl8uAx5q2mewEP8Lw1A
CWwp81Aq6A9e1srtZ0//1lxRJiNBIkGaBh6U9yR4CDyALNccw0WHjTqy/MRfAgW8LJ4UfYDr35Ch
YE7kfR8ZJW807h+xNO+v91K09Yoe+LXggaZARVTNGE98r3joZ+j1rmmeZOiK2vHj9Jhqdhpu1cjs
Dto3vwmPK80u3OQ0dvk8NlomxgHrQXeZN7TX9rHWIdMaupDKLv1qM1pqBS1MAzQ1Ky3Ou+vGatFw
iGAQmaC/KKwHMSH2UHg9YhsWmHYOxaQPYNlCSqu2hKf7rS0Nb96Yv2Y16sILYkIa6xVP6oNssSvR
4YV9TWMWxGkQY/C1sGBKbHXxrcM9Ib3d7/FC4YhMoxDKrsyi4aKyHmq6X+FW5S+RHrrZST0qs3A2
SS12NdQxb+Nba0FZgFqaam0M0BZYZ7gBalo6NIc/U0d+ZZ+a55UBLTi9NKzgDEmFc86hEYhQ/MSy
zjqcGRuJP/hrXsPSclAGQGLP8jmX0MLgNUeRdLvUWMvzLn2aMgBQRAh6ERSyXoJrWDU0QD/+9dPU
VSuGZ+hxo0TdE93UHMCVnKwCthduDxo/P7aBmiD0wHrg19xw29NklsY/As5kGj/fd6IGuRocYG4/
PNV27J8htBs6HLSw/PyB3UJ/Dhq3K+ZiaSTUAc6lQYuGeWmDR1kvjGqbvkVkbd8smCIaOX+Bjlxa
dhhJVdWkTD7YZMXsLN0bNGBeCs+olxPQbWk/voQH8PSCQSR9ql+HQ2P/I0wSb7m/rVumlh00JLDM
MWxEYrFvORCGkDnTwzd2M6zFvhaOwDVo8suGcgkHEc3ZhjLBc5xFhM+2jKwaEtIJpbzGwb9QNiHT
eHmeqfCoFGRYibGxxqh6mc7fklBbAyRcEuGRgUxXI0EY6QKSVPkPW406Jww2x87K1eC5UGuv1j7z
ISOd7EXFMdKee+684ihxC9fINc/xawpikc+kel5O1h28HKJpH0xHciT2u5ZoQOdtaryAOn8NibbU
HGUZ+rFXxGk+vtEDhGWd1FixxLM9vGHuafg8A1mgLsmx34VMZ3/GlyoidQ3xI6K8M498a1y+IR2/
0tb8arzV1nygf00ZSCoqPOB7nACo72zPvngmNSRR3TOuysfyqfMVJ63t+40tOIBXn+pXWwl/qRup
RlvJQ/+djQSKN+3a0i+NY27z17elnj2fe5ABetAiqj+ap2HPHAb37DWKcUauySj8tdzsEmTluvt+
NRUNag+FqxTXWF/WL6js4t0xqtXDzHi4hQIft0846P9N4K2BuhB0FjXAmI2ptrqAS3SIi0L0E87c
XmPb1miUloM8XZY6AQ+JJBB6c0bGFZp9iRvVioeB05mMGy1lyC9bAL7WUo4Le5dGwzU9UJSJPEwe
1z6Cb4Kwoicpl5VdtfTxeWP/mqFMZQSIY3aTh5eL2bblw2UKPLHo/20f0dC3QWkQeSqyERGQeAM+
3oc1wMzCBmWpAz2c+TiexHTELcZtaq9bzV7fts1QL/17QtIpKlm5xoeH13LHEex91VqryLg92RKN
cOPSWBah5jp6uTAauXL5YsXa16RoxYdeeH1y1OUFdbJ6QOwTc+KLZuxz9sVMDTAqWvdtwoLjcHWv
f20ViN30mSqN4+xGG7UP2WiDJfHx3z5O7cO2KNpeUtF3EKno6lvnXszIjE//9nHK5ewnuVTU+eOs
+9nq3TY5NPqajVlyTK7Ju1/TMvFKFl9GfDz+GBLSo0j7uXwdC132znjPRqa04gEt7XhqY0rn+iyN
1TB6XcGPJBuqxJCEILMlfoisrm4f7s/Vwiaiix96yIFGsVbB0d1JJyDWtwOqbiB+ueb7LOwidj53
v6Yr4SFsrMr4/mSlG9UJgfGG3t7hfudvHzCZrnHoiikOYNHx8fqxqk/StFfFlcDLUr/nJn/1my3T
QBXHhPVKbXRZRjoUFfTAFRVc99IhGpM/Sar823alQdZSqA18HgUIG7dzOk9AFUNXNRsOr1ijzth6
K3aCoktsucYifXvaJBoMqzADe5Fa2Lw+a0mkQmJ6eO6YNampBWClRDNjtmqZ5UOOz7du53CbkoQn
6FYT9ekCtbtZ2+P1q9YzB/X1ppjpTEN4A67NR74XbXXbrwGYlwZJLWBXRVmjhriKFFQcyCRecQGX
PksZXShXnhUpxuA6Z9rGD8o/HUPpP7DXAjdTq6C3nYGckB8Zo4X4hb/mU9w2JhKNdW2mZixLUGJ7
Kt+asaZ+MWG1O2uc04TVysTcPjASjWidFBSvRjGaqGu9tptT7UQo4Wvsfznpkkbd/0IqRbmc4utM
uY+nVzn10umfjIhEg1a1sQryYfZZatTtVCZL7vd4NnD/dd8lGrE6lqkiQnd99CQi6urDZAtmumIw
FlaThqwW3dRN5xyfTsnwKurK8/9qCi7SBd2+DCQasAqh1eky1fhw4UgnWQ+fR2P8zMxxc39Klj5P
HclADsaUqfD5wZD1+FEzi7l+21hzWOYjeGvGqaMpyG16mRgcTbZhCC88VG1v3u/40lrOT5tfl0ET
hKwGaZfRGxuioJrqostf+cq5Weo15QkBV5AJoGIdPa0FjVghGBA4X/Hgrp7grRmhHCGIhYt9Mp/J
KDIm53LCc1WU9A45ltzoP5P3+JVbXdwFxwgRpb8nKe6TERwzGEj8ErjxBUhJsNaGF6AWw0zP3keA
mFaQNgumhgaDYkCiIszDyknmQXlaj3bxGs5iYalpvCfE6qF8kEFyVy5CwkPNXWxVO+gDe+w+0nwF
Gb5widDoznKUBVmdGCCumAEizB+B2lpi8PhPm5XGcmZVOvJnqAWAOaMwYgh8oFxr5cWxNPHUAR7b
mJFZLp089THdsthJLuPmVl2uHIUFu6ZQB3iEinw8KMnk8dN7KkIJi4Wadf4RjenT/alZOhAKdZAL
iL8KlwsG0I5mvMkVsDcmRvOZi6biVrpqQXcnMdeCUEvDoU62UOZZkPPYSryeHYEdcaQVZ2EhwyEp
1Lme8omXBgFfjuuWJMxGrELCNa99tm07V+1RPt+EpOoOhbyRgmM4/qxM39K+pY64UshTdOawtRpL
Iqgpfu726UVXttBiOFw+Gr0pdUjRxyvHfKE1GtY5qVmXaBEWq2hNNgytRirtSF6Zw4W7iAZ1Fpkg
CmKMoUwWC4g1Ga1+nx1ii11L0y31fjYwv+4MrikEEL2Vk5f3z5cQrzi3GJ3767DU93nD/fp0GCsT
00Y9bNTIEEEFzZ70zBQX0hXGORaNNoJ6VH9ZK2ZbuKBo4KZ67tVeQmGJFycnLoDKoPpxgdZXyW4w
rIHbFBDzzmoS4FrZ5mNvcXGj3x/nUsuUPSinUquVpgVOeUA1NXTC+3oFfrVgyGioZt5chigtGsAI
GSU3U2SSDLHv4o18CXBnKZqVxufaroV2Mu4PZQHbK8mUMagKhg8ECZv53Gii24JCB1heXtVRJdiT
/sLBY5mExEuEUSPtyKGaoSu7f8zCSzR4EIDJfDgHALIFfvYgCHprV1sOZULvE2SQYitdG+bSzqQM
RBiWRST3aOdiaV8FPKXK5GMoBqzxKC18n4b/Jbw2lFWLdWs8+WNKUMU7IDEHVpBxzW1fWiga84ew
e5GoA4bA/oQvsh1vZhkETSJnT/43953G/qVDco6FYfYmdQiUmB9rqgELRSMSDfqrLkOZhYWKoocd
99k8JMa0q5/EZ0WFAkrpDI+KKW4Ts7UqRN3D2Co3q7RC8/recDRpmtGY6StBCRSEIsd3JX4RznD2
ij+K8BycKxKfH7LLIRvVlZfVwr1K844i297xtYTG4l2kz6P5x0cmjd/LoGZY5hd8OPMyqzJL6/7Z
XzA2V4jkL3M9qZEwMJKE/nJv6tkZWFUfhodYC0nWdKQaVyJWC56rRDkFVaBMAupr4Ow7ox5AdA98
Svb9ESx9mjrW2RD0fc/g0/lhOHXkbfheSyAvrCWNToNQO9QvBHx5AiMKRCuNtQDzgqWgoWcQIx/7
IMJZSDfTpnQ1/ZKBR6uxzp/3p2Sp4/NU/V5UsbtkFw0df5WxB9nVjPpSv+f2fn234/I2u4j4brpL
yQUC5C9NQ5DyA/xgRRFqASgl0cg4Rg2VVkFk3+ss3mXgy0c2Gios1NTZFeQtbb6fSTncbrd2sJYG
RV3kXFipY8bO+wf1p6ErbAYgSzGsNaO99H3KrR+b4FKLCRY7R6zl8mfYTI+cPj0LayWOC/uf5gXN
+DGKVRn9ZyIydYR3WJAG1KsZ0gU/hyYELcOQ74cenx96Ejn5pkn1ZgNBISP0O9KAH/0oH+pixXou
cHpINE4uRGUc8pvyNa/zytpKRbi9smdflFPwNlbQuBn0bNLHYZWle+Go0Ag5oW8KILIERJVST5VQ
9ucnzY4d/vzTQaTRcG3LtFP6/zi7jt1IciX4RQWUN9ey3a12ci1pLgVJMyrvfX39C+rNAlqu2AQE
6KQDm0Uyk8nMyAiJnGZ9sdUQse/UDYg5KvlFjo0/13+E9eL6RNd+MctwzfU+1fENTW/6Y9SfFAvV
YENGONw1EB3OdskgQ6dIXxXbMGo/m6Vtmq1BFIYc9854T9CIuS7q5K7UVWS3Et1GVdrWBM1OZB60
gbVJ5Ge/fODc4ppKSIG1souN+rt/FDjvB9a8KdtvZyH+f+XW3KlIcNkCN6hlBB00LG4JpyysZUxZ
DwbQUKveWiHf0fhg2uFB+lmTp6L2tZEnAzuN5BwUNtenumycylI4lshacurCzqJCnvsxIfPPwAiQ
HitOmobhDmk99bkra3WMhXmv+IXXVUgQC0Ga2fKBd/kxfoBGx4XzmiZihh/Q1rkIuiHvbSFt9L3e
KfnvVGvXbZjJhtvUZg1wURJxwhBWbE4D58ZpSk19EiTkp2VP2hPtCNntve6e40sYkdpnReuLEZhS
rop6Hsn7JVADySWgPG1nba/7EMZ201i5JJ+LKJoxefNjtevN5MKGfzYyZbuqpChq22PkfCvtI2jK
j3c/G5iyXWHt+0WUYhnPRkSr8n25i56uj8zcSurKNqHbJoVNIu8HZ3WLQ+cYz+IZ/NO3OSfHyriz
aTjc2KS5IfX4AUhdbxNPOcR3XEwlK9dNw9kEWYuU3sRBsWywiqVOp9jys/zWAzZlF08Q8+Q9eFlf
QUXeaHeJk4ZsrTWgqwW1+Zv+NXKv7wHjtNNgNjWKw1av8BFl63aA5kLaHCSsDg/myhqe/P+LMSG0
L3t1wdTr5/o3GCne6kviF5zzw1gXGrCWRHU/gEgAPuABxyfQQbDHc26sAOnz/18mPrbzHPchxn6W
bvTDTT3ab6H79Dv0o316kTywUvEoW1hWQAPWlCyP1wk8Xjiky052ssf4Y3DDiKv2xOD71WiMUAax
pyFHfLm37t9KdBqCGbZ2JYh7ujJCvaf4JFiOottp5DSnGQrtEyd3y/wyyr7bolPUYQ2x+y4yrJBl
v292wrE+NrWd8RrXWQmPT/P8slMJWL3EjCyffFssEM+S7Bhx/054vat2y/k9c0AYNd04re3KvBoF
6+BRl7aSLnOkNjgcWrfJNpG9nAZzo/KSxiybocw9lKPWEjWMHh01v/bnzfjR4nl23d4Zwcx/iFRr
yajrEYPLu/olBs6Xx0jIaAjWaBDRNMrjnJoYGVUVaJvcDY72Em+hm7GbIhedPrscUhYppNQCSH3f
SF7nTtvwXvGM7XLbbJBM/lAa29jXwTw5mX/9axkbRQOPLFB+hIaFOTXe8iqejKAPeFEh6wVN447U
eBCaMMG5U+zho3nCsy1PbJQSNtPLoMCTGhs02V70k+rzYCefagTfZNhE6o5fe20Yy4ws8cfop44A
3tHhdt6HsQNK1G1X77rVKzztVq/s99w1UyDGnLfMMRZHOQyyfVefR1tXHMCtE06wxFpgOjgARUSu
W1gE/SA9oPVta3lzw4loWGNT3mMWuqmfidvSTcfy8xu5suc/P5y3/O97SRbGekxVeKZ2X2wSL11d
Cb2hPOFw1swp/zALfVx2JWaOjvH4BG6tS//IS5axDJjyDpk0/525Mc3+1IHjZFXdqflZFkWlobC1
HllrU+KIKfbauuW5cHovGp1iy2vJ/H5tIGz475U301BQRvIDSDdJYOYK3x85e/p9bK3SiLakS2O5
EDDyOEuuOT2H5Z848ReVV9dg0IqpNKZtRBNNKw+IhJV7otxgBhIagzzjMN2MR5GXmGN9BWXjCriE
1HXFVwDxH0W28KT4xj2I455CP3+VguhFPsUFDIGHZf3+tlFphkezlPOxUvF7UrTasXUOhQ6kL76Q
vchr5vQDj5+HuXqUOYORZDAU8kPmpQdgA2Co/qPbxgfrhUcQxvoUyqgjLfoby6aJLSNKNg4DCMh4
4vKMaEalwW2DpDaaRUJl8UN1pj/yy4ReM/FpPPKU7L43bZXGt8WL0RjgK4DajTE7Yhs5VX+MGs7L
k/FcUWmIG+SG1HwmowO/1F1AYrQivajaDa6Ee20n2jknR8VaJxr0puZDYRktfkiz+xHiiEF6B0AC
MBW8GObztfzfe1ClsW9ji16ViryiB6+/R8avcZaT7MkftW+gsbOv7HHbXAqvRvi02MM2D15DQMzy
o/QoHrkdpozTRuPkZqHWknXAJObWNWJbdAYQu8eqXXkpqIUL07McU3H02Iac0o05OLyGAoaDoBke
azU25mzCMRwQUKHs0ILU73q0xDJRmq3R1KZMNUjkSQD5+vkhPenu9FB53Q2vPMk8HJQXSPRm1GJy
CqvqCPWrEa8rA4qzyibB8yOaH/Ts0Sx/FkGoJuUQYq0c5rDAUlmn0j83+9eIE1cynlQqzdM4Z01f
mjo+I1FuhmKb54c8vgutSzpupzRxTHkfZ709jLXTakdFv1llPBlvVG3XqLtc3CnFytkz1imkwoF+
aher+FzPV/0QBvJ58LXc5tU8GGeNBtnVSRILcEQIwfRls2jCi6hYbt6lbhEKz9cP3fdpRJXG2s2i
EAtqR8wosQkjd3sBIanzyOewZgQcNM5OTSs5RJ5AQjuS4Sd3zaawm6P0jFfwWX2Wjvld2oDiVwyy
t+sfxLIiGntngJkdaE4smgK+VcVF87niFk64GeAMwQf1w1+h4oSyStJqUfBZeFvH3mobB+24etJt
7zQ37eP1H2EcLhqLV42dJokpfgNaNk7+0D+gXXO088310Vm+gAbixXkXizJxN2HlQDXGk0TQxyAO
V5zwvgk5C/XJw/HNZWFQTmA0xrKZyHY0dy2grzsVni09l29VYKLn1GnADdvr9ll8rI7lzbJ9EpzE
G7fjm/4u3c5ej0+31+fW14+lg5JS+ucD6DCE2/FuOvFAgoxsk0pj+QZhSEawVkh73F0aGoIvuJ1v
ldbOVkhKQ2D4udoWoxN78SMvzmcuPuU4tFySJYO8rhQb6hWFXaJQsG4Mp20ckQfSYMUcNHpPGtAL
GJH3d+eFwQry4QnK6ngP3cW4i3kXIgPQqdIwvqpsNCEhL/HenY71ux6UfvuUAFVjBemrBIkJbmqG
oUem0uyM6rSCcIU4E+t+uk1/K7Wru8UDcJ1QiyuhpYir7G30svdl9LNzH/CsneEkdeKfv+S4Or2N
V4lkI8tt8WcAzu6k2st22vS8FyvD0dP4vrgey9hqsIQIKmSQ2VWjXTscM2dNXv335NuhQGuTiLf2
M4QQwnPufkaF5u9sryB+OYu78qX3p5MJtKpTHkVe7zTDedHwPqsuxXYkn9R8zHvVbbZSAHIIzkcx
LhUayaeGazNIxKnED6K3btpjj9ZFznqRUOgbh0Xj9PpaCvuqwGYbpxlC8sZiv2tvoR+eezt8yytu
FyNrgSgPIK4z2qRJ+hy5tyIoN9FhdIaHmdf0x9h2GqYHkuykh3ovcm8TOj1Cd75VoBYgu7xuKcYW
/Aejl2kTKNsx/rSgY0yJbSU5rcofcB70ocHZC9ZvkP9/sTszlPsW9FUI83JwO6W4/raVb3FuJlag
QEP11qS3lJS44Cy39Y/sNdvIp7xxhnfBLRFzXz9OjF2mUXlD1hSNFONHeugooBOjwnUGhQP5Z8Up
lQbiDVGrjy0px6K9D60YtkjQ8zwtHdYtRaPxMjDc6jI5RNVxCSZHd7LD8N5tRdvk5VtYW0yFB2uj
ViskxRHjkDYJLagQD4z2qX6QTwLo+VI8ffK9zBdlY/0elRvsqyZVNQn7Ub4Xu9nvIKqT2CFoccKg
2P1ZP3CWXeu14XVAMg8ZZeXFoK/lQF7j4a/8XK0OINze8p79Jve8y3sPMWydRvAl6vrXlejdmzGc
k+yQW4mr6TemspGTfdT3HL/L+iFyyr8YpB7lQ2VJ+BrBnBwhDIZStOX0JpQA61M2SmU5rc57/DB6
WFWaz1aqkqkOydEeHLP1Ix9Zvt2CU7KrIOmobOIXCGa6ims5omx3p9JOoRV7flIu8W3ly9CV/JEB
02y30tLna0yuA+h0dlugipy1PqaQUbg+/GeZ8ZvrhkYC6lWyKq1AHMR2fRO3zeiZL2OBIDyunN5H
Tjx/XM+Ja3CgQAx/RNPlTcmodyU5j+YtXnwdlFwN5IBVzugM61LJnfrlfGiy1TW98blYeHttJn++
8GIwRohE4/+MaakGa8E6GafGFu9lLtqTvNi+2wDKI4yiPNfA/uMe3kU7KH9vr28saykow9eVODM6
kqK4QWJXd6WPV27ATWb2zYxpMF8H8gNZINHP5EAo52hAw3iLgNRtzukvHlKG5bhoTJ8kaWE4d8i2
59vUNby8DRJQ2pl36Fi/GQxO+oSB6VNpTB9YCevJJM/oaWc9C6cRtFh+u8n28l6DVoZXH3hXGePc
09C9oh1bPSWP3bqyibK529tigogX0Msf7bdCjteXo6/0Rp/mJN5d9+PqqrZoD53TcpK6jCo72qL+
Pbox/5NyzSCxaLzpl/kmhepi6loHFffXHh1gu+i+OuHiWnZzAMppnn8iv/DdYaNMWukTM2/IBd36
xZ1xk27BmKU+NomtP7det1cuJhhPri8hK9ygZfXy3pQV6zMkzhDvFb9GKItYHipgyEtwQkqGtX/W
dr9sUwbM0P9DSqs6mXFvZ+NNP3B2iTU2ZfJz2v9NddSnJ5GrF804uTTQTyiNv4syeOPvP8NDsa8d
Hukoa2zy/y+rMZqiWKzEKjqv2ZW/R6e9KN4P01c0km8opxKkTxg82URQ7gYuVG7dzNc4p4URi9BY
vsVaa0UgDxD5VvZIN3v0a9lqH7x7n3UxfxJcfVkbRa1HDQRm8r665K6outGC9G7/Zu5L20htdVM9
9cJm2XAB7ozTQ/PgVZGGUjI5/Hn9YAmZXUu72uLlmxi3EU1/J0DbMVpiDN6AUhpNHr1n7Xg3M8ts
aZgfKHL+lmJy2Ubtj0jd9m/GAez/2QtPlI6129QtXQlmXVQkstAP48uzZBuVq/v1hXdbs1JltPJ7
qvd/0Q7hIYMEVwuatNUuwYxmuMW7/ly40+a6k2PEMTTizzT0qZpIXIA+hv73AvnQA9d/kkfTN76a
VntP2iJeIhLcVR/9HiTFJJdqgRUpidGhp6+u9fv6NzBOE438myPFXC3yO4RBRtkAtvjRvF0fmrU8
5P9frA6UupUeprA6OVhlO9lbC/cqYxjYp6F/GXqorb9HqPl4Q12Q1yLNOv40vm+eVlGrCNxEISWU
edNtz12QBVCMmZ6uLworxfoZPn2ZeiOKf2FjtWtYdv6yOJ1oj279kixBGAXDC14NyIn/uf5zny7u
u3NEzteXnxPqPkLjPPYXpmDWTn827GGHXzQLr4GE7zuSDNN7kuHdXL+C+AmK9sVe3Cwn69AehfP1
SbAOAmXwsiyFoTljVQXIeyTQxuNl+1mHl7qlI7UPzYxUJXtX2UNArgfaFmjh67NmDE7j+zKlWfqJ
lNPkAF1QdrZHYZ8TiTHuahrglwt5p+pkUxRbSh+Nm/xGH4K4cIGFvT53xorTaD2zH8NiJvgaZNuk
N8iAaU78eH1ohunRYD0DGmb/dxizX7rZnue1WTMmP/flnE6FFC/riCUxQJr+YjhSZvNADqyaEM0I
ZvXxEIYDjsnkSM/RJjzEpylQUW9AeWwD3cidbJcBT4qEgWZUacLJrjJ1JKXwJWIAvvSgc5rHNTAv
hmfc9ndEO/AXSjieuRNerm8I676j9ZhVaTAXYTYktOutEOwJ0D/5Mh8Tfz2VgbzjvVtY5kAZcd2D
ygXd6Mg2/MqOpZ8FWeHwwg7W2JQdL6rUycuCsduzAp5LUnpVeFy539uaQsPwwM4Z51GGsUFctjPd
+PV1CXhyAoz7QqEheC2Y/vIs1FBtdHPo0EMe3k+CyU9eujMv9P4+WlJoLF4vrpEJHVWCVEVcvGs9
0629I6hcrp+e79+ECo3Emwe5W8cSX9AksbMOH+rYcnwQI+mn0ILKSymv4GDAzBWI/djSYM9+HLkF
EPn7J+A40JSZvsqnx9AB+6/uq2/zMdwvfgvx48qL/JzDTcHcI/LlXzxLnSyxtKL8jmxT7xrPBiqz
M1Dt2QsPGs3aIepZrWt1Ppk1fsA8TB+a3zjvWEPRz2+v7xDj9YJX878/IF7ACYj8ExIrTndJNsuf
Fe9o6c4I1E3owAs7c8AjtmMuFmXl5RCFVSjgW6ocHYDd7AjHBmh/W3tc3lZOOPC9tSs0OK81BSMU
yYnO7H4LDi2UbLD71xfr+9tJoaF5ohCiWlnDFzaAlR559/X3l5NC4/AEDWzFcgSXbj2Da/v51by7
PtvPDNx/ozNoVP97a3s9RHOtZBITERK7+YO6mLQ479JzsqmCFl1Ev+c78z2S7TEIj62r7kZbC9Ai
6HSLXb2uJ/2ovIAsJnLmj3tlKy+O4IPXZTyUnAmyPpz8/4vtZIpSj0NGwN0yEp/WId/wThrjENDY
u6mbRLEmDS154RSeAYCBcuG991ljUxafC5YhRBXGRng1giGzfRVdXpGOtSKUsat9NOjhJ9zdbe56
9GHk3vWzwJo0ZeVrMytmseLkSifJN+5yf3RCjlF85uy/O2aUVYOFI+9D1Mr2sxsCqhNB4E1w+pM5
u9bdEKg7FCdS29A3o4KHB8SzPpLtuJGc9GDcJ3fdsdgZhV0ItrVswt/Le3vM/PAYQQkPlDeZp4/B
BMxmBtDB1vwloOf9+oKwVpoKCkZpjcewxYLgxfKoHKsz+IGvj8xIwSo0GK9ryxakbhi6+EhBXR65
6PuQ3k1op8gv9bop043+3jrLWwohPPsDRxP8B7yuA8Zn0Si9sSvWMTZwOI1n9DQ8jPjlP9c/i5Hn
V2h8ntgPZpJOGHpyDF+4BzgEmHoDSIQyGANeFplxTmlMXt6mSZQq+JHkCMfjabvI4V10ZGe/OaYG
9QbQlGWqcwKSuzSv2sbcEVr7Yj8eeClS1tQpv7CKXT7oxJt1noKWCdQNshDJ/eurz4gzaQjeDMGk
pctxqxnSCLVRM6nstg6fpGkGW7YkAEutzPaodY8/+zn5354ZSS5Vm1t8i2KXsFjHaG3VfeF2DDHP
EuUyUjNsu4GMr9nNbfmgu/J52qZgAshveVVh1nZQBi7plTo0pFq37KJN5kDuATI811eHYWQ0Ws4E
TbYFlmfcW/vMy5zi/EP3TwPkkkrIU5UcUbjRBP1h0IHhBOKsKZNV+nLVGp0olfOMBZ/95WL90hwe
ooCxzDTirajjpO2JV0BIJ3uWh3pPAbW+6wvNGpwy2bxo404kiLT4oQORy7rj9yZoDHegU+YK8llT
qAAYh5bAmO1HYbfGbrjYE2S8UTp7r35ZRwnJuWy28+5JjjYr2IZTW38I7/O7ZVu76PkRd7roJKEr
zIGUZXjly78EtwCCTbyf/L73JQD/lyd9vimgn2HH98mN7s7HGsFW9sbrQ2JtLBUxdGCSmjILn9Gu
lwwLpfhi+FuOFc5RZ9RdFRpAZ8x6VpTkMoO0T+GuJzRO2sKddSiP4T0qr8uWRwjM+hDKJXR5Gi9g
dwb6sDyvpOTKA06QDf3G7+uUI9AgElKtJGhP7rArnJPJ8Mc0aK6pcqlSJcwWveAe4c6r9qI7cKBg
jBnTiLlJb+Y1ExFQCX3hpuXZ0GT/RwZFs9kNWlRFK3GKhIPF8Dt/9XhNKQxbpUFyYbuoWWZhRW4A
/9pFnrT7WRe3QiPj6lWu+o68j9AKL9nmtv8oPd4twUiYKzQsrumMfmlH2I90UneGv97I2+4NDF5g
jUo2jdv4vGwyI5Gm0BC5RTEr0SCQZDkGGqMKGrvfS/a7qDjouwp4cAziGr857TR/nakVoRkKFr4H
1f77iicjzdpdyjrVJoHASIrdXQdH9VQ7GUHmwrtPGUlN5dNHf7mdWqLZo5BNUA/F69KhOxshs/Bc
eCBz/KWBOB13S2ILINdywt7u3n5kDDQYLtfNZS5JEDJ9dPYfESThvOcnwzvQfHaZBWnhmTzjuovo
RXcAYhzQusBdLtbwZJO+LJcltLEsaFiuctvswnP9pj8Ulh1fRF+2i2NyKWLHeJBeyoO6mb3ra8U4
VjS4LUnnqqh7OFEVEi0tt0eOlRGiQW1mLCBLQVYK2eXEHi4Z6AaGZ3VA8ld5uD511moRL/tltQa9
zsKww9QXQAuiQ7ZtnXjLs+pPNqNv7I0GsilIYhg1OboofynP6OsXNv0+ucl9E8qek2ojIVlMzuNY
OlbqjihQHYVtcwbebdNBZOVBgq7z49HgJOsZVkpD3/Ri7ceJpD2ayxC8l6/omwmuLyIjC6lS9h+n
kyGDoQGPpzj8f+k+Q6YzFbcp54Axrn+a6E7LcgQAZOrtPrH/6DaPz5MxLg2Ba8y0kTWS+Gj3KcBW
Creq8Am3+GbnadybrjetKBsYecz9RQalg9PK57whqrIH8bda7VXJX9xo9PX8sNwabgyWiTh3W+ia
JY7e71LB47U8sz6ScghapFptTWo0aKlx/4QnHoCQcZ5oLNySRWI1E9O5aD7Y3Z2XmQOAYtk9DYKL
yrGK0gUjqwG6c1ygDzwpQLW4dTTu1U5C4O82iDJ8sWvq2kJ7+D56lb25cyTojD8YkW1CNcyKHdCA
buVic90+WCtFheG51IMbmhyz3u3s9k11y53B8V+soam3uJFraquJiBsu1TH3z/GGlxNkRSQ0xG0p
FKMYY/iueEvePyPIBEE7pHkgzstGJ6nt/o4nRsAqM9A0d2JrogTXkA2/bQH7IcKamlOHzqtU7sUn
2R724b61zZ95ExoKN5mt0ffgAkTj+bzV9zKXj5XhB2lSu2ySY9kgcT/e0YcE/GH7KNCCSOJyiH1C
cL45tTQYLi+NfE1MLJS4SzY9IFiN3ZZ2tJ9AoAfarOYhvEkDCIrLu9zpb7k8WoznMA2SU6zJMNMF
p6zez3tCMCZe+g/VVx55W/IJ8vruw0ho8eUeNsRkksUap23aKe7ykt2uD2sBUtt0ujGd6aZBA767
qPa8KZ+s2cPFqDTHxk/u1bvrJsryOTRuTk+SSinJypogPAAyLPTHjXWrnkSXR6nAOh2UF9A1wtIm
4HRMjuJroG0grWzljkcBwnDzNHyuUv6pahA3v+5a7qFjuJjPTPaXrZEjfUk7kh2qLl2QOEYQb3jg
S0b0RcPlpCyth5nkDwhWhPCYpTl4RUNooV/fVcaa0Cg5a7LUSCFZV5CVZN5Tdb4+LGNFaIBcGYZC
DsZSEpdKMl6d1mHY6pznPWNJaFCcUlirovQwtcGRc2ityQ/YyyD84YKQhfqyl+ZgTKkGFZK99W7c
PBnoh7N/tiSU/U7S3OUrIQSSD92xO8iu+c4porMWhLqoh3guhWogi72itPCO7m0r0BxeHMDaStoo
zUqoIBGO1HkFHo5sX23VDS8sZoB/lM+r9ctqT2OmCwMJ/yfHvK282c86e/kYjrGvP0yWjWyo7Bc1
9oAHe2R0NiufKfUvvxjPUh/JK34xsy3VEf/0sqcKdnQQ74Vfw344o+x9rrfzczkRkpM588y3WnSu
HwGGf/v0rF9+O03TucxkLOVq2ZOX+tN7ddt7yTMvjmVsFQ2KWypznGYT13b5AJV1dCpMW15hjJXI
pFFxhjnOXUp88wJu+dltIEcAiJGTvkIuQj3JfmPa0s+cB42PK0ZxqMIQP9X6Kzlz7/gJ3uOftUSU
eVd5tTYdscLRT24Mp9kidOIYOMOV0qx1Vi7EcTFi2potN850TEuPx+9KfMQ3dz+NkUvaFewxJNmu
qsgdmbHbZHeSzLNwxrGkMXF4RyTjFGPigPrE5/EhsrXW7lvCi397/eCzVl3+t1PNAEuU5wW/0LvQ
gG9vqm002cr2Z4NTb2sFulCSWWNL1VvwO3Q+hCovvOQ3a+JU8rtCH5xZkPxKvy9d6Q69j2DGuD7t
7/dUpqFvpvnP+1cAy8F02+b3vfBxfejvZy3TwLcYSep+Jcs97T4F25ut4PJW5PMN8N+zKNOQNwNS
7ZqWK6QdxDqtLoRXvOVZxxNUMm018gfTiWU7PrTO5N5OXu1Hj9YvBfVPlJ9kVwEzQmhraKJ7uv6p
jASSTEPkokYBIipCsn87HAbdKTNn8XuIYNTb+lnv/Aok5h8DgDub7DFL7KhwKgTN98Nev4kPvZvd
V7UbZzbnGfvZ5vHd4lCXfFeKSpTUWBxk8Re0uH+sbu7jZeaYXgrSl/W4OtJB20F6uHsEG4FfHixO
RygjPJdpgjtRVpJKrVDiFlt7dU3dGfFcXz15o1yi++uL/b2jkGnhVjNZxQrSKLhfYrd0EYnq23mH
N4YvcUyZuZuUo8hncGGmCtZv2ZUP1S5M7cwzRlt4NqvAmnxNuisyCEcCR1t64VF80ga31O+FJrKz
09C4UbtRj+qyNR0BAJjg+ld/H17JNB8eEU2P2xoLe4n1uw7ItfJSSweOZ/xMFnx3YmgPM5oaEncq
otnWBuQEf2J80HfNh+KPJz21C4hLvlmP8WvklE4XO+NL26BhU3TrS16j5RXqXWgzgiS0N23bg8BJ
mjDyDTIN1etFxQDzGz568bLbepu7IM/zVH/xkeVH7Qvz8LmKJt9fnDIN4BsGsdSXHkvQt88gznKa
uHOUcrBVLkEayzhoKJ9mCbHaEJRmuQ93AAPfgVwhv4G6BY8W+LO4+M0+0jR5Vp/GsTHi5KZoCPqD
4o6jDKhrjtsZdSRpM/xZ5qAWnAw9hWChxp55020+2ogE9coTfls46SDZ8eMjgLenp/i2u9FO6e9u
cDPVjv4kqWe3i11f9NpeA9E3ffEtv1NMdzhV92nm1mmwbPrb303IeWR95ii/+x7Kk6WdqcfGhE25
QELNVP1Cv0kLFJWkU3OMPPkMjqlwuwbQ7iEsHvCrshlkaDsEan9y4slPBwTS4HgaPqQNurJRKn2d
D/OfNN4M6K1xr5sm6+RQL58unRO5mNFJMfuSG26rMw85wTz/1KtnkqD8KE0YuSshjhDdgtzMkbda
sAaA2dzJgBYW/u/rH8G4rWn2vrwxhSEmybbwNrmZbeuXvuFVwhlAIZnm70uVRJIMUndswWcGiGiy
yf0U9d/yODwlnCuY4R9pLVwZzA3/r5pU4PVwcNe5PEgY476hkYBt26mjlmD2i7NcpI3mRcAhmb7G
eWewhicf9OU5Ni9raRYFhhciT3wFhBLEs960WQ+cjWUsDI34E4ZWTxaCdAVZ+6a5HR00ZUTuFHHe
G4zau/wfsN8Uls1AaLKJYT41r5Itv3S/0FS5V9Ht+DGdMp9XBGQtFeUNyrFWZ5M8yXA/mZfIRqv4
y7jLdz+rlMg0A58yiCBgzIghE43jQ7IFgTlvnRhOgsb+xRCeq60Gc9dOUPtxu23B8T6sW4Wm3FOk
roimzzjbKY7WKQRE1XAqtO378+OPfINBvW1yQY6mIoRvIL0L6pYURSteGxrD7xh05DEUk5BNGFs1
HTDKOmvjoEXvR6kOmcb4iW1TdoOGweUddB8hxpA4We7Ie8kEEf71tWE5Nxrup5ij2TUk7Qpi2s5T
Sy/x1mAsEAgV9yK46jbXf4dx9mkuPDxca1EnZjw4rdvvmx2h9iP0Tz9K38k0BHBKc80wSow/7aI7
BTHDQKSj+j/XZ89wQjTjnWV1mVaQynOEjE22K29CNOQW/s8Gp+5fMetWo7MwuIZkmdPsIlASH6IX
HhiHNXfqEhbKrOhiAo6EWAvYIkECnKAg0HJWhuEXaGieKVdqqpHE5uxr+3mnODWnOsuaNmW0ghZO
WkLyKTog+L037pDGrB4AyedGJ2Skb4IzGpMnTVUpKESSB/SLdyAWfACvcGJPbuVqHzyXzPJuNEZv
LRKxbsj1CBDzg7HJ7jrnvZGRFao5qkWMdaJxeoaGgNms4fSriwrbhVH5/dHiOWfGGtFYvS6JxK4j
WXERjXkCwmw8iIGH30uOedP9LPShQXuDpaVyQQKUSfNnEI5BaASgzuKFV/RjuGgaupeXoQm2CowP
JnwMD3lzh8eXxxqaMl1N0qeiIX4Bsh6e7Bl3i9tzzj+jMC7TUD0t6v7C31sXL4DlUBxWy4UR1Hcg
mBk+0tuER/vG+goqX6Aq4l+kmGLrO0iCoAeKd4OR0OYbG6MlZpdCbKUB2QAgX6D+vh2D6y6TNWPq
1oXQtSCEBFWRRGCjbPZg8rB5tavPguM3c6YheWMpLfIc4bwMTnS03jXgrK33cCefwn1+JlW4tbB1
AMyts+yKvnLhEWIwrkgasKdIYT2t5LZfPtaHcSM8Li74I888SVVG0UZWyWJ+idTrsM6MmKAyFVs7
da+4aiD6K3vTDrwJyYbQZpH7GKSMuKJvZdDTb5Kf3XA0cC9t9dmwSCETlCslmvfs+LXfFdBe4hwH
lpelEXyxkCWimRMX4rRb46m5SyHyN176W16GlPkLlKWLiz6iV+vzILfP6IyAjvR7eWO+V2deBp61
/dQ9nbV5v2bkJu285G7dlvfvxk7J7NsfWQyNyiubsMpNUjXLjtNdtrcCwFHurg/NqD/KNC7PbBWt
ykkICcRBDGG4O5Fo9gLyIsJG4lv0Ru8Q83H8ImuZKNMf9H+WaXE0H3nNd4TeuaM47cx5ETJ+4D9g
veSf+t/kiF5nh+77irQzr1WF9d6kEXtFKYe1MuIgAXR5k5v2EiCbFvSZI0t2DUVrN0a+65H3Omc4
SpqxrtatvxCCwWkAQNORs+dJfDMiPxqXp2Skb5+4STTdlK7qSjued2e9SWhg3qioYjiRlhuUFc4x
iB9fu2Ptq27c2QaW7eX6uWVETjRLnZYtoFcjoRkgP47iyqn9Up0iTuTEWnjKmispGbKIONvRjzbg
HRV2dcDL6LDGpu7rTk/FyCARfafbMVLYnxS33vVFYY1Nhd2DGcV9QTxp+dAjYS2fxAeevCNzWynT
Bb9avogJ1iRVvWaxjXcd/sIRT1NtJ4OTez+TepRp4J3cJH/7YsRA9Kpd55dHHoSQsTw09G4U/zkz
8YPsFQBy5BturE2OxjdxBw26W6dRElZyAchBv4VYtHjRg3lbPE9ugUwUuuFfeEw0LCdEA+20dKrl
ecSjoUfGN9B1e6zdzJF2aHPoL30wPRQnca/wmpEZsAeZJqerxEUdG5I8QhbcQjY76NwO948bbWJX
uk29LOOmTBhGTePr1G5NI0jtAWhz39xBHeLQgQeU1xjMuBpoXrrKKv7iHhYn25RgE+v8GYmSnyFP
ZBpaB/msv/2R6geisaO0UzweSRbr3FJmHXYL6OhIJl65v6wguM9fX6/7C9aS0DbdV1NREihI8SE7
ykY8Iwfg1Vy2DsbwNLKukepGK/7H2XXsRs4z2ycSQGVpq9TZOY03gsceK+esp7+H/v4LeDjNJuBZ
DOBekGKxqlgsnjrVYzsXVzOcqMHtNguqX0kgCh05+sJi7JLUtJeKHgIrLuXbEA2SsgfFEfGA8D6f
bse3kHtYUbaY0STG4pKn4klzQahePzXXoloLTtGS8hWSfZvArvQlbWj6sa5odgfE9kXjKKDqOXSg
fkLV9Ie9W0/5VeSS3hHBKTnK9PXc821SM2mKJKN1ONXVsAlR0FB5yvNldeIEFV8O69vQRq32i0pp
HJT9uk1cyrtweWCey2NJ6aQht7Qo/UL+omfF5+yhBXkZ9Aezc2Y/PFhgfKh+C+aiVnXGk7OAvLVA
2fpEdwU3LYcsDrirZc/2lWvjWnmxBLPwRMWY9KI3ROsWTDJ9goV4AUWO+iH4fmq8576fMWpD0tMl
pt+vfQXZt92tguMIJOWWKyy/5ygRC7Mrsr4pzRFKpLgRSux6PMyLqnh5Q1Nb/6ZENowujAt8Pnh5
96uHBrPgQxJdD3i3HRZYF6tpNaY0ilnw0pjdyu96oMyuthte9L3yW3odN+WfZSd8fOTsBUtGp6go
4pxsyIl2okLnJj+/BubFq0pHsNscH8Ui7rrVinNCTW7wiZ/R10cLDFUiPB9vL9h7M+lKvZAxeoZK
dUBEHRXn/WU15bhuFnFXKYmlJBk2Qh/cGg3US+e5vc3FpHq8T2fCbIXk4ZBQ5rNRwSt8VbrasdaE
RO680RnzNaLEmHuq/31g3A6pFx0zTxZ16OGlKwhjwXG5NKtcAKqhOigOP4EYoN3KT03QAix1Wfrn
3Y/MIu8WMieRRPknTHrkRDvyLCL9543MmG9VlqmhqZB7ucsDdVMJ+/CcVxj5H9BdpBidSlHpKlow
pdfJxgJ4bPiRO5ZZCJ2ahqQZqaIvbrg3XWkvMM/zeiKzFHPoKtHkYKL/QqQh6DzEb8C3CPbwvOnL
LNptaaZsGAqMrTtR50jEadFPJHtp7kWJP95WMrfgpA1rsB5AKPUuvJE24GT9ke3LLGGcFBuFYdCt
HJGyvAHh6mN9FaMY6bJu8+TC2GZuGXoZUu4D1VE2apB60hd1i+jBjzc8Y5xD1v+PqwqV5C0YEJoN
mDmsIH/9GVJYZnFnSDBJ80AtaHFLT70ynNwXGef5hL7Mwszy2sqtUMfQgN5fowxw8yOJs9CyJm0t
Lach5WH0is8IVUtti6c4Ue6bY/ksrkzP27woUgzfesNKyd03eIOLfojMllmmN723pwL1S/DlL+oh
R7Qx7T4vy4Vj/WyTVbmeFr1aIO7ss9ov6EnfOqJ8A08mjG22XR2teo3j09CDyrUSb/Bkv57dSgB+
4306c3yiVDvKUkpuhlYMTuHnz1UgSq5x3AoLyNJrKwXhPeSd7op9g4uOKKfJkwljmVmZKvlEB+69
1YtpGSrqT0/N8482k0VirWtkVqjWpjnBztUolDn108fLY3O+nOVcm5ayLY0EY2doAlntM/Q/qbzo
+vLgnMydzIKwynIOI1mGriinVXVXp9+TXfWoX00eqIUE0uF4RRaIZeCV3K7aL6fbB+PRQPmnvG9A
lHB5DRydYZnXIsoP1a0YPrmC8D0lEHH9c/ScRV3lkSkX039174UfP+cgdhVdtHmbypiovtpqX9EY
Uc/dDphWOXar3aN6c1kivA9nDFRO1L6Z6SMqztAy6H4NHt4dvMtj876cOUF7pcvknODL8TiQ+Sh6
N93+KvEkAU6f9+mMnSaz3RGkGemLk4Rv/2NuiMBrfT3z/Hv3lVnMVZ70gPrYcAHg53hQl2fyJl9X
b0D9vNr+9CJX3nqX1ac5ckZf+iwfh325y7Y6/vRG+ApQ3uy0yqsO2ktcONL02AX5TeSHgb4ZQFMx
CGyFs34WtNVNZmqN//Hlhhs8grnL8Ye+lQVqVWmeAtUA0Va++sUfIird5KgEi9BSqwz0gQoEqwOG
0bk2SkymnSge5AmEhivfrvzt2qeL/BVoes3ndYe6KF9Etcq5S8ksSZuiSBaRaMl25+uxh0YCyab+
tN6VbWQJU2oc58f2H53kJpZMSq2oOvlOPYLMa1u/zZtYgI7jiYc1dbnMIpteTiofzRiwgBldEH5k
6WwD0lGjxb70UFPcOKgkZwDHiLnTRC3LudJnTL2OpmqRaJoLSbRUQb9ZXJU3NmiAN/1G9DLFEQ8L
0opbi2gSzSSg6ud3fG9e1f5aCc4dzs6y+KxxqvuwpbFh89S5aZAfZABE472okoz36fT3b4o/rUOk
txZ2lnKYoIDHtTfdz84HFpcFcsy8MgZIRX/XFac+5IlbC69YHJSNzKKy1jlKEqvE6AMtyKl3/YN+
b22WpxgIG1e/zQuE/4ZTPzfHEpdS3bU9vXEuqyxPp1i+NWPRlUWCQaB/QX0cj/Muvza8AUUXYDve
Xp6Dty/M0W0MYRwqNNyo/BVlFSXI4PvNz4ZmjDnsRn1eaV7K2hT+ewXKUlNgyzxdZU7tblnTNaVU
O7aTbdetejfdhE676UQkelzBM8YMFK0xjf1/hkbZfFTZldBCNXRs/Yd8nTIL3+rqWDVCes6EJ7y3
oFXBsBPlBbSzeXGZRWhli1bYZdxBPkuxTXN7g6dykU7S3TsTd/yDzoq1KY+7BgrzqR+AMAtTz9jF
z9VxKZ3iejCdVhVMxTmIWTSW3Ydl2ddYhXRfRO4kgW999udTUwtyM7xdZtFYpAljs0A98bF9kLfJ
rXS3bqqdvcskFHBeNgEOOFJmG4Na4dLIRIe0aos8DJ30JJvzH3UE42Of3Ez6eo2Kl9dsRJvcVgpi
w7rXm1DQBJhjJCzZmqUadUpCRHrZJ6XTlu9Axnr1WAjiT841hcVp9dpQ9FoI2eW15K9F7Kw6iuBK
1cks4ZFKfdA5VWPMPF/6WcptrEA7hZtpoyNere6UHbpWWA7y5+HVUjimHFzeKhqBnZuMMflUMgqr
KSrcMsxHFUwgISpMY1EtLWdwFqtll+jAIes11OBoHUNhdpE3LLWcb4dq2BJJISuGzcN2q6pvcyEH
U39/WSC8yzSLybIMsP4iq0srNT21dPJrENXvO7Sf+1BQSj3/ujwN5wBi4VkxmkZJvYo1qE7rgXPw
+Cjygjzp0N+/SScnUW6peonTEy9r7dw5efWx1qL7B2906nu/jW5krSEZEfSlDfHONeHLw8xBkClw
frzhmXMZ9F9TYmkQiwk8GREW2fF8HtsMtM7mKZkafHbtleDqeTYPzSbamXvU04g+neO3Waa0eDG1
QpLw6TrIoW0FHWetAYCC2unW2Yv6P5EpKCngeDiWJi2OVdz/VqyFzKsz2OAZmOTtAjZUcAb5Mjo9
I9vkkvXusqJyytVlFq41VHqb4Lkc1gaYE0pj0aj7Ey9hKIO9Mio33KGoamtNznBXb/un6ld2Hx7s
u+wmPEq3I4Bd/ZXohsrRDRbcNShlJvcmgWdHS+tafySqt6It5OVlcuyRRXdRjL2+0MHHl3Bj/Srf
cl9kkBzF+AfNZfdFOxgyhu7m/DBHaCymjaDeCWuCbhiD1F51raa8VklRCUJQTiDEArpWm0TzkNLF
tHGgtct+LJfdZTnxhmbtH12ywASGxVgIgtYS7Ha14BLMOVpZ9FYtrZM0EIyskVNc3kwpUqXmvseF
/vKXc8A4MovfSqdRQlYaUlEd03ai38atrDjEcKvHLnVmtAgGkwQurSPY2CLN/WFi8+uC9c1hWnq0
LLmFWfUg2VsgsDstoqJPnmIxZ3ef62NoZBg6R25rkfKNZh7i3nSM9DBFE5o7ygLRcYyDhXnZrZl1
6K0Nrzw4azDuzLuhcvpbwb4o50MQFuMVDVms9vMCbQ2qiHY336tXySnagfT6NX8Ron54i6C//7UR
+ZR0AxahOji6wI64HtS78oncF8cKt5sUEOwAdIlufDc9C1bGMRYW/rWMzZDrVG44c/TIR3e2+mE6
aY0H+pan6UG9Nd6ja1GqgXfGsbgvQiwzU0kK07y1n7s70KAD+5V3Tr/JRB0pv3b8TLjIAsCqJk7s
aMIcaGWg0edR5WlFF+PkY8J5rfxSN2ggaSGdDOq39Ub7LTpbeUEZCw8bZC2PrRTNC7Kr+rrfgYYH
7aWvpFNxA0YJoQRphH1udVRDv6nIGg/tkmWYRXXUo/I5bKrH3qle5H37aqbeZaXguLmvFX6fo6pQ
SYTWAMdJuumrFz1HTihF995SJCvOMfmlHt8m6HUrj7QxweuyL/mGMwluPpyogwWERbrcxnaJYUFY
FhiufEDep8IjrbAnEsdYWPI1Q5rGWC8jOEqlOUwmHslM0aHFQTjLLCjMHIe47yp8vOokV/0ufQfB
2xw7zYZcR24DnnriJYL7A8fNsIAwo6ylOGoxlQ7AanHKnepe9CTMIezADfpv/czbcgyjySIAJY2U
ibdBU9jFw//kJn9CWanurYYbH7p7Ufk5b0/o7990aa4MKyIJFhNViTvHL2T6vGwFHCVlwWFrVg2z
0WPgwS9841pUTM0TPmPAbdQWQ1bZ5CjHd2V70KdgJL+U7DpLHn723czdXIpnNRtS7IDV39Xrh9KM
bqf9DO7DgsLqdIosO4dMUtrFQnKMm3Vj3k5HEdrnvHAICwmT12ntshnjLyhEVguQvaQ+uq5dFgxv
cOZObhTF2o3gtzimGfKGaO7WFak79zdWPDqm+XR5Es4RR1iI2FAoBHEOliAdoitro4IHOH8ajugK
5wpmOK/xhMWJ2bEiJ60CLzR6AFylaALQPmob7c+SuPjbzLaT7ku/tEIgNt50jEXLahqblYZcT15k
qFvUQqeLtNy7vJjzRkZY/BghpF+LbMTL2AQmpshG3IMWqP0SXB6e9+3MXb3TEnUlMYavZPT7WV6n
RbDNPF1irBgPJlqDIwyY2pw2pbR0F1yNauWKSjl54zNG3NRla9Y0RZiCeyzpwUMxdU5Uja6u7atB
dKP8ulf8G00QtsuolHThkJeI/vTrZm+A2viG7GWvetU86dRuQWWAF6e+B19eeoUyJdD6vfaNED7E
MxUWZNau7f9mL+UPSavcRqsCXBacKCaB2SlBqOEEWabtmIUCdeNcsAgLPsOWhamlY99qxRtvkltk
BepDsmt0tLst36DfoRujH/SyMSVhLpBTOIAY9+8jaqmiMu9LxFPS1tiPmWsBiQXwzhD5LXiZXW0r
pQfpI3q+rPPnr1yERaolNRAJctjCPRRuf4/StafiI/eJ6EbHiXMJC1XLrCICmYmGcxF9QKKJOHG/
7dpXta+9lKAxxGA7BFWpufKU4w57eU2csIKwKLahLUgy5pgUPTRBkpCjSWdzku8iFKwcNj2IkO7W
0R8WgZpw3IbFuA2r1ME6tqjwSgR4+bRxrUgEOecYNssyJkdjPw3EwAPQdXQIP2o/PeAyIpCSAYU6
Y84sqs0akmbuwxleA+2N3MSn1U43lYt379wz70CAciwSrz6ZO6MTTMlTNuZ+nzQr6asK9pQZpTcr
W3N9rlc8AESHcSaOjeT05aVxxMYC30gpVybSo8AINGhKMZXHNRw3kZVvTNM89KUl2HjOccRi4CJb
bWo5WnDWme/zFDtD9ggyfMEaOLvDQuAycCv2YHrCOz4owrQH3RU2t6fSPrPvLPBNmqR1qDuMnL+E
j9htyXLKj2aD/kN2dRCRS/Bkw8QBdaarRlxANhnZ1f09oX2s8pfL28sxOBYBV6tEXVDaC58StY4U
N2jMdXN55PN3QmIypoxeCaS2wTZ+XJLFSWU5kGLdC5Vhmw/zNq+Il6ZtUCEVfnk6jj2wVGSmWhXo
OgrP0Xv1TbUZgmb3KGJJ4G0AExOoaC/WZgPGXj3bBfRYEE/yTIsxYXU2szqnRMKD33TOdJV7li7s
McqhDCEsGC7RAMqOqeO2buMPhHjgQ6i31+q1XTlon3Jvuy2IirfZLl28yVFuyfbyPnC2nYW3kSoe
soHuA3pk7FK8faLBafumg9bxZ56CBbkZTampVoYJVMUDL3q5aQU5Zo4GsSC3uDM0soQYmLbgmYNu
Q15y/+OyVDgaxJKQoV1tOKgxNgN0yHgDEd1IOI6NhbetdZHkU4NPPiBbnfeuMaLl9c8MioW1mU2t
9R3dSKB57ppH8O7d2L9Eqs/TEuXvwCyFckoZkl24SfUf2R04Fd8H1O6KuqrxAlwW2SaZBqjZZsg7
KrzXwtWdOgCn7or2rLtO1FKZY74sB1mTpNEYUQGhv2AwrGD4c1o0Z72sMJydZWFts9WPUk95tGUU
B1uO+bYK+8/zhMPC2oxhQgHnhLHTHfji5cTBO1DlTO9vo4bGKj/7fiq0b8khu1YVtaOaOQdx7WRg
Hvthx2DCYtvStsozucDQBDdAVCWG2+lBRPHCEztz1MaTlQDxgLHrjwRcRySY/1yWB+/+w+LWyi5T
uop6F3tb1a6xM+6rnbyd3tJALpzy0/4s92Hr5o/rjaiqjaOfLAlZHodJFHWYsfck9BN36sLLgG6+
vB6OQ2PbhIYh+ogv1AsPdBMsTxeBqTheWGfO2khOrUmhij/55LFxNbxQLIEoXuO4HZ05cYksFWlD
3Q7trhTfZKDcQ5668gYRHRtHLCyAzehCi7SUBFt71EBN3QkOVZ7Jsui1RBtwe5YUepjT+t7VG68r
970KHVGNPUdZWAjbYkYrSWiIY19r7kgbmghdAWdHWcxa3KlL21OZ9IHkLLODBIfTv4oe0DkWywLW
JCsp5azF6E+a5KeGY70IweNU5c4E9yxQrZ8qopVUJmhl8Imc+nr8k16tG631iPMzFkLCItIqsAAU
ypeRjs5vyc2vyFEkGc57HGHxaElY53FLlWa+Lnfjx+zZvav46fO6mcAYk16b6LGcyU66fQ4dEQ8K
bzsY800KLRlyar6WvJFcPPUlTiO4UPD0iDHe2lalvKXbYTrkKWycTYH036GMBNE4Z3gWj1Y1aU30
r504Lqd6t5xuNFA3/vAazVKHVUk7hwlV07lAXefoSq3zJvJqHJmzoLRSXdBKnAaXxp/VgcO8FdWO
8Qamv387xMPG1gc1wkf33rQZQfn+s7orwpKEZeM8IvuMgRdXLsBl+NyhH6HAV3J8PEsNhmwVCmxk
jD25Joh+xh3eGFpnFhYc8NJwKnOxleteJoNBxb0xA0fZzb6JYjr7ZhboOW8BTGxsK3oX1TSuROS3
NVHBbH0Uu3kziC4NnMazhAWjVVZf1d0Kv/A0oD3NelejU5bid5PmKMue+B9AcTwYpRveq08octyA
/hNtwDx52cRt5OWGwN44RyWLVANABZW3NILoERxegQPi9+XIhKO0LCTN1AwZhWAYd3AXX7+zhI/c
nCOShZilhaErM1Va4zNxejDPWNvby5/MG5n+/s3OckWTrJwGy9qt8Wm71nV+FfuXh+alwFmAWdQ2
xC5LOjZ4eUvPWpw/MajIj0uAYsTcB5WX/cMaBMJCy9oYPdK0GXO1gYqqE9kxb8OX9DD79aNgNRyl
YSnCprzJTInmh5d9BJ5/5BbIi+XN97MzKWD0yjbP69MiyjTwoi4WdZZF/y+73jO3uCc1eJoZT2B6
RAsMgRVw0PCofPx7743JQEi6Upl5mjtsmrsCpQ9o1eqgWnxG5cxlwfHkxhzLk6T0VqphFsVVftWu
iKKSKyHmTJb7sm3qr2uel9xWr3gVWJ+iHDzf7SYVvHxzjIPFl6ExAjErCZ9u7Du/v5fRW7S5vywV
niv/B102WYOi0c+vH/T37lFDS8L3/infTx8/jIe+roPfTHvq/v/GEW70w5/xTpBP4mX3WPRY0yTG
Ys89rZQBXGW5KjbWcfSLQL2x3qNj4yp7WosV7YYjaFK2regl/+t5+ExMzOLIpNK0e0tFvhjvAi82
Xu+0cfXJ/FiakofXfA1M4w3wxvfL8rs3tn3jmyRojV1nR45sF16jAgxsHpTxQW9rJ88fLDRUkien
Kd41ZW/PL9l0G2be0t/J9l0sn9B+stX+dOVWKX4r42HNH/U4mNZ9hxubBqbxdXlO6lOUTX4YPszp
5CrdSe7vSIoC3k6FBaE7T2DYBzve9x3eVtXFG7J6a5itKxn+YryExi5CcVyfBzFqnUMvXHfjsu+N
w5we2+wGPdZnULPbQUTcPAtKoPMKvxn8vPWWOmjkX7ly0pTbvPwtr25kPa0xQET9bunAGDbslbEJ
SuVkI7tyWWE5ZxuLsLOWPipM6iwOaNrpvYkYPDjegQXQRVKtVDPNlulJ4bTT0WgeJNx3Ln8z7wRi
GdWQoIwiNaKjA1F7M92Fp9htHofbZP8c1Y40u3PlilbCcxasn+ukVV9UCKhwiF/gnkM8UVk8z9d9
/f7NlJXGGmRiIGwCx/axSVzkE+OgQ/c/I0T0d1lYnEsIC6ST+jGycxq8qu82XlzH38NL8SDKinK0
5x8Q3Wy1aUNTUKNnPyNl8/TDSyyLoCPWUMZJgx2urd4HV/ngtFGzzerBn2Jtb9qTiMuCHopnvA+L
n7MtQHxWqkqKgT6Gw9MqPZhdgbT3r6z6MBXVqUbUSBdvqZS65rS7vCe8I5pF1tkW0Gipgo3XYhdQ
H/UFleTH4bgaiAEHj7alE0xET81zy9P+jgV0OderNcXypv16lAo4cHtvHW5HT4Ty4ukwC60LI9U2
6x71p8sTeUTArx6LU3vI8w26p4u0gadmTERjK7lVWTrUjEZN8INH0cWFiuGceBjjVtta0WoJHx8W
SeVovX0l6ckfgew5PpAF2BWmssSEXqIrn7j6YbjLXNCh3oF9LfRqbHP/2p5KkSWeM3PTxr+/N1qa
8igaqMH0XuzOHygtd8bOiQXXiXNLoaPTWb85qkqP5iU1sQGlF6P6WpTSPxst0XHZa0q1pKGuoaQg
e0ofcm+YAGKt3PTK/kyu11+CfThnA3QSqlXfPn7Qey2dJzrJAl6O5FD8kVbHvk0P9UZEqMtdCBXc
tzmssl/DaMEcio7kdbEZ0R5CP2mBfCKHHx0XdCGMMUem3jSTBq9hNztrU83I+c/7aQm0AFgrQT3r
ueOOzqH+vRB9ifXVyABpLR9kMEOotA28f3kjeCrKWHFHSGPECsCsMVr/Fn57yHbxVvS6xdNQxpI1
dEfRclQiHaM6PKpS8ye20z9jOv3QAJhbSRvGdryogOoPbeatBNeo5lhNgtCb8+0sdm6OZtXsB5RQ
ZgsUszhlieWEwgLfc8kf7CgLk1tIVsRhivq9ZW881ff23RKo/pg5Qk7Sc06UTsAYsVzbPVj98Pk6
2t4YbrOp8SR9PTpv5UYJbE/aKLJAg3iCYixZyYC4WfBUdzTt1ctyEDfOqOAxhIQE584ZuhI67zcr
lrUlj8aZlpt0mXVC2hnvULpE3LCctWszjKWXEmgEb7LUNFBCy/qVSCjkAnCq2/RKiEZp7Ri7Udia
sWNXc7Jts3n1LhsPz8Ow/cqXYZzKti/0Y/SmUXgqegb+GffhEsxPPZh4L8/C0RX2MNdAiakQgknA
pNT5JqquADjPA0Xxql+igpGz+D9ImbB+oCp11W5L/WhIPnrM3Skb9CXug+lkgbwN3SO2tWPmW/mP
CBlwNkShEzK+IU4L3Y4nTDi56NViD67yaPqlo3VbYyt8GuHoDnvaJ3kFdL4F0aFuFfSZGgC4lZOt
DjlZmr9+SvsWBcw7kESdLFekE+c9qsUe+lo1pbERYmHho3mN9iSzE90uv8Zt8Yo3MX91lRcwpu1b
w9WBx7m7rCI8a6e/f7ORyW7aOVVgIxopERzvkvHlZwMzJ09eWNWwDAmQtZqtbY0yDjdRHk4/dB2M
0pmyuXYyaOuOjYkWniYYNUjvTpkoG3a25Ie6DkbHzHS0eqOFa5K23rhTt0Pk9pIbKQf1Nt8bVhCO
gTqI9p23B8xpFBtaZNj2Qk/StvXGbgtW8QQ5xEC+KlEI/tW0CdXgaJr2+/Le8JbHYjbVWK1JjXK/
I6xn+Wxvptc8QHtsL+u8er++Zd7H5Yk4Hp4FbXZmsaDnOg0/SHwcCs1DMvAmzgaBfzubOcA2mcxZ
ZccN0SO5RSC7Wneapezww6bUu9IxemVfm/kpidpDIxlB2CdBr64OIA+eihuhpKUixiHeIpljTMoL
Te6qAR+xS/zm+BOkCV0bc3qBrZIAWY1haasiy7PAJ3l5UzjqxiI68UDRNTHAtEdTbYhbJqhnnfpE
gJHjqhZj92szhFncIj4Jb4crfVs3/tR74X19Ve+H3zragVxrgtiWOxXjBPCKA9x5jan63JXe018t
OGgmh6DtbnNTP3aJF+9F7J48mTH+oKlSohl0VYteww08K8v95c047/NttsWsMjSSrlsYuHsqAQQf
gtrRnkX9L3gSYiGeemxICZmQjJ2n+6x7U7LPONzpuewYq+zqyUvSDI5JTl0xOdG6s6XPy4vi3DpY
iGeN1uCKhjp/kFitaM3+3AKl7/xsaNbiE10HgwhQ7St4beP7xC33orcKzlaw8E6b2M1QDxh6DshT
s8nc8VPbWgJl5TgJFt+pxFY0oIQOjxS3wwb8kT8UB9XXb8d3LSnJuDa4qFIq+MZFQjMQ0QryxMEY
cpda8dDT+i+UtjvR7Kxu6pDtDxMcbGtZOwXvuSxDHv1aIif/GmuRI2mmU5efc524MRGEIV/vHWxO
CG6UBXp2USH3Y0snQgl9DRxzuJ9mZ97GV/rTgNYa3rwnQeVlgYhnjeMqWNRnpNZFYS6YsAA9qkmu
tfThsuqfRQhiKSzks8mXVq0jbDbadD/nN9K9sbeBdUlsNycAOSrvAEmoYAUHF6vIx3JuECwSVM3S
WlpGLIbojonKHnAC+WOENvA/YQSia2LsOR7LmlhoZ3Acujsztj3UsbrpJLorcBwRiwTVdUOSZg2j
S1vF3WmAIYoul5z7ActwqKhN1a0mRh492XlXXRHM7iwmiwqEsejFKlfVbFPajXr11nd9Oz7rR+1T
3wJh/Wi7SLJ0Dh6NNtpWNZxQtByOe2KhoMOUp5okI1qX9bsJoPw2eljLO4HecjJ2LBQ0i2LJ6CVE
aRmYB63T6lGWT4ImZLYoJ0iP4TNGzmJCNRTNN8rQ0d0oURq0WQxH3eaHZEQFX5p5hiBy4m06E6iT
UbXUssM0aYWelFnhFsZD2xlOrxUC7mPODCw8tBvtPO81zFAa72mJa81wzPAyimY6ggODd3tmgaJt
GKZ1qGAzWu93/A5u+CMAMPfTVsSNyTk2WJzoFPYWYsuv8e3r5CC56Zu0FyX4eYNTsX077uJmsFsp
gngo0S0o3C0vdBbHFhqfcl6PWKxonpEiJlQ4jd9c6deaX7mmPwXZw+hW9z88IFjUqLWqtRUb1MJR
gzcmptfh+fiyqXH8HQsWtXS0e6bixxsFqoO3VDwiZkTe0FRk30QPt6QrpklvDWhLadyEQb3RPy5/
NU/pmeBaN5WcNk6lMV0DaDHxhO9lNFY54xc0xmCRT2zTMsLIPbw0HhtNFGIYlJ1/SJ0GTa/WkyjU
5pz6LDhUU+KsNekakAUz5dbtLMW9LB2Oa2aBoUqxNPFEqHS8OPgliu54aTsWE5pZUmnVBESFk6u/
jJJDrjpwgg8bCwXt6A6Nt5v8Da/83s8WwRhuQ6q8701cc5ThbtZXJ7ZuyE8aouDEZLGirZHk5tJC
QBM6XOGtl8L1f1DEQIdmDuPIXBM7Jj30Z9c7srBAhRNVsQDRQepMEKZj2Grxh2ivFAdDu9HinWKg
nVz0nHYiOAhvIsZotdpSIzPCRK03H0fHcMe96VeBqEMhx3BZnChy93W9GBg+3SFF8TD7IpQDT+cZ
ux27xFxKHQOPXoTEp0gLefkiFvpJwlYFyBrjFk4edM7T5M678DSjZczom6/jq6gHK+f7WSSoqjVD
bzSYR0dZzegmP7MilmawVpJhUHIMKzk3v36a6mYBoNUqp/rSYVTik9vZUx+U23lyCgesFq+WF6fb
dS9tajd+vOwKOErDYkDX0WgWOAMov5N671ciYA9P5Iyptm1SmW2FYQd/3Ra7YXv5a3n3RxbiqWlx
a+QFxp1ap9rq1/kLcWnDiP6AtonNJnGNIH8qb0WvwrxlMBa75LYWKyqmk5z+oLuiqIz33sQSCaZW
XWRLinHLnf6hv6cBtPI0ouwRFOD67rKseDvLWO1STX01JJgDz/J+7ijC2iNO2PcPwjPNw8qSEPaZ
9xpyHGYHF1+61fPlz+aNTn//FtlkZUFMjY7e7ZFDOdGArxW2hKfqdyYCYeGdeTl23fqfTHCsOpe/
mKMkLLYzjoYI/YAg6MFHi/AfD0un+yaICh2GkmXBsDZ6g2jBT+A+OES/nPG3YadizdeIfi1qDBGS
4snu5rIYeLJlMlTDlK6lTU/nfAe6X4FsOUrMghH1uVL6nHIqLX4ezMh5iUpaeJvGRLkjKDCBdMTA
Eho5IAIVfC9PCKzR4fXILiYMC2YGIRqcMyiLMkyADhobetDYDvqge5e3iyMAFl1Y9GVvZxkGHT31
gPdaQYzGuZiw2EK7Vcep/89jpve58xb7IsXlRE8smLAyC/SDpapA3Po+etTuZR/4h62Qvos3Pmtv
sSKFklnplAkhdJpX+0oFxMJ8SjLB1eH8BBaL89JKuZfyGQ/KppMdUMRTH9Ir2Qc1LpicLu/peeFb
/yC+pq4owxozDL7cbkhQ4IIirJ8/b4oWi/QywrwpilrVjq0KkBdo8kGI+gmsJVqUrYXgzPpC8v/r
oK1/WnBqSymZLSYJb2PNNVYAJPxQ3iryazb7xT6OkfFs9KO9um0+O7nuxCjOfhYFQ+dtwmIxYPGg
jR2xZu0YAz9uRUsQZoNjlILHON7ojINMs2Za2mUg6AJY7K35NKUEnH2twJ5526P8fVz0KKKqS6lB
ParU+qak+0Y1b2qrCeZRZNvnj2bLZnymjkp7cBFjAeUxvuk2uR0Aib86ZeZfVl/eEhjnma15KA0L
Xt5rCbnt6CnTrjSld011EUzACR8tFgxWWOiyCVgqQXO94a34gy5BoWOcGt/aoKAOiD912S27UNuK
4lWOxFh4mKYVZO4KmRzbXe6FuLXSuklRpc1ZoLMJ7Bl1A9+O8iWNQfRUYvTcRvDepm70WvvNBNpB
3NJCv8+CTgQO+6IoOWOYLFlaP+Fp15Y7ckzCsL6d56IJ4qQagqWS0FMhLszMi3PbuCIFno4KORm2
yTpNm1KyNDwmLOsfmaSO0qR3sqTJbtPrs1cWoeKvTSY5iHWeOsucPcv8P86+ZMlxXFvyi2gGAhzA
LUdRUkiKedjQIiIjSYLzDPDr23Vft1m2XipldhdVi8wqSMJwRj/uVLqjskHYrvfUl31mBdWwOCFL
tPaxTdI5Ym3XeUULyiZ9JINnr5qMhETXXDfOJsJOMaPaFW1MKrA7TrmhgkxaideU1hqkRQ2iITrW
PrGFHkxWlu16UD3srKSAb7UY4gtCULJgkoDN3Zi9ivf5E5+h20nEWm7YrHMPqkAi1tpuipa5Etjm
stk0JVsfNTqASd+sHXcYACOjrDC3K6louA7pEv77jVy5UZdt0cakUyoGuaKGtoaQbt1A9S64xRJx
5QFetkXtgjh0qLA4GI68BKXoW4b12sLnyOaPm1oA5zfZLRaefREamMe7BQ36e2jEL1lvinmSJM2w
MOeN25KPhDz8e5+vLXxhTjmTeVda47qX4FcsSygU1uuN5vO1zbgwo1hXWu35CM/NKkxDBreszbWF
L+xnB6RNWU9YuAowexUl6c2xxyuBxWWvE12Ewqh7rDwEGrq1dgDysRtpw5UvfdnTHFfSm9WIpXHn
IsyI3kxTr33nC+uYVtq42mxZz8q1G+2ZhJqvhf++HFfaNvyyk1nkmkYh7bOeWU/u8dw9GhsnFhlf
t1or12z7ZUdzWpI1U9W87p1vtXr2ronAV9T2LgYE/XPkE936LVeikssOJ3WUlo8LtukF9ebwFhnH
ledz2cFsurLoM3Na9235MKdvTN6Ioa6Yv8vmJaTIMYxRYuNNl4Vp4HgzruKtDOPqsV68zIzWrakA
K4Z6QefSU/1YgK2MhLWn//r3xbl2Jy9eKIZImG2dn/4CVglnAIqjgN++Ef1feUmX3UpjzGeTS5xk
GzceCZ9vfOdry56P4g/bDcGYUavPF8RExVqDgNytWfcrm3HZmyQ80+3qvNs0Wv38bvDr4BbU+sql
vuSwobZUhJz9jXOEqlFc3rh91+LHy45kb4w2n214BcCct61vRflGHSbDze+WvXDVa72lvvV9q7B0
bYPOj+uPndcT5//ufPY03c0bhpJnaD79+yZeO9WLZMSSoir7s0U/c62ZQePf6qf+p4b5l0jRuPCc
1rpkbFqwMoQXwu7DwPytr6PA8Ol8laOrlf77+xLTzWZA8Na5Ck1Ay4Or+vfPutJI48bFE7aMwaHJ
/zzhOU5EZDfgQmm8egMt0MHVYtAymz5bPL298YnXNvLiSavRKS1WDes+t1u31gqXkNU3tDsqv//9
k67cgv/Vy8zGFkqRuHPMfUk3/Q4+cvPvla/Zu8tmJgSuHMvKsDSJVkhE8l/8tG7hYzbard25Uunm
l41Ne11MLT9/RLtnPlq9Ze31O4UZc9d87gbvFgnLNX95qcGmaNNpg1WtGLAXTy1qm2Eb9puk86tY
7cnmVmP5imG57G7OkwFYjmpWaJewjXZ/q/97bdmLl04NLtKJYlkaja8rSFz+fcB/pS1HhnjZ2rSd
NMtmq8UrB7nHxtjOmSsem2+5Ib/mlzMvrT+7DYcbLT/Vo/NOo+F1ADP1cqPide3qXpgCfZQGXyQ+
nmD6GsrkB7IxHv79064EApfNzpJwhoEg7NgStL+a7Tdt3MrPPv69+Hnb/2LCLrluhnrV7Gzgat+m
KyjQak+Vt+Dp1wzUZdNTL8dyJee12SPtwHRZPjOXbuuwLjzrRIFd0+6mxCVf//4lV2qOl63PthWp
giYnnsBv8Wi/FhC1p7MLsMgNN3LlhC97oID/YK5Xr5EmhWdeSjuY4lvJ6JVDuGyEGnLBqMJ5aTDC
IxsvMK/Q2Patgsa1L35+iX/41mn5f6tbEagWd9ztwWf/7z2/tvTFY7YYzwxTw9XsfQpBsm8r/G90
e/CcL7ufmVEZjTi/J+tZhl/JfgIC9AwE/vf3vvKkLqltHEnAakSxuuZqB3XSA+XyO/bfpXn/iRb+
2G+LgcrdmREVvFAQiM03JeOvuN//EK78sa6ytFp155x38UporOheEf57N66c4mWXUw6txnWJhW13
+Uz88pPeHOq8Yu0vaWwcvWtLqbC03ulPjMyPUuGqrOuNKPXKOV42Oad0Lv8ntFtD+bQEWUjfpsdb
IK5r23I+hz/2e6rmae4Tcs6qUTD1Jx8swDe8xZWj/I/F/GPpKqnmRCJ62ucbzXOiDIHav4/y2n5f
PMhFKG1REgsbiAOf2Y1exbVtvoigTaO0UgjXniPoIpi/0piGlT/cEpO59p0vXOfYLq20cnznBbwo
t7FO10K+/8Rpf26yXqvUUFg3i62t8MdXaDKWrpG5ua89/XfbfRERr52+ttaMj3BcCVzfLf2qKzty
2QXlHU8zShVipN/yAVovN0hKrty6yz7oqC+ytxw8RlAq/4iX1Ctukcte2+vLXiil6PhoYECBbZrj
bHIb0ONab3VAXH7rmly5hJdN0TxpOtM4p3H9HnI03ujy4+h1N3q517bmfBJ/3BW7zFU2nYstvQ91
b5BN79obJGHnl/eXAOty3nqsRtFPBmoK5WyOByJqO6SidTb/voA6hoL++gH0cni3cIyUjyNV+ypr
agwmV2NcSN5UXpJQ+z0d6XxPhsrO/LrooQEC4nTjwZzF4I+mUz+sle7sRs2x3bTKB9NdGPC2+3xg
rdtkxUp8YMK54zpEW4agV+NsBUPOMZgsp5r59jJAWsKxMmN2HUw5kl2hs9UJ+mxUuQvEevHAVQKO
qkpj1n3Vlj16aFRbMk9v2vlp1EX+ZrICnFTcsMtwNtI6ImmnvaR5iVFKW2ibrq6ro9FMyYcQNMEf
CkhTYpEBDEp5wWwPMu6gJmyIHZbOwg0UD1tZx+WYlJsss8gh7dhgRUMqndduygkNtKnJNqXDGkzt
FYb17YCitAsEoCKmiyYKey2ytX6cnUE9cMH6gNeou3vLxCn3dMvmx9zopwezk8niy8SUIySTGVQR
NWjO7fWC8KehyUDs2ST6cNAnmVhumZbZCSJDqgrJWBellzU5NigTKYnaas31syZ107sl6dO4y5i+
lfnsoJLAR7AHmiVAvl4BLlVQ6WdKg6i3XS0wOdqcPdgmeurYbuqmaYOG0OpoPjfAo+6XeVntFpZm
EaFFm3laW9V4lXqjfzGIjuxqrqswEw42v6gnl9VZGxXNAj0nRpdvqDQoDwDXJlLo7HkNkfInE2N5
L8BE68nKMF3hDPUxQaD6rtlJsXorWglHmrWr10LL208Li8bQ7qJgiSjnYGQ16EWMuvQSfVFvheP0
qZewqQtKihnZZlHA/jlkcGe9MQJnkLNytbHpoR7U0e0yaWk4p3MegkazP9BZL+7RegKrX7aCLWJy
kq0yEsDDRal5bOzR7xwbtS+Vkxx5a625V41me69MSd/mzu5itnYsUDOkpFincV9bmg68bed/r1Oj
b2Y28IMywfHnViAge3fI6ri9yafdaDnTXpJl8dZWaLuFFiBPsUXv5QYO1uBNHsAwYPp0wqGNSVH7
5djpvjRQKPJMReVXlVMtGM1pRJmxnZjX9RlxDTW8Oxh9KyOC8f8em0Is0+1wYXespM0mo63hNZjQ
8VRlANE1N7OLCVr9l7C76jAOGEPX0CZ0CeXcJbY0oszobeGVq1iPUjbdGEL7WLi6ZoGVjkS2g5RM
G/xCs71FOqHezhttoL7uDFtu0kPaj9GIQnytP5GmCxjEuadKd1NlgJNg3phFcrTN9F7UU8Sq0jcl
ptwo2PSZXqHfKTEJljOfFLY7ptrJHNlGVrO/GjiHqvZabQrMsvNssLsaaJI2tfi0Wgiwrqtr5aJE
zarCx2ixU+TbyVQz8A+ARJVm0MrypENDquN1v68Eaf05TyEZSrM3u1lCtqI9OpzF0Yg+ANE/9t95
V0SdU2+72Y4Vm/2qoVtNgR+QzvxhbvlB6xe0VMshJKrzed4EdOw9NjyumfSFaiD4g+JNsTxaqvEb
J3mnEBIJtKGC7pB9Aj/dL6KG/uhUyXelkqixP6cE/1OOifYU84tTFSUJGBWk1iPzGj8soqIzF1iv
aX46YU61+V2u3atc6YGRj8z86davhDK/HqRf6EfG7jWKKWNOA6f7XbaDcY+BYNNVw5B4S2J7XWu7
pmEFop9hcgzyvihoxMsUJmZuXOmAq8jZTfkc5awEDyI9rgWAACJ7bMvkKedERkZF19gcq/1MGpdm
sCTFwh9YOp2sDEFeW/d+rTm+BW1mpvFQtSht8Y96Kr0yoR5p5+Mgah7lSwoiZpb3QaPGNwDYvZX1
Q2Bq6mXJJw9qybBTQ/kAhgMfhj8aIb7TKhaurNq2nD8Omb3N0mXr2KDy7XnYNWFGwxZiiUucJc3d
Ak47g87+XAIuIRmEyOnjOr8nq/CbegzIekropskOcli/qUT3WwmrcwdlukYyB+ZwUCk4lRzhrxjW
9HQwRYkNBjT9UjgwQRgUr4YhnGle+ItyMvBFftcZv184IL3VHLYS1mjY8fZUZvvUNGM9+3bks+SC
w7Du8wZFGfJaLq4qHxU54bo4lkuMuAWLv5r9Fv44K0OHnVI0cgAP4EAIPJXk3m6oV1unPg11jEQ3
uT/14D5bfk3Ip7XUTfUXhA/u2Mczk14mfEF3mdpPPNbmaClfFZoqtorQtts6vHOX9Adtep5gYyOH
qSjX7lM9KMzvZuQeS94I37TD6Obap5x6r5al65TTF5K/0KkzYAuOZp27Ztb4Ve2uZh5p/SlJPrjz
slAZGgKBUWrPz2MOMqeCPlajE3T69KL0k2MC3sUDWUeVGVaICaj4zEnrmjzSq6i2mNvawE6ISH4O
4xhSSCQWWgwQpTdS+KRFh9NVMPphh9GP4aFZvIyzuEnQPoc+ir3LF+7ZMg+MUe0py3Ygrtj1eOWz
8VtjJgrRoNud5b6Tr2waPhJpPjaaCJt6jate25TCNjwOiVsArOrdKg1/mOA5wNPLQElD6pjop7Y2
Ngt+NqARP3b1KPqdoE3ARnDrhhATi8Dpxs0jbY49i53x3jHuSwhjVyZeH4VFNYHeOOPbgKkrgHr6
GFBOayj4e5xYb08pf7JbzItZyiMqj9RSPa9d/2GSo5YfNGilmveLmbzXzZ5wXHQjsFYnEgxfMtOc
nYB51ddDY5rvo3Aq1+70qOC9dLOSuk53sLLXCmp0Lh2wUWyMoWGKZmT+2TbFriqzH4ohRZjCbduB
CbRA0AJGlyNfwsHx4SsWbXTt6YHOMuq04/lbdq7+ACeeUm95Yr2nD7ium6YGyiPWgUmz7s2fFLgb
Fch+R3noFLVnjxX+IW5t1a49x6YFTNsReeKmqHUvWZ+tKjagtqJjhLfSQ54+0zZwSGh1G+u1zS1w
pIardHUVm7DcbaQvwQx2cR2t95V8KivKumec48wOmghMc6uJDVjA3HW+15wsKGSUpd5qYIQoqr5p
7WWWm1teC26qt/HeQJYg/GFviXuT/Nj8JRfHhr12sWNE8H2UeGAYrI0P05ubkJOdBY28LFjA/Dp4
Vb8jsH532lkf71tsHejPipe+XN2885osJM6rLj9yLaToi1eudcw1FyKS2puebAwBmxfC6Cq0y5Jn
1D2Y+VjJh6mLS4TdgVHt2AtE9xZ+5L232lGi7acWuryBCdrW5CF/ZK23kJ3xCtaQ0YT39dqPKt0I
RF6Yvk4D+LdGgOvrdWFeXTpHKzucwTyDBgaXemeHUExNi7gbwGFu6ls1LuBKRzSjDjoMeQXz3IfF
r3U0XMJiicdiuXX71PMj+KHcvM7irGDuNO4WB0YenLZI5Aoa0Cwsqh+4an35tJcnlYV59VPm+z7D
tCsIl0BWh58Omk1YAu2oHMCMksqjOw006tadZgDs5qXzqdCfEz1g8z2cgAHx3XtZvtlVXM7A8IWQ
iwJLZm/Gtu2qo2O/WdT2p/WxYC/mCt7ewVVjYJuzO06hHDWctKYde8hL6XX1Kx9Sn/TEc8BgM1SZ
7SI6+Q3ty3ju4AVgrA2YDVyNeWFP0uqCAlGNV0hxsGWBwZN6PgzOkLlZKoCfGi0ZVg12Ta1j6gKD
NQF5BviU+dDfr3biCvo4fRoiqDbgtIlTXGSewQlkgZZsmiEWIiqHOOl3mYZ4tJlc4zAJzCigM8TV
ozVO26QpNhCoKeCysctZUFe+IcOl1Z/t37hQAkbkq2dvfIL5PpEiTuineOrV96g0X90vL3oGs6pY
kMvt/Gkj6YB4rl8/lQsAN86XdVDsvlq/2qecgP7aeSJ27hoPeX9Wp528xv4pyE4NBzxgC+87240U
DB0lTN522c5UuP3sCektWeP2IcyjDBh6imOWeNN9UkUWMVzIkRPxqCF/sC20okDSaxMfUzzTHNmB
85u8o49bQtyqcLs0gGaFQLfBsyobkLp68iYOTO3ymm2M/Iigi1bVe3fGCkgYMx2c15gFwJOfeKDy
0quyN5mfZmNefM3wnBl9tYAZcbe6jD0ni1vsV2PTmPX9tIZgZmxY5ynhDZZ4KLmGuCE/aT0Sy5Ol
y+HeHMfCFR35qiA5cCgqmkKFyMYhL7pAsld3q29NDHJ0Tg1rUZvRsiyxVUy1R5LpLdWm57xbJqTL
Zr9rDP4ryQszNNJmm3bzrzypyX7CNyGtSl8BhbXcwSihNsdgbzmy0AhclXHZMD8h+bhRqfKdvLPv
nWy6X3IQZactxp8S6eai2POCpyFnTeE6BczPWOkfmUz4ozRpsQOd0m8tUf6aIuNwzPbLSNQxL8Eg
PVkWYquxId/5kj+gToqQcqzAbzw5EASbtR8MdDU4cDv3+qTcO1SnLpVQ3TJFFzTZ8Fob6BOo/kUz
m3xBBCKf8mnoX/N6zfGUCxba5dT4mkCaKJMECmNZ/V2VWoLsSyZeVSCCbzWwNk/SQJWzQ4CgEMTW
AnDdgSC1ZIR4qTnCnLRQbJ1x5cYmC1olJrxAeyPWKZqTPEr0zLfr6VUNM9xpnVqARYI2z9GR4jkE
WRdYAqWhT+6Aa5LwecGbmoaftl7A4r0UZexg4Hl0psyds/loO2o3JuSXZVAf/wkBlDI7alZ7nxda
7pmyS4I6B7nbxHUvYwjdaxXwVvzuV+SXbfYyTOYDMrlDbfaQnrByXGjRiKDnIMuyHIUoguDPu+WQ
8uQlb8DMP4/mQ6FVL/aErI0L0d45K8O3MQHawB0FxZ/o4WDXwolGtQzRMPSPfUmxg/XYBsVSMb8z
VhFkHTiqi9cpJd9attw5WncQ/eLj3YYW06PWOHNV8iScBfpSNs5fwNWM/T4bm7tkMhsvoWnhqgwE
COvQu72RZtBY4wHRM+igkc2wzr+JBmulIWXoMQja4/KBFb3YWosRML3sQ2nqg5caDnhTCv4q9f5l
FumDYc5+0lohWeEbauLsDdmHVNLorEvparO55cPyBLvUnyzDzu5Np/X7lhxKNr+RtXvQFuZWRvKk
61DwlTWI0mmSwhenSeyUHId4NsdTue5o3903znBMJ91NQJ4+tpM3jw3w/1ZQywkZwBo6a5ciZiJH
lLWYPwly19awu6ZeWZtKGt7gsN1Q0t0wGV47A58+6mAKdOaItKYPCmpPmgNourJQOklot5Y7K/ZV
1Np7IfpX20Fw22Ti0BjdrjfNqM/Rc9DBzl60wlu4PEhtLMC93b7Kc/CcDIEa1IeFuuWWqAz+s4OP
M7jSEXeCdQR5yX4dUD8yu+VkZ+uunQvhm7lA9UpExWJ4kOGMVyfzGlF5ut7g5J3PrFo8K5sR98OC
4av/HpsOyhx2/jYgQCtoedQJOxZjHucQFo6cqiEhEMfIm4ZAHwXqkFpYwvGJc5jejNOL0ZR4M3WB
cGqOwFAK88fsu3ESvwpznP2uy15U1YaDWT+ORVe46FYii070aKpwMsB9/3asdptnVdSW4qXjdjTX
5LWru68B9Qc7QwBmls2vok/vpoZPfp8O2tE0umVvNHbqnVOLvNM0d1hBdpcrbZ+3VuVCVvY7T5Az
koImoUVQSe5l2GvtFA2mmR8HTQzHJeM+y6rdrGefKWXbgtYnkyHkyUvahwLTnohmi09DzbXbIvOq
u9ZDTWl/LiZxfcZcwtiiQDHukMluGmo+12Wyqa35k2diq0i9rdj0YC/t8zpJegTwec/aMmbm7NlD
vinJsi2n4kkULXmQqeohgAsBgAYR62QFGXC1wYqmCf5iRzoUxWeQAngoxcBXVmM4ZVVY1Olpqaod
skTcTQQEHoZRmk9UHIA/m3LaQyBI/ZRc9qdhTPgXKChE7XY9Kix8CoQ5BtJpfsMjRwMvZy9p13uj
6t9o1b30BjgwLTqcTGVsa0OPZaaPHnotL5mst6mwThowaXg4ZojXDCy9kQbQZH1gEBoF9T2JlEZO
UzesLpJxL0exVyDOBZt6KIzyQ8C/T0k6eo4sN9Y6xPPY9eFQTxX0t7H1IDTt4yHrM83VbeMNRaWT
GLI9Ge1Yz7t9r/jvgnQQuKvaRzWa1O8lf+BG/cYX5ltIRGuZngoN8UXe9F6VjKMnzPfWeZj1NDIT
Eozlq5GtPJLG4NpOE2qg6leqd3GRPGY2/oiqqLRPevLq2M/5krl8zPxUSm9WEHvrx5PT8te8aZ9E
n8VtnwO4Xgc2gx3s5ONc/pQactih39ig26Soq/bDVsuZR403i+thofSD5O+sc7aFNW6LFJFvI8DC
rX2Ma/rJbAO23Vk+dGQv9TijvJskX/rUj2FZJz/TzMjdnNc81Jl4rhrb17W4LDbZrPy0PfTJi8kS
v5hhkWyArObTVB70FXWM5U613dFuV5jvyluLNaAC0Ucb8MbZD3n2utpLcueI5kVxRPo6lYFVz2Eh
bcR3ul8mhx7pJjkoWfoOj1iaukX+o9N9apWeqB4rJJxd9lgkjyM52/7aF+sSOACGGg2o7LswQa7t
AEGVb21LeDptY1Nb4lUIj+bvwxBX4K2VuRO3GpKVrAnAsuSmCcVjXr1usVwN7OjgaHOCxFl3lr1C
dfmbTRzzERqYGs07iycYeAAgX6Svdf1kJd+N+GkQcRMyuUXRbFRn+YMALrj8Gp0cMfXJmHaVdSrb
qG5jFGah4JwNB0lOZrWpk62RH1bkt6wn20Yt26V+ytIvY/41tYkra+r2FFcny98aosUkRyQw+Xb3
UpqvWsc8c+VeJ1HHw9PoSeI6OeQBtQdzfdK60h9nfhLOvNXzTaOTr7zChTPv0hTsKj/pbHoFjzkx
PLMzdzV8d5ILd02cxnOSZ7MfUcCztwucjVbZ4Iz8zesP9Ifue1LtSj0JCBolrVp3DdL2ykItX7NP
6KOj1SAJ9W1LbZKqaiDq/TrbO2ZGNlReLSUCS5v2tBEoKU24vsKVvXIbe/JIxcFWg8RJl0Ezl481
SmPgrwgb1vh5O92rFN0dDRRG6Wp4pCv2I1RO7FxEfI5QiHMglZRsm6b/zHQ9YgKVNJmxt6GcUSBI
/cysggpE0ymsmrJip465VT+i3N90wF4lYcnvDBvWDgWHuttBJvWtLYs5zKnhU9S1fTuNpvVoK2Ji
d6wtdRJfZw9m9qg3kJAhGNNwS7VL7SVAhAaWkype8tob4RxWhazBqEOpo3I7Pxdk/lXW35yitcON
H5Ja+7GCV2dAZHio5QbmVGJoRwE87NGud5P+XDaBfaMYYjGT3IzX8rMuqq+JjXD9vT/KGfdk2nbL
70GDqmuay+ecF26bMLZN6kLzKuTxgLNhO2vU+ZqkeSHLz5Le2RwFkw5wzOljgMqKREqjpZ9m8qMn
72uKJmCFfoIxIH6IO/ZJF3LeqNlELUuFTY9wsiLr4trG5MMC/jIGim88QVTawEGvh0Kp1qtnM0gW
sqVK7q0eE11yP1nLMTVr2GQWoAA2Zm9OMQajHEA8s4Y6gk0HdKSQCCnx1QcmNg6UKYqwrbb9irxZ
PA7GCp2Ms953Hrf5A6m1oxyaYHT4dkzT44y/gSTjqO4aOw+WYo2a2nrgwyD2OTHezZH+Xgq5o7a2
m5FdI+DNpTcUhtuYcBFgsMSgUT4DE+PcmRBJ4CIeiyx1pWDfgs7vMMo5SJvlfeWw/KEbQKTVRMt0
0qGJKlQwtNXBHvaL+aanP0b3JEnhQs4jZbPXTi9TEqctMgyERrkW2zPkhdIk0GpUblO+RBZbn4zK
MREcpEmLmpCkbj1TfrDtYYjqtHMCsC2U4SKmCQUCs/eMqWFvBjOcZbdwG2+1U/g5Yaf07J7JVNhu
03G0SAZcvdrNi85q94NA27DtZ+eFkDJx6wm5Xb2U5kFTdoPibw3B26VbUUyhidQeE2GZ8w3c0RW8
Hb2cuhUl1fPZyhgw/RCvtyB29cQ7rz5O7+qNqrB8mOLhmFTueuMD/96Rp5czuLlhDXaR5Axj8Pbb
usMjRkH0eAtb9ncQBL0cwbTskimHcbofMDmUercQMn9H9VDnArIB+gKwdZhYtt1PUemaW+L+utGL
Py/xv1v99HLkUk162sgVS0M741d+OIuloQuBIPt0a1bmCuIcrTx89B84hboyxxwdZgodOxUYXrq1
IYY7v9PXPkw3+T3z8dT4XhxLAI9RS/lyXm78tjMY52+/7bydf3wwklcNbVAHH+yDXRLV3jXO7wy/
fBFwKnHlOzegRldO/XL4EgWhUeogVMbEGEqj4S0CmysgiUtG/kW0OmS/sSy/6+MCKOApZFvi34KP
XFv+AnZlqbWtqVOxPUMpw5/QLvfSs2hBG96CBF25tvwCgqWgR+nQpmZ7ui19K0aTzb8l1aGfBwb+
drYXAKzarNGgSbG2/tYgy4aGc/eDKngR10GZerdArlc/5mJeQeWq6iYbmzRt9e9ipyyPpe4YDIMP
4ejdLfTltaO4eN+maspknfEpGWT5io/+y4YsH9kkD/9+CFds3iWBuUHQjO8KLA/l5R8B/R0ZgBDz
/d+LX4FR0Uva8nxOGSgSsTo6ijtQAEIr7Lh6dVA/k/8ORgXmvP//ISPzykFZhI9YQUhX/egYgmjv
br2DK7fUPsOr/rASCy5SCyQ+2+cHVHlPtpdtbknj/Iel8C+31L6AaOU9uM4tG2sLidCJ1qWx4z3C
ha4v1UYtZnUuGwZjVWXhNFt304BIEWUjb9QZKtI8QykAZQ83783FZXkCQo2BI9/PEe+kOnUVWueD
UTxYM2rTs6iC3KyRhI/riJipR2GphSpfDga5ZOqVp1UFBjvs/8PZlSy3sezYL6qImodtjSRFUrMt
e1Nhy1c1z3N9fZ9S9+vQhZnMF9xooQUqiQSQyARwjjfmxtalg4xQGdLIHisJ0El99iNJpD+qvEr+
ovQ66vy66CjDVidM8j9zt+B2FOKqdN1qLveuyQYJPjKgmyJVh2I2fKh2J3k8bndGLDZIzOnQVzYC
xk0+6nh7sjN9wKXWyCN3zePGvb72y58waVxeVGEtxgx0CjNa+iaXB+7LcCTk+v82xB4832szQ+4G
QBKmbrMPd+bO2he9zcNkvRwJTBqRp3qD/lvwCXQo7XXU+O6twHgovt+mGBKTi0zrgNoN6WFxZyyx
lxudE6Mye5t0EopxkxFMoYX0NDxN/c+urGy94vRkbyr+209NkwRgGeXgOq0gG5eSZx6KOUMoDbsS
HvfDHn56HPGOMgl2rVu3qYKG3KXXp7EMQbixup8QURzDvhwJTRpm505BGlNCrHyozjVG8haXR1F1
2d9NGmQzfZpj9O99op2BIgzgh/ubrIJG2DRSh7RMIBgv1d53HusDSxPEFUUZ9yChgtTJE5wM8GxA
ydxdXzBLEyRAodNMCM16UzI6x78XPo9hjLVk4nx6J2V5FhfArENXT2CcNjQuHmwWIw0yDeJ7aGeV
pa4F/ikejbTyXjQjW0MdaYkOrWJ4y/JeL2cxP/ZGwzkfWL+GOKTRFeBF6PBBdPG9d5Mdn9Es8XB9
BxhBkPI8ZGkmpGC1WpFNZLt6V+7AFvJYcJqyGQunbA4J2hJrRPGtKVvyk1O0750bJxr07ZNfEpW0
H3A4IMBCJ3gJ1HaI39IBxVke5hpj6ZQAy1oHw5R0yC/3GJF1J6S4f65r/HJ+a1LWq7DoswLgWgok
9w/gEMP7lZuexhPP9lnyiXlKetXKqb7JByO3tiscjDUEOpd+gSWeGOMw9+gCMyE+PEU7Yxe77+Bg
f+KFxsvmCMy/f2+rCg72GUjm2wsIuidBARk+K95tvDgYSvu3cMC9WRi4hnCU9c4h+KtzzgzmZWMx
6DuKKva9sGyrBj+5CGBFcZ+88HhVL+vboFBmqrQaad3ibrcEIZoNbQykOdEf7bHyr5sjS+MkK5dj
CYWmCfKTc3NWsXi8OqE7iiOdpRlydnRracZVDekgm4CtRA+xzRvev3x2GJSgMpeXuBu2C3W2ywIV
TX68ey5LMDk8BnBWA5kJgsPH7G7y66eFk6mwVE08c2pMvQVpiXLUg/9VNBzf5g27MeDoDPouBnKb
dhHbcHtZQsQavak+RrNTpO8N7kzZOfnZ4t97jGDemdVumGcvS+/RUnbdihg6oy9nE5AUplTATaMX
jb3cAjosGrwN80oH+ez1T1y+aRj05azKOzy9CioellogpDdDB1LVBmVwfVh5JsXYIApSlsbios6V
KB+Ldkx2K/B7bTmplxcpQkv8lLb/dD166doeLQrXfxNLbdv/v5xiXaSb7SCifpdL6FhEdx4KMY7S
LCjbCd71TzBoQQx6Q5sEPRebAZRKqEQ6PwGgsQNB4BkoF5L9U/yGfqEqQINYICaA9+YFRAZ9lEGv
b+MQ57Wcixsj0vQt+tAlICal8VPtR0ZxjhMJNQG7Rybp8x5WJRkq+/vWYtDbnG7MTVuHi3ZsUUB9
R9OLi6kn4Wd9N0vBR/WRPHPUuZ1zl76zff/Llona0mOKHN+ZOnRlOHJuv6B4ofkzINt4KcIWHS99
gwSKEjUJ1cxBftdZIRh6Xtrx9/XVM8IxvdoVplA0bbkhT1hp7IWKiRdoU6pNFNTF9hjJdSf4gjXm
/vXPXTZvNHn+W1dlWc2KnsX1qX/v98JsKx6vCMCSTBynnzJDzqKoPqHP3DGeCv+2HEGnGONLrfZD
tC15o+TTApEL8cVaMTkJs0WW6ymCYDBVASQZPAm760q+HBd1OmivtrimWs3/rVg58BDvWWKJnY/Z
lCxrB7GDFx0sLvfz5XRGp7P14oThoLCCWHTBJ/Y95g/c/JyeeDAxlw1cpyP2cmbF5RzCLtpjjkzG
CFLuyDdDNB2yN/ISI2w1Vr4xyKD+4L7eaMx0xr6CQ+rCpuoJwJ4DSmWcmwbD5Ohwfd4pQqXFUAb4
mAMUe+54SIYswcT7wnTRMmXbRM0GTpHHH/lmGB0dq8c1ty6HaRP8rAfyCw9Ag2F0FEe8mUrT6kaI
bd34xfwZOyomGX6md9P3m1zw8xT8cibIgqCpUgv5ooNisstzQZaaiQtacQhA/xRiwUFzbL14x8sV
WWom5wtYNvN1wrToaXRjp/d4MN0sNZOrYZ8XSidtZoH27cJJDsp5/Jj26D+POaPYlz9g/PWIWIRm
EltWcbI6nO2RF3mah8lvOzWf5Tt07FzfzctqN/56UAyrrq2yojpZfhEIQRnwQCMuq92gT4pVuo5D
PUGwfEg8jG8Ht62XeGOM8p+qyRDbo+LanbQDb/L9csQz6HOiWlVGb/YQjOlrZ7xL9oXP20mWKshp
2LVRaBUDRAvvyV7yPq5rgpE30XpHFq5dn3WQqiKM8lhOWEslXogRSBF41RC6McrwKxws5RIfTCQL
EymbWOF+I9fJ9svuNkRBgzLDTtVqhdYM0dnTvNNdTEddVy9jyX+9FapqNMzbprUViuRZkO1X3Bmu
y2ZomT4VYqA5sawGsg27AyDkjfdS+kzYT6W0tDHEmkHpVsA95N03WOslTieis90Stu0DH5ArBbd1
CRgU1TgCxOkS6gNUfKwO490MTgKeVTAutzpxOVXI17jRIDp9yR9Kv3FB1Hjipc0s0yAP+UnVFaKa
Y1JBszVf+l6f5R3vvZ2laeJ/WYZu6UhdN/9b95M/cs4SxjO+QelddbPK1E6asIPyIX7HnJ2fJfb0
mgXzt0KxeSXYzR4uXOV0ciYmglzE6rBg+hm5HQaDHV6FlBHrKMyx0quA7K4guDhb3G1krJYCHEvl
1IvDMlcn9Mi7yV68NYhSslYQ/GitqkPZK1D8fvASJIZpaMQJwSGmz30G0yj3mWPavHc6lha2z31J
50yQ8C6gmqtO30CYCpyalFNYZS2XeGCRF5hcr7Fl+uPvwV+965GT4dcacb2wRmN8D/IZRM7SXQBM
/a6/8WjaWLKJ75lhWoqlBdnDYfVjf3Ixp8JVM8uCyQlYxoNUhQnULADViZfasp5BNeJw6qpE4VyK
8At0jTZOCnAu8GJglDSYMRm3q895Di+U74qXaafeFYndcwIKY3cppHE6FIqlY7QGJh66isO7azFy
Xsq62qVqna0ltKSARcCyYzz/Y8a0/9baj9fth2HtFNpYBXjXauXYY+UNI9GgVrNvfEhXiXsus5H0
3fppmVsr5ezxqgosVW///+KgoTL2RrFFk8WJPDTuutc1wTjEKL2qrqXG2hZYb3TOvNA37dy7MfVX
iZNGSRJHnYxdnDwM8Nq80jxLEcQ/xz5c297EioUdsEXvVP+6IlhiiWdmQz4tdY7VWverne1bzsWK
0dRjqMQ3xxLsvupmEJj0Hhzh9z+5PQfZy3S87QZqUPxhzYy1FqQ4iFeQfMy8zjeC/DAcedGF4SsU
hDjU4kkWFhgeBjrcyT/w7hiMOEuRh2UNtGxAAMOJA2Qc3cE8jS208MTr28nSu0IcMU4TMBzq2E8j
dxKQoZQIuAKGRIEg1+Ix0rv+GZZyiFfOcqTlpYAfMTTOP3jcF269OFMyVXQ6ybWsQO14X0G/Ji+F
Ypg5RRwuE7WX4wpHhXnYqC2m3XU9sMQSp1SBajYji0ISNdqlvwwO73LAEkzcMs6HEkPUsG45KEc7
bhzexY5VI6IgwsKazQNiCc6ue9VwS3e+C7F57c/cwXglOhSKCPiZQLL5Pnrdn0n2bvxFFGA401Fx
iw38oslD76V3462PIglX7ZBL0XYUC28z3uPSuxvvIrSg0YhWt3YDBCdnHT0hvLDy+Tx94ZZA8YPD
VNPicR23O075UB/VEKrId8ZRKpz5HmAP2pMeuQDvAfjA964/AL7t/Oe6sTKcltY7rFkyMRkHdKYS
UKajM3u8VzTGYSqTZFcZIj3GhAW29jAFmSMdCpezZJZkcpaWa15G4iBUpwq0hX60Nz4w1+jdpg7i
u7EOiqYhheytHao7Rg4nyWIEeFr26FSlSoQacr+1x/JBAhF6/026LfGkNY/cykVhiSEbwEGn7uHG
6EjrHUWum2NaQazkl0Df4d3ZGAZHix1FrckKBkKBabAgmQXl+eNQ8s45hpZpwSMUisUMWxhztthF
48hB/hC/dU+qq78pu3a3WAAosqe9epc9lIFwvG4yn9IvOC/lVF3WcM2jCIoCnEF/lPa9a/mpP3n5
D5B/BWbnAVoBLowpBh5WPkuH2wHxJf+txjnRks23mnMV6HbNzUMYJ8xfhRKlqdGYujntFAIQdJzv
QCHw0yys2xqlaKGkC4FwIG6mWvyScZQ3GCzm1udYSiGuC2TQeW23SJa+ZN67EOSckMDqZfh8QPqi
bSPPk1awIFh+XD7G+9w2fyWPmWw3f55ltwyq5+t2xFo/SY6FHIfAsoWI+gFT817sccIlgwjG+MSd
/bJ+SS76WjKx/vBU6Pbya31rkZg8pL7hZPt+RWhW/QpDzzYPjpzxSyhMsZiZQLXZzBO4ELsev6Vw
r6toOzsueBoFKZYwpoqJa6QpuEuhHVlQ5wdt1lNO3sY4Vyg+MdjzZN3qdVQPgi6z35GAx7b8dH3l
LJUQj9WSLIunUMGN9VD9Ahpc7PCYiRgxj8ITAxkYXJeRikcl1KUd65zbAE+LPV7Gw1o4OWxzXVSs
uoX4DbK59uqA12vFeNegbbCG0ZR5PUHbaFP9kH6DUcLuO5s7y8laN8mVDaFMw9XAutHWAjS8ijsp
yNI3cVMAQ8AGW6y7W+xslxzqHZAhU5tHt345Auu0AXaMRGBoZVh3tsMc/kHl8Phd1rZOW19VRJZR
28RWnoUX+iqoPSO49Y1epw2wSbxWjSJAPDBN/JVr25c3Uae9ryIAjrVGNGHbeFTT94Ag5r1EbOb7
dyTRKXdvV0aYldhyyOw84JH31dyrXrifvdRWMMb0AoLQ4Lrjf15lLn1pi2Vfom9RZnohdAiGqM6e
1/s+BsidjSk02QViWfrT9LUTgO0P8Vt719auals40NPfSvAKXiNDsA2AIcLxgITISZJYBkYcutCL
qJ2zZOvr6fdAyPOv/87LwVO3yOkLWICxHlKIzeyNnhZIPXbOyZ0ZrX06HSS3JqMHlx42qz0CS/SP
htae0U4/5Mwpg2nPOSZZtkb8WpwqZc3R7XnqPMOvf+s7HhEKQzO0NRbw3HM8bZox7rsOxULZsvuf
vNdhxqppU6wcSgC9aLIadfTqafKBW8wrgrC0Tpthx1QZjdWo6lMdu3V2jF/QEO0DLEH72QIjaice
eQk0S0Hbb/viIRYIQPI5rutT9Gs8al6xtwLej7gcrHXa+5qu7WDVGkQrdgxw8kC9B+BaD9Kw60bP
SA112ubaL/+RLz823+RvFlCSPeVUNo7oxo+v6vttLR46bW4VgdZuhDL2IjzJnu6WZ56CWPZD3DYc
l6zqQwgG6J2feeo9Ly1hCSbnb7NGZoKXXvRRHmOnOOIViRO/LueAOm1hFSShAUQctrRoPmr5Re+e
r+8lIy7S3qI0lAS5HLFg8dA52ZE30MLQA20migwA3gGwDL19B+u+OuA1kHc/Z0ne3OmL2xjAugdi
WonusH0V4EhxeO+XDA3T8UQjzssW7dvQRAVfBLtAq3BeKhjuSBuKxHqbNJugDAsEa8232EEj/1Le
rx+8CwLrA+SwNSwBw0MrPtDiDj54Ocb7618hJ4diKZycnKs2ALlchXBc8/f/pOeP64bHEktcUOl6
aZYliA0DgE0Cz4T3SsCIq3/NKQ6ZhA5eCAbY325Ly+aAV4BjpJO0w2iIt0IIQBNP2y1eBuQhegiN
H8Ixf71JJ7TTaJESQRRUyAd6IcY3M7fiRGyGl9M2ow5UA12Ufeqke5WclJeibFnChSyP9hmtmqk0
Wgm5lW355V0WWH6yV3fgCuUVUxkqp2Tqc9wKhhnB3S17tQGLGIMJtYXPI0G8rnPGI7ROe48KARjz
+YQvqEH/bD6UmL4zfIAAer/1h9K03zsAdd+3jwIYZey6sXmtgAwzpX1JFVq/qhVDYidMU8zHxBP3
GOQcOacFSzjx2SztpqRVYEiLg6RxN/iirT9d1xfDb3Xit8akSgtIzGu8csSOeJ/avCsDa83k6BzS
ekwEBOATQEcDwCoEFahh3OuLZskmWe4aDrFVD9CHHuggSdrDhtDMzjMhhkpoT1IzmLMum5C+gUGI
z7EnckIvI67TvqQ4zMywbmAj+uub6gneeGj2vBSIoRLamtRGc2OmMcx+OahA39AwMsB742DpY/v/
lyN6AV350InQB5q/Aul8Nm6s6OqUcn1Sc20UcigE+OeHBNE9BFg3WiFKze0kTkBgRBzKtq42s1pr
BexQA6BQfcQTTXME0vptlkjblpq1K0ol2n6BDeh6AHnlB21/3cgZrX26RlzTLIDnNzbY0gLzCWnm
AEAyOQ17INdb++EgPHA+wwj6GnHUMikqDGh9BkzjbfS199Kv76bWXb2WkzCxtoC4azVatVGmUBK6
O3z5nxBVan2HxwDOscU4DWnLEgjeUSYtIN7y9X3uDZyxf5b+ac/Sag5Nlm0nie4Ydh5MHgDLX00X
97pn3swMa+mbN391LVnQxLjezAe1+/pwo8fSlqW2zAar38SGSKvB3BPwnl0YEYyysdeZ2JpoqMdF
/Vl0dDQVAmrvzGtGZsQZ2rjUGIqcr9uq30pX8NB7xnEkllxyerZR2SrDdieSg9/AeHQiTmRhhFyV
+GfVikCd3xwHLb2/9RfQKgUj737IMgzilM3Qx0aTQ/bsK6504IUr1v4RTxx1kJOJCcT2bvUUu6PT
2qbPOzcZwI867VsK1TGUqgyhtrCbx+nQu2D/9P9ZfNnuf+tvG5sGt0zG+CG0hSnS9S4WNp+XT0qF
jtF/rNaWAl6LF0P7tJGpzPuuWbY8GEx8dujzHloYhkgbmJRGlMxmO6PfUlf8kfm3lWV0SpHeVXI+
TiIg/bfe2STA2+ttCQvtWKqKdtGbGYJnf7WNc3lX27WzRPb1k4fhP7RxaRKKCRSGkD4dSoAerYdX
Xv8D48BRiGeCHjCZa4AtotOqRxk1elV+rt4cgKrs+spZG0m8s+qWuJU2vYjIx8PdK+8SwZJL3BOt
Ff83Kie9SSD4AS8hZ8EMg6YdStEyakoiYIZSOppuvuO92zJ2kHYojfLQGdI2gbclnen34sjPlRmi
abkXDGt1XlpY8fxWeFEAIsIdTxks0VtM+XLopkNchdYmuj5qPphWEJl4By9L9Pb/L6LFTuwToYBC
hLttqBS55mv247rNMbaQ1nVzHRwcyTbSvfoAP77nPa8wXEXcPvdlxaPeYOp6iraal+y1+8hL9tqh
D24VT56yBF1S9T6H+NU3fLB07gf0sbWvtzUko4r779V35tjnaZuj99E8r/mrAnzDkldsZO0lCSK5
kjaGbGHp/XG9AxsHeM55y2a0suoiCSDaKut600J2dK5+NefSB2HCe/u07HhfYG0riSTjZMVtCBzg
LX/wCyCede7iVm4eXDfGy8evRuu7k1BqyVJCfPUtDDY7R6Ns7/CyzMumrtEybx5HVdrLcolnqMgL
bV57Mksscc5hjMGekkBsvgdA9DHiXAFZYrdg/sWD8rYb2tYUSzwXxPelx4utLBVTx8SckQbgxRKe
Uzw1zpP5hrdxzsnLWjLxyjZMk6YXsORyX+F2UN40GaRRLKPMHKayj5QS+V9i6/bHdVtjLZb4YWmk
S5yNn/rtd8DK924TS1ywEOJVthIs1sBL5MpV7WXH0yh+0ZyZZd+rWG12ju4K4JY9FA/oZvSvL/py
TNJoFbYx4kIpREgXHcnO8NxQuLwRP4aaaQ12TaJGN8JPNXdOtb/RO2j9FSRKqj53ELsihRzc+qaE
RqP43GUGzrSmhlhw7joh92HxcgKm0UrrBlw/xANChAZcoSS42dpoiTURkqWq5k0NLipRXCPeHPbv
B3s8z/879pS5UYxlDCPW/KfyNscwib8ZUWuExeYYkzfb4Cvi7BhrqcTfhKwXmhjk2wiTicObdWIJ
JcfcJEd1DwIFMGMC/0nmPPwwhNIa6mQlQzzOn5EhdXm9Ogz3ohVUs5Wqtt3ONBndwumtBkvBGJYy
AbirDruqMeo6Y1iFV6tnrZecao2l9IUhQfD27AUm9dusgNZOBUNTrCqHbi37ifeMzFrqto9fDuA6
BodGOmGpyvZe7/JiLUss8S0AlP+/GcTOFmmvh3CWWOJeOcrHbWVgtfm+je3sxilijdZJLXkc9WGA
ZlEnDWpbuHG5xMPa1FyFasVyZ1fabTnwTVqgpdFxibIVpMfb6Ru6v3h5DcNzaV3UnGIhDkfo4OcT
b6iIcSLQkmgsl4phRFjo9t4Zu6rPKz4z7IBWQvNCCleQKJWoHAjOKy/HZWSNtPrZWaIgxBmyxuRp
CgqY7XTMPV7KxFLv9v8vjpbGRTrUGdRb7qWA92rIEkrcrA0FIR02PVT2uFt2182LtWvEyYRq6PEe
BqsdvAIYNSASdq8LZu0aOcWsCFw8aNve0jvJzs+3WhnxsroEfZNRYNvwauBEp8jpOGcZY720ljnq
9dALyua+fnEefOu2TJ9WMqu4WkRTg9jJ09HyfGPqQYuYsrLoiWJBLMiwnfHGCUmNAiyUYiw16Zba
JjuQezu8pihGqk+rl0mnh5EZY9MAqROhJRIva5gSAMcfL5yxNo/4m5X8J8kVD+2u5oILMJyD1ixX
vSqsabuioL59qJzh4db1Eq+rraQaShmC8wcwne954+GMCEELlFMlDXVufEbKkevILKHE47pE77K8
DxF2fq0H3rQgQ7O0EqnViyIspbV5m+hlx5b7dMEwNVqKRK9gCb5CrLZ3t+ecEB3W22gQL7AzDI2C
J4hFmICSFeJllPTOvLOIpY3t/1+Pi7BLJjGDNtQDeqv+CxBKxi2YViExeQWE7RSvT9Z9CSyPyQ1v
RHrWaA2yNFurMUdhy84EPD6tB6Tq/vWjg6UOctDJkq4livwpuvRB2nurP9M65BI2atKbEAwa0h2o
xJxbzYIcdmXagUx9hWDZKXDJ5tkF4/VTowAKswnWXWF7FO7dZOfn/mhPgJBubd7pzyhE4krxb8ur
E1NKKr3ErNupBs/dR/qQ3OX30T/RUX4YPVQ8f5bguubkGgzfpKVIvYm1SO6qbTAteVpBehYF0Ysc
c+/4LPnk2bLNDVGtN/n5w/SKl2hf9YUf+YH3zsgST71UT8CbakFX0S9M+hfnwrNew9xpHnhvxawP
bEHnSxiIQKNbAsJzm2iczqDP3jfH+E7cCS/X3YrRva7RIqXelG2NNB36GZyusEGI5WV3gPA6hyA4
zuzxF/D+As63GIGSliwXXV3KdsK3enAG74RnCZcikPZGoObAbPEBbIu78MwbomLk8rSKWXfo/SnK
AY8bd/PbMCdOMTuqq6D5eri//ntYP4c4OJoMNHCujzgE++q975zEkn4von1dOCPeUTSGqBatpJjh
5eN+O69kbtWRIZgWM9dMLVsjRViaXbzP4GLOC0wMddByptoa2jI1WPF/F+8Y+/gX3EKp6EnXQezq
p2/F63gWd7LLc1+WMoj7tr2Qtm0JZfTm2u9yJZmCWkwjN5d0sNEoqXhbxk8RFqZ2ysGXge8MnrLr
uG2LrOWTFLdWMlUvtqNAsxu734Hc2L3J+iiedKv1WjPWn0ov0AJs2jyfYSSOMklyh1JCDNhKX4sH
DlnOaj9H0y885FJkhRBjZ1k/TOGxfQPPjG/ZNTiQ/0l/yXZy1Bz89YU/tymGJL6FUUm1qAzhcekS
0NWetbC3pwHcfubD9Q+wjncKuTBboBbI2jEE55Tmd4FxjvbjRwvuZ1vwOZ/YAtQFdVH4haorZ7QW
40cMjmXZIGdWJ1dyEe3TfGtJA9lpO98Wxigag6GOpgq2mPDYj5rdN0c01oGI4qdZ85q7GQZFgRfk
ptYHVcEHwmh2Fe2uDXkRmBF4/sKhVkUrLeraOi6HrVEle5Ueq+fbOBY1CrKg64UqNgWEb3gd4b7z
56DhLZwRFT6P+i8pQz1Z+rrOs3kcvjWv8RN6Ojm5GuPm8Dkl+EWwKDe5ZNaDeVTsHpSNTv29eig4
RslaNDlMxXURB0uH7NoV7PG3eSOYv/bpZ18XjZnUdkgXE4QrQAL8jSnt39fdiKEN2mOTD9OS6hLU
nO/RYOz3hwoUTtdFM5RBwRPWddXjENT0R/UQ++AfufWyQ8ET4r60EmuAYPkj87THW3uZNNpfY1kK
6H4FbJ9lR4etX0K8443rsJRBMmCjKvPBUKbN6lYUaUaP92zISK0pasLcVuYCJDoTtJVJUDxaqH5M
u5ZLlcuIH7S7psw1Q+8ViF8czW8Cy7MOdcDrwmIJJ+eo0SiNKc9QSrpfvOFJ+Rk+Z/fN9+vmx7Js
4ouCJCWzGkN4+AjusEB8U3c3tuVrIjlAuwWAD6kE2XowPwO7/Sk/11414p1Afgx5NEGXf4BKG2yA
hSo2ogHVj67myig8rI8L50mYcT6rtL1mVE1JNtbNN4PGLn8AX9Bt/OKlcHlbe9ksVYqjkNVGG03G
bB3zypZfU19/ad6sQ+ypBudMZoDBqBRSQU3XtFqmwQJ9W/ti3Qt+/jo4ygaQWhq2Ktnyg4nCdcEt
rl32YJUCLeTFKBvoqLK2cIbQMLm8KhBL8JYUfIntlWwssy40FnjLVKc37Hi38l5jWSZE3pvyLC0l
s8CaOzRnGk8lHlh46Spr1cR3c7T1mZEE0csBbRLHXzzDYdzlVYqRYGpLrqYt1FHiLn/OfeSn+kPr
yUiAE4BslicJXO8pJ+lmmSlx5FpM1FjU8DH5cXWLx+RkPW6QurzHAoZ42qszJ3IL5hkoKd5jJjYY
3OI0IpPnHd4s8Vtc/WI5oKgoknzG6qNv0weQfvQfjeKkT9k914AuR2iVtu7UtVnUrYEvSO+xA0An
Lz+33KEMBjCDSjt4wmEVjXKA9Flyu9QR7rPIMe7mu9pr113y0DzzmqpZ8Y429UjpKHerjC+1vnAP
7q5DdBJOIItyc06yw9oK4sR1KItTIeEDPQZNCy/e0PwOos0dRNrc6u/bjkq7fBJpzaQwgSWZwXpv
SXaIym76K9o3KaZZUu7UEOtnEK+Opqqc+wEZfbrXnVa0cUV0i3vjgZcGseSTQxm2KtVy+Kmm1VcB
sVPeqe+pZ71cP/NZ4ok7N2GHOGpuBuWj8262653s5zuQ2+6vy2fZEe0L0mepS7KiQ9Rz6gccNcKb
7mieOgSVK/zgfIMRWWmbkAw8vKKMCx1351Jxp8RJzZ2Mewp4Vu7nnXov40S1Arn34ui+5aJYseIu
bSPKMlGrMhGfzY+ZbmuRFwsnvAlkgEwEZGqq/EjUf8onHgTB5Xc2lUIzhHU61Y0c6ccUV+pV9NUE
/EtDwdsnlniSbpexICz6AvGiFKSqk2h2FvnzvvYLcPculS3EpyW0zdDW73iVEsb7jWrQEID5sjgu
E/041U74aI22cicUdn8QTqXgAY589EaQjykK5+jaxF6ICJQiZpn6Susa/MQ1/ykPP/OI143BcCKD
xIA+EzBbvUJw+yY/lcfmkMyYJrYEj3vEX366UWmfkrJO4dS00NTykY4O2KAPRaAEBXajcFru7YKl
IBIMrF4bQz2P9aMwyc/rbJzbhRPsGaci7VwCVkmkVGFpHk1AW/9R3He5dac9b4CEoX/awdStUtbr
OqSHKId9U73ZWXO7eeHSNjPiy1/tTHqjms0mXyw97dgd5dEen67HLobKaUOTKaqCWCkQXZ1jP+Rc
Vljrpb5sDYOoqxBqVSAcBNo3f8qAJXr7HV8SqCotwsHKKzwy/SrvS1t84fU4sgSTxDucDUkPNaw5
f9Gd9Cy6H9cVzIhrFKpB00VVRh3NBMm56mkH3rAjy6DJsWwZtTLHc2QiPYqeSl+dnGjfmTYPOIx1
bFLumFxMZVmTBANk2OD1ONQm6uq1N+zHk9w51zXD8Bra5QRYqXod1tg8avYUlPsYzfHyD2nljyqy
fgRteIqH2BjzflMSGjDG0AEA3giignIGeJsY2dd/BsNwaPtTpolzOobQVP8m3a1BuuMYDivXpg1Q
gzynRWNCsPLcnON77bxUzmhjwP9xehm+K7yDdwuuF04l2hDVNVYPLCd8JtlloElFzUWwdT8GKvr7
tONlkYyxfJUCOgBWpC50FV9ZDkBH2qjKDd0V/cIPbePIa9ZgOAXtkap0tR20bSvEg+i19xukeOO3
wfV9ZpkrOWRzcP8p8mZMvWv4y+u8A4ilPb/ykK8Y7Q8qbZgKw7EadBmLn/DqH/3TmnYBfkTzrgis
HlMjy7HPvPVh4b7GsPadHLZiYeVaKuB7vasd+2pneBHYNgCuI6Su9HBdZ4zXDNpalWRgHMpq6Ezx
Ew88BwfZLn5fF82Iq7S5qkOi0MQ5RKt6MjqrLrmzMFR2kUov1z/AMCbaXrVa9TynOvSzFTmTQxKA
vtyOX68LZ61+CyZfjjGt62MBOKA40b0kAGAfx0ZZ+t4+90XsbEW5Ko4QGwaAHPptOP2Z+7DAiHO0
yaqW4mbKBsiePHRUP/QOD8yIFaYpQU2pxWqhoCvzWJx1VOv25kN0rBHtUIBQOWkOa/HEeaW6i1R5
Cz/bZqJSEPAq1szFk4M4b4YxygacYovT+5kd7TpUxPNfEhdCm+GntO9KwqOprItYemY6kzc94X3N
y1TH+hk5vKFZhnZo59Uar3rbj/gNdWIPjyEiW88BXWfdUWmflYK3OrMzsPoFnfjS3QhYa6BEu+Kz
qjjx3XAnPiYCJ59gOCzFf9DSKKnkz/PyXnYAclvb0b4OrD/XPZbhWhQGIi26zBhm6Eh9bPfhhOma
6gfPiFgrJ267DEYeGmuCo8UXndQ1Bn/Yxx4X+IC5CSRp7uulEcMW8htvKNC9l/qWs2p4axFOiodG
q1ceUBzrmKetVmCaGtapx5emDw09EbhPe+/Kt1r/L+istkVfyFdog5VkALG1yCfjOO8xBMuxHZYH
EC/uQaEwdwqETl7jRIHk8drBGIGe9lOVojXPVQrBhf27547lMXIR2ky1DFNSLyuk1kfJbr/PjoJZ
L8HnwZIxOHlU2lNVjK1kdNZoHOPQ1u5y2U0e8Wr2Nv9WdiJKod8XP3tTR7t97KNHGfDQk8jZB4a6
aNdVDKwVwDnjh6FPB4wzt82zqpTjJgLOZTZuNvPt98Pr9XjAciraW1WPa22F/7tU3RO9/s4CTo4e
ZLvsNOe29WFy4FwY9k7JbNb1PyqJgWvNs3dGxKGNVrVU6vkMkGXYuwD2o30WFA/mjgsSw7JPctwm
rTQo8gJ964/it+JQvWb7PLOzPx/Xdc/wVtp3tRp5lCgqVo8nY6e2K58T41laISmxlI9mEhaygRjf
oRlEO72aZ971gXF+0P6qpjMVo2oNHON2jlfN9+iB93LB8BnaVhUZNRZuaMZxdWMMs/Aqzgxl0Baq
QVzERAgV4+jGe8kfHhNncaVf1zeQpYxtY7/kqYOSp1G/6MbRsC1ccJp9+sjZQoa30O6ptRT7FeP2
xrHbsozdbcvdPvZluWNVFHmYQ+jsAzYjyA66XfGIg1iqUP4tey3nVFtWdbv2Sa52Hp3C5YGbs05j
2jjVTErXzQrWXYCREECE5sPsNC+LnYJ+IXq+rhuWmZCTc47/o/DsLtyNv99zL4ntmXN/ZDj6Z9L9
RfH/Q92XLdmNI8n+yli9swYbQeLadD9wO2vui5YXmpSSuO87v/46s2rupNg6yR693W4zWeXJkwAY
BAJAhIe7TwJK9ADGmZB4ojb5zSItQOp+tnrQtYZEHadx1iyFwu7fDASvAVQBKcoGUjqIpTyXS+rC
7rzxR71J5HfBHGsYFaKTRBoDmtctYWdusgkpvxRrWuOoWDbR2k9gj9GZnrJrlE7f4F56zm765+hm
63Z6YVdYsxZlPPEDGqOTZ83qEqu5z7+2zyP0ODXr/bl4yT6rdWp0fRygkNA4F1Z1BKvnfgtjfumW
twZVmXVNpynC0KnXfO/u9VO/L12SWxI8zhtHn4t9rDZNP+yTsJmwWsVO3wf7ytbvTWu8ou7WSeKS
eVZL1RgzTshrB19661zdblE1XtiA1tgqs6tBGSxh9vZsHmY3373/Nn89XfgaTUVmNQNthtlOwDQn
b4V19N3Cu3u/8V+Pma/hVDkxp4AbGPNCcjxt0g/82sR8DaKqYykjLcU8Se61++qQOVtqlZcaXj5/
4wnrqje0bIQn1BGIb60vWx7r19sPX2OkJlSeq1bADpNN3KUqb1MF6dcbA1erxej7pGj67NVZaRaq
bG+gxnW1BQ+5ZI7VrtlCVUyxEOZQewnBF8P+PTwwX2vJtKKYSxAyLDtOAs/kitOWpS9N59XqEwMZ
Ow7aWyzvxqJf2SHB9IjP5OvvTejV2VUlECCcjKV5t9zXuy1h3Qteia8BUW2pJYPZUOPsPykrO/pH
1Pt/7J9b+/cg6XxNYWQQPrbx4pVA9BwidpbcsvstbvwLNl+DocIsJVFJMQefq+t+n97cso9fNneb
CxP8X7BQvEpZE2KtF65/nK3yQ46bSP5bCWu+hj/1RaE1dMbIPw5XqPb2ICK2/z0gIF/TGnUVK5Va
Bg7GV6v9gOTsRt73gjNZQ56AxZb50MKZgP1sv6iqlcctXOQFf73mN4pVGyoDVygouiS7L1sDvji7
V4syVARh/sVfy52JKP9dcNW7zDK/Zje/6anWmjFUxRHytPBUJ3GMrNbaUgy8EH/ga2BTOIlhFBQW
AYFOYfOPX3XsCwFzugO/gb7JaNPD+57lwltdo5umasqCYMJUBOfayT8/Ic60MV8uePE1gGmkvWDD
gPlSQEt0OAN891sHQezjP++WWpPqDVuGvNDqCAdXKu99W1yaMGsqJKaP5jgVsHr5spSa3wKz/Ck4
yG0A8AWXtcYkjWkowgT0NefnhRe43/M91DZssVWk8+v7MV9jkCramG3Wv1oGUD73fatcanR1ci1q
qiNoh0YhLenEG7WLl6bdemkCCybIcuKBkqfVYHHithM/vT/gCzdjvhaRaeU0o0QeVh5+zPv5XNj5
s3+YPOl0OHL/1uWVrzFHRQLJlLFFxEfudNDo6SjUeX/0F5bNGm4E5nxScg1b8uK9z+QkN17jham3
hhmJJGCpKWGUzh1AldNAWaRzxqetLe2CC19DjdpEaXmioXlxTJ3W3eI8u2SNpbs3J2PoLs1zOWLy
NXZ7EkDL8433d2m8qwOsqY9Qrhwx3uoegN3Nu+Sl8a6Orn6dG0XQmAZwwcWR3KSu8ZvjXa3CbtZQ
i1iiYWOvAYIWbNUrXbLDaiFWcZ+qYJluOgIa3N7iKLu0BtcQI1JoQQ+SruXamOPwB/BJvpdW5c3P
kfd7mU2+xhjJjPUThAqx+3JHs1FLsbEPXHBOa2TRrMsw05Z280fzGewdKdiUtjavS20vn7+d0DXi
24lE2wvttwTgJ3K2VviFubeGFCkzydpheZWjp5/ELbcRq3vfJ12YJGsUEaBiZKgVWuae/28wu1zY
Wdawoaiped6ZS7PwGFvcFhdwv3yNEypn3kbFMtjP/W3tzd7X7j5sUG2e5RbzJmf+voWbvaBrxddq
MFoxzKbsgZtVL8197WXY0lsA6tIb46RcHaAecVNa4Z06Dl5/twXpunAxWSOJUpI02Tyj0+p5PqAk
QLuC4OuHLejKpem5umgOouFtXQF1PnvFXbabd5Dlenx/El3IO/I1XihWZpQA9SbPY2pPP5Kj/60u
Lf5BfkuvG8fnVrDL79UdcQBqGXJriO242pi/F2y2hhPpwHaliZbKc15Y5i52zNLyXwJ7q7L2wvJY
g4m0cMRh3UTz4fzAk7s2vGvkxjnp0pF0rRvTz6oTcw6jiWzHGsQkk8iKm+eyhEyI/2nQAbmIP1St
3LDUpUdZPn/jnlgeZNLo0F1Drwr+wOL7Udu4aVxY7WuIEevHruwF8N8E513T/NGo/cbEujBpxWrT
HXsTKe1B6birz5FVPPF9eQJn37W4b1zqBMIyrsovDYQyvm+VS1w4TK35nXKeVD6uwvrZ1EYcin2a
H9NUFfu2ToNr1aQIHpsJNx56RXS3V3Hy7f1HveDi/6W6GJGxpUqXIM9Y2eyTsdtM6l548esYuFbz
duoZWjYhFlmct8Avl5pdHVu40dRhsgxY7vjeOP5eVpSvyfo1I4GyGspxAWAGsnj3e1o8iJf/PPuR
qcunZhltZwO2/KVsrebc735T1outS2RzJQYjNUN+7lCjOYD1Sjji0J4Kz0/utkqifj0z2Trkm0Ep
j3CJPhY1x+JJ3YtDbWkHY4tP79eulK0DvwQrmPtVw88pCPtnyxws/9GvHQAA2AYk4tITrFZzjjqk
KerRQ3jbPjbQVg4OJLJCa1Pj7teLiK2jwKwOQzIwdMCmxsVF1DaG6kMRNnuwSG25pOX4/K84Ji5W
x+rUGFHt0vnA3jpJZM8HEK2/DA5K3u9St/jwvjO4dNJZgwe1jmRDt5QcmXe1Nx2ZW32WB7o3WxvC
juNOO3SZtZVe+vV752sUYcN6sxkCTUeODO/+JrGzQ3+3xQ1wwUuscYQ5kWWZtjFq3cLPvLlW2Yeu
2zq7XihMR0L850XNMi3LMoB9UfTbnpM9ZxZYg29IaclbdVcdTC+5QeoptOLvG6/lwrtfgwnZ2EWi
iBJsdChHAkhGHsdDqtnyEAFqlf5uuS7nizXf7NUGtM64KNCP9qB9VJA6nFHT7N82TgOcwU2VbRwJ
Lr35ZT9/082kZFyzYAYHkpO5HWJjpyWPFHQbF9tLJ5w1qrAQWStojPY7GxWo+lW0W4gCktlphfP+
G/m1R+FrUOGowskcEEg4Ny530MMSzA/swOuSu/c7uDR/V6t9KvRh0giBiQ6jcTe7k7HR8K9dFV8D
DMuazPA2aDjYh/VDcSClO1Lv/UFfaHsNMywi1jchSH3OC412bT7KveHfv9/0BYOvEYaiicF+mWPY
CwV+ODzTHWhKnpr8UG+BAS5MyjWU0Ix6cGziHoRJU3p9cjc4oTsKh7YbU+bSrFyDCv2M0yZI8Qg9
1P7GfS6P7NPgQC/XS/WNmX/JSqv1S1tT0ChCFy2IsqDyBEpMRKI6vte3gIAX5uUaXZhUPViWNfSQ
3FflU3wfsaf3X/CFE/caYRgTaOamJczfOqVXAaqHS6jWb0z6S6NenRlLgDG6UGLU4bc2/Zjc5vPH
3xv1apnypJkMv0TD1ZcmBz4FCmbH9HcbX58dQ6UqWr+ahDtmfwcCXCcRG6yQF6bKGl/otwOfmInG
GzcEhjzprzDXgQqOtrzwpQ6WdfbGyY+FacpkfO0gO3bxdWvtxp1ZHLcu/xfW6xpvmJi8nHuO9nUr
tCv9Vne/5LvNPeTCjFnztcXgnTN1jhdbPwb15+KxYF/enzGXzLJ0+MYsddkw0nevw+ZOql/V+8Xq
kLWuzN/zwmvOtrSNfMJMDN3fzfEj84Rvl8H+/dFf8PCvycU3o9f00RgjXk7ntJn1ztKbHJKLMase
8nYyb2chIvv9ji6Ut/E1FjHo/Gqi1Yx76X34qHu+bpf7+MtTaZPrH7ptgBd7/LTR1bKefnGyfg04
v3koruukG0tCFqzMPtubTnCuztwOnM2az0svfbWSG1wBQz+m5By/prpHJKeiR+lthQ0vbS1reGIj
kZculifIUSVzmzo6WBifIGF8aO2ta/cFyB9fYxVllTRFLNBHYrXnZnD4Kf8KMdYTQtnX/qn8/v7L
uDDB1pBFRnVdxC16qR3g4z3w6Wxsv5caXj5/85KLngpBKBru3P6Auv5NvdcLfmiNUqykHqAysiag
OsiREKRHFMP+N0D0P1/G/xN8L27/moXNP/8LP78U5VRHQdiufvzn7ntx/SX73vzX8lf/71s//80/
9+69u/7CT99Hq3/36nxpv/z0g5u3UTvddd/r6f5706Xta9sY3/LNf/eX//H9tZXHqfz+jz9eIAXQ
Lq2hlCr/4+9fHb7944+lrP0/3zb/9++WB/zHH04cfYV4R7T+i+9fmvYffwj+p6ALclVxRpmpFvDp
8P31N/RPw+CCL1n2vKjb8B9/UPanQaQJoNoiQskEQccN2l5+Rf7EslBUGdw0pNI5/eO/R/TTC/mf
F/QfeZfdFlHeNv/44+dzi8E5lYpyzoUESyb4qVfbHc2gcWJouAqamrzWZ1I4wYj/KCS3jHC4ZoW+
4YJfqxb+x1393aMhdMNkhICkb7WTcC5lbOqSWYrHkxs1A7P7Ls5s2cU/cp5GjqYGixqdk9TMIhr4
U+esqqxeyyAYUwT3nBXMnkp53cyjtDiddnMweZOafJvQ4IcWV9x68xb/ttlbGy0j+nnEYDFXQGZi
GUPhYw2zMIlWVUkxYDTKuOaZuA6UuB4xgve7Ua/aAG87EngdBHka02BUUXT582JvEhWFrAZ7T5KP
gd3RCAomu87XnloBrhiC3JOVBYNu9wzc0sU5a4zSHYyO2Coujp1W7To2xXbL02+a1J1JD/2jUrNu
z4jNWnOQt7toUomtSHGjTSq0IJWS7X1AR/K6cduhPmd61dhq9BAoqCyj6qpD3t3ptdLtqc8Mq+Td
rhKaaRuqVXYFfg5DK2K7A/GDM8WfWNjGds5njxWy3bEc6YuoiC2Vs/Yohrzazfk8WgXI366CSkus
sIh21TCACjpMGrvx45dhqqmbKHqCbi9UOmT1ecp8UNUkmmYJwIY9KKVoNq+LD1HNgbuaC29I52gv
yxbNmYxbCTnE82QeCZGHuQYpec2U6cZmgghdTv0XTWZOhShj1uJZVD99lrRQN3oRZDc1A5EHt9PQ
H2472mp21/uBFSsirCCoeksjGQQXzLk4Mk25TagyKxYRsXJGYyc3qsFqZv+O9elz1+af2wl0v1XF
YosgXuSEsQx3YfZVxcFt3tTBQZj6KWJinw1+4MRZSGyzeslYCEbCaIhR5a05RdYUdlIlbGdCBeMq
H3oEMNPSGRuDuYXZNpaez7MzZI2wfL28Fn7pFBAvsLpO51cIN99GzNdcgK2fA1//omj6jeRRbIvs
Fnp3+RFgSn3fCWI3cyGuwhLXUhkZV1oIRDaLd1pGtE9hpe1jY+a7OGSRQ+IJMWatNTEZ871fBJYO
Xei7JteMmyAUkcXbJPiUakPicl9lh2Zi2seAdlZPTf851VN5kiqcbX35mq4JBM+SRj/naU+ewil0
sccEn6IsaPctNzlGjj+PU/WZyCi4IzrXb5O8+/r6cQryFXiPety/9inBT4wYQXdVi2zCXEkGqyWj
K8chtKepqCyaxG5dVd+myBxdNU+5XYINgEn9ushKboGcq7KqeXwENfcHVGm7EEsB46zGRneWN3qf
CVfMorUqvXhETeJz6mSZBunnpK4sxrvFPyWVlUXmqemCxHp1ayHMy1T8I0i4VRTZQx3noIFsoDJc
5cwGTTy3wIYA3tWCPLPFq8GCXp0HZ+hoVpavRT/MUb+mI8gKohDfM7PBgGsAMZGfuTG6gxwI4vNZ
8ENvg8zuE1y36EKLVbdoPpwTzJZmsMYm+RFkeWVNJh4U2J86NJxmovyY6BLkC6QFgyFtmM1qYk+5
lHZU9/oe6uqmQ4BKmgFZSIoGS1yvmP1qrbYUD3pS1ParM/bN6EuRt17YwYYsb0tPNwfwjlVi3+m2
DkC+tQyy0AWzaGY8v9o6ieR1l3BilQMUWcfox/K8ih70EEtGj2CyoA3PSWzc8aJH33C3r10PBSyR
pEPj9DHdUWgcWW0Nlk1DIZda67B8lFqcw2adnv5lxTqDdVSLIb1+Hrdfy1b7/jravz4oO2bnjTbZ
WmzlfuXkZvejyo1rbZDXMYXRRI3XPBKQHiX+s6DdNTjEK6uY9dcNsilHtse8tl7tVqMGKW16p+HL
QEPynBr0Rsj+qRzJwQyR6nh9GUX1FJT+ZzzN10DvTIfPueFIlYMK29cO86gle7i+F5TVmstSPkN/
KnCCCpO31DUo2BLcvobadEqBeWqCA9QW/jjgR+0L3A/mssQ+mC9TOxVl6SmIFttUYtQQujyZE81d
c5nyXJbwF6HHqPE5CeoviVaYjqbl0tZQut4C/2FHooYFhqiAt89uSZph2obolHXGVRiFsQ1J5LuB
DCZKDIpBslMS9w7z+3YHEaPUKrBaxlw+jvCE2D9TWEQ3xw8yYXdD3nigccQQnSaMxV5WEPcw5H2X
haiij+hg91l9Z4zaOSijm7mpXezb575WQLmk58Kg+j5pBsOhcwDZ0ox/GjKz3+fmpNmRNC2p0aPK
p3MfpGoXRnoDj57akjZ4nDH9UZYswA0WXIID3bdzisNIGvROEamHpKygvl7qRziB0htrWOHVxGHJ
vqXDcBD14AH13+8CE9Mur/tPQc7PcQT8HsEytMJ6Bmits+dsYI6v8343jrtOwzQLBi21/SfhFxTX
UPNrOKnKTovoHHQTttMwyuyKa5Utq9KbU+3w6kh8iUMSM/uPhebDeYX3r628dhfG5D6S7b1YPECb
6NeCYipMzTmKzM7KZSSOfMD715MWlCc6eYYgjJWUUjqzGEH8mXRf8+SpzHsvQWzYmcdE7api2IFK
AtKaeWz3BVgLNVEdaB1+j5GdsDOa3RTTiPtmkB9F0r1A0Aa7TBvev37adZEjCkLcaUaiiqdm4BHj
YzrDm7DJLsaKOSLEOw/K0ZGxRu3FTRYBIU6rT3cDCFZ3Sof/GdLBG8r+NI60cEYyBE7SDp/jmnzq
GxXYLIXltbjfZ0HH7Yp0qEPLib4X8SQQOAhK0O1Pbg76l9sm6F6SIOw8AzRVLiGfZaIFD9owI0bd
AJwWo0qryCn3xuC2qq/rfPSKllY7wmjt1E1rOjiNTG4wDEgIM3YGkRC2hpyZlpYoT2L123EXoGqP
z6GVdz1yD8b0zMYKKwue0GGFMdumNG/KJlXn7vPgFx8IIXZbkWjHssAdOL5Aiegc+Ak4S/AY7Dpj
sIpmjm9oopzeDMUxC78LWWBWVP0OByxmEyMG6gUHKGvk1RH109gDmv5eArhyHkAyGRvpACcSTVbp
J3gVi9VfHZexrLOCpi+jEreLI2YxdshkcYNzSWM7egIT5he/IGCCSXR+mNJ6sJLlO4xSzX518ZSi
tA1S7vsuandFLSO3H6fF0ePxWag9dj2j2FW1yC0ROzpWIWh3RGGPlFVXGWmYFXctrskpJvayY8Qk
/0hnkXhGx5RTjZ8Exz6JsbugUoYsLQWlJQt073VbnkDOVSmYV3XMSUA1u9cSdh+gjtc20ojuqq4Z
HkxfjOfJz74YsxgeRBOZHqc+aqBwGBXU7sL609z0uq31IbWnKI1wpuwnK+WjPEe8FeeMNR/gxKGt
UOmHtukPedB4ba7XVzwE1eWoBdwGy/mVmttPtCt2Mrgf+hbplDr8MfpV6tTj+FSFhr6T7XAo0ryw
B26RSX/MJAEJGLaEANBLpxpAOlD63zoGKoyx+taaLDml4XSDS6Nmq3kH9lDjWGcce/4EuEMV7CWB
l+adxD+0PnWN/sCrnNhBm9cW7cJHs00mbAU4w6oaJ8pO49SWshvthDoqMUIvlnxHANY4V486Dr+e
0QcO9LQ0T5uTxiLENE51BNmWIXNJ4F+HdflJMwO+YwZ2BkPhyuYPqRsynltRh9msRO5kxahsDsd1
SHD5MFpk3YtpuvdJsg+rxB6yuLH8IHKrtEiPXG9bAPoTT41h/9gyEtnJ91kfslPWY+qGUeri7JXj
kkhwHTKCK1IhuZ6nc/qguugjnhTChgRyFy3ciD/U+M5wIv78xPymc5PB6K1WltmeQRLpGgpyg2sW
0rynpi1TvbTzqA89wsJ5Z8b9Lh+wLeiF0+R1cZRgL3bGIKKgmTXCawAVjKsZfMAWJL0tEwyFV3Mi
PTmqz11Lh4OSLD+YHQwPAVoWxLuubmJL9insxGbcDoCJuh8muNW5jhJHYyW1NJ7mB6Vw8OmNMT/S
KQ7xxNXo9CGcUtoK3aMygqYS5mhDePRJReKD2UU/Rl4YN2K+xq2JOn6PtGoAin0LOCXD5cVo2JRH
wOt37Y8+Cu9zmexlysBW3fDvQ5B3tzQcHrTY2JfhpFkUOjSnaZaBAxQDt7KSpp7GE2Mf5EN11IyP
ajnWMw6EbWNS8wEO75QYQtkFmTnSBfFhTiZ2Dfe8i+buGocU6fTSp57f7UbTVye/6iHMy9rSrSrc
IJReCiun014gC32OgkZ6kyiwALP0Kk749BhXL7HvgxpJqDuwhKkrtfPrsLXDAUwTOHB5yvCLWxFE
gRdlPW5bsQ9NknbnU97uDZo8B/Og7aosdWSW4NxQicbN/EJ3okBpex1BBquK2gOptPCYNf6znBLz
QLIqvx3y0k5zlGAyf7J6M4mdnsafNF/LTtRXo236ZuGihuNGlEPjpe14GGOtu+mXf3hhqqMcx+sh
mXJcmhuGu5IvT2khHX9uUGJHyv4oVItjVd8dKya6ozmQ2h41Q9pFl9jjzJJDw1MQlpc4is8qOEpz
HE801XAPCIy+2Odjf0RqtTj1o+K26trezklJT6oh5DhEKHxPfYq7t/4xq4KrWqexNYDMsJ+062FI
4S2HZx5gEVITgZU5qfYFHZ1c9Ocw9D2scnMfB8F9qYrpMBszvUlHFV1XzY+mbsxj0/wAwtOhgHp5
RTpeNXMlrW4eM9wWFMRKeuw7Kn96jYb8r0KHv4oK/hRE/Ldii1cP3uP/D7FFhOYuxxbdYCrbnwKL
+PpfgUUu/zQVw/mBCLrEqJbSwr8Ci0z8KZW5BAu5BCj3VWvw7wAjp39KQ1AD4SyDClMsSJO/A4yM
/qnwP6pM/J1uCMb+NwHGVfCMSYMznUqphDBMwtQ6h4B0WlY1mm/5aZzftILgtDGE5qEYwy7byLqI
nwN1r31JA75IZyAi19elinNRDoHhazHknPKHvsgjWxsAO3xj919EA3/VCW4Wi10l0eVa0q/Ty25i
c6FZ4ZSVbqOZ4ZkOdb8R7/9lL4zhSRRB3GpdHxX6ARSXU3BUpkM47Yo0yOCcwNuyEdpcR2NfTWa8
6WcV/yW4EoRD2ic2D3BcDos5xosaQLPKzcxKK/ata8fPGtFKazJocDfpCa4a4skM5x8pDdPz0Oen
MIpLW+Rl4BIQ4litrpFdkaXnqKyfgXL+yzH8lFJ4G41dRvQmSPrXiJGw4cwwMDlfk0lvMiJdE5aJ
SA0fe2f6ldTBXvX0g7ncQ9uiuW6G+muYBRu8buu3YRAmIYHKmRSKoUx8+f2bPqtQK4meG7Gd1VNx
l1eq8xBnyg/vz6xVjaPBEBxHbkAwXQpEnNm63KIdfQTxBci/lRaPV4VCxLtJ4mrv0xGHoJS+ZHC/
4E2rIk9OLa6LU1hYc8ygUDoU064foi2Jl7WxX0ekw72gxJJwsgZdm1pfjSZKWKwhQAZND8mOJCim
qPTaHfPsqCoEiLgx7t83xNpnLL3qyxrDC0aUfA32ySoeBgYwdlbThR9x9kTkPSSFJTPeeu/39HNa
7S+LK6wxLDL0w9f1tpMYjTAViWb5XZHvSaNpnxHH8x0qJm0XDbzbcB6/6E/nKGpBzo6a//qG9WHO
EHWIQrur2v2sV6FVBpNhG3UMLo/IYBuPtyo6en0+0zTRIxBTFAme1fJeBmGYTapZYy28ZiDNoWd1
ewqG7mMT+ZU9U9RMNNH4Pelw2C6iNLToMG5VYa4SvH8NQ5nYBJatgP2Lqs8AttqIRSWOpnyJ/hZp
GCJWGtCvWT1SS0JEYg82ghI5gF7ZDQotj74Ktozxi7mM3U4JyeG6seOtFjHtpiEGAyTyHxMC+V2W
4cjsC7edy7tyRFg01+WeRfPGK/jFG8fkksuExv/pugTTaIjWQ+kysaEfE1zXUF7xNDlMXwKl5LHM
A7JVsPBzsn6xNdYNk4wTXaG/9ZKt8kIiEI4pPVDfy+ewtaKeP8x98Ywz3Uczx+2HsabyoC++hSxd
JRPRtQTtDFavAaCGTl83mzduUtAwLyrWaMjYxbd0kPOuCSNQUhvajkwp3YVlFWwsqF92CR9BcYpR
UskVkgmELB1Y4zWUsNQkdHlAkyuJkvGz0Y/tXtVFdAxpqDZ2zRW6AzYWKFdAAeryL04C6/0gGXoz
qOYhsedw3OM0cFXxtLuftOYFd1bEpvrou1/FbhX2qeWX2rjXxjq1gySwWNZ/1qPmtletPL/vy/7F
a0KSiILmwMR7x8a4HpQv5ixNMNfs3qS5V+KqZuWiRpBkqOXGQUu+Frq93YUXxwxQAzOwlOBd1jXt
su7HqNIyHWcE3EHG0cVuNqC6Ea/Bt4G36I0bEE/NrSUMI1Qe0+NhdkEZFcSWqUKkxtqpHXMb0TWu
g4QO1BvKAUk69pYOiaP5HhSnX/Fmj1XaVe4UE/MlUBEHaXfM93VGjSsJzjanLAXuwfXYuUINEhdH
mZy42QGUW/NvGZQ2ELQfP2dN/tyN4wOQV06biE+lhhBR/sOfHzOdudM0uJOAqDqixgntkUQGx2TJ
7nT9POX7Wn2VTeWmeW8BBnlqfOWk/RBbcYLMBSQhWLVc62xWdG7AIKVk4qOnAoFOPUt2vV65oVGc
mr7Zl13/IPPMon2+x969YxFSNxR4CcNl6QFxFTtJMuiq0Lu8rh/MFuFrSa4SDakaljlShm6eI0xW
mAJ3xraww3A4iQpJETPc+8Zzl8/nSS/Ow9TY5RBdS5Ck4HEQSgl0ZAM0TXc7lZV2EcWPMP8+gvY4
TrJWEAcWIphOJqkXzNB1aPrrgOz7Njzq/mMrXyIt9IY8fgKFtjwUzfgShWFp0TG4K8xxR7BvmQku
13OQwuj1eYQon51E7Qe4isPU17aQDdbDJ46sTh6BHdtAQRunDqK2njYiqSLFLh6DPYJethGDTIP4
R18mVlcnpy7qLFB3u5Eqd8zMU0+o7G7grQupaxuROZw8hhe/1pEVR6QZilBWqn3t+VUhhFVlL8CP
4lBrRXFi+QI7YFXvkQI+ad0ewTEWJ94gwfCMzHOqzBNP4t3Q3lJEXTsaP5oBLulpdDCNZIcjrqsl
/QdT83dVMzk6k56Z7tLqqMenThLHyHpbxHeI9vkdu+9kbENh8sNQzbasT37xoJk6RQop3Y3VM68z
CH+rq8EAfLGJXBIGt2EQTs5EIECABAQirkgBa6OHuKad+jOywKVHi9bjXWdlbDqWg7iZAc8w++Se
EKQG48d5eqxLJMBJgnjgSxawR+Z3x7weP6eVadi+Dt5OLnYgfbRrUTmpWsIyEon53CH94NbagCzj
h3hqbYqcZJdqnu9XH+Ie2Ub9UAQfhR/jbFAjuCEsTfl2J0yrNoGkNUo7ThB2lgiluFrIsb5IIT2W
FsDvRa3N+94FMXL/f5n7si47cazLX0QtJiHxynDHGG84BvuF5bDTSAwCBGjg13/7ZlV3OyPd6VUv
vfolyrmy0gQgpHP2dB4cmoJSzaPcR3EDOlGyLQMBumOJwFzo4C5Izb7DiDmcHkW3td816/KG052B
7ofCoVDhZvYbi/eO8gNiIF/WLc7jujoxDsONp9mj5w33czfd93OwZF7AHrdQ7bxweIxMDHKoAXIa
pNW3rbb7DigjiuYTizHLbbwLPfk8rXVWy/QArsllxGKaJPPBy5KdjzIbrfdOavU1Hm2V9+LcMnsU
HvjU+j1htBwjfdR+dUj4XU3iexEiPDY+rSlOozFTGPSO77dx2Ww/TW4tK/dcGVTt8U0zHmIlMpGC
nIzKtD5s0ydr9r4562Gnw1OiC+3HhRD7ZDj4DgnSTzHWc8O+DRTMwnKW4OoxrzP4HnUV4CCYBRhK
c0w2UHOOiV85ALlsnvJ5PIBuHgAP1XdGnif1ArwdJ8QynrdgtynQrRv+WzxHzvehH+9HECDJ9p6Y
4Gvg+qc2XO7M9flAiTGBVNS1y1BAPG7O3E5Le7QYdYiKYszVBj2AAXzvRcluRjJqjg39Dbs5QN7k
EodbMdNvAdFgm5PMIPejeU2Xm3BxELFY6FDGrLdnmr5JVRdV8DjHtwlwDr1vzc7X37XbT+mD3UqD
dG3OHuLmeUovSWUBynalS9G4Rm8RBmBdRRLfR2zsGvReysAN4c05zJEGTxJ8cQAhB+qAt5rME5/9
+o3QYwwANqayWPG/EDcwVoOW3sVqh600m/SykyNUB/j9+MX0uzi6i7q4lHMO7QwMjijhAvPHgmMj
lYWU4W1c6wxs72728MlWoGHpXNRj95nPcChNYZnGKLa9WX+KlmHJZ25S6D2gZ4laOxbhsoLRq569
Nf7MhwcIRjLMlb2lrDtiJiDyez53ogK3IEoA3LcchAOivPY6TjLEy2d8NTnVWxaQTwRVrhjhxF55
nHOl7qkfXSCwyqLwgS93qY5BNSeHHjOpefg8MZZxTxVtu9wvlh5rRV8n3d41YXrWJH1CCJzdjbMd
smCqnzSkEHKJjr0JLlAjlc3WFel2v1ZPyWAegnnbR6Q5jZ3LRASKBsIT8HvrdXYX9CtRuO7mDgFb
YORr0u5YuuY8vKu9P5DOeOM36U6hHve9GPT/cNfjWB2pn4XkXXZJaTzkc3lNOZBzyj+T9B122puA
jHs749sBAtv5U7HM8y4Q+t7zuj6rsGWYxT923fSYOHdatdlBg4bDLPgS1e3ZkeWg6XZLA3duq+m0
teR5IFXOU7FPe1eO0DVBVjAnmb848GCbfCfdBo5AAHflnv0jady3kZ/j6rhUp3jxgYLDneIbnnlj
nwej2zc48vJoa8/AkMtt8g9A5dsS58ZNSMiFxy9sevK2IKu3blfNbeGv4kbQ+tIhSxLgOyjqlDBM
Dg9vvcrsV+4fQWkmUp9AenBnIAbjBU+nrxu2IENfwUO+wnl7Xp3aNdov6yg+GvI2kC5fuy6HDCfI
ej8ZAKG3t6ClaQ6p3ldpQMD4KCww012jKoh2Ts3f0O53IMwX4Fwhlo7WvlfAlECgAo9EhGxOtaFQ
gVBP9S8NdGZzs4uqznE/c5pWfn9o2sStv5tH/veOEk1kAEwmAFSCZu5jygpL53niERDthffB0ZvV
H0nr3wxyuNUEZcU4gXfcmrg0rQCkXa2/G0j0i2KbQckJlDFJCJIZPjTW1yGvC8LFQGu13ZRL5PTd
ty7pdxIMzm8c73/rIHGrDDJfEhAfvfxHVNNNXuxXHcelRDCUrsPSjBoPkmyh/III3e7/uY/49fUo
Q1vDgLZ9DKOY4kkYnwMzUC2WTuq5ouLdCXzUlINy+k3w29/6t+vNhTElaQyACW3VX5E1hPkZIQVu
rlngLpqCrAskvjbvS5eerfxt/PAv7w1ID0XngjbV/3i50JvCpEFzLJdUHkEMN1k4pOiV3XxPIBT/
XaN4VWx+aJMYOjIWBLjH0P+4TAPsnEIpdMRJXd3M6fqEWIGjUF1TYkKezSlOCRCjqjlsYY+tn+un
rY1urGgBzXSJJ4t/frW/WrVoDwOoS1GZoGf+69Ou0EpMgcHT7vQrIPJZmIdh/V0O89/A0usr/eki
4V8vAn3d0ocx0LuoC8mYgaqDVdImvwvM+hucgw6UgVG4CqQJANrryvoJbEggryLQdANsoCF+JBbi
DLLheOLjOVrIpRnMu7yWc//8CH+xYP9y2Q8fvidoFDBHqsyHSOXSaG+4bLWwr1FrBpxkqYTgrqH2
N9DwL24WWwCFMJiwGBO3P2BXuh/iKho8yJAm1Q7lgjZLFY0FH7yPlQ8RTY+nXgM6WxuVu6CLl9/g
LL/8cH56qdd//9PTnmNAO+j8vIzSlEC2oYphMaUOR12o8Hd5Zb+6W/BCiQ95O2CGj1YgCGDHoAaR
lVPwRm0IQGEMylCjmvWgMUJt1r7/80v95XeRRnjAQAh9Rj5sC5RqTyJCvM1Hz+tNzqJ6To9rlHZf
O5w9y2+E3r+4Woq9IAAjd8Xp/mbybk1LB9a2eY13l8G3vrO02vJoIN//+bZ+8dIgWydBFECwEUJx
/9eXRqpUYou78mFG8vPEjJWH1AztN8yJX72SM988/fdXJNheCKhICmzow4OEEtoNAWQrWaR0vkj7
tk7UordA1V5J+ps1+avnSFMagAy60jN/A3QBLIEMTKssEgs9VMBmbi36tsfZ9uFv7Ia/+OpThuMJ
KC7O/OQjT+A3xo2UYPnjOX+GpAQIkyR+1hhPZyubHoN5/s3N/erdMTAvjBLAbH/jgragx+Cs0FSZ
nLxyTdAvmlQXgRTQFHfJbxbKL7bsFKAxaEa4QdifbpOfv254UkbNW3BqY+jDGhVAvm8bSS7/1eKI
8KIwnT5CCwk6KfQ/rvu51ekAwXaVDUuHpiiplwzDYW8wPAnQnel+s2WCMMLy/unwhbUlQb2ECpql
cJX4H50mOhoFBnQGWzbLCAL0zLdVD7HQhMId6qug/1Fpr0OKqGepeQScSxi0v6IxuoWNQQ0hqlan
V8gdD9tMAlS0WlcS9a3tkA/DczqgNKzOOPlFUJp6TDjouiVq+0cFH7+/V0nSv2CKOEEjvm08j4Wu
XmcvddC76rSTe3RU6OetF8fP00jqdzaxPjx7i93qkiBWMcxJRUkL4A6tQ4liqF6fIDbjYUnjdepL
HQlchmOijyh76EKAO7kBotNZT9BCb82W7qKuN/o4Gr9792KjwofEyKVT2VRZGR75JkjwPZjatCk6
U3cs72aB37eBsJgCwaiC9cnOtYu+hWZc0YqYBh0W+kStav9Vr8OGORF9r6cd87xZPDneOtgdkUWM
7C8nFnnDTOxve1hU+nHMZNQnCB1bTLrejlSaGajYFkX2TsaNEgfEPQ42N97UdAWmtVqeWxdB6OKH
Zvoa9N3kPWAIXtrs+jkMqxJpFgnGpJMNYIjPEw/5K7YZqju0HAqnfkSGjFciM2WfU9zCVuLI7NM8
rfkDS6wK72bXuho4rBy84sq9hWArMCO2SJmulp0NvFWioZsBElaiWaHVIrWuSkDskIt6oaIDdJEa
SreeKpbHU6C3XLhKLBBJ8llD7Tw0m/oSs7WTJwIk5ASEGT0h5DzullUYzHCfjGRGql6VxH/YpK53
fVOPN4za+du2Wrg4dQjmPdu0TpGbpqBC9Gg03jXttrz6LZB9P9A8hxxBFWsfxVC2wpOQJahJ0D3j
SMgJ9o2ijww0e47b9DkZ2QjAYoFqT46DPmt8HKRYnF1/IEWg+bqlcgBa28PSDlAhmdR+8wGd5M4b
4kdP2eV7JRL4GCovuhV1s+0A5IjS9BXsOZ2ON6CJwHSMrPoee7IvhqJFpPYhqMNty+cYkju4iOwO
f6kGKqbR2eczg7ALqFMd7ERl6ofe1gS5HRhIKIowdGl35r1vM26G5p1R9iYh6M5aK+frc0RKt1uB
Jcf6i5s526EgWnf1EIx3Fc6LMvLX7rFp6tXeQgDIxLGHIQjqVoKssBQK4RczL9Bx++M70Hz7jXQQ
wM2RBGcz9qvMtpBFwO4owDOQXcEjsTq+HRyzn4mUoHQgGT7Y9Toa4ap/GGUI/mCS9fus5Xw2ki7Z
tgBOjcBZAINtq6AG8NV6N9MmFwDbwTTyYl4DfmBiMW/pFtBTUHeen9u0UgDIzAqxnlh6fGN6Amw+
srlFuDxUf8CFfHhnnL/wXVeH7Z5zRw5TAr2nSiuI30PqsKRHOLZSie8o6vuN5qwDuGFbKt43y/md
q8fpsbbwOuRq0cFzFHXdkY7hfEnQvrMczt/oxHkHUwjzoKhIELv5ygfewOrFEwig+4o/oABt9r1U
1SPI7rmI4049uFD4QPq27V3DjHfyXczu/VXPfuElDS/ScWZfPJWKr0EVQZPtpGizcUyjL/WigX/P
09BA2W1aH7K6yJ+jPKk75JnNdV8sUSLL0Tj3BSNKAfTREMV+uCh5HnAE3ENbLO9TqBO7jEURMqsi
OCKEamW+wrty8UTNbschBJrtA0YCzN4N6g/ZhjzImtFhbxCBF2XjCnV+qVWzfEpg1degiVt7gb5Q
lbF27knEcfXUbNieHdMIHwtkWva9UzZz4DdfVhX6WeIg3wyaOi2XPg3fWpvIA4h4l56nMbm0joOw
6CQwtqyzLfa3knU+nBOw6mzqsGlZaaw8j7zVRACXTYWgQSZAxNFiXS3uTDWNxFePbNEWFixUEHeT
qN10JiNfYwDYHfyVPG5TH9/4FAfHSNZsOYh2EXctW+PpIUQehvwa1tJxiOuBsT+NoAZAdPABJ3ED
HyG5g3a48o9w4BF1H8TzWB0ZOrE1Zy4i/S2vrYOOwWPD8ua1NAGZtGIqRPolJBp64Kx2qbF5v6Hj
zThy+9bdhHPMFPNCTJDXpJdy3/SOAvykZquvbraYdvoFwzBYN+L8iiQhSNbCZLn7RMA3sMOhNX5b
QmfbfDAQ4pSKOKnuu8ivoUcmI721LPF1BsWKlW0WAQe4+uhqe6/WCmxAQ8M6PbZLXKMWkG362aqk
qcp2Wja3X3Rs5z/ScOnuhtrrmtOCdaHyeu4hVSAzB7a4Bu7e2nAY9jrYQpsvqib7qp3qT9ysaZFy
fzvOBB1/oWvjfnjBSgPgqZvO04GA7muD2nqQJVd857ZF5dyJIcnqIJjoxVGrWqA5nQ3AgpCwbqFp
594pZGq+ym28tlTtCr7FBFNY7y3cIEUH3/COzRNOAgQDj7AbEbiE1I8GNwGGi8N+A1E/zut18qfT
Yvz40JC+v7UTHSZ8JyvMNm233Tc4Hm0GdmaIi1QpSGATIr50oeuzsIJjiIlhzIxOsVp9jEFCPd8C
Qhg2jLXOPK5x5LQCPFGAwias6yAfkrkDWVMF+xFDa1/NDKdEFbvwseMwrAaDrbN+EXGeYJ5KpkSU
fuKi3Vzm+kChPoM3u7gKI4pWcloyDEYCdt8NRTVo+c1vh+Yxqvv5jsz+cLdquH6AYj42iCzbVQJH
OTYrzL/2lreYtSlMgMqV2+gnJ6X7rxbvJW/9sM42v4VNzMX12Yvg7oP+Ryd7bPUYbQBbNk78ISrq
bmEXMlf+xVdBDNo0ElD3J8wLYIoKG6LWbOuqdLlPtR3D3Yi07XDXgalJZ7ecAtWLrBUWa7iHUVmO
bkmBII8/VG1ZJmjviijBPo/971ukHQKCtgE+lbmXYBxbaMH7JnnXabJlfL72vJMDFTynaR6gved7
YJPhq5g6bywaDNWcMjx/bGy0rhDrD1XTfhFue+exSi8TH0G8xWFKb3WClKw2FPPL0C90H20TPhRI
o0AcBek43nATV1CyI46nyyeZejAYDCFkaBs+WlU4tA9XpZ/2vjrG6fylk4FoH5JhA329DkiUOcd+
lEOzBmoAhos2PcPELOUbT9cgeUlG4bwLPk1JssTEtf+iaqrHk5pQL92uTTSnJ9k4K75VIqpgcR5r
eAF2MjJbdCEsWsmhYjgg+92kAC5fNTyLH2YbhxPxGIHn5qdlbRcwW8ZNYGFXKtPkOxNTXF2WWteg
qDzE/C/A/Fat2cNsayq367cTgEddxplA8zUQNcMsPa422feCahgoI4mKcxfSgQ6XpPbppLC/r5Pa
3iDVVoIkL/6KFHcW7IZZhFP/3yWiQD8L4R2wusSHJ5wlf1M8crwNUvloPlMl9w6VOez8YYEA2css
46X45ybtQyv4n4sRH3BzGF5d+n/FDJDJIdViaqgpqdjGvILBG3YGgZTP/T9f6EP3/u8LoT2HJIr6
gCiuv8hPiBIE9JUaZnTvxDEEQQZ2znkCP0Fn4ED950t9wJNwKTw/QqGKStHC02uKw8+X2jBrs3F8
aXNdo7cHiy5A/iXruryNLlLwbU5YhTbUZWwWJ37zQD808teLo+MFEgEAmOC5frg4bT3gJeO1MF/d
fp5gWXcjqsuxSg8wbrPDP9/q318frkbQeGIQVRTQj68PjV7fJQsEm3Ib5wvTlmYJT5ff9NYflarX
m4Kk3IdcFRktcQSJ+F+eaIR9BxYLNCcggj34macWGoz1vkoN7DmugcpFP9Noy9do8vLYDCizE6/P
3NB8Wpb/TFH9f2MV+P8wZSSM8Dj/71aAT0M9/OwE+PP//m8rQPAvBo4BKDOlCTbtqwTs304Az/8X
4GNAL4DKsCxiCMuhG/xfYSPBv6AbSyk0/wgouZoI/rcXIPkX0FcfVgB8pASaPhAY/0XYSJD+udp/
wmRwxkCXjzBWYPag7RAA8teFM6s2GKP+B8Zkg/W5QAXHLxhkia4feGHaDmhgPFCra61ZoWpQNCmU
9mUAMqdYg0ldOMehC6hKHyhK313aCcyT9JL4Xi5Td7e0OouMju6jJcEEdNbK/Ry00f2wRa/cwYgn
Jq6KuUcxUTvtHwPwrIgmoPu2gpoHoHZ3Mi05xdE45GEzwnAUbBB6Y1y4UvAqTqE4IZ6x6DUKK8vT
uVijuZT4dXahw+4iB3LUjiNFYkbW8dRcvHiccguBjqgEkiirh1X1ZL+itcnSrvmSMI105CEdoc71
t4wqmAqv24Ku+JGN9AcIVWaWXNzaqzdYQSlXrgPcxXISkNEQZAbY7tgv11orzCfb2nLyZdHE4P2b
VoL8H8qxF3DIXtU02oPN+JDU6OxY40i51eYybXAvRStc6mJBzy2+e2w6fyFe+95EQ3KQqDsz1GxQ
VfRZ0lkJDArinYVNJ7iuX8Rd4FdnyCsdtLPpV79htwOajwE1tu63B5zBh5X/4E1agDvc2dR/uhYB
mrk3J+WBOdjQfXjLIjeenIQ3cOBV0fK1yraIvRDYc0EdtY8SgJKSz5vXPwvnP9CrOxQ2x3wWAOpd
G5ncF9W3dMhcur2hArsH0HFY2xj+dGERc4mbBmCGqgKrCG50wQabIZd0D77m0lwjZupwxL61oSPi
GRw0UNaErV9A2vRip+qIGGGStXW1FCxEcxqG8nkVFN6yqGSi+dFZRDb00XC0Vn5FTh9MoZkamMrb
lOwHMqwZW7+h/MpgWHgNWP8MZf92BGr5nTv/Vvds3s1Xm+0Ypp97Cov2IvgRMxe+Lb2DcAHx7KKZ
7oVbc9dA6YIDBkb07iFugwdklSR5v5DvrvFy2sOhASOHhVLqxxA1UDxtKsrVJH6oxdv1Q/LcGPKy
xjwuTJdBIoW5tF99O03FpNieOHFprZbw4s0mbzb/HGKLz0LPPaXa25tNX/ylxl8+r+88fIhhss3m
GE1qHazogJP2MlBESbyGFMJu4oZTqmrQmWaas5CLM0tMX/gseYlFN2dOrZ86izdfi+XRr704Q+TN
mnmolDXD/FPlHgRQNLqx/qYDxZcF0G0q6R6gWC84ZurilTW0VGNwM9m1eUwiwCJLqgoClrGck+W6
nSCRRU76NI7splLBUySSlyZpMZCln/dkwkfWBmzdkWumAJim6ERnLzwBCoxO/+cfh8qqfeCSs4/O
4+SuPwLA8v/+E+ShcNVup8XXDp9VcKR+Edoq6bJ45vqEkWm4+lDH+6mGuH3ayEmwcCloC+0cjErq
5s8fE0K4dqynIq/Gu2m4g3jl8zixacfZ9tz2wUODNwKyevVAs5Vo27LU1ud49Qy08hYhHWG3JwLW
eh5bKL0mE8PmTdFkb0acBxtCiznOSKQ2YNJbEZMzFjdmJ9sg3q89GFMVrs2pCg7Kps0ZvEl7/vNP
sAA0//mTkjukyUBQKQcMJAjmN9PWcwFc9ppSArmNSbo7lMQ8H5oRZAXkg6sdBiBdFT83aYJkBzZA
ER0gZUZ04YFDeHr684e1yTv80qa8ltynekEKSdqzphgbvDcbQA2TUNUVDUfsRedHB/TkWwHQDUuK
ifEkaAsVsTckwymm41JYiLWzSVFRyni2BaQZUBkivT9N3Cka4l0X9shb7CjN4RnKPJbqchpHmwXX
hB5Yy8t0aEk21wL+fygx0YAXnbXeDuLIfk+NfBUr+zzq5aw9GHQaZMssa+3txu7TjEV0w3z37lW8
KsmqXg3ym058qQzOFKCYOj06MzWn8FmImRTJsg3IpEEUbELmQ+/HdRbU8VSmvlpPizc+BQ1CJ1Ti
m51gKWBH1ZzjLrlvNJv2eMo8J/MmYZuHObXWpKwU8C6wqAZxldFNNLhlT/xF5AOFgivoW8DEdD7F
M+IgCqnoXLZijHO9AY/00QspMR3rKQwRmjNd6iWdEJODb1ktyTtemLdrA8BZFLLi5mr5Dm2qShXS
R+fVJ9vZp1iG66cmuUeg3C0bCQWI7UUFUR3fS+gMRvOV28gWVk3jC+v9NatCPF4V42Vsdr5ZVwid
a+Z2oYnMYWhbl89ExeU0OAjtCFIOIOPDkdDhmNLj9G7s8Lr5cwoTyTXLxIgrlEO2suqrnYUKGQgF
e1/chK3DW9sCU2BIMQqKTBeI0e5IKmFtXW6dx9NyrbtPJnRbThHvkm/2IYoFTLEdyJPagpPdrDkk
0s4QT3tbicRvfsuCASjh2OMlztOXDXA6ZFLIh1q9+hxAilgmkCv6AZIbPJgrwu0ZU/GWHeiHCVka
bfQEeCxTKXIPEm7kTo3Uu8R+W9p1CnaI8seSZbJwLvZyBDC1xbau+hSlYzl0ASS8lECAlWz2tpcO
CAIbNJKh2XiCHwRHydDte9ghUMEkMtcchn6on+MMiDwBnu0jgcFvkfYczA/C765iZzinRQhhYW2+
Lyl1OM+WZtcNzdvIPKCqJBzPqwSzpGdkICwVnEOTPSsj8Uv0PMxCV6m7lX9vYmQR9OvW4Rwg2Ju3
eDrPcxznoec9ASMaHwPWuYs/t0AfbPMGLhWUQKTrEq+kup19qOgWzp9hBxCA7lx/MjNbX0VDM7DJ
8Q7yS3UIWdCV83A9k/QWZm1Cz0s6nhPgGUgoMWOJmINDm8pb2YdQLcer2xGMWcmsqO8jCSBri9J9
4mG5t4idKnSrortEjHOuZ2LffSBy22SWvUfWeacrOkPJMQJfhR0+m3gbP1BnDu1aX/jS/4h9oZ/a
euwzg7d4GSWWJoKr1gJqv61cprS5A8QBtjAyp3ZddqPrWNa2kGR4UO/hhJ9MFlMMM0wRZgOB6YK4
Cfrc9wqBZJjOchO78XkYK4hKyWMAm302NNBmVhQeognSumxEl4p/nNt8XmHjJ75F44pWDWcL2XK+
AMWbLylYkxOmyijlLedkRMXZpwYzeXzxGZme28F24Jc4GtF9xL34APX0Fzklpqgb/JWcjEgSk1B1
KvW6NPxzlTTzBX5aZNbQ9jhNzVb6SxeWq5y+ApUMbi3SJ1Y5QvKqux89JqwBYmm9c9OHcgdTIkz8
3YLAEBpAP7rKfoGUNfoGfxIJveVx8qKjFdZkPJJQSOIXAP2D+a4wmORkkXUxuhBqAiilBIz0ONSy
KUKWBZ3SFFseJuYE4ZyBIYdQrdPbwSePsfZK+AGWnHEo/6y3zqcoFEOexBonIoVWGM+AlhvHmwk7
JQsSxxZfToiCGeEVdRV/SoZpV8Plc691aK8P2T+BXqLlgCMHX38DWXV4I93m78lK3tIhpncMeQpN
Mi93jR0vrAEWiBoWxIa5JS1FkEbfLqVgV6sCEmQOfV+/OAQA1x0S/jfxmWtWSof8Psg74ZX41Iws
eIij9mXrnnUMiSa48uMGgvKuhu3zLprcdoI4GPsOlHMayYngrE3euQqpXSD2IGKR+tBE4/s4cP/u
zx/gX27ScJyOANXzq9vFNrepV+NEqjDoRJFvFOlFh6Wb+J0KEQ5loikuw9Yi5sQNkDz4c0GmoT5Q
1V9Cp3i5hPbzNQOhnbHdAfbDBijh79Z4lyw2ere0c5oFXeeVvgmCO5dM8qwDswtZ/66GBhNfR/tt
iNPMhXIuq0Atees8fKTtsOyhjWuRWoiykCKtL/OVcRD6IsfPUkTFGtOfXNvvwDZ/5xGDCtxL3myd
2Ny32Bh6hAKlrHns/aBEBOyPuIO5ARKS3bRGgGXn7jIobXKkBzb5CL5fTysMAXX7EvtTAyH34oou
qQ/zaiggdlvOgYBjASTuVqEh4AnuV8LTVvi+RuhaDDm3xH/nU9kUE4Ts8FzFEOfixyiAgkjUiESY
GylprpiNM+voS8/6B4O6F9EaCLfnu3lDOlMN4nhGXCGKF45cNDd2O4VPI7ecYTofpkH1U4oCQAhs
eQlsK7RCHMU3XflIs63kZcYkOGRZZX463MvOi0APjpdQg0iZDQuwJZFrytwn2XeHphNyN6D89Pqo
LWp4Qihd/2gn8xqP0ZtIujQHmvAsbfAWNOakOgNKMESlUVdQSEHnj0YH48RaGJoRrWifFELM0GtA
kqrkU73twOLkiNh79smmEPukVmT90fgIDfcx3CIUXQ28Tc6Tb5VDjmDfhH9sHaKjAs++o45ZCwkL
lIfDuORpDUEv3Egdt0iharx9laJn7uGu0BJga41QlLzGrkC3hpQWMURFhF5JKPGF2Wa6KFktOdEj
BLr4K11gxkJtV8CXIXjH2BvOKn8XDfPzSsb3CN69Y3NLOnAb6XptqRF3WBq12b0zeIxC0jefpy8e
UHxI4G43ScoETvBtMAw2ixgEtTssrvlGjfDg1Ap44Rno/BEAHSw11kzND66Z3jdaPXUGd1Gxz0DG
7jFZrs3jMZyybp73nWvuIOu4V968TyteKu+H7rnOqwUbVtV7XxWPvi8KFi/Ekj6zfsv/PB44/wpW
4oC41DW3a6ENDTOKhKWeAtUUOsYcDvjz17gt7ND3Nwnlr7bZbvoaJqHIA83e9ts95eja6pS/qrEe
UKShzNo2WFV6qOXNeAiMh+m+jOxh+0KFMR02p976GlYdTYeym9WXrY8fok09ilqVoQrxS/dZvPoa
U/i8m/6VPgkDAmA0mHXXQvDBGobaEplX0Lerex7DsoaxzbhlvaN9Hx2CFet0NBi3N/gXMpg67x2a
SDo+V1gwxZ+Dv4b62/9Qd147diNZun4iDuiC5nY7bpc7nTJlbgilDD0Z9GQ8/XykBmeqUnVK6JsD
HDRQgLqrMykyzFr/+o0foe/IKz8o8/wxwkxlpzXSPDNmU3Fs7GdJ6TUXeEpRi2IOlGiq2E4OwpnO
6dnFKZYHy+UUamxllVzxLXP3E/D+dlTtR+jXzqm5mTZXLQEg7pbIbQys7kHr7+He4zU0R8VeTAkO
aiAqO2124fG3KNT09vvgNHQ8HPLhVOV72528QxGXT2NUB7Gyd3M8PhWNdYnj+q0BOnV0j5+NQe5h
tHGJmpiADI7+jP3PR88qjmLxAtCPfiGw2ATndQcDv5uY92OLDLJI3e4rXAoPwonkuYqRJ/p2sS/z
BEnKnN9pRnLQawRVzJ42Huo9lMv+bh5GViSWgjlVR8at5cVvLnP8aw/CM1SqPGGU7qCSiB708lGL
7VvaG+POKnJ3QwOAtMuO2r0YX9IQZZqhIN+LJt3WjUHkjwMjdlBXO85PHLmoDMNnrdSfdek8MKj5
ThwdZXZUn8JWQzGoy11ixh+1Xn1iRm1sKK+ONFacBein/NRAMZe37Lz4NerZmZj9PVehdbCS71ah
f8HRFuVCNfLBvea+Y1lPzM6Kqv1hCzQNVu58mrPPCGUADMvPnYnMJi/SfZHU3yJTPOsJJ3kyDg9w
J765MIhkIS/piD5ybNwMhec1zCm2p0J/ww202fsxJ6dkfZt1Fh3KDP6IHscPZc/+K82XgpMlsHqF
pCQ+L1ujSVAeZV34wSnkMYrCV081D1Zt0Jz7jI17k8suCsO3PBwezX4kgYw6w1WY4ZnGA2bVu0Hr
v1SRNe6UsB78bPiS5dkX12JEM/gzHP0XxXmgatxq4wx2xmRSeDX280gBAcpCw19EQaEsHCYyBzuy
LnpQJuzhLrLfYqF/GiLxTSRAWDjYH1KYqfibVDB8xuwceeK5Ludnu62OiQGM0+FcWeT9A+rJu75T
IdtXfbdsEFWUEYc0NtIXhPyAiy4chT6K/IUDs3SSH0jIfVGiaQ59IZk79mwTs8fFiFmepXVnndd2
SBvviM4p2fqDjr1Qx3mtYkgwLi9ubBCKhiC7e/hPuxhqyXacj17hfexERYkSoiZwOWo6SZkw0L1S
uW7EqcxazNase7syJ3y4gFC8Ir1U7qZrgMSm2QsKk1iWskET0xvPyrG5mpIXCQdwo4cpSr04/B6O
uBiosj+2RSJgg04ofXN5TemugkrvdnGYfUpqY5tPfbj1Y2kFVBdBBY3vMM39PfiCujIL25VzMm3j
CdviMLOAdPvoxeHCLBm10HnKn72vdgRBgQinTU67pOO/xHoM5+krgmrc7fr0AV9bbBSjWz0xLJ2K
81K2b0Tk9ptZc9q9i0wHE7jIPTbwBGxwjkSVzZUJZY0R5tQHxeDfmpYtzNvXzKw49Xr0jB1Y1egX
uJJomHLrVeGiE+aJfRswe9s2ZBvsst5+kvWrHGiyjL7batmJRlEFYXvXmPYMoTP6alYDk9vZCgqB
YHQ2tHiXoNDmhU5XOJHZNhsZXdY+XyYKGTMj8Pza+XP0UDnyczbGMLus70sxvS9Ve9WLOzSytN8N
1odwp3Tko3Odp4cxsbaQxF6xVdvkvMPwOM3JM/uTwMbsS1Iy3Bvmxcy334t2MgKtB7fN8mcrLBzs
FccnR8sT5FnpSdOca1QbNDa9X12iePlMVGfKcxmwm/oVX9mPbSleoV8wvNMfE+U80FBeaoRAuz7T
aUeYnKf2/Mb7xWhLTRMsB2D7EQewCB+vLHb8berxMunzR83bJ7HxwWJAj9n52G6MkLGn9PV7uJgM
EM7p0F4ACr1sy9DizS+LT2lRw2lgd1q1r++sBqWf9Lwt/shqZyI7PMVZsfdgNh6TClkhD3esTRHu
W4XH2FzAfqjcz7XMTq6tYfXdKeN1kGozOH0JJpZ8gTUw4voatRsE8uglJXC5k8dfIfj4W2cR5bKk
w9G5L6so2orsFT4qRMKS7MfEEpvw0Qn9x8iTn7t6OsWjwH0pUs8mtgAb76nJqOSavLo5cVufM9se
Du047GyN2nsKEXRG6VcNc7L7HqFuX+KYrVVaTLUWniKt4fJHcwKIHnX7sGu4btNXMaZR0EEckGyz
K80R64LeeNZ3upg6MpAwhWgs+WlmDnXt/PESadPWEOErQP9pFsmHhVGxUMfb3Uj9jbltXG9gen1a
7mv4lw8Y7kDuxl17YT9siZNvNpNtP2JNWJ8cL95iTkkurGPBl3jEA21Ts8j3WlPW21EHAcoxgxUM
5HbDkNibGPXBDtvRi6Jx2WDvHm18XOoOchguTWTDEU7jbQRJCxBXO9L5uwUuMXDaUzjfzHwyozzZ
zhgGNsSLbeUnHxu9/zCiNmm14aMSETddbD6mWeB13GGdUy5EYOPBsFIfD6l2OEpz/IlVZjAMqDIn
ptXbMbIwQrCjozRaHN6d4Tus5xfbr6nSi/qpM73zCI/7iofTzpinKEB/5m4KC8ZYZOR3bNYUPsod
PF7vFllL8ZEkXEQhWGGhcQVLGMn92Hx1zdC8yyJ902n9J60wtKOy9XTv1VOPoz+uLxqZcGMi9rZV
v2mlWWw1XSA4Hz54YQZh1rJQIQ4ZQ5zhUi6+VMpAQI02FGt1zgdd2JscK7+d4yk6q7R6mYzuA17z
Xy2Xb9Yr784FXHY1Ojj4gzqs6p6zUMvO2eRX52yExTWEOfdE3Tln7rsDLIIJB+MeVifiTTSjD+0I
hWcsbH+HmotbEa/dOfzqgtr2i+bUhNceFKnu7FyFOnnKCu770tm46ejdVMhRn8f9i9C8bzJSW7zi
l/8WMtdQsjkcxudbx5QYMjvnQXKScYl8SSNlbZXe47XwAzKYKiWy9sVouYkuaVcTUJ6YrwDpX2Vs
DZtBZU+1YKnCT0G4J9Fed251bQYsZfsB8czMHuqhtS8AiMKfnyOr+jbMhX5XXVwq/X0+zd3Or9sr
uHO3LZBSbVTjo1PryR82s/5nAa3gwIHxdcxa82i5TMM0mdB3O9gpFLEU594auPxtEPgsFudK2jYb
vT4MYmaTtrjDhxhDnFSkI/CNEEx4IN+uGNSpcGk2xyYrdnmJPEBq4bmuFLPcSpuujn+APIbDoeWO
OKoUxiZ2B/hPA58d8Oy56bIQB7bpacjYyjn+8JbUbhkdSR62RBWkJUstZWtOYanvy05h9h461KXY
MBxgtX+NMiywI1URuJggb4JSP1up2sKhYh9xNEGJ6YICISquntHR7Li3SqPdljNa+L7FCngASYWb
HB6VO15NvDat2fgCRkYHKbgeeXg65Al5WF7TUVl5RNMvpk9uSV+gyy+zrz8wVtqhnUWhnpT+pfL0
K9y8eQiPtszfYK8tnD0u7KIOpJm9EIWHPFmOQaXsJ3q2p6lVz6GfbM26fVIhJ2D1KUObbvjavsoY
mElhE1UYt5+sJnvKKYcPCqfhTTnrH+Kpv9hFC6bQeQO4JDgVk5XNnHF4Rg9aX4gjS/5sc4nsE2tq
d2hejcii7IE2uC9M56M/VS+4IVto0IighTyENqYpMZEPnws2PY6xuzJFyNJY/MN1JXHs4sho7HFE
j7QZOQQot6qDREfMok4Dx85RmJXxzwIyH/YOe/UzftFdzvQuxqIi0YDPITjsk5JTTy8a5NZdFtg4
4mxGOk4L3xvPZqColyZryUYM3w0gl34oSbqofeYcOq9lRgOtxoVWrbOZ3PTCvXwiUOJC5XZqatd+
sIm6SzApDCINn65ey7+SZRlt8d14c8H3tyOffNv1mN5qspH7Qi0wM+oJmXU/3MSeeCQwgqmhz0Sd
uM2YDO1GZItnH2cazg9CgLu+fEA6oTYLm6t8A9m6w9D8x0TMxdGx+/JSRJw2sXBI42gBdMPK42O2
znyxzM4hdyHeDU2n9lBl7W0z2fHesSDxmmo+9d3wgRxA6bQz3tNWdsiG7FtWJx8avX2lLielHUvw
QNZUdbKlIkWoChkCG+996dKDw9cmz8AvaN4Uc1fLLO5AZedj0s6n2k++u2hBWPnZphT+D9NH8WHP
7WNeWidrduRzEcrssrJc/t/QfLAX/N/sof9PHEFdBE3/dxrQvkm65sfXvzKBlv/D/wkbMizbMReq
DRqy1d7zFxPIcv6LP6HNI7HY8BZ3vf/lAXn/peP74kCSxkgLsiE/7n88QQ3zvzC6wh6dfwG1Oxq4
/4QHZP7G/fMd23BIuYE65loYjf6dBZTGvaXDHGbgH6flfmBegHmRzsHu10HtWu5jZgvwlDmj+Bm+
5yV40NxFiJogIh5GqM/aNCIVZ4iLc3eTnJnjb23lB73jjFtH+u2J+OqX3IrYCwWeGlZRPQgQ5r+8
739wAjXfqbstgqsdw/JxlLOILjDNd2rHRo+KsXakg4Qnm+8TcjJqzG+4Xk92S0QHhtHVKW7LkWGa
HpBDZtzSWgZNnuH27jcWUQOE0Y3+iy3G6kS3TYU7u+7Jr78zZC/3GFEOG79K1xs7+QP98ncKHw/P
q6ShhBqJSu4dhc/vvMk3HU3Q+erGDeGHfUj99MuaBGJnl9TOFsWWtkBthnuwx/YrLzcJhsI5prpf
/trcbLt/zqFaKG5/E+vxLj2IoDYENv5DMvffl0RsaQ5AXQx/gdAc0BPafCrJc6kZ39y0O3kGTYVF
01qTS+DUrvuYp+JoFA7/wF6W0hJ7Nbd9nmdgTOFiewyre0fBCf7o2TCCavQaI0YU+yEh6kQyGDxO
ekmbERX6flKB6qsbBb1+jszyOgjNv8Ah+8OCMX7jgvKXZOc5EPSWAC/73bpnltWmOE3ZwBiqvozh
8EVCjd4mrvZT6aPY9TkxBo2vLsmS9zK43ZOYSFGS02A+6Sg1GvxXTtoYAXhk9du/r+b3lhrLaoY5
iBWDKxzP0N9n1boN0TPDVIsNNUeK/Qo5U8urWhdEhiM+w2kZOG18Mv30npSDPxGCjX9YApBJYQgC
gFBiG4sI9y+M4LrSGTDYo9jAQ7wC5EE+lx49blzusSjDwqjGfiVtM7K8aWJ+fdyhWKzPUTL84WX8
xqPFTHBxa4RR5Ru8meV//8uzYLolCYyJxWa2HXExiwzyG219L53yKuDReV11WtQr29rP93XIvFRP
0+qwbvnJs0Kcq+L/fMe6HOqEwvE4Dprud6tHNqxmq6aZ7FxFH+cyL4yNG9LHr2ugQiQtcfGS8AL7
DftvrYMU0ynYzSo6NqUhDn94Revv+wuXkwXjIhbmCBQeQnbbeUcV9ypJEMZYAFm60HhcvQMGrqnm
7Gm8Nfdt2x0qmweUcdJsu7ChRTWZ2ee1JQ9s55A2iUOusQoOFY+Fpg2YLSF3ihfFJ2ZloXsA47EP
ZNV8wdRc0KCgpK00CgxabKtuzjBvAJIyVZ2KkhPUZHriCFrHYgI+Sb3HaW6qk0u1jLuI2GkhTnCw
FcVlcp1NbY8Fz0tkVkjrGnSz/lFfEliqYVNNln0xWrmp6qlDNMnSA+Uxjm2eJTvFRLuCpn8JjfbJ
zquvVgIVaEyOJf3fRS5H/qjDJOrsqdmGFTZXvqt1B7PWEqIXEL0sh+gcNzdd/FRVLS4ycfxAeDfX
mr+VRgNFq6z3QJUycKuUELDMOXV5Hu0N3PxO85x8tFyZkNHSACDl5VMzgWTBW6ghrdCwZNiDOSGv
dN22lq3C40DmgR97O5HBAZ2RjcDtAdGHlehhjhYuc4aDM1D4113NNdSabLLSvmRxUR+ZFn9x0dYd
OixcsciHQVQ4r39YSL9fo66BM6xDMYDDjb9eDX/Za4lq0ZjA4vl1E41Ne9VCc2CY71RBnxP0C3Fy
H4/uWcx6gAtZ89BmGCvNk/OIxvsPSv9/OKN5GqjTizO672NJ+fedT28+9MwKkKhMI047o/fEJ/iZ
FgL4R2UViRTIRFxatQoImC8JSaEt8cT70G9suypPEjB8M+Z4xv3hNS3VxLvtZupi2fuLtysM7r8/
mB9WyITymVFu5nqnNCSIwRrRpuqgTUBvXwg3eULwQgOXdAeUcdXp3x9gOV7e/37OZ88XmOha3lpQ
/OUzMdodfhUM6VJXhZF5EZZShyxKnw1oEwGhA7AOBiZ+6wr991/+D+UK9wI3k2nDFdTN9yHteHon
c2ty2EwGzBVF4MxGOOFPewk0lCWUKy0K7zAmrHdwLdyDrN1Xhx4wHd6q1Ez/UK3AmP/9ZVg+RvM6
RQvfw31fPeGEiZYI7upariSWkxCC0yVB1oRvXZxPBzP2GwgUA6ZeEJvuq+JNOQz0DQ46zNMQ1kBc
bJfrXM+zm2ZM2r4WXDJrQRyN7bUy8QWsKr+7tZE4ZZmmjnL5BdakW5sxhLOz/qweregF9+eEY1f6
16wKxQWucQgkxaWIeae/l5o171TpF/t+jmdgBUXejKvJz16cJYE7Zq8Jh16ZhsWD3+mEXhf+vItr
wH7K3r0XN1CZYtTVcQnhmOYAu1SqqWsiol3hzR8KvzE/D2UW4LakLutBvER5okMmYyj1cjKNEujj
LZ56UV9hv4YmmtS76JxByO+GKLlrI/+uGZkzdW7ibFPt4jEXelyfOGsFBRGJN4wA+fRhLT9H2I/q
pf7RpJR6DAfIRVzfh6G2gqln6I0MEsPS5WZRIW1z7cFs1CP1OrU+10d0tPDuP2U5DJVmidVNHKQI
y2UO/Re4qz5GxaFoBuNGsKM7pfMSaANLDKR+6uM9Hrse0tXkTBzmuHPcMtt7oZUH67GfNL5+m3Ks
LzZ2HHcvE4QjYXT8CISim/WHeh4VjCdHcelC7dnQiQRKoFSkVde9oLwfqiIEwJjiwxSj9KwbYhdP
5lOEUShoQ3qt+ta4wQF4rRKaGmeyb8ritAYBwvPUiQ8aij3GKUtWhw9BCvWyi+FbujitlkvqIAwN
aaZf8Aq9oLjvz4LrGxIYcT4tATZ7CKCKizqCAZq2L4R/9XfV+H1d4JVjIhnQfkiznIMxzMt9Dufk
nHnpVSaGf5a9BpYuqdSwL3zVkTLc+pKyozaNP5jn/EOVuLin2y5ZrGiQHHepsf9yDOVTiEVEawKp
Zwoslxki3Ez2kSgcvlOHDrJxdqRtQg0gQXDBnM1tlmKNWIbC+NOZTEf8/ky0EbRYKFBoZO33Nsh+
b/ZhrGLknbgfQAoq73tv1o+wmWGyVAV5Wuu+W+7USjoumXn91wa3lz+dR7+Xzi4HM6of/EzoRN83
czqz4j7taKjXr9WYHfe7DweHZFIkv4yxMVRUWM0v7dvj+koUeZOMiKz/vMVZrk7qUy70pbV/VxTW
qoPqOykBYMaLl37V7QtfAYAvlwagwMlqyUcKJ+VvkT+oI8mkp1GL57NCxhx2orkxBcKeeRZEYe7+
cIn8/po8QA/BK/KRHoFn/H3t2IWIxl7ZnCTLAUGaVEImLQdjlC0xhh7DhlFDskOC12Ey5XmthfQ4
O80VL/Pfn2UpI/5+m4LKMJoQJLRgKGa9KzOsOO3CueRR1tA8rNn9IBqhrzQD3jh9xS26fqZ//6Wr
qPLdb6W2AeBxBHpUbtS/vwC3szrLj2HTdfWMwtwX+R0lvvyMaMiCbu096cL9nhYtnrO+/s00iRQt
l6g5qw5vac7IqBrthz880/LS//5MhHgJkCWdzgaFzbuPUosplRO6TVQKXyarQChh99gcckstQZJN
4lunivSAIEodXETaKJDj97Cfq4MdKkkkJmxYTKG367H674/2D6AEsTWQeGx3wXh+A3imWvcbpj6Y
eExte00nCHaoxhCBAA64Yje6DDUR55h7ffLvAKHwIVi2OpQYhOeq3lkJ3ISoSN9cSEz7KoQkbEz2
NXesiPtaZ9xQ0gcp/M4OaW1qcJdw/sal30Vrk6ZogajEmRZmeXGcNex33VxUW68q/9Tt/l6B8/dc
Q384zIhpeLcsYpYa7SJ2J5WUH43c/c70MV9ACnHRcQNGrBoxaMQKCXL+CNCfidemZgiDBkXf5rb7
h73xj++dqgokcoEJASr/vkyzfugZVJGWZw3edYjn/LieJtUAOxI0WguawnhVNGEqirmXpDrpjFow
N+fuNWJlMm7rcI5bKIhLLRVNCid3I0bIBDmL/LdTFXr6JTPJP2vce3hUAGAo9VxdI4ky+5Tn/VuH
7mOz7oQ+FMBwoqz+cFT+Xk+DHDrgHCvYYr1vNByjawsfRx9cWIW4kKvwwS6bwMVsYZ91sImWXrBQ
6XCadfHh3xf2b4JoNpqBASSOIaYDEvzue1e+20BoycChlm6UQL1yv7YR6+90EQrtSFzGlIvK9U8g
xvtfbQGYssB8IgM8MnycdyAG7g50XTHDtMrsQA5w1B7DQifBlsgECHKntd3WMxobhrcEayLWPOW1
8ShT5n1QKxCExEMG5KD8PSOKrx4us3AVlPuHB10lzH89lgChTIZ6mKEtuBhv6u9r0JBl34YWVvJr
TGdiuW3QuHjOMLUSgZqn9q5rDfL9Zkq29bHmkT1CgsolbO8hcgbt6M7bJp/uQ9CH+0Zkz9JFm1N7
erIfjCjArN2CFP3vX9ZkHvnuPLUIzqGL1x3Oea669zBRC6fW8xo4A7FpwvxrCRHIvUuDdRlVyqAd
ULzDvByiw/ya9Vp5tVIREJMNL9BBDMhVbSrP2Eq7RIunE4rA/TDjEZN+qEycD5SPIRCqiWeb5Em7
J4LS1RGALDU64h0yQcmpbJbAylAFA8kcWxmqe+Fp2cUX38OJ743Y4wdCre3oW3JXpPNLP0B09IT7
YaBIW2Iy8Vg6EVItghZPfUMD64vJ1IzGKdrO7ZMwZRCn42fAHYQ8hHC6JcwokaftHeOyQ9sOJxzQ
xKkhuzM3248z3vfXqXedq+PNeJs0YCgq5Sybl/jPfuw+R5wYtnFuqCjJpJQeI+tsep5H+VWfk/mK
tGB8HgZpAD6gtWwq+6kFIz0KiPdR0917i23XnBMz4jVUxtifBHNN1gGSuT06keg+tePpG0TGHSRC
hrTkSz30lMdQ89ynyM2b7YovZgRvwx69GYw/ozGizYK/1dZ+c8Gw9huZEqQ3kOG3cxesRmZoYEuY
QCc983CI6iTykrS3Hsr6ZfCluKx1DQpUfowbPf9Cg7LYewy0itw1o+t/MM17XXe9mZYY/4DsbuNk
gtFMQYTMdgL+0l/MylhSKn0rqCrWiTKd+9jVv1e15Z0LVtkmbYqfXTq8JE4NZ2gZ54AfICKowyuU
S6aHOmrlPE4IxM7pdArtqs1kW8dLI1xkI4kXZX9gZs0J2NuwlONcR+1zFW5c7YUl80/LY44uapSi
ipKN7kCkXf9oJ8SapNn4q4xrW0jeqhBD0EVUtv6YinM0DowKrGcYLR1Rq6jKCNQ1sRyXEJyhsGBs
QyBjN3Z37OM2t4ePuUQzVMkMtzUV3iLbnM6D+ibDuLlqEUToyJAbOlH9eTEyPA1+dFg7ySmXePX5
sCLaqXxcT7D1hTumvijzQocEkyHwtXKCsA94JzvrBinC35cpd242IXtY++ZMZ0blYIGylZhFneZw
upgYlGhxd208Nexiw3pR7iOntH6cwGP3FQnW+eLNH8LvOtBsqY1NWNjFmNShTmNQhOUftQHfxWPq
HeRLidK0vXeoDNgLdoyBWBLFxnVO6mjnySKClYXVUKGZt3RhYXdg8tcpAjNcvLYp1Nx95qtwD2V1
Ii7VoEKZW6s/Teab7tcJ6RCGeI2Y1EVy2qqxT37Eg3+JSAywJ6t99MoEYV6dfbOL7t4Gu7kVTfnZ
cTN3Ea48+j4AR6LjKhbh3ORcjMQyjklKonDZzM7eUNB2l2o0metmm4OQkYIAA2r9N1LL+5zkCDzo
6sfNrLOK/Mh6MTEs2jDGIIfcdOZTJAbnEGVac0NKW9X0/a1Zz1ui4r9HaqnVIiovNKXgZ2Z5UX4R
CLmTS9uNmmZhKrXokvyM1A3Pvvcx64Fk0qTXJK32zMwtl1dmqxHfRaf8VFbcrZ2qv+ZhWWwzezqu
21y58wkoNzrwY77hudCd+4XqormQh+yov+p5+Q1DtW6PzLH69bfBKMm7xD7wtOosWE9dpgIdKBjn
tWVwOBNVW45GYJaiRD+RtcfKFHdVNMTHdiLeRHftgOvnM1EEHf4xJBZk0ie4us+D0HYeQi8+JYme
Pg129dpGsMVlVf/EPgr1zXIWTDZugKJyEdDXV/J3ysCjKF3/Jz9isJn6erwd2Qy7bEhfXRyjTlaD
BZyrjTV4EUwJSMTxFg+67EByBTZNNhI+F6Vi1yQ3bw6iSZbwO+M7NELRHrJYg8oLTYChQnRhnTrG
90iB7ftKw5XIqrBkYE54c6F/cqEWF2c60SwgZ2pj9+rN9sX0k+FBE/d97mXXSp8UibWtgvKRF7cp
ZI60/Ckt9fYhtpN+h4fddhRl8pzKo57N0w6uy4jDVshecrzAkQ3riTkvI4HnkfC2rT0UPU0I+eSR
k41b5KfYH06z2huRxhLC0G3r/EhqP7s2/nJoiKQ6eVC0u0YUBzOp1SFEUHKyazsPUEHlARHKeEf2
dAc1yqcHm3mrllhRMBBDABZDwApqvvaKleQXcJttVcrkeUywKrDTAt4HZpieXjMKF111tRS4WzFj
n554rwoSZpaK/EwUiE1SIGE3MnWqUxLhlDQh5rXtA6CXcVN1fE5nw3uQsIMgI2IkuY8WHZodjvOd
VX4aVJME2szRGi0x6KouHqo2LC/rObdMHsiJoVGo4v40p2huJ0XWSdtpu8QiXHKWBnnDFg6NsjoO
dSWOa3NbG9k1stMRGZDymASNMP9mCfM2hBFlsO3xun+wMfnYDHm7WCEMpDBJe9rkKGW2a7FaJ9Wd
PiRotwo+k4a2t2mGdldW8IbSUj3qitBl27SA47rsOQp740RO07gZ2VuzHbfPloYHfEKXAT/gTVkv
g5r2Vir7Dwpzk22/eJBguyYJxFQZQcLS3jkwegxtpj8SwM5TJ40DDZR56F3xYz378YSCI9Uo4zlC
c1WmCHy+QvWxz2q5J6oEs5zByH6uO6gNsRedQcn4CjxVilaTcRMO6xtIqW+5yAnQCTvvmWZ+Cfv9
RkSh/KBBt7rGhige+vGwlgNNbRhsOD0+k0bF9aeJiwhTntVDSbOMdRIq10xF7b3BBTxp7OoFAVlH
/+tzjC7N1FQAgkZ3XtWSRui02anSjY8hhn2XFXoeBu8scsTJQ15p7NpFe8Unl2JPtyAAqycUZlDD
cEBIa9rFUhxinUfglDUGja9c44IknfkAjOUfE6kRfLgAoiQlx3uQma2qvpNd5z7CaSFvdG7eiCfM
9nHo9/sU3fmmcNryEKLOYaSYHY0U17J1EWD9VW0iaaAqWjF43tFRyC4MmrR/6AoI2kZhgwVPxCGb
VnMT6qmhnf41VTaJhqfxhvHctxOZbe7g77pxPK5I/FpMzPBEcca1hu1Si3BXMNjz1Gn9F0jfPDmQ
19lmmOTVSNB//dRIpq9Tb7u/vicahfhCGUpI9jAdLdr/pUQNgPghWqnOuK11GJAM4yNb4dqLyanU
dtIhNHp5/eudRuwp6mHokqoaDkVhTwc+Dxa1CrWgY8+XBh3IEcOYX+BWm7Yn3Umdnc3C3ymv084C
X4R6FVI73RgQjePA27S/TnkfZGJub1mbffDLtg7CMokYNFjWlgagOJPBdSNz7ECce3XiLle7WMyw
5+z/wdGXVxlm0ylFY3CBZrfDdMHY2rGnvboY+uFa8T3HMHzXTVMGKdjAsKZXrzPipEs0cxtXSRAn
XNoraj9Q/EOoE59sY2pO0UDwWu3T9fWNDW7v2V/S1n1q1aAfEmeCi8oqzkyMMDIFNXAdRvsc0WST
QC4ScXu0tKE4r1UXHSNUQOm6ByrgNw9rwy0OcwYi+Kx8GDJFK0nDuf5Ew+sK4pWiE8/f3YUz3GY9
rrIApxM6oxizGpRpMH7lUswtn8VLdVwzTwqp0FYvZ3SKuAUSENWWjx0p5ZP26ptJfLNj6zLGQ3+X
WOnD5APgN8Y9jUt2l0qMTt0hvCLmY7stY+RptAnvA43ZESWTo9Hh8K1VjpmGNlFkpw1MKC3eemV2
147ZcfKz8hZbbseooQ7gEY/nJZ2NiiFES5l8sSe/OLvpQmBkMJZO3Uyel0kczYQTsFn6qEYEoVHe
HBFdlj4Dv4gThgiYDq5lntZHSOCx6EERcV0JOHFvkJGj2nv9JaSBC6sc3ryoyWsyip6Qs5xSMTWP
dRjaFBzEnzXo909lOzwNcqhug91+cupQX1qkp6Ke4udOpvJWYJwT6sg/uRJua+utQvSvbsIYu8Hq
aTvasK/LgYQiOLWE1IXX9Q6iqdAxbyiCsSadXBqMSLU4Ebt1SisN1Vy0uDnO5fBJdp53CGsT+9hQ
b4OE3PatU0kq7+XoHbopCeywqylATSYzYX1o8SvalYMjdvWE4MjPugMDku5QmB+qCZSoSmscq11i
ztyOYldM39gkiJ9rnSsTfeKJOdS6VDJyweihu41kpnhcfx0jVJBNgnYoXwQK27m8yMGotmlrPgx4
Sq21p6z6cWOFdnWYHNAOaA9vkxDDh0j6dxFhZTHR2g8qFojR+BOO3e4dGhTud83cG2S8HNY60fBI
WJ2mxLkIJzvjMWpchsQ/wKrRIYrgj475wrgNqdr366OjndfQcWDMWnRluOuwosEgadRei5G/gpni
j1CjYMh6/YHyHOssVxPnefbvQi2rbllm3QbflTia7AajxuURF9kKPS9Cr+jUF8PwwRwLnCr0b7P+
xW/xd10P1PVql9Sk2061vxgB3kAijPKB9trHdcg6VP2jZH1Fs+cG68EQCaSQmAmg/Fp67Ras+C7J
/dPakCMj+jQiq6n+m70zWW5ca7Prqzg8x40D4OAAiHB5wJ6iKFFUnxOEMqVEd9D3eHovKG9V/VUu
NxWeepKRlChSIgnga/Zem3jH7ffdv69JYU39lQ26xkiZhhhO+eiykb1+jz2ZrPx9Qmrm7H4wpl80
VznFIB8RNLgeh86+pGNWDVsOQ+OwqSx9+/26Ubbu+85wdt9PxdHV0LI36c7sE2NXeHG5aiQwGK2I
ulL+aSiC6IB0+lfKmW8zwLFmN1w2O4TkpF0tjW/R84tGdvfeCOfKcM68+34V7Nj66gQFjceSbJWK
AJ1HRnMhOBJYY1rvRVu9MVqMwYaPt1nZuOd4NsG5+mxhXAwFGz9D4VxENnhkyMh5xNI5D68hbeva
tzI2ndSZqLLtC+4dPtdxdmQehnwb1w42zILzTqWpGuZDrhoH4YMs/wzLJotTemwxPEyfZd08k0VJ
PVJEBvgOSNIOzLNDQEFcWzke8aIK97ToTD0L09ghBu1ZfVrNyU2B2yT4wVdRMl0ShhqrGHLXoUzx
GJpymE7AsRGL9Qmb0cHBWKWSp2Sq72cJcyrvzY+5ntJ73QrCWrzpw+5bky4qVHd5Xa3bBIdDZnBu
Gvo4Ae5WN09B+aFh2fLHe+YtshSWCmZm34DLXkkA8SfE7dVOQ5Iu3K46eKXud9XQDFuZG3sV0FTQ
Trjv6STAbtj1Vo0IiyorKg+Z2SPCFkCFAzQSYDrerJiumdxa72AI3glhU9paIT57+jdMWm4Hmlvv
pWO9xouSKZpd0AMO2DPazUMMumn9XepQSraZ3NG6Vn9qiMKwh9uk8RhFmhRFf0o9NbIyr+QHBRjQ
eriMN93Q3RljRnIjg4YnSjLht9kmbNrwIfbdbDfnrjoLQXQg7uHw5DKnuBE+c/javgGOvkDjsQ71
4ZnPeHqH1NI8KxdpEvrFp0xG5VMCj8zW1XiFZmJfhFltMI0lt9YGUgGey14wAYsnEFfurq4n4MNp
dG0a92ePjY6VdMz0vnqKUmAaQ+GtjXHUtw1HcZnYWyp9axtFwXGAx3DWkaYNS56UKDj4oxi0NCR/
d4Afb3pxsxbm9Dsx43uj0gNIdyRQnfWaurczuoVzYds3mapRjIV5cHTwOC/kYaa2eDxsk8RBMPHr
zsh+cVzhEEPYxfZ/O/hGxHGD2duNfcXuPPW2ssYg2s+U44tt2hx+4guztmQ5FPRuk94TPv3l8Ffy
tvh3Ys5+kTugCICxR9gIkss0GYGw24rolJe4xJKqcfalmF/muF8Oh+A5s+CW1hEpdu5zSRO5+KPo
+/0oXGkO+xWc9l+TLA+dFx4W6wmJFfIyqxrcaW2LpzaPHpTZjKvuiBMm5Uy9GOcTkW2lZACiy0ju
oizotkQrXJKaTbJDr7MvO7gZGBfHbRIfrbq3t0mCR5aKPUdTZ7MzjGAYKsnsk0FIh1vXWWQe9bFq
7OgkjmSPM92sBICGOituUSa9Ef69cKcrbwep2dgmRfVG7oZgFBE/+Uk776yx93mn9HmQa9xp9REj
ztpDwsz6JngEiZBuIYY0oWdvx1J+JsJ4mkLDvUn83LuJln++bw44D9eF4RrESPB5nGvrZM+ZuKKL
2QpvgUQut5KOYWUKGj1ugnNt96fJOzseL6qoe2tj04DS0vRvQ9TR2bt5sVFZo4BU4mLB2qNmmI1O
q1qQSEWGwaqVOOutaZXEXO+wu3Rp85QlQcALfPJsAqPzkUtuW/HjTvrTCt/tunmouUpi/cPY1Bbd
vtUsgaXq1sPgRyttA6BPRdsx6pxvsqrJcHyUR1LWX6jNPg3xY4RbuZMtMwMs92R/Gpy/WorJGOje
TszJTjaw0NwgfR5ifOme1h4eyvHkQcvCXCvICk2ZmDvJdeGVIKBk3dkBjqcbvPYipMDFL7rJZXmn
baCEaZ6n9+KbughTugMUrIi/HYPWuppmTKSgaMCMAyHbsSoWK0OO0W3HpzB1+nYjQlzrTYtZJkVb
MrXVEVB9e+rGOzuNjZOo86cYo88qUVrvkulz6JN4ayM9rtIg3rW1+OyT8LWU9qvNiQZ2ucEFM1kn
oLPXYE85TXcEPKTDMbcnTK0yQeepJoZvvbjRlrXBRJXuUBHXRwmkiLOj8E6zlzz75JOcCVqlRgaj
hJ+a+qvFEyYkhhqmmTENg05QPuF+M20UNxKZtFtyoneF4628IBpvpYzPntrj/SRZF83X2tUVhe/8
OAbhZQ6aaMcscJ9VN12gpjP675dwWVL6heeCTJlWVZib20aysjG8Nwht9rotPEqP0mUxBsl8jKen
tjJM5D7W4+Cbv3xXq91A9uvK94ovku2KDaL+XTx51jGz/VNdJS9JU+KJa4oXS4afQYLdIDRZcqAz
nO6R/xv7KDfuWuF5+3rmQCY1FvpG4Z3GsW0ppQru6tj3w4JE1wH+5jw6hOyKz0Vk/oIRgaQ0vZ3m
k1poA6xT3UNpRiDefGYEoehubtSU1Cc1D6cZIsg9OKX3Tnbu0Skkn6TF6jd4+PGZms1O2R8cUkQ9
s8coWxg//aALzlXdvxpPsvbC9ZCaw9rv2JeSv9sQQcZbxfquAGTfnMO5EXtvqnYEabNG8j8A7JDb
UHw5zmAcCJL2doJB2Kqv72qGtJuha23kVs6apAL2GxWQiClr1sZMpovT/hABGsM6qp50RgtZJQKP
ryiY05V8Fsp8PpKIXeyyccKwhqNARZArfOcOapd7or6vHpQcmblGCTZDP++2/ZKimOSmfenAhZ9E
O9xHy604rGxomq04tcSlWvS6Q/0+YMd38WQAWg8aeJZc3i3HJaEb9G2auMFGEOK38/x95JvlM3mc
4WZoU/Z6SY97eOJ7QVcNXHP7BfUR/G4MLnCA5mMfDyoj6mMLwP6YOk1OlLklX2qR+ttAwTqcyNh5
KIl94bC2b7jYPuBM14chi2yE2VX01DdNs0GHdO7UF/ZO6BxJry7mrN2LZw31eQi9/feXUoHI27UU
+d++stcj53zA/LjzMF6f5HxCv38xstG8jLyQq3oGn29m8QaySLsuFdpmu+McTMqueeuXoXosw50B
RuqQNHhGJSpFMLO64ayZdY9Zr/RaBR5Mz6EuCB/GWoqRooNdbjd7N4zQ2G0MOsazhIS1TIF+JJNO
9yVpTIFZbVUXLPmm4DMm8aJm68NGKHZOal6VvI6bExFKOHwhth3tsonvOtGKA+bWZ67TBLCCQdGt
mm/nrgEXUEONgN8w/QwB0HOtDjZZhlt2LOzX1LPmE0lJsrVInuYfbYzREc3hBnlfvXMat1uZcdWc
XXdQe7/o34Qa2FSlWV007L2W/yfIf7dEjWARRtp563egeuQ8t1tFmXxSVRGvmsk3IOczOdDWeBoQ
b4Z68Kkb03DTVnyO0kHxMVFHv+44/6vExfQeNmd7eeq+zzdxw/AJ4C2ZQZDCrDAzjvJW9sicPfZx
rLkAOPXM4Pze8x6z+3hmmBjbQq59mZ5FW1RbeyQDO9bX3CDDYVZ7jFk9+F4DX0uexA921lkbX1XH
dqiv5n1kqVMU50wL2IzTw+UPU+299vWYboIweoPLlW+qhCwFnUITTfmDO4baPnVmgbUzidIn1yd/
qA9+gMgNGU15a2sgkrg7pT4hEpHGs4559d5LHbQDIZN/qyWMK/PIVGKgvCEu5q6SqEekwuw4zOlw
arOcSNCRs9GURdGyVgRoQw2dq6VKz6wr+JZ3n3E7MyhWN36TbKHS3avEwONsV7een7j7qUMVmFoI
hAQpyJrpoYrkOxQcc9caiD1zA7+t3/LbOYFHIY4nCmzYiAZnND6Dan73Ee8pFETbvFtEpAhV8yaa
dr5XcoHuo3gF/IpJsrR/dBA3bth6PPqivyS23R2Czr6FngRvxbSDvei7j2SMSDafuY7B8runf2X4
a7nbUKGRrBzvJ4O2ZylKJkcplCKB6IrlpLWBaAYWZ9SXyJXjump2g5OAfq74HPRXhpEB0oHgaRhj
Y9sX+NhxR/9wRzWuhN1+yrS9VUn7S2gSgjvWhq7R1Ws2v6+j5/8QbXDFVtavQ0Ps6haXtis3budk
y+WQqw+oQy8d8nWhQa5w2WJPWK9LSAaOkZcrFmfs8ts0AfS40HZa/IL8x4+pDT1BoUtFf/EGvOyG
FR9nXBTSkCDcTK/ednTFMAT7Y0vGOqloqMpeZT18NAxSYCtM1yKp6fEsc6d90tBc+raoOJBt8t7i
ENt4qfdcxDGBIO1VF9FDkadvWekA97Wdr9TWny51sVIPtgGE256h3RQuWetzxHrNVYxTiMIerVWc
4tiOieNaZZ4HKSG5sfl1iNW5Mql8k7l+b1TKjEWm9zGa53lok5PplykfymLTtuDAisz4KczE2sTK
vU2G9MeEGgvRCmsYXjfYKu9Q+l8jR199ijiEHLiiSVAbwJBJf9/kRcswAG+zYbk3RsBUsGHtDuVu
QAZcTp/etIlnUuF1eikC/zFz+88qUZ8VUWxr2XIeDzN0kkmARRCRIyUNp79wfqisabgiD5aQGBeX
D/AjBnaujYx8mNojQobhSt9jXqJSEFDu8d1QCjJtWsqG0c2G6/ddosT6hZazx63Dl4KiS+/wHZ++
H/37S4jm+605emRDfT9FLAKYxIY8f3/XLzIutKb5488zOPmgN0Xny92f2x1ISjdrysufR/dT+1hp
ZtD/+vBkx1JJG+kARYXf2KTTujbeBqKrOo5kEK1CmwNbmwwPuu4CRXI7js1nZQ8LRnw8eD0nopGC
nRPxr47jLgvqfeGVn+HGzwmMC730y5+hO4SYAD0NttL0TzLPQZMc63Z4s1zxExHkvkoQ3SBXf5/j
8CEfYL2kJc2f4l0PAmZrtZG8Vi2pYjYTXG1CwoxihlnpPKGfBXFUF79To3rNIsfYGG0KS2nWMN6Q
31i2dyhdwk7Yef/wHGVsOUG6g59uLFelJ+8O2i1SnDm+I4Tz4o4OQX2WTxoRVatpmWdzbKNN2F6D
BEDmBAwIL97Ma/HS3FWCq/c4u58yA5IDMzd0g3Hd28FLEsA2TmRwQlcDj3G4DdyUSqxHO+BEfJKY
J7AbtlkldmSlrWRfMIsKD8oYf8wJhNT4EbhCBnnCW7e6QHFSu8YOBXa1yUyWyc2pgoCz6uBDz/1r
5aYWvlt1IWLPA3KGTzQXgIIsdxcVqDZVBK7bS8hDLGfxG97jOkiI8UpWRoM6AiAb5q0CuDJazltN
xuim1T+LSPurMKVTaiOfhXwg94aXcOh4/ZGVR7bvnDxcOYsQUaC8tikSV1ZufYkMNUCN/G1dd9lj
lWqgn4nCyYK9CvkGoAQF7lLa8Zka/zBI/zLERXYo6mKf8kawcGjfo4ZjtFTdeS7CSyOBfdcZqhvP
tG6gpkA899YzlINtTFbX1rVbRqLZ5DCl0DfkP0wPjp0eHTA1kNebU9p2HwENQdnghWAuyIbB7C4O
DJeVTgqq+sHapjLGAyZmXCMGHosi08tljTarL34ihks2zugm2xLSiJ48A5hAyLXWJog4CI0ffR/+
TAzSS6M2WTxBtOPkcq3KAoCP9Ol40jC7chECi9t56Ihgvte2E9yEYMLSxH8QGKU5ifFuozi/CYts
hMNYpVsYzlzYvUfd2tCdXIo/3DFgNaieJ67NRp9yFU7AqIws9pxO7HMxo2XU45NS5BBWwcJLgerL
oiap6B8BxGKL6J2H0SjeghKfRXtL2StA+Ch3nXrts/ABLjHC66vslzB6YNCxua9zZH5whdbaMDZN
7RRwpuGIBgwcsEGCEwy8hyFJox0D1g2mFdSK85PByDApYWxFnQ/PJaewzJjoR91UbnMzCndxbKHh
0QgEHWurY2Pv5/DLxSxWtGTvMy9ytUQ7pF3E0mnkk8s1A982psdktARFCyMvQgm2VjS6SC7gtHVJ
eD8PY/XQR+N70Nc5cWDtefAzc9eAdNlmAzxD6c9A8FqPwRPru3lRb0QuUzYSso5Yc06lMDhzlKmz
ziu3/Vl2QJbf5sAOtmHn//b926YC4Jhb3F0afLOG3RTNPoO9MfyU7qYunSNTasR/jtvQwCzb8zh4
MbD2814YRz9y241VD3fQZIknqCSDO40mQi85mrbDJZLksRW6ddYnBgY4lCVJkl7iSX94PqcW3EXW
CoLHenLJ6A0KMDTrhLr+IG273mQiwxcS67eqYkeMeRAZQf6A3pvWOeOaaznjc193B2w1vy0blF2f
0TXUA9MJZBUmeOs6e4ed8WLaxhdOLcshvSAT1RdEnCl9kGESXKH7rvmMigfwBB9m4qL7cOthE7gt
pc/gBOveqg8lfnx6T5dERbCctmiz2xwujplGUMZr11mZ2cy4OzR+js1pcky9dbJ2eIegKPS4WbCK
0EJu2PNuh3ROfri6+cKahh0ayJNR6voUSmXeOaF/NwqZ33zf6nnOIwZd6lhqxiC2mnU3A4PLxz2n
WASdzEy20JC+kq6/87q2PQ4dgp5gVtM2k9lTUSwhdaIgloxScXKyo1UM/tHSXrypO0HJRjqjW7OJ
YdoZEvnB+VHH1imJ48fIs+5aLY7F7JirKrZsllvOVdn9B45UMgWs8aGdu03TxBc3RLxm+TlsoPQl
Q3pLS2aaWL4YRzX4aWm0uBqZAeBaGscVRxhTpDhirJwNJx2yAakLBMWj1VxzjdUr4TIw6fY5ttHa
Z8FwwS82b+twn2e0hgw0AHClPK5Dr7/Kovk98FDKVuXHQKGSjyVLOtPkmDaCdwPZj7ksn41plxW/
EzaHJJK1a6HCV+jZjPEq5ofDY80KYUwIFugxv+1Se3qiSN52scBaVdbNRvWWeTDIuFs07EDdW4OV
dabHk8TPTU7oxmui4NELVfDYwq2EHz9OeLTa4DGcXFJ0MTJv3OUmsrv0AgRvL5herhoCRffj8hHK
he5Pdgc/NCstdTuZ/qtph83j9z9APT6rwAhvrVnUj0k32oQx8Jp+f9Nym+ax1iF8Z19dvu8RARbb
EujKCnF5DChs/UV6web71rx8SQUsKPGCwStbbuq4sU/cn5SU5dG+v9bCBJVApc9/fmr01V45qG6/
b37/Y5nPoRD6+vcd8G5FnbcsWFW2aWQOik+oj5ZByZOPPAJVBnElQT27T0ZYvYG1yn4tdyiGpnoy
G6KaQwQE/+c7mDL7h0fwM/+jX57CMrzsP3wKFDxSzOV/dId2Vn9+h+9f8j94hH97h3/9Jbt8GrYt
hOI1p5fyPlLjazF6Fc1V1N1qdElIR636xWt674jXgVzF5bu8N0gWlEy3/VzWEPwWWauXBLvv73o+
KakcyNExJ856k3iDZtWnj2AGIVZ33Z3s4yleKUJfmUI2vwsz38HpXxkQ0r6KiIeaUYKTHHRUZGNy
7gVcmMwpQxeGoocQgO6nOSTPTqIAv9sO+7xCtW8qR68U4vUHobwk1CDMeSyR52wyaYgL8XvJDulY
ezc6fDRVj+nMFtDPOt33z21khqe+YwyhDbd/NlGd3uYY01bf3yVzMj1zScTeutyZqSwxKbZ89+u4
f66Dub93avHwfUu4iX0ZY2JPMoIW51q0R13I8Q44wXiXuix+0E7gDJRKE/qzfPH7nxLXbJZ17ybN
wQun1CiP3h239I+ZQoddpXX1rsZlqTEU9WWJ1rqw2//8/jp/LISqjkCfYrmb9SpQQr4L6sJjW9UA
B7Rf/vlhc5rry1hQhHaZC6sz2iCh9K/81cO2Iy/irmzH7OAFAeMFfxHOAY9N++lkoTRpoM8ac4vw
uMlhjXfxW6Zn/TiDmyT5EbXW0oYEFpVVGOut7jk5Ts6QnZKvxhLx2huj/ikviKhyAEKUutA3CGS2
pEsigkbT64v0kBfTdB1dlLKJs7FUVfLKIXlCAZdzNBavIejPVbfEfyi8oiZELwRQob0P6/J9DoM/
Fob/z3kqurytp+sXoN78H7FNGID+weSx+Wg//ssXipx2uvvIvv7pvz52dZzzv//pR/6gngzH/svH
JAVYRuEnBDADGODv1DcHohNGWRMLFYXOYgv5F9iT+kuwASQaxPNp50wLC9A/s57+8mzMbqTBMXMC
xKOs/wzrSUme/h/8fYaFVxeqj2/+OyeoEIFVxQZ5i4pZ7QurUu8eqnzGiij1KOQid0SnbIwXSQuP
LLlT+6rTaD3bfGY1zkzsKZV1sO/6Eb3pEFSHSgOZhi4Ws8Wo59RaGS3VkER5g+hzZhaL5RGYeaDW
oKx/hoaBmg8v0rnpM3lAeyl/JTJJzgnLwo0hMjLIFCOZsDaDS2Ok8uS1Xf8kl7ZmnA1N2zUYO62z
4JxCVTzUAaz8ejJj/OR1RWLUnIKgciKTNCCbYM7ZoVqidqvmExV+dooKVgw4/cSH0fv6KP1cfRJF
On81o2XeEqk20/Zm1t6eUBzUnZftRhTSmiGJS85CSATwM3FmtInlNLRfncPmZzZgjcBOJcJKluFN
gyuZxikhA1vEs3zN+0QdVW6gzXPMidaGrKedyRYK5YAzscdr6kMAQfg4J033MVqjSWRK2tyC3wie
HCurzjKBFAzGPOMlqESB3snw97hUcljsmFzovfHnrCg0rX0OfeGFCLLioUA29EJ5bu9nFae3Xkrk
exOrfCNj/gY/NRGdu2R5eZW2j3JGwpk7ZOCtEMSNew8o9Sm0JNvlILMOPmrGZYnpkb6U1vN20Lq8
lug2d5PfVusqitzzAC3wWDP6vutJn71LQbccS1BZMIwz950XAnnREOr7ojBtTmhG+Exb0j0GkymZ
pLh9/hjnHbETld0+hpx4mTDCk/3t1hg2qwpqp1CBxnWZKf+KLNLauQz3jmmXqi8ETYzAQ8MrT0Ry
s7UpspCoIt4V19HMV+VkO6+inIeHGTEVw9USToFJce7NCuW0owg+QfOxrViWEy5YmbfeWBbbYmRv
p4dpuKVddXZj55i/TIHQA9Zw/2QQHb9ByD/COmtq1POeui+CubiTY50/zHbmr/OIPTVRwT7xT0Nw
8PLOmjacvQc2AYwDXZ9Yitgaw5tcDe0FBbe5n4puxvKREKkSVBWtWN5Gr4JpMVFJgZ+8aT52t21u
MLllv8OqLWUdr8vEu8vZqB4kHsJV7Y6ke9Y2URBNEG7Teuzeezx1APzr8l4zXvlsvXpiEUNkGG5W
fcNUv5NrUWif6GYNRBLjAe+0m32K0CwvZuXMCNnQU4QNbI1ZMJpwBpBIdG9zsMGRZZ0QnHQX15HV
Penl6e+mzPUvAzTV1hin6gOzdb/zhyWYzMerMei2OyirDk6JI4NnHzrYEQM089MiGECGmdpiAljY
2A7D6Y7LrPiIW2a+aPGCLaFG470ltX3QkVWurR5xp9n1eC9AashVZs6vUZMVi0DZj/aapTsrQacE
n2OC7YBnZsAjGjUB7nirnB9mWyKy90X5LmB0A/FoW/sWQ1n4A8WM/lUEhX8BvBMe66Cf3utA4X9F
VUTA0aDSjg1OAjsu0hHYyALXByrguwQ/E2HE2FqPo06d6xAVjTrVmQzyTWHK9MZUIx//sKPOd7Sn
vmb8MzeYke2HFO0qEVVFVZAcMBnEcWO+GS5Ny55gM9gh6pDWIkVhEZcYAHkt9zSNFGOiqcNbdLaW
ybElqbT6hPMQTfwiLrFNv0ewBGfda5vip/Aqj1WVToYPNYSy3gRN0pHzjTWF3YiHg5D5Tmp/Fojw
fpMglZzLqRY7o287vDelc0ByBBZ5aDV9G1VodEw526k1nLAo2Ug8D+idFfASUQn5GSvbJyYni4mu
a3P50UGp1wDQI4VVqzMm744Ml+oJ0BzvyDzNNH/kbIjsThTDVG+HSpMgUUXEXCGRjT32KyT5qZtq
BvMDRwZ3hiA/7qEFNrNHkCR8ItgSw3+uYh9EMwF5evBuUieN56cJwYFE4NtX8tmbtfhhcrjl67HX
MHijvjTO/qic20RLhmJJxb5ssZUxeaom1Bw3Fih9dhrw5uXenZBWXNDCVSvLIBHpGODbNc+woXgl
Y1brasX0uL1J4zi+toQuhWtGMhSNbMSkzQA2+iCRjXV7kyId2nE1nTvkKj3OsHXTu6Rs0PYN5tmW
BrN2RIeFOYIkttGGEZKXyRsiQyv3GPEp0Bjexz5b69lmdehynXhOsDkQH+mMxbiDF8u+G0AzKVvD
gjDuLJ9TTNel4acZoCksyK7YGk2BOrjvXMTok2FERAVynJ1aw662ZeVbr4yPbALhe0neddS4j5jd
EOLp1rVwqqaUD0y9SafqkftOIFUJKE3kh5HOxEulUZjf0qeq54qdN10Kdp41zIfumttQoGmTopeq
Gv0TfCGD5e7E8tdKvY8wDrtt5+X9WcHzRT1MXIde6cyX+F6i6tO2chx0jRTZHlVgdyOqBkdcQG7L
ixca1rFOnfYZEVN+0rwXH3CtVbcdjK5/YDrXn0B+Uz+DnK/vA+bBz37v4ouoyoHh4Wyo/hgUqXfU
iYcxrGrCF8KA3HuhdfUY4hL41A2V39pyHeOY51O+Z3TcXnlfMZV1KgS3XHhdft8bU0pF3mlEgkK6
walFK/Tk1bXprkjgI3jI51z4WBgTluYYJvwu5Xx5R5Jc/BH4pYh2URROKLQ859m3x3IX2I54R4cA
GMJlofpUjUV3bCcShrYG8Ph7JsutfufgIJKmjzP3gBynJlJT+gbxP5rIJNUClLeZ8aEfnJIt7lTn
fhp5nbGrIgle21maPVlKzq9zZGb7KWRiDtQpK9+gJ3JVnOfh3rQMBC424ueVMY0CiWvADK5WUGvW
qUbtw6ymjfY9crpyYyad9+IlroQI0ScAy+Z4YlodS2KwuB8rEehj6nNCT3KP8KB88aOeTtMedQ58
A9J5BCIn20wtbrJi1mDBOQVukXDbHzPC55XtDPV9jkD/ETEQqSvCcQ5RlhDLl6RTfAgrh5hgsPUN
voEe84BRj1dMVMN7b0RsM3OX4gMOsQsszm2mEy8zI06mQAVqhtG5tWVLo22bTf7ipS1iY2n1ZG4a
tvfQ1KpgUeN2EiymfvEVSzMDogqVRVyGyMHsbN9K4r2SFktCbybpLuH6uqWQao5xE07H2hDyS6qw
+8i08D47a2jWVCXFGatXfJsRX/SYzGECkSlyHyItLYf0AYqRmZnPbUxp2awIlODilHr1TS0ISGRx
4+2oLMEtB1XyOtllfgxCMzlClmVVEhbpRbEd2+eRX37mYUjxmQTzsXamBYVhM1En+uo+Csh8FeCL
tqZkZwagznJuIiN3XoPZj57sKpNE0VXvjWlYm9LMw9+mr0mfZbaNebQnyk1FotwnKZYWM6ZuE1pG
G9vpjENLjbiZ8m6+U/WA3ZuxtlgbaTZusjJPMBAgTHwulM2QHJsrV9uQxgSEWVYb9Y3NaepWEzVS
r0gKS6l/XAfBcTpf4lS1+yI1/A3W0ZKqvXfvYtbkD3GxLFNHLgEHUOPhJtHhb23ORI6inUe44PIS
PeYkTb2RrOzitWejIXWZP8mSBCtlJsGxIpH3Z+wJZxuBD7hO+Ph2WVdWJ1syhPiDw/l/brSXB/gX
WHLz3//b3w+4NKb/5sb2u0l96L6WprZBCfrP0eDLPf9vv/l3q/s0lbS6v/5XLbJLe/q/QSG3EVSM
+OMfO+TlJ/5mIbt/LfgGPOoO8eYQN+i2/2YhW38BPfEsuLO+hV14YQH+cya6/AsdvFA+MzYLFMTS
1f7dH9t/SWFJGIEc3nj1bVv+Z/pjxxL/HoAj2Z8uskqAvIL2Xf47jPBY45MHFc7GpNOYv7znqo4u
pPpWoAYQG05xGZPjhl2sr9qjo5I76dXjperrt7Qj6SdRA3bUEWVt4bh3mDOSdZyHz47zaY9W+sts
vQN9rvG7kshxzIgTYiR/dwyjcXfeYNei4Rr9Z6j/aGwUUlUjTaOHUNssQq0WQbCZtbtcj+bT3Pvp
0SwVWnZ636d4rIwzRM/X71ttafd3PirhEIStTyD4z87j2AmyHF0xViI3eIaqQAhc3xG22U7zHRvl
d8gB3rMm8R0RtnnKB+9L6dh77odCnw2LizBR096zXTc9iVwmhxA/8/3DZLMtucyN+HOPOl26Ly57
O5OrcAUrosJCBE7tmFnavSEHCUEP4vBVNeT+herigdPEGmhWu7eyjHrXGM9Cm0QQWu19QXVydvwM
B4llXseiMq9unL/2cfA75/q8J9B4eBSyHHcUM826JaUYd1JBXlyW3fRF+9vicbeDU43rrKkfdd6q
ct2GMUB7RK5swLpHVXUtMu0cDYdhj/dF3B7q5etZ/lXFdXj9cydfmBtcFCan2uLGDcrhzk+tnYM1
C0mPfx/Uyl+xubQXT/6XPZuseEJfYnzn6UvHIBpmtvd6oGeLtbzt6+CHj9eMgKsxvtce693WZKOh
Ys69JqmLCF3E1vYQ1xDF60b2eJOV6H97e5nmOuehBxxCGhXUIvz0aGrbrWVk18LT8QFBKVVz+T8I
O4/explo2/4iAsxhqpys4GxPCIduZrKYi/z1d5UauB8e3uBO1JatlmWJLNY5Z++1tR9AY/Fh1Kd9
Ou7KuUJbmZyLfEqOmTO+N/PcIiAv9ZWWSiCEGFRLPP/LbtQt5JEDxAb9h7iojv5F/BTWxPwOaF4A
0B+C2b8wQc5xfS1cB6VdYUeffeU95BkmovKPH3mwGNNX22vzYxMo64MJJlmawclkkL+ZZ/tShLW2
pZf8UHZS7LLBvMmEEJ3ITR4doCiQPcnHyrWvNGMUxaXmN5pixJJgG0vJnG+62hoD+6Fcc1IS8ZE9
EHPBRK27EmshlySeozsMagNXdvxW2MM7Z7qBkHFaW4ibiP41uVR1/aZ1GvpEmLiJzkBeQwFDmisb
AzNHn2QT/4bPqVhSCa07D4vdTM7NQhu1vya71RrLazibl9Qtr+Uc6Ieq/eviOmERaJ8rN3+hcH2S
EZnYMfY2va7XRaHPK7bYvy4CSeaSV3MYnqhpVoHfYaTGNtVCoGRu+oR+/gS34C9jwmJjEIKTptPW
KghnCakvooJP37O0p6a9IGA5SF8NKARZPlS4i7qm4BCWv3eS7LnyGdg2Af4am2Q2oI0oCdtPtu4f
OARwBvumzyWvPiA+P7plvguNcpeih3eZNY4BKhTzT4SYOevpZFtYTTTvNSPYKvzxHH9nOD+i8/yl
Ho7GhmEwBwGlSs06s/aH4IkUNcMFDAHKcNVqatvn5wQcwG5GC6G/QAx6p3xA0pGj9YywFNdEMuVo
QBZzocEuNhlktMZnNGAbr5ryUjROh9sQ84ch9AtdgWsceHuKtIQuVkHMHPavxhvWpqWfkAjpWAOw
7qZ4Pr0EUhanabBmkw5LOAXQokcPaI37RZdgKfBCgr/n7MJW8bEnB4Zy4Drl3gMjoV98LtgjAJYP
A+pltKqN/6ee7ScTH8GUdUejrJE7B9+R/uB2PQkVCSHp6AKQ4OOCGf2fok4IvkxeOm96MjVsDTL8
GQgtHAABF+Cw1LEHOIvf3AXRInHkdYybbR59t3L+dqPgOuDxREMXfCcaeokuRO5K4KXI/5oFPJZ2
aLehNdHxi7MNnIdN6UZHnBkPwoshB4u97gOesYdDU3nutozsGRuM+xk7f8XsPKe23z9NcgQ2v68K
VPIeIejbsi2RZcYMZ+ETb9o6Ci+mUA974lBbY4FG7IB5njbaiO7aNxu8DHOHHnL6FD3hfmSAyT/+
+CJHjZk0518g8zW0jc+y7SE8VLSDU1jwhFZ065g6MlbijdDDSpV7pGw5rLFpOM07e5ihH3XofkbE
1LBWw27VuUQT53YjDgJPHf6dYw8CAVApPLK4L3eliHly4IsIoQyBTtdCfu5m8uRJVuWQPu0Km51b
687WTcN3MQM5rsZ6zUyGlzan9JDddD2kxBfDWECuXbLt1VOfHm9br0I7J/HZrd9Tn/BXIGfMnpOe
2TPv2NAlb5EQCA3jxHzsxtrEK09gLYmGdNz8RxE/omYy13oI4YWh2BKnLddCQlCwDCZPSDXPffVT
+xXWO3lGM0wTFEzVgnNNYFLUxUEr7HTdZbXJW7EOw15fpuXY7hE77PEIOcvRpeSkj9cCuxLauu8w
xqTtiCrdYHQV5lXJ4LDD8yPS8FxW5VmETbI2iTMjSt3P1u2YNLyyIaW5NufroGHTQfvJ2NvsJLyk
+CWEpDuKsFgJP5l2dSIJDDeDlxH2RlsRX2dpGdcDtxXL+tFttflc9m5zjDNa+PTBAgSfzmy9Z35M
coB6fDhwHrTmzK9KyRLPql6FQG+x7fRhNf9NknCdEpJ48ENBjyGpK8yOyPO1znd3Tug1KxeQqmN7
+ru022Kv2/o+a2vATmhN3oQwkhXTeI9CBzlaOWtEOFbzr0+G6DlHC/cSlv2biX77LFCqnyAPtAtz
8J4t33bPtj0T/l1zWfDBW+Mp4a4fjrdCeOfARdo1usmP4dT+zZ0yD2LBTDKrSUqghaEJv5i4zVSw
yGlY2ibaGyjBijMnjXbNKaCusRP9cRnCHlhTsiu/Hb6Fdym0iSS1MdcWkL4Blt+/6QKYWUhnsLcS
S9VF2GvLNkMiUJv+gvv/RJQCZ0RSIVrxcCxcRtPZOLnWnu737Ip1QGbTKZD1WYjKXdcdalpCbkAI
E+N2dNXN/av7jSiniMdnwNO8gQA8jJkskmZ87GONm7QDn6DuOq3PmTvZxq0pZm3z7yHqp/fH/XeX
IcjgIqn9f//f/eeNep7/HvnvGf+7f//K6DwLiSuY5v+e4v7Vv5eTZxwMbDijXvcvtD0AwPthekvC
MljNUdk90l1GRmUY1lPXmPZSFGb6wj60WjaDN77mvnRRsbvR+6BiFdw4lR9DAA2yTJv0q6riT5GZ
5nc5aLcij7pfzFXHaoSpLKXcEIrpEXHakhXJ7iBZiOw0eLgIFgyVR8up+AKJcW/bcLJ0vVqPwA3/
Rq61B1YZ/tKqvCSmVv6gA3uL6KF9JWb9NwkDNlMZl+Zkzsf3UcNsqJs4rdRhsoz5U1/Yzc5LXRvz
ZwHFYQX2330Uk2euCieXN3/wa2p6rbpKAViuSJP0UoLU3Lg+VO5S1iMO39w71TCzdy5isOMgumKP
ot852APnFvo5d59PFvreLCP1Cn/NqfWg6mflnIM3CKttkQTVmaNj3GDn7C9+G7nYyFz9GuJvU4Ct
4BY6LDg6g6SnkUYovsVmeu4trHTsTrWXMXKV8lH0b6R+0zvtwuA9odEJOXwePqNs/kmkk3xzxX7O
A2mx27AfPA73P7pT7gJhE3hG8NzKxSGaLMzuGzSnmy5ogN/ffld7q9sG6eFA84hePMjnSrpbv7Wn
P3lWPlBp+j80lZ79oC2/u9D4Lo1Q/2TTl4PKrZIPCBBy0VbD9GZWE85B2aav+K7xw1SJ9Zz5AHMj
3aqf4hHTQqin8WMWBTCze3yeZYsZMsoceZl0dpgTiednjYCD7ZiaQPKcPNoN3QB6y2y9nTfJ/Oi5
nU03HTZGkI7mYR5C8iwCwzxKhti7NPGsExfWaesM7EgASDobb+y0s+H2CXJbP7/OMoDMP5bdTasm
e2UVnvlYMThbOcCenjn9jSXdkP6lliz9mia9V3LqyAbGAfDu2lSG1pgQfQ2sAFRENnz5Y8wFm9Ut
LRt8q5Hz2zrFwUjd4W9bG+BhsKgu+mmGgRojTMmd9b/3Pcn2A/p1NCvMQhNzjAkMDPON3rfV30AL
DqgH5W8fC/b6wkePmn/Apyu/HAPxqGJyf3AWIckH3PjuRxVNr9IxXuOBK6tWGuWL1ZesBGL0nhxl
sLMTIR/rBCaH0ZcVyj/cma0TR1dDGPmmrgeW8J6ejWOn5gNHDONdGPmEbXoj3S9HHuci7vZ4QKaD
UY71wWsqfc8eUxydBLWiTgDSaRx7f4u0s3tIZZ9u51Cj7ouIy7XogV/GNjJY1sPgigMoQscxF4+J
HXUkuLP11yzAihiX/Wcg3w01SV2/6sPsLzrh2G96ZKtEy1J8xJIN8Yzp+LNrWuBE1fDdFPlTyHzi
t2i6Ezsr90/aoitzXLxxw4D5hJ4kw/nkMYOXmS4Ivpgd4qrNmnltrJnImSni4sQO/6qOgyen4o8Z
64gRw/En87SXCN3jlzTAC4+N+OSgJmmnYOv8RLzZxh1lsQEslT7i0zI3TM7iVV8NwY60TKqUIUiu
lb1KevRjfY2al+2vBeXyZs6jf+Mix2aJZs36fnfQaxxWTfvd4o3BLAi30wwxGmdMVNmKtcjkiRzf
o5d1b9hiuwcgXQcvsz/IuPiRHYK3Ypow4qfAxEWuncLCmk++tncG3bxALoF/NgCp7DA33Cqv3Bqh
F3PGy3fGYdkSUTciv5oK1cke8JY4lzb71pnu3DpkzvvUMxis1XVyiycUNtPsbQFgtWytyJJEq1Gs
TfzG1yz8QzWK4kuvzxhynFsM93sz2gPaVCotFsnuxAjoGKGm3jJs+RMyHchAu5FLS9B6USQXrSIt
coqZ/AS0TjYtmy+XGOCEl+4HXJA1iZJ2LAtShezsjxPUO0lk36mXzTl08/LU4ilkHMiN12C1SUZz
3HV+P2H2TF9rA+wpoJtulVOfsmOwV5qRJbuk7NiDGYZ4xOWzMOz6ixEV7XDivLFoNfIkiYjkt9vQ
ySqDtFhu/GZEaKpb5wk22T4Lmx+tqHaZKIKHdB5ZfFz5IAf34tV9fULQkt+cCaSb8MNzTNP+rLfh
MhqacSM6+GY+xfYiMYhCEXQ+wC3PuEsC91wXY33LPBICsK/xKawTzrobM9L65oQj5FMmyrSguQvT
RVxqtqPePOTrMcVkfH9sXKHvKKd+3LHP2qFgb7c+QoNFhV7jVvuQYSSMzo0cBPkAFYYGrxXtTYuI
nTVrutOeZbhL9sq3nqElzhL1ljDqzQ+6LX8nE+Si7dWrZswaoE/qJOj0cVsLN1u2lsiWI3PCLbbG
7KZbSbOPBSRAIyfsXqPQBk3vPxgmQaFQRLC57mSux7cSV2jjhmI527VKgH7CgoT7vJsZwZMAe7vf
uC2fYsrYd0OIoTHE1rUbRHkzLCJYRo0Oxv0uPnSIHNJ68YJUEK3AO+b07kUCiTv57DY2eoggRx/z
Uwn2lpG0KxamUcZLHpHeYstKb2Uja9Yh+YklO1s7/3v6mm6QLTT0EWRQe1ugm8OVmKrwYfSDFZTO
aVOq1QAuhn+bPOOZtOjy0Ow4hcNtZck3WOkPLQQxNH8+6HS/rMS2iOhmZflwowgYblhs/L3p4SvK
9RXtSU7XhjXyIEM21fZDg82lA8F3TWva97Uj3HNVDrt8cL8g9zXvMcSWSipvX5Wdq9glzjy6QbIR
/DuuE+bNWIE695SzMi08d3xwnLzcuFyx9q2kl0WSdfLe0kFbdFE4v8bCw5vVFzQzrTk+aT756/no
xc99hjAcx2gXS1JyE3Fmmgvsp0ywjSFvxaYfxC+oPQ6j7ZEkUnv+E29MsQqdcr7KqWWVjo5O2m7Y
r9AuyZqv0UzgoRZ8Hqo7e+giQmDrgUjTngaTe/Wr3noKM+bnsSfMXTywGE3mcAp97YlLKnzZaRj3
EiXSIe7tDw/zUtqI+QIPgKTWYJOYtvZmFObVtDCjSdgmB2241r3MnkB0GOvGAvpFhcBe0kwPc1Zz
MeimVU3IK7LCcN8GOllttM3OcQhwkfdYHR4UM0Ycr4CtE5eQGSaAQnSHSfpVjvBjpl77m0H331o4
A0Ru0OuGt7KOZ707T60wV10AuGZi8r+ECd1CZCntB1fd3L8q9YRqLqPC7qMkWEx+0KwZSyNILuMv
UQDiEKxXD2ocSTRYuiv6zHjtPCwafl5Mx1RWKZyAGrW2M5hQIW2sqCIg9r2mLRoY8IkK/7etbY/e
gQ3ZynjB/7uzO3Qs7Gn/ZJINomt1lOOxHLbmOK7mPHuy9J8AGd9jFgrnMYmyvzI3FLW1XuiS13b/
djzN6U6bscoPUWg/aurxworfUN0W26DgvQtGRtda7JUs0zcyQ7ql9E2aeHNxkGw4ScEuUsCWbtlF
5+jQezKDgtUmj1HSKYh7rb0l0qLYUBnRsqx3jSw/s9n6Rc/VbMy6F4uCbx/7jqH6PFjizCKFGTsJ
wn02Wvjc8JI+3m86SKtNZaa441MMtsr6r9HcJJDD7jdFWEGE6oXYkWBsAtQnhFSAkGjs5DNGy7XU
GtFd3FzQMlKe0WmGdTiEl6hu9lNbWtuhjXauTepKBXVqNblnM2xZvydYQFhtzhYH4q1XTJ2ZiSGX
1QaDG14jd9pBgUWBqG8b4p1Ro5X7JsmN1QS9gThpL72i24kXYBWLD01PglUU5s4u936KJoueR52d
6tiEhFD2NX0ZihbLI4QIBUm0bcYZ0pgY0h3HYL3NQ8mgpqGPBDIvYjyqEfAsrelk0mvsMMf2VDtD
HQLwZb0gxdjpjqxR2tro7P4y5PF3n5tHjtXyI0tDhd8v/1rMsw9QJLoHSs9uGSUOQwmahdQWvP2h
9dCH8zLMNGfXa3V5qOKrDjNjKbXkNw6dr26yXlO1DWqxDgy9Yz2ImtPJoU7VHHGWRQv6o5xneiwA
vyY+2nVUILOg6b8IdDSQUHvNrShaTBj4nWhupiu8UsnGh9kz+/MSZz8TT9PeOb5zTNs02odpdE2K
7yR1463hk+hOGgxbhYle69CVnxZz7G5WW6iacBRUcivcZvpCD3DNYYhdo7emIWey10d2jssaeBor
HD3TwqnwiSI6vEqar1Z7CmYjv9Q2+tJYGz5hnWETDJMbn9XKj4rwh1waIMqd5VMyxATx5s5+MIXP
HnEPDMNa1ILNsCQMZFfP1SZtLKrzpnrLQl2jKx23G4pJws2LkOBBUSERz9KVX+l8ZEyMWPV+SkBF
y0R12Ywo3toVtuyxdhMmWAN8zI7RHcHF3aFW8wUbJnaRzt22kdPGwhrHjhF9QFXBR6iAqSQDbQDE
DUno+jTEuu08QPdxaacvoZ5ZeVHvuRTVC9Fs+g5khXTFCa5eu8ZyAgm62HkGEz5pF5e6c9COeVq7
BVLB2CCYHTAbMQY7oiviOP0ljiJdFpbYCpaIsap1DOaeWPfVCf/8qoxGlkUNT6ygBbwsjOBl2vSG
jymkwOE3BuVLjxgIeih5TsBillSeSGdy+WBmdbiJBOLD9i/lhX9o2r8FCSdn3ZuNSx1U6Fyi6DEY
C3+HxmlT2cNJGFTuWQ362yOyXAnTm/FVjjlNxT6+jJq/0GxSDembPTS5/x44CXpKMBBxwRDE8ybj
CE4RUhIAF7Lkp+pYScZJg1XtHMmqhe3Zk8ckLWKu+uaiHfrpEBghic+Q2ybNYz826tRLpt0DlRj7
g8OiPusCUencesgj3BXsQ/fo162J1wZ5oSflmU+aqzGWtcukbopO7pH/gW7rpkvmJmLNbheYVCRK
EO7Fh0cHlAOHGHr4didbE7AbjfI6RZ0PsCWCSlWCDSIinfwsLvBRjpC1h7VlVXBAXH1obm5SEBpr
a1t4Cq9mqzE15AqflQJtpENwYVNFGycQ4goJY5NP0Md7WsdLgf/LDh6Eq900i1yH0vmx9HR+9kJC
nYcO0YU7uZvKHeSpifUdByveLDQlWzHNHA+GLvEsV+ERtTJLrrkpJ+GuYIiesaNvUVaZXNhROPdA
wjJ05csUvSVTweDJnFOmzXnN7E58jJ5dH2aDDkRBevwG8gRUEQm9JAZMdAwiU6OT6O9kMT1V2dRf
s9z94850b1LiT+YsfUTP+heZMg+LTW9Z0stY2+wAFybTu4UbQMCtQmA2s3cBYfBXDO4b+9H0g+7x
h+MXENNKoHxpY8/7rh0k+9eCorV3y4OIOZJmj9AkSh1jgZo741rVBtvU98dHrcYR5pY1GiyqggXM
VYpyFisuLNAny71pBOO+TqOvsvE2PjUtvR4sZAObAA4l72Hw8uSc6ypwgFnfisFLdXBNsfIQcOnt
uM20ivjZzog3NeT+Jad7upqUV8RUrhEm3phPCpwkvfKUGMpdQuhD/GG9UeHXH4HynwzKidKouzHm
FFu5VGLlV7n/5/v3S+VmcT18Lb5yuGSf5MMFr3jhgM0FJ9yX8ny/KSpbEjGWyrOu3DLIpemjqZ/e
f6ArV41Q/poJo42hHDf08ocXqL23Vrlx7vfY931AbhPn4e7ZUe6dUPl47ncr5e3hIIlPhfL70Nak
4Xz3AKkH28oX5CmH0KS8QtGMa6hR/qHy7iRSnqJAuYv4g6FUK8eRp7xHlnIh5cqPBPG2/jKxKMXK
q9RgWsru9iUDI5PXKEtTWhHzrkxOIM/WkY/vyWJ1Z9y70ZQjysMa5dxNUkN/Tu62KRSc1NbMnqEM
+owlcVcFymcllB8L+QRhrwIX1qj8WKlyZlnKo3X/qa58W4FycDnKywWeAHWw8nfdf5pg+SqV9wsd
W70clB8spnezNZWRrVeGtBhvW383mMX1u6Zsb4zp/K2lfGr/5wMc5VhT8bDW3Sb3/z8DJM76OcT8
9r8PMG18cf+9Bhazf6/hfx9wfw3/5wPuLxJsbvnfi+yUl69NcfUlyt+nS5x+prINxjruP8t4ud+5
33gOOjBdeQXvdx3lH+wxEt7vkcMChl25DAvlN7x/D4mhtvOUG1FXz/jvf2FVjNGCUpzwLUP5GBPl
aOSzaZBf4HJssTven+3+CAyc1ZKRs7W7P6JRTkkfy+T9h/ebGTtlqXyVLHT5ohn8/ti5UKnRgNAE
Uk7MDEsmroYMGBIuTV/5NWPl3IRxFj5Zys3ZK18ne+TwKVBeT7tfOcr7WUf+SEqC1y2twqa8xn5F
D6M3dhUJRCoVulkHHrawcXz2NEvbGCl9Ry2rn+ugezKwn5oxJJAhfB0LMMgD3dXe/pMVzrQBskYE
7q0b/A9DjhXlRgHYLGX4ZxdfGpbXEutrF3mEr7cRUBTORBzBol8ODnv+AAuw1l8nDxwWFOaXIQQ9
ody1EzbbVvltiwjnrVAe3BIzrlPjys2UP3dWTl1feXY7dNaTcvH2ys+rQnWQIr9ayunrRwgtOsy/
PSbgBjNwQkQBZfHwVWMTZlCDX1g5h3ssxAlXGTTOT5JvDncGQ4/b2G/wHfsYkNseJ7KlPMk4III9
Zpw9utBFrHzLQjmYS7t41mY8zbLH3YxCpttzJuM3z/7oygENkR2ln9wOyhtNZYIBnTXCV75pnCFE
kInROHc0vA/IqCF9cc8r/ProT+xNPAYmVif+RFqWfg5Wss5DUzto/koljDvUfsrFLZWfe2z5nLXv
WO0MG9QNTGs4hOaSbhFKllPbxCCoiT7LKxNJTMMni48K7jgu8lj5yU3lLJdYzGPlNTcwnTvKfT5n
t77alFjS2UijZMk3zpj81efsNXSqD5GsC+Vkb8f9qJzt9KRBr2F2Z3O4K+Tw4gAOWqU2Ywc6iI3y
xwvllC9pipsIFwjvmJpVOZnWjpqGIFoulnhGkY10yncfKAc+SK2vDEt+p7z5hDNrCywOJbagRduY
DLlyUv+UF0SGM+yjQIX9wSAVpGCtZjfY08zEwm55r3rGdBYqRAts3+Qvd3jrzRWhUT+cNqjYAQs4
ijAAI8bed4o6EHL9AkLABoWwhI888xeMTfrvWc2mcy8lfgKAQaJIBr5iGnSKboDRe1Uq3oED+KBU
BIROsRBAZBsbVHYPmuIkjAAT9Ds5AYQCTV7mtFXrgWRm1gLNZRlbOueRYi/YQBhQGyBG72MYMik9
ca2Id0Y0fmAu0QF7TocCmMOoqA5RtE4GNcioPW2NoFqsGZ6Ei6iCvxcrlGRjRIwR+w1bmecYcIQA
ICHvJAnfZdpSQMOOLYZMTQLCApcWEh3aHjZa67q+MDLetoFA3GGkP6LBxAm7wp+bF2QtUDgdCGgO
yT0SysVUvHdp5txApuqot/Ckr0bFxXAHHZQGdC0cuvK5UvQMF4xGnsdb058EXS+6GEDxHgER4L2o
wqVnIAgTo07hQVv+SQRnOFrZuiojTqzCP4SK4mEongcZHTflGkFKHR4sDeILWBd/EQzGGmrWI8kD
rI+haBbAQblg80clHfQQEDYaYubgqx/8z9IS0ZIVzV04iQEQA/yIK+GQwD4H8uzn35NkuOOVWoZL
DTsV3o1lm3piVw+UaBLoQmdyGIEKAJIH96RWBBQitNHE0DPr62PeSBindbpP22m6DRP8J7N1VoMN
iIpOVEjkUFasAdFTT+UrpmaHVnFYsoh9sw6apQbRkihWS2HVH5kJOrZKgWUOVGcSsEsD4MUB9OIB
fGH0Ts2rGDBaCZKgUVyYFkBMG+IXMRQzxgIeYyuKTCzNgmsHXps7YUaxZjqgM80Y9QtNt7a94tHE
GWQaodbHPv+G6OGteuA1REfT+sDHsYg6yDbAJlIoBAXAmxrwDQ02xGKKhZMoKk4BHqcCkwNUmD+X
MhSApHtlA2duU6A6AyhvxdgJEDeA3EkUe0feKTy4LdCIAxNRhJ70aRBTv/UA94TRzhng+LDEAudQ
bJ9BUX5cxfsZFflHUwwgU9GA0umUAQfSukRsRnBBseIG1XlG1nV8zX3713XCv/pp6LnSARty0WAW
86RyRx4dbBMr0zQeGvhEpCe38FEceYZWeKU/kZyxFCyDMz0b0EYKcoT7TAeeuAa49VkrDBJXFn/H
EsH6m1+iHlQStjptlUNPavEnWZFcli6X1AS+UmEAWmqsAOIf7KUWBpOGLYXABrBMueIzjYCadIhN
hRw/ErdgiYflZMF0YpMJlHvvQHoyID7VTNogiw2fZFkuSCD9Q5aEv4xpw6CZD5ttWIjvMP+Z7iCp
AaSUC1uqUZApEuh+rbxZD/0V9FGKvggf+KTAVINhO3vYbRJ7LS1z6Fm0/Ydd03vYc8KWOBnXIKvO
VKDQIPKGRw3F1pW1DYm8YnUp+TM4RmSt/+7r2fwpNNo69webs0FH1fdP/55Kmma1bsxmWN9/ev91
U42OI8oyxpY8u7TG4cjQ4WdUL+X+rWAkRYR2YbT99xsMHfmbLIzr/SGeQOeMSlSHKaxebesBsiOQ
yd7dn91KjOlmgl5S0DGYfy09ZEBkEYKSCcLosoFRVsIqE2HwlMAug1+wING6F9MvXGzQZgpyFmmc
npHlHQKl2e8UCq1SUDRsyipQ2WR8F0XOsvPKR1yGbyRifERuUy6l7lpMOmHMZp8p1DVD4dcEHLZe
AdlmyGwoojMSG4C1YcxdhLRTLx0cNweeGzP890Tx3fx+Fbp7JiCwaxUALlUouEGaXDBXnULE6QoW
JzwBKxN8nK1Acg5EOd/aQFj8tdBJlwLgXKUX76JCeZJ2jwIiXQCZrp/gy1mw6iT07qEh+8cGND0H
xkZAtRPQ7TqFuXPg3XUtxAmDXhq7L2h4A2aORasAeY5C5ekw8yIr2QcjEL0Yml6bjxKAjB1QZfXL
SSH31BeegvAFOjNCV4H5agh9HsODGGJfhJyWjh7vm9VCpAyByvoK8Bd4zAvbBJnXvKmSCkG58B9p
xn+asAF9JAJQysJ1KyEa0W39sfvm5EfNL2F/DAzK5nMOFYKu9OkOQx/EkhluA5rPoKDGyXRf3VyF
L0AFmtNrO3v2k8cEYtX2JvU9jIRKJvW2h3co4B5qDttE/pdHiI1YxykpBV2UfWsaJNw2aL6Scgy3
6A5DWnfGKbvDFaEsmk70FJYMXZvS+Exzh7NOIRlDHzhjpTCNNrxGQlMgZymEY0h7U4PpKBTbUUEe
CUtX7k6/WDpKyFUpGCQykHbpxAxrPUiRaAgHjo6JqRMmJPoU7LNSIDvwJT01jMod49IUZbpW3dE4
QgmJT/mj57JMI4fQFAnzXYErsZAQGTX2+apXWEtwfOMRkxXbFCYMy5Y0gdkVwyqajHFj6SJGSyuR
0upEYUzJhYMZMge8rRVkGYXVTFiDEjx1q3T89AMq5wwCZ48NEFkvThaLQBKQ2ImBPSpPaY83pDgX
eviWNi35SZrz5kL4pCOkM+uJ83UXO0fnwenEo9OKvanQoKiHbjQrQQZnL6W5bQWaSQHD+R4cI3Mc
qEF+6s32C3tCfdXGcYOxrHwII3j+XtZecc+KR3YwqeMmV5/vam7aXOG7qHAsUgmbajMQt3bxnLJ4
QuSRc/B323wK5LK3bWDxUX3zaAjpWX4Bds25yG+JvX6njdUf3wUNP42zra7S2bPPKg8PXIc/EC7q
Jwyh8zGasTRQaARuoi29CHWhlXL4GeRvDhHZgqWPNyGY/KeBwEUd6XOUCebyRbvOKU32dnPLOmC8
ciodGp/B6yi8n1SkP2llVkfHx/rRjkaOSx03RoRv5GobQ7AM8MECNI2xxTHW3RSmXz9wRd1XbfZe
zSWGgEjbFA6tyGQabsq/ejKc/JmxB/x+XwOvo/VcRABNbCFN27DOaht23oOR5S9pMzU7vLOron0I
Ez+4dVYZ3lJflsfGCr80SrhtJDxjpZkMMVgJGQahcly0KZKm3DWsXRXKp770YXiHzpI1yFI962mV
ZQbE/QErLfNUVLlRzSAm8i8VhgAsVjWINMJ5z0X21fRwguuRhCPhhObVmJwv7IcJo4+y34mx+CQy
d9mSlrPp8lTSjE+TjdfgTQvHojlnLBDVwDrT2ET8jmXePieADMKE644L02AZsvFcIjqb+SCES8QE
4RItTFsNY/RqdF6Zn9IYSLMPFXJx+HeD12hj9O3No220bHJZrZym0VeFJB+M3wWcxW72Y0BF29VG
tCumIVm6AZVoajFvcyeqUKeclhmdafTIU7KsI3vhNKT8SEmQSZVklGFOzYWtegyUvRGBtqRpedaT
nMAe1PVUjglGXhgvXDpAMbzMipc2cM1YmB7WWJqIHE6pDh41y5nQZPuuMzKgGCRGejEPRev0l20w
FYiDjm4c6P3GwW12En9Zwl9VSmD2pWl2dGv5QPxAARaouiA3Lh9rA4mzGVHcjGZw6Ju6ehhnn2Jr
IDd2coeI2ZHbotYhtlRv7AblbPAwJylBKaTGL61hPprScpfkVbKGONm2N7MZM0VKwI4XE5Hwxyrc
EXR884a51Fnj+XjrEuthjsZDHhiMEBVUFoIn6ORQXoLWe6lZgVZloQXvErsSzLIIEUg7EDI7IA2q
4+BNl/pxrHEB9mEIldlBHyYLtnMUbBy3SQUtEkYgdig62ZH+FtFeXtShTTBKUH2qwcVNsmkhUgTb
lZGJsx+ivnId6a+H0kL9lE+Xdgja59q1jqH4GNCuvFU5MwDmyA2DzRH8MiEfSDd9NhjYDFcx2bLr
KYxIOg6CgYt/9RsOCuVlO5dsDgiWeLa0BkqfXTBObaK1jYN/k02DfA9HYoWSZn6lmHVPM5x8ZllF
a3kvbVaSHRJAxkzG5JpYpbYkboS1v6IcpxZsjwbikYqIW0327Hszbe1n00OYs6wAYk82TROxuc4i
bYnakUo8d8cV46RXAmTNS5nmDEGN4tUYOzRFnvsdyQ6Yc0rFLOg4EKeCx2Ou3hMjoOUn6wcZc/JK
X9eRmHtIageEP2gLbe1/mDuT5daVLMv+S40LYeibQeWABHtSpKheE9iVdAU4AEfff30t8EaEXkSl
ZVrOakIjCJBqCDjcz9l7bdp8XhKuoQbIVVg6KutLB8Ajjp1NX/eflCguQaINJAt4GqrzACJGU/+W
ENiWFtCKTWTR5tItex41gn0fPmF6xXhsBPxV4XwSZ9rIYs2JNtIIzp2hftd9AojNmOqN7SZfdtQO
y6gYX+qQK2jvYuphlVkCRXPaFycZjXUtCarUB2z63OgHP8kgzuRT/Ej+qWBeph1VGVMEMoONK1pl
byQVtvoYQkujpXS4ewb+AKHPUh2j8mgSSChJ53nOoK+v25rY4lqygmma716fTauWtsKmTJAE5fNT
YHpP5tqk5PgyMbHc1a2Db0XGZ70stpXS06CGrz4Y1MSVYoyekSFSggysDw5k3o9cSw6qsgAiYBJE
Yq0Th85zje6u6om6EJS5XEMpN0oLjJFU9+DMOBacPeZ/e0cCzHTkWaUWstQGblr4xjAGBAF8qF6V
V5W2UzRM6h5Ay45ZxlPUVSplrKhbiExbBl71YQ/TPTgXBrm7MSvvp4jIPDdRAY9V1bV0Z3ejohyk
MhWnxqJJ5RAHY7UEj+hRHjBX5bKMpOkglVcufKG/G52vOM/QekUUb8oWwiOuEWNh5f1mmpTOJ8nG
ZSKZH6fScQhDfIkUK7wPiCLKWYUkTMksgxNdNkC2+EE+yXDFejQQl00acRxOpVy0lss5nRAIpvMf
AnMhoobrhV5+jIP7ZmjlVpPB5GfEcHAL/ZYy+2wrp3qqzOF77HX7ZKjErYnkYJC++Orl9G6UFNpI
1ZmXOCqfxjG/goZxlhUTO28ozC1UC33lTnFDykvzWOqetnAay37sMu3BlcOf1Yq0psIPk7Fe22kY
v0RVeufCFEHOelH4Fhb1MEanZND48wB8cdKKvVHmb4jPrUuqRXeVnvCPAhT/xiR2mcjuvm4hraQG
5SZ6RPYq1JScIJtIP0I1yBZx39+5hXg20UGfjdqcnnXpLmo1IgEs8fQHtRDfaeta77mbfaPeEHsJ
vXRNseBQhepdqHr269Iex6OAeONWXgflyCPWrmx8DEPyXtVpV5GAvYg0ly74PC9tjeZihMW3aRen
So5MTwu33HW0mTwTIUxhZkxIo/611spTPiGBbgLarQCiSdSs84IcGRo4BMghssL34JbZMgXjxtc6
WpvMJtYqnah84qUTMDDC84AsAcHgcFXNlAbSLQOwaVRqQE2Vb9W8QTphuxEzxQFle695CwvikiGU
bplUytaoSoViuRdvkMeyTNTjLzERwR0r7sWbFyedSqZlkgzgPmPZHQQIdr9TcWCGg7r39OCqddV4
aNSGW6F26lrK1brl7OFHxGTUOu1aLVFkyGrC6l6OtC1qpT3EpGKFmsN06q3l37fhq2XdXHdiX/fZ
i+n06K4N1++mtvQNb1yjPuvuhOyVjVZqxfI2MZ5cGW6gqaqw8JHUOgYacoYPsoxKfqoMqzsz1Jpj
iEEfTENEQojsHybL6I4WJ/hVFmhoLRvcbi5PVIjqlYj6yTdxvQDwswk8vtaGTI9mExRHTA3F0Zkh
IMQrUPXNXFIVbw8hzC/m5bWTz3W2clWWKbaOHFTEbT8SzHo9jelLUCCV7GkALvU5PsHRmulgxFiQ
BtE5y4jJAPo6xzyw3nU2NmKHfVdSFzSRmvuqS2qInpmun2Pi4VPsyu90GR67ekqWMjQYSoauItCR
lRZpF/C9Fm7JAoYaKLNohNUHU0mLFUAwWMJd3q6qijIaF4G1H2Nb9+HbUsBq226Pwrbb3z7GSBqY
A9XgLCC5lvR2nc00Yh8MuUYGyCSQgFlaSCgZXNlxfW0qsUWf/wbLGCIJhAriDRd5W56socvexglH
W3liQi0PsK/e4sx45EZLGIynzbFQFpHU3NGWRSJ3tfnpCn3cjEX2GEvtHc/lphYgeDWhfoJ1Mpd5
zBdRHfSI27KWi/chUOB/JPeys9KlCWmBkjLfsDrYqwEoftiaq9YYvzlbG2bdVrYkO9IGeVK227bk
N3Tyz9DmD9Ea79dYtvcJ3z+OzZ4sGyXbgzOiDofdxRQBsp8gOfaG+T3mSrAU0RwvbmTbHGNEIqp7
gGA7RcOIyIx82cr0EzAiffgIBlNt1hTlIsw2eFyaHEwxMka+juhKnYD8Gy+nfCXvdX5pq7oiDHgs
jMdCuLhriVNaeMKCwux+YCi+z3Kd+oWk/uhlDe6+suSegex87IC3FZ+e6SH/g5pPZSkFGjy7RJ2J
AnWpPQRtv7K1QFuMino2x+yjsAReaUnZSO/pp7kGle3wklfV3WCIZhNXuVg5agNk1jjXOcrdDrkd
KasLUWFGtNU5uSE2ta2h1/dpF+6xzDqsf9y72L5vU5KjkpqalWHRQyljLnJXwwXTvOO1YCTS89+V
QKU059HbfL9z90if9R9tvO7DYVtgo1yBIVlD6C8WVE9y36ie9XaZd06y7tFtL+Lavs7KoiWK/2SD
1PbgBhkVBFIPG5WozdLsnxGcbjRPfx6Z7K1M70xGarlNWvGU0VdAnXaOEvFYl63wmdafqrG4V1sa
ermBiNHgF8sccByU0h5CE0ge6Lt8AYmPgHP+FVkaGSsE0a8Kc2MXQUVsIkMxSRWa9E0ZKvf4pteO
U++ghz65jmetAKyT/RHYF2RLYh+VwHOVMPFlRmG+yJ8SczzWsdKcqItrm0H7RQjao6J22zx3PkOT
qRYEt41llYQiS+czB8sy55btDCiFPphT2qaGCsOm/5XGTPQYh5mAuXdhkqJ7aRfMHdCzc45ClkYk
bJoMzop4SC2mG127KnXA16GgPs+XwaR+ouNFtyrPeugrfBWMRrkn6WUMpJLwZxR99zAyBWKGwUAY
AAVZklj0HOCWS2CLQXojQ7Cl3j9Zw1U4zYONEdrV06dKyU5pb11J77LnuxwocAKwjDRiCWox+xrI
SU8LLgzdRK3ewtlSIh3OtrcTKtJvho11XruvvQU+iQysdmnohK0i9nlAor13Nful7E1U9hH+g/bQ
qtwHvTpYR43yrIwUamZ2llWqO3ukglzJS2wTMmGqJHs79RNNyyU6++c0I7EtbhKK1OD/6A5YIx6a
6kOjnqcMCNg9Fqd0U9BHGp9K3JImUnYFVcX+GVQETFJau4s6qpJDF9h3RVqvAwzDSnsHSmpYsO4m
MkhxJC3j6SHuCg0vV7ESkLAs4sOXioaes217RDsNtpRqzjnSSHDFBM90qlAxNtX0/JTfOjL+egig
Iw4AFxBiqhmCul4JVrioWYA78V2nilXgYeELBkAWdbyO4KlNUysOSLaXic3a1RlYKFMsz5eF9iZj
nEgWCm/cxc2j5R5boz9UAAUXnXLXdcyuBQj1JKbJrdh3FTm7NbTG1nUY0kLtQi6phsCImX1OGtzc
so3K8YMaSH9OZGms6QpoK4h0WzEq8kQk9Qa45wv3+11PadajywwKjW9Ye8LU+paHyc4A/boMSF2P
U4chMai3RM0bHTpXE7b/QlGcz4bcrKU13ANIBzYZgsWMy28viL50NdtYgSIJYKAHFAZ+MXmPpaqd
vcqCA1I/kkF76RXlua1QrKPQ8MnMnV5BuFFSY17PpZJ+cYdHIU8hSz+SzbU1smYHxwG0W6Xgt0N3
6binEGEYp+gJ1zNtmBGHTuAaJ6hUu1YopzSPn8Io/QjM+oCC+Ln13D3Zo5wyNhmxmPY9OgFLOs5r
MDElrdkYu1ja7jUx7NpGX+gmdiVbw8cf4toTOXYJd8Ckr+Dl7/GwzoRrnXNdQOOP7ORqJATE8F9G
VCYU5mVVjcOIFEakuPdAtTatCE4sld69guU46d1ndRRXMSLZIBHpNOnjMtKTd2AZH1KpXhuIDYVt
vIKjwFllHKuuOuFfpEbapmdVQf5mFTpBDi4VSyRCiwEXldeoTx0apox8X6xrd3VG4gYxdGEcb4Oq
O1ZDvjPnpkrUbTND2ZJKffH0+l0277jctk1UPVlleBW6/bsrrefRi+ZINYZmBvur4yDA7Q1q+oE7
vlh0upCoDWawgPlkor0Pv5Qx+0405dkqiZ6GRKyNSrzpAjILg1WfYfzOH0qLtbZrntC+v7tpcwDF
tQitdk+g9pWK/Vlr4amTFR3xhYaRQuEn2+umoKOkmywvyHIxRqjUM0lYzejm23l5Lu3hIqfPPIzB
fpTaM7Er5D5OxJFA5moyDp0raF0lHok7uyQwYnzD5JcaE10Sfoax3suXnSmfQgrwyxFeKwRmBLL9
LIPkDB37iIZU4KeNd5ov4zDWjk7QHwjVWpORxRQt/iIybjfCyFtQnuQ3jy2fErdvMUtXI/MlRGUP
KWbd1BSJuK+cjEij6KHj5VCD6aUBCYJfjcguVliLQn2Lu/oQa8jXoadkuZUthCqutur4EzKQIOc8
neLw6oQ+edA0BqMP6uLxCovTdydOUqE9XCVw81qpvKmVDm8TmxNUeIJGPG3bcgeGnIIXofDq3O/z
SzQatOia6zhZz4iAv7qo3UMK55+oDPcDp9xQE7qlAxIKsyvjWe87VoQgLnTeQqff4MgxlhQtM3/U
lHs7Gh7Sxvytee171mdoSCLK11DArD5pyeUzfFOdrjSb1ZrLOopwwehNdNe28tvrcOJXQPKZsi2R
ZR6JuF2KQZgoufX31DF+1fxpFGyLDQLJRT1awYXbCanv8ByDdjMhFqet0C3wMtEN70hoGGCg8pIx
3+QwJEzkgZbkjuZ4/Mfg3uvyHVKYzA8VdDITLJsNyFaL6ZG5RGhDvQcfC3RHc5HOzh9v6/QNGqoR
BWMICbWd/K6r07U3ZWj9Ebw6v13uQpqe2PsiZ7Bm9Wyun3BUZydlno56yVeeFDQBUwuex2WkBBtb
9E2Fd5dL8B5IDsWakqGvhEgFGS50ZFoVt9y1LejMu+hs6h5NIAW349R07wYgg3muBEKTpgv8xapq
ydnhemgt99vg0xboFwmjKWnLxzlCEfRFK8sIhmOXJOqysMONPcVENQ3eK0lnDkg+7KlfjVK854iJ
OWm3JPABcDCV13FC6GIPXP+W9jIA0EW78RUSNrbSdVykGRfKiNGTtLaCuuxIxdL4JQNIfm6qbqcK
2ICplyjF6E8tZaGu3MEl3+Srb0wKlBYheUPKbeACeO4bijI5H4xEVu35Pd6PvtEocRuY5kHylLGA
GyGxu6mYvyRwNOb3Y+APSv44dHTbdZcZRE/2czByngFaP3S6+96kBTAMz4eX+TuItAfdC7+pJtIp
zc7Ck995FUGGD+8w2WEtpJBeIkrbjOYEGLOYOFPjRS9Va6/i/FbrcNrnDCfLtsYAB5muvzd1ffId
M9dWtE4SXxmVcVUEKa0wFCZmr64KUfhu59m7vISIbnaSBXspDlaa49ouq3PX8Q9oOfuoi8CtxY1W
d2cFZtei86bXBukoq6GU4qFLT2h8DfIebGx8jlXvlUCO/URODEL82NoYxXccWGfKetUuYBFCYWzd
R+pT2tLETp5d3blGVEG5k02XdhgPvTBXTeb9MiGZtOFwCAUz7tZ0zlaJGUgXaJ/y8Gms9LlFdpTR
cYRKB1l4PI4MDGk9XKKpINOm9zHKvbRh5xc52uKeOGXxXWnxcwvyf5Um1E4JWV9M3je36bUhGBlK
o5ggUWuQYpP4Fz31D6AjnJiKepA02otudOimFju61qfWU2hfIDNMmmAb0MivTHelNpV2SEnQWQQF
1VuUdZT8Fbta5wH2/cwFcT+ANXBMxR8c3JC5Lr1VhVfLtyZ9qScBhW0xuDtS33BqU10yRHxsbft3
ZFI1dLVVl1+p3JXfuYXneRpPXU/YOEx1/naLc1s6J6aqKLAcb9GYMC1k9qWpOuwM/COUvcZO5S4V
UW8J9UclFvWezKZ0VegZvB2XvkcYtbXfRQB1ZP3Qdz1dPwtQg9lqD5qX+Y62m2zyCukjvhKCSKpc
D1xiEhGe5XKPkvI5LY+dJtdJk8CSIj1vg7Yz8TvB+A41ZJGb87LRDlaRh8W9irsHWNHvBg3AJTUQ
rzgA8c+IW2T62Yx7t/kFat0hzG64oF4sNikFQAqI6brnx7EsbFhHwzFyEZ6xhCZbOoueVXzPhCQM
aLb0U1laT0bFqOyyQlrGulzKJH8NbXoTPZU0uqPWsdHsHSuZgqW0ee37euJnM8sk9vLT00GKeIlz
Xyz5x7i7fC5Ji+rYT9NGM6nWYsD5ZbT6o50YZ00YhD0Wzr0zUNm1Qd+EMqeqGbRrvSjXeUcoB7KT
XVhnDejz7MMQuNcL91NDzwdJHTef2hJvNqJZrDH2b7NMQFxTDIJTPHU5M03UkBBMIE0qDhu73/SO
AYWJ3i7RowQVxd0mJKlJi02IB5V3Ypa6pi7xbmApsQG6N6l91BxrHuaZPA1q83tAojw52VfVFDtb
i/xG5tFdV1gXVlcnxevWRdt4qzaEpt1Nx7DSfK1nDKPxvtNJpFUC14HY4SANfQ2s5ByZTB+N50zY
r5PQpk0XhvWmdFnCmR+TPYvnohgFbcFKu3nwQuMpo767DOT07ujpTlc1lxmIqN8Si2muAekViZQt
Vm6dJRv+ociw1OotVIxsI+0kwKzLsU4Y7sYh1h/dOrGPyIrn5p1hv5aE0mUK92+VnncwKZYvw/It
FXvRO+GKP+M17Urzrojyu3ps23d9MGna962xtw3eC+gwOlih+h4jjQd5pVf7fiiB0uamd3RRhuw4
Sa9R3ayjij+saXVx7+b2l+fCWsrMdSmfsky5RuGcOVGRkJMGztwuX4Ag2Q9G8zK5BaiTUt2aoQlN
L4H7qsDfhhnAuDno9H2LyjqUjoCJZc5CiU4+NDqx21FdGL5VJdsqvmSuTtKMgmQ0cG2fqLHFqOd3
tqiI+xM47pgw9NYA6HkMtFUqQ6KB0aWF5DiBIM39AJ9+XY0EzbAcLnLjYVJttLyZA6O+ccEsq/bV
9tJrFUeHPm226CqytRmbH8ifaj+KFUohPcM4MjPqoIpzb9QUy835FMrPbhHUWP/xBymkWZtSy1Y4
h66drdMjRkUACaqmaydqZn7JO0ZSyf1QcE8yH/WagUcPyal3m+41ma5ZVCFYs1SfGE9AKfeq4AC6
lgFQdm/FTPkkCtXe9gCq7IAMEXv4oFgu/WhQz3Z4kjXliY6pQcokHQyxWBuUG7U6zlde27FGNTpz
2VQEoAUhPfDpobJzYCIxE0MGP6lxT++c3dRkyPPip0bLPq3S3nkxaxGpev2KLGovZWmeZOdSRleH
mdwhCq5B58itXoRbHWaykdrPQ4fSQgyagwOPIanOt0rDZ9Co7vwypLSo9nur4yquetMfaoUBfKrH
2ZdGVx8qW+NWtY+D8kmEmr60DKQOZGIgun0LhiJYV1n67qW9DUohXDoFSzBVLfdChWxINaZdbmXI
spXAWT/skOwMyGvrhprNRFp3A8F8Vyct8gO6NKvKNHauSi1VSuM+xiyLIR6qb1T2nB+J8dSAYFwk
Wp7AfYjvULXpe02qr0jQ7ZWgYzou2wYHZCUkHiJbvkoLyC/yNCrHWekTXQid0QhARzAy7jvFLgmF
RzuEdqH3GaKM/dgoGZOjgvZG7OnAX8Zppbax8QAQH98O4lZFfycd6wRaZwrRJjy1vRF92074i1VR
8koDG9D/cI+n/hDE0edYFO/gTDIEKbgI1SZNt7ZGBSJDpjaQ2ad06LNt6EJYZZXfVoTzGgfqFSl+
ynBJpFnfc3GhXXmNozxcRnAinlRorlgQf6vMA+4pmUOXENAG0vFSSe8VjPQ3BVcMqYpDxnPesoCj
UzX6DSom+sjeEh5/s7892CzjvPSQDq/QxspDzvhhStSPs7iCZmBSrLAaEZ4NfMCvuXBBfjEH1Ix6
PyotD2XY7G+bPw8AY78qLBurn5fU+bDbsTSBt3WtqzgPMgsBbG8dbs9QxCbbSGfRIrMEHEgfRiv6
h5+Ufae9VJtaMpl2xn1YNtMegtK0z/rqhe8mXt+2xATIBmgKU80BSEGs33sjDhmDHtPaLZkjt7EV
nNpu3ClxF2wpxVIpEeZFBCmNABHTcxXdV6Qf+mbgWre9vZECgnDa+9Sqr0PThRhDNS7GZNx2ZvuK
LhcSzG9miMG20YNkLUxyG5Bt4OCsWOLk9i8lf8JtarCQZWKL/y54oQ2D4K3MiR6nduxXMcI4ViSW
Y3m7gXkRA0i3V4Fq+6BE4nVoxAwKoUEeRHdSwSQ/ATtdxWgf3oVi8gyH+S5r3fZFxTvCvQbBAaKB
tNpmpmavaglTtOoyimhOcafEcMVrCjbHcVYLBzKJ3mNuyVSZ+/HiZrq9HmN8HoqFxcqrxuiddMJk
6SDDs20IBli7VwUftjMpylI0dXaeM2wVFYlwGaa/YfpBf0zKZ91RAC3VVNdLE3tXElDhyzXj1Syj
cadn3Vdu4QOuQpqJaVmlq1Yn/KNVc7KeAckGoWrf9SZl11b0+nuQosIL47C9WFwFd0lfI9lXwHrA
xyg3w7xoTmw3vaca2Z3kyF3y9jbFiL6czEBiNRbuwrLHfIX2TPuzs7GL1y7K8cd4NuwvAZ/TLvTi
Lp1auAG/qB8hxExBpwKF2jiA5pN6ipgho/nsklSdMe80JSBIMDw0azNqy7Wuk95WHBOPtgGOeBNc
bHeO9SF6sXuTKWmSmIsssPEmBiQP5k5wtqQb4uXpSRgDrykqWHENcA4SGqm3hdxihkH0FAGs305t
nFsuCeQm1F6cY4fS5GALODJmz5pTJYU0okQe1XkELFFdpcwakE7NZVTMhQFdTycuusPt2c+DnrdP
+D2KtVVYDgll3VG1wIaTtBf3xoEMWM5j/qdHo1LOVZw2vooeA8Mg8YuOEVWrbER6aLq/ZRBWPgFt
jC+0ZSZzbubogUA5ySgB1BtPAWpe1rEYgnvBtNvAsYHvolJXXDLD4FMzIxzCLc59nD+MUfeV6Az0
Wks5eIooPAzELucuUb30JEJWMAzOTK0bFCu9drQn2e3p4wOvyjpE5aq2ZXhloJpRhWXXPnLjhIkK
NkWEYYCctdy7ejfyrdrqi6Vsw3UZIWNzEXLumYpVfurWHo2Sot8bXgivAaZCtpRucMoljaxWiisR
ZeBxRhZL+Rd3KT8RQ7s1Sk976OvB3I+W0yyysFqrqN92apuWu1B5obGxsTz9EiV2xdQVcF/Ighyx
NXFjND/M1vssJZWdidYIJxS4TBXcyzRbOfCuAbfvfCt+Vw3vSykmd91me7eNTq6iO3ttxPCkjtbv
KqjOtWg3NtkBFMu3ituSMBIpcj0NwtoJIjHok3SrHih8nDnDidST8WnKqbbEhq/b/UMohnRTtRSE
U8ppWTpmW9Rf6kaK4V0EU3Cg3EKabYIka+ytvYzC1m9miUc3MpLX9C51uzhoQix7C8a1bEmkh6Af
OGsRWW95pL71KcK5GI1fXgfBOshiFWcLDxBvTCgdrbuswccD91yOQbyjkBn6Jm2OvQHrYKEqU7Lu
nPIylQzMSouPC9VNtgRk3S2yKaEZKrFtGWJcR1bOLzEVn07BSUdpDnjE6QZI/zuq/ZKndO8z2O3/
hnL/6+Z/bFfX1Q3u/plDExZh9Afg/rO1+Z3fETxW/5cHnR7Wj/9+wPxr/PNj/v8gyBvef0WQX/7K
fn39Cz9+Pv4PP16x9L/ZOlQ4RBGOoZv4uf8BkFc0E5j835HxrvE3jU6XC8jdM3lm/0Sqmdrf0MEZ
hmrZNjt0639CjNc07V+J8bCcTNSVvEzX0bMRfOhErn3+uoJ1r//P/9L+t+TbLBA2hC+KAk5CWOuu
FuJJrzKDh79s/GOPxtrhiQ001NGTOh9WEdd9e8+Q6KvaiehDMmZdGmn5tS4kpEq9SaGnJJRSIcY+
NA3E6Xnvbcsqvegh19BG/RyRoPy8HXHbeTusp8jvS5Ytfz7j9hNyiUixXRfM7Q4DZmfArkXart2k
+MfTqAw3pLbKnZQOPiPXRTPYKaG6G+dMeWpoLisSvU2XeQCky+rQJmMRY5sWW1x69NO9vjqAwmSs
nwumYdYWL7O8YzNaZcWIHhYvArnyUgutdH/bm9bWlQwk1HdxRX8OSPIDliy5dJF/7UKpOQ9FGYJV
nblJt7096cVXpT3d9t1e8fIZ/JxHPXimxn3ATedtdEvzltRZUvgQxZp7UUldLq/2SlVih/izrQEs
/3+e3nZVWk8MxfymUVgsUG/bf57286eAreOtt6e3T02I4Vgm9ej5Xa/IrVrOwjA9Ny/l/DAmKjGT
ORX+zjMutwdJc6aAVbRK0zw/FpSmAfq60Q7Fan5C7FqvG2Rs9xqrFZ/S6PCUe6gy+Fnte1+1j8UQ
eb9dB2V+UwGzKkA4a21Hxl9Y3zuVVt3XdVgf1Wo437aqvK7vM0evbi+F/zzK8Ir6aPDGf3vpn280
9cY4ltPY3GkE0a3UupTHXHfjE3IBj7DqvnvV2mSO7rG/Elu5wjKTLz+HlvOhZDN5QJqC7hVHywlh
gvNV6d41Bmp4Z+jTpeiQttu9W510S9qbKqV+Nm/9vF7nWUNBFGSeDUH+thN7PV3XbH7r7TgzHb4H
rK2bAZQ33UBrpFjZtYz6Oeo6OzO9O5sB/WQUXuz3k959NNRLalE1VOm5DK3RbvcZ7L6rRzTAIrKy
7sOOqldiwvNHiNIEu+WtszabxnvJCw31Kwf8fHaX2PxihfnffHapwJpvU5GtJ4Rz6yYGR0bXLD23
bjIdRytrqb4p2odNQ0YzMRF6rEOmuEchIm3vnAAbotwWiLssGLk9WqG+l1Oh75P54fbs9trtoRvL
eS37nxxDXFm7m6r+7EpaGSrxKQ8E6EV3LJPvQVzaD7eX6ka7rzopmP2r1oNKWtuqESYBRPNmaWc0
9AbSahK28qKf9r0d3Lm1QMZXZWhYYJXscwX1pt+ytD4OOGuPjqBdftvNAl3f/9m87dZSA93E/Mbb
nttrf3b/+YwewxvMKiX80HJMy/xu7zffdNdoMCRVbzoirPXgQ2j9W6Hlm7qCvaTgP0CiOrQPmISC
jVCjaRuMenttXXqEt0P+9dNUqC6nOsS0iYEuAFdndW9UzjdJ2fWn0Ygo5Xb1Fg9z9KF4MdUCl3Wh
yrM729KLZdUP4gNCxoGYjeFZFJWymaQ1bDwoWjbyj1NtNM1xNFSAiA1ZYR0KwxOgqG0w4yLjmSDZ
TDI8U3VaOlr195diI6svdnK67WfRz3gGBjGWFsbGqNRQdpJuebg9uz0ohKPfyH84CAPrLztumzQ4
PwH59BuELc4pwZZE+IMhKeMZtFTnB5xB7YTchqc01GPndDvytuvnoNsbg2Sc5dLC/ft7bgdirjzU
ZfMyUn7IzK74iK18ROZnQ4hiVbzrR5FR2VPNB/JJ0ebZRHOC+/tzLLlFfz1W2NoMgCrPWZTvhyxC
Ljw/MAAP8FlJhUDxNgcrsvf22m0v2MCBHvO8t4OMvx97GGzz2wT5buNC9kH89z2Un/7ssUS1N1V6
LVY9lvsycsp90JowvW5PU0VB+XHbdXtQMUSj2r4dOkcp3A762f2Xw/8cGSpeCSOhQLXUDs21U9Pm
inIdjBHS6/1tE8VIfBE2Nt155+2hSiFbuGUISbvCn8LZpyzBzNtnvea+SoKI+5bq8bQ0HXCkbpKJ
xy5tTgOt2Dej3MghIBg+ddAip1n9hAH7YGiK/Y5vr6dAhSl/ovD/oDflw+11LeaenOYtsZMhFUQc
fJ/WfLxaUJl2XMU+BS5L/XzAZAjq336HF2tQvJfZeYjd+CwZYRfF4FyLLN+54NWOZH+SRDCSRW+E
wTGYX3JyNTj+bN6e3V5LzI3tyfrPUbd3346/PfwcVdrjNQlVoqzmD/PyyjjYEpC8YkJAqCvxESjd
tkTi9yJam16COQQbW/XGZwfulpDVpic22TZkKz/jl6D0gkOb2THILAu1cKdpK0WxrXXoUSLR8/Xg
WekvXUUuF5NhtmMWJzF7VDudDL1fqJMflKY8OUn/SXQCv0ijmVcYHynQ9e4N/YmFupSHcESPPBbE
7lQFWoaitBERKJFyuJW0/9S1I48Xb08jpY5XssRb480V759j/nKguB1ulyOJEWb5SSTjtKBBk2yx
eCBVyaA2cm2jw41gJqP8I7Xu0nmQseeV/u1oklv+cTSVJH2jaCEmyCIqyHo7W3dipLnAL4EMlymL
f9vUYCXf1e4YMQVRaeb8255p3n07pgpIOIeBcr4d4aDjZA34r58FMCskTnd+S9ExR7sd+edFhn0D
lOLg7QJaFEiK009VEc7CGsbp0lUaC8eMKpbhGuEbo+IaBYb8c0TgWPKQBPmxHCrsuDSDFi7pnjvN
UOqrajXKPUxsI7NUeNiwL7ay7MXytvM/e8M4v4GyHrcI9TQM3lbaQ3ME0NYcp8mo16VnUPuaN287
bg9lkLR/Nn92kB7YHLXUxnuWUf34+ZTbjp/N3oVLCRKAH6JZ6IM14W1/Pu/nuNvbGp18Q2yWpwrf
mFsAr2HxxDfvBJzHRh4afhupw8VFfI99kjGF5J9uZZPeufVk5b5YQfIa5VF30QCdPgK/WQf/l7Uz
WY4bWbr0q7T1HmaYh0VvSGYmM8nkIImaNrAqqQrzPOPp/w8OFpHi1b2326w3YQgPd0eKygERfvwc
zXMQzUnUkw265tpZvKgB1zTCe9pRVqOwvfPDxPxQz4H+DD7hyWwM9bNmgSq3fIuSz3IaK0PZtz81
LWn3XRHbq0l1e36sxI/yksMfcPHmBVt3g1n9DJ0RUqLJ/wheFbq+bo67o3jMM9WYPZKxry6SxkDX
8TamMBhMU9kD5vteQjF6F3aafU9HF9Q2pl7Tk5Xqw804IGkyBhktY6Hb/RlH/JjL6miM4PQHIBoU
LdbYNd26KhFd4T4qJeAm6gMDiDY9OCJ6fC0zGQYvGk9yFWf2sF79zhYuq+Iys3fJrgDpdzcIiUBH
tawUfOozyPErltbrpHBOVVfbt3HvzPdmnMLzq4WfOUo1qVww2+z6Mn1nq6kUX9H5rFH1+seZc+fL
MEkgNhvAPKfIsb77v3BGeQ9qZh08rDi/u/nUls1dUuv70IcFKetSzp38EHyjPqfnrFPVDwNEhpUV
Jt+nCmBRYvXOKQt086lMEThwnPRopOafWsPzE4+lr9PSSkdEWSq0j/R/bGY1cNJH907zaJkwhC1h
v7Mlc9A8tktoknImqrB139vO0OwgqWvXz8lUVxO7NP5OcA6dXMSMUL/IFBp9SwifIGJD3oKPkwwS
WtOXtYaKzQeBez/yFCJBBZ16B+BToGvZlO5iF7nC0umNL7M5AkgpQTWDsio/d83XejG7SmbcAye3
rmxQ5V+2IJkCvnsXRJzuVdopCeYSZuQmoP8N+twIRlPz51jaUDFoXfHPCiKjd+IjQ2fR1WJ71CiA
YF4urGkW2xqsdFRzwn4p6Sw3oHZc7uh9669p9UZQw0ys22JorE+5phV7r82hAKbY9MmI/OloAgu8
limgNePsBO438YWSXPtQIycqs9VhsnZ+Fg3Pa7KFwcY2+XPI9P/HrTrjGo45jS1nrqwDdYTXK84N
HorEM48Xpjc3WvPAk2gw2myhciXO0JIWsPgEd9ui1YX+TDWE+0RlvCbeVrfQH1lIW1kJ9d/OzlWF
xuGpMx9g2vPuYUfgm9oyHjrOxY0ruZxnlxpqgUCu+K0hSeJ69wq8AmITPxmCODEpovMwlGQN/TJL
rm2BjqeLe4jvIma8emz3kYWgbb8D140fDM8BOlRaUFPKm1X/21eT6DPM1/Gj04OlkndprbrjAbUx
Zyde/Jj8LiioYhrig+GveuRJNmqC/pOGHO7ZMccvUW31n0an6T9BS9kZdbxO6qH5s8uM9CxLPLwX
NzFnMAeZ6hyK3UqudbXv1lwyk4TkSmMz/iT3yhK268DAtFD3DvC9VNZJ42WrBl/A9L3SY2tBtaMr
n4A58UURDs2xhAMcjkSEHjRlTuliDZOX3qztvWVN5S4NtfgFtINy2w8NRdtlqrpdfwcH2IQwMlOI
C8qHDsUhCa1MvX/mVHEvM5cD6hcUZRY/udEi7jGWdXGu7eg0O0PwZIJDnFpVew4Xpv7YUWweepMH
dTGJHZqi8KQ7Aefbb258GagH13QLKGHxS+jQPOczMKyJSsjshM6uXJ6Q1OW5iPr3XblQ/Yupa4vy
Xgviz7ImgwRRrYCfY/HnPc5Qox+QALaGjN87Rx1FM/oyXJDtdE2yp7cDyD6RdnmRKa8kvJy6SXSN
irH+4sfaw8Wh8euh+v/Ku+ypQMiAo1ZdX05e18P248//879NTmbh19VNZOZNDaSL8+5ktk5oJEjj
of4cBfW0M2nK4ee/+0ohZrwt8hE8G7Dm7/Bd89DgdF99xR5uLa2q9/HCsmPj3735b/Zf/aslTx8U
0/eW3+93/pL/7b6S3wPKvvov+Z3SSW4MVx2RXqvz+zAuOTm1g+JrmYPGGJC+OdL7ln9Fyf4Qj276
CYHI8bH2oAAUu6/RShtnCcKQS5Q+l384g1499aVdfAzb8TQuZjBXyPhMvHFlSlUWvNMA1ajLPvOL
V99KMH1dPH4FY7202+Vfy2msb3jAV/eTpbknHryUswxVCRghWdTc30wAmvi6k/kwgYIZ4uZWZhcL
Ov8R8KC1IO0S4zWVnsF4AxmPeghUlYdVMBu3sJlnXyyVk5ra76IHDuNy5Iyh0ZvnESqPxn7qtRJa
Fcw6Qsh0/yEKo8AC/CWDpnwXQTICTTM5OP5dcORhcpbVGvxoYv5M6l67M6eCnQvgoPxBBkTvlCJ7
0GY1UQ+AYpeJo2fFQ2RQdL9Bo9vw0wfIIUFa/y6g7DiNqmrz77zpETflB3EAhaG2u8hLafWvQA3D
umHqV6kWOU/0LDo8qPvBWa/bo5hiCu/oITUTWNJMe1inU1dwpFyD13YmZOImr3VoICaB5IdSt91t
tu0ekl78An8Mz1FfIRjPHcUkAct9ImqeD+vLW+8zDK+vRZwdp0Nlpq0foER6Tkuvvkc2sL6nCaK+
h3Gzh7dymcOc0cGYRAnkFvaU581nCxHb6vyWpqNZ7VZVyzXgIt/mh6BjenL79sYIi9m9BuA13Kg+
HCK2VpZ3gWqiQtlDK3gnQ25Or1d9n7FyMV98VneJFHdzyTHm6t5TehMEDbPNLlczW5BV4ZnqWvBX
8ZvvI810338fAb5YmqANC2yh5Xrvvo8iK2x1bxz9l4aebA/JxCL+05prh8d6ygBSGaCXCFCz6fPL
9lYa8ErNAyEzft5MclXqf3m8gx43s90PbKskowWbRm7SnVJbaIk33cGkv/MmKBXzY9ZV7lPkeTf2
PKSgvu0CzNrg9ndUuH7v3HrujSnOqVdfOkOcRkejeuQAkfLFMNXPMkSVjipb+I+Nk9j6uUaQ54Ru
dQjgmuk7m0xlQWLFT1L9zrbFyj2GIqyQMIFxrgN5cqeFtOwt55SFHFzGy7mmzF0VaLBNgWQnU1qa
kUFAOWsNufBOzaGlL2lx9/K8ho8jN+YbmJed8693kNxr4Ls7rCnEqC8npxJHGno6yNL7iI353Z9G
rCzq7Hlzj9I7p/aObzzIoNqz+VDMtrJHSRsyw2Uh1VFUWC+7sVoj7MlHvNzsiuCA8vS0ABki97Ak
zMpKP1mS3wNId9jyrMlqCD+j5nrWABil0MkuOLzwowyFirRPVdYPMhMPXTFfPSrTDj8iUPbeI+ua
j//599tw/qWyavE3tjXATrbBr7i+fJ4uKquzC5aqKxvnxfb8v6zMavujCrnkXVUCkrsB0wAdvmaD
x0kc564GC3Mny/SkGZwfbJ6qc+2303BneiG9jrIwLavrXAIlxTrnCIWiBsdRsB4s95GlyM77hd7x
n3ukCe3TLpqYc6XCFrK9gnpS/7nH5q2GVDdqxKZyDkPgA+Zc6wir+GFK6cSuDTXhv6t+vXpn8xX0
P6FBmOEOw1n88j5CRLnnIYCDL/XOfxv0vlHKvcx7HXKFcfHZluXKVHQoUEKlVO94WgVyoaQD5DXr
dVhU5xAi9cNq9AZjXtOLP+QC6cn0oScwEvMMnAo8FNvAb3WW1ddaUav3GWD5T60eHcc8777NVIb2
qZF2B5nGebMbdNd7qUPFuMvrCFkVdCNUevszm29YoysOouTaTmF2pwxUjeE6pav3SqwARUzn2mlm
hGHEcLEmcyA5HD6VENxagaPA/VfDhSe55B5UvEm1zbdbyZX4yKpMLzI2VKEsfwYdstzg3/ptYe/u
IQtiW/8JkkGMAYRuu9Rp/pbZuiqX6z/twrA6oBFwnfWdv4+T7qazW+cPOm7Lm97P6nt95vjP1Omd
A5/r/EG14g+91POPU5ZXp8bORuSRzey+CsL6QN/vn3aXucdQDfMnZV4GVC+OkQFoSGzbQpfmf8ah
76y+mdbkHCUGxTFVYW6kepY9ia8sLHnhWUkXOkt6+8zWeZ6g1Hrmn3MMylg5yyyOy/apQjykASCP
6EXNT48beV/FP16CPA7SDgOgVvoJCZcFhGp5qKIEv9vyGj18jV1AYzc/++2jBr+wUerp2W2b9Ky1
nXEAv/9dW0ybnSOc7GJaqbBMaHmZ7zY/cQaGDQJNUsUJxXzQ8neysPnJYtGhoNUPE1+zN/Xf0GLT
Kdlb3W6iz+YxhAfnQ9WhkhPVHDhlssp25ClH6vEMgZ37YWo766h3kEOIswwW3OmoZXco5y4J/Hm0
7ua+/SEBBS3AH2if4Kk1MpujeHjUZM4QkdNxj78MzezpPE5G2kFxsMEj1zxRt77ePMycXmK2hfHe
IN1zoNGHtGB5Db89ocEIv8Y2l6tt+C8+sizea55t/i7FNpWrf+unGelXLe293e/cyhpBFwmdlehP
pXbMfaEo5r0MilZa96MZQCIk81Fpv3R0Zx7euQR1C8dbqOPdoOx0jPuYk9h/smyp3tng2YX9curA
ob05yy236RZrVl8Hnf2y3GUzr7eWOZ9fdxdCALq+2M0xASF97apFcciVJt3RLVYedEESmcAnZVrR
38RpAeTHGXxxjzUCzo8m5Ir3C+eEzMQOvYt1+s8/1ZoJ6urXrTaFM81ReUJUwVY5rvrrTzXYGpOT
znJ6yYvYPSpmAh2mpX9zeDXXfYY6p19l/UHNGmj3Yao+m6GqLh+a8ZNLMf2KzabxIzRQR4lhfTRT
6KSCH1lqwvpCl0iT2ic/yjJkpHuqOlNAnVguxShu76ZK3/FdL0ZZ3qLFBmxbMpdeNF83NNddVwsE
SoY+ybzwxhEIlGKF3T5wtXmPkNqfoMB4vJaVzb0Un81IbyN6dCAdxWXO6HRstZpaYlEjrtlmp/X0
eTmHliPsxa7XegZkA5MMcoz95r+Z5OrNLnkkxZt9y5PLGTk6Rx/j5Z7iIb4StdipfWcnFMHo7LTp
0OCHP7+TQcn/uXpni6MWTpYkVRinLMTdNKgjznpxsxqhnKFBZSrn10y/n6++kluyiL/r9d7R5Enn
Mv3bSxKX9ZaLzcvKcuejhE0ffhHdDYsqtQxdPhUFZzzM45LO+PVyW8+9/I+2H2BdeQtZFaZ/TSOr
71NL0kjPr//LJwc91vcfHUfjgRRQI0BCXQXT+OtHJ6s1swtnI3ix6c6c/E8TjSyQW6dNd9MUanFu
FzrHvu9fOn+CxU6D7/wgtqQdhkNRez/mpoLFVJz9JKYb1DfGF6WsYdRYEoRO6FL5gQm7b3xIbFKA
h9cpe+B9raMiniWN/1AuV/BGpfTkwhDUFCWOYpRlB7mnHoqls8zepxG/NcSzxhTOA9w1c0xOtCc8
xosgmt+oxllT84UB1vgB1eh0f2ESF5ey5CGi1HOF8pd5FtsWK7aggQA3LvmK3BbWpDKnTbRww+l+
NRVQ/aGabtuvWXkGLa9tOLzvfHbfB1elOuGZTQgdhlnetFU6fx19/6kaB/8vbaj2oPGmP3KVehWc
S+xfm8g/0HI9He00eg1Konn+qvvuU2toP5LUgOJjKTUCX/A1tbgPOkqQYhmkvCiXwMkh4Q0QmpSp
+AxKSNPfuJQvoa3gGY9OsZseJlEIg8oJeoI4gepfLvVlLlfQYb1ebTaAQzs7UPOjLM6t09zJ1ZpL
5v9y+c5Vcjtd9dAYk4oUEikuXoncqpoQ8RuDHnE9NS0BMtolR1ZUIKLc5Rfa71Ebcp3ZuGnDSr8y
M7Xf0z6ZalfiLuv82+hYakcOLgPnuQ0U2Flp/abNigPjBz2wbMgeelpLoPIAm+Qq6tFPqsd1GkCO
8tDYEFhkk0NnNbM1GBqiKa6y83qAP3Smi8SFV9/UOVKWh2iqIEdAZqcC3t8Hx5wtHa1J7XIgUCfO
zToPRnb8Mex5yHtkCI5s8wFVEt42DS1B/UjXVlp/iJROv1cpZdFv10/fhxbeDwAEH/oy1e+h7dCo
YgbT99zvLvzZnVz4w2j81xgoYU1fBKeItG3yaGI5gHnM6Dw53euQ+wXSfDIflMHZRYU+r9N3jttU
d1qE72tKdBK2LSSlVg5XMkcQnKdfDv13q/HiNrKujnV01fWtv99eypZos3HOCfzPfPFnNdvnbl0/
BYpe85SfFEevRAHWAW6y2mQ1StMH+iTNu86eO++qSdN2XyfUwsRPUT1kKWbnWLqm+ri60MDMf/ik
TzvJDGds/dTSC3ZWEPUJtNi5tXKF9tAOpZGyK6fvXmN8DWBZ/YBmdE9NNbGuA9NY7YrqznDJY9/8
aY75CgXivPp3fE7hqDlVpdk85Irtfy6SWw+gxxc4u3mHRal6VS1FsMyGuZJ3VXzQ7cr8AviU3yU1
at+CxMsO7Neg3GqN21LR21uK7FdzY8Zs4yGYLQ0k2GfVpNvU8fznBGXtvarWEz93AdgII9H3Xaxk
HypPpZ3a991vfjUeLaUFblnY1segCL4PfHsAtMKUZhyBUHoPds4yNQaPps4YpiQkqFCLK90DYiX1
OdP96ty3Rr+nawKSkAh1whsxWjFU/MZQabe6H/45u8hlZzRAuVey+YuXzd+2UVx3i2z+xG/bFIpv
NSJyu/nK6rKpNN82oGu4YeZH8ZX96BbwtlnlO5D70wP66odgBPO3fLJJlW3ou3ziUVdoibVllu8S
CFXvZQg0O+XqWE/Dq8W0EQ5d+usAgzQ+rCIKf6ubLSKH9AkqlP+aQTLaPgcp/OV51GKrm/3wjeFl
UuCCkDNNOd3cTJrNd9EypW10uAut+HU6LAHbVOIV85/VNd2vsZo2QDKSov0DUUGBqqOT9udBBXJr
KvGHKFLjDxoFngPs0tq1TGUBKHJybdpUKsQmQ5y60GFQFV5N/yTagv5torEEX9XGxl9UGFUEUBPn
gUNtDspQjPuO7MJO1TrazJv2bxrXghcDkNc+cmJtdQ3D5MJVif3VFZ3XS9d06pyHBlTXDcTW77KK
qw8aFPp+XkAURfUtvwHD9bZRmDN6vbIGUW3ZIiTI0zjXsjO42D1cbDZ+fyn5ipK3+JZq3ZbINkXy
Zdtl09ApbpR80Vk6f1e/mIFojtZHGXgu/9yBzD8nbWp9zFw73s8GpWVZzHLbeLBC7cIftZ7PXhk1
5/hIK+XSSpHUFJ0NtX1Ce8V9icwvVIPLLzaY0Aff5ZhfnNwGDcfWQRsvXLox6sGA9wotn+M4zMUX
185fUpUTGhqfXEjMv0rMPIyvKVAO646N5teHNoCMxBjMv1uvveWocfwD8Hdw7UWpiR5ZP+31rEU0
rKxdzuRHWFTzQvmgNGiOzZ1j/VET7v0T7ofx9D7ccGdtn8NQcqVwfpEEiBRpWgVBLM2UxW3tVx2f
1Dx/Wo1vPl3sZk82HWdP4tfUXXeF+AFENbDTQNbAu/dhdDRwM8wyBJEfhtL8aoSqvq4ts9Uza9c1
mRk65fBADx9TCHLegyDHwM0ohulwVQNjFCzj5qL3aX6/KItXHOGvcEpxEw9ZVFXjOnIME+w4B+H1
tdPy4wP4wDDo2R1MDU60by5a9p87njMRM/f/SusfKoy3P2EYVsHZ9vXH3jD1PX+E8K4zleKcelO+
A8dxEVO2cFo1yc94ien6ghpt1al8OQ1ROD/VATJKngk1Qrq8+wa7z858/X9xE8uEfAoTZ6Bgolr0
pJZ3bJT7SIHnMP3KYuunq38EBv5m8GfIQFQQwkqVfBqW95Xq0vjbVSVEr8u7ztP7nCYLJ7qVVYu3
3ZWXmMpZVrvhp1XBdvaWQqwWW/UTTxr+tcRoNT2h4dhQSsyLj/3oKsehQ0wZgmfjnFMKuhkSANHd
6LEPEKMsa2Nsnht6HGhgcW7FLiZZlCHTfPdUAZd7Z998I32wb1p4/6+3O673kfmSnX4Qh+7uSb0N
yqn6pMKHnXBoQ9c+V0GdFO+vFFV9tVF0f71SoQz81A3dd8ANEMUvA7WN5s7JWzYEMl8vxTr0Cla5
VGBmsApVO8pMhi3F70PECRK85i6N0nJfVVl1G+hD88g/toEQrvMOhYcuH6Xw5rFnX/AoV9uC+EnE
ttBnxWvElgqAtHeQhc353T025y2V3Hy7r4H065Uew0M4QcO4fHqhxYhfhstJ3+90Hrde2iiSFVht
+cibXfxCzLxMimVCzLayxGQxtF/0CMw8cbeDcfKUpKCn2yoefDvTjlM7PXVlXzxsdrkae+9n3pT9
Ecr/JLgJvE67k8Hoy6X91DfVXVE2OfrZ5uvKe5/V/ddlmok/QIGlmeGPYrTjY7jQFsRvAypT88ka
mhPUc+MBlGuL4NeyKn7rHL6p1xDx3pbfpRG/36cYzbmDemm5mQSJq0wTZMN29A12Bw/xJ1gCGuWQ
OonyDGmA/+zqCQqNanyWWThqzVPTQZq2OOTLAAj+Z0DDUoqGTPTAF0fDKSzvOHN5n8XLVRGjMDpE
yIHKgthkdVsolBR4sxgdH4oP8R4h4rw0lihf3orPlttIoidV0/kSq6uDATwTEUxvcs71MsDolB19
ewamBcGg2ME+0A0jc7haIC0qkwoNe5wvlhuvX+PEVrZ/W24+fNdUbW8hJ/41A+2861VIekAN6k9q
ncDwv0DXXVvfZ6XjXnhYUfNfPCQHFOA2As48ZcJ5cgUQJjzFXu6eTGtwT71uvV7N3cIrs81lWRzf
2fx8QFdblmXQlzxyFRTLiszXS7HSWURzfRtmSGe83TaM6Jy7mL+9jAub+EiKi1tevMyL24nXNsgr
9pER3Kdp+UXsqD79csfVuNz2IiO8BIjkmFAQdwtN6JDA6Q2NHJStit2fKs/Zi82f7BKQMuzfnAU4
kHUgD0NvuXa2IEc6l1ahsRpfV33q3Ym9WxYHDgTglR58upAWEgT64elEXZzXyyBz4VLT4c55l0um
MmTFwjBGhWK32SSD3HjRD6lUqFCtuYN10U07+yRDB7X5boSJA0ijYfN/nsEGJJebTwJySLsVo7E4
XcwL1y1JV4YD/49L0jV/H7E3hL6zTp+d2q5PTW7Wz9Uy+Nl0b2mJcy+m3Grq55a2u67tnHuZiX3x
av7VJIGzFtOEugQuXlvgW/rVRCfSsS+AKdCWqT4kkNRd83jU78o50FCxp3cTLrhaeyjjnala6cNs
piribcuqm0AkGExJfD2KUUIkjVtnH4LQMo8SumaZkXg8aijGSOyaRpxh7FFogEuK/cXt6Aezz2BM
V5OESHoo6GGttHL1utLm7r6HgRui3bw8tcryrNX2EzyMuoNyo7oM69xYmAkulmQuUeIpA1iJDLzG
MNH2xf+dI///Ndir/CoxZtQDJrVd/++nOsC4Ll26XV5LDhkG8V5jVD4D69tpWxfbxS1lDuc9jOhN
0V1foOHDML93jPJeTIG0G5l294xcBY8tAqTP4ypB0xIKLE96VLTJyO49QtaWFbow0vs+5XENhu4B
SK2jPGV1Fjx3ieLv7QSeTLHJALFLdNKq+G+ZFYubwpfnOeW4UYI2V938DhsYZNxLQvFsEaEwrEy/
2zwrJdDhOs5L6Dn/uS9UYcDOltciUbIAj67yb19LHfXIsE31vL6ORk+DYH3NvAZTC8Z7P3ONWzWG
Q/eqdAP71NGPbF5Dn2ad7GWYbZ8lufRsq4TRK+0hyNwCZGmd57SgAs/MvohtEp915X2qdU2s23Bx
K7n/+lLkVYnTxU3lRdR1nVyPTvKl8cP8RkO571s70dnh82XzGKgFv/it9yL2tOpnmJs947aZ1fJb
nv89VuX8Jahq++QFEIBDJFJ9Q80VvJpdv0ZruvIi7kOjQfocftAmP79ubQVybGpnw10tl6qvLyck
zEsoyO+yvmV9WozbigeB8iGb1IeLkDZSNP9683kfvSZKoVvnBzrdy7LcZl3Y5jbkiXwXLHfcbvt2
x4tXWk1hs/M7raQqZlB3WPoopp632JVesZmnSHcQW760VWwuMt2GzaWsKmK3+TufKkYnsbBjjrKX
hDJ4akf7xzrKHbalLQ9EitouDsLmUNfg5kH1UEQKc52+Ua8JkVKFseVmhJT+Zl03UNp8tL1ogJ48
4HAv5ACf5il2jDoPgHpYs1oGySMS8y1sRf10O+s88a7BKRhnj8a+Y562JQS2mUOlzqST6q7KrO7G
VmiDWI107OHQu9A/70txXkPWUbU6lEZXzxYypzs1GX4aaO3tkpGTThnWDKvPv0atGVa7ZEASJOld
7XR5+8vg9UWsL0heccL2AkYitBjg2eEbbu/BX/80K05+jmaKBdG4vAGa5Fsf+91JFmXw49FE16OO
b1xLoVevzop86Wo4hNNEW+YS4QxtxN80pftzpyYNdZ02RpgroW14Hsz6XgaXU/X7pZPzvqpdkLhy
ua4s3kqd0mQ8RJCSbjFypbU9GN41fPEMGzx/n2jJLjFrctVL11cB5Yix8+KgVz5GRfuKTAQ3aD44
yyAww3Bw9ii1mgDzADSKSQZdN7J9N8Toub/5yoL4NfDlsfM37+hg+ctz0Qu0lufvMPKcs1zZdqXx
7TkW+21Bl2d3vYJvSY/DI2eVPKej2+Gc10uJmRo+uGKslpXRzW4rJRogMxvj+Ayt7q2ws0AgqT3n
QUhJQTVe+jHWnvUquhVOF6jdtGeTmVC3BDGzZW2Le/N8i3Mz647O112mlBHFGADWJxkst3u9GjMP
vqdlQWxlqCb5lRhl3jmJtmsoUl3rcKWOVyrsCefcp2eS/QN7MmZiquf29Wqz8Z33xdXc+Fbpw+Ys
Hu/curyCM7SroLpd4i9uMZfF17qgP067qlvzgxlDVwZti/cp0pSJw6ZsPpk1TBqj4Sr8ThnKd0Mt
16PdzTets5lKhjetvrk2wFXt3GVR3zxVbYxKUNmpO9/Py2/uYNA6Nmc/HEv3kCr4Dx6Fi/gKLAL/
PsfmEbXIf5TNYFR/DnRYsCVRdP5yyHpUnEq9yDRgj4oMRq+/dGlpvF9tVY7MNmdEFS6dZfVdbD2U
xout0lGzxSY/Zy/T0X77BeZLF17DT3+2fjzefYCsCBbDqCryw7tPUBOF7cnIkocY+fgHEJf20q8A
bf6fRpK1t6q0MizTzGnb2xD+U/VgTdBlLKsQesOvKu0Mi0u1tC+8s0mYJX0SQwYHv50r7V5IFSZO
J/eGjxhWqNFXdeomugzVEjaalYchjW9GqM8+ch6J2tOY2LdSAQM99AmBDPepiePgU4zmnpjrOAzv
jBmYkEz/XdCoBNaOg7CIr4I+/+hwgC5HNpUe5x+bYFpKJ/R4Fz0YLs1SEBezbX7STCQrssn0z1Vi
O8gEaGN7q6nDN7HJsLmkizO8mvukt5K7NWDzs0qEMq0KnfPNtsXC1uwf1dG5X8NmQ0mPTeY9GjR/
3SNiGtx3URvey3S1pRQyW1NtrvgpvVyQ1c35d7FgSZ4LJTcP/zZUorabSTqA4u5hNLqn36ZcXoS4
/S4UskyO0Pnm2W2r20tUWhsVR7VoDjEyaTeGHdsHdUGmmdZo3nSda61ANVmVqbaQXm1TgbFtzv9P
sSkszadMSf/KDSdp/sptKFwRfXUzYM01yLHZur2wNbRYAhTkp2CmBlEYp76nP7UFbUNYGJUBXHGD
ew0FUzt/mzgnQCMVLWNHH29gmIXDD6T6Pld79RzbgNeQqk7Vs8zdBLYgk1MXMTmDM692mWZeyhmD
tbp3Hkwl66UszqkzHI3CPv8uUhLV0QQ/M3xJV5GbRtehAf+s9MpftNFLe/w2bC34ZTOFRzgJ6YmK
8vrqdy5rmnAc9WNeceqgj/N5kWudHaDGMFbW4WPsjB8A5YanfB4yjk4WGzKfNkrHATS7qPw8ik2G
orfsg5tCq3zhrRj8SULYkYGx28FtYvYfgq4OT1uYZHEbx1r45Mtdk/faTc9BCmBnJ/tUTs5HamHR
g8zoGe+hkALKLNPCLswjHzpof40u+2SORouQWn+juZ0DarKhAP5raDn19UF8+y64DKXfsZNQWXy7
81QrISIGef6Jc7Du5l24yo/demdjCa9Huvnf7ux1lbNPlOy7kG3KYC6Mm9u00J3x7p1Nptqo/7Bm
s9xvvu/cAr9cYF0Ljec2iE/tI7P3X7BqjvUrVM2laqjqtsp5qK3Slai/Q3l6o5p1EZTiz/CbAgtp
Orgz0beNT5ZqvpRJDFZDbBxVhIexKpyrCYhhjLA4CldObGs3uRYNKI+GVhXDcptO1xbS80/w4NiP
kOsjGAC/ttcD8FKU0VoXxaNQjAjlUTZcbu/fiUkGtPT825RTBZr2SDQjOuReTSrgIkScq9vNsS7p
JPcN40A/P/ewUaBexNyvR5RFrn0EKz8HQcRV4RafgxGqb1iT6s/UyNGedMbmM/xBPz0DCoylyUka
kMY+K2+sYFJ2MpUFsYH4UXZrjZ4euRJaUkDrQMGo6A91+Boj7lZTNs+b7V0eeD2Vnfih72jRF5pV
FNyy8VwVkLF0jl8BbHKH88VQDOM6FZdQt6obc4kQF4mdByiVrtoWohXJ4Emv85ZCAukX/SWwV6FI
qpfktHwG14qnZaiMV1ntPBjJrO5NZMmuBqPIH/PIzx6VBvkPpYEnxWyqn2KXQexhWSy81+ox1RUX
Fn4/j+41zfsrpL4BI2sZ35rLOV+v1+pDAdHng1tEBgg41MB/tcvUN/knukrd30iADO0SKleBru2q
RvXv1MGN2RlHEHhKZ/7a5E+Bex+68LdvrfmZo9HJ2oTQAqxWuZT1dalegGtt5Dh7MQ4xx73FALmx
wq/5h6bieB1ehZFHs0H70Lt9+tBP3V3fJDOVkVaD0dGrIugel7kNF1BrBv2TxA5jYd1W00y/aJVo
H9IUsv7//AF+31DF51eH+h5uV8d0bZ1OxF+hpqiA8LSYZ9aTNU1jg4Zr4Jpri6DnI5Wpa2F+kBbB
ArHau8GmwiYNhGLrzWDPQ2ByGkFRERyP/VEb6+YomBsB2bSGYRyTdvwhCJwNi0OjLRIjcH/coCtu
08w7DXV+LYwSmhLkqM8Mf65UE2KjHfmNzOJXZooLmouVikIILxYfdvHZiYrRXouU+Elqe7Ax82Bc
JU/ypBgwkzWpCCLw9KgDhVnXllljmtbBdSgYK4nt8R2lDLdqUxsPdlbHu9o2x0957iDOwZPPH4VV
3c9dCq2+FT9ZQdT/7fjjFyM3vK++yillWyXdB3ZeCYS5pXLPc3J8+5//L98j7pf/S9t1bZuD0oUL
9X1zOz28VVu0fv+cwxQQguAe/UeAABoaCnF3Nq0URZGA3u6aDkZUCGlg1Gip/exZSnrleU35k5+o
697k9BeYV34qxggABkiyK70e7Y8BRKg7bVL/dBwLzRc3Xsh+PeMVGiXwptwqmgoR7pB3RVCcVuiU
QKNW/FQKVGqH+sF9hTz2HwV6OGmSFt+CzoBYOm79k6crDVRUwJRC9JtvymRcuMrhzr+qwz44u9U8
3lfhfjVljhmcDefzf/4rGvq//qSZjmmoBv8OB2SM+Q597QVjMNcwAjw3MdrQTQU1TMfDjl9kKMFY
QfvoDd1416Tzj8luf1i2afx9pvpn/l1k8Y8W1oYvpU+3N3p4ySM6GN6tnan+LRug+FF1S+SuOj/4
MhDKn9u7oh/CuPVV9wc8t903Dequm7YNvWNVO/rX3tt3NlKBKQ2tR6+vup14Jen40g56+iGNdfPB
01EFzf6HsytrkhNntr+ICEAs4rX2vXrz+kK07TE7Quzw6+9R0m5qyp6ZL+6LQspMpajuKkCpzHN6
p78EVigQJ9fHrdWCBSn3wDWbCb++FEXzWHVe9sLiPnuRXF/X2D490shBCi7o2FizB1pD9uLhlrx1
xxx5omqoAcL50gmcyihnNMG1x7UhKkAh1Cnu22rrqtuivGTxCjA+ACYhkaHCO0ZY5KA+4/qKZLNC
a3ypJvBoOwy43Tm2nYCAJk4egYG+6vH0v1QA3wiWMkkeYuzDTqTEiXLyCDggIIDjwGyPfBOYIIHM
V9jQfBsrNdk4bhvidN1LNqwaB1BL8RFUyD43VpNaLWfyERRD4NFcTn74iPQMPxTtgmxowQEwBodY
d8Brra4mHOsCp9blvu2b/sHoQQ0CmsmE7wDyB4S2UuBNpDHLYGfYyJ1XIxLNzZ9k09z3ab7CdQPq
vH9kka5vhANohjg1vQ+RaJdWUQyfTVB67XUFBwFQ9/5zNJTY5tpNeSYznE8sSR4ik2nfOxG+Ell/
aPAwOiHrQSX9AecJ5JNcrCw3F1tT615JC0KV2tm4AH3ZI2vkk4jMHy7e+h6BuJGdDQsnO0CzHb4q
OdNK609ysP/+Ue672PmDU5stCQOJjoN0Fi1kh5jwdNIDpH2wkrYF/id0MDQkpbcbAWwCAHWFuNRm
Wv8APLKFbxnJdZK5YSiWXVhGqyoxfwB6UPucd+yUc038pWnjRXhD9zlDKHuVgCQQjJzIhYoMu97k
kdRfgt4EwSWAfD5WpvkVKCXuB6QSgbzUb73vHY/AVBJWwUJWIYB3I+818BDTHLMheUGtbwfocWGe
ayR/77PW73eex6NrnGpsBWozsc/c8jO4jMG4rrA3YxQdTD2S8QBQK7LT2WJWOJlZlItETZm6ZEnj
Gz+DTJcOzqFxl303LGUUH6y0Xt4gfpaVj73dDPlZ5z0Iw4UDTHhEKcNVpVufQHVQb1CvYB96bMkP
kURRFQ0TAAOADfF9HKPEBDkCymiyfJ8DuhBoSDiraVjbNbKeqy+VkXs7EPkVn/zR/p6UgIMkiOcf
UepnnyLHLa6el30nmYni6j3SIfsVZXOxhA8rqwY7Hmk55ruGm73NH0Cd+MmO++Lqi+R70Z4tBwE2
APabEeCxg6I+UIMDYAPoN4ohhMaJ2deHvBAQ0ri4s5xn3qlnBbmg4ewWRB3Df22uTHrU/A2uxnUs
1Mm5eEezbJQC3T2KQsfXK2Ts1R+NFkkNXZvwI4DAPqGULdiGKUrcfRPofN/ASehsgyh84JVpg8lJ
K9eRpYfPAHFOLm4LXFM16plAnX4N6gP8J/odybiyQDL8ZGGAI/nZ9fA7dPGSi3uhLo5vwBTDsk9j
fvGl+7MCwuenGv+XXVYhukNDxO2rlWY1cg+8OmSMJh0qHxLjaiTc/ig5vpmQgrSFXwbTmDwkusF2
rouAECnJAx8zMN0VgIGqkIk9RQ9bHwcqMgZb2hRcpHFmgF+eIFsbE7gtXRMwvJABObhSSTNxlB4z
pnWfWCSBXR427p7FsfuI8qg3i8xA6SAzIxA76QcQePYP1jCyvVnIn2YRx9W6yKpVEQDgSvMVRqat
eBBsTxXZKzC4XjVFXrJ9Edf3M8ys27z91cbak1stN7Rr62nFSQcPfFlq/pUaktfAXwTaqqavSDYU
EowYysQPbZxaiOA0yzmyoQ55Xn/WlVXTtuaSx1mGckSZbls7dpa56conliTyCfxvNY7QdHuPzCP5
JMEpYfrCuAyplj2gdsZFimjcbP3cQLZsJvMHpJYCctQB66CymOXgu3MXAZPNlszSpmfAvLWddY1k
x1VcmcCGEkV6yuswB1K553wuARvTejz+MbQAGQSfZfQymu24rS2FhBXF3mMvGYLlyiQBBWngO9Ur
eQNTq3d2zCE9ARQkX+fKWwFvCXDWfrAKrMhAcI9eUlsDvG0mf4An6Gur5em1H0fjY4SvSBZl2rOo
WPAyglxUNJnxMfBOZtWv8XBHsUg04Buomk41eafgQCMU+9Coz/lFG/mbRWKCWrQJmnQ3aVF4AY6+
APHmIkI6AjkgTaSFL0gN4gdCXTFxbqr3ADyeMViKqEUEIikZMHedQFsAYhTlozZCHSCyVmPwcp6G
zMemQA3f3XiV5YKMWMn8tARnqGOz7ey2zH2cQDja1gQQ8GPgowgE2Tv6K9i6Nq4WaH+NIWg+Wjl8
rrpYrmRbB9faY+O+9hNPgYPcT8pE7//lhOljbQ0otCkdw9nGIBsGL1u5J2DioAVAmeadZwzi3kV5
QF/hphI1ONZYuvjOLZIoDPGFBGVrnlpX/IOsa5Xn6dG3xgtAn6yrrBw2yXtAWm9qMwAB5ruCtEAF
A1Rt6ms3TkhR1/ZuAJrTaXaOhC37hHPwDRnMjjoJbEWt7c3FbEsmhrAMAK727vpO4Rv1EweWG356
vy4Td67+YvPXO9866Kd2cYTKSDxAgI5L6rBs+hVgqVSl2K/59PFHyf8qWQkuwL/L9XiHY/D4OosL
LUoPRpV9nEXkAQ/jbh24YNe6U7QOQE9aSzrbWTF9SN6uorST5/kzAnDcPIoYJYDqfzLLWRnoyKsH
h/WdD6AupEspqvH+vzBm+pEXmXGcnWQIhp1RQrSa/1JAyY03MuXJEsWy5pn73qsOkvhdVoYWwA2U
LOwMdMvPyEDuziTpwso8TxZ2iYpVFJ5+JhlSJ8yziUj+sBrBerUy7RY0ZTSfJpL+HxeaXfgfaDES
TNdAF6IaWrBk7ufZYV+ARynxQG4svSI5ywhx/kVufAw9tZFVIoZUXuxjWqCMFk59TnAqW6/iKEjO
WRv2HTIj/XJt2J4HxuR3FempcfE7X5SJra9tHEW+zZzVrRscUffQ76eVDasGiBmpmZExPMWqaZSC
dQ7Hgn85npVu6aZPD4Kx52sDp4XXRj0H8laIo/UgS3AVFbL4Eida/QBi7rdGt8eHnBc1jtl/yfuW
Jaj0c4FTRGZKkXoau2aA2FWSLkBxyaAavwD/hhchL2tW0ErCLr/Mi9AEtVITjFjpffHAw3atUyuR
N1KE2AVvQoE8hhCYMY4nxqc08oYnpNT1a+YHAn9X8FyTLAj7vdfb3YVGuTOMB80FNhUNqekD0EDr
opHYn2EWN/3uEbSmswHSk4ItwF2C1SzDAfAno4nEiURaifLOTGALoC6DLqgAufyKo7pgM0+Keb4Y
cuSMkai1bXOHNFvkfb3P6iTS4L08zA4kS3w3uPZmt519zJ9x/twuGObA/nX7GTOtuf2Mvq1noBgF
lRLN0jLZP+KmPS9cGOB+1ZIwvPmMfazffEYztMyTbPcgLJBugy3sd9t9dkxk0NDeFBl69tted96r
TlvcpB+jVSZeDOaER0TKsSeerMmwgb+dySo7OdvG+FLh/HYo2+IhDJv2ucbvDLFspEHT0HNG/Zpq
0S5DNeWz74btM56G/cJgdnGgIXgD7X1agxYPORResdQzd22AUfBBC+BOH+IGlZ8m8GPVXHIHvsEd
KWkFcte0bxdUgVRqS6AIgYO0cTdMQZCrQj8TbkL0LuwGlAivjaB9M5qwh5PGliClp9oZAxzhSD7t
uBVucxWjcvPO29d6vatUEItE1CRGFN4MyYyjBudOniof8ywJeMs93itvzMCXgBAZTaMlwACPM3Ft
6AAeGzWLnPP4QFFbEevjznKKdklD8O0ZT/gaUzCXJIDxYwsfQeEDAD+B/Oa5v9lH+ROZUhNZBUAB
lP8/2fsSEW/YWwpFbvIfgl+Iroc7YXzicfzUxKCAtmVq2EvHKlDz07S1i3THmz7SdfwDNZ0yTuxm
WMgIvPC3Rr/38zDUpmm3utnZtFCou1g0phb4at/wGEQVmesAr0CX5tFWlRdmBepGavT3Hg1JS3Z3
Q+YJuYiZgdIRNeNPdqT49zUAHPY0yKTe0rKVPVhyQdP+h8sgu6JCHC8tzP38Mf604p9ktATCG9Gx
jg//w4eYTcoixa9h+sgxG3epJ/b/uAJNoyYIxMbUawkmbiCxGaqpFLpaoDa6SJ451D4bdiQi5Z0Z
KSrCWpvnIuQnt6gLf5m07+5mL9SjJWaT2b0PEsZFXprVetKS+3+fTL4sHcmLenadr+TuauclqGeh
MGg1jBXfREa4RawK4UMFwot6eHk0jeLHDeKu2aISGeB1m1nG6mCbBLn2p0lCZqB9t2N3kTpFf85V
Y9ladxZ1uWsNC7wmaoQ63/5sdqPVrZhV7Tpz/AD4jfgh1gXomJsvRdbJR2BsysfEy/WHCBnLakDi
YujSR3ks301IWndLTzDvgexAQC83dotnk8UaZ92EFiiG1Y2NmkT1AhPsyas/qaXp/DoCcGMG5tKx
ALC0E/ENr7L+0xhWe8MVxrc6HoDMji3cdRxi7ViBhnNVV3nxrU4XZNDpCMznHq9Bp8XKK5LUkD+n
2fo3RNS2wpDZ5wLPS4Dk2fW+z/zsGXV6P2lmlGTfUtO3nznqZ/e0dq5ZHa3tMPbb2jlYEVeo7pzX
Bizg29qAcS+vFcfbtlFX0dV1EVkNEBoNCsleNWkgGa6s22uKQ7+DZeQAWqhy8eJ0iFYGCQqfjc6c
bAEhwIAEG73Zaq5dLlvdf6L0Gb8FUiFoa90dDVPAF6xEUAEUYawBrqy083AAy+WN8TwXqY3tBYcF
PughBE5DvDz42utAQeHMBFarkyJOn3JkVULOgHS6qHK9vHDO28dWy75LJcftHEx0gBw/Yt+ffQAe
DIISkEuv5us2Du1divrUL1mLPEyILbCEbRPL6cFCh4pQwAnJZTxa9sUDiMQKYWig00eNfanyLmcL
5DGWZ4FMnGlIGjBd2hckJYD7TNM15I0oQ9IgGQGg7J5xIIdkN2l9CxiCvsGMLfgqCg70fpfvEFt6
nXyVOQK2g1O+yNoc906AbV9fGMGxWHIDIZemjuono47sXVsVHg5GMKQGoC+IXAeJufN0aa2y2DVX
tRea+6oNhyX9YwQgofeNGlKa0zyk/xMN6yC7Ne59YL7Pc0k7G5Mr0pZqof9hbhWkq64NrUdTyHLX
2TzeIqRUfW57f5WBKOYVRfPJygbn+GkMBcJHACRGKiYUml18cnvHe+7t1NoXQAwCFblwv0YDkjmh
Fx2L1j7Ylo+ul2dPcc/WIgougIkavuo2uOn0oWLnAaGWRzevQGSgUDpEnuTgDYzeFGbavinqIMin
GTxAFIqhmAaMOaxgIWC7dQZeIh/UAKpHjVmDVLqoRbWcFakuf7ObjJP+ZyQNb/JEZn/yOdl6x8jr
wxNZ+ZUApSnJ5wbANNoWyCAvVuSBqDoGV6GFZCoXhYQdgFh9Y5fXSE9b6EnjXSMxZGu7Q1pIGdne
lZoEP/TrqLFH0Iy6h1le+dI4tnp7IhFNp16a6/h2Ga25iBBNqMsONzZXSn2h4YRkbzq5lyzt5iwB
rYYoaJw/odgYfGwmcCGmoZI5OIhdOfHorWdZh7dAt5PNyU5asMQXWXRFxcVmNgi0CDX/cYvDoVTa
+8YugyUyMPojrt5H+nBsfqmdEExWAdjpKmE2D05V4/yuN4wvUWFkSJ+p42NsGMXH3NdWJNdHK94O
ODvcFmp+iQ04cgK6j1mUa4e0ZcCuU3LXCZEf0oFpBqDi1rWUoHkWimSalQDBT0dAkIpsEFejyT3w
VrjBGmEY9tUG7Zg5lNn3/5+FoXywv/mo+8daDvVEpJbYJU5eplMW4lOzgvELd217oyuyNZ2nP//9
xNpw3LskLB17euYi+QrJFA4g9+6OCYrMYoBZspPnpmKbDFlvS7PP+4+OFlibMBXhxjb0/qOocPjs
A+F4R9rWwsFimRp4OVVa35efBUCmrqQUo7nyh6B7FmPnvzhZsJjEXYVte1w80JQRj9NTrvXg6yt4
98Sx70E+rBc+J9JCpLk3DniYhs/USEu2S7+wE/AqQeZZkYlaaXCvqxFNcpGet9Rwp9kNgdevWqMA
Wd/fd0gNHTZl+bCZFbThQaBcVKtZXdILA+2ZujHI1mOAbY3uJfJYB408tqqhYeEVyCtpB/vBYkax
nU2oN9vRNJJ1jRPttMEEkfrv7sisJJ+k5gN7wIPkzfHs7m1ZdRmWKzfcbdwd4ByRTzwvRNec6E60
KcxovKLSbbyGBp6FlhOKjaNHTbwOcc4JwO4Yt16YzHZjD6gNqxxOZuq7y7rT/TUo9kpsBTUjOw04
bBibzt5IINGcqLFC/oSNj4JxDuxlpAp2sXfmB82z9S1L8uMgGs0CuwtqfhFxynzg2MOmo+JhkuYG
DoIW9wagQc7YjqQ0oUd0vWoz57lkVXSO9fg1R3L6iyWt9MUDKUavB8UTiUSDnxizeHZoUWr6EkgO
7hdgNLKOhw+Gago3rBE6Lutl1/fhAzVBl0cPWsQfxRghnSQ1cg4OvTY8uFb55c4MCZ8akMeb67//
HNk9fB/XQTDsccfzdNNDGsI9/e8YFaYNQuzywyhDbzUOLtuHgQ90eTAMUmMI461HwyDH0ZOymOgH
ZzvKnictqiuOEy0hycgkUiyGrSvZXsGXja3oUBfUhMj+JPWNOVl6qDVdK/il5exi9kMyiXfSNUPW
y3S0RtNIMfmaPdx/AHUl5ItMUDv25uFPK5HJvAhNqwkVJkA5wSDMx7YefNQQs7MX6+ajqxqGkqi9
AUrJRdFUL5F0FPVCAuQrG/hFyPwXLnOvNBKG15zAN/gMIlrAFzWhjdM4O81W84QUyyFLi/k7mkGK
f3BCBrLU+A7J7t0WSHvttq/wwLdVMZupit6okUHKjyhI2Lp/l5MZksCQ2ABcstk+8mVyzcHjshhj
q9zNCpoArqB8FVqFu5rdkWJenxWg2YotUWxIQXY4HHfpItoxaa1FRYV7GeqLUrU42c0LzYsjOTHS
UJYBnk9ac7ahnmON7RYADg0AwfGZAckYH0aUEG6RTVhhqxI05qETws0WU1q9GgP3xjzQsDfswTui
PN089HzM92BDWNTIKAaXB7VkNJsbiNouwwHktsMg/SO2tPa21I0HGmUoJUTpuVJEOV40FtSlBlQE
bCdNvr9RxIpUfjaJ89A/kiyhyV3km/sBhHidcjjbpX6AsCWN76fETWcdYuQ505TJzWSolko73GTe
Jr4vXXame3Rv1siDfMBWywz6VVQNKN9OYiCLtQOCTj3LA5QC/cIiw3GG8FDLO3T7IR73oVa38TPY
1ZpFUIfBpk1SENmROSXfAdUKtergjWG9w4pLD0pqzrXgODIQ7bkpqLNwdKBVC4BJ5CeNAYJsRd1J
amjtpWqcYueUY47DyBZbtpsuNgZIFQGl9K2TUnkiI3JEvVkGPP0LAw3S7kY0u7VYEKAE8f3aaHLm
yAc+OsHeC8ESCYwnIITmkY7op328EUUEH4rN8hnnjNkmDQpjkfeBOaxoBjWd6aQLJMukW18ZGthP
roMa3Jlu2TBQ5SXsFAeuOfVA5/vkI4y+m0WJD8zKVZHn9UnyL5yzta4lHIgHtvvYDSgzz4w0W9Bw
HDuOyAhg9ofRy1cko8brnH7pI8K9nWU8r77KJCyPiM+CHn3A3kbnQ/VAFk4KFtUCYe3ZvqltBM9G
nCLNMrurTZRnFtZqvqbWKpJlmYTBjuwCp0tOfmCdJPglj9moNbvY4TsaCSWy+54VC9YlDc4C8epK
GmoYaag7OLFV4GQT9mTEBQMkE2Ak1jRxVszDexc0puZmWXwr6p0CUrlZyy3y8L8SaKw7ughumDay
YV3OPO4hVe0+fwaHQVpTmNJ8bkLerFHe99C2g/8DRWe7SAbIQG5HFNqDgCUC3PE+MPFCgmSmC86g
RLRIZL5CNq3/04mR4sVL80eRm4/gJO++sbL9ZlhmcQGz3l+iq/OLDkJKlCgi67sy22ArfDDUcLVl
AoAMAuZ+MS48KeVe1zPxRIqm34YgpXmcBgiAHEwcIi3mSQ5H1UhUpGKTmKWzsJuC7ZLG9MGbIl9T
mxdHswMg3BLnqQHeOR4nnelUp1gbngzcA8DsHYHAGVOMVgcwsMiaZeGMbrzE2Ym2bP3a3NS29B9R
fK09yky8Om4qj11Z5hu9K8pVpOb+7h9wDE/T2oiGvfl1zGdpju4DTZnd0+q0hrrqXGXVJZ5joNYj
92Mb7y6+rVAaHAYeWt1qQWrjhh9EY1WrKqr9bWiI6IMZDPmmZIBJoSGyX5tdx5E6Pkgj+oBkEtBp
+46J4kMYBw3qcvRR+6zpatSn7aM+GBvSUcMvNSpZXqjvy+faEtmh6Qu8fHX9FoS81qFWjS0F+JfH
FMUNdol/ZpPh3k8aUY4+WwKoAfqka0t9RzrE15Cxg7whjuIWOJi6ydi+ApfWW0/+Jstfq83zbpZE
kU2Uo6ZWLU9it0HO37+/oxomu9syol7HMgzHNhgyxZFedk+kUpaG3Y2ye3adD26UuvHKN9VzAijZ
iyLh0YkahHZKPDHU+KbrIBXshLMjcRy8B4sGKmMX8Ah/mMeC4nkQINGqtSaevP7RbvJvxRJ7SPhe
khE5RzalgwJSuhRTw5kcQhYgP0uc/iPC4P6uMxD2IQBNrdHLU20P17kkx/slmgAzaVjx7kp1NmRG
ohaTZgzOv/shU+7JybVdCgvcilTughrnS53gNwxgOn5AAdo3GjljNTzGUR7u5aCBL6KMQdzY20m1
9aIa0SiaIXqxLytwmlWJbiGt1LCRpKZlz44VZNpW4NwNqIXdsa8AFwrcsDRYZTUoTLIh9C+xVg3g
vYnxiOaBfg1ZqV8lQ9ZaHgbBJJsVwuyzZcHSdkOyKBp6fK0H9eaGZ0Q6ZLfNLBN1+hq0eMOYRbPt
LANdY3KqUB5VLRoTN1TQPTab2TAsAdj/H99dZvz23fVM23bwpbVsy/rtrp7gBBRvCrJ4LqiAGy+X
x3CorBP2DtaJeiBYvx2SAqQar00DTuxppGyjeIxA8PA+V2jgKkYU60Z05y42NVRfV4aTrfXOQVaX
cqMHLSpdA2Hh5Tv1z6HMP9eVZr80muk92VG30O3BfsErtP0C9P+NE1XikUSehfhbZMj+REPgRbvL
EuDFOxqisrPegEurW1da6bzoeW/tA4lQInlqbRZtal/vtWztmhEOryWwAiLVUI8ahBSsA3Co7QNI
iIAfQN1ZQz2SkeE8j9zgxpjmi9nFPO/ODfi35RpQDNHkf/ZlkgeaZ9QuGECzvjp76jw+zVGO2+Nd
ahoNqBBwwsbc0LDukuzCJBKDlWlA2QFWHaN+N+yPqcoHqHFLB+69Lpek9QqJxFYHgXkFxGW07LXK
RLDrBw2pRTxo02GVfDJz8FySATVFkJtnvIwjA8noBMrStM8kH+oSk3RqrS4XqyjHM2ueRz2aRz1U
d//Xvfm3cB7uyQhsmJZj42tuTVnBNyRXYPIBMbzDqufBHt2FEyPhri4K/5x36XjMWwbwFR15ku9y
6lGj9yZ2yNzOt7NstvOKsNnqGk62Zy05noduqK/HLC2Pd3JacURkSx2547aj1p4dU883mxEHtuak
nOfPF1ug3GiROMO/XF2PYo6bTzzPpSXU1TkFKHDm9eeLaKOxWGl283Z1NHW+CpCdjcexN1Yk6qWG
dxu88aWh97pHfYD76uJcdA0YVInNq5s8t6L9NrYDf9XTDGEzFGGg1hRlKNzKG4QSqnbluGW/dt2g
7jcgzrBWAHdDgpclRPTdG8HOriFlq6PnomcO0WmylOoR2RThWgaBu3d0y0g/kUyLqm7hF7xau50n
o+9DBK5IF8D4C9RzlNojKsfKtT4UDjY1ttxVQfmt18BJWYkxuzSqoeEQYgOIt6LHWUTyuveyC/I+
3UNV2TsSoXDd0VH+ACde6uUnw2+XNLpzWVXYPwXVmnSz29kq6D6FKLcFRSxYdvKy7DZBZQ1nTzbD
2cePCXzH2rgwWplupED165Y0fVD/pff2uPW1Dvw0VZQhOp2Yw5XXQPMmk7SORgD3F3mPqp1hrXVm
iHMkXvyytnBmC2THM9K9SzDimbm7/q9HzR0TBzfwQwQMhWvp2D/gcXNXHjkOArCsQKJ8BgtNc0I2
+05H5HLvYV+A7ZXoTg6QHJoFjd04R1dY4KwOLSARz0bUw3+mO002KP/o3qYzZ4e7abUnZ7N8njst
QF5rH3v/+1XJ7WxOvffrLDogiwU2oE5Dzn+6wvdeUt0YNpktx4OuefzCkF68QimR/7VKQZlYmc6P
GKaW3gPSRfJhgy3Em6muCbyEsMT/amQlKpwz5wdiUJGd6SpzwV3NIO1J68cP3noCXVdUYtTL7dia
LOda0LRFisGbZUvg7bOVr3mXtzSmtgjTtZbHxXJQRQzU2GZ4FigYuNDIsccWkFKOmCxCVfAgNe10
ZyE0XyzjocjE8g9aWgEpaIkAFvdv3mmusABphSd/As6BDxY4mJNlAMbdg8cC7OS1MHhy9Tp4SrLA
XcclGxehB9Bl3EiO6QiaGT/KEfJTQ67ohIQqNZzGN10c60XRqgQRmoVI6oHMe0DHG4/UnZqor5Ze
AkAoGjaLf//mM9P97S3L9pAFaXquiV20AcLkv1cGdykXFYiPimfLEPzg28ICJOmASqqwzhGZTcwr
NY0hxlPuOZsQj7PrZGYUmr8V2VgvWNyKZN27cbdqbcQzaYrvN2+TAfySLzq3anazQ9KqhRAZ+20h
VK1t+Pt0mkSLgQe2XtCwdL7FTdmeKK5M8WfcbsUxwYOJRNTcBNqN3MpJO8eqgcaBgngav2tvZrAx
BkkoM+OlrdD5WN8J7NdUF/Fz5yBUQz3uKLA+0mQ6mFP0kN9oR8LmA9Khc6gJ8I8mTlKaPhDs3+wz
GcWHIAaUCqpdxJmaofcUu6tVb3w91OJJgxf+AGTe3o5MGjLuXWxEaFzowV+dJfyto7XbLrJTnIYB
+qdWzQT4o1CDlLKOowznZZCbwkdWUA1g7y4HiJ/re+OWyn5YijOlrq+qMw0zHi+R+uW99OCFemRI
HAJkBGqFcPByyDrA/5MV+dC6Sp98xFVy62Mck2VSM++lcIG9M7GgsL4E+rIixaSGaC+LNCzXoZ0j
d1wpSEZUmI6sB7Civ1Njkhr1mNbS9ysQfgDzZD1IPDD6xsGuhdTFu+87ZzSkKbFa6s4rCM6wFNnc
NKW1dlMUuBSOVu7pExeD/yVqU3YNbM38iFsl/VmAk2ZfghIVhmSEYngD5eWWvUKSPhAT6hCoAhr/
Goxt/sX2UyCZFEX9ooNMGElNXfIQxpq20d24OiFOau9Dgyf7DsjBKHMM2w0Y8FDg2wq5Sse8/mAV
jYlzoaT8mhjuSy1i56+gBt9wisz2Re/5wAhvop8eQmUIPJwiQDceqeIjiwMkpJYIGU31HSBVtBb4
gcV7qgGxXckfm2xNA5oQtW21Q3JDjEyktH6iBgw+35GJw5Jz3Lti24phWBHFe2jxCIcw1bAiPvjC
rG+HuVm6G9OLsm3rd9WLX4CrC3lY3/2cf8YRv/ViC+lvjZ4nu78bdMUX4N+zY8nBVr7QXQDw4+Us
OrP4240oHEJx6QewL1gNgrd2/K0NAgQqBj2Pz8PwjfQx6I3wt2HVhHSF+4JXgXxruouoY6+QbhY0
/qWc7hU3529Q+ChYmGbN9xmahNxlC0RHI+B5E21EOWYokF/OEKgHKH1+soEreXKAZimRRHxISJEo
G9Lmuh6sCxY7eNlAIQZydLIeLLiIF9G8sW65fqYurznq/nRr41qoDgw1R/+Q40+7yATPf649p8p+
tn0Ro9AtHz/ELUMsgaHqN7ULfuAy1jZGZiGoiD84CGoYsH3KSm6IrsosEfK021MwWogWzARXJW5I
q9KQ9tLokdW5aotubWSgCcXJlQ64SxfI9XMzKpR5GiJPblxEIPhbSdaPb4Z/nHOjv+mSE6cpf1bM
7UDIk/7E4eEI6l5QEB71tGqiDdPC9Kj5LTC9lJAaklVhXbpL6krqgqP1CpK2EndWD4iTsvlJfOeD
5kXmJgcgBBAT9SQ61flSE1Wd4VVKySajsEK36osAAfh6geMcpSH9NJ/zSNtn2EUMTladbjWeKJCd
kwMVUwFZxMh3RMEbtb/3q5EjbyBoASTqleygGWa047qLMC5hZvA0lcWC1Gmcb6s4ag/cQBnCggue
IcPCSFaIhLMzV6ctqJhy8ehTY70pnoQeoSDXq/pymwvWHtOgWaVdwwecBWJXMHXDwmVIB8DuZxrH
ZIA9OQ5wCy1f+I6RL5DmES7ZEHbXBlGvK/V0G+xeo430Zhp6eDQ5iDfkPwOOsB7ZAagNVIS5PTy0
Q2kcJhOyxqHEBgjxPagsf/kjuTY8gH51uMziOsMjTBbfI8dsb1Y3UZh9QvnaVjp9sDDqRC4oRT1O
w+JiReKBstYpNb4Js2cjLp3zlPPeGc4aLHDDmobCBYVHGcoHMqVJ7/YkSpnrrH1U6q9JSfbKv0P0
6SwVz+DsefOdvPsmWyQeC7xpW478ZmqxuRyMoV2GntYjuQwn39R0QXsYkQV1nkbg+Ls4JQ5DlQEd
bWsid7Zgf5AoYPo16Z8cSZF5Z5qF8P/kCK+zzooh0WMN3Iqd0fc2juOqcoLpViK/zu2zzAEATvje
SlRIzzprg/UDNztcnUL1jnVty5UlGZGHv/tjg1w3DHtGAolJiwTvtymSQGmzQA1we8CY5ctJRPAy
JFdIc8sKGEsbrR1dvjCEn50TQ2xmuBmyI59S2WWD4o0if0hh3NQO08QaVKpvS87zyES5IgfTDmW+
tDs75Wr0gw+dsC5eXLRHN2nWsskB/C+G9shTkxcLuxUeAHtx3HhksQ/uE+pOUppEYzWzB3TUflLc
THrzYvC9jvKYox3+H2PXtR03DmS/iOcwg3xl5yB1K9iy/cLjsWeYI5iAr9+Loiy2ez2z+8IDVEJL
apFgoepeE5QIwGEPjDD3dqM9jDFePH7NdXNENwthmGQG9oro8GS7WRg7/XkqbLB519mn3HT6o1Bt
xUWnoz9ZDMZp9OTcfFx/tCznHjby+H/W5m7lRZEa7T7ixnBeRJ4DQF+rZ99b5W4LFCcgRWx2K1/z
mi0tY5Y6XonAAh30Op4gHbpYzjTqXT7iw5V86w16FpDCMUe8XpN6HtoVbmx2ijQoCXk/giXJ1QFv
gzBLLBrdyYTd8W2oQieAf0btYjoCAtIGhuTGwlnIySv94sqYgQ8GBPMfyZht8t8tXMCq7KVo4rMO
APbAMgv2s45ewjTkP6zMKkFpk1q4E9U45IwKG8DTHntuU2cEAZflfpjiZLREKe+281E8D9SbrmFr
7mxTwbu/pobxddgZ0QP4k5JHv668lRWJ4sdvBqC4Q2GJa1zeu4/SgZm4W2TyC0rs23PUxj8rVJJs
a0ubrLc6zn6C4pZtPQe1nGuLWXwtKuRRyTgMbUAAf/iRIc2K2m/PE4gu3rXDMlQRi5yJ7ZhuZMoE
wCQLeaVREf0EG0B9oQldULYLQEXWcmBKwWo29YdsP8YpHgXKXfaTvArX51fneQlF5kbSj+gDlHy/
WHoJy3YlMlt48cgBOaaDhAiFDABGVAs0/dCi/hqJpADQCMNhSKYJh95oQGBgODzRBamV95H0vbwO
Fs2depDGVe3Ud3dymt77LlGXeCQLfWSjzawyVlrJHnB/wVEa9mRhYANpbxWPDaDqAUseBsYkGehT
SjeY5zgJiR/RzIa3aWU+Mcu68hi3fRWCZnRZwsxhART9Hqa3NBeQDUCd1BXPzQCI1FZhpRKXVffb
zENJlatQVYkDCynb2ZJmyo8N/GXiw7CPVaYPnw9AjmoEAi7xkLbgCgoHNOuRgmSkpQuAY8RDhtM8
wBw1/WoJcGdXRgC4syc2rhffJcDg1SCpL9/cjOMQJizNPXeq4tkZ9eIZfe4rlAXkVxIBUcY6pT34
OWInqFN3A65K79KiiPJFNabsComslmv1MUoSk/gF+92Na3fehUSLBTmQ7CPGYlGO3XuMDwuK8adV
yOI/V6l7lKeZ1Vij1k2vHgFP99VGR+aeZgPK+wG9rBSoEpsVrcHA6tSb3raSvb5ywey3vnktmV9H
eJfrIIl0jPX8YgI6waDykrRIHmWberso7naxieKjaV/Z6RqlyuFGK5zoK+r7t5mnyIhFgsdvaWvq
nyz+GsaNtZrKcDoNwi3fqhTcS0o+RmkNstkond0NKXEu1I7+BYwU7hPz+k8UthjzbOuAuWtHXh+r
MNPOH1C2CYo3tfpg9dZK/rYKyWkVvDxvTN8/oCnhqyz67DkckgwkHj7AFfEKu6bprJAxyqb0CZyx
ygQQE1d7jP1z5/0AmaVzJenUZyYYr4uvMVonkdf7iDPPpyjvg7ip9YMLnKSN5qNDJOPxtdCY8Vp2
fXJ0vaLf4O5afk+NCTeSMPoqJn1AAW0od31o2V9QORuQgd6NzQbA7+Uxr/r+1fGLJycNi+9gfpCr
oq/rBy0yJnzHe45SRSiENjSB9HT7mvgAJreHbGNVyDI0kpfff/8YBhJqG5Krj6Fy3OdiHMet7UXH
NB/lheHP9uL4Y7cuUUK4m6ejDmykzOEBTUHWG2Jf+hKz1HkmSZvaqDUpmu5AU46+yD1SPOOKpnWW
2E94Y5xnJBIO2Ex1HYSMhhM445g9WupCI63/KfwoPNME+9t3MQ4Ms0dtAleAGO3DIiczuvBBB7OD
O4JbVdne+WvAR10lfPDXi2Kx0wrs2QXOeFdLZDToAxhJM0Blxlzzn2WhxUTD/+NRcGA30KeLXaHP
P46WN/FjslssEyDyPvBwpsQpRckPoB9pAvCM9PFqmdv2D5DqdqgBrmoNuzUtZ8Z20PoW2y0F2e8M
Exh4jdZek5Audso9Y+vjnTur0g2QgNDrjm3rZy0KN4TKFTIbL5JKzn6TRx7kZM8tpOsngcyOcgLC
u/jGXDHhsIJPB6/s5mAkX5w+Finx7nbKHdHsEtWxb1v1gTuucR5U5z+JppA3G7wxdutEgQSQbIyb
5nGKcJ9PJfDbSZbUwkCLhunPkciYFSN2ySLJgszzDHDIq6hqjTibjPPspoLypGw26CfDGupT0MVv
9QYIdD3K1iFyIinx9UHnX4wTepA4Dn+j7BFHEM7gP/Wu+wLMT6DKxExurZrVO03Cqqh6AFHYBroc
JOg0k+7Bz8BuSfdvXhTTvp/KamUIA+cGKIV8SDqWPdKd/F4bi/peO6BkZIXzFFUU/Styw/2zXVb5
GViC3caQqL0dFEmlUOyVNErKr10YxZc+md7FzYAjwcWUrKJcANFLAoWu9zsdDM4iyR8sYJOMAe71
Tza2VXu34/mD3xUy2U0GkhGejZygsrsxZon82vWlu82xXzgRi2AVMZCND8grAP3MWDvEL0iMgDfD
QUt/gmbR2CKhNJzBqzqc9aYytrrbR9jpIg9Pikl0YTfPvbDoynXm2p/TohE7cpkSEEpEh5r1DlsX
9g/UZwPDVjrWoyV6oAgywU9jnuNuYVZAmva9PfZi47VTlwnfsF2su9GKpqTAUVaJzWWwSGjkI+Mb
GFls7hYFwo5738DTwcXNdYfaHECKTPnaKBn4jMskDfDfxNMgztZd4sVZAJgHQ/IcEvQ4o30GdbUt
8pdeNeZRkBVs17qd+Xeb1efJ96ufeW0/NYPm/QVwui92CUbUqmV/A2Oz/OYaaJjoBgCE4lwe+e1I
8FWoZeF29Lv01UOtLSVFaSbR6cTRlfnpQ0f502X2oVOW/z+/Fti3Li/5CcdN4EGQMfpCOFJSKLYH
Z5wiL4/xorVqCjd6kKUVkjwb/Hc5isHjf5V7IAhb4ji2dh+H4huRD3r7Kd1pdnKhlkVH9Cn+VZML
9UIyNftdF/nRhcDiyVLNFr8MuIDUB2kKYLAqXT4BDRDIjf1Koop8JTQje2uzsQwAb9b+hdv1KcsT
8KP18aYvQVoQSACpDVVh/Ch84B7ZsvmCp1690jRnfMERPVJjOb9aY/JsGZ33JWsnf6UVeX217LYE
p5cQhy73AJiJo7V12qXycxWWf7t47vwDgKQwHv5xuuIfvKn3n4fQZ2uzzYvH6Alfd2y+Jse66ijE
XBWV6b5xV3xXN+t/uMDDR+EQ5ln/JJ3eAg+M06wYKJCe5dAO29T2izO4WkPsP6zbOI6dsje/HD/i
GMOk8AyRjTEYim1k0sl9DBTPQHaMfY3GMQ8mNUqVLJpq7+uiXUb/bXen/dd4ZIfGWACJDW678WwP
hAKVn6MfCTQZUWjcThdtq+g52tZ519J00WqNANZT5oWrRIKp+oC8fXtsWlS609sv2ovBmZPha49j
/11ud8B+URck/D+hR1g70UxkCXty+4doyjTckNXENfsH1snTPFM14AVIYgBViFKhGx9A5G6iVsMp
t/IiRaUzADaq5VzlRophyD/1KDC/CZewMy1HPq0bAc3QQa2T+nAdOL8OBkooA2sy7Iv+NcL37OIZ
IC8jgefmw6Ednb9a4Kqz2agv8f3DYb5YFzHXsk3iVf8ARjo7TF0bZpv3GEymCQs+/GfTxXUElKXr
yu6Anyg70cVWiXOX0ukRyMFPNF/UMnKRaA9BwmPIytqTYrErO+4duRWQeDa9s1gi0WiJTkHuZMNo
t0iPdACPjZs1JWDwpU6CtI2mV2B5Olt/SJtjZHvlBWcrbJXLqfsea82aMjBF56DEm8nxtcoSADyl
5YpqGXE8VmXojP9VG9mUEU4O7dad1VTaSNqudzLAqMKup/LHZR4nxrHEEQcw2IwvZYP6IRpFVv0+
StRorCbjC40WrVCyO7slSpnUx3HwfjIwKayKwjSxHdfw7KXsTEgJHTuKtVU/auac0JmzPDg8QWNs
hANXZlT+RQBSPagKtB05akoyu7ZdULp/IkmD7rZZDMB7FIDKPF6RYsSpfOMY/IF8fMA5BzGQ1uc4
5AW4Wabi0CQZyldUAkyv2hMxVI85y4H4CnL3pNHczYAOhHORdtpJL4wYbRy2eK1LnHQMvmH8rT3V
0xiiu/GXTzvlbANcQn4sRxlQ0UfdDjJgwBA90FTiIXyWHu7ZQhV4gFvsVovmBZTesvxCmPpWMbzi
eW6cZhT+vsN3Rk2pJJgupS5vROTEYWXotn5aqoeVVdMNt6LfYzGeoe4pNhTyMFh5WvCcyDxqrg2y
OTTDhnueEV+UV7bzzFE8U79bfsxI92GJEx9vnZpV9Mjb+qrLPnllndOe4hAYln5cyG9K3lVJ8uqX
yefYi/PdhE6Ox0rj7xfR41Aa2VgQbYyRpgeLxnVcADGCmnu1yBZnjSdAO3TSYtaSAkgWPt6oauRl
c575wWKNe8L7eui8HLfC/22lKks5EJ31lwJlb4+lafBVMqXOZp52U/hIIzsZnX0Y8R93cprWeB7H
yHudIyeqgdDgT3uFdXpN7Q57+ETrAprifiauNMqTiz8AaYoksQOxsEDKwAUyQ4up0PJpjyY5ZD+V
yY0CO9QoyzfvJO11l39KFT3xTDOMzN9j5ZT+MVYySdTDDmStBzLxG3riDxloDz0gihrfHBP1lQmY
DJnr8Ge6dL4PtMJxQE/gh8yyq89eXlZImuOo/XcnEpmG9e7E8T048dJFycK6wmH0qqxRJYA/DuqX
5yFLNeCsFiWqABch2lhB/+IDbwm7UxRMf1w0mT2Zecn3ZGyw5F15NzWMQTtEtb8lObnPq92FWxZP
qMKaLG8+By2A458nH2+B27x2JvS6RrrnoYHccdaa5fpbG8nM1wpE6cc65yB5VlPTcLLnzPfwg5bg
fWl4+6XX/P7BSEegmTvSWQsmb11FCGAvcgUZsLxmPf852OgqEIwPrx4T5jqb8mJH014fUA9oc4GU
NrQW8HIfu9h8ohld9PJ7qIXJC0qcoMe+FkCNv4KVjf0eLOXR8PqnYMBQRxqYQMYlCnLQI4AqBXwz
9D5GZVmjqoBpnts4wXS80Nj5doOM8IeCRpXma1vR4KZ/4yzRGYK7I0gbEhb5pzki6XsDxTYj64pt
yIBkDpKjN1sIDjZdJwERklYWKOLzgC2GxlBgH3oVhrYa2on9nJhggOQjanBQKAxZp/AR8aC2T07Y
AP0Cs2g0FEpzh4ZCFptNUKNTHvj5MK7jok12tm4ipZtG/WZeZl4BrSoS1Ou9vW2nqj3KIjOHY4ve
gEMfOYdlrXltbIWKTdIbYZCWIDIzWucCcG1xRoNX1QeGryui4vj9QhpdqVnxs8cR92loSzygSURK
sl2mKOWIg6jFa24jUY4cLKF6Jp+jilVHYFQUu3SstcCOGHKN6pJGY34Ne+9cg5HjtIg0nEXuRjS+
BmSxOITce0bdu39cRFU26PtUgaIPcVHcxGVe9K1O8wSEF67lAUgFsLmjKf4x1cpRoWSt6GPwd3vl
YShH2wtybHmPPeCEKTzFow/gRVEbeBPqKWlKigLYAiDaEU8yyxCKZF7HkMfBOfVuCVBEXDv5qXPq
OjdZSZEPOzrqrccWd1q0Is+5sBBIxhewba1wu8HtlrRqSrZ0XIxeldlhtqCp8O3ZgswoxhLyI4Yz
itfMDPXPo4Xc6cDt+DMbMsCgAfb+ystJ2yLdHZ2rkg/HRB/KvQNI1kc0P5WbkXvsBWfxyCXomv3V
SaNPmu6P37IiqwLX4xOoRFL7Oqqjl7hOnJ0RCRxq0nlMX+EI3in7TdvEVofukPqBMVGcZ63hlXJF
EdAkjNMbrYJ3rYF50Ajx1mWJydri4JVfbi4mdvOiz8Nt5Et+ycT0xfWaEXzP8YAKIaRW8Fn6M01p
RLLW9R8qNMwBdC3yOpT3wG4ekuGknIcqifd6Uz4vbjcmBa/HE4DzA45zWiSKUF+mc7266lkHfr+e
xX/prfOaoiv8tc/84pC2Xb8dumb4akQxiMirddMk/tPQxOXr2Mdn5gFF0UbX/2tS2C5SYEa1J2Uh
ACEuOgAfpVMFDAgRx1erQECaKYcPd7K3Ogl2sSar9zFS70jCowi3SdnJA97DM04IvGuaWp9NaWRf
4i41dm2fahuaJiZq6bKyKcEBNAH9dbACW5lVqOI4WQxZa9quA0QEMGNmjBUsoLicme2eBtxpr0Pb
DKh7yryHSANxH8kqNCZf0W+LTCRH1p+mpBAa7k8AJf9WKItJa+JDm6ffNFXoScWcUZ2AVx1kCygb
NaVwj7j9t/aKKkHJKspH0LJpyIWVsuY2QFHgSurZSaAWxN/MYSjiYkAjujQU9M+rlMJC3iICzsbD
RMVNmoP/bnVJoyk5jR/TfGBAJzfLAbcmKFItSU9NWjVVMFsn7q9hhqzzrp3qN+al3r4CO+k6U5jv
ZuT2675B9jxRU5zkfO8k7y915Udv5WfN5dVbNMRAQTPSv8lDi3R2E6CstR4kLAhAWqGzOUBkd+0m
BGLnSioglhRdR95Km8x8J332BAzH5sTVhbR0uZPNHqTBFwivHYvlLFSxWhR0L/LZhWX2EZgJ3i62
0HS08nAzrAJfTPHJsZD1lPVkbGZhU+HcDN1wQ/5ucOsxj8lvtvAmgKbqIAPYoS/29C5bgpP6VjpH
R6VmfKIo85ypD7J8Gt5ZyEkomxt/UtOcNLMjCck7pEXnH6F3de6uCiTC4hTZTyLhIPYOT5guuK6n
x5m9g2ShAwxb4DGfZhkXgD9JgDW/JtIP8v03t7Hk9oksyHbSmIc8rMsAxKZPV7r4nuae0DHyuIjI
Vq1K7sB50U9ZHc/3RLr1UQqa7nwdgCAtMF4c7uSkpCQ1jcjBqR25dVgSzynrRUG+y3TxTdFciERh
tpNlCcTIuzWW8BnuZAeUN6Mm6tddfPagde/cMrf3cAqK5OQSYPmB7mQ2wPROvbu/+3Qhd/F5Fi9a
omUN2A1wQjg/TMJ62nKUU507dQQho2S6eO5+Pl9AvRAQdPywX6MIONvUEntuIBtbI57mB7+voKUz
i8WE/Go71VYOd+wVPbxiwFEFhZdNO5rShZ50IbP6IPMzpOTV069iDjsNZcMCwx0vrh9JoIi4xWW5
eFqKEo1YD3eLjEbC5RMKxoS1WRTjkJcXQ6blZkqyEGALmJKWFHWPlzzfHQXau36tQYocVSsopy4/
3cmlbjtnWYr1EkMb8XxHw9qTLaP6kbxlcrLqMb/YUd0+gDZvnYd9eCk8J7zQKOw7scFBobYS+iiL
TaHpL/iJ5XGxq3kjT23jn2PrDbwucmLHhiML6MYdWNhDoO2Dde/XxegdQNUauYZTeuzOdqQBCI63
j1AkERbOu3EM7iocStfD+xxY/u9+5OHJ/kc9glfEMNB5DxYpa1PH6FEDAFV9HnAbdw62O1RnmrtF
p61QvmisUN9bnRdFb2hwXuak9rnZHcG4taojMKStURNVrh23RiPr4COHGHKBUx0UY516CfSePQ3p
4ieWfkg5jgOVYaeFMKThYkIjFJj9CmENWQNKJhWNLou5PWrQpKB4RrGVfSDtbH3jTlKJ5wYg7lQM
cp+tJvUZSCikfhWxiycNGS5LaCgn9fc0n3+qCFsaA/Vyu4Jho6LpzYiXV0UFRBcN3HvH3HwjJfqm
W7QC4Z8S4HHKhJvRr+Gsy/Ww2kaW+Q+pnUFIQHgrS+nZm7HEH8hKs+bsqIt6MZkvPbaMXlKPxzt5
g5rsG7PZQckmlNEGkev19HZzvovpevlD34fZ3mOFfQJ9oAUGAAPvdrH0rRMYp/GmHY1HUtBlsaNp
gXq1BgWJ8LtT23mFZibRNitSULw59J3h4kw2y7TF9zlH0gQIhr99qpso5EF6citQMLCWRn62IxRb
D/koviQmwAaSspuOSZ+Aa6t541qVv6Wgdjj7eZujDwJipKferRj+bc8SULAr7mG/7LQ8/hpl9QjO
FCCnhqCBemEVzmSV3O4B5gp4S1BWq2lRVGeH1eIli8bmMUdSKojAbvs1F+CdyzJQqbO4179k5iwG
DFVyHJxwWpMVgL9a0P/a9WoKh2Zl+A4/CzF+kmGJzpoh7QDhjgvJ6ZLH3e2UZHqIHbl6H1/M/tXW
bdB/2Xbgp1ZL0YVWoLX+JBvKKd33Mn3615B3H6madGODpCEY2D4+K5h0y3WRY/srX2pAMx0BSpCe
6NIOIe61/ZieaITmcmvv5vGWlGH/y4ym4JvrKpTBQ3jnRrI/uSx2qWbzd+cJyEF7p07mRe7iLdNU
oLBVG8Re73T/OIytf6SRUFMatbgrgiNAzefhnZ58WOPfeutIIwWp0VjrOwUZmxZ26uhc/7Ug2dxN
56X+3fxGzyaA6upok9+gvh/gSTgGDohhc+biBJMN9syA12lOJCWazhv9H+elitQ1FoB3yH0m74yM
HkuRA8XzQRd9HN19rjFksBk6mnsOCHOXO8CHrkMZPXTeiDe1D81sSBqz8gG4YAIvi3xIRhedFHkZ
ZjtAYKRB2gEjMcJTNUDnZeLtDK06NGg9PnX+YKGZ1Q7/l5o1+XMXh6hjygR6M1s+bBP1ar7saVBN
kKwEGFXnd/ZFUepjtEKbrT4r8o6jLDuxvRB32sbaVlHF0dQOToY0jr6gwTt8Qr4L9Sp5gQd6oxkr
mpKCoYgFSJqut3UyzZ/t8AT4FjayPZEZyfl0DrsmeaJJmgn7bDbhZWo1dGbJMtV2eS1B7aJWIRNd
t7q1GfrpHDYZ6goV3QKUfLZ+CYGiCzAvy3nBHwG8n+Dq2zSKIABgJYDptfwXrdLsFxJ92FfKwOHa
rT2S2ABcECDuVsE+7FkSto80I3vTwh87H+clKjaZtITIaiC6Mn+8pI7gyLT2ITpKOm9tT5mFKqtR
Gie6APHTPCERCx5ErXBXi+LGkLdWGq1JdSNdnHT0hZ+swUf3UiJAB9LW4Hwy0HT10LWD9TCAbiuw
c79GY5ADeLEPBU1xyuuew/qFJmS/WNEojKd4i+8JCKWs8IdsQURJx4cLcMoMqbIcQxLiChhlj7Wv
2fvlFHK2W/wqBfHABNv3ZocGhEbDGZ2L4iMUw0zZcLoZTtbUrOPM1wJsz4aTnojcOZOXXstphcR/
howrMJ2xnVJwdk7thyckAMDwQUMjvrIMRGuktHMN8sWORuhdQoHFhy8cao5fW1dmxRYZ1qnaNYqs
OtPrx6JsOXD/C8CzI6eE/kzRbUbLAq2Y6XZ7repvR0mX9LMs+hjd2YnffUejxytFOXxvpA6QiMIK
sQPXkXn0e6C86aP/27x1VeIoL1G0R/bJYK3QcUdoJDVDirXFKSLNtGbCKVcaF5t5yhxkByUofIDY
i6qRJEK1Z5X3B0IpKUEwdOzdqAtm0BIFbgI+oGNu4W0hVKQliYZ9J4Uji1Hv53CEeVLJCViFDL+d
hqfaAUVFX1p0dbMgLlMf7D6tvyryRt8IhSmtqwsppkbfom/FBeK98y768CeDRb7EIEUnsfN4hxX1
p2Y4UnstNbrmZSSBC1UVn+PRaXcku+uNpSkpFjeSKS+hR3x3J79pxyU7xvSHAUVWewris+az2Sr0
HtXYO9vScIliRtgaFXxC0v+mYQ6k2aq2JzpQCxxdbprqaO7dd8vNnXOLjkYqUFk20WHuqJttmOrP
y9Fq6qObV3v57yZ89r9AujxTN0GDCAg73XR8864Fv8kbY0SVYPw8Ax2hXlBsIt/4p24n+5saIPVp
f0stUA8nsfOa6ZNYA2qoPODdwXqOJ7sAPDb4ELu2vURTPH2WndtstbHdNU1drxZOmRkvGQeC70Qz
btKChjjOwSj3OwLzHW/NYhcCuXVj4K69GnwGksXO97YNSL4fbVGhYJ2GzAbakm0M7xqUTaAvT9kw
1XKetIAYTewJFQbxsE4BbPma4TZ7difnR6xmJKqat9YHrBJNzALtHGbUsCNN0UHTb1Fel28qA9C+
1QAMoNzg5bWpGd92Ar1zqAxA/iLSgUlRA1jJNO0Ox2Ve+/Dffzn3nkPaAKA3wHt8IAF7Pg5X7uDV
moRVKQ65QZZXmd551HAwY411vS3ALfZWFxqagtDIY2UcjEaeCXg6vXLBisQ8lANz9jyDlZXAgzmh
kvW5N1zcq8Ct7J0Ghz/FmRld/Ril5zQyW4mODGqlAh7m1VMXUjioe7KBC+0PyMmCQhDrjEyxrCt/
txMZfhNN8uYA5QTncWoK2ibt2Lj9U6iCsJ4jdQQs2QCF6tMVeCHdjg2DFngO4HgD4C+zSzocSBmq
I/VInY7rlQOELFS67mczcuMj/iDAjACVZpxw98K02W3xNZWbUzbdng01ordd5f8foBa+7t8jh+GP
YXu6rvse8x3n/h/KQ/pKqwDa8VJ26bBP1Bs+61tcuA3yyHmo5ovGSdV7XlYdSLnIaWr7QHELFrc8
dDEH7xau83jRzUtUBuANUktHgdrH4rdeZO+oj/DnKJbn58mWDGrUne8SrZ1/ArQl2AevdY6FNMML
x/nnU5YM37M8a77241hszBbV1DSNcZIcghVytKLyqI8awLGUFXAyM3TAxtolau188U4bE2Bnyrtl
qNUJfbze40TfCGQc+TuiapsZ3bqoPGjCw9Za1WEvCnBXIlNYGudFXlk2SsU7n69JRhetlSAO6XFI
bxSoACfZvI6P4vzFLsdR/qGQ2EgsJHWkLXV+8BxfPy/yRq1TF0CTXFjqBhPU42od4NxgHfqcE47D
AwG0u3mdrnkB1nDzGBnIRCp8le+JyV5UF8irl2X8UCBXsdUNr/jG0x+k7xx0oBmheOodfK8U+Eyk
LrwtzJXp6c6OZFlk5hdlQUS7JGqUBb6y7xaaHoE0qOv3k8xkkDke8J8IsNPq/8YS4jrDdSJP9xD5
4tEmAFAvF9oO/TxoF1c4ngS5aRcRWIJKrdrOGJ4KyLPTzH9SoVlHsiD5r7CzxML9P02mxyUM6gjf
Qy84oUvoJc7voUmOd/PUAFCklwwS1dV01WyU9IK6tYvPXXIgNvJZNKuJhZwu2CfG57E50KR2AO6C
d0Fzw7wkP4/ojIoT0GJgK53heFGJ1Mj5GN3JQqQPTj4H/skvq8WAZHY/6O9qmou27o4FoBoBOeXv
uRz1by0gTJJQtN/qfpArHFRY17xJij3XQBXkoU3+EoGGaI32h/wLTlteDVGj0bYEgh8Ic/PdiEYI
oC7o7ifJK3eLXiV9U3gx+yQ0s9+idS6ctdwBvVGniXqrhTDGQZ+zaWtb35JvqOHYXjjjtHaANmPm
UfFg1Wb+0KW2jR5UNSSh7GxvxfHyuLbipphlpG1aEJcHZNN74Q6c09lRV2GWWPNIuY0MKL1W4bws
SgrXydF6D4JSfJANtqv+hwAS6qZDcuSipzwEdXNpvFWy1HBMO1gXumTC7C84SJ8NyLZHQfxBMvu7
xU3fDchM5na+AVpMub4Rdj2ORLWYZ3uyQXT/IbfQNJEV3roqo+mYs7L8ZA3akbphChGBYF3JK8B5
fCqQRrHwSndC+1K19jmXa2EV/qmKQ/cK6ng8sMYp+Sua5Bdd1qgB6HX9gKa7dCuHvvjmD6i+Vwbk
KfFTz56awDMLdaQJam+nL8Br9GbPGO+D28TE/UF5kgF51n3ab22wungcRcpBwTU0HNX1oRdFfKWL
VaMKmYHmoOU5LzcWWjnAeASuy8WERng3UQlG4xE3VkTiPC53AnDhABmWoGOabSr9r1bm5mFQ9Agk
ypt8PHVu+ECi+VPkqeOsgB7CUJD5yy6MWIZtg91G5t6tQIrUSlfTVm7n6afWyA2wViANBXr3Cd1Y
tRKQlPRunW4yc+wPi2i2vp/P3iSlEHmZP/eK7I5EEgDhG9SyYIPEgBRiqUvj1t5KgHx7tchQ8s5P
dPmTTFewIiihObURC3foGxL1HI88lqCSIYW6yP47HmkXY1r3bpql8kuGp9K5rlPc/aSbG4Ao8vQz
drLpsSj8Dc1Ibo1Cn5Uk05UZjXojzY6A4NqEzhQk8dbLQQVb413mNGVZPI9I5ioFjUw/TKrgTv0n
lzsZQ0ddFdSO16wSYRgrUlNEiiWZnuKtHwjdOOTsTnTxFWw4GMAM1YQPIc0JJnyZLtbIr2cogEmz
Ndmhc8w61thEf8Pbzw8rjscXboX4T0C7KCjwmuILsMxRgWkjpeXbgO7OcxSlJcJ9dlEGvktllgNK
O7SutofC7bQahx+TdjWM3v1Jph2KBW5MGavt2TTL43tTMwMCUApI58K08gC5gQR3dSMGRglKkGhU
g6tyo02VtrpTALfUPrgNeyVbcOUUoF1Qvqb/hhbn8GEWiWR8BLypPE4gTLtZgUyXFYoep2qLjEa0
Qi7810W+fC6sYoJU6IF0zMlLO7j7GQoeR6uwBJ72tqlB5AtAqQfVb3skcCNCRhIKHolGYc5m5SJa
zMCBMSvJdJGT7e9hSVnngEWh0Ydyxl5aXD9CLqLFVXlJEUbHQUcFLc4RizMeeujU11ByUymesNFm
F/S2Za+cJQ262oCWQHLgGl3qqZsecEbnr1Bd2JyiVBV40PB+fk/ZQ3MvZPrGBskUGhF/UQUtzDwk
myl8PLfPDraTbqJsMPVP5Neiqz4A9W2aHGwr/gvVLVOWrLoE2QnazkwoRDtHhrbKUT19nPc/tBVa
tIwneh94vj/bzFso3tn6ebHJvE7bWUPtBfYQ8+2U1tZbCYgBAN4mzUMiTetNIvWK4++3xOP4W6Bs
MSArL6mj3Z+cSIsjmD85hcrJVCtJG/v23htHlGb/InDkqKw8umG1mYiKlhShofgcSeOg8SZVmYQM
wJ7RjiHjDxgo8P5xFxutJO2PNKILzzT8Gy5zGqXKsLU7aKJU7io/ZTvym2U3QzK/C1mYU3e8jzvP
5+scZXHl3DNzIHP/4ZNQ6Cz2kOePS39dZDx8bC3zqtUmqIp46FgBycBQhBac2ipmE5L9D2XftSWp
zjT7RKyFQLjb8rb9tLthjcUJDwL09H+Q9DS1a8+e75wblpSZEtXVFAhlRsTkAFHFsc/7w2zq64OW
QtgW9QWNv1SOIY95YfjYswXLHdDgMWh3g6A7lmQkfz8GicKv/SW5WJhZK2MI5Y2ZdtsszMNgYbAC
L1maD+hYoZb4pYDqjQNFbviGE6E6/s4Nc0C0LSixJyZYgYvA9vd+5KcHZVmXhz/ZakBxgcRgH3HU
nYeR48rmYfWDGgxsEV05aNjVOeaQ6Ry5cfI1S9tAl7A6xEZcHUxsQULiZOxPzTp0ykOOBYRYUMAc
St3Z5mhNoi/JrYd6/NGcJqGo60kuogzpbbtcs1Cr4AR34G3M99gnCxYtrZ1GGzkSM8aToIToQkVr
u9HhagVwyhFb2LRma0ZHalpgWmtA3UYTAIyOnZpOqUMQgmw4EBoqNpBWvsW+1S3e7NmbVRkDCgK1
9L5permtUtEf9CERZ7CTqjUDs95T7Ni4d2SZ9R2ConioAdDH9e7RkMGvGsW7O0DyUE7aOshAAQT1
XQkZ76cuecCv/TXOhvLSFkM9q7Kyfh97nULiasQzeG794lY5B6YM85EpwpvdbSPqL8qqtI/xZPNk
+1hHQ3qgWDpA5LmGwLd5X6VOM9nzMjv8fR+OG/8i8MXuGzMcy+PQPPdsQ/8ni2lsp50FDcbqwZF8
rDTSkpseq+Cb2tGgNQumq5Ucu1ZfNMbKKjOxcfrAQQULVyBHHl3kL6242GmSfaMZeJm3xspLGT8o
G/VcAA7p09xdxpEfTz1wNKy7zvrJR/yybvA7p67CgzH2tCjh2BVFq8nTfivcoURZnR+YC/JQTGHY
dwY28g6Tg2y+bPqtrfD7zZ0WtaGfU7f5MwC8XpyeWaVWnc2St8Er7HVeVepQgeLjPk9AWaB0M/ge
RPHBiSIDKNgUPM3cZ3tUuZYPQeDkU0Q+BHe4t+TPlW1m4DYQMV7GjAbpQr4fHLwvEk/LfCA+F61I
hrNmRKjk7e0jOckOZjrQJ0KcUp69NecV2AnJThEy9pCwcza20uozi8zeW2GvF0yUQ91ukHcCj09e
4HbqxJ62lV4AZvPRON82qeVF77UU9pk61WcAzZSlqt1cxZcKeiY023RKctv62zwJlGC/6Mx/csuC
3wjHN2+c8Lbsevdsj5bZDPJiFCnm4H65sI3xFDfU0yCagQ6Ac/CbAUyMq3gcRDZuJq/NkIk9OcmE
gRBgcc/UKYLGPSRRfqQenTGowFhD4a3pa8aCPJV5fTb6THQ2pA0+zkah5Pj9EcPQ7wCnSpMEJT0B
9kA/ZdWSzP2WtjLHAhyscV7QFvcpmzpkARsX6ER6cHBRlw5FA1AzYwo7Nf8xTwR0xG0V4SV8pF5w
UFEdCXljMbu9wc6KvCkrvdkbjfPYQqSFLchLB1YV2TrhKKOnODyAf7uZ7uF+F1rhdp4rbGrsULqu
WENryD0mExyy8eJqxQIwyxGr1URoRehJ6rMCUPDaEuCcG6mzJpKrfKS+mppkpYMtssvIi4mYLkGm
wevtHEwnoLllCwgBKrgEmPDMd1oH4pUKTDjVxbruailICz6yVbhff4aSeV4R5iBGzleptzDFz1DF
DAvOPm/0kyNAEyOKjxoFqlaAHqF1AlIEvIJGby28omo3rpkmQGvAAWaDtSwLkMgNdQmkqdKPVNBZ
6ll2yG3nlXpT4afpGW/Ix2Dr5oWXFWCeqCF8EktqG6MhysMXJgb3zGy/e/JrMDpZtRh2WZnsCrxx
3vISNZJ6nN4ZYEUEdwzEdCEUnfCNlXbsoY5d9oDchAmtoXuyDBA42IISRC2pW44BgrM3Q4roRCaD
ZfXJSMMXJ1QmdE94y5fSUO2WvAAfsLWpIOeTulq4NUH7M5VTemNZ5FwbORVaNjpunVpm7a5LJ6lg
cp5hHkcOOkwzcF3csyiwdpkXfTVd5H8TMG8+OF06rFgBukDqRqOtsoZllybFXZ/2w0MrIfsFDhJz
QU6ypSU005s47/dgvtLARNCHC9EKCBaMhy5qP1pW3ecCL8u/+3NM/Bk9D2kZJKamea7cc8w8g2u5
xUH1sbEeHND0u7mPGvlBb5YB9p/DZVgCG3fRr6s63baia4CgHv1zP++G6p7XRX0/zwFKhOq+Nstk
o6OYea0JMLq3tvoCJlFsFkhXgZWKZ++RSh+gF9o8poJVJ56OBFGjHR/rlwaN+/sg8+KbygPMhuyN
jT1PgW2jW7Cga7dO2aIAEajJ9wH/B5Tve91ZFzb0r4zgKw+77PT3NQjDxv9V2slAwgliCp7r6rbp
8GsqdWaPoGdbtA99VWM/13G0QzEeeoP7EGWhfgvMDqp2N6k3aAcycWD2ssV1fxoz+ab2YCVgmP0c
Ri0hXYyd/HSqlvF+nv9qyDQbnZRGX/fJQ2P+fXaaHQLRX8Gm3Ww0kKNvAr8KFprbMlBLgozwo5lm
RXAmKx1aL9c2HufPUWVgK5GDTurIQDkXnKnZ2DlGhmnsbVUa39AQUbRBdT+NLpAPGWy5mSoBZLl3
U7M/NmmKtOrvHhUO4E3+3Wqj9FY6KVsDRZvvzKAaXvu2OhRVrj+C3yW/lSF+BGSnsOozbNDqg4HC
6kcshy7DTCNZQpoIexR0F004Cqe9sjjx8WYbj1Vh4XjQOjAnj3atZPXOQGkmENa48vMkTA8m1FgX
DeV2qQ+y22Ax/VDmPoXTL4NBUWwaQ11ykA25/2BBv6V5bpqLuuQoU8iQD91PwxgkFENF+BhVbX4P
dbKFNG2A5cOu0VcWqLM2pMicjF6WdqgNiuCNRy+NDRxs+yYlBASNMng0zSTaDX3TQS8BXd8wAqTJ
6mPe2Hioj6Z+CNud0xnFkpxkc2R0k1qmdiYTirGtHZ5eoNOnKTu+7FEszVKWLQsn619QE2CsgxaI
rqBg/YsjJPbQRNzecLuuHnDxrHMV7E0kwF+BxBEbI+6zg1dF1T04jxT+q7gk/t8iRGCHu6HW9FOG
7F8Cec7XGKRha6OQqMWP3fqECv9qDVycfIly/Z6PrJ+uyKfQiNXhOuvFZSju2VNoMbJ+jqEt2C4H
s31BIR7b2HbVhcsoGzh0n/7ZD/scmLWwOGhYnC1Br2vcG0NgbwPDUUBUuwnwk2m6Aqdz8oYdsnNh
O/ynBMdlabTluzFwviysPLqLNdPbtbXV7lg0EswErlzWQKd+Fa67qaom3dkoml4FFYqRQ8MKIaOQ
sWJvi3RHNmss+qeWObaoqxNEgIx0sGXwzQSn9YZCyAQRSdDKWKCIhLYzEAEgitqTwBoRKfS+/ttG
l//cJzcFkg1Ecsm+CVz3HDkt3nrX0tLB0tT54yXQiFs3Kc1H8CvvjfE3HcROucu1QiFn5vWvyG6h
HL2LLsL4GOZDr+oiDJTrqJMZonWAB+du0MGCEJmO88XhubWzDbybKz13v0TglsRX0vcrQMzdL40m
2BZrQ39VDsz9ojeQX2iLvF7TWD1J9I1VS3tNY7OgQj0wFDA25E1zLEPqMoUC9zjWsrG09VAxtiUv
oCT2auhA20ndCqJxK1tHYYTwZLE2Cyg3NnGD/X8ejdm0MRVgMP13s4B8E9BmY0Yg19iqFr62o3AK
nMZcD6d+PEI8YpR3Yw8e9MGklCtI13Y8RKaZbbDxF04Ct+Qwa1S3X/TJiALxekFqLMTJYWbdRhoW
u6Ue5MXbbQku9WXS9+BDG73Np7cfvQy67xcaLnkkN2UPsZF5vDlGYEME96XP2YXpBo910l2O/+f5
SREm4pG1KQBicXN9iwKa9iWUGbLJAL5jE101L6U4W4FfP6elGm7TXvtK1oaDc8KIbb6iLmBkMRiF
Yns/jYnUQy9b/05ltf3EQY9KMyeeswyboM6TfQqZo3KUmMiK6uOQ1zG2gx2IiMwOvAdCkIL6mmzA
QkPhvZF/RKZOmJzmcOpSyGwLSgsaPQJLoqHibwRVSA2QaMepn22p67rtQ96O7FxWZ92NUQR78ECO
eREV2vUUNYSudQf9hmkuinJjbAxEnje8fkZ9ztWPEAo6I0VR999RNDhzw9t+6Lb2WFc6X2ikp/wn
m0xRFmZWCSRGPq9Kukin65WMNV26s9/1nHblt3i20LRTZCRMgeLbxF50qJR9RCnjAwoszXMe6uoR
MFa8/oWpvSJnoxzrTmZqFbYAZQHA1OogMcRzmLxdiJITvG4Fyy4cs5JmUqK4QUB9fpzKAvfxSqGo
dUvBZWJZp9Tu3qapxtPWRcLPlp3992kn5xjRYjfx4tRO5kI0atC06Y+gM4ynlzm4jq0iaQ809E+f
QRbqjeKdcd7PP9/tiugmD4x9OxYK97XTHqlVj92/27oQSHssMIGzG4f9f4390zmKGr+DIkmz9dXJ
bapnpiGl26MCSGsAlHJiLJucJrrDPln4gE2Ax5S79qvSMx37xarY9rkL3ogyS/Bq65nQzMYtVMfL
6QMdUBiXLA0exbsmipGlrMvwYIKB+lxwFT5UIVSyuBZtqrFHJuwC4Z0w8TmIcDGJiKQG3EkRrbxg
l8U2aOQsWW6h7eh8L2TzMw/t5nVI6xz7tu7wqHn4HJnIyluzsaABjOrvY8eAN+oVSp0bJHBvXBsP
jlY06UNt4Z25TSvnOe510MazIP6meu9Ugew9WPyv8+V+rh6jNErWTVRCzddqQRE65sP8WuG2R01Q
un8HUZzYeLZTHOlAdmqZWfg7bnZTy/mMnuaqzahfFwDHG5DsXLI8FHe2EVo7SGuzHYpOirs2M41l
W+b1OyTI9njaeT/zUp3Kivdv0NLTliEkvG/xFyZ7XXUQ99XDYFt12QYZJe+WDmysapaWZqwhkehg
3fQPh0qidzBUOdCA/22vOt8//XMOf9yEDL2mWHVZ2J8FoKznYWy5AqpGRct/IIXDuxXZKCT0mNrq
wvkhOj+GBtDnsBry4AerHiuCMXSMIF8rS4TNs3so9qGJ6VyzPeoHIL7m2cdPQiGZw1AH//l5aERG
555n+ByW+BWIXfDaO6DIDicaP4Y3dIV1+Jxgmi/R3WxZYUmxDFxIyeg2fykaMNzpseXfObIrbgMU
7lKP7Lhq/TvD6jYegzoFCIkcbYE3lgjFJoaxpzg62LivLU0dXP1NnSEG0p7lBi8MznKOibpB7Xul
xSB2wdnIYfTAdXi+t5l6NL/hZAsW980tnZw+RinCFytWwXEKc+thx3UoGSQddK8W0vHFTcYfGLA5
uEaCy4PWZ/vWhSjlld1NgIkoYhPrq3FAZrU6ILwOZC1z6QGw/jkLTYpyA3tTBZG9mB1gkuq2Terz
s2Io31MZj2+EzrtzmCfaMm4S85vOf3i88t8rm+Vrp/LTIxDtxp2bxMZi6JjxDbVkp7iW1rPozXTr
g7xn1+ZZ/qSb8i0cZ8i1CtSivcBrVR93e4A/weDcSPEKCudtMZS/8FLyYILC4y4qgROIJcTmVW2o
TTB2ydb3bNgKhY0Q2Vv8joI1VspzGSdb6pkWKspYZ4IXUUj/gNr8j8PgmVY2Vvj7B/LwTzd1jWoI
ttHA766GoRLtP2ZREaCfgMzgLBfNabJM52BC/edQ8vQ0iJppH9zHqO/aUJxu5j9dJfp14A/ygPp5
eXDGAzg18GpATfC8o0n+mJoURX3yU2sePsXM7jn6wjPNeXGm+cw08vpE83TUsk31EwKNtg9yyIjb
6xmdNgHaukbwhZUbw+TJRqjbBaot4V5wnmMmqBsZQ1YA9fbf/vlE1KI5zM/zzF6mQCfIwfS9LBtU
AxcDrj6DV+Fe5CzemrGePkOAE0xGcfr9rxGDpsQUMRTVF45H0K5MPKBah1q+M8d7MFwpH+Og8Y8e
iFpXyFnKd1PVzzXX3YegxKu2Y1XWkuxFIt6HOi4fIGfmnmpb65c0j7LrH7nlmPeJD07mDKqUk53l
Fihd00zcD0y9ofY+XYBqrjrQwfls/cnmZLzF9TPGJEnx/X/sBDL7XxuB3HYNDuwYaErxya7kRGOU
xXv+0Hr3WA00J2irx2eIYcRnaoFh5aOVonhJQDpxR/b/DDPy72KowLc0TiF0s4bWeGrEIC7FRLmo
6kNTIt8w9mb71WwMKMBtXrNfUxhU47oFhczDmB3rqywDMdyVY+5Si41XbxoqfX3xWaC+ki1RrVGs
3N4otiawn6uJCzsPrHXcjw90o+kfBATmSmYd6cACrdunWrFmkCGYTMKqMsCdx5AktVIg5T9deRQ0
x4itTEjNY2e3CIajaLIOV8rYpEOYt+E2Y9qTksWHieylz7ehxaJDhXUJGCpMqzw3GvTEOarhqEeH
XgNcYFVgVQewWvUTT/l2KyAIdSZv3epgTKO+CSUMqH1C6WaasM+TahvHQIj7Q/F9aNLiVoo0f9mZ
TlC8JHjc3ca+8b3rVP7CmyzYQxt8gCoLnKVpAM0kISJP3cr8H+Ai7vzrWnR0bEbb3HJsICL0K3BR
XtoqGFA+e+/GjlDPsnG1g20AiEMqkJWGZQVew/LtbAtSD1AeiEd+eCa5SAUxyqR1jXOdGwwb6+CN
xmZnt7C4r257PRW3f3JAkL7axVVV4KUJO7+Bh91iOlC3o91fa/RcuY0Ab/Bgznud7dB+C4CJK8J9
hyzOTTseCqRSACHo9S11wcdcbf7+Y7auwVmG7piWwYBYdTxu6d7Vb9kqOjvquOL3duDdJ7gmzhXI
No921SLJNSKVxXi7pkPL8L2BgUQsq8SM1hBbZc+d00LsIdB++liNuCzgUI0GL1XIi/BRq313Y0jd
Btw/6s9OCuYtlwP3eVHHNtWfUSkaN0HSt6D6tLlcjercHCdsdlFm7q7jFDcC1Feb1jI08x7la6gB
8IM4O7phgXtHoUEL2BDxc9ZGP6OG+z+14ksY8/pHA9J2kOolA+RSCrVxY7xc/P2LxQvB9ZXJTId5
46XpQQjTta/AUyKMsr5CEcy9XT7LOE5usDwoD1EItv6owJZvUg3+wqkK9xsQ9iDCxpcoAv+5Lov2
xe2x5+foCSqWUXWwSHrfPfFIxz63n4FuPrHEO9nocBEzNUv9rbXUow/gBfJr0AYHxhivExp7Bkwj
3OW2XW+RSHJfWpmiNHyUBweieolliX/KQNZ860K+ZJGl5i8IBeXbJBlyYxlbznBwAzUczLwcsPop
DLmzxz4Z6YAXVxcKug2yFGb2MQQUcWWKaj4Etqlf4W45TuTUwMIvvS4Qa1x+5sJt2/qYVc1Nadra
LQMOEeXfjRnh/SGTa1TY+um6ShlSZL59drAPC6YtgSolr8t3KIqsF1NIN5QQSwwAJKF5KIaV/i5r
NIXTNya4KYBfPeu+lOsiHqIlc012pgM5ppgcdHkLXvr1ZnbPMdSqygCf3M2PV3bqen2THqrO3tOc
ZKKDqEJUNup2oK+LstcAmsPJr2LIhkWNWgB6AwrqMaSSHds3XfLDdXQO5ZvGAliiCo6mgmw7kvj5
Uxj4+SLu4/YnSGGcKG1/gCzWXFhaWB1zMPRrYql0lC8inaj3C9BDArOddy6U331TQpsItSt+WTTn
kXxxDexvvvQK1ZyDxNTTrYdvYgd2zi9+1zTGQRukeQrZYeqpJP8RReFb6UUJkDxGh7RnPNzWBahN
fdlH95EONTDP1HRAOesE+1hW8QSdRbkUUJZ55nYLwbDKU2fNkvZm0Pxm22aGeapMNux6pHWPEAG2
99zpvX0h8vQY2/H4kiF+BoZsFxB4yQ/zAfl9sEuHaa+jduO3B5d/nO/mPrUAYEECnpo06Mo92zgo
wrGYGmfLuB+Lxey6nugi9KJ5MWpqXg+bJ7z45FNzdl183vmjXpzlohnT30tDL054EXDRpLnmsySV
ij6+qtl4ceqLkRd/1h8/0DwzyG7d/d9vr3g2Xd9eTReJbks3PUBLIfB99eDyQLSIxEws78MoKPFj
LG2gcqES+g0A0VU5km73ZvbUpI73ospkWMXK0iAqY2yhVR4A5oQDd8v3HPjwvSOMDxPZrRpVqLXR
Zasrh2iL4ID3mYcruwvC8ltQ0q96D/TCNEcT6WszNHbIzerIcaG20gcQ9hXaie2mQ3p+S93E6V88
VnsQiYnbh8zRb0KvKl9liISWEqlaU7cMKwi04h9zY7SB/JJLH+qZCKvByn4Y2gTMMoNVvpY9MExJ
UdhH8lrxsjA956VpwxYUXOFWxpFS2Spy+/s4iuNtbwwgtgb8Sz/GqbwBLWBxl0K8cTq0EINY2Kzt
dqWdC2+Rss7bg3rsG4VMttDh725VRADbjiEJ5H12KP5sFmKca55QWBAeKPNkx1z9KZI2KghC7SGy
eXVukkIgMSucNy3CpkLhAA+IbZjhPomtr6YRum8BCl1XDqprD50q62cXKNBSKecNhAMWVNSbDTKj
3XJe380a4IHAk8dmSm5pjTc7KJi8EpuUW3JcTYCnd7pI4wg7JFjn7CND3TRj5Tq+Y3aCsD07UXdq
ycJG4aSer2cbOeoxjlp06EXf7wywXdfrBMRsD12syget8/K9Py5J3XYAMVPfdnJZ6amxnfpWKpdu
BgURikY9ltzl6R3YU6AHgZIx0JY5JtKdTZgdWVBZu6krG56fKhcq9wsKoj61PF/gmeuWUDBwypEi
bZxjigxZq3ZlEaqFZzJt7Yeie+0tZ0u550QxY1GGMrwvy1geVKxXoLgHoBRoJvwHY825AV0ow8tE
YkDgMYm+ub3YhgJVmtiSr7Y18rw7r8/Ec16pEwUoGaQA6kBbax4Z6UH8iHrgeJEHYKGUZviL1fVr
JoX/6gtZgZfGMh8qB9QtyKfJs9m41V53A7HHKy8/81SZ6wb4xUfpgPXF6sryLerr51JG8hfk2Dtl
DNs8jN096mdWVquy1ypALlYV1bBFpXn9mmBX3XL19qvEY3al5yw96mHFkKHHVkCVtl/7XJkLHbVM
y1QP5LL00wj4YRQUNHERGiuX9/GNV4GqDKV+h0gKLztiyddUHTZnR19Ul4Gxanh/57iosrNCwPQg
96B52GCDSHjRarcKonRfJcRblp1ptDe1AYLKOkUhGBZnxlcH4sCZb2hPAsX1e6kgaG9pnv7uxCfN
qo2vsYvspN8sM1SwAMGN39VEeerIOFhXhqgXIWCU7R15hIRA27vtV/ExCWvEyyyzd6ZiWB6BlW3Z
Nf6hg1jClvVA4WFPwakPA5Qd6x96CNYhDUxey5YlDZCLrbAfyW+72NRatHZ6V6s0WKTYtLf7CDmN
2LKe9Ez9KIQroL4g7CfUpPTLIoDm++REEmKNBKi3BiG3/cRMN91nddUtvTHYirT8rHr2nYY6vEoe
bECxaCSZkLr8+5lcD3d7mkv/rzPRbBFYof7rTFOAQDb7828CKf4PCyXTwrT1DaTW6yMfDxqqaKaW
D+oi0EyNfTpM/TlIoYz8Ijwflu1QRxcWGnURBYKl5cS2EFfWk41yn3U+SqHJqEABbBI8Q4I1OPzT
LiJT+9KXdfgnew3epoNZhNmaVcF3XKLaIrRLsPa6Pmb1tde8cfoHr476UzzawaozvPt19AYc+/An
ezjI/qFGMcIU38bJPcN+Pio/9JAHyxTo/0Wko/aphWAXgNFGIDaMQ2N76rOubU9tl+HhRs2AWKKb
XgB3kBcbsplZIj7cQtmYxKoisPlFl+MmB4XToTL9al2CCB4IHPBOk22KIRrp6YypCr9C7TDZTp+F
IiurBIUbQyHzNqv9hymLjSdTDW3aQ0U5b7LRQYwZ8rl7YRPRNui0ep+CuBo8Oe91HlfQi/DqVxdU
8soyFCq2S36DO1++IDtvUnPtGmW8S/WqefUqBzzzqCttmlreIUn0FZs5zWtuICXoM+5vaFAp1avo
Bxv6YUbxwAb7tmjrCKWpTbbJY6GOdIAO8rDr8JOgXlgiy5C0KQoLewjXoeKtgIGsQIWj73bmx0Ay
ZqUHrL7UktU0iIyuWYMTlObDU7zYWnhXA7V+5op3plhxa9Udw5steOUBqzKDNZTZ8qXQsxRiO3DP
B9CMectmqAtQkdc8WAe5ZKu4KSTgZ7UVrDu8Qy9zcGmt/HHLPEGB0bZ0s5OLFCpfe9DHOphgreZr
cgMngcp77doqRRE8UQANcHtHQ0mOatZ+41lb3anlve7wX2BS7d+FCKqlPmjNmfB5bVblqw5J25Ud
utXt0DvvpdVqzyguiQ5uDbph6jZALq2RCUOZLkRmnlsTkCs/50BBjcGWErfSy9L7QUXeF8iHWWMQ
TZgF1jv1aEJLz+wldQ2knqYJqasVIL6Art+CJiXTOGmOYu57SG97XzJ+Q2f+56fsPKzaaNKrT0ld
SDfFF59SN1HjjIqcaUKOl/SyCF7++SmjUPnLJEolGOaFf4yz5nuXCLUB+NU/VliyHslOrf9h68vr
ofN43HPBMW5Z2lrz8gF4OxRdtqxEEU7bo2Z8CPhRlD32nj69muhGwZQ01lZLnsnirXNsvi9r31mV
SVVCJaz4hUwtnsbRMNzFBTaJQIj2VrQC2r5QeoYILLo73Bo/hko/Bih/HIrXgV9WK/o7QPe7PWiy
ih2+AHaYDwrlcIeilJa9JiN+kuAWpWbY6HkFMvnf8Ywhe+03/Yupy8gEuAwq7ho4R6DOhSRotsiZ
BnT0SIud1PgZnHD3B48lqCaDTSBQKV0OXrbtM6e6Bdgl24EoCddECJG1BRJI9W1RpuWuE8ADhiPs
qVcCnry3mh0KOZMPI42m6Bh4CtyM48UUSFP0naMAuwohONWJ4Vgkxr3IivKlazsUaGHDNLKZvY51
Lvbgx76wxwqFAMgsir092lWN4jPo17+L0U7xrR2VB2Rp3QUxNTUo3YsMzdwTl9NM3jTgdocE0QjB
/AwhLiczASmoKRqsHEA7G4IlcwXSP7ZFsaO9cmPmrrAWau6a0GzugNCpzyOliO9FEPMkh9uApBb7
S/pOmDXoVCImqpVTQwAo6otTk+YpnlBjUxYNsLx2vJ5sfMjgLvG1ri4iQ384YftE7cidKxuFs+Pg
62jpinbJ7TxbBRl2Rxfkv2jSIBrOcmzIDcY3rjUWSiGGYcnV0O6oq5yhwA6IpS+om+W29Ri477Zj
NQ9X8VhNW4+6dD7isU0SLVGHWtbRVkHqci+8Qd0GCdfA5hbe5qanbslEB5ej/stFafJitlGIMiCD
HYHAYEWOeRjujhAA1wJvM9vScdI+Y19a6caHeaamz/VbA5A/qBsGN/NEVWS7p6iQ69lErcAxBVQK
zR/z1GSHZHayUaxqltRVEYpQIIaA2/HQW8M0C3nohKYcs2oNb3dko7noExZDtHdAMHWap3f1VLsJ
8fb1+bVQpLAB7I74cPFN0dQa+Mi32K9SADECTqRXgXeIU4G8OWpfv9qK7WUXQfAGaPtlWwfqR1Ro
0cLUsEvLHMi7OchN34UuamW7WgMxiOTdqTaachMaCWrf3K6Ehiv0TvXWfCjroQsWQMehOD0CTtbG
Tm9c2K8AzwzYyGPWvYxzY2N3DlTKCglm/b5othoypnd9lUSrDK9arOD9NpXg/+ZGF7MFNes+3UKD
PD9e2JIxZgCBn15k/Ehh1YiSJ3vbQDVdB5ct3irV0nPB1mZYzbBIi1p7Y8J69/uGfVdxfcidQQUL
bEQsdKx3IHgX/Gqw3Qi8rwwPPjgUv/sye/fw4vbegIkEBZqhcVMBFqOP+DNHg4J9XkftoiH0GBmT
EbWmM/1GS1R5cFDgdGONhzbXrf8ByXTY9fYTBwiCc4afkWGY+jUYwrbCQHEnae7dUvtCpJREOlmP
JJTUElEQg6JtsNbkJaTzHPcn2zzW40l19FNUVuY/SBuydyv//NmTY09L0h8kMkm+sZdCwRUaRg1O
W4DG1EBByGpwpbmpRgpTL9PbEwoovisiIAVMape3zLzlIPldNizV1zZ0ENxTMJTOuh4//EUmcs5B
TsaIBTpI9QptHft2C+pmLYHysGPdK57/AEssu4dQVbLAaqc4DdhjWUMbNPwiDTx+mhqP2PC9TTT9
Z5G2xSIugfbVeRVt6tjwj0Gausu/bxba14RpBndAuQ9BJItZHrPdqyQhoLNRrNWyuK+BcPGwist0
/bGW7B16zun32NXfVNuxJwt/x7bLZLxjadg9/S0A7w7xzaCb5SmDAvwSmYoWP0w8WEk4jR6XJm9Q
8Z64zWa2ldjA3xdle5faKNzM0hy4xCg2v2QgzlukIFwD9sMwpu7sBeWBvcB2+Lgd19xp2qnnWvwQ
RXr84LqGv09DqwDCCl1y+FzZKyiWm+vZpnX5N7MpyyOZ/KYCkDtZOmGIdLSXWdax6yMb5Cdo+bqC
sf3sz+6qbh7CLESxK3itj3//H3HzX/kyC4ky2wY7IHc86A9e/ZPChscxU6W8S3Ts0hojtLhokYLx
8xKEQK2euEgMRLuwMeWxKVuIasxuX6jQXDRRzU7YulhBCwnsjHXRrfpYl49hZ4uHgb1hz0o+tn4m
gZZhyG9WidxRl7HeOhq1BwD86LVBWPsILjRwY4XemUYleeFu4lp/jnIZ/x9l17ElOY4k/2XPy/eo
xWEvDK1Si8q+8JVqapCgBPj1a3BmJ7NiarpnLnxwhwOMrIogAbi5WUiuipXlg+l8IYPuI1tI9C6z
Jni1rgsDhbJJgS9K1XW8C1tsrM5IlDZnamWqJyjzh8zJox1ZcxwNIZvivLH+o0qGBk9ZTW7rAuwx
NU5u3kzLRpK+aF+NpO6PbanLdSd94y3W5HfHaIp7iyf8Vk44nLDH3njLxGitGtATn1A6VjznFtvT
PDStDsjgLhqePXYczVybttkEwliZ2eysadUOMr/DoQUlg3EhH10YNnh4E6jaNBU8j6MeGswqS2tD
NZrlQQ8tLzVtnTFvP3nQHJOFgN4Szgpl1fUhjte0O63pnVMV43+ROvzyWzwBbWmmbbK1mGMdAjuz
Hn8zsDUs5+TIDqf/tTX+EYzfUb8eOnxKbwhKyRVzLPJLwX70gP9b4JXUAXI1UCcV+LVedfw6CXW6
QR9dT9JYTn6q/PwPCxs1gaqK134CoBaLaRxoqcWx8g/KPyq//4t/iUcq+FO8Odr6az1Z2l7zCm1T
KNXq38zvlnaCj12O61k+NbbZDs8EqDgneCpuqfZ31lBVPYk9ygPV9ebdADay3sJReny2E79+bUUi
t6KwzANL6uShjK02TIVTfv+ICDwgyykiwkHOAzPAoEsRoLo441Txb+aorGwdi+KcQTP6QI9IwCsh
qqU2HKVgLwAUeofR0IZko8xChQmSm/wI+eSjh+rHsFmH0sdOfBNhHQXKZ8eB2Pks9ALVsnqdAQe5
iUkIptB4ecvtByoCJt0XkqePVFiiwopOOBcwQ8QoyM4CiexyJ29kFXTaI2duvEdZVoDd1VRrR//X
i+17FySm293ih1w6gjMzRrkkSp+OLi/AwtQeE6oYJJYwgoxEqtTQJUYycpJNLb+6jHJwL9AhiCwj
vyFN+QxrPZAtBLG99swmX5OTLkizowdk8M7Q5DdxBqIG8keKsoEGFNawH/oUyu9qY77syQ1pOU2Y
JKD9Cec2bdVLRytRnz96m7/fw8sa3FLNgHq7xCgUKFg2/XqydHeVDSl3wNYEm2sD1KbMSAuBfgOv
HlhrUa82iHDyNX9j5hV0IsimrkHK5kItPAv7kx+IVUq91AHiyPdeMgFZfmjcCOiPHMR1qfrhqwuz
BlV0EI36CpDVaE1Oy63Sm6EOcMnCEctEPP+dIkwzLL1WyGWDCgmnZ0Tmbkw2Q6FM1e3I1FsuTiZ+
smECAvSHyLpEUdE14LNAvd9yweE8X7PIyVex9tHdFR1qArlSR6FIsufWBCWwEO+UJ22Im10Arpuj
NI3RqHDG7oF/PLbOuuxMrDfSBmTfqonDvGpdcWNamRAqBOp56W8qyzxzwOLCOhr0zad+4A7+Gl8V
6YOXSLb/1E0DP9nIQoYjiCRPhUPAanULVAGa84ehO0KIpD/GgY2s68fU86ccwBq380b37WoEmTX9
IUhoxhuTNfFKtqANtyzXDMHyadzSxdL76JI1Nmjfa3N2kT/3zPjAS+x1lg7ItpmKSavaTBUqm3x9
sl0gj+H0WADgkhyALFAzA9DM/4GT1/sXGJrrQx0XMpGm69q6cQ2JFIWbm21d93eouQW4HvpSt5ZT
tfvR8UdsJF3oArApWOd2m72UgZXibcn0nzHUdICz/FMO/Su2GvEX04iL9djjCRhbSb4qcqSGbNkV
l0wRYQkLLJ5t8KILv7vphYcfpXI7o50BxSyrLZk0KP35TtjVHrjSmpceP3Vp4d01Spf+w6K+ZAC5
oOqrfAhYY1EFECIyFbd0gb7HG5YFwyG1KvcYdaU44bgZVKCoHkXOpgdBrwuyn9zosh9V9RNw3Pqb
IewAVM61vEmnQAK4bslN70XaK77P5yHwsx9a3HxPdM196i35JN2EiXvgyseDY0hwbaV+v4r80gDc
cNLPAQv085UJiphp//cLUPN6k2C7no+9gW+5nunbJnHwfP/6ADx8+3//Y/xvZAh8xbGueBKovwJn
pXFOxhGEwtYotn0woSZBpPxN76xNzHTj2e1lcYa0wrjSBoR5ruaFRZFB5CHQUcyJ4U49HTxRmvyb
HjdYywpA9T1hrQd7MJ9L+wzCt/YNGIcj0ij1cyDS8VgwF0IQk+H/w/fTMK/3q9gBAYkG5n4U8BuB
pV8xCEEM0Y2rqI+fvLrZWBDX7n0rRW006x5j3drjkNR77cGhcDR7O0WBoPBeYzDArTtwTB+pN/XT
Q9pI/ihaYJJ11ORQVDN1015GINx46kHCcddaUwnhatav9VRPvlneFEKl3X7zqphvgeZtDyIGYElL
+QsFVDqOSCzIndyBLLdcdwWIZWuRYwNTVg+W77KHtkjivVfp1Wrx4WAhW7n6AI1LFUIdcshWgW0U
d2aRNLvEaw1oIQH/BNba7xRQFUyi2LUywgD03efA56m5BeBBbEGZmIR4II1dCJaDV3DylRFyFu4b
CHM2WPYiBaaD69YzoYLgNNJ/cXVU5yo/G+xp4wddfxClUxx5IlAtJ465+mHKqcrwdcBhCpme0bBt
IGvoliuWOx634AJyUWIOVQz3BfAiBy/oVwkA3MnEHxuJ/Bswm3G9SSw7CSNF0pW60fcxyBm2Ye1d
aoB+xQE5RFjXuf7UTpq/HirZ3DYA5++0xAuO/ZROpxjHBDuvTMs7I9dOsQmdpLjh2XmU6153hnPv
tiO0t9ECzPm9RT4U2ODo3DbBpBmUHQrDQD769z86yD5enaPYIP7yLYUn1/Hg9Kj/06+uFUUnq6pM
ngDzKE+scMwLxPT2NelakCkzUPskEWQsIpZZl7Lt9qUo2/scoL7bOK5WcZwOd1Xpi01V2cNdnOP/
jFrk+9TbulCmaQZ/1Zll8FhU3cZWGGWw58rzBBnX0FRmi/LxXZs22ZZ6+1bWK+6BQYh6pd6fytIu
H4A4B4BA2s4uKo1jm5rGTWO7yWORj/m+rvph5Vp98pg0TJ5d7n+LOAuLQS+fo75x7wsjPiOBor1A
NiQ551BJDcksnLbfmaBI2ZDZIF0EdF46HchM0vEnZ5oNGk4MVTOCCNs/ztDnEcLT4h46o1F3qCJF
3VP3G3ojlMLNV74z+SeXvmFjuxpdVj6PMvVuu8b9SlGuaLG7VoMcowsniK50h9Yb7fwC8Mojs0EO
FkdgbINqED9iHwWND8Osvhj4+VuyATmBbgLkhNNM6Ah49ZdqAihLj8Z2q/sDkO4O9iYnIKqdkzGk
OGBop6pGDTp49CIjKJP10l8x47uZ1VnYGMHQnLrY2UGeANUS6n89SL3m3sv9r0bpgSb+wxUJ5yvq
M7C8JjICppmzSYMo7MMlhQ2UKs5UcpTM+SCzqwd5qCFeBJwt7kDBU8xQiSaVJKq6YWXbzrYH3wAU
XyqQKPvDj0BzeCjbPH7WgXaCVkPRXPo46Y/IoIkdaKvZfRMpVWA79d/yvrjxy9r4E9VDAGAl7Hte
RhAuL7UIXMs4RrOxzwG2SBQnhsf0dgJw4sHxOOAx+P5+LbhzyDPbe01cdsT/sn1JusK59LWHljKF
zrwQ++hgQz43bjm2WqOBBbO/cSfL+OKKjONcPLMU+d34IP6sI+TSQa3u/ACBzGqyRvdrwx0TdAu2
uLWSMj3iw0GNETn2J4plScZD7pmgyhjt5qyrS934fRcOWo/jDDyMmkzPdmTNIRNQDSOLc3Ef+VCj
AvuWuRWl1a/pl0K/D7MrV3rD/TuUYvL7jr5vIJKf3rdqqBDbRFMxXJa9mmYFzRa1OOOKdm1c3mSj
Y216oApeEw4ucfVltHMkBs1Aq8DFXIuD1tb+2sTXle38mDfb+T6Ok+oHqGqDVj9GzWEHhqV1zIvp
oURuz9b4E72pC/ut9svFQFE9f6KFE8KoB3pg7dktS/WDSQPvj0B7APEBaCrbBBzgYuJ/2jY22BMq
aQOPvThl3391GhOkTXlWvBXRS2+eF1loN0JNvSibaGtwxIx9Nr1URtqvK8cwb8dJ4ngSmsdHaFWl
F+QC/E06RN1jX7VRCJGD9GuLo3H17aqHIr+v1fFiUpRgHvrLknp+rMpAB1H5hLeDOrU0QTiz8aM4
WafKtNSWfOmY/CJZ432CjOGgduxLNAXSkAK1LmnGxWZEFvAItRfw7KlWzIdmPSlKMjqGKBUP2UIq
Np9K9PrJzSF2RX6/MNkKf6AdaiMe6UM/xocx9vS3PwN/nN6EPqYHk5fjRktq4y0v+P1kVelj66f6
BWRvqCRXwUUDFW9HVuKCg7HiEQ8GSI0gHjp7YuMXdR56eeysix4pkMRM6tU0oQ6pFS+aw9wfSQsu
dYPH8eMY5+ZuGGR1cLHXYpXenbTMLsBSHnuXOAPCjVrkG5UvVT5qkS/1oWOjxdX9fxD793NqI/98
R5pPy7SXskzEulbkdm4qx9sUuk2zpajr7ISb+5xBNop8dAHTRrI2VAX54sO58Z2l1NXGKpnWBktr
sNch+yJs8RRhm7jvLC3em7k1PZVd8NaOkOP5x4ACgFWUZ4YuM7MfOLE9JBw5KdCZAGNkePnZRFnm
RY85W8ss675qUKMbtDL74TXIZU5YZd2zakRN+thOO1FW6VNQoiKutRL7tot0JzSazsHGA9nKtGTV
M0tiC49LO4dGN0wdoqJriHEOOyQr6ueyiDI8vIt4S7126U47B2JFa+p1I/DXDzjEXbEURdtV6UbI
puJVWGNNjd+ckEjIi+obGCvDISrdH5BtA2lJlLuPFbC6OwHKrAPFBjmYTT1gda9iaybcR65iBxUb
BNz7h1Ie93oPiuNzy4HYh2P4vhs4+lXBSd8ZqR4kvfk4v9uQzd7VUBTa6k6fPHHADUIw5uY/Zfad
Z2PzHQTI+AdndnUv8kjsARYZ9zoX/D7jXbbyeq/77jd/zENUnb3v5NqjU3ao6RFOe7Tw6rixodW7
Trsm+8Mf2j3FapLdSvxov4kUqgF+4zePhjCcPapx9rlhgEwarH46KCC/gv78aTAM9hTVSXAIsE3c
kN+EtFhhsK9jLxO8Cdlw6APvDILF5DRGwt6A1Si70+zmvYWslb0ZYy29Y7ltb6RqxdFbZVqAY3Rm
tiHCEHx3+7BBuQ1Sh479ZJYtJEUggZqOOF2lsCnR+39Y3ga/7ikdI7A9GyTwOraWFjTPr1e3JtLI
INOuxJ1hJQek7N0jyurcI7WMj9bi6/ARQDzE9r+LXcKW8f+VD+BqpA1AtRsP0Luc5cVIRYxsEgHr
s+JJsi7aXvkpgnzzMLJnCTFqLv00zSwrpiYbcj0CGS30xSikIE2zWW+sj785QdZ1ILhjerxmSI4f
618vOVYMx7H1AaJRHV07OdgzfcRQD4ox3YPonhf31SjqIB+1gGqGothi/9txS4iPasFZapMOUnM/
bzcZWLlWs+imy50w8VA6x5ryH2j3TJPqxBSXKfR/fvzf/zjYF0Gc0PUsnE2Yhqtf15HZYjL9ym68
O2ZYOM4VazY45Y+MRTHW9DEH4V/h7CG+lu9F5FQPpgucNiq58IzCw63k5Q85DeA5sy8EEI27DLuG
ptfvSvTdpFGSAEcA5Ciq+AAyKrL3jkIDZzd1JBBPBT4oGu+QKphaJGzLXD+A5qIFA0fZ6ki3VN6d
Iybvzm6Zv08alGMtPt502iWV0wbo914LKQ7iL1vbLKwLWXTxoGgQmpIbKDeIvDsaX6BmezMlvb+m
EEvdwuo1b74F+Shu8Ib7WPE/ToWxzTXDf4zjRLsLmgQQaWG9Drnh7UfoZq/JzLRkgmqciI5k/usg
mWZdyAr/+8I8B6Uk6eXOXZF1xbnyhi/gtAa8GawkOJ7F8Q/H2mzNbWBoUaTgfcn5aoRW75sETQEq
70S6ocMjK+LfgTkK7qqoLO+QFUsBJMehEo1WfAqo+bLsdRNweakcDUBVVmfPFhacYekCcj1ChANl
7faffhPcu12evU2GBtI1UDjfQdXK3g28LI+9H78Px7nn+/DJax6yvLwkDBkaEE/cg242vhepVzxn
uQHxRbjTbpAX5J+acN74Wqmz4xPK76i38WIbJK9mc6TeLuruLTXH8NccQAGFUToGFohjXJStWr2+
HowB+EhVjou1GEocSu5VNyOv8aWxebx2gK7YzZqDmsHAOgQqXqWRB3mR8kkAcBkKaXXn1urLJyvQ
VNlEwbYUUuCo/FTiUQX9LASjTL57NLG5UQbF87jC6bDZ6IeIRA1b2x+3fSby+RzPG0AlF7TATvPC
O5saYyv6r/CcuFhBsEU7j9M4PeEvOdB/MKr54l2R8XxHp4JquK0P9k0CCnyqH5nrjTOVaQKEYr1U
nCRRyqA58Ur/DI0KsDgktsmky1yQ7DP7fejYoDTQndrhoDm5QF0cLqadsCOfykPv9u8u8o/KzJMU
/95uh+pZG2f7KHeadvQPYbByQBIQVSX0T9I0WnJvgz2HLIqwI3Gv+6K7IYuGl2kg5+Hl0A+HBtuJ
MPCHzeQHx7KvhscAgnq30KfPUA5iyS+1BqQB0ODF3qlr+QUqKCdW+/1jhbKU24RHUJGw8+lLCa2U
fxsW8yQH3xOGN2o2bDcKGUX4JiVWXG4rP65OTs+5v8qiGiWXkCGuIU2H5rXd2mlShzRgbmJp8Zz3
EuLEapLZRyPzeoAMDzU/DSLbZaD3cMHMIx33MrlgNkcRrr/1OuTgHHWhllmDr9vtKv8ojHy3+MFR
CmGmTsbdqmyjbENxyFkjF0PjUCUiLpZKSGB24aXwUwjZNoqu1z1yOsBmYEu4TvOkAq28ELsoKn8s
dNQ8xRERaPzA26eW/tQx9joLeWvmR/LRpRU7qyyG+9mIouz07+bp4x/dFDWvnjnhd67pxin36+al
jZI1wAf8TUHM9nkgyq2jTJwz39qdlj6iHJPdjFCSD0fp1W/LcB+rxEfoCezinv0sc08C6Q/lsjoe
AY2XZX7WbBOp1cWmFsWoEVCrmbYUR/7ccN0Q1INyPZrILuRaFD1Sq6sbbW41H606yZPDFLngbIpz
hgL9lu+w/LBe8cXZkQSWG5jmClUv+kXUk3/TT1CRpuNoh9tnq29z4Lj9ch4JblTrNcmfhACXiPr0
V3/HYlKvKd10L1DQWky1eQRU3TwGKWijVlXDsPAocmQOJ2i+42wO/bPTiWx0UayhIMOz/T7gYxrf
ykDgJbofRHVCvCoNsvbQCRftdqE/IQKVK7NPsjvbg2SbhgoV0YPsgC4tCB7mFpm92UIiUg6XK/9V
rK3qihIUNm5RafV5vN+09t7hQ3c3trJa5c5ogc86j56sNtrRY7Tro3LnN320padtwCCILt3+CXzp
2aWEVM38FF6Gp94YPaHYaZdEX5lviAfCvHlYF2h18dyqbNZfBiHlYOSAmT3/FQYU1hdR+xtAR3SQ
evsvhSfLewOolAccA0hINaEemky61JpsVn5XRCrX2z2QD4OEi+MNwKqRlxvtaDXUKU7+s+Sl0sfk
EVVJ+RlV7PB7Jo7KC0iQx1jFg/gUaJlzA53FFs9AgXPeKK7XsRlDVFmZukwV3sy/hbYjQshHcXZb
/GKX5muEDfCJImjSeTo1/ZVvvhvIYmqw1AR5OFWutkeeRJ7o0uQT2EUW2yS2kcXWDPkeKQHl3Kbu
9JM6F/88QxBVKxxLf0VuFopTrO8ehi7tHiQqO8Igc6ojmb3uVXd2Wq3Iogs0HPjuapTltn/kCTD4
ejjiRQ6oRp7mOxfJso0U2HFzlubOjWGN21QT41Hrmk4ekYHfgNKlvs9c5j+qohWkV6znD8scXHO2
QIiMv/iztfT9d+OqnuvIOmnBqtfN9IsHOa3EGl67zCgvReIhc63cLbD1G9QPQFZRmc4UPEBgqb/H
zml4cPPuQlFYtPp73ek0JGEQBdqUFEiBpEEmZp7a1uvh1dai96lRzlg8mpoUJ+mW3c2oLhBljEId
uJptEXPdwMpcvckHv72poPzAjbg6KC0lcxd0SG81XnahiDk4iov+JINgyyagy9fzWD55OGw3Uihw
JboJ/DLUuk1DM1dFPxm4gZqb7s9G7/3W8x0+bkgh5dgAz8gtbYdl3y6OYxcHdGV6z5Px0YFcCoqe
/WAfGJGzlkZrv47WoK9qCFEcIXJkvdbgzKNBEHBL79lggkHxi4t9wd7ovL3nF6g91cFbcRqw8Z4v
+MUEyDRPE6pSlTOmpsvNMxAy1fuYJfx6jtlmURKs7FSIFUXSnNSyihIw6WX40vPxqeYbLiHUmqel
5tzfDF530lGwGRQ3QWRru4UAKFWsQEQVdOWjjivfx3geMHfmFqIwwL8fYj8DDaNnWXe+gD623wfx
jkwT6Ja7KnYrJEeBTSUfXYxMsksQpHtk+UCzRr7YNw+mWfpn4eFLqATg36eiWTgEEU6otrl3gsra
9gmoFIY4ye4HzlNUl+O0A1l8oEgNI71v1SUoXfsEpMAcQX7FNH9jF/jHVoPoQv40/c6n2Lld3EOq
ne0xEOfFVeuQJwOQEDUianrqkD0Db0WW1LvlvnrNnTV0i6pN4Kc8Xlnq8zoTMDPLXPR58atrw8WX
j5lzylL3fvmzhspDqV6H8smse43qsXgze5TmmYmFBKUy3b5e6ck4vRh1ZZ864LtWvvLXXeeHyAqJ
CxSn2VONKcifT12+42DX2NLwpB5BaQndThQSediIuXZIftTpuis7tsdDPUShZonxVsNx4i1qsZtV
4vNyG40+fB8dHcjOQmPg2o46fNVLrXq0nh0G3bwllvypi7wItC7OV34I+4AlI7hZ3PGU9pfeVuJN
+BjzfdVnwSMlPgW8uzGF2V9MKwg9xyhAi9l+vpDPUwK31OFb656N9ul3odVvRvoSiIre59tl2iUM
ldpGe33XEfmQXZNMb1e3uDIljaVZS6TE1tC9coFGxWcXU+sfExTfCLtsDkD0ZmGf6OKOLl2pibsJ
/AVtUcmbxa83KOFHoe2EHwZiIbMr7nKkfa/HlzYyPSDHYODlNdxzApwZSmVkHm9Ho+jDWMoaZyJm
457tj4uISz4AM28cBLgZDtRBo+fo2R44CsC68RtxR2tTYD3gnIIM4o9uG6fZmKgY2pCvFbX9UBRz
AHlYP4Ef3tT0DcXbeCY/cJSSK3rqWu9cbNRzaKp3AjpGfpTvUwG9bFtvCjzPUMTCjRarX0AooDuE
S6ni+NQggT9q9ZZ8rTtBE6lSg2M1GAIZsHGamoJK1MQuP2yBvrSjMj8tF/NXkzqCaMhPvHW/9H3c
bhfXMsqIApSjqLDFR61/Ox2NWIJpbNJBbsXrgRttdYYVzwAdkMhuh13vgZAUuwbgEwYNVBPg82Qr
5rTNfctskPd/+MikDvJ1zTYrqn2TepcJ6pdHQ12qyAJvOzXpYokcXKKpxaPj3Fy65lDmxS42fdJ/
n+BTlJz6ZqempzF4ipv7Xm+3pWOjWA3vVHxrHesMoBcO3qhZp6lbrzm0t7EOr/eGlwKj5NsxUmHU
VOGxBMGJi0TpMQOfuzMU6M2wB9maI44fqBaPLl3iQyOq9/eN6aJkj3xUt0cVfb+GkJ9cHoQtdkbq
PgRagk2QnAxk07kBykOY1KqUSa3fmf/BMEuURgkulvG1j6rHgVnGvsNm7cb3R23dGHr9DJQfniMQ
9vhuWg3eGhW+iENWgiJCim+aD1wr9JKNp9Hxqo3RgzM16MsaGjKtv5ca0+eZUIxZP0PcqQXBfwUF
xQEvF5Dw2+e6E+8XUFWYm7T1ZEg+6vUAdqvXZDMV2IHlJmxk4Wx16LGitjbzbOB1uF+vwTkIwvH2
draog6YQbZ0i8NfJZ6cG0dM90EAgWge2wtTXXR3r56SMh5PW/skYKgRCctFF76oMnLHJ1tDwwE6j
Wj+Tf47LlR0F4KoPE2TQAxFPR/I5kHNKjxSZ4xglQu8Bmrl20x/TLsHeF4Xt4xGbcXCIOKzr9i00
IY9Ap0QW1AOkClB9/+IlRz/1nnGigGWaJX6EOp6xokhQ8uYr6SOj3dusBXdL0MyXYTRvuglVnFd+
MgscQzEo1l2WePI7TtadfbtfXfnJhDAfUlSp9TBbIHALq8EGffsKS3x2SbSpE6ACA5LroFVyOKEy
7xbYx3EXZfVw8tWFWlaDOngopmv9Z5v6QXB/2/YoKHT0tI5WFE6BNGGMfGe0WiaiHshcBCDH/mtg
UIB6KKSYuUkjKdI3vG7LvKKb3wARZO0blPHf0Ktg6pNmP7kjiFesCnAmkJI9OrZ2ai1ZrsYIuo9R
3A+PcV3mO01yDpBYMjwWST09SHw/IcP4OHsKLBFTuwUHjAqATmZ2Bhr+B1mAzSCs5ki3Y5E0W8Dw
zhOSibN/cUIh5Jchgm4KYEwJ+AP88eKwEodp6kImXcYY7CO+ChEoIxwhoI5AXoF/hXpEjvWwHKEm
iI3lX1MsA5e5l97lBssMQqhHwTy3moZipLr1MkOuG19EB+FxYg3yRRrtBVZZCyPQFUEQ0QdRbCLA
WqdiFxeNIpNaFEbmRyz5acocP7vj+xGq24N3uUrbJ5z6AMc4+QmAOFFwEnZUP3pe/cSIOOTDXxmy
flTxnumAGUYkqA91kZB3p2rV1fauabGFwVQd1N3Rsse8x1daM+twsak1O6l/GUPmJC0OIj4d3A4f
k1GHC8GV93lq1UPds3OxyUnhuSWMva+Z82da/Ncfhz7tPI0j8KvQA8tGGWBmcANtMMkTseQijUw+
4OhWkc71A1nL5RN7JTnbzOKnmbxysZfwhdBSTdj2o7vS9C8aHuwvgQw2pc6cN2+IrC3XSmNHZgqp
mbKyrddWK+Oj04GJgPzSLF4mrEMfWj2Lof2JXQX5GatAqAKdlIvvGeZDUsVPppO5b54PgESr3hWj
Ydz4YDG6qafYuEk7/UftsGEf4znoAW/NjKMF6TlXRcy+3rU7VA4zid2/q5vQn/lrhmxlRMn0HmYz
U99MroYzMzUWR4fIYVGzQ51AkxnQBx5xHhfSfYG2k9Dp6b9PSMvc9Hrn1wJ5Mu88aE56SsHVe5K5
WYOD6MMmJ8sqrD6pSRfqniPJxo6Cr7JUKvjHfzrHMpEV42TN0gGeZ9Cf7SdNhjlOxTYAvlUroEMi
cN+OqPJwXfNtZFiyRa1uXfI8sCSoBRL9lEIzgSL4VNkXalEItQZZvk9FJl1YfZ+aL1SJ2Q3tTZ3I
4kKVm3VrJreoPdpQH1043l57JkW8Wnyt7N1VlyTJbvH9OhHIjseLwdwdEG9gGMuRugKA+TQOQX5y
B+RuVtTstUhWITWp3++b/DQFgM45sgzWsnR0HOSNny//lQ8JifexNKw7Shnh3f8x438wWQ1ljxKw
M3wImk33sf9u2HDpvK7fVkmKkrE8cu+7qO/DVJXz8jYH35UzvpYV67dupJvg6DJw/mVCbhCy0skx
bePhKY8ito2h6rdJGwdmFaeoPeYipF4d9EP3AeRvBThgnugCAtkDsg7ZHcXrRgOomYm9NHU6WCbM
s0GfujvEZQTmOdaB9MkDMcJp0iAnRq3FBICgh6xXmm7IZ3pme9LVhUF+MufppZUOFH7VxYXKEHLo
D7XfITdHriYrQuxa3fPsG/LmgFIX6xhYNVZ3PkMhlmekJ2L0/UThK6BBC86bI/krxcy+dCbMB7lo
GxirVMMPvPeSb20uIYcYt+zWLwS/MBTRrfC8TL+B6WrDIDb7pWcM72k3Bxesj+PXJJc3FOCl2BDR
yAhI3jTQ+aVWLAHVADGtdiy+Yi0KNXeZVDdStTyrkof3VDDQP44Wdn0PphHidVL/G2cs/UHABPre
/hwUMthNdv5IlpbC1RGL1KfAUfr1KramYf2pK+oE32dV9lCpRDRdshhATdE67o6S00sHtQaj+en7
Tb6frVj8NUov6hur9b52Wt7PnZlyOTw3oEKG1H3rSomXZhYcmeO1T4NjeYpt1d1IPrRPgNxHSAsl
MqTeAvzB93jUQI29mLoVMJg3fm1mtxGruicoG4uVJTx/T7G6Uww7DszxGklJnLnw5BADlsvDqU3M
E8kOXttJ4xUHHPxvqXeJm5wOL2JyzpegBkuEmyfnqNJzvFe7oXoyc64qRiDxqkraLsulBIHNbPY4
bD25EE6mzsV/HTuA1W7I7V1p4+vwu7D/4F52h4wk2IYgQTg5IrQnnm4WFu3fMnAvjNxX3VzNYKoZ
qEOr6Z8RlFLAFwrItKV685ojnQFmUdcLzm07gCCZOcj4t+UG5M42dAenIjrPTVDlRGeycwPKPFoa
HAMfK+c1DX4P96efEFfMd7NJM87dajC1DD+xVjzm1Zom9CKjPuvg7gnMsQpRuZOfOmy7KvCg4WFt
9k52IqeheiQFkZO6C2f6aVS5pyp+8Pj/7RSfZpubFJvGeBignrnYQonvhUpdeGIGKJHm5TnpmPZQ
t+1LriqSh1L81v+beJqn+pinsKbmwMHQCZ0vsVYZh2eUGjnIJY3rKYitxTKUVcpp7gOlyLv16zgg
J65mWcapvmKnNfG0zLrcUfUuser+i/XRR5/NA1BkMBmLw6TmayvX+jBruRehNI+Xp15dDIdl2baT
4FEX+lSeqOX3hYPSgY8gaEJKEClMF5c6vBbUGeESroPSCGWyolr73dheKmvotzkwBUB1/z9p39bl
pq5s/YsYAwQIeDW+u93uazrJCyPJShCI+x1+/ZkqOo3jnXXOHt/3sDSkUkk4q21AVTXnTOsz2ag3
1Lw+U68ew+qkVTgIqgVcNdRzSqjGzsv0cjqZkEk4zLZlF+pVUL9FZAsAypuJ5Rr0MZzUQ9pefYxl
glbQNT8+RuWBMq4rWkCXJt06GrVd6nvqmtT1Ws86AjlbvFtpindahGozu7KOTjKgVI269qRX4PsE
dYI/5O7g01K30myoRqhd5g1115ArIGpt0K6I7KFzZbpPq7GDam7hggldGYH6BXWfBgYcEHE9kAm3
43c/GlJDs6ICLYPLxGmx056e22JPo87m9TSrfFNk2U7BhKuQCefD39dXvkEHnXAwXb/7Let54SV7
wza6FV11mfjwXezLnhI37A1TqkXaiklWbXpCyht2gy9A5hSbbgbSByoycDUeVdpkSII1ykY2+OeM
JytqxxP15uEwQf1nmdEMsHIZJSSth9a1j7JM+DFSDQ3/ZiOX3hpfdU0HncKH781SGtJ6cpEhb3fg
UPPa+CCLMFlpoBrD2Yuf3awSKLkR182VrffCgzDd2cOKJ2hlQMoJ92b8Om3Tfs7TXH8A8/GG0NvU
uCyXqyrK2Gm29R00PfCKAgQzmHI00sMDLrN0tVTh16szEosMKkkoDWcKXSKfUewbfF/miwKqYO/k
MmOgWeteZPklg7TWjg9Ve+eyuDpEsgoObqeZJyNurN1ogHS5A8PxJvfy/pF1DLUBWeq8iMgFuafb
d59zS0ZgiYnb72Mn75uxZ78aaOUxZxhQd9h/4prST9PD9Gj0+vCj1Ibvuuv0X6DVba4y8FqAUtDx
fIHP8CSKsdksHwtVf4oOyCnnj2VYyFjVVvL+seogc1F8yIBhAlfTIZUVf7IMhaXv2R3UQPhTE5n8
qVQ6KEYBRGOS4rZtxyF7TOMXmiOvGPGRjQRp3YYcaMIqhzVYY+MH8giBlNprVl77dBGyCbt/ZTVA
MeSPd1n3ODmoZaA9yKNVIuJ8gIIXDZsWon8RoqvLVezMDddBHkEWRn3c0ajYo8eekQwfATcYwY0B
0mDxxsYA5/BYfxSK5UIX4B3uAiTa8cwHxYcG3e8PD6vtEh/IM2/bu0mHGnVrqhA+B56FejmEwFDW
UWo+DZGfr+eJxa8FLO//oDYyUE/+B4IS9cEOiv5RJWxamOQoXML8NYJS90BXjAPCQ2XH0H0FwJy5
Sb/qRJJ8g6jHwwQR3V+8BKHyFLsCdYLTmnlp9DNw9M9dmehfkG10V6XXmi9O1U3rdrKqhxRMRSiQ
ByhNihG5JoiaHpjryzIWeyqARJ3qKi6S6M2J4vSUCB6uyV5V0KswJLfux0p0UBVMnqnSR88DZ2PU
DEIeCCalHNKU1pSOXzwAOBuEC7+3YJ5fayioxu99zC9DbEd+pSZSNp1QLjZ9ysAIiLOSfjQSkP2g
kIQjldpkF0czL7GW8Rd3KJuXLvUTNSBLZ4k7hHODS1479osX1U9tP636UmQvXA+T+yQvnmnUKhMb
2Rq53eoR94L0pZcRKjK4YIfKbLKXKUmanQ6c+5oWOLIat/FYRadksvP7xDJ71BTb6Ybj5d9ce5rM
70OwtPmJMprp9C13s1+1tETarlIQeK26sdNWelPpe0a1SfahBBT2qVB1R1Zg8n1cFu5KV5VK1JC/
nU36vtEFapnKU2Gk+VM6IagyIgVop44P1GGMUmOJsJwiIKaGhqFUBMSonsBZtGLoZt34q81bIA+V
46QmaPZm3b8O561oGe0HLPQvT//ZGopNDqp5zM6do+Fp/KpZbMiZc/A9/m8utPa/8PsvXFwwt+xw
gL37L3yXy9YTHturefznJ73ZpuzvIHxpHh0DrFigSm5O1KNGcgZVJ9VQj2zFaHnbpE5fF9PN0mXi
Zin54XGPYOuysx2C7sUx/umiWCgyXEA7FH+cUA31/n9sVeGtTcNJD6XT/Md2dppw0HXH/cZw9N6v
WuF97Tq89eRD8LPl4j73qvyLC+z5uhva4WINRnrA7bXYJ3rEH7KxvU/7+k7a3bZyGOi3ogKVz6Wm
6JnE3ps0Di47ge97qyyYm73MoN8WJZjhzYSfwEeW/QMi06ckFN330h6/jbjhffUykaxQZyif8NYy
bAOk6M9L40Bd6ezKMDoPX26sy5B6rZZofo/b2NoVjRhWtFLkdjis3teDDA12C4y3vmxqgyMx0Qu+
AXElYHZguTsSzqjLnjgODG/gcSzvdLyK+mQmL9dyf+ENl89YNMMJXT8wgaSQCrgGsHKw7vAX39l1
U7xqA0gEpJV6G2Qt81fDcYxdC7aJeW2d83ccG60FfXZ8ghwL5PjUWsNDVCmwHMQ71FoQYUS4MfKv
2ZR5PyzDvkDuLnqTtki2E0CUR0S7XNxdrQLcLJb7wxi3Y5jJH203QJW96ez7otahQwby1jViXT4e
nAMeq2CT9XQ8dxA49R6QH0zvhSs2iynwYFemKpPpPXnRZKC3Uj18h8Ni01qUA3oJXiKgGeo9kF9a
4qnMGc988qPtFFf+ycv5y7LUjXnxIOKdLd0fjYuIJ0O4BceWYTp3nmXhhW/q6w3ejyCToYzUtFrW
D+umtEHAmwd4UyhT3KPcrscLv5O021tP8Ku+CO4Z+9kR8Ih1BUzOifws8OWeWaFb+862uQqtN32+
tsVaAKn92Yo7fHlZ00IsoVJq01CxSqJWnmjI07XHc/FZN4VzGvOiRbVlAf2PioNlJOrkse4BEMbz
PAc+M5CgTAJs1cLHDpvR/JaB99rnttdeFl/ISr37gvTPeKuFcZhJFqCZEq/rBBK1noK6M1TDHwcU
IMuzPhZ3g9t/iyDxBiFBNE7WvDddqF0PaZb8yOVvQ5ogF65J+xABgzu0IB0ACVwg7zqOg7KbfUoV
c3qCoC8y56pbKcFx8kiyAczrKBMeHA9MTyvN9eJHETjx2uvd8EwNl+CKWxumXmwtt0P9WT024a4o
ZXAQXe2ioipPbZRNSlAIsqY7VU5VBqCDQNddRJmvxkXuso3u4LPSotmJ5q/GAGe3SK1OSJIZrOoA
i5DOXSuADzNTID2ujJ7VOHc0rXWsgV6fYHznOgE7GMx7pmpjHEGap9IB8qkKWmPT0rMelfjnFujb
M7mEXj/eqQUmvTgszjQ7anhDzSrjuNSB97JEoFeCZCs28uBKsJOqxMlvluEs4nxYlR3qSSuX+8jn
56dC4SaWhmyMABh/mwa+7907cFpzFecTwMlqh8UZ2Y5Tj9fr3Y39dtNUXf1qWaSn26Tv5UPWgEO/
y61fBTpab5m/LNAO4C8/d8QAy4ePmuodbryl4NVyyq3bWe5qrqjsql+xtMCatIgy0sRNSeVN5eXH
2hBatjjd/i7avNoFyX2U3+HIYdxbk1YeERgYTtQUphxOSWy+D0dI2OOwKzY3dhrSAvK9GS47VdAE
KVc0DZ1Cf+g0/UCzyEG8X4KGf7MtLrwY/ZDx/Fir31rcgnIsdlAyT8NM/QjHLgLDHI3n7lAav1jZ
dFuy6QPbu3XU70UHXGnHwwIVEDVugzSmHkguytO/2hg4bU7O6988l4WV6bWbgdsNbhvALywQBQmR
iU2j5CpvJmi42EDEs6nj0ETk4o/1mozxAI/ULiXgR/Muy1qkjKr94KYNBM3cPjF8lLJB11Ua9d1Y
BGxrBsFPMi0NaMbqu2VIPVstqAtNbAAXQE272mSZWIY3aydUa4CwMwRYTm1Al12cyUbDZSLESWoF
erp2k2Wlto7byTlWwJUejF52WybKDi8h1cnunORHleI0AnZF97HNILIWuF67xUGwe2NQUa8Vyp88
UFjf799/QEYGXZ2PgmEqFZ6rhv+1YLijAuKbumOqIqYy5FqKagO6U/cUdKEH7fbCO9HQgSgS2Ag/
ZgLE/w492JoWF1pBDQqas13uQUoQ4VruMwMaGk3s4b17NIwNMDn2G/4pZ9Ni0T+1N3xvIJPxIgBO
2Vlm1h9GnKAfEytBna7ysLSfLYoQvyP0EPi8QaAm6uvgyMKuW+eZSF/HwtH2zDMsn4YxaBlPdWwz
0HnrySuT0Lsci/AfmqzGPnmoXWSw1EovbKLn1uSgbmzSVzLlYHNOTLAIaOBQlzx4sRGvPEcKymgV
A95C+iTdNQoE6aaedhCGBEO9mu1TUAnxqfPxGIRyk6pMhOxeuO2Qpl7PNYp9176PqfQQDDA1ks/u
13eWTM9F8Rehx5BMHPYjsoEIBfxGlGk1oA6aEzhbslHDB+uC0pHgjkaRSMtL7mpXMLSbjchN5jK4
2qjH2589C4OAhSZDcXk2rSImsweIBHg49PLg0ndxdZqHiCIFqLMs330q1iGcq3xsLwWNf0F8n1XX
vY1JP37ugftHnWnykle6fT/JAVVQyl7ner3RxnqCDAKG4283CHLa96IdviKa3Z2KVsdrlizz+8gK
cK5PY/OYDPaB7JaQEYRjpPdW13FyankmQbKYQ8BQ4Wdj22HbtOuamTgKMo+xL0EfPhNHVbE8FCBp
e/IGWT5nRrojHG0HiCDIp2pvBt3SHiJizXZQarqmJ2M/9ixxNAA+w1tunq4XChVu1P0uq9pPQWAh
IEX0KTPlK3WNAnw2I+rrRQLplwC5rgdqoOkJCn4QSVtyfBA2GjJbdgmRgwbRhCtXoCl3APBEiGz9
9mPIQV8sa15EZtsG923l9fdOMbV3NYTJtGhsjuC/a+/IhD8Jvv0ufgKx6+EGTmNEJKad3mSfaHTj
t9hograSWhf5WWMjuqr2s8IBkj80PXeXNV4r54/wHz7LZejyWpx8or3nz0UfcdlGOC9Z7JUiQK1z
kelbI8oeIr2U57QdmqcmHsV5hCB9pyeAP6kmCPtyk0dVvaEh53b9lIriwbbC90UM9W5nwdm8qIrB
EM29zlv1KhJPja3C8dQrEOc9GdBVM3uN7cgeamYMeTJyGaDDOq8TYC/5o/uxaNkxcGuxGvsAb39q
26sl5LM49rQvXUJKjiqj1Nxd2eYuuQOgiw+zrGyRSEfGP0DSXjYHHOeBxjKl6Rs4fM5DqPmYUI7C
rKlyfTRcZsn5/3EtKIkcYN3yPUOpzmagXEisqIwAbQA9qjLOFMFEJZzUNfAfgK5tFgbiZYK8hVpM
tn+dKBSSop5AihYhVVcBgdajEHNDMNL0zAB2AXEXrzeVJvWj3Wbdk4nQIUCsUfQ9dLV4hWpnhCdq
PJ/tSnwsHBLD+RblYTMvzAEWfzBr90XXdnFet2crBwSjj52wX9O4G8VubFJI8uoh0tmA4raoKFdd
Vot/IojNAmOobImnQepVbREPKbCQUZdtZsfZ+LG5MYElt6udyqdrLVdd/DJUswK5j39OPum4lIrx
7Hjv/Wyh6HaixvQCVPvHsis2MkbGsOJSR2IJEiMnm6aoywS4d7YNCMKjBtTc85DWA3A0af6yH+91
nPr0vCg2HOW4K5qZjYtThxra09UmXhRhEWJSuxzBoD05Xl2X3MmoQ9Rw2w/T10EgO8hUTRj12ggJ
wMXGUIIyOUweyLTYl2Gn1i/Dv7mQ7b/wo0+hrpjb7X9cMS3CHAljdTUb4gl+a4t4Axypfubplwpo
ipn02VQ8+jQ0wJYCpREPGoBqdpmgRZ71ebHwTNcY1INqHwptwHKKBkwOsXUg+j5qiK3P+aD0W2w3
LjQExGXNCsec17coK5+JABdfWdgtlMY7bw/ENxRCjempQsLgrOt4MCamxr5ASU74YIscz245aU91
Gz2RfUrtciP7qjqMaaiBjH9HZrfsu73TgO4pRa3AF5CwnSKcGF5k6HR3+CYiLk+7Vm2/QkQtvLiI
ET1OsYnKJlwNwVUgc7jTA4ldRW8APc3+7hA0OwjBA6ajttXBU4fsV/xJTkECvHydrKccP2fNLkD/
KKt0OxaRtnZHJ3sOrAoV4tY8GIwsf7Ya0a8rrbS25CDwingBRG1fW1P+TCbJoC2RtZq7p6ERy/7O
MfkXGlGTKbkPF3CdE205TaZ7yG0wjtJsPvTlQ5HjDTLxvmQuKKUnImERNcjoocZSbOexEwGIlrIK
DKssQ1aiKfDWgtDTI3GsNOBfloMjLkS2EioSYpCsLjQtanOuj9OR5skuJQR3VCHxlmwzw4u6CEPV
j7/Y6EK4Pa4TBEvtAogGGUzBCXRBwYmGjTGBi7yilqbmee7JjVbpEzgjfq+5WUhDZjbjTrfDl64Z
kU1UDfTnbARrUMYCOo16w0FY/G4LrRgc2vO8qYq2W615o4W68CzAsWge+ifjytNab12nvXV08WSZ
mwno/mOKs0gG7jJ0aYZ8vBy0mbPxav6qG0GfxvSXrVyIdQEHwN+EbrlrLlCWWqUXqxoS1HQ6yXlS
DfWWoY5rgvAOtUvkV3TchIS5WiLAdObqQXqcJ7Rg35UQDVm2WzahHgr9oDfQyoseJ+l8mch9ZqGX
3d143lyT/JdtqReDYXfIKhydXN5Mq9obHVSN9NYeed9XGtlW7px7W7eQeUyHXwHHu46TdO27M027
4N+kFbNzJccz3gJB09A8oZSkWFHyNtHtc1sm7qdM2NZWF217II8ihMgMnWU/PKxstLZOzq496DyM
14FzHFvO7R66hvypPewoZp84jK+dSq8PNIQO2tqwpvq1DGP7zBVlN9mh/8SBwXdBeKzOG3oCRYs/
3Tpl9ywE/v/NzVK70XLa7c+L9kPYzBcFN+D7RZfPRpuri5JbpSGpYLrQRZB1MqwCIx8f49EQIHIt
8CO1S+fNsb1DE8kU0XIEAYfEg0z0hwdPwN1UpqG7pkLlimVgouAI7i0VyANDlBxy2uCBVFI01ARg
Otczc3qgVeMAmZVejz8vDin+V/0fGw0sATa8AfWfzdzpkOq64uaDDhpXTSt90Tn1M1m6Ic18TQND
JKmgLf4kfEYuRj77d41xEmEy7eXUNkrexFzX+Bd86/Jv9F3hqCTxIwj63v+Lg5Zqoy+s6t2B48Cd
gwfGK3sUDiAl8GTaIM5pQM/6I3enI68r7c0NJ20j7dw46llePUwphFDJA9ID/tjK4AnKxQ+JGcd3
hQn2I/rE9E/R4nzX4QX5gUyowIWgOSp8tiKApFKI/P/GkUDSBk5qnUQLenXwW/4ek5Ea0+4DMCC3
xmqxUU9r1BLq/m0dZEFsvE1CWBKEAtDuRAUK++UNdbUnya1Zd0vJcnmpFh9S3n8mE+p9VaLegSqX
Y9i/cFKo9iTUNWt2hUUmyZklkILBK064pbs25Ctwz1/u7FfjvILMdRzd0wNivsXXqfOfD4ieQS7L
7r1jYZg+mMfF/VLWxUcpAEJ1TJA4aL/rwpQfOLJCoBKUrcqhZIiUW4mnv9/iSanf1wF0LWLeR1uj
EgUotJ1WnjNv2IZ9Vx9nW9wAeV9DkbGX4FqYbajHTrYajsIoGTMf/nf6bORAFanjH+xwnukaum46
nsN03bvldbdEAwKroQkvXYfCxMzRupXMUROWMp5uGhX3T81Q07YcbKZ4cHjMd7QRFFSQ++tRCMa0
u7lL87ZloQxS2J0/Gz2G1/ZBc7OcYMk7KhOgkoClVuBfSwfa3o7WyOVKf1lxs8FcinCzl1dBHtdy
xTkEdh9P6in9ctOzzC77ImqEvjNIB9zO1mX2PERZsmWa0E6a0h8FBqPqtqUSOyFjoRUoP5DhimYX
Ow2psYzhUpcpe2AjFCrl9LUvPbGzGm7ubM1zvzjWBtEfezWKGscwqwCWWZWOUf2YyJ5A6mI8kcXk
eBUEKTDCc8ohdaF6KEVqrqg2rVfCI1bb/rTHMAJtZlKA9nbQHV9DAnhDxjKtogs4P6ML0ofGTqBk
Fjdi2GbvpEqis163PtkGz0MwKpGgA0IVzT01wFRb/gQa/w3KYwq2Qrj/fQbAS4RMnfY00QR56149
HmRePc82/OnGe1qBGFrgAwjmrG+3cUGLkEiJShhRQklUK+o96JTD+84r3psKB7ugrZF4hSUKcSRF
BhpddS5dqcDeuijEQUjUyuPF+DVuyv6IxIq7Ri58/GoNzlGv9fwVvGb9MerBB0hKSMreeXhDrpH+
35HInWsBbIwIqn5ELhRKmXoOVsQehFY0W4RV8JizfqXbgfbEANjQs54dgsYZ106oRz4vgELYxhEI
QzhegCg7Jowi6ldmVpkgzGgAzlWgicbtcaEiCqCAHmr1Ppna1NeS1D4IpXE+tFEPXoi62dJwNMJp
zxz8WfO+tl+YPvZ3wAKjIksNQaeYPQ6aPvtqEdYnY7uqkdd9IoeexZ+7Qg/OtBldKi0a6H7pzpnU
46gZvXCK1y0SvtxeS+Bv/RoMBhdUKjQXlyHjBI6VI5l01o/43GAJPEGAb7bZgoH2WTU59PhOSDUc
yZS1uMMNTZTuA0/3SS4vlSix0sfEuBShMQIJOGUbMMhyiMFCuoE7lr4y+gTYKZTVvQWdOd1xRYTv
ZCAxnzKwyBuofMx91xyuZm01S2v1AXqT4M4f3vC/e7ojpvBlrduzHk9di600I0vkDihbEI91nrOx
A4YsTqMIrahBuDc/5/mYo/IY0TOaDQsr2kXcBm1GLKadk0WgpdJi/VOQ2kdH4Vp0gPl8wcr+Xg8G
YOyiavAJCTPWxp4PY/bWNmmKKvhu2s5nk0gdWOhRRI2VaKhjqyH7sjEbdfuko4tpjvcOZKz3NhJp
B5QZnhdgzsgZctYEw9Eh1nRAIeI8u8Bzil5KCKxZXnguVYZ2EvjytC2IGGrAwi+munlQrygjpNLD
buvYSWbNszTRAoEcuKj0WnzJHhgViGA4cMc0XBqRZxYI23AJFXU+iBw8fsHUNSz3NQbyspqkIlTT
5/oWvEX80AHUcteRooSyF0bVZyD4QDd10m5jp9q0Wnw8EpdYxqh7g2Au0xo/QwBsPUCS79m0I4Sa
mQ6uC4yosezme1270x0qhfEKGNjTNouqf0SbvjpRh6csryMdBzxqCQsLm2YiH6fXEhxvbRbcuRq+
AbGZDa8GYFyIKujDK/JK771J2RoUrR4bydztAoxbcHJJOEygw1CQumW6M1twUg8a/pZq4gpbZwdg
Q3t3X1YC7I6vgsU2kxFBKSeGxNgUiW4TZ5C/Saa6ZMCzKaOaLif5FVyYfE8maZm4kQNNndyJwFov
btQLgBIwYlxQfV+oqdPquejzah8rU0s3L5pYvoUfLvN3bfnukV8PvEvVdmBxzhx2hGQHO6aq17Ya
T6FahW69dGm+EdJE3rH5y/wUkXaR2uWqO+91te2yTZ5mlzDi2vb2SlfLyRvc3scOG+2DP+WDSEMI
MlD6XeuMryj957vFRD1qSG+Ils6zY3/rK0bQgNgihYihBipiFLjH9/WQIfkjv9YgCHplfd8+4P/Z
C1mRUPWg95mGoNfi+Vs5WckmcstkT7O6AzHwHgB1RHNRWu55TwxqdCuB1wWcb3EspgPyfBgGc/nD
4MRQGFBHaJpd/Jg94eQBUApUdDO5EXGFW1BKsdngkhFXSfnnEHJ0KnIbXFgMRKSvnBuHJyuop9ry
XMSokuZBlLsH0BRbyCzxZPOuIAiZCzEphja/HyG1TLwdROpBNB6k4S0sUW9YnOO2RtPvHCBgVMRO
mCIjNQv1x2LT7d5d9UZWb2a572XzeQzI8fU+s5E2wnsuIG42Mt+jLUNUXIzasXIcDQUY6JGtiqM3
rbAa1BvCjnzcu8fArCADscd/LrPGUstQeAjPq+6y97JH11QCv3KS08ZzCcgp9cKJIrpNbIz9Icsa
HRXO6n10aWYjk/xJD2W1M0Vbr0wxFpuFku+Gf2+ZWDj5/ubS1yitkogtRi2ICWvNftGMLrsb5JhC
gxfDNBbeQxE5uwIqUJ2fdD9RQV886/aISmkr/BRV4O8nz3q0IuS5NSifq4UQ3ik3ICue8Myo+IsZ
y3pvW3G4TuJpvEguDtEwghsBJXv9OdIliiajqNiOGXhPe9WgeisekahAt5J4nNE0eVPD6y4GbNx4
DSFze3J0hFFBrme8Bo75zakZOCPsfqcNdvyVxXWxRqF9ce/lCASUbvNWQjFbgWA50BvoLc2VzRw9
v5d26NuhZd86X/l9bADu2Out/naNkQf4+S2X+5vPsjU08X68w0WqHHhd/P+AFrY6ZyDDX/hx3/bn
1G3Sx+g4a+sUISgAJvE1aFmxGcDwcuryxr5YBsSbTbMCIlKThd+0IFhNFLcqoCpsP9YplFQV3apq
qEfN5MZjvVrGtIwZNsoYf6/427IbWxGHDxJ8U5cw7bNTCQFCn/HSegPPUbgJnEzfaxCZeKvG9JPZ
SwNhDS1/gcIaPn4tLi3kA3ZSEVi6iQNmTNWjpgaz0nowWTdzZM5UmER3uTBdLuvm6VbbscFBDd/H
VleMmnrCI8REgJMR/fjgRqcWJaOPRT9Wj78tNLDron5skIdVPmTpleP4vooGZPZSZ/H5Yx8vdl+9
zqpCpk4deLLL1ruQZGzfTcVpdMZ7Q5kWOwR42TrICmvd4pQN9EDonXMWNpDNmTiY7i3z4OFtGSXk
IFSkpCkNPSAccIIECrIZ9WyepYQrzfIE4tI0GwPnVXigrVGq0vFQJAduCNefDwyocDmU9QiSuthJ
pk8aCLzXIISwL2wwrLmxmHgE0hiyBR92D+qDZ6sQPnkt9qHJvJ0cJRjL1PJlIm6F7Y9RbW5qN+N7
lmufm8BkYusEVXxy09xOXwfOKh9UivgsNC6SJPNHJ8ik3EMcoATYVW+Pg2s5ycqIQGrYJ0G+GUKO
sjE7CFeg3wJp8aCJQ1DZKDi2QSkWyEG89Q3Eds3Q7NauGjLcajZ5xgA5cmLxFhegL3JzkZ5pqA24
VaPc69mEdvRzDyncChIWkfEiDGD+QQPXsXUeo6yzSgE/7jpH+J6K/1eD4U37RuUDVEgcbyBV7G6o
iw/GzdmL5mdXmoop6k9dK3TSlWtZ0WZU61vEwtwNbU3TAmw1qOgq4k3Ae7zYldkYngRUZbh/23XJ
wUuc8DR3SxR2HRzk/v/uySztzRsjJzeftHDIwPsgULqUhQh+Tnqn+XgVz+W6cZjpA6ppngr9aawF
GLEmk184lLy+9nilRuyynBD00Mst9FiaOwalkiOww9MuwHn0QU8hKZiGU/+mye6HjgKvn9iHpyVK
XJ11E0G6KoKcoKEqBtSoR/HkMhqZBPwNFCW6gsJEyNrs8RlBFKyGhJaB0oi1AhYtOpDNQvXUowux
zbowLhPiTwneCJEdF3iO57WpHamZxzR1NW4tVKCv5jmLceZ3Et828moQQTst/ouNli8TOUSWD64U
oCvYZgFYLxPd2NZKK5C5cbsxBdSVJ83uPv3F3gddcHFCWe4kFaUKVV46ToF9AjucfaLh1QyNp2zb
pKCgIbcoyJ5HKwRS6cOf7H9d+Xt5i8DI1QVso3+qIWLMHahAC30F5m9+F5o5/YAhK+XpdgFeChht
e9pBNcc7sCG2oEwmeXg0tGxLKOii6NrdWJr33HDfgdEguktP1ORTwfMV+dE0GWlIPbKJARKq+Ftg
DeGiqUeN29nCd4YyE+tqyMAcvPKqMV7HQxydqCn7+r13YwsGLk6QjkPqvMwLtDfuNJ8wHdXndgBy
dbXPleO80qvizzkQsUp8YHQ9aDikeKMHPO5GOtyQQ7IV7tDPE8utvy/iX1E8QM8R9UUX4DS9S5pO
xlntkWrtsYkrvAEptgVE26tzXQfVgIguxiDCW1s1HmhXNvKhWbN3c3+KoKjb5BCjXzV9iYU032lu
snfM5I0cRwaNYSQCvi3ltQOV7U5tNoAc5CE02hx5NVXPu7hQfa6L2PtcyUvDxTYvwe9l2zRpdAA3
8U19EhnmwqOqCNzj4N1WPFEtEQuc7yDX+QHIq3uiJuHNe+/WFmk2qBuAGF/8sj+d/30tba93R9zB
AaBToxtfe/SSTRjk7XzXoF/4fGeY7xL0u0/VDcWgews5VNte67zjcjsgB3K9vrfM/ZtbihNCj6pK
kCcFAyxi3wTCnrvcYsAiZtaBbJ5MYyAcCLhN/1fdDuU4GWc/oA067twU6pOLuFes66VvIOix4xM0
wWhCJHxvQg/vnkxi4t45C6ojog6d9GkTiKX6hQktNlOJYgIADfV06Qa7XtUlgnFeZV0NfqZZcJ9B
OqbpXl2ttR5SU3sKVUGkYUGLYJQucIluGW/y2AzD9qLZEAahQGQn+h9liZAXBR49SLLYYN9prmzk
RoFIZW9qBM8WE/U+7ORFJmrU3ov/sihjCJBF1dHknb2lfPZNUpvS1vnoTHees7vJtNPckuYueSO2
ONuBQP7PtPziRxMeMM4rumBoRNHBqp1P+M94iWVubfAqEW25GoaAboMiti98mq2FVd8bI/iCndZ4
6SBb+DJCmkV5kmXg/AFirt49LU7bMfJHyHIehNvoD7UBDalS4AnU6v2GAKwxyoPv3DiEpCDOrLXf
1OBbDPRngrPWbYwsWllCr1EhYREci7d2Wh1jXuibuaZ01u/j4IVfpcIeQWgIcDs+n31eKlKF1c8T
VIDqlXZxSHRT5fMDiLSJUts0SQ9YjtsEazIK3QF/KXXb2ApA+gDPEsJwc29CylDbLDNXG5ER7PDD
oa/cWZdhEWdYdCNubDn3qnXhgpKeJjJ1MKIeNTodjJYxKTugCON6Cc06bcLXLggd1k5cZe7BClqU
uoUMfPtKFjNTxf1FxFL7jCxtscXLgFyVpJVJ89zmCK10uMXOUzoIzsA0oJb2+egZW1qVa6NczWOu
9IqtEOmGUaKoF+ec8OTQqx4o2vCqt4yZh7DNap4jMzkMEP076V9RdsePIb04Luu4WjwvowWQdPuJ
IoxoGwYlbuZ0w+noLhPFj0ZqW0ePCj+vJiw9KPyqcNJt7JndSTQh6ICHtnqmxpPRa2J36ZlG9ei6
u7oKTJ+GTLl1iEYZ5uQ8kgkCyGJTl0Ahak2ERBQUni8QYNjS5GRwxDJRW7hqBSsOZKOL6ggTs27c
hog4IuIrrOFuDP6HtC9rbtzWuv1FrCI485WarMG23E7S6bywkk5CgvMIDr/+Lmy4BbXSOd85dV9Q
wJ5ISzKJYe+1Qs/Zu8JDvamDXbkhDxxsVUNTpZVRbZMhA82DCVgvKbtTtOOIYmGWLpeqiUcQd6Td
lmRdkeC0LAsiH2nrv4Kj9hrWIf80zJ14Kx3xjtqX+le8T7zDYADvKS/XCjMFG/9asWhfjHkwf67T
CVMXeNdtuIC6F2AbNMQKDwuFdE3Paph2EedB80teLO5zPKN2i6IlzoKz/iSpnmgobwGZ8uDK9Zd1
nzgeqgxlUzUTio8ESu3B+eYphYHNA5ybFCiE7j2c5UmTzHNsK1LWdtZs6zqesRTNINRx1p5Frjmn
z35ZWCo0KcukEnvQUPnROPiZv0XROnsZjfJ9WSeG54McUSi376vjWvPPdCFSUCgLvJuLNb7Wzrhr
Y5492w2+ayabGCWnp7kw3kg0gVocHJYBUhwHvEu22o56zlj/ITq2HDmQVl9H7CG/AsZbvFjIoSAD
LTeGcD1MaY98GWmrA2Ug7twEccr22pi0t5tL4/llRiXwkx1b3Rnwix8N9vBlhtFtTD1tw2Zs/gUg
FtAibUsyHE7dx3uwI+2DjAIkbYCvDiWA4E7+FuBHdo7rimPdgV1RFn8YvevuciFTMmnrV4/VRjEA
EF0wjucg6ZX41eQDnqx/yMhuwGxra2SifyNjiqV9l9v1tOw/x8uQE7nBCSbKvMAN7Vl3NFpEqOW5
dnNO5nhPxFkE2KaIxUiROcZemUnGMc3AJcD5q720K/W+V1JIFiRPcxc2J32aWFcTiMMqE9vk358w
YsbUjsAjAx9bw6wnrVUnjjRGQfi9s9UIlB2RRvoh/8h6wrFeN25J5iX+32C07VuAFWbh88T9FgRl
IgaOjwQYyCSYAPV4YwZAkFouAP2+l5OSmjLIgBTw4KbVFIqcSRajgCmK4wGpRbdraGNPXlwPbQIh
oPG/Xh5lSsaEozBtdeelQz3cxo8uPgRziMppC4nm39+GNvbXmYGb8Ps7fxjqO2Vhfl3zejzoeGSr
Pw1SkKymT/Ff1bn8Ghx8DeSxAgEDS7c+cgTgFwe5frT5DPhSGhvW4AC6U0qpuRszslK2Rjeam3Kx
+43l4NAPBerxh4MaezJ2nBmASlVuJPBnr0n31NUXx7SunSXlqHRR0ZXL4rRYly6zv4tL/Hj9an1p
s1X8ZLNg2QBo0MdvEsMlR2GaZbVgN5TDvLD6CzhaOMCqDPGTw8PsHRvxpKNGBuvEADIrQDcBY3da
JGzDWNtv1Kxe/NlE0vFZizLJuu0m2auxGPbb5LXtNbP+1nof8yDMW4urFnWD0R3XIRyAfWR+RLaA
PbvHsgsFazIOGQMLTGzLKQhxeIk7IIUTBF4E6AHxRDKQH7SgdqSdxhCMpAtKZFrs+XFwzQV4Vavx
WHHnbMcONsCAsNZGekxCbgn7HKazAU2xbeqmP9+JyIQaJiNQTxmT0bokzuFjv4iFoR0l9S9ut4aY
4NWYdyCfAhwsszsjubKeWOSBm22H5XtwcXKvbk4BcDH2gNRIUFVlsfK9YMrbXIF/aYDoYgu4OoDK
LyD5uaR4q16CwQp25SgxDQzjQ6a11VRmIiLDJFmB5eDbSIlB2pSIyChDbkOzdUJRX5C5ThGUtkNZ
fGQ7s7cbaQ4rAvwtZiJALC5nrzS7BQBCK3NkPTtCoWK5YwPK5dScmfTxwNMjZhovTVHHVzbg1LFr
SjVyxjW+Lj0ewa1poSBPWlBjM2TWsBDzbC3LQwt1oq3DNuQW+EF49Y05P1lT9heJyNYR+Nm7lrFR
I3kF6iVDvvNEaX37FYN3KYj0e66cgcc7DpjI0muP3nP+zJINM/As0O9N9ybjCwgXRB66OFZ1XRBX
9h4IuXjVRTS2OUN3do1LWMkJBg1JI2S1hNFZdhQih3DvFUt1FWBuRRnV4O9xhItsRacRgPHfV5nF
vrj21G48zvpP3sT6/brU/SV0R/vUNI15MLvePCIDd9l4s3mgvByVnNOW7mYtbRPVsMjVAeNk/8rq
9c6CYwd8M0sLcrhZJL2Xb4YVSNY6lcOzpgR5XTLzg9JBQjPmyPrJpz3ZfGR+yESRO8vMjgEM6ywv
Og5WMTOotanyGsAR1oaBmuocTOtH48454Ev1ePGt8YxEbTKzb7Z3XjZO2w1OHKUzsnV34+CA1YBz
dhlckGua5XwiETUgMkC+gGwMx0dGFtk1IBQ8Nkyc7mSqCyzP8jA1SPh9w6Ltd1oBlzXIzspkOfr4
HbvPJPtekRQJHz7NEi1MGgPVAxyXI76z3kRxmjulO5AIgKDV74YjearFOEP2pgjBGHJX74nkHKwi
+YAMUB98IKpadAzB91mV4Yx649VAkahvikuIGsfzxNLvZEk9XUgbD7HAQwIN9VZQVKK6yJm2NATd
I75cbdimPy91V1+a2W/GbYjZUZRx8PAaEnGnwGISFEcTiMhYYj7HlSsnS425B6qaBypqxl8s3/bx
rguKr013wP9G9wfKoAdwYC7uobYGjkCA224w3VxAh9QCeZs1hwy5VMgEBCo3aZMaQNbRgpLgJ/BM
feI0xCf4oSYb1GUzIHQlzpYUIQgwnj4SGbBkQbqxhMHykWJxpO4UzNjiwsbUHKUWsLDVmFQ5kjZL
LNwHEMD14z4RVQZyazQxfvKAnnb6OqLxOLaxh7OR0jyOpheROo4LHH118oWuutpzeY1dwINQgmHV
+tOliHcfiYYy59Dr3QoJFVKx5Hjw+mV/n4z4TUHuCtJjjose+IWtfUiRoeIFRXxmAFDZW0mZRWka
IsuahJ3MU3gcxysSFUiTJ9gMIh8aaoV2fpCpWJPtLNvUtbpmfUfJlWSR6er3MLX2rp+XJ86X8OKy
oe1QRIAuUxC7kmqgsazdnQYkLZaIRuatO9McLHAp2rxV/omN6dbYo3pQhqCmxEZ05PtjvaPNfLV7
rzbuabNfdf+hM1gcH/DpnP5hJGdrrJgXnLbJ7trZJ5lP/KSzOEL5WekhlqIOANaxZUsKTPLxSVPi
sdu06JIljVWGiPSuueeAdW61Ng8KbVz6QEZwPxLciOsBYJB/ODkWF4bFkPR2nwBH+tzkX+ccaMP3
etJUoPXFXhKOHekJ7fs4MrIX9qt6IKun9kOCHj3PW7f/jBX0dNBPaf2cf5CFOdtMvsBhWIET5N6a
gM3QsmY7dUlXRSSk5n8dmxJVTrv/XzGYxJojI7qFfGqesP+HpUlsjGfNgvLAqULa/0I2lv2yafKM
KVIWIljRbtT7n2R4f3/EU9wskh2mLErs+w7ukbY/9WbpEgOusgncYacVQLb6tqH6w81T2lt91Dhz
C9qpblz2QSWKY5g3wdmXTesZ/l3zIxnnyA1EFR5wg/7N+D/HEwHfi87vAQT97WIziEnm0mr/mKr8
UyuJkGrZUM+3gPNJvSa0QC7uWP5Gy1BSDvajB0OzQPaniJMjyamheIw4lWgMmpP2CBbDkw5FvQJY
9PtuLEYUmAOqvbe2XB7JVm6H+dodMlCA98/U5dmuIA0ZqS4xOuYlNtPv7WUQfnPSge4CKx+kyKP6
MkUul8fXAq9F4LD3gDP5jhWMS4KwpgjXD+4wGhMpmKg/V3MJ+AjJLqb87ro/9CM9ObtrtbgbTS4G
jKjxBIYlFLAvWx4ii59AxwluXEGHd6FEJicBNRMhjiNlUYBmgvokJjdAthm7afa+kohAx0murLWd
iozywZTvtfQfMb0iewlqHDnre6KY2mWWL92rIU+AsUTD2S91k9auPro0pgb5BSAkIU0M9NozjZPZ
NHbVzL8+2FW1BcQZLSyBNXr4QCVhtnP1gRDyOg48eOnBfioHrRMCWI96QRnvJ4GlAylY6Jl+lBU4
/PMLEC+RsIzBBcSG1e3xf+I5DVDfa+D6JI3Y0s1ljZ+ke/UnhR2y8CO6XX1D+k+i3t1frP5EMs/L
2UL6KIKSUYm0xY+pt19iA9kQ+VmAYwFU8LxH1bKT452IKmylMed+Hi4kJUvHSIvzwoG6uiEhCGuQ
SA52ubVDwTPokadz6cQLWJMxhQvTDv89NEnzkng81AWI35VQT/Fo6teWswf4uyzcPTrSuA1+H/p6
vRh10W5WlDhuOeq8zrM8280DV2BH/TamHjX22IF7JwQQslTqhtxW6fsg08PKm6sdCEJRLnmzAxc3
Trj8Aam9ninErshMr0Sab4ukU78IPgMwohJXmgCikGhAHkIjSXqwLqey/Kx1HBDCgVsbczbgepIw
4HF+zjMLADKji312ngNeFwcXyjAjQxJi2xBILIv9YTiCVnsXLyAoDAAQ+wQG5etd+cokq8M0SNz3
JlpOHiaOOaYINcD9Icu3azuUX9ZKnOra9v5EbuYvVsWmXwTL3Z1wPOsMEHPzORWLuV1CAFyjlrRS
a60aZ8g1CqYW7JF15VGvv2ZnNC8MWytmUXWXNLGsrYOquV+KtPjbQgLJ300LbHogu+Fz/K03JvG5
HKtum4+DeB3mimHiD2zRbi1TEB3V22QWYN37ATkYAKmn5xbn1xuRMknMh8Uwqnu+EYiRS2t5k1I/
Km5EX01pTBu6CAX84ZXkRfR9qAvfAtCQotB90FCRkqlbkIaVvIhWqwiSx0zH0vdBt6p9yYRk2kRr
H/4uuhCXH5lWPF7t9pnoyDqeMr79wTTUWgoKeH92XD0sFG9/lb6Y+hpa+ttuF7r7bnQsfat3n5YO
pP9YIEODxqiTYKc3RI4EuSWoREMGrRTlGkFDgWkQ3obqKp3qC+BRfyBtkN8DOAiQWnCi5yFDDrAp
z6sApSmyv1F0KEEMWmG1Yk9jlyqDvrf5h5oskzB4ZjKOciEZ6j9Rwkgxv7dBNl189kFoBAqTUJWH
qHqQCTVHxfJptrDw1hUiqxT3cWMdSm8so8c6k6IrAYCX+9g5In8bPNGmuQDDwm7DGaABTYEpDjC0
1f3c/WHUpYaM2hJpLHRvSZahIoq6pB7L/JMJ/pp9zFDA50poZUvO6Kn3IDMyd0BSorQBsOx4GNwB
SWcYaTsaIlHsIxQN/39kDig5tx12nrDMnD9ykgFNa5zS5Q+SqJRjQyq1RQcQlf7OIymQOZP3oBRI
kq5EIv4tvxln7OnlLoadgaFiavC52pL8qeNdewjn9C0QsaRVkexRqkvqO+kkUMiL92Rs7EJAFUdc
7Bykfb+mDaA6kqQsncivmy8N6s2PJCMtNXFs1VsPxabbB0W2DvNTiT2pSBtTz7BljdLHFRjgjbPA
a5v0bS75uiM8VCMBnVtU1OFXE7tZe5LNvT+eR4m2Sr0HGYCe4aH8ggZUyPPi4EgiXLD/3k3INFqQ
Cr6jse/a8WHtxZju1gJUR4/6x7Hox2q/9lbyc7z28c5nY/vkTE37BQjCoBBZABJRm825QmHYphJ2
+wUMIRPqmGzzpVtAXQmY1E84WAxe/KCdp2VvTDUypLEL6B+qwinPmRtuTWyUH2lUATsImTZSsZQo
UJ9cy68jpZLCSQpJQzIcdsSYF3nm/DQm40ENSWNUbXU2rPybNzneRTcAFeujPg4xV6cBr3nrA/Dp
IXphYIuHrqYik57TNZUp3d1a4/G49km5UxeRMe/CK1d9z2Sk7kz9ifKi+i+Un0eG6fVRhUhtjvP1
HhMUQwzIH1YgogT2W0g80TAPOVK603pPGmpIAWI7rHRKPwWungQj1eq+9HjUgA9rr2xI02Xxr21n
+3u9B0w92vFFkjkeU3GPZ9dtx1hvBd/tHdd8wU9Kq8hcez8o9AV+FDYGX1nUmMm8NUPwSmryR2D7
/9XatrEj+SOHpLYj9YOvHlKPyCqpJ4Ou8gHwINdMltqWZDjUBjarVms/koVm9t5NdXIJctd5B8NB
i9SCrjlMVH5ZuuxslxWgkLu86GSuyg7/puFJxOyNIVv82UzbHSrkjXrXj0BYCpMUKxbCU/DWVqlT
ScJDTSlJcbSdIZBNFSFXWYBSrNuwJV1Z93sO/MkQIF0n9SzIgvX9bggiqXdwVOAwy+AgWAdcsHAA
WBhp0GCFKQxCYkgf8YXVGPxCx6AKqycNcUw9p6x/E6hwQ10e6lFHVBh8W7IBJi3e8iCbtg9rOdcx
r4W1GictBxqIfY5TzAOke8vbbm8JZNMkJY4IGe0223Lj2Sqn+dRl7yQ3iVABpeteBrhTZFeXCTgt
pljWTFm5sS3AxrOhSqm07uZn6qmSqrSTgK9STcVWd3VWqvjqe28qwCJv0qZ+UW4+lq1GJ5q9YYNf
tF3nFwAUDFdPNpZRN1vRLOOOOSh6iBIL1HsAukKmRDZcqSHjmAMLsGeiP2pF7gsHaemFIw8J4UuG
CQ8A8WACecbDhgjtishmdhygoWdA6SOZMS89VsD2HyFn7SkAgvRT2iJXGklJCxLUBvCTNuUaYf8D
EJfeUF856FkksGXgGlUMEJbMjARgsUApAIsiFoC8HGfrwDPgsJJsTliys00kkdtI3Hrm/uA/B+Ah
2PkSW2EBLuoK3g8XqEQdvr4+y5pLkxYYmoNXbybghDwbWR4tQAHnEQrxP3pSNoEr7IrvOsMiETDH
A3FuJlNZYGGKsW7C2et8gDhDSOoVRS6RlQTlVst+aB1wPE4BKdudlsIytsgCnQ4WMHt/piFmb9OB
CQ94i1KLstX5bkhae1m7n5uvOnguK5jpJko/LjdrXwXqxlJ8lJgLy3skm4c7K6m8mRx/+HdOA4hV
QX0xqyWXntbTimEK8EYFwPP1R+sHklUx2KHAfn79MfvyN3+1cvCBA7RO4XEsB/9F2Lb/4hBGHqgV
NoMckoy0YZB1z8i3iEiuHWgYAmlM7robe1Ikbi9swNWU7Ml1+Z8PxhRzSnAokU9AiJWXXmps/YTA
+j6Ihbd4DoH4zSmRIontqvQFZ7uFGcWya4aozm7qX1JepC+uHToTEpCRHdms+ZFkIeoePhwwL3Y2
Tru4WxL64TqwrQ5dYnq2weym2tBnTAsk9alMSQN0CxF+fvjw1XKKtAG09HHrdZU2Zn1aAw7bUBZk
1kjQ4LSxLmAJ8s/gyAFVmwnI5BQpeIlsqCfYYO4ri+OfVWrZ0Ewv2s4EYs6mGJoQOQFQkIfWhml9
sjHlPJFcBx7zft2zrBQoj7JRXAwyRKLEJnJsdUQiz28VJgCNb3Z3sruu8v4Wi8Jka41qDHLu24+L
1PmEE6plmXtrM1R+/tQ1BvB5s6C8DrKhHuC5vsRJVpxohMru6uog4/rJajlI7m9mpJjm9oux4EU3
8rm8kqgJOSCmpe3Kmp/ixUuO6imuS2jnDrmXfe3bO/0moAc6NfR8JxM2pI5k0JjUy4IUlXqhTAmq
r9bqQ/0hlFcgc30BGtJV8FZ/XZvgNTcMTLCsACD88RTWkRqnoMN4zhvbWqPaACdUU3vnzOxgibJU
QJhIdWC1KWDq7GFLQ1IoF3uc8rNbDfv7YHQdbuO4ekm79XAXbfEF6hbCv3nzG81k7qZVDc10aPrj
2DZqWe7mP2RL48SP8cMSX+9M3AybUC3yQFGfVAwmdnLnxovyAHu/NT3xM/luSGUzzeDAyIb6AFI9
4Mbd5NQjmWknryaOy00khwaXMBusDZfAsolsRgGcmdzpSkBfY2jjtPZO0flYnpOMGgGqpdfOn+on
raAo5KsVlYF8YeX3EJ+sAcn46xTnIJAFLHyyHabOQSYaGnDTO8Bltatzb/5DOQKe79zLhmyxekR2
Mo1JY+IsIALaTb4ntTbUQ7/24aLH1KPG8LtxtzpJrwJqhTZWzkm4/AkuHHc3+fF6ogaf/YStVTkG
4LcoAYkDwunJt9C1ubXKL+ebwYcKpo7Z9pHoUMx5p1ZOowot/SmqdqJwenh3edIo98fLP9iPdGPk
So0f74F23pxiyWHpK+ZLJOKcQsmXeTd2rWI+gL7vrGTBgzm5kw/1SE09rXBykKThNBpxMakBxgR1
lVQ7Ic8dlYqO9ZNOasvqMNlUNbKBF0qM+/c0NqWnxLhpdbtT1U74XSMvjlx0wtwPE+gmCl67/ghw
0eIM4InPS4MXJnJUxMWU7M/E9EwN0T1TjxQxYGVOXbtsHuQ/sqVwIrWCLShwjOhfYz743m4HpBDV
BVWkgzECoS8P+AU729O8p64zF9mlL+0LWJOGJ49XE5e1rnxj9uuyXZEMCdZU6bOwqcdxnjT3cZaQ
bSeWFADsCjMAU9mr8abDuSF+z+ARiXjJWnZ0JptFSHONge0yYX8NSXz21m9QOKDGD4+glP1UWLZ/
uXtu0VOJ3FCmZm/0g4t6INjzn1Uv/fnOVZuRa2+WNtIUYKsuSw9Dde2PK+obURY4ecRGBV4cBh6m
mzZdjOfKr+6bacqck7d2T1rujmm8RjTu3OkNq4Tm+CPXbjDYtuOrh/Se72KSMRBNbB24uFksHHkM
ke2bbwZKdI7aVV12kEF5O94HvXSof8BGpAVMm8KzrBMq7qzTzFAoiNpBdJWqTEZg5Lh27+8WLDWe
/LbcWYHb24BPgxGpqXfnE8yjGZ61StmjgjZK2j4NWzBQMxt1FgkIyBMsmM6tK3aAj6mRvYimHYLq
hYY3JZlqOfVICUSv3YOcYpASLxKlfHA3wGYWzcHYIcvUj3I75Nd0CJJPFRjpL567vJq8Tj8p0VoP
h8XowTsgLagx+LxiAQFERRwKfthxj12XlNlgk4ZZn+fNNWRTpJ1ytsTHKcuxoLe7PN8Ap63ZWf1S
AhjmWxBrxNsaZT7ukfxIwVI/8q06uwohTDxL8moSoO2WSY9IobwISR5gYC/rqTKrNxotfdHYe9La
xCrQOn2/mdKsx771NxfXECJ4toN5b6NQ8agMlc8Q8Gq7dG677+MELBWl618Zaviv9YByGlBo9TuS
KUU7lU+Gi3mwltWOlQFUITtq0RwOPvA1XBRyzusLyUlkAaIV1HN2d0zkZXwgXrEJOHvyl2FOc4GH
wjAfkhLkKZEudbCkBodl84EM79TuYn7nYxprgnKfm3SQgR+qKkiro9FlVEjSsBJLzLvyCxmBbHTU
b9Y17pLu2mXmDFa37+s2pON9xGaIAiPpkal0AzzDFg1IvfFMJugyrQDytf1cWdiF+B4hjYYoqn5H
4VF8pFG9TtgrB4Qd8hCB4L8jYW5U61OvctitYnQBA5tg3uvUL+HgBSdHQuUhg34C2fTaKlnlgigk
Qj6bsnPaLDyRFzU/kJPoFpfsSaTjkkwN6YqASwSK0hm7Y/UZvIvmKzUhsslfxz31WTx8SG1wYJ2D
cH7RhqS0RDoegLeNbYxbhFV6edO44m3CrO2DokelGp5D2XLQ0cnDwKZfA+DRM0642+duCLaLXafv
q9Eg360epxMNexOwv6WY/kwdM30nEdAokQZnWPcWRbn+SUoQ/iTvvYWEGYpBXmlXu+ebBZl1dXod
UC3aAAREAAPu6BZ4FlHTxtZHT8u46FJgdiBFh2T9zeTBuG7jat/wGgi0t3g66Do4kqibA9HaR24n
+epQ2k774qj87vbWef78ketf8GQ8Amge7wp6Ycgmkw0YIQAtRkLwYONdEzdIcgSvvBqRwkUaG976
N0cdp5bvKFKQ7C5Yr+PiHLG1Nw+m5HRnpC5U+q+8A6UcqHntk4kyilPafOtpGQPEyLZjI3h5pIlW
dN4YlkpImgf1/yTTUcktF0n8X4VmYBKYjBRJxA1AODjyoVMe/+KU3nCshWnuSrd/GZq2uYA35ULY
OH4wzdfbCGCOakQwOmmC53RRIk/O4lNdH1UdLHCDzp6w+DEEyRyJ7spnm97+PQdFZJufOVbGSDLD
cy4xAT7VGPWRRvqNTC9j5ggXqegtUta+vdn1i/6mJNGD+7+GNeP1iP9TYzjGSdgfnHVBVZBsmEB9
0CobGmbJ/NecFmxHIxNbDEpOQzIjBxr+F7LEKVogqsjwHxeyMSZHHUdf3XIxPVmBDASCpxm5O6AM
CYsiBq6Pw9LtImWDaYMfCecU/pmaxRvrQ9iXP2sR8hmtdKsiUFer8goFSWsyLlstuzOfuoUNe7oO
0ta3rR1gb9oExHvOkZijYEsIg0Rjl9zhlDxAnWgb7UI9EcZPle3XT2RBogdXkhHsSfsAlaJdfmhz
C03ahzvoRg8Vu7bzO8G3+LbAxJK61FTAnvIXfqFB3QSNQPWs511Ud7S7bjtXqA7THtR7DMNBU1lj
naPNHi3YDJ6CH4Wiy7Xu+l5L0r0+bPLnZRQ4dF2TLw2KdfjBdtYc8IdorHRJt5Ywk22NDZ3nsGAz
kH2DeplAMwDH0p+/dBZS8cha+5FSy37lFeZeJLyLQ+N4HRcweGEmsal9pz1NHTe8zwXodOs8XC88
xbNjcYfx59XG4SQOiuO/gPqHlUjxV8GDPnLTsPipWYN63wPAGRn25nBIZr4CO9EoUMIDcKgdeHoK
IF2XFmCPBnCNAwP3d692AAWGdHkwOiSdv1NjaR27GfJ0nTrblnkfvyBPPn6hHjcyFFshgW1Psr5u
XLBvNpiHVTUgBbWh0owAuiq78aWTAZSIIhg4j9mrMYVdJswYKYIS6jh82YFZD/zN8j7oQnwBWPq2
6cKDZ/b8Aqq0HhTmKFZjQBy5zPzz4zKUVpA5Sgtx6jQ7QMCdsKTVS9DRWiqsGdMl8rsEZRRyZkFz
gbHuDzkmMa8kwmbWeshN393o6UUKdJui6kF/K6cSZKFjkJeMkUkLGnVBBTRgeRVmS37BFSdoDwlw
2cjZyQKKCckpdY4S46jRtt+baQusmHOAIaGAYwwFsLXA6rxH6saIamfurqjsnYO9adgtwKrceXoq
gBtyqBr3yVtWdqKmn9dwVmPTbpBdOPQBAwAr50BSuFlpe1LfWaou6UmlLakX2lMTnLXQbvFeAUZS
4h8Sy3siF3t1vMhrgeqrz36CpVqGix7rgy0AGiH9kzTq1KhfmnxXMKR3qGMiUYLnWnTxFiCC2NHw
y/hFNw2OEp6z5VeSLFWF+t9lRh68NbTGgYS9BxqjaMxAWQn0uDiKk/JljKuTJ0EdqcFBrnc3fJAN
BV6x/9mEPJZsALKjjvoQhobO7ZoiLrqj0fjK4V/DFwkKi7q5BsuQ3PEDn4xz6uQN0dDCzKyKtIZ6
pCZDGlLDpbMekhZJLXDWhg9+psBOtnDN37TFQ6huMbFDqO/G7X93bWzBUYaurqrymBUVC7I5VPWV
Krrq59Y7WH77J+XrKpnS9x2SnLt1BGMS1XINgE0ARRDOkxsCRhHG2GGrr04BM1Rji2FC4eeWhE6G
X/oe51NgEZfUqZlR+Gzvy6JSZUVewKnzozt7FW9sl31uYTo9NcB9ACJ1iTIxnD4VdSteUnk2RUNm
maDOxhxxRzLSajvbHD7x3lrBEvrNlXpLCVCTkSUqpFZSDH3BsfMSZCLW5QFMoN5F5EUV7rvMD8DI
uhzWPBvbLSpxvIvqek2+Ru3C7R2bPbt5mSTAmgny6zhdZuRn4FkVsQG01ORDITs+oAR9EZ/uvrox
W1mw01/y3W/qTuWG/Iu3rsheavFe29CXroI8/CjufNQPrHYBQc2SJdx2Ei3FKSrArnhL95cbeP5e
DUnjefl8oV4sYVZoWCQlXmZ1ASKSm4xMuhLLLxUx4YCSaflvZMGApzuijhxX0h7tgDqrITZno8Tr
zKyOpkTQSfHUGTJjOKnfCf0OAIeN0sgMmh5JaKe7n8kiXWic43Z2KYi2Y/A2opDRHJINcmH4YVni
foMzYIwNHCccgXkE9nEaW7xj8gT/08TCPtkINo0vVexuE9vO3uyuz96mJM3eugx/UsOuE+/GBGiQ
5gFg6OYz6cjUDKZf49mMT8piFOaCd7a5PFEMapDUjgPfsJ/36lod1hC7DskS6mIGvomXOA0jq7HA
EIVaB+yc+h3S5RJwEUqZP/RQyCH1SNa02PhY7OX8YEZKU3oNhTMfptz8419jkCKf1jjipvniZuWI
z8FA5p4983pr5DO4BB/GS5H/GfBxvcxeO177tXm2JJbpKkdz12FqB3bIPmZK53WpecnxiYK6ko2H
vMC/8xjiB3vwg7ULX4ueIZUtAVmAsayynNe5IGE8eMI8F9jvsUT9pgZpPuZljbNiH0/gCQYlRBfZ
bWM/hZQlAmjo4mADzmZj0Biw3cNraX/2+QzMas/D3qdInZ/KOuh2mg53bmfUIM3ilUSuxb1LgY1N
GhGvbmXNzt4eB6wlJK8uNZ7r+ngieMggsBgmHUvR7Efk1V0HmTLFJ3PAHBtDkiExKrmWwn8v0wkv
fCkn0eiA8zHx2E9kqkRSWSNfYWMbAq/FPsyDaA3c+DXfkIGY5/RqGLx4zni3G2yrPvlj82w2+N3a
YXHfxFnS7QVAYaMHBZN2LARALweW105rSUFD0N98tm0rfqLAwewPd9EH57lzTfP5USxvBtQvz7YH
CscCxedLzn1wMg/+G1CS9gK1vy80Mst1fY3BawtUmiHb8DjBKexo/En2Xuf6byMTyQELPXkuAndS
DANIYZt8GvcVtv4z/GuDOWkpzOxELuBLwLrB891dnAm8Px27dU/UzEEK7Nd1dYE/ix7Juib4G1le
887SZqhTAna7tNNu1HvwfRiSiQ6jff81VGAWAdbwZQ5w3LAF1CKV2OhmmsQGpAnjkec16qdJEVau
Ez5RWY6Hnc06IqlD3bpHMrY1Vr8kE/KVq56jmEkWb6tqbepS02GLMYtxvkVV3CTCErF+xgK/3Y6o
QolaFB+Fy8FOULiMtxdvv/jjDCQoEzjE/Wo2X8Ky+QuIMOy64kl5ncr4bxIz0/W2yTh5R7e2iy9i
FwZmeUQ2C3InQCqzrbtK0rQ49mcA0z+7Ys0/he3CPtlDfR7i1v6c5x0HxSpgZl2/bn8OQYq4egW7
LEVgXlBRaaoeyfzcms5m+FXrrLhrd2HIGCia+upqNZ+RFg2+HZmrGK9oLNvtd/OKxxnJqMH65i97
ndxDAzCuY7oIsFw4CVadaFBAAnoYPZ6rSZmAlwiK/Gb4AxMtol7GePrcpeIjMkWaUGa+NgAxAcDC
IJtRYim4hLpAY9X1pu7vrpP0klTJO0p6DrLUPiSrcFYpOZ+vyjcB8DRSSuqdbXXAfV0dzFb6EOUN
Fv5jgPG+eM1LHgKvAAjMZMKknYfzlx1WitbOkDmLAMso2XvVDqbYlfWJJuyAhZmxqbqWh3KY7+f6
KYgGD+tkzpGa6N9N76lL5qKpIjOc3wwgVICbEti/hh+Cn9iaDgQCTCKOqvF9k639loak6Iv864iN
r93SL+lO2HW/H/OKfQbG3clauvJrMQkcr62+/VamWXz8vy0AMlNvHJOtByd32JmatU8t1fvPsnHl
7zj0b+9cWWx8dYzABBwu/6ia+r7ACsv4Xywh5l8WETs7cEnb5yRgf6kS2TB2+WlqZRWyBaBCrKW8
i25Q9oXvcFmwlTOjquCy9qA6h+jBAsjZ9zJ74sjXSfrqMKbmDLwRY74ugEM59InrRYMckgJ0G9UV
6BQ0SIy2jpGBgVPVKg2zJ6CN/4RTwXfrhiYu3NpDqoeBGvebjHrp5ODgzzJcwLh/gx6n3lgNmxpU
Ts/gzgIwtN+GwJEs+FXQcI3TyO6QuM7XtL7MgCC+/D/OvqzJbVzp8q98cZ+HMQQ3EBPzzYOovSTV
5rLLfmGUl8t93/Hr5yBZXVTrursn5oUGMhOQXJJIAHnynNxuC2QEwnWiTGQHDClP11dNbLP4Soco
5Vq0Ai4KjctEA2mTw2qoNfQAAoYgOuwUpffcUrf+q65yVKkfrnljuXNwUUuQGlK0XRUxUAJ/nqJW
XbK5ugHK2k5N2TuWgBCdal5ZK5pqGaBnYNV4JylyfHB30tnefO74l/TJyznhzdHiciaoFVhAJ5pf
eb8LHmrDc7u0em1iZCZEw76I1HKGdRFF4TYL/AHMQuV0dyNDUScS1as5JItRM2SL1dynSFmhEnyL
3I+Etq4+HQ0n/SmyyX8GAL/d65PFdo0bZi+9X3yOgzj7gbr6n9Ho/3UASgzANpzau9zvd73doQbH
YnF4anoDRTaqFQRuAmjRR5+Meg0914Sb3ebGMUZtCHpYXChupBmp3yfYXwA5vOubptv3oXt0Bx1n
cxWUkueU/tynxP6cvadsvlbprelRE8kC8C1Qc0YHzE2VAWp1hSmYh/Ut8B0D030sUT4GzM2OtWzf
ZT6WP0HXP4MPEbwcEKWHqDy4JxvZQ+Q8sTbkdMbKvBemvSNnECI+Tyxo1+I7fyRbLhg/FI1r4ugE
XgdLLqMMN1d7aj/GTlw6QJyccMNlEL5xw5ew35K2AHW6Yku6A394dMXh/keHPI4E10IeQXOR5y0K
loDuw7XkzARNOLIwgQCZCpU5UYFTiqPj+ND3TbIppOmvGGqAIAQHEd9yJflzL5EHs1E2s7IVPzd1
J8UQ3k0h8mzKS5f2o7U4KE50KUjF/34IzR9Z4aHOix4Iz2B6jd0EB7J1cYmQer00LoALoCnJrTvl
AEkoUuYV5C5n94BN5V0KRwJlh10pgmTFwTR7Z6a/qMx1qXqdmYMWtqE/wq7IhchJw4h/iLo4HOjV
bCb3SiydzrdgjU5OZ206/C49pClfxa+STsvgAPmxM4+PlHOCOOAP2cYgTFU8GQulRR63G1s3s8Ni
WlguRGqokq5i6qF786dhZKuFrXu6MC0Qw1XDGCpGhfpRKppIsyvfhg4IX45z7tBzgua6G8vujU3S
geoUvg/eR3CVg6ISgiP1Mr40kujRT1HlFRmHXoBceWq74pth/go7Hn6fJNSmjajidx0ALw+dDuxw
YTbh98EPvobgXHi2cFZ/EI9V3XdAZkF3LGvj+MHAgXGKO80zmTTJ/m0XDcRWlKlFWdZ2QLIAgEJ0
NZApL/EUEXXWVXyj6f7W9oEKc6GjdDdUU7PhY/Bl6Hl9ahKmP0ne5KcoS14LW0yZ15ml7fkApexY
ELKnEPwLT8hJkG+wItBGqUp7GkkXUKJ/MR0xeoVb7bmqfoKQNLuj1tLVpwBVgxazNzeOpbsED1Fa
HEMoOBESHOcgEzKln2KDQxjjj16dl2MB6In6WQSlR1yaBOlYcB1xYK0cE+TaC6JkCQtqc9U3qa7E
BiaIPIDBW0px36uLASIFUB9rR0fRJpB9xPnvnW9od2Ra7FWg+9Bg64Y12cTk6DsJodDxMdGFcUS9
GN9ELNWPLvjYHkbDt1atdLIfvhPuar1ozm6HW/YsswCd43btO1CBJbEE0lL4nbQCeZeQKWfSaxOg
xxZWoIBogKjfWvikcbiuaJcMja+7xoC+7odc6cIKtNhm5qCl78bO+7iFIIha4MhVOMJeP9i1HT8E
ot3KWO+fcTTeP0vQMSlmZv8wKpvjAnFuJ45czV5li8Z2Z0FI9p5MmQGgO9ZD44a6aVvbuA3X5b4N
cUDd+PoTXXpRt1toxg3rNiz0zMtZdSlR4Xjui4o9dZYJhmmrjq5GVMLIPAZGqz1NgI1U+KjmnGzJ
vMbVvwbuYKx5aGp3kT8kD/aYOasBZRLfNT9Eus5qPmtZjAWDLKM9KOnZS1y0DxQAGUC5CvXKesgt
0d01qQw2ue6G3xsU2qoZaOppjMR6bDqJv9N3LY2ih/neEoi3v+xF4q1K2+hh6kLcozCOme13F2wN
26aEmiYoXAucRKlFEfXp4kz+6J5AqnKRmW3uyFZ1LUE4603jW/mXdPhEGt+BGcpj6JgRyFXE9Mo5
T70u581phKL8F8u9iopsF1FdNL0aIarDlqi2fCEzULfTsbTCeI6SefIelQmoF3E9245M9pBAjlCu
Xo3hs2+YxqXspqPOgzRcV4rZHltP2oTO29Zez6ad3qVvyxb1dqNLITIorkJo7woxbazvtOAUKsEL
5GdwhpHeU6dU6heshFArUqzgp1MBi0MvG1SZ4axjl/CU8ZUfV6sYZY9TAegM6zcLNvgG/itRx4sS
9/HrDYSYBiSo0sRLxSheoz7PMgFCyjEAuzQYjVc3c12FazL0cMjmHGncMjcSMfkaxXBYjqblsLKD
LnoAmZiL9HVXeZNjxW+QO/rSyKx89jOobOXMYYAzwJ5MxS7uXfuzC6jF3gAnzzaFMvab7DxX9vo3
MO/Z21bn5R4yROYXnJKsyQ9FwGij4ZD42Od18mlw2yeazwoykMf2WXbOa8t50AYN6x31QobeoMY5
sKMHFM8e86wHyZNE4touy+k1axtnA8bRaC+sRL7ySr8zpF8+V6013qMuGvnt0HwPm+oh2lP3z2F6
aj9adbbGGmCLQ0n7UzeG5QUHBt2sYR/5yJ8GQx4c6CtqIQyyogwg3L5YW5GpPTt5/TnMpf1Wcogr
Cys174dmyM6TwK2UHHaY7tu6jb+4lRS7DJzmuwlEs1+C0dpQQFxGCWogS3kCsUrzYBVIIE9TYr8B
5fsWocD62TDj5tg4SKeT3UEpIsA5b0GmOZvSLvmhtSrt2R7bzz4S7WGOp/kIJbqn1pKjV7qApUcf
AvdTktzpAzQQyNTmYXcpcUOKYwM6GnmNZHiPz9dLIH+cIHGPCTIIGF9NgFOy/5cJaHq/bZtLZKXb
RnFQRy3W1Zk73QGVXpw7ZSI7dekSVygHbflYeIuNWkvcJNP6NOrQ7q3Xru8Px2WRCal1XqxpvUmX
jxBO2qoOqa0uq9OPGJzjjcfCCv8dJA6ObT8W4rQkj0jTh9bktAYn99Kl1hyzrOCD1I+8no/hegmk
cZbjQ3Zrzv8YGigNeI564cBtqk2oKmosVVETq5atHFyD4hQ5yEbexTGoAhuyLQ6AON5HBBFXUM84
wa6ssQoA/6hAyDAT7sWQOzwmWu0+1E2C6lZ1pmSMOOEZNPaaFKHY/C4idOpdiULYV1NzUMEcafXa
9y1jBw2Yw9AkEiLDva+tEzfkmxA8mhnWxOU64274UFcJe+qLPDpMTQXcCEUDClkBy9MVx6Cz9KdA
i8eLmiuYcuSxyrzZuuqwdjnOnc90Y8PcshEn1/6Hl4ctGI2WwMnOL04HvBuZXGuIvXzEgahjIUUf
KbFSaln48rTIGC1mCDcA0dFk2bTusNr2RlQQSWRL/hiGEaigQ45JSZpCUhnltOTsx/p9RK085CaH
k8nX9+0D1u1sjc/DuhBDEjA35jq0tWSN7fEftElEiYTsSx2BQ5jCZk6lRAW7dpKuyXg1AsGT7adz
MBui+PJeEJ1Vh7Yxuh124Fi4xfLBzSzx73Z4425gK5Bxv0G19fgTbE9vtsu01xqFz17WDsGnAMs8
yIs78t5OI2wiutJGvXfSHHVIOeylUaIMIqvdTZ8U/dauMiRPEwb5EKUhAiIr91Bq/mYxkZ0uo8XH
dnXVb3uJh2h2XkzEvExjQx1lYUC8jSgpB8o+SPXogneevnRaArUoe3gdtbg5cKt21t1YD6862J5B
Ax3Lsw7doRd3RKpVhWXchgpR7EImQsvG18IVKEHUrBrnd6h0O/hO4XsFWBfOcQGQrB7hZtc1DKxU
wP66aZ4cfL1GWQeF0EWLAxz+V4npNU5j9TsaB35NdXN39HU4GJfCEp+rEPd7t8NT01C1zKnEvZW6
TFU6L13yFirYV8G6Cr4ZS94wSdbgbEEmt+Sgf5ivIVAvf7QHp/hoZ1DvcHQDWBjRsTu6mOrod+ku
tutxZP0YPL/Gf/gpKK6x5ZnC5C7MA/PMxh7nh3oQ7gQDAQpWRTDSxVUUuCnAkS2bDYuVIBdJCVGT
FMl7SPn+ZmQ7cJx9otIcD8s/piRIR4bN9wR0PWTbbVCe0cssIagmjjaBhbKfwfYLj4M9D1kFKHek
Zdjfx+oydMjmiwAcxuSgCyp++vs8AYt4WLrd/mZENMWvMR77h5sBAVLjbo6N8TIHtbSh3vrRNJyo
18RIbK4inqwcHAlcltjcYEAIAYHTRoo1X11wRgaKXqxn5y7Z/DRTPL3KSO6raCzgWg45+g+1rEAX
OQQkkTsk8SxydIZ47vqwPpEJ1dfxWkQB+Glqh29MC8kkkPIUZ+RFcDOl5nJhnb5jqVYcFxO1uLoH
z7ZYv56FHEJ5k3wf4QznSfg9fvtajYyw2thh/9IfsgxrGchpQoxHiH7NUM75QHs/HYf3GyfkUAeA
iOuzxYL8PpPiEPYd1GZvptLLqj/0hSFW7YifR5YYzi5r/D0wQOEzRBbDZ6t1cIwDvZ5dZTmA+zdZ
dJ9q7hwxBV9RCeek4J7yfRD5ldAMg/iND94m3QF0vtD9E/XzFJ9fJ4J+Q10DCqnaltwTFsFrHO1W
HnXdPMRArgYuo3kx/rAsrd4vkEQCMwrDwKeXFMUOD1OAU7JWj3cDR1XOVITaDFdsAqhmFUP6GrUp
nhV9aloX7Pmsiy2yfwNQ1uypt9izfowO+DV81VljXQx18aELew4qnn0uePc5QdILMKDVSNqYhWu+
1FgZvPqtJj3DiKZHEGcI/Od8edfF9gCtgFzb1hj5iDJj7HenwnzNx+bzGIaVmqevR+er1IxnOlIA
HuFLZQ3+lnrLZVF2JFspcmeWiLwJqVpxO94BOrUDpSpt5RwknobVvN2rY22V14CWkGfZAuKQjns+
hGCUDEdzb1iAQ9o4F1uU1VCcyk6QJt5lBigrtDpzd7MsxIT6+AAqrWtQrPefnClh5zibXvUi8lsP
T5DUyT+RmgTQHWB8KcozjRPS/P00vau0pGqRHnjSDPuIhXKH3FP9YnQ19EMT5A20+BdLLOd5DnB6
PEYcHPHpZrxjov5BOu+c4CEkCk9q73Qhz0ccmRqAw9Yyq208DaqiCiG5EVsPprrkbPplgYDnMHDT
fCC73xXuuoyktl5sU4FHpjDxyeLwQPNXeubrDy7qmDFo4BYsVsuuJnJt8GyOWEFAGdqQfNPKSBwH
w3aP1Kp/011CKA4UlO8jlmFF3Kzq0NQPSywf6i/I21ZbbMd1gG3//BJLHL3i0qXWzbugsTdxIwTg
VmZfF56jCBbbBlmsLHedraW60E0b5gt5ybaE4DMD302tGAGXwGgCXybNQEOaVjYHfLAQIxlduZ+0
cjrotQ18iWj7TSN0CNlZWMWYZhp+57Gx73gA6VpLAG/nMvsHpJOh2zRy86XCO12LVGgXmgnUodMh
7WNIVYi83xgAv11EmGZ7uvM7vogB/pYvdOenS2FN5dYu/Ho9KyhyBWWGTDkgaXY4JN4YmitTi4oH
ijabPFkmYDHo1jTwDNsaCK6cFvJ3+E+H+TSc10SvQZcrwpOg5N+MLuWXRAvYE6Tbu8oMn+lSYhu4
sWPL2MSAMz1jDdrcl/lbkacOVqNY96xbH6zyc3+yQco+gq7pCN1Q+MGduJoSx793o0h7nDjehdtK
1P1X/mPcGf6jW0B7NzeRlaEuOYTM5DptbLGhUVbN43vUSOqA5CHvGp58wdM7bIdPZmE3983YvV8K
1043Iku2QVewE6/cad2L2H0bh8dmqLIfAkTveMd5dxGWDxkGA+89C4ENZDyttiN3cZt3BDaoPq8d
b4GvgV4MuWTCpNElBzBDyKk+VHIw3x3Qts1mJJwxTGyLj+OzXhlYRxj8DvUeCuiVtvzOwZvqD7kD
VmrqW9AeWU8da7yiARK571HWyf1vpZngzEMqHCHJ9FGrhszqATxm5yCNf0JYuX6per/eanJycVxe
gktvqNK1w4PhW572Wy32nZ8q1Lacag6N+kICIxbbR2S2+ssQg5PAAfHrl3LUk51IpnybSsP8IgVO
UKQs4jN58WlmuXA+L4MS3S4epCxDFCIrwj3wzoly1Rltf4dzoFMGRk0g9j9sraLrm/vX8XN7BIPB
XZhBE890a/s04DfmRbHMflTJC59c482QWLIXUT6ehpiNlxScWF4FmvqtnoSgK1Y5IaEoze2+wJug
vq+yRdSCvCgEwEc2eovDpYzS0qfW7RRlFUxbJqsf+KuEKEoHjc5yIZtQJLhBk7prPIPfveSI9egx
7Ntwz9x4Qtq/s5HUASPJqZtKSE5VQB2QDeumdwe1JEVTs5jwVMnsBIrjfQSisCpH/lIpxyNHUj8q
JOpss5S+/GLD0jg+tMxBOmuJIXfhZtrFzgOgmvzxGZxN07YcfCQ2kyQ+a5VbQbFJiz7HTvyrVjUn
mvGpt7TmZ4katBWwWNMzBHmmrTHm+V2SIK8MbP+LoQ3NeULib3lraZjPpuWdkal03IPAsu3yr//6
n//nf/8Y/1fwq3go0iko8v/Ku+wBH2/b/Pe/mO7+67/K2X74+d//ApQRujyW4C7+NSEBbin/j7en
KA9U+P8I07rO87YwLxmQrzui2iFaHWamW52hxnExEfPO0p3ZdyLotOBevuVJG82EPBRxQ/bTCwGC
V2YZQPf5ycl2wHMQIbPo4XGanHDGjI+ZmhBxSIALQwx16QKpi8TrEv0xmizLK5CvfINGuYc/v/Nz
gn7QKiu18pOGHNRWb+z0aGRTe29aCe4JBujfSPpHs3G6j71esJ8V9aiPnWWwTyl7ufRnBT6sZPxV
4EThnsTxJn8jxXp+/sVBEm9LTdehGVECkEj9WvUnJ7OHNcDS2inBzQ1Fl4+56xqPUQgp9Hri99Qz
s2i879vO4wESBl4PSrc7lI1/WuLNIbH30FlEyTeFZE2YbTPHL9Y0AV2gMRSvjXFsts3H6+gQNF8Z
IQ8O89RRbj2B5Cw90dQ6s6LLICIwVInwmfILfVVcUqxkz9SLS51B7QepC+4Phff33zSu/8cXDehS
F3gBR1icGabz5y9andrBlARCXnRuBHeko+TUYxnO4kuzulKB6r4owvHK7IbyzB2YdPNu7oc9K8L1
n2N0WfrNFjWZuLsRhaGOx+uhndpg5U9G9kCMhuRI2vEHqMPMA9IFkGuaIraZ8KXaasEqiyf+PVcP
MqO1ynMI6fqzYCbeC4CXgDfa25nj2w676OJUh2JESdYuMMFMFzSutW7BHr41wWuEaq8q1jzKNoEV
FJB0Si3VVgpF0Sm7d1KkWeYe+ITlrg7S6gTh0OrSGgAL0mZO7d4KM688iIy28/btI0KfWFZ4adjA
a0Xv3sD+9vcfFX76t58VBH5wMzAB+BBgHuXKf3VT6HttLDLLHS+AZfreKN0TF4b2bFSNe5KuVXpl
H7Cv2ISaK5TulpfOTMonx9BeyO6HWryRhSkPOCU0XkPtaA0d+4qSvmE/RYa/oSgH20+nSvkm6Jp2
b6Vlc58Dd7JRiVaPurGQzX2oLl1iXjtKVOadO4kMcs1iL1ZPXB/Kd5s8KIP9FJfmlyECL6EA2CZv
nPJF78DVqKKmetSgFYNBfidfWdC0KA1OAJ/Scd9Za2YtPFryFsLFCWwosnXD3JPP9OFr12m+1/DB
vI/cOjxAcQ5/fuxmHxirUDtWSfmtCKNDqW7+RW6frCnfxFoI/+A2T8IJk1XhtuxIXSYm637MehyM
Ao/u1W4W7FDM4kPSqdQOWsxxYh4Zr1Ppx99VA3y8yfcIjUFZVIMsH65cl0sMXDuWp9Ud7RaXC+0b
cRLB11DuKTxymLjVbP/h22NaN98egwldWMJg0HcDGcN//NId03bxp6lRgZZYEpgI0KRIL0j6JkSR
pl4hXRjY449q0uNL3fTNs5FmUD8NwDGI/dCzVobmpte7Hl+FShzwQ5UbMB65T3EOAN+Yc5Sy88Z9
SkqtPyVO/QW1uH3uSVHFoGYWxp6Ccx01kCg72PdJNeZe3U/ZuswDfyt9nT+VqWlvcW7M9TcZ5fqj
Jft2i2q8bi8jf3pFee+qwc30WxiWLQoFxm4f1MP0isT2Ku3Fu32JT0Flutj/HE/z5F3yc3DB5kXg
Gh3CBzvLF0hXE7Bm6ZM7z1A+aPeGD1GBsTwF0HU/2VMOdkvp4BJrw6Eo0h2ZyLmEGZDCVcfPiDMi
IMnczk3uisHWcbSCi4nM3qUr9E8lVKMOQxqXOzs3U2DNAtmuRKo3J5eaY5vGu26q3+YuCCcfC1kF
2ykFzxDkint2zKXQj1OToWUJGKl/1bwKnZtXAfMwNcEy1TyUPGHTgW2uwhFOWbG7KOq+9lNobtu4
RVGJMWm4kgcnM+zuqj+HqzHUqk1gRge/rDdzl4bPk4AtHTVC5ervv/qOffPNR3mdZbuGY3DAAi3d
UM/Aq/sm1lk9s1MkX+oxDyWObwAIAIVrCckBZr3EH61iCt9tS+sv4wrLwmcT+f1j7n+qTS39KjMA
BETUG9tEDtM3t3opwFz1lSlzhGcv9LTN6twnOehlisAH6aurnZzSaj9bvY59IhAKfh9GRzZZzTpW
sAajdr+7kW0k51SvpntbAk3hBT74t7kW1Ocgg1qGYJ354IMQ59ID4IjbLl5aFCVYMcCU89Aha3zl
oBEgBn0fMVmor6YROOLNoMQGh0QJwjzCh+jOtzSOMZXF/+F2ZPHb2xEzHQeAKai6mAYWubQCvvpQ
JiPhSRDa8UUDANirHNc628aEJ7yAFHxrsp+jqo8kEznJTt081rM7M9Q3N3bq0iUc+nbNu0Kb5/1d
XMuSw6ijwK1Qr7wMpVeYRmiW8YR9ubHTe+C52x/jMtjZXeweTXXRM6TqUYjo8OOojWiSa26SlfrU
AuWNe1xstzE03eKmFmqf9wHIBvbpED7j6W5s31/vL6e6ehPLXDdT374yBdK7m2en8OV9Z+C7ztRr
L/aruOVVlmkW26hFL07fNlsfH91RJAn0KalJlxhSbkecNunHxUatGxvAPiMIXtQUdLnq0xRzn1cR
CONanIr/bo7f2ehlgE3GocGNOwRn5qrS6nzLBOBWrPB/AQIMdISQn9u0Bj2OVQ5nZ5T8CHQ4JEa5
Fj0jKwnaVgCYfiglp7S1/F+sZG+gcZafHXf4Y5DaM1Xl2G/bkp9xpJCCGpmlucfzRqIcD/kDLdfC
SzLYZ0bLy0l5iy5592Z9GZEXwJXwmQbILrweTxERxuvAB2wHN4m2I+7mJ26YqVf0YPKvI2wqRiOB
GiDrjE9dZwIBWVZfsV2NdokJColh4uVXI3f2zsjYJxo+uYBa2SpsGS7wf6bhSKqH0HzHMdOM+2Wa
LtZhG+D/+gH5nSHA5HFxU6x43q17q0hf9aa/8MZwfgL38ci0ZPhigSdsM+RWC4r73D1lphlussZI
X8XYLqFVDAWdNnRf3Kq0LqLh4AdrQUOsein3TfC+SeQunInpHmp0qg3FkYcuqGYFRQZG3Nhljr+n
PtVyYwwoDdKmoJ2T7ksif8m3D46NDXKGPZLK2c/pfIrrTQCDOz9+H0sjbnL1aiwWvNAD0sIdKZcm
mYY6bmr2yPa3K2YHm6aN4iPZilKgEpccJZfaActYB1JRUpTAASqCg8qu2JFatupSa3F0ig6hJzoE
alK0RSwGFARmBxAaLCO7Ki1Xk2hQ7yFkv+VZ+8NWm8CKDe8X2UcQeaO+jpRDveqUFu/iH4sUQKsM
cL1cFXTRpVGVWjWVf1F/BIJ2Zfi6s0kUmm4JREGzdgiQB5z/x/Sfj1zstRzcOGbp1kz9QeY/Govf
PfSXAjyOeXGrQKp9V9zlbfp+qbDOK1dLn9yTobDzZKQ+tKaMDfal0Wr2/P/MMc/mNPU21nQzObtZ
mSKLBV5sTQjxgNTNcGTYLm8mBmwZgGM7quegiAq/lQfDBTsYRejg812VdZ6tAVSyT2CAPgyi7w7U
o4tQ9qWL2ubuWAU1YPcoXC6toEC5mj5uJrOrqhVRLzlRN93NfWqGlZ2XW2rSJQPsRq8Kcwsu6644
kI1mo1bkl6qCRc1ug2scWR+nPeUNzgjjBtC9R/Isr0NjkDWrgTcetNirB1YcCPU9gdHkUPE2xF0Q
OHKyDdvG9vW5bes4bKJwV+ktoCTzOjzAdsVzfKzowGIvHGPV9f1PyUy8Eo4PdlQxHUmwIVKXqcIL
s7GyTau8UnXJa8RpsaOC6inzM0glGH8zdgmmsa5tHIsgdVc1WAfuEvU9s5AghJg9QEUoQFRWvZQ5
MvUoi/aoj/U6AqhJl9jI+s0Q2MAsqEiyDXkUJFvq06RL9DzEH/r13y+Xmc5u1stKpgPJX8OBjCwT
pqOWbldLM66HmoNTUuMMNGncHtyvevxq8spbwO43GPkF+/6XIYCqaAc1SWjgV9v6kDL3+3scdRfn
Xk9b0DG44pSI4THrxvaJTJ1RFhu7azpsOxFBjt8Myv3pkQLo0qhBXA1aJvoYNFh9tcL5AbZW6hSq
tECGWaTudzqOyiBsAxUHGYYr3IerAxmZgZt+PPbYXe4yVws2/6EqhKeNwP3yOJDGEFXn5FSYQ00D
Mo9bbsUlHmg54AOJ+9MqOVYExfSlCMDqYoCi6NGE5sA2Cbrg1IAiFXK9rbWLpWnf9zhKBKaeOS/B
ONVABAzu984B1z1yWgEKftyVGHYCu/o7VC1DL3qBRqRxItZWgwOrsLCDcbXgJeZ+awCCogZGPfuH
tb34j3Mqy3Usx9UdnXGU4hk3h9exX7QVfrr9ORDgIAtMEA6sKlmhBL9IPdMM0NWqrDhV3M3BQogC
OAgPlNB1TDNrTUa6aPhl6jjtlv4aOtKN5xfM3HAbhxY8B63oivLpcQdK9y6X0qMuVKgBYVQXil4c
+CO09xSyOCiORixThUpJUC/t/JvfFMBgoDDueYg0qL27EXQPHQf1nKgR9XzdRjls9gqClnJvA0Xg
NSob1H0oOFGLbCh7S3aOVjyTstNi/13sVUjqG9t+6OUqnqbIww5cP5WO5X5uzF+OgiGnkEo+5hwA
gnbi4ytF1eGgn1AXKD7b+S9LRVUTELyBDXwARWErpliWMRdFYS4yL1E0iOZioP47/cOtxbrdijMg
VxxmMm5x12RY3/351mKAv7YLhdWdLdm4nlRE/3QJYwaFUweUXYuNWtk0emCEii/h6EP1huIYnnJX
cdiBZQ+8nnA+3sSXzo2Cw9BZzaoo0+wZv3VC/RCax8XBnhcZsbMjG0qF9BPv428zEEji0ErDTv5E
sS0DI1iKj39NsXVeVc/5aY4cwkB4XV2b8zwdlninJm6/ugnw3N4UZa8uB4k9zaN3htxVRquBdIvX
6wKb+0MD9QbUWTAco3Et+Yxj311RGdO3oQuv7SWqNckuyvzaruJjPZHf/HT6qtnNc2tbFzBh4B4Z
DP6Dy4ovEU6vX52GFztFhrpNWVu9moF1fsdoxqYFFGvwswCHzJlggKong8A/E0bww2fL1nj56BFC
8KP3MQ6Mplez0Jwf40D+4p+plwfx/ApZApx5EABTr6b6q8Epwv/u7dGb/XgLFPnx9qTbeGPeoT41
5bYeriqj5NCvdrV7rR8yCMPb5XOAXRUyCW35nOvOu23xLi2K0/rG/IffgrjNvKgcn2tzznCrxPGH
ffNT6AbUCgXZkJ5LjgJW1vZY5lNCfM6Sg0lxZ1ithC7LH+lyU1QA7djjSZM1EqIohvPA4ed80rQg
OeOX9SuIbfuTNbn+Y+uMa85S55NQF7BMQCJoyp4oQPDqR6w71XnujeDA6Lu2OFAokBiAWIcs2FKX
Gcm0MazhK2iT0hXIVc3HLu/Mx7ppst0YakD5Kxtd2rAS66Tm3WaxaZ2feFPI+c627fc4VBz8NDph
HzuTI+8FhP0u9YPyQqOyJs8eCyyD1KuQBYmB6gwM+d0yg9mnwXF5R4lth0BMBflR6qhML5rGfkDl
76BSNzGSc7l8mzrAiRs//SLiKNrXfVTsqlI3XlNf9yjACDJjPdooghpx1PJkuvjakIOm5K6naSHy
YqvcT/nhH+6K5u1d0WCGo+uGZVqWhVIl/eaAsuqjYIQmnHYKbYg7LDVtNkAHNlLPeypXW+xLbduN
zUa+d+26ASrqUFS7CrNAXrFLL7WFYQGtFGQLptm7OIjC2sig0EJjF4cJTCBbkcfGYTaq0puHlgop
Ch1AzCQGdLNRTQtg+62wgmlFbg05j2RHzQ7Zft8IgiPeW3/UBdYDWaGVryUo6bwisvNt0fWXArfu
n4Fd3zSUa4zL5qeU7Y1rhEUq159ikKJNV6Y9Vvt644iqvCf2aJdWDtWaLHOH7PWGYZl+/ycLALTx
qtEVjqoQrZcrJo5MUe/RJZcOO8UgXmuJXA9pIhAlJdz4XhUa31/FqWEcNRebnoWdJ10UR7C6Zpsh
Qk2mOR0WWq2oLLt2RWxtRLO1XFSxuRzKba/gSzg6D5/tAfKeWN4Bda96ENDZ+zjnwS+5c1AdD6H4
NIWy6oCSonpFTbrkykgt15Xg4Ik7Z3Pr6Kfnv/+CO+bNhsJgHDc4Gzkn5GdN+zZx6TQS5KIc2KQ8
KHBCBH6Nl6GwXsvYcBrvCaJ46acIFG2fupyhtN+O7bvW7LJPSVwCfB1XNuiX0NU1COQAEp4Bf+mg
zqsTiqC3xaFCnOoC6LSk2v1fxq6ruXGc2f4iVIEEA/hKZcmSbDn7hTVhlzln/vp70PRYHu/e2e+F
JQANyEEige4TqKZMlzy04pugjA60j6f9PvXzIt+BVxUPdzyJvI0ZtqwplLLXKmA/hwa3Jdz9vvlm
BLQJyBDgUX80aRQH9m/NB2Yl/hUxw1MoAqLodyHOfHNZGDJlGsDiqHBTIVmKTLvpneR5oJxfJ1oN
Jojd+2jUDNpNi9HSAQPwz/8Fx1G1/M+gEksXqAFKGxtzU7Ok9WVf3pi864WVj8cxAbpHhxE3Dqah
zA90GeOkgCMVLkkD1JBLL0etXQ0Z/JQohKVtcbDg8fQ+71N7jlazKfLarD2vWRseC9xU6W+GqOuu
crvMz9Gg5Wd61diw6ssDL1l+GZigfbcOCmxZaSBWX1F6BQFDAGWx90U+49dSiVovGL1wH4nh/ro6
RTjwub3JxLT+tIaaaWG3emrTzTWclqE5VZ8tUkinwyE71g5RNgynskhDpHlzfDSsFJgt1ZfodaK7
2CaUAHADkpZqyPvm6Sh+DmboVpFhwHQpu+d9Z70UJhAysCcZbocetIsaVoArzfcOqPfWYllV+VvU
9+BzWyj6bf6liZTmuIXbKm7FAJ4s2Aj3qSAttM3g6Bw3dItDTVOxvq2mh2g9LBY3rdAh6IPiDkBn
5zkCyiHapi0m7qaDh1ia8DFrku20aSBHdppm+QEhftjEYINhA85eo5YtCUwE/WkcWwlvRO3r8AxV
SkRrrRm2Qa0LTcwJAqaQQ4XEjJMvJfHi5lnSLg8FqhGvddo5Cx0Y36OtA76FlG+17MJp+N7qS8Iq
tyqAqwA49no7LfLlgRCfsJm012BqoA49KGTXFQs6A0Qn+J4CyI4SjQLS0uVTYPAxfDVxg04m1omM
BPR4mKYtMpVg9P3gmQUTLAGoZUzoUpeWMrFzCMiYW91Pzs4g7EtSZSEsakBqGDPUwocxKVdD2U+r
sY/khUL06VmgYu6GprEVpjDvPWmwZZ2DQFFCyec+QHXhpi/qNwhowUk061BryMJ2GZWWhaMMCHth
AvE9SDJM+8HqbqkrcOAr5Bap3ewNR7tDtXFC4tyGalzUOpfrLHo1tjKCdlj88KW/reEpAvrf46cl
ITYAskcjn+hNCzLQqnDD2bVJ9kJ98yLq54JRUbfjsfFqBj7UpOoaEB1DK791ij14DQOSONlJw/vu
lI6/SWBc4JoqhV4rPhvcFMCbYx4AR8xafOmnCOqLwzFbdA40HG2ixlFnoOh2nQaLTDWXgj+NzpOt
5n0eBdM0QKXsBQT2MnCFQ0go1Nl34Zswk0hb/tgE3bBEHpWd+6EdNkMXwcc4x6YR0mLlJkLJ4Xbw
h3ppNJ7/VMoe1l9ZoX1PLH0LEaAwcNsycuOkZ385mXiJ+9B5GbOhWlhxWp5AhIRsI1Smc0+vdu0o
nkkxmi5X6sbopGuOvNwN9Xe1B2XfCqJjC5Y11erK3JiHjbba2Z75PMdd11OrZG33vooZr4tyQ0Uk
jqIvGKS2NzdtUzqnCdheGjSoLlVanyOsKvNOftzuroUo9hFBfb+vUSlaTKEXP004ieCwEB+A/0Xe
C2hnHgsw71I7mfsIBm13A9ziYfDiGt0oIZKpdCt7oa/AmEn2TKbajdMkEK+chz0lXKmG0wHaWQkU
wrmdHrVa2WHHqR4eRIQDF7mPpBX8P6PauiE6a+7BybBnYQQECKiwdKGBSIeIeeCjIjb1PbJO76zY
X505fQf0DBr5Skh1Vk+9btx67j2LegR/9arc+0ukF8c6J5PP4WBWm0/zZi3WERM1NXGOBrQ3dWE8
B7mXLgwuTQxVxjLIHlp1sUvtOYj04SiA+HhoDGTRGO/BmhFN9lBpSbrnWgNJCBXbJG1wKZsQEE8M
0oTfp7MQVIrQBzxf75OVB9GhbSuH8QVqSeukHfiD1/L6hKdAA1ku9GsqTKqwXjXrylyHTswfwKhe
pCLpb6C9CQEBzsYXbLoTpSrnbIMknleM1IqF5b2vSP30xhTGUqCtEmjA4jzaPURhoCjmxbPGTP8Y
Y3vuGrZfPOu+V23strNW1LRL0S28CEVZasrYOUI1R7+jNfLUX1L3aEZQbFBr6B9rhDn2mxWzlmWS
M/B9sNWnTX+bQ7EDD/2569qPk69YaB6o0tQ3HwSGFPA100ye5+YEA/jS6qG/jKP+uRC71DO7U1bZ
HPbD/nCS8aTvfd4iIcMsKzmPDT7LIHcOG71GaW+Z5H0Esnbnr7CvgCtL0EKTr7P9M110cJy3Rc0S
t0yD3FvKdMRfUt92sn+PcOoUROsstr5B/c3fzU2aC2s1bYliPB6yKroL02BeNGJtv+twk6ewaz81
p+bv2IgMFKXhY1mBu7GB8RK2Iz6MyHfgsj50oN6dPBbnp3nAibpi0ekSVSJgiD9Zl5uoCnttAcVD
Ahd/sTOfrctpiCZ+RFNLr8tDJT25d1YCirCf6Ov09XzvxcOrPg/0rXUgodwX55mbTt9rawnXOWi7
huajX+dsWTUWwO6Aro+BG9ZGi4r1ILZSC9vjmKkSBEN1gE4QImq7hQXq9zqmkkGm1XPM9aQB4cFp
gxMP7AQUhj5WMPsvQvi57A8QQ6p2V+V7etUAI6D4GnvI5d6BRTY+5OAfXqI2hnkXWl1rjg+9GR29
JO7P1GU1ur/gQ+WjqItBD+jQFbZq1opGp6hCYaDJfhZmnEPuJu5e627EXtvk/iHPW+epM/NFY47d
a5QzZ9OgVLOmsEj6N7gn+w+x1SZHVKLiOYw5dbgYmq4AoMqz7uMMmpYZPsAFt+19nETtxS+1x27k
kGgCN+vCcSI82ty+SXDTuWTqwsqSr/LODFfXPl2vL7pvmjcUkUiwRzL4HwP7eeh1bj4ONm8epPZK
jQ6SgvcBCAPUMvE/uQemFKrpgfUYBpp3AZBiOUfKurvgjoRvtmc9AHhVxtD2CMFBKFgINJjMM4ic
62B6E2wr5qiM+LiFnRubTecxhUmGlwv5iFPF41XiIfdjPI1IbKy3odrtbUkOAo4EDTa9Wik2qERO
LlQob1Hkyp6iXIuQzwNGFUbE7GI2TexSoTf2rFsBRNOTDzW3OaIYE/++bMr/OUK9i2fCFU+PebEa
QV1zofzMYdpdw2aoayADFAz92owHH2xFPMSXyNiOqy4YolsjSEFNDGR02+6GumFn6qVLnjlixXVs
ut8XUvFjBEfUsIQ4u2rNcZFnbhi0iN0W3558NUbWa9ImwZ6WneOsKN/3mvU8RxRhIty0Z7CSABv3
/Ufsqw5yo2oBSIu8/4hzm+3zNmTn63IoFIpVNXBk4WkCs5pNrn4oPRn8pd/Z5Ybl3Zut4VFVwLr8
UbV4WX5qxQGrT3Wq64+GOcxjtdeJx9yo/23exxhUm3I3jNiuNW185pr+e+R0OAOoFgzr/a30wP2m
5mDmT6lEbrYaV5kHbOyoVKO6Ooe+ulcVm07RkUdzxPfIYQ8OFQ+qYPoe12l106jByE/eF5xHe2MV
OgYWKni/yCAKubEK3Edia5xVRq96o7KOsHEuwhtSJKX+UkDLgec8WJEIKfVNXTIcmNXfUti1/2N6
4jGQENOiX8uhj+FEP7HXftLfX137vrwqpsB/m6AgN8+QVX220/rQTIUBL+BRfwJXB94UbLiA0wqg
5PBsV4n+pB79t0XA71sVA4EhcUig+eFaVpQdk0CrV8B2V5dcH24goW08w47O3o2BjxOp0jZmk0yW
mgdcBDXRurGiob2kVQcaLvS5DR4W3oI4UQN+c+/R7xrU8gLpLWb2VCWyeDvaENUEKhTsEN4cLfWD
9dwB9sEKLpZRsMeo3VBvFFQmlEzYmVo1NL5vAgFuPzUT3vFtgRvykpqNn2or/PHzeWpmFkgphgXf
22Ylt8zCIRNaOrpwQWDAhqKGyMMAIW8H7O5pgEAPzBGpWYnBOQW681cYO8MW9zxwr2Bqsu8cyGr1
Vd2fBfjW5wj0zU3BYVndqr7rwIh/IUzHoWZ67aNXSdnXSw0ioMsvA5L31WKUTbKmgeuoMDql0Ixk
Ar0lDdC7IVX+3Ynbckf9oWVPR+lM08ocXz0gI/DZtrMbelXD4a1x6aXfYiRwkMl0DS+NF9rkjFC6
RicN0yWiYXrZpSawsFnHloLnwG9BJLuWpbmllt+PMTSd1L2b2mKwnYM/+W6oBmg0gXrafyAndNv5
mmETDk67kpumYzrgTX3JsNnSCYy+GMMjr/LBnWELPXwtscHL1leQQpNDcr/k/YkwCiPolsqp6+0a
kP4/k1C7t9YNqlEwEPDTpZeAvHvV2UauBKnm4Me1h15dQz0o20uXwpzgh10Xi8iEBtWoB2e/sf2H
QkKKdhqgCAB36+AByWEO2fwR1To1OhmOd48qqxqiDoi/IrXBamNP4VzWCe5pEX5dFQ6nDedUNtaR
WjQLXsDHzpkSlE2F5vZ+5MPIAB95s8+8fQUl+scaHqZLHJDDbaOasCIF49qAsB4Fa/C134psNBfU
HDjKeqE1gIuogotaL89TFt3OsTUKtjCpdHED8ftFm+AphqLFhd5m0tJHk3n9iUI7Dd9ZPPbjA61j
BZZbQ7EFdfIJFvRKMwWPVH85/t6kUQA39HmUVfbnYFDSPzf/bW6ZQ70g7mBT7nFs7WH/c+/3pXlw
Qru6Q0KsvlNdZhqYhxinijvqL7g+dzlNvcyKGFwm3YbaG2Q7nHPvwzRdqt153DrnSV2CMIcNxyD/
poBrP85qHWTKvXRNA/MiH/OvwUENdY1h4u2SMFmmRF077qM3ku+kLjDL9qyu8jMhs+J6BFIxMZv1
NR71yTdqlVWk3YkGpEKVh7OIt07MHuKoex0AmgnkYsEQVtk3CsoazVl3OPss2jxIz2ZbqA9OPr7V
0DrEn68dz1BUTM9NEmpuporoDZKi8wDNCCFu/2kGvNtHYENSCzm4gG9IdxfpDWy2nAdgyvXHJvvU
+DVCYSXbUtivOUMdXlDUc+CvA+zlaPbiWYvGfF/GSACREQ8OBPlWF7UZH6OJv9Djn3YGYAOvmcW9
M7Uy0I1WdKEmDagI2gLQJgFQYA1ZHh7sqUmvQLAHhIc2DR/L0TtARvB9OQoO8UE/Sw/3DRPfZCvo
8K0MNLlrGytZ4MkhH+yonI6pGL5RS3QpNCQNPkG11/Z2IRvDh451HBssVTFXTSNOi3OAzUVWtADm
xFN4TARsAAQoEA/M14vlmKb9pitZ+DBV8I2IQK51aaqI0+xmHIclpOjygx+gRl8WPRxQWFRQc/R0
ZFlYlqWbP9c/NCoz/Vb/sC1bc1CGgqSMDoDblzKrKKJCQ/YCD2mfFXuh4+giC/bT8dia9R0EWKCZ
OrQA+igeMwjlBtQGJgHGFg7EP3B7+GYwx38zDHy+QCcxn2oeIdOQMfN+7Ni0zABsuCvKzl8Xsm5P
0eBNkO+3Ijy8y3bnl5O/1xyjO8AZItp2Azdw+sza9chYfgvEmb8SVdAsgAFEKQ/bzYVdDd2zBF4Q
hWi9+G4m/hG6qKPv5u2FN0UIncHeX5VOCncFC2BpobZcmqfIf3b9iBpTvoy9Mb8bmy5bh2UxHVnO
tG0waDUYQj30VaZB2xh+xCAJhEKEHmPXnTTC31mmqR/A8XZczav0J2Oww60tGoa9FZoDB5IybgcT
HrdowvIedFkkzQ7UdBzxZBSlfqZWJFsXaqPGg1V18X0VRGvq9kVVnCZwT+c36HNtD49Ro/xumgbk
T9xGh6YhWF6oM7UxZBoUCqV1ItPNrak8EOqj/mj2AdKuSDLee1561w7p8JwMPXDj7QTcuB3KGx3W
RCtAoOIXFAdOmtZaP5HgukOdsX/2cCpYdZB+vYGGhX1jhYm2FApv1Vf9Rk/L7HaMeXorgD8HnnmE
JbaFPABYwOktc6CzKuCTsqEmBX/ERaJsN5x5IYy/omHFMvADdBPOPdQ0IKUBUgGAp9dRwqFKXkG/
h4XxDT13AoMthF8E99RqsU29tqzJXxZw0TnImBuAQ8WzNG9s4GmHA7CE9Haf3Qy1sJbDkGbfuPY/
R0SF7ECMLZx/WyPik/EfpUmhfQXDWA4ogGBpCUsD6lnaqnT5CXLKPZCkWYmFK9FDVfIqrEDiC2Gs
xatIRu2sxVDrEGSYVRZoeJZgoEmaJngGzQtoL1CbZuKE30Kh6UOsASTycNEAkLn0hM8PUl1woJwO
1AToAihRekmdNByDwre0MguaXyrQEg5i6OV14pd1rpMdg5XQNEl8UNWRzplAEncJ3NaGAqDOMO62
1IS2YHY7xKPYq7iS4qxkzG4prkcGeTt3Ugy0dh5mUFwIPOZC9uqI4I1/EzJsEHW10DW/OUI9FqXu
uJ/7xxDVBuqfNLO/U/GEMNMa7XO/igdk7S3ARnxrFZl2ZNWgHemVkgE6Bu3KGcb0UzccaickU0On
2wVpdaJQn3kwPBT2LfAcd4MVDjbAOY08p6iWLm0oICypSZeirdOtz8YD/N2zB5SypiWSUwky4z2a
Oup9keM5blCK9EHgsAe5CHNhqViaAFDNI1Kg1vE6PS5lsqH4MQnYDpql79O1AMkPCZ7Crq06GGa0
cM2A2NsyTdr6wAHBHVEcxy4qrMwGIi7GM4V1g8NGl8WaN7oCp1BshKG8T5Pp8ikI29R5Meqjta5x
tKos9Wfq17hd75hv3PAu1wooW7P6cL2IqGg+NU1q8qFE0lBfXsPoFcXOEWqRL1Mp5Ot7UExQ+3Jl
ZnHgdpnOC/c6saF2zSL00sI0NIYBNjWwUsDptb3EsRTAUPPOLSVvL7W6wL4oX3B7irfUpIG8hXtG
E1xoknJz2BbC9NxJ97u5Dw4lBoiGU7yjeGZC6d6s5zFZAooZ2eIksBuF/0xdf4t1sfdMo/JdyXFW
zJz2p88BeWphn/Hk6+YAOnXYncPSybcTNsEb/Nhb38KRBNRohcXM2RsHGXxST4O88P52dE8+pFU6
rTPsYXHsQWgvJFtYpeW9QTVmRQ8OCTuSBgXTqi/EIxQuxhOv5EtndPqjFUO5GvuIl+vY4JgvJZf6
I9MLSCz8ivyXeSoSj2cQQupg49sGijl2OB4jSKSCPQSZPeq7DphqlJoSEs8wOPQglgX6B85qanLr
M7kqq6paMS2Va4BQ7H2ZlT14TuCtcSi7PNWN9q2pC++vNizcIDaMHw4UBoHMzsN7T1jnrOsfAwm1
UHdkLXYM6hJoot6HAwrZ7teXNA6GS72PaXyeVPrNPPM6/VMMvQwhAfLnnZ759Wlic8OwdGDQHUuz
QTP9QmDoRsuEuJKsbxrYwwldBvtMa0N31hihdj4Nv9plim11ocZH1InuSFhEJOGwBRfNrXThz3Q8
yUb71FU2nCgTkPUM+F5Dtt8pFyzsHewdGXhni8Yw19eTEYRuAjeOGcMjGqSV1ItC6LzF/XyUAnQg
v4VWKA5K1lFEFaonyknsixIizA7G9ZiKYkbwy6tG4hXR78HGD0519a6ODH7489/yHykNG9l5AA+E
ZtkcLifalyezDpUcDUJ86c27rpsWQ/9pfoZJH1+9zEm9NdQWHOmOE1RnZDe+P6Xo0YX6yt7qbchr
nEl0yZOBdxPjgeaS9IOvx/F6LGpkxZRgU+0I6MbgCHganW56+uekFOI8iz4Y8m2vMFieDrZnz/x8
VygFIeoza1bNfWYNGSEa8MVvca2ae+1rCr2CFFgA7zQwEWWztm3kIx0/vUBOwT9l5SBdH3+f1zSL
QdsWUqLS2pSXvpyeqL9NE3OJ7GS2N+s0f3baYtG3nvWq1eoXQ05zQ03OJ5xizfDZCXi5D0HDXtJ0
9XY81ZJLFwfB/HYUXyVwiaK3Sz0A3v78j8WD5EuyyuYWZC0dqZkCiPF/aAzFXWkZNpicN07Vu5Nj
LN41dyI9PA9okkIPfR2c/6cLH7zFLMxDEWoN+g7RTHxzorOKoFZfAoiJ//MB2+l8Dy3yeK0D8fUC
OfethXPQD8HhrWBJv7yLhgoRea00vbIXK+B3U1DWd30RwnJBD7b0wQHVkeNbO+EdowJS77CRgIGm
Ee+oCRW1T5M0P9rmgjEX9NRmHXkKAvn7pdYA/nepE+bR6dZs+uO/xV37Sp4doYdgWG8oQvVuqLxu
IssQ2zKbXqh1ZbxqNtxwAjWIPdcLPCHyE3Vdw2jmhMG53xN3A0AirmxPZLchp1ZJT7DqhOqauOGF
GJYlKOjfp3gOqIEvXARWWZ0CG0j1PwVYXlnsJsdZhsAi83T750/VPzCGttAgJ2QSsd8whPnldpEh
f9OMUgsOMN5BPc3tw26ftrH21Bi2KyPePthxPt17kb4MCsGf+hFmrHqZffeikj811eAArJBBB0XN
cVLQrqQdVzCbRexYpt4S7xBt5xVNUAm5OQ2w3MFcdfDknsfPH2/HPXspBpidXlGhYT5MSwc6yqtr
X+Lo1hnqbNRzBYomXP8cSgMUWvcLqvR2PUQaTQO8L3x9ClijZAbcHbuC1yC6AZdglcZr0+EeFvX4
XVCYo17Quo2T3yEX3cOL4xnqKdp20qDrTKPJ70sUtjYv0WoDLaGphUODvy9Bc3ht83kJX6Ejrj9F
LKu/J+75uyseCvyUW11aAAURUOoKoQocPcHDyYCRucJcXQf0IP6PRIxUn4HPeRgbz2UJMLBwNEvn
UOf4/bBnlYFhTcVU75FvAvBapVBbdeCHvg8O9yrfWv/eBB71fdTMuPgUXFfGd4dDDCgqjGzVcJ6s
fc8x7x3mQeLfiJ/BmTTvIZNn3kPK4GibDaQgVRdsNt/jaTCGYsYxasJnan3EZ9hmnOYFy6qHRdAI
ve7cajX4E3jhlpDjesIA1hrEWwPxhHOlLtQvqqymfmr1ZlKcnC5ciEZma7vX4/tywnEmjnSQE4DY
gA6I93c6gqjPYbvidcp8Jo3te53FchVbHVITrc33KNC2mxROCOp2CBUFa4xeRTpeMhgK/l0nb0Ee
pX8NuAm7pqijpwSEtWXiQN4L1m7+LrBsdguri5emYDZovV605iG3N3k32C8JKCAsG+IHP7LYf/zL
xVcEuNRA+TJsw9Qt3fmnBEs89IY2ZahQyU4iDTSyY6tBGCgJGr4aM8ng24m+68VrlcabEf68dtEr
hpT/UodW0bLPx6cevkZ/dY4H310U/l2nqJdNZHk/x0p78/wmeNUH7FCAXzbupxAmY3Vbx+eKSXPT
tUNyCJoiOoyBSJH8B2Qy/497IdKKXz7o4LcJbuMDKMB3w+bpywc9NkWHlGheHQzQdG6gjmRvW6Ba
d42f+6dBmmp3rjUPzEEmF6IY0XcO07qyLFrkxYpoiZoZ+5GlwOnrNfCEumB8ydu6PGdWUW3HUUoY
8tjlESQWA+iGdrofcMd0w1RHqnJCvopWClocHuDO/deUpwGkMUz5NPpmsRT4E99yvbc3ehd1eyTj
dJBNwnRt1a158WIYg3kAxL5JWzubqQnpNp3ddtIL/naS9HsQcPMZNmPegpYIoctfnfFN7GDvMIyb
HPTCxdVyjOnlH/pq5UpGwRRXhCkAtybszsCrlYuyCoCoGPrqAoyiOVX6nWfE1cXCrXwXc/ik0lgw
jPKUDMiC4V9ZPAWodAAiPXbf8Dc4lx1wX67mPHpaaONzMqKMXsvuJ9SGv3klPic4TocLiTrRCVr5
0SJIw7fr5jGvOwAQ9PiNtpK0d/y9K4uBPcsh57/xg2qRlxyfxd9fRSIGn2jIS+htaXj1aXSFcxuw
MHrV1xc6RqoWBL8/tWiMDpVZPq0MFUmHyo95tTpiqjGaR2MFWv/bvI9VPubRKlAPcnZOK4ZVFY7j
wdbYcCgynrhTW+hznw/2GexVf10o7tqkV9TXJRD0Rl5328NgpwTlAOvlyZCAG9/pqzluLH9Kbo87
bg/ZxQbTYxMGQY0sAprd5GSXGCqDi0BOzZb6GtWHr4Dr6GlxS13IDxWH0Kh/UKv1IzABuMY3ULhD
OsSHnYbKXNFFp2QVvaxRYty0yBPjgKXyXMnEj5yGqd1qAeDqYx3CS0EluK5r0Cs/Bh0FiijhxgDP
Y4fUOtKJwAIfLeiKHaBxbu7NKpgJOHkX++OuaQu+LkYQhmNHwKXJbordKHIo+/gyObZZcR8Y8H9I
hPTvrxHUl6oIAIrvKZ4uuO/86xqRnZ+Q9XpszTD8LkS9tKPBeIH9t7nupWFui0qLHwsvu6OAAA5p
7qAhaZ9FNrQEWRMuYbAbfC+1ZgllOOMlDXULZxrINWDzAQqS33prpNxy7CLR1Aw/vE+BvZBVCgi6
6sJd8T2CBqnv9whaYzTMfAnweXWquHUPzCjo7FqIFGLUVLcR8DQLYxDyO9y5kKKA8K+sQfCDNFYB
87XhPbYYA/NmaNJtmFTDYrSxJzeSZstyn/1VGAaQol752jhNsBwyczzX4KbsUAUst7pTwClPTerV
pAZ6cvCBbC4WAM/4x8TxQ87SHc8s86WzEm8Tm0OwrpBkhHji9DZOzIa2uVXcSWY8UzfU6BgwjbB+
gLHU2Un6RSJK+06PmHXX5Ka9L3LzZwXlwQhs8Qp4fWiJejKSuwCib68xnFJ0yO2kxrTTNKCTE5hT
vPJK/5knhbhlRVcjX9Ah46XCIL9uLgWkH3cQ8wsxOZvi7vnPu3nN+JpJkVCBMPHddGxThxbEV5Uu
z/TgU6hr0aFxOgEutdYrJ4ogWcHcDAoEKFutZDDIH1bsxW5l1PoTb8Cw9bV4uBVOACE7YdQHb+pw
QRJjo4y4bxsjgW3AhDKbntaPRosCIZTjswVIJvWj3U3dAfVn7saqWdqA4lZmH7lO5jePDW+HE/bd
zzRVZk12m0v/SDOZYbI7r3EgWoiJLQ/kfdb/bFDNWdZBYC+LQeRgmuDSTn5x6MIeia9rW09D8Jqu
bWY2N9yK+woM8qDTFp2imbfhkN42lp5uwARgLvVdL3pc7UUTFaglIZYun2Jhun4qE/YK9yzHjaoQ
FJ+00YN1EEeei6olH7GtHNlytpCDMLg4lLjfkiscyUJeLQaoSZcJlZUDA5vz2kUTvsRSmAl31aU5
JJy5XqXJ21ETxzrX8huJvQODWRwckkBHkBArUG0LEIMV7hvj+xzba9m2ZDH8a1r8nK6fF9oROfk1
LTbPweFw4dtiPDncd25pACrPocvDTACUdTEa8Ak4oRN6ZHAbq7/MbnXUl4FNszRTiGR96mz7Hhw8
iyFzoPAMCucA6P4899pF/aWnbL0jW/8PlVw6kXw+sUjs47CBhSqwjhLyPxRRejDifNGM0cFOU5AO
SySTkUJOcU4NSmihZuGlVczMnCm75wxaTYEzLWeWIezUMePP30vj6wkKYoYa9F+5g4o2hwfsl41l
FJpmgQQZpEJsntyMgDjgo4oLvbo20xwyP/VYIMWmRnGnadeOLCqU10f4KYC1eapgkU2t60Va7V0a
BrCrVlF0iaASuagilG/DVCDT3DOr2GbgHLlhB+eUuHRQwE2U8FPVDPrWiaGNWEAbcU1cK/JBpVdX
gpVh8F8hSsOfRj9dVF8fiMuf/27qj/NlS+7YkCSxkNHUpInt6Ne/XF17A3hGTbnPLOx/TdxLzZVn
8f5YK5goTie+S80mBTJUVJAhFhbS5o2ChmawVnZjT/bLCpRWF2pFwTGPGhTqRXqQWRUcqQsFOCC4
qW2l7MLjQd4FhedsRr3LVpXZsiedj6BQw0p+R01m89iNjRHCq2o0gc9J4cjqoayL6QI97a0VSIZs
KAe3JcedkZoy/MFh5bc1gipZRDUIEhakos85YBmjXYMuUZndA75kizBo2R0F+F1Rw9yl7A40COVN
qOEmzbCm0UmLNTC0UhC5M+aCoJg/g5fnrSsU99dEmrA9K1u0EW7mNIqzwz4skurix5lxb2T2irgU
uJ3BLFIlROAGLA4BCJILEMSZ8QOFz59RX8DpwoEp2kgM2Oo5SirrQvwiAdb+qvMg8lu2Ymk1SaBw
xE++JXRgobLgNsh7bKZG4b/mGbgkI0BwOwATg1cGvq3epdFz3YXaoah0bUHTkTkIFnlahdiQtckj
MKhr+B2qgyHzt13v4evaA5Bi9HBCmFjqbduwT6AgDi3qWQ9Iq+NXORbpfsb6Q2MvdCNLRm7FnGID
csoIUIFxx2HZeuGjr9+yZnijbliWdWsjTMALU9KeXWrdidAPsWlFVNAOb72abKdGt6a12mDceEg6
44yl2Fd1YiyYMhsPlB+53iwNAx8makAlO1kafVdtqMnqMTsC5voYcwseRUPLvvW9aG48ZXXeanxl
WlDVnsYIp2PFoy6LMD9ZkXaBshi+/Z5kyw7l2rtYUbC5k9P5Z9o5fQa6UF10m7GH40koxxMzWQa9
9nAwIJvZP3mTOdzShcEW8jaPrS18leTNHJaGAgD5JhhXyQD/o1yEZuhj818+2TjvrjMPRlGw17Ve
+yr8K3ei+A7GKnAVAffFNYbafjU4pNx8AyKpjUiaexnWt3AStF9DT4MaSuW1u3QIO8gxP9IyYZQ7
GyasYU1NX+Cv72jysQGY7BDbBvwwRjDXAtwoXSQPHA2Z4NJZ9072Y276TRHAcxJaDbnb+I2209oA
jLwkGPGIhvyhaDtnG3retICnqvYg64Af9dx5pZYxOM19UDyyCJHUg6/dDRwx9DNNNo3EdJOsnPZz
eGpWsNTrFgaKrCsOy/hLoagSGkgoFVTrj9TFLX+4yXj+gHQYhyD1/1H2Xstx41y49hWxijmcds6K
luw5Ycn2N8w58+r3A1Dj9vifv2rvExaxALKlDgSw1hsSLdjKCzy7wm7SMd+CyepXZA14lSCPHkp9
pmaVIpEsO5wiMB4m6L4PamP83qGLKxQFM6o/rrh31OJWiVBVbuJyq3t12B0xgtqHiePugjIubkWh
/n/O4l+9o532vNmFnVwnYNdrlvDk+P3mDeYBDluVjv5IUgdncvaUwEhr8gEnGjulMvzpKP+DzO3/
L6Qu0PfJ5zVGgeYtlbmARVxt4ofacI3lqliGmfdrkjb50U+Nfxp80sOtSzkHIVvnqLi1DQcMg9VG
mKa0bohGsT2+30eYZWA/qZH/54jamvst+Pi/6xFfolAfMPGwTKfddQ1JEUebXkDsaQ8JpJdrZ9c4
w3SW+q0JGp48XTlcJ3ZFL4Y/Pyp9jt66n09bGy+ZQzjQ9DY464zfdMWIjy4iMKjfczGbryd00oOX
QRkfB5AYu7QxOvhGnv0SaHzklWMZP+30Kt+mtAGoxlrB+pJ5IR5hw8geLlTbM8WozTROh5pvD/s7
sqC9ODRYnGHcaj3KkNdVxQYYbrOXmU5AaNN5cpCftgbth+M58dYEPbha+MeFcRhtYW42wk1WNdId
DrnJw0JV9pG2RmLgYHnIbwHUR4rllxXI0u6CUaB1hXMIbpYwmowh3bXt3PD3DPH8BtcS+IOASSn+
s4bJ6quU48uNF72bPhtR/eIPtXBGU/Xqe9kMRoVjkZPOb1FXlG95Bn/H6ozwCrPOeK8LNJsC863P
rfFm92jrybCDuDmqM0m2G4xh5K8O8RYxeMTZ5TTdslzTN9Dc4o1smiImz+ShNafHIfG8o5pGwgtH
9IZu5p/qIDotsRpK29GCI3zQfEtj9cteOgr115ZawWunDBkVAq/bqW0M6cpGkUsMaLAC3ziwoy8F
bJnHHk7vOMbMxkrVvQzZ0G3hqbFR7vzxoOlOJOTUhgvkExWvurZ4qhoFOwN8kd7Q68yY5zFqnwVB
L25yzOWAf7lmFv8dpMqbgkruNzON03WWFqy+ptEHNMWiIUrKgfWgohyAqfSvagPvdVASayN7EWjL
cZyPkpXsTZTKew56Elvi0l4cQsd47AMqHIiyDPjLksXteGxdk9Q6p32dPE/CHthUILZWDWoCsrl0
uLicywtkTB70GYEaakA32RpTXAhdbYhW1C2RrwTAQDI/qF5TzUT4A4KpX876wckLnGgFwdTU2v8V
1rsWWv6Lm9veNkOS40Iiyj+xccAnu9asJ/CW9dosiuavOO8u+L+Yf2vwZLo6C38MgPRXihmYJy2y
f1hKa7043wuWuC/y3AuGdA3kPzs6oquPxuEYtQVCdqJZDmq3VjtlRMwdD6/B0ft1WbIPvS+C5YLX
rDuc2VykI4McfnNQQhPHe/nzLCI2ADkFYBADq5Vn93H/7o3M2lyZYd/snaoxD22qPNy9feSZ9PGR
tj7IhxnH2rEOQYZtWlTXYDjHGs5YYmT/avd+42wbg9f2sFudvasL1fTqDey6oWsHVzuZi2YTIfp+
rG3nipfID82P6/fRml+NVi1eCt7vc8LCbbNo8fMtUQce93OrUYfNtHCDJWx8HIAhrAG1BB5fgyL8
y+wgzH4ZK/1jdvy2fUGZFlcnr8vQjqd6bwRTe5hL11ihIQ56vjPAauFEYyD3RveSqr3HpHmQvEaO
kbdwI0zQAmFEXsU2UHyBKvcqqtCGBZHAcK3wYONCt6n9zDxn7SYTXkeleKJ14gH2R1N23GPlCIw1
1/pjg5c7AryD8sUDDC5tB6wGddE+MoLTAKbsHvcnNEnvcTfMD/Itu4/3LKRQGh7NQuFQKhcGPsIZ
bjUcZUjqGP6KjxRgjzKkI9m0U0VOCamemORDG2DAoydPmqV/9PFUfcO0L93WaVAfE5l1anZDin0F
a+Ls5CrqvBnFKDbJ8WqE9VPXCF1btVaS7taSxy6NP8iEoZxYs7lQJbB1bI2VloX9WeLlZa9s8qGg
tyoG33tTMXgS1xoCgy+bg1+3a5/PYy0XpnHToP6YhFTDxDp1pt5ylgtT2SxUkOf2cVEUQqkxXRV5
5p3TgGRcXSCAElUIQSAlaZ1ncZBNeSjzqly1kzdvU+AG9ereIwfKS9KAKTfOCpOVoVGqNXsuDGff
LZA/V8VTVg5o0I2dsWSU2AQYnlczimNosIHxbNsUwwVGoY+a+CRAQBs5CvWUalPG1SNuO9n4tCyV
EtUV9lxzfi1Jk2/hLuqvALjalar03o8uTNc2s9nfBvgstTTHb22HbebYWPETZfdxD22lwyi6+MAr
2SJRjsg4ADIs4qaLrU7R9yqahg3VCiESHJV4/vwzoCkvUTzE32ez+dcAPXkeZ5uniufliFwU+WuY
9A/yW6kaCHf/R1zrkSfhe1OcG50PSoyX33pNabpN6DLTFL47NzqUMje6DMpwJvuM3rMo+MhKkAgZ
aQE9X3pA/WrOAp6VWI13W6SfuqzLr6OfsYWhlvodnd2VKtB8EJNbUIFd8dIpyrCHSd4dvTLID1OQ
2bDnrdrGcq/VTOtUuvnvM7ueDru8UfXzfbKXc3/CBgg92OJNxo3A+Gfah0qrr5nK0628U+6kFQ9g
c1rJ54879yzvcCzd3itHf8Tkg8j+NU425eA/Yywx0ZWB71wAfjrOlfLBQrR5WDQpMhGbDPc/Y4PQ
W7mLWsRVoe5946XP+eb0rhd/b1mognWzf1rTiETOOHsvgd0mezMRREpbNx8Q5Z7Xllserd4yHjNw
PJt8qtpHONDMonaCxArikicgPApb0il5UFKYCQXckFdEgBykfqf2r7bQn+pILKE163NNkjfBuTP7
+Hs38Z+F4eB8Gef0bfRN/DDGtNtLiHzYIvve4OyzlytD2ZS9cm14b0oAfRN7n4P/n66931m+0P3a
8N9/hnxd3kL3tiw8G5KGgP8a1HoEbAJoBW6Wpj7mV6hjfyApFsjFSGZnDQp73EhUhgf25TyZ7aFp
FOt11kiZVV35NFuT9drYqMXkrjdeOtEZz0j+9O2sHmQT8Vwe0mM5buVgrw/Mo+mXWO6Ia7Uh865p
yxNctNo4d59Tf1zJK+VLCYvmAX7up/ew7bx6YjsfWOzk5Zmb2h9lb6Ynpy/Z9VtqrWyTSvHWvswC
2EYyXTHX2zW9ap3ALVnrzGrg/omVV+YYNqTdvLgqdhO9DfxVvYs6CCk5+5gm9mZ595jsn5ppsOEA
BTwMDcexT6HPKyT6HL/kRRusB9eJtkXplj2JTEam3tW0kVUog3GPvnzyiNtAs8E6NH+jSlcIpYvq
B/KquwEQCkSSLto4gFB/Ft6IzVGoJ+9xpQQbC7/ax9Hpw70oWpwHzYjO8p5uj693o3jOJfcTONY2
WafR7fSjVpHJodI+v0BGqJDo4AejYZMZ6sXwlHmzv7Za7ewg1XEzK5zcdL0ssX0h9yVd3ORBMzFY
FWwwJSyrL15iH+s+yJ8kC31Q8QWCYfUkmeaDZi59KNZWu6iF04E0XLBNbSs7z4GpP9m2ka9kka72
3J/wl/xnownKk+MMVJPdtvxQNATUKf+pDQQdVHWejKLVlp8UihKsQ0VTfvFlc5pUmmL6vTflTwrT
IXejhm21K2JMswXQUjojVpH95Bvo1N19EpmbYOBM4WVxZxRDRUiDWQTp1/u8UITkhaQMy4dai750
CgQ/266HcK03RbxnT/avdsRTYqX0VM+UeJ83E/m3fPo8+RX5/UQpVC9myYwMgDlfScFi/aCDBFPU
4Cb/XPnXyBB54Fsg15C+xgjRvP+P2OeQ8HIDj7ofKmRzhSAnmUxng4GlvW0DlKDnQcN2Tk/nDSkZ
a1guNgX0tInr7Rz0w/KK8qYiVMNJX0b9CskL729QGFVbGQrFx1QpKmjXalyz3TLemSKwPCQ7eJBN
RKq+kMWzH32cHiHwpjsZRt89Om9SKDMPra2JvzZ5ngHGPU88Ww+AgVxhwZk8y0OKkuK6g52zu8eA
3D9GYe4A++WqPIyLB20kDcLPAPBzqCvrkULCPqvG8MXDHvcBwUKRJoNiIXM+XZE+wbDmCz+XzSET
/FVJYu2c8TN2p7kacU1yapTeTA1LHUPBbWMmQUuJo/7Wxo8yDVWPmbWEszGtv8H3lmE5mmSeK1MA
KnTmSNN+NoLn3JVYGKt1c1YCJfuAPuORKptGJNYaPjt24dfS88KTV0TZwYzs+aFy1H5jIsf41ggI
Va9Y9k1Xk7/hY5m3CVE+EmK+s5fNPvNRCg8URT3qg/tiTlT3ZIc8zL6ZbtJEfXULb37y6mSNZHTC
RhOBVtiolXdadpDa4O17y3KXLSNOT8FmyYSwn9lJ4KyWON7BxpJ3JZvyYKfzZ+wOWQ/z+jMmIbvk
vBGVTrrwUKumBT6Ron/lWfGzPPhqvEEcUH1YWgqiWU1oPskW1nfJczuQoh0HjLLuMSNHP6biZ5BS
Fd1FcYs1rzhAX/886yHdB5F1jUyQO4hk0KlDmtu7Hs4T97GpF9HdlxQCcnEry4zHdTqkYiUr5Mzy
PB0vMRShUqihTY0xYE7flB+xWQVHqWHWFCXjsjBXt04EMk8Gk2Syd71VaQfPieKDWbJo0Wa1fnH7
on4Z8W03SjR1UrZLL0bEFswnWbeVnZXjo2yiKlvZKS8CgBytrcaIjnIEoo0G4qNi9fLrlpnrv+kj
eHZbvIAiXpSP51JUOZxgPVJXDmIBmypsa2ddkSI/O03QtRdDCdOzm+P/SjWVqDzIoLzIKErId46f
J8kBJIl6TBFozmBBptGujrJ2G5kYqc4mtcfE8v9XZta7ZaogSa3R3ihlHNzaQEWJrHfIcLlK/+xm
IUDDlnyGPZTrTlA+zMl519u8eK8q6IHyotw82CRHJwNWVoMV0WM8UouQB7Xjd1eoKHYSkX0mu8pt
lqKA45I0+G2oNmJVXNTa7X6LMA28begMUNTEWD+wAElrGSYdgJlfih5BTIEAHdPxt9avPgkHnXTz
J8sgVvUdP58m6fVXuMwzur5TfB3xFzvNSoFUmqkMT1YRdWstq/O/Mk2/FGqg/a2CUoCYaX1XYYOt
4B0DlIvSdDdXcYH+e9+dg24wdnEHkHKs3XDtmfrw0VjlwXfs+QsWEO9O73brombtRe7ZejGLOD5h
lIf0nmjKQ5s8uZ6iP8vGfXxQKuaLLsZHGtkJ2Tsb3kujq9kVNPV2bhL/wRTKelYBYEJLQ8xXRVOK
51XUbwYMsR9kyE8BmTVxFlLLEJ6j/9Fbid7FUErcvZl7KvlF85GStt3VCaDQrJ6+etms/8Tc4lSS
zf5WAGxZuUBoVgZlz0Pt9GgP5vWXJPONx0Cpktc6wB9UhBvsz8+K3w9ru46Mdze0/Q25PovpAK4z
taaKpQoQ5HdpEZVp9cCTNncP0knKSr8W5eC810qunfgxgeIUBlPVgLl81rrNA09L8wkM9LttlV/x
YH/3zGT+WtgQEhD4f+58YBXQsn9W+OR89UYnwycWlnVfhM0qzYx2N/e3TA/tZ/l0pdiLxopZ6wfZ
zJwgRCF8NleDEVovRWFbL4zPhx017eqa6KxhT02fZpukaeKVnoLBlf+kWsJWUACC7eVbUJIQXVVd
rt4sa1Dfovkmw1QxffSHuAgKz85hAh2mnTdf2FE/VnoP5xNhuvzRNKtp5bANOqQwbyDNuBDfxRjB
iVjjYGAtisWREtuQsdRhf4ek82a45y78BLQH+lgel8JMbdd8I8BZoKgVfZ9jBTJToBTPpUepLjMp
Y8kMc7BS/Dz4nir8erH81E+kMutneWGgU2908jw6NrVbPz+T0acaJepSAGmMA/R8ULayCmVWg7dq
WVcdbGu2nqxwZ0mejVmSTPP765KPK2kW5jRc5W52tjtzU87zBOszKzDk4iDP2Cwn68iIjO09VgGR
/q3XcgoSP+KKe4ccLK91RK/skAcKDJ/j7r33O6t2eDR6kihRMXx19Y5fkB/jOhWYwKjiOo5eGr8a
Lklprs1a61ZKZtYLID2bTXOF2CLVCYFPd2oXvT7RK59dsnnvlYP/L65FfhN82b2KGvJw71IQa67c
cYUol6wHYNI7WV6V4zrXVY4DnsmyhU1Jgq1T8xTnwrakzDPUmmd3XC9WyK6KqkiCr049W8YtLyj7
pJ2CBUuTOf+wXSTxZewo8bkFlX9ltPzxOBZODW2n6MnSjHHyJpFMTTa3mLeDWZRNryv49pate9bQ
l10QT42eYfybttNB12qsLtvyW6nnmDFgKLKyXa18lkVlXF2NFVgdqIIilYcFrb3zBpa6spefzTFq
KKVIqU/H0LtNjk/DWmp9ypgvRD7lwRVnkW3Gh8Yxnqap8kndeOgpl/ZD52ceGzbIPvd41etVv5NB
Xx2LXeJryfw26sVDl1c+UswoghsBz8fS1y46W4EXt8YTGJ8kVBdMk5JCoFhwWvzoKtkisDqzvSPA
UpIRcmeQlE11Er/Pi+VU+cF0+2j1R4JY5pBlrHDdr1S34v09t3wfO7YWkEKSlxuw3f3DEDqfCW+f
5fhDzaex/N4clkjWzo47h5wAfrqWMH+pS/XLlJTdU1ur5VMztG8yXJLQ3sCFOMTdhFye2hrZS+MG
/aNXpDtb6gzHIdrVxeTYotbKfMdTcV/bUbvROnaJiMQ6lnP8miEQ9KUuYtY4PI+jzBtxSc4MtLxp
thmPwhGG+VWj7IGyLXp+SVFF11It1qU2QvdVyyx48HRHuZX+9MUFznO8hxBCDB58x+k3/FCHjRwm
e2WHMcwsvLXhiwlkB6SJGCyHDKgayZeRY0FuBGRKObBpsFadnVrQDWkulzWiXYie34K//kh505yv
XofAjp2U7rm0Fec8p61zfpKn96Bs/lfsjyGmZev8KFH3une4v259j/1xP1bo44Fd/SXqHX+FsrD5
KXW8ZJxS1cxQRPC2Mqe0xJZ0kxwfRoa5dC1Bye6R11Cv34ZCKHm55p6xur8Oqe5ph4C3umr6UWMV
MwR7CAf2M49IWDll3f0ArUZmiXWljQSJWs2YFPlol7ZFblyjRsvATrIurKsyeIcadlC02QL2V6av
mR5vJORpzlL/avIIWslmPRneIc7IRcvmWLXJtuo9NjMCH5X32USiJ7YvSR06pwAD0W2AONpZHlwV
QfHAyRL8bOkY7AAZERlcTpdBaUraX54641SdETP4vHzpdjttp49FsGHyNaFE/bNxctou2UAUmndy
myQ7Or15buBeX2QoTAIT6K+9vl/UDiyA5I1mM3yKgKJc5KwYxCQxUE3L1oopalj3difrVbJdpgUF
MdwlbmxeNjJBHNbdtJfxe75YjkV9MlvLW/9xf1kTc+uYHDjl+j2ZWY3dQ1XvQujeJDgSSzvOivf3
WFfT4xJrHKT0QiVFHR8MgjxM1nwLhcdlXJdIIaTyaFljsk4yr90OQkdhCfJwQ1JBHPSsXYekoM+y
tVy4DNRxCew190O2gghQiJH1wbrNSY9cG7wsV3XgWtvMdqJwG/X2aFsbU0WR+N/AAgkmyJnBT4Na
Ix9Fje63IbmuFIfC0v4G5jzt8QHy9zUP7TdUSE5B54TfVYRa1qFeDTfVH4ObMfXj2kuq6Dt18QP0
//y9yIqYnI33aGt+yBoIoSic071HQ4mosAzeqwxN/aEtvORVRpwkuwEQmB5kF2DwbtUPmXqWnZbK
rjpLsA2TvY1l1zuMDuat7NUa/CkqdBDXsrfiAXXBWzZcLTc2jkAmSt95msdR2Y521lxgueAaEpiP
ZV+OZ0Rb0DcCR3sZXWEcKtt9xe1qUbhkOtwnSgJsBRtKdS/brsqu1iqM0kAOmNydgdLPqia1f5zc
znrL0SZfKXzJAbLQjPvukAfq+KzwwXzhw2IFS7iO4unBGYuvJAutt8RrvFMXg0aTnWGYpfuyaq2t
bEZdV26CSE2OboiUXBLHbBfVZJdg2L6VmJQWbZAbetrgW8CrBILS54fTW912wvW66s5m1GDQBl/+
Nxa8aLJLXAOkrM/3uB1KmTrRW2Vhsp1BXrPO/ufarLfKo6GO5x5kONWbqJs+T3s3mSgUju0BGNlR
tlqYysVxGcMq9byksY25G3eBHTRPvpvE+7bs2cA3AcnMext0hHHzPWOtiMq5LJ/LQ2ak8Qln4/29
rC7jXWr567IP/M1MwuGhBdNsDuy91hE2gafAxOsg6XT/SR5c3Te2RVOam+hXLExJwfdNrR7kENnR
VuEp7meq9GJYHBf2ocva/6FZtQ06U32WByVgZ40zZgaIwp2z9aT4+5Gy3U32+pXlHR0t6Vf3K9oU
cBn6B2gZV4n2PEyQcIei28aBHp+jWPsi12R3yvVvbGsZ5Ll0cbK4Ofwxzuosdwveo1qphUf6RnfH
alMrqb6+qyoDwKOn052vC9C6wF3wWJme++AIR4s6Ctnnz+awtkRTxmSv64Z/QxEsjvc4iTv4P7G3
lgOYbClvqOMNJTONfWpe3nKlSU9DrbZswdvk2U6QXR7Lbv6uTuEmL0b/f142ffG03HoY+slYy42b
XBjqQMs2sdmjEqACLb13HEPKs49T5V00ACckqDzrYLaDecPmyNtMbt5/SSk4r0Z0235o6KQB3EXz
BP3EPVX25nun6Jjmdtn4qnQRPq81xEIzthrcwcIZDUWWXTHKhRJpa5W8m+hhLakE9CyQ/Ee2bQ2C
Z6RCAMp8OOp+qeYnVzW6taux9OrQYs5Ppl4z1w5U0NXxq2yEzFCXoYmcVZWRykG9Um8BmWP3mJd9
y+Yi97t11sYAkkRwrGBYbtT7aT0UzlkeZBCexcGvIuUgQ8vd5Oly4XIakBDTo/lqIzRZr367mZXh
B9iNYb3RRRYWAbd+HTCTbWUqVsbkWZTh06eP47qVudslZVunP/RYRyva6oatMzbTN7cLUMgN8x/M
D8G6TN30EfRfcv6PEaOTBms9GdNHQbo8+/psr/WqzW8jgguPdZ0qTGpGAHqKpjyoIxpDWmI861Fs
LiEZn3t/pWse+eZfcZLu4wqGRHeQI6oiuemJ8CcSwvRjcrXUIVkE6mVEHtx0toVlubaz+S56GwRk
jT2lm3I15/nobdps/GvZ9MSIhMOKKVlhmZzJAogS/Efb7id/uyxIOrZwm6T1v0xMB8vUgg90mW2W
WSbzUDYeu5+hivttj+DBSlNZXwI1OvLTNU6sj2pjI/fpPNOOqohpyhxoq3tWQGcwTy7jdN/sz3KI
uELeJTKyyljyCL/ufN/2//tOy0sYCixSnZcuygwjaWZ9HWQOSnthejMGrMaQL2qWWR+O00mteust
xF9lr/advvf6NHrvneTYTS7qUHr1ZPi2fouS7OuSnOwH/RYb8W+tnHlwoqp3MLygh+NboUUem2Gz
VXHXW9XS8zopjeoy5Q8L7mF0rLUfzSwrK7ML1ynPi6WNXRbt7lf/gomwLP1zvERMQHgqHn395hrm
jHuAPMr9sdwum2Hu7ZHyfpWhrsPQnPJIzluC9GoE6BTNCgi48g+5x2RTQi5kDN8ItLB+YTSs1jZW
Mib/gPu1TtOhtSatuWYf54m2mst9kkbDTu4RQcb/lc0uAHj+seeg9J6yKQWjvCAzCp1tdg30QPIR
KtKeB4iAgtMHaEybNf0GqvhpEC0ZmpSfgesrz7LBQx5s0lyUC/0hDRNzE9ZZsleELkut9Rd3jknf
o5v52wSByKJ1jTEZlfPAfeIIPHTk7IGn2B8dbfMcI6k6MO88F2ZqP42u+Rg6ffSVVofNy0QqpfWi
r3ZhMQHnjXsRSrjv2bEoouhrpTTaJWp16mTimj5qoTFEgXqQvZT0mTm5s1++LnW01hnM5Oo0X/Fw
VPZYnWqvltF/A8qW/eBn8tcAUOR1huJ68PtwxnGj+8jFCkzz02I1tuy+5YKsowqTOJr5DAjMee0m
Ev1i1Wb5sLaTyP0mr0GfzTgNztwsqza9CsO90Xrusmojs4b8Z6mXRx6/Acu/Dq4V6r98qUEYdAPr
gjEghdkKrEIW5ckN/e63XrT8FPFHPUnRplJysTaq9pFZhE+yM0UadlUUdX2RzYR0+HrA1/Agb2Q4
yiDsw2Ci5QV+lymoEPk41Flur4LRwfvq18MV8pq6U1yqSfenqFGF9SXi0weRZT7e407hUmNtrKsM
yad00xvOhjm+uIZz9ZHFubEHd1BcWQYlCXtevDZG3XyXI3zR4UvT5ZGN4oZVlbMO+/TDZ3OwXzrk
QHnoE7a9Qey8IxWLeuhyB3lxEBYfoZM2pIQz4MxBBtlfxzP8WPmA1cG7ik2bb+ZPAzRJ/CHFPnE0
06ca5A7LeUrqrkdR2qvcMyrnGD03wpRxOQUwUG6VceSKLijQuePQSc/G+5hJx/vUiZi73D491646
P+AT4+29LMsORZPWr54zfSB3l/0IjflrPbXYiYK6F8CB3wZImZqqHL/6aZo/D16WbHPHxFBDHOTZ
BKcTtXAtCq8wCuMp6y+QqwLcB35SPyATnY9ftVyptq4PXtTU+P4UTplsFC3VPzyYAWWpxT+xQgbh
6ZXaE8mB5GgXKlLsuVKSSVD+1r3Of8SSnhqPE7wFKJm+ADlOL1aL6Lsa66gQs2tNGv/WIJnJ82uw
xhOFwJuMITuFteOvg9MNl6ir8P/7FZLDWk9pNl6BqLfsMJDpgUyxt82uwmQqT36k0UeP08RPrRK/
stGPXxSNGkWArcZRo/zxiOsEqmEuOOvK7q+4bJUvMO6Pnnho5Bi8HHUUBDaySdq9RtnRx99b9Fb9
Rxz301uOxsHV5xQOGmFIBjieYJazl6OQgnu3jV57DBObBYQzv/tx2VO0UTqUcjij4tAvZwg/vA+q
a+xk3JLq+PchHq5D5Uoppv6chUNy7qJsBUGpPFRSsBr1NmsFQ/xf7Zy0wibqgR53gwnNv/e0lcR0
hkY4ny1LoOEFPPTelPBQOVj2VllgsM6Jvkh+e4wxQsxyjS0tpPJkmPqjX5B7l53yEP4zQrZM1NiO
tqF+jgjTtjskYwz8KJi/u0k1nB3bap6VsDdvamTtO+EsL0NAAepdVdrt5h4TF5Wdvembd13YDfRm
940UTvoIsd9+zZocb2hsB1IlR0AUQ5y10prGuwlzbquHIwzJUHP2cTE2O36ZBUoybbjTVPTuFgu/
ALoGXiMiKjITIJAZJB1Y5VkMz8DGCmRfx7i5jQiWviH/M++x0By2slmIR3KVWe1RNu0KvAMqbtNt
GexOq5Bs+Cush+h56pST5vfBe80O5MLjy1p5/nzQqv6HbyQKnh7wH7vJUzdK4fl7SXjslQhVLdkU
dEjZHGfNWM26ihPcuazS5/uCS54haI7ryWDNO7mAM6VX4b0nInVAbZxiTlqH+a4rcu1cZZt5DoYP
2/fHLU+V9lTEKJB4afS3XKyZBhLIahS4T2UKTAszsHib9yzUaxxHXLIOaqy+dVam3ZQOBUiJf7Ep
ye8HN6duJ0EzZYLg3DT4F9nkIrsv3V3kN1AFxI5MCRXjFqN+JFv3TZov7EULiyXTEhOFtVgbYY1Q
QfSRUz7agcVcLsEdQ7IxMW9YyAG2p+Rr3Q7CY1d9lOjF7Uvska6KWvszrkCcki9v133dp9suMZSr
jOmFgWtMSd3vgMbA+2dTjL6PUZxka2fdcMYyM9i5TtBDV+swRPJKMp3yVCWFBQybQy96/is2dFQc
UnN6/mNsKe8ig352KavaBZqPQS9GE5RFJpXsehYnF1vHuTDWT6VI9btWheNa71iXWE/yxzIfVlU+
TDfZSmVIKfStbZXBRsZabxJZpJ6psCNvWzRBdR5lovbelsEkmPmf5OkyKKqNNU+XFhg81wQalJ8V
yMLPe8hglewqbOMfys5RVmWBUbXcb8sPUNeT6kJJ5iS35TJOIm1AjN3xVnKyx/Qzxyvycp+8Zfje
7IIu3wRoVa3vHct8HyK89A+42TPzaNtV6vgnoDwSQPT7YQGdLyhziT9P6pIvhLgQrK+ZUzfrw3ib
ssF2ipUzWBNSfUm0/X3BKletfQIOsk7daCub94ODBoni9P5ZRXHAWWVJbp3UMn6ew6S+YkjEXlcd
xQ53fPS09qc2Oe7x7iPTKvh+pA5au3IYGP3pMWlMB1uUzyvnwe6PJjAvb68VbvItsDFjB5lYbJOA
ZYzjh+955mp7IAT23h8c803x05NELmYswNaAHjDiscfkNo0Ya0lBEjVJjix8560Sxsnejfv23Bmz
um4nZ/waNix0IeUN50HR+6+YNVhK8Yonx77Uo+HRG+G/CmptopBZzQdww5KPO3va41DkxbPw5WKq
Tmeeh4i+vile+x1BsnaP6kG9l+YCF9Puhr9sEdSrpt5LY4FvMpiNWO9UPvxabbDaK4xoBaZcWX1D
Gqlh8QvAJxzb+ovdqrsF9IAY/H5QI2NpVnlxdro6foF/s9QQMnY9aG6ZJ1kxiO3Kf3Ju9/LC2Jj9
iSVGDG6aWXgN8wA/18Ktt3J8Y5gjJtDSyiqiAoSZhX2aSfjeC6Ty7L4flIVU2axEiidE01RixO4v
qfOV2wAuUkE1U/mQHQIf5gugmAyR5tcerCDc3C+SEDN5ox5nhY0uga6Jy56oCocmefODIHiG8rHM
3eE87WLwgg9y2q4ro9s7QeCtlzldTPbx/88IuRKoxiK9sGi4LHDjvP5wS2967CY9fZ6S7EmGbSpI
+xaTut1QoHkh2OsbKeAxCaFtqC5GhzVOHwMqkZFZCJsoDV4XMpYxeeeupl6TYHwLBFnT9aNom1eZ
flSBbn7t+uvcwdaslbA7lGgR72SzsPpLleTRqz5hZuZlFixmcXUHGhjOi1rfOlZRz+KuZfgt/z+U
nddy3Eiwpp8IEfDmti3b0UuUdIOQGcF7j6ffD9kcNUdnd2P3BoGqygLZJBqoyvxN3WbJr4FH9K5U
6vKuDRzWl7D99uLX2Dm9irgp8lTSNMeifNJbPHpKB+42MKNnFxOPe3FzbK32NAiZBL1QA0sXPExs
zx0PRcwm0dJ59ab6lG6rpYk+x3TSu7heyahWqfFzyeZMBuVQx8jqsHN/kBY3AnhahLP02cCjuk2n
U+r4xr1blaTcwgr2VRH/li5Ln0Ej2DJgZV9xPw0PE74++Dsor0EQFdUneNzV2t+XXTl9A3xd7YfO
7PZGYnTf/H3AW/QbtaxqP6vI3UkvCa2g/2dG2NouHa/ZFW3kPMHmRQzWr4PHOC3KOysqgBWq/Pmx
mh/OKDuxhB+TYNc0KnzBZaC3m+EsZwAO4BxI+3pa2fUxdfT4YOtDgNL8Mvs2B1ULI1scCoYwdp7U
zvgliBon8fOV6waIkrl1fuI5G2wFg2O5O8Mdiu+Ap7VtbBnFsQFAeuwtdLbRDUfOdwGQIwG7aqOq
/jG2+ghRKfUfJnM0cTX38z2sGeNFYsvu3u/wkPRVCzeDJHPPWmZj0ZkNa6w7xrOFbsXZWA72jLbz
rnH9dgW0D2hOa4XNferh/qaFLG96qx97NCwgpqkennXKnOpn1uw2kgsKSACnObHAx6hLBoxyak7W
cvBr4xiRn9xHPtmvtevX8alQZs3F7oxTyw9btDDrpL5rehRa8VE9kaNG3EZOLS/teHnNdXugFPoh
e29oTneaNH11TeMni09iqJVk9OX0z/DNI5GaPNtIaadwFrNgRoLMM8M74BBfMsOqMDL598AutxlX
0p48yrZpT8XG6j+GYO5cX2dU7ZSt3Zi15Ydpt2vBwcp2GXWEzknRb4sBBCMCBxDcqDAkNZPiICCb
TjLLqZfldxIonf4CH75CdJZoVXXzg7FkqmVUDsPQ5Xc18jErGdBD61AD9D5OqtrfD8vBDYyYjHrp
bVMEPO5vA3Lmh8UxaditymAYKlgaLmGtqtgnS0GDYWlJv8RLs9N4R80BIlTSlAG3CvlahtD8ahBv
D3D8P+MvgdJeU4cPcpD+3IIcXeIfBFbuvwOqWtxZSYnN8TIgwXJmxGV2b+X3OZ5t5nVQ+p0pv4Pv
iTlhatz9lceVLUTaqV9SKhJ30pLDbc/RBdMXbPDc/ViSQXg1vShbXzMp+MM+uY2TbILZiu6VpAzO
ieuXW1Ji8xe+5ke38aNfWseWCbBo8UoRFWPDuIkxBZj0p84b9ZWEIAJKFkabv8vVSMTW63b2i30R
ONoG9SXlkzbHOI83XfyrCq011GgqNC0wKvxuje9mBgi+sg3lBc0JbAeKeiIhohoHZfR4NZZG9pCq
xbzAFw9ByHovzjX3JJSQdhKoYPSx2bk1MJRlrybB0Pg+NudaG1dVavVHpLG0dWDBE8M2bi1sFYCH
7G+sLny1/SDaB8BgjjweoqMeUF2cxoxyUNedLBuDWmM5yJmr9dkpndnk58lwX3X9e78M1p2R7mqV
2oU0b6MyP9DQDWioRe9uo7er/PmBNdvNjnX5i21jMdM4bXfAAyP4WteoWCTDW8Zr/OR3jb2Wbotn
BWsIr77ACLZegZvsrUUCxhtxpAEIDqprme2m0avSquFzU6F1YTr4pzpLmFUgluBO4YPkQyS5ccuM
/D/0SUiuz8rBKW0UjUmlXPMkQ/cUzrFGJQ0aidVwQxfjkYoOa247Zs3IGiDd/ZVM1gt3naSddrn1
5ykie0t1UlbwgaXsKN5VxzmJu2rjJrVzV4TupU9SQObwUeFF1QsvKu/QU7TSctxdI3XLRsNuRAID
tczpsbLbJ5I57UmoXXLI8zzZ6nj3bm6cL2rI2dnEtEMmXYleBVPNZar03aZqmDts4oRnAPuz92ky
eotbfmqrlnclkjMn4dSVfog0bZyUF2nWf5pCPEq85H1Umh9GF86wuOnc5kqwmtnFRVhKt+BEK7vt
rE58usUb2GVJrPTh1lsMgK3Nh0a4x7cJY3A3pkRH4oHte2Jqp9thbkL9Y5PfAoTAn5isIGWE/fvP
WQbUuY82eVM5EAJVahRPoT76RxMG8wYdkOlbHAwXtUNouonrei9b1b92rrL5DRckk4zKwW6ydNu2
HqprfwZ62Srf2hIok9vaQCIGtC1ClYgO1IvPGrZ1/h2biCdpSb+YrknzFtEb7dM0gnlY3QYkTpl1
/663xqcPhm0SUk0YtoapcyAb9CpodXvBrfO644vRJC2JOJpkbLGfdapXackBaUZKIzNG2TKrLdrw
slzjFiHXQBfk/RoSsVzj9lNu17j9lOUakFOc01Sa/6i5Frx6qfvJBgRxwRUufI0qCPZTP1c7GYzA
yp6wCcEXaRmVPgWkZkFt41m6PHa56zmN5kO/RNSo35ExA5Yro1VYNI/VYnr4ZzrckH1jQQ9cWNpp
tfWtPPyNTAR1JyzMP6uxZlKkbtX7QplKtl3eBMionB/4MlKJ9TLtLZ7nrx4pw6OJFEj1owkgGaZU
uw3nzS1M0luuP32rDKr485Tgso7maTvHqInNA1I99DuKT3/alCcVWRBuaTQDNMPPd4IJS2N4n4am
4ZwrGDPyYP9py7hrD95asGVmHjyHphNvQLOM1sqvsvE4lcGT6Rd8cfqo5xFX+o98BvXT4KTslGvb
WKdNHf2wPYvnfm+/KVip7tOhK+6y2Ao/s5O9SEALuH/NThj7MSx3MO4JDk4LQ8Xl33TpQgzKEMdy
tqnr1Z/deH4bptb51Rn2ITaL5qujdNPGX0I1O5tPU+d/CBWt0P+G8sqMjh25j4Kb8uwWbblV/VL7
MkCCSLQ2/uU6RgDruMtfEZ8b9q4/RwdYRuYTCB2UkJaQMnFXaeiM3/PZSln+DOE9C8GQXNGXxszz
NXUcwHpWX3xTmtA7IdY9PmeqW17CSnmwePM/S5eCHcOmdOxo9++EfAsET32QUZCLSMsUwM+LXs3Z
wY2WsqL6atzJsGnYOfuP79epiqeFIKuwqZHBoEVTpaFGvUNlP7rrZj0DVaDFD03d80xI0l49tw0K
2ksf5g+9eR1WPXwgKy/HxriJFJ6F3MKh0Zv7HlHR95goU1VWexW31G2i/BilR5pDwWgnRJju7Koq
dGEyTAd7SpAtHzT25Ut2KWnNclPl9rBV/AV1mKusV13g5X4V5A9+iYFg7BXtI4pPIV8Xr8PxieYE
m+kRkRx9j6or4Gtp/hlI8LpW4NLg5LmELf2BGqFLm8E8iV0XQqLKDXTOHesoV7rG9Q3oxiZ3Adf3
nZfuqsn1j5o6+8cOVShY8Esb3fTLkNYNq5M/fZFRvQdKtMR9GK6oHCpbGbodCt9QrbXXJPnyBUrh
5ESs7MvEUXG+1i33aAd6n5xDmGQ+N/mehz3W86QwSETwol9PegxAVzGci5xFmu2jwjS/3PpTc4B3
HvLEuLS4FK+yNBv3dpIb8yZeOjVtuk6R1oeBQXHDleX5w15G5IpDx07ILqhjkzyLEUZZZ8XY4f8e
jpdrT5obw7UNxCN3usu0jKUSLWNy6IEwMibzbr3u3JXsF71t66YInioWRVas4p9bpQoQBtoZBYwk
gHPIB/uBEsFSXtqK2r+U9Wgv9jLqs4rC0KkYne9NiPDHmo3GBG60affxsJFMjuRv8At19wauTCtJ
+pTip4YiyMPUdu1JQtol92N1rbvP8lD9IOcqV1li2zJ9j4XEfuKzeJexTRocwOzkKL+Mbg3aPZWc
Q9z46rN0DRaMM946JuxCft0BjZRnE0uqxC6x4ly6AgdAiQukdXWbRRn2Z2P+ytuZAo6e+k91E37x
2kn9SnLD31iDjYrZ1BVfsvhT0Qfa177ReKY2kJMwndS+kuRAbDGtXvOxnM9aZLRrme0bBXUSuHL3
edo9jC5qDMPqipYjV8uNGTjukS20stIWbgs0yvem+CzemjJ6CxZTRifCAzGtZ8iY5Wzss7RVKU13
IL7hjn1XzGbLm9D/R4knxM3n/EsZBIiGDCnVt6S3DiMqKetiBigxs1c59qNVX6IEnnHQW86rnRbN
KtG9+BeSASvHLMzfcaw9OoNSfc01T1tX2FxBqHLUveOhje9YDXx8J+iOvPmUQ5Ca7d9nCXi9Y18H
yuH/HsdyqdgNyEzh1q3VT6ggw+77MQqos/XTpRGW5XhhvW+w4g8ay0C8CqViMF/Ha9Hremxa99xh
efwBz2T9YT9piX8ulxm3De0VD7UMpLxxdl7qLf8tvww/wVvchXpg/U5DDFWpcH+30CZe91ZXPbdF
ZO/U0GpOkGXzc14p2U4jt/Uy+661Uk0yTMt0B+zzlopTvlNtSB+/cFV/tvGjKGbPOti5P0Hoo5ki
cLlKKQTcs7qrkdVe8MVLlex20IbuJWgdwPdLf5ma/i7zTHftBKA8LKB810X5rSnLfWlWSRhdRHbg
1vwwShH6Iqt/Ge0L9fc7F7ZxFOrdTub529w1vaOTQmO5k9N0aQ/TiAaFnPpZ7L5HBejmHJOSzVJs
zE8DZiQ5pG36Biv0j4A27F0xDC/OMCPesBzMMWGRL6eq6b533oalb1CMr3rZ6hh5/DuttSNY+maA
2WLNquSIDgi+pd7cnsaktR8qJYUCPlrZz8hhk6BW5r3n6D+A4WoPrqkgAelCOrMhJ9qAWekcBrZu
QWK7u3os9Qfpk4M1B/euzZ7cqkq+N/Wo6Pe2/SRR7Z9QlIghDpvzt9tsGWwth/JiZT8XXU2C9F/Y
V9LioZIn7fkKN5PmEpFh69wWiN/A0wIBuhxkt3ndePppTiGtj3fSdwvJSypjq1sbaWj4XjB5thJY
IYJNiXjykATzwUW6aWEedRWmoZsX2XZI/BpZ+STe3tyqwY54D/08H/MyV07oCkHIiXHsuzO1wIRm
yeP3nwwHp0Ew3KFfltVqWODbcvjQ/nAqQ06hF8dxkX0age14w7ApTD/+sfhI9ArQFMsFT4n1QQUr
NWkOGCLn+1HTtVez739JhOPACEIs/ksOImWbl4VO5jPv7h1NU9aazlJfsRSAaU6ar+G4lWfI7fWb
nSwOTzC0jEE7xhl/CWn+z6gIGsEXpFLfo6JFSlaiqMtVZzDHci3p9gdLO+I2EiKoz6VvUVX3mEJj
OyTRED8rAKywOtDCH24OAMemus4aNZqPKIi02z5pre/1JzVIoh+GkSAPrBvu0Zw3dcRuH/ottDgn
7uDrLcw7OURKCzE7VbztrY8cGwy9JVr6kOgFlyiBcZ/6W79InP1Y+J/+j9rmea8C9fbhH950zeUM
IdfgclVIjyo0YyQmXlBF3RDUJwPZdMSdUmMAJkR+Otw5S34amDn5aVOy1NIRSho7KsGxYzTpbDCg
ReNeMtbJkry+TnB0DUptrOvAqKtcPyMiuFf6Tr3Tan0CUrukyxGIIkfegTpDK6lGo7G27DvYZaxv
xukLL6L4MKMuuQ1UBAq9KsErrM3Te/Rgx/ux8chRGP0+HJC/F80QkQS59d20SlrLf4+TEAm+xUmf
BEvfxCaB7N8CFrvF3K5/u1Y8YGNYZq1OMRH9IiGGCYdsTrR40+ZQtKUpA1fyWKWr6iX6cQs1Kz9b
jVaQ7bqJ7S60r9g+uRhxrHzFarc2EOGT9MmZHFT8spqdnBqRxtfvFh7oeVGvZEjzwrRbJNX+YZlS
7cKlci6HRCrlcooIHdOnRdMNxOcrL40Kz1cCP8TUjU/MbbqcyRQ5+zPvOoVNwPuPcbLxZzHy6mAX
yP0rtzKiWM5xwR/ILS5d11HnirpdbnwYFM4xg/h0ve+v43yxGrLw+NU4Rtuc+p4EwMfT0TaeysjL
9zqaQSeJMcKs0M9yqoV2dgzGaGaxMTm1x18lzJpV3evheYha1HX+nLmsgxWodIe/+mOZcYu7zY09
7ttqWFKJf65yi1MCco7IsfxHrCKfkQJZxCvUtOmiXaw43k5vlOfij6DFB60L9KIIZyM4rnt5Q4Z8
IzZ/M3Q6DKJO5L6v3Bwh6CQCvOw0/DIGAK9b6XSxo9i+q7dDXS/XjQLNoA36/E4KlagVWvvQwJtE
mkMxpRcSkT+sOetfg9KPX9kTypAclEp784bZvEhLrhX5yqvqasa262Plza6KdQzS/Bus6Xg3Thb+
neAxMaLQ95BNrVW0bDrDeAbTG7Mb5aGl3ktfv2xJFZAQGxyRh20ku9F52Y1m7EYTBHtxKV82u2Wn
dYBniZZ5059Le7zBsSSwDvqomQ9y4APYq7LvuVGWPkerzIe5DawHzze3plehQfAnNkVm49Sa4+nW
JWdGSgrM6Tssn5dYIDIlxllWv4GFB0QSxJe+Rgdu2qDJM17k0MaBdc5LrWdHrEcrkYOnSt3fGQCT
yQhgS9dnWraJ7XE6SDM2vbexy4LHyImbz0pxDBd3utrNOpB3ThV9s92IXGOGNvOUUMztjR5Mu9ex
UjNbh/cth6mOfw9RahylJf3l5K2T3GUXt0xCDdC5J+OwbSyrxU9Mh70SagWyZst0mUDNeNxFOrKL
MsNte4qWSWix9U/7sDrUOfpgK/yeMUtfDte2AZ/cUmCQA6nM042MXE+TOSxYYVfmzqrCXwnGkmxS
lr6IoJ1Z5jpvLbQlAAEs2VdRew10q9o0MeJpt76b24How0pItYTMdsY95o7PIdmzY+zCQhVJb3CJ
n8CppC9BMYfnDBNDpBzR5/7TnzrIbP1v+lHZCs9hm9yXY4CqmgNZt3P1rYjB3gRiG6msStv0fA03
Nd57Cgj4YH+LlNk+i/AN5AGXXJDKXlo4mR64Sb1dmznfG2aCsRWNHtgGVCxS84f0iU5PLyI/tQ+2
15z0s11X+iYuJ/OIjcDPIvDK76FVXk/if0/+DC0neIFV36VHt/JvlvOt9IdLuyAU07puH5eWoBnz
/7T+jGXQM9c+f6fDFahg5ONvBXV8fEgXZa8iRo12is0vgmWIXBuPzfxO1BZjHclFoDVdvTDI/RSw
/h9xxX+7JUaiJYB0v0SPw0D+9H9eQCKbEXyCU+S/62Rm5WpCQXTNMr1T+xIXDm2aTnJmGgGj1xjc
JlJlLd1Nnph3xaBAVyFcZzKZkhS3Vez23i/4YaIE3Q63q0sfBDvESLMvk9/Wxwg10I0U09pIB2RY
IaHd4dH4oqvlRfrDMVPACCUhtwg1N9Nwzo2PED67//6+tkfq+Et/EvT1xpir9ohQsvLll3QaIb8x
Re49yvAxxEUWtqylsbKw2IcsoJa3Qv8k3fkEJSSB/nz9vPKLXj+YnF7/LLcPcv3TaAj3rx2DDyRB
PcpMW61q8lU2REO7mgezPhtx42o7w6s+KVOt7t0was5pye7ERjmfdf4OFRTrBXdktM4Nz1mBnrEO
uHSbL1MNQT137HIto20EwaErtyT0ba9eI0iFAPh5QmD8rFm+ufb9xlrXhopq8J+BWzPNg7lZ4awy
3zmBdgzwM7bXZT4Fp//bqYtoPmjmIS5W4Pzn49xtpcte+uVMLiFnlY7wKRqdSAPNaHK/81+aaAeC
TjlLpVEqkJHR2we0xL+Z5sAWSwZ6w0V2MiiN7bWzSOJHs2wxtAWNW21Q6F3l8SbP8GmakcIwVyHC
zQ/xPP7goweHZkzTh2o5WHyVHjS1Rk/BWiznl6bTWmC1C3xMtglgPgoVDjXgKTZwBTb9n39Npqxg
g8lB7zEBwL+SUblMNXpr+Q2ki5TNAT0L9Wx4engyCnuxsdAe+7HQ/JXrm5tO8cP7VpppPqfrMinT
fZH56qOJCOIjElIWWEZ2fv0yTyanuevfI6fz3iVzy7L9njpDeZQwObjkP7bwSLTNrY966vW3ACWz
cKa8z2NTo9XrGfk+Xqo2NboJaflNejFc+dNr2HrxLVHR9ZXeroyW2FnvlSeszOtVUyDw0oyD/q3s
60vrBGAZCoT7cZPN/ukjUAigUP3PeaeXmzh2lYfI7j287rr6GNaqc3b0GtwFzgMvciWzYUWZ9mnV
RCBmQVKHS8kkwaZmZypu+sr2Jl2sYaxfbTGv8262vg8KKwUvi8eHZhHdjeL+RzuyUaxtHUVU0wbF
Z0TlU1p0iB9FKFwtBUFcV5B2WyKk+SdCWjJpSAx10+TRY4MpyvXRUCr+Z7Odsye+fsNTlITXR4Pe
4o1QR6q1k43yWNqfzazKnyLgoX9FoVxl4X6E+0IWp6zGlmd5mAXPWpI3aLXQki5jeaxTPHnuer/+
0J/1KGA1A2YDw2IqOE2BPWwGuxsv6AuPFy9DwzWPbBKeKE5ucRkaQwz2nKcuMIrr/uS2AfmwIYkz
C9ck2YxcT7NkMWuhrL3ycI5fTXDfH2uXvJ0KgW4rMqJm0pNB5l276IyadZcgkhDOexxUx21uaNbd
sGh1x+N3bRyNt8idjaPdawUAKPzkQpt3iJu0JQVEzXmKTAA+i59cm1igBAbl1bDBVxjkiZ4SfVHy
cUkBalngP6l85KvuaYpCkT//QnThPTL20vdIlIWAr5pkHQVzgkOF26q/mnmjk264XHkPV4qD9nmw
m/yClxrMCGFCXPkP2ufQj3JcUHDIQ3TvIpgC1fwWF0714LKX8FelW/GeYL21v0IUlC6wwFstebur
Vm0cK3vkPkFheHZ6FvYSeHzcqUhePEdmqh0ye5h3MMqyN5I1Z7u02HOKUxeqBuQFi+Itg1B8htCh
PnMjFOe+cN4CIcRjxmKtkUdo9jJqW+r8/EtO5UDCtgJBlTjrvkkoXSRq9UaaBiZkrZxjE8DFKhnm
fI1rz7z1lKS4773OWQ9qvwhrUOvNSeQ8wnYM7zXDjNay9kva+X1Ap9pxP7B2Xpu1GWEKu+jJFhXq
+7mvvVCpKVfIUDu/2oGkf5G2PxQYdOs+yqhABqF5KLS52Ees9TawMueNlg/DyVTHciOPFzOpnvTA
cF6kv2V/Q9KHgvOffjCWF5TF6p+umeZvZdEr+aF1KFI5aptfAEsjnLbI+ZGJyy9jDQ5Mygb9tLIQ
jrkHKOKfFJa3guP6G+61DAYurPOFCHNDekWDVx5RlMhQuNoOC7dKbSjJGrlXYoSax3djmdp3jdHA
C0Z6Dg0Zaj0vtV8i7zWM2r3j2valNCiNKi3kX4wY91ZXdG/YWfT7Gg2k5d5pPjsGkNZizh/BHQyr
fkqLDdx2E6i6rb1p1c9mVtGq8xrrLgvGiSoeTQNNJRLG7lOxiEjVfl+ttDECDL7MbiKEiSyoMO+k
3QgSChSV7u6aZVWt/L19Jf3y+H5vf4jXDbW707PBWI9tOSEIGYPFAJK+6XW055yuCHaJU9u7CcPN
z0asUYbgTXyQUXIMCcrtuXWRUSc274w+KZ+zwbER2r6TIEhXzqNWVQ/SMuxoAlMdUvVbrp/1NTnW
FO3dHF5EZzkdtg1e9qL+BKDav/TLwcyRt9TRqdpLs6/dGWR28U1aMsVtojfHVANc1IgHwtTvY2QW
N1HhGXe4f1EFXepwlVFAn0jCai31OumTOtzg2UAW0Ii/9StKqO2WFOjVllFiZTRPAN4usdKVpz6Y
22pi88/ffA1y/lOVjxPGrOAZ8BiOr007whOKysEIIj/3762y+SwlCCqU/r2rlJ+lXOGGnidjUq2w
lkiHSEEf/W/mLVeRSL+AuGpRH9tFaraX5aMsGn0FxXrHDuOzLDNDPwz2Xj6OGxllVZo+zsbboGMp
vAgpy6FE1vria8P+lvCz0eOTrmu+Dy8IDyvzfu/XHgo2SZHepXrx5i/MtDQ0h7u+HWNQkPDWrBAI
eRNqNZlPmhBkt2YT9a+5GfWPFpYSVfSVxY//jzv8kwDd+JUpuC2Fs1W+YIdn7CJw7Cc2QCi9Bdbi
XJE2n327/OnF07xxA7tZIwteAF/FvTXWNXvviOgM+PH/tGU8Xca7VOcrXEEX+Zf+Otd9sRJCXhV2
zTMeKjx9yukiXbVSIK8Y6y9C4JNDsFReSUOiC7vw/K6H/89JZUixcRQ2rho+eMXMr5PFzjZuOvfg
it6B3rnt5p2h2wPi3jmxx+6uaCuAK5PyyYJDLflf27XNA6o606aZWLNgxhDNn+sQdGBKYmgj8ici
T3cV3uunDTVa3JZtw9rDpH+xzcK5RItAl5zBm3IubcXDPyzbafvXgIQM1Fnwb3I20sozXOrSEZGQ
dDLtbYg821YIFOIv7Jk7BEcaED7wLbRSu2soFx41DNOm1Q0iNub+wQvK6Cigr1lG5VSgZKQBAPeP
/xm9XmEZkXlyqcGJ1a2J7SurfYeXlKqA5XeqPtPPRv9z5OWOiDyZT1YWLOYNOV0Spa1WIAXIJqMB
tKmtmgB6eNZP+uZ6M0l79Ax9UwDgVve38evNNCT9/VXwIhs9uCcaQh5B3yqneNbUXZeYwbOK9yhc
XKP5Ohjucyyq0fz9ksJSf/tO/1VFmvhLGubwu+soeEqxz9uPgzPcjZb+cx67l1aQVI3dYC5C8/o9
tGLdOnX68BKVynpu9auOwBUPOvL3WvG/5Nkq+yxXiaN7nGuvG65rX5pg2cJqp0Zg3AB8GTSvwziq
b92G56fxRrFOxzMj74CUeMYbJrjqLjIaYyejtYvNlhlawEasDoy2WaKp0HkRynEmdgOL3bSpTeHJ
bnGOlf++9PV1HK8MG5i8NA3VeQ+RphzkKnugxMOdNquJuq9D+9vsjcU76pVPopH/StZVko2bKkXI
Co3qNtgLCVwOt5Fbn5wNQhGXU63DIAGxY2hMkXbUB+cQh3CxHNf4R1fUc1LZwa88AQIDgxOkWfKj
TxX9m13laAz0efK1DqDCzy2oMa0BagRjLP4c+Ej5jSS2X4dS99Z2l0LV1FlupCk7qjnksZiV473m
Wdk9BTDKr3Vgfk97d59mC5oPIn7U1er33mNdrmeN/QxwadxV/MKnYuIZb9eUhMXyrFW65KDo453o
kUmXHLLFPehminaNXcyEJG4wjezQp8mdaJpJV6VMn8PB7aHOdP3LBFW2S7Cd9hZrRwhPydYPfVAC
SxNGefyQhv3Rp4yA8BaoaUrJCrnTzO5f0POrD762FJWXK5VkQdgnGovLB5BX7Q/Q9QZ5DSpHr1Yx
GLyd6eZfb7BXOfsQl3BftYhvzJ/JmBjLDs9DpbLOlfBJtnRJj1wefDVuh2VHKH06wpW6O4dP0sWN
isRgxqtPBicE1c8QbD8jqZq/Rk4+k3aCN99HvK9cHTfbiTWL8KFynFnWYCSqg+Gp2WsE/nU/zka2
UdRB2emVXawLJfAKeF+RdkZid+fPQXC89vlp/ZL3g/HgrErDLBD+ySwsNGzKgcsazja033lVDKAb
jflxsKx/pJtqmcdT2tEPRl6Er31V7f+yIbYiDaZNMMPhXerWckAOp78fwwRbXOu9S/qzMtB3XW2k
a/75PRC1xaLGIWd0Fhmwq7uWq9Y4zJBmW4tKWGBFPMXtPF91iDtQP4dZXxb1pZud4JGnYPhYLwez
iLy1aQEukAHpk9EIbL26oDuWeLmEHag8IAxw/H9dIynUH2PhaQeZKIOGPnxCks+403qYOIWLg5/U
Za6HzEIWY5HQkENiNw7AEudw65KzW+1HmoOl/679ZyjD+d11h6eFybzPg9FdXRHm2jhFj7m5sTEa
a7ZoxCAAuUT3TrN/t+w02MCAu86tl6EJ7Jco/NI2/vAsPWk+jKArmuFOxoJyyo9K6ZIID0BYXvdQ
YJ/n3Q3ykUcTt/+tLVCPD+CQtsk/U3QK9rcQfcRuGeub9CCGeOhAWkDRXxCzRa8mKAIs+UL1LGO5
74ybqZybvYxGLqr1UTghtwtw/FWx1Op+irTr1HrS6lXWLFjoMTDX6EjkFG8WTxabnMYhc5N/QnQx
mi2pHAD5sXK5/g0xztymM9qmdaHZ1J8B6qRgHh/LoKzvY1jrNziP9Kt8EjhoxHqognyIJRPyIdZf
zHFvsVM5/gbiDfwYiSmjuIeLPe6VSSlYHpLS1fzsZxOM1WNtxt0zOMoH6Y7q+D1KcA/6XH6MMvQH
6Q6pUviI3m3CqjGQ9Rm9o+7jQcry1gA/UTZrMt7lt6Axz1mCcV/bDxtDV+KfYeHOfDmi8DVLOneL
F2GxrifUJVGzbZ9tVBsPYec1i9VE8yyHkZcrq45e3cMZwWs1diFGonz9GC9o9s62zWu9zY7ZiMfm
PN9J0U3qZ1KD6wCujuh33bpn0w/wR+7fJOjWX0ROutUwr9rcBnqstv8talaNDyGuLNyND6pijQIS
BogDHgvXMy2a7nGIfU4t5HJv/TKosw85+dzmobk4MEifHGIXzmjn6L/Z23YPuQNSsbRhdZFnehvV
fj6RnknWeHCUb9WILqitRJht2E3xBkPOXTmpmZ1lNJjNnadN8VOXoslpbdLCT7aSopmH8JcVVv5B
+B/CKZlhX+4sx7PW1zvSDRT7Am/jOkFC0hHnZQXZYsyOMZPKbd+5yFmkFO5lCDT0m+LZvUzLGYkH
9+NobH4m3xSsMak3v6BEshG/G5+16iaoR/c8apX+4Ppk7oVuPioYA9Za8mlwccPwm9baBUC013bf
OgdwdOY6UBp/7we8IHkttOcBK2V5t8o7M4rmTyjR5RdpGYv/sjbCK5T3q7G4M/MbyJgcXAyvgGeJ
q8mQkH6vrXDf553x1C4H2/VyDLJV+xDMvEHXTWaeG+C+l2vTUw6UAf1HibUKXh6+NexkegG082ku
w+BkaeOP9/Bo8bMmbbnWupbtATmpaavVyEb703L1VPHVtfwGMtuu+rfJ0DGgWEqUGQmytdOWwfZW
nZSa5K15C3GdhMSnjAC1oRIg9U5Xa7TNNFf6kmTrjeotTIcn1ghkpOvpiIl2+XvW2u9tOaKBVJk+
svyJiQhYuWAV8OOM7Cqj/AqhJM+N8hmKb7UuOweUlFectXmocRokzWuzqLL28+T8XdGehiLaJAEP
QflO3Q5wV17ZJlZH6ZJvqhPw1zT8X9JDgQcRw6DG1E+fvWIlnbWjbAbPRwzLGGFd5bPv3fVpfTEW
HUTkXKt+dT29DhuYUvbcD6iCLOEwyKnSxShmB6UTPhhzWK8UpdT3BgKODwM6feZqnlC0ig0F97il
8xq4nBlUf4+Knj/9L8rOZLltpkvTt1LxrxvRmIeOrl5wpihS1Cx5g7BlG2Ninq++HyRdpuz6+4vo
DYw8mQnSIglknvMOnwbL09pC6HFKmuN1rOMq1q52nWcJaZIQplgE7rKn5rzMJOQJga/4ILvl4QJr
kgin65xPsKjr8EtQXlMOFzXy3fzHvuIg/N2W+/iIrC8KvsN3dd7lx2hcItJEruE0YB8iOy7jkv8a
55ZTtDPU4Xv/Wx644cty1CicH5XI+G4CadzKzlhqC8vTMdLT26ZRF9exf813QiyvrCLDLez3hcc4
3Gs2FO7a6ZQ7HEzkPerKT2vDclgUll/srh01q4ttAW5hIWOt4013ZXKU3/UcNgl2XuODT4XWujEq
habWPlS4N+dbO8y023/9x//8P//7Y/hfwY/8nKc88LP/yFpxzhGvr//zX7b1r/8oLuH99//8l6V7
LtsZx9J11LRc09RV+j++PqCQw2jtfwCKHvIoyNIbsN1ibUUJFDqXH/mcG5UZdJk5N2Dokq7WHwec
Xmo9HZ50nt57XMPcNTbr01d5oFzprklRaPs4q8Ynz6qQ15kprZqWovBfjCfNBx9e9QPSuGasfkX9
9GEYWn2nJ5MNn62H1nCDfp55g6DdoXDI62FfPrsK4BO+wJre39iZquhY/WXBLeqQG0ralJFwx71k
6ILBxy6ghAGuZVEHVmJuRilySypOEU5uxUtSETGOFRySEX10YGXpFrhDcolFY3S0Fb7/ckReTvZp
wPn4OgkEqdjJC6UpzvP//Gm4+p+fhqGqHtLsZGss1zI0Po8/P400MUi7gLu4SRNwPqMVVOfUrSoK
hlq9wm23WMuYPOAfoR2LOr6E0JGDtdUCv9bNOl5RcUXfJS37O/g03eWAIUcGVjTnuQuwGnGXNOxB
Kbfadoz6Olo3dfkd3d7VL5mPwq3dk9IMwTJUyS4jigW98dqm0EAFawrqu2o+kx16SX5AxtzMAYjQ
NnjryeBldmE1OooB29QyfKjIbBgvW8wMxYwp/7XhVBqe9alm/NpwIhcYgzqqbuRQOWk0azadYWvc
yEcgnIp6f73kJcYl08qzz7IlL9nmQ7yRTfT84jsUiy57VnldeUmw0sblZeQlPV3x0Xhj06vzA9r9
80dtqMZfn7XmOQ4/OdLEhgVyXP3rl6coroHZWBbuokLVbobUJW9f4w6hp2gA42DgrppwBM/j56Tr
ZHtsUxtuzKM+xtapNQsM82r8c5dIWlXrS9uLlPrWQ9jNidr/GlPVfApDjF6ukRXOKQT9vas00ZNJ
T7yn0Uu+YJM3fRiTeMJEyXseESnbGErb7acysO+513MPc1v1I2gauAFh/e6HVAonMpIHrHR8hB9q
jDunfvpAbq7px+jD9m1vKao2O+n+gNM433coNlYFpRCSn8mrJUFtLzyrV85TkqWI0iPtYXrpI9Ko
wY0BGe5OHtSKdEOYJTXipJMLhxb6lozJ3kGP2k3bGsGy6rpmtj1kXpiTjcDX7niJZcPMvOx0fR/0
Q7dK+iTi6Z+ice3rDXkovvrw01HDkQednEJts62Vrcnph6NtDYer4LWFdB7+yty9LxcZXMrMNYuI
9fUiVo4GBhCE+HLhtCzLPTkwgZtgrJEcxOmA27tGGSnWipNI8SXqE73A9qQsTsUca2Cj85hz7R9h
E8W7y2jZYzbxq++0wELk3HmGnCabMHLvlB4gnwxdLiJPtdzZa11jQFQxuLCMyat4uvGS29HW6uL4
0E0AFobfB93OkTRAUR4sMWX0vzpkMwwaWDQlsGLZlDOu40xbMfYC3dq/4tdmi9KZ4+Fm9u+m9/YI
a0wAgJQTnFafVmGIZO2V5qVWzspVQnEIkKOlUC4JYjNtbO7w545r6EIqs47CZQupflFyMXxto9Ja
1HUx3Glmah6r0u2WsmMS0wlx+uzZsaZyHzdpgp5cIb4inCn7MYhvF1ph7FRER04kIZuTMzgcAL+v
TVD5S2tuugAiTEToKWmrACc2VgCyfCXnqGV2Z+CVvTddV9cWcrgVsSMH5TRfTgYufX5Z2XvTbs6X
QfIaeBFkG9ic7kKO7uBv79gYk/0noxs/Ft3O0THeK1r9tibHjJK/a94nBgJCWnRpxGTtj0ab7mVX
Ow+yO358FPoE7mc0Zcxk/0VpETaybMoOc1Z0xksjJbXNOBnTyX7gYt9nl+vJixZawDJthuzMry7H
9jFItaC5r4zJAolsTMciQHjKBgIykrUMFR01hxaqHX6zExa2cWncdb5q3MmzUpjTwtbdcRshS2cD
BaHbU/NNPTrm7SXmKHFzm7KAl52XWF9ToIB0C2xIvoDsqq1Bh0SM+4NsfnqVlOTIkFQ3w/zCMi6m
Ht5oN/uyeQB25niRj+QDu/D7JQa88/jPjwjd9f56ROiq63r4tTmWx6lpzcuFT4sz7ve6QxLL2GL8
MSO+UltLN0NttsWbv4+Hsr9Bhss/mwpipE1fig9TVbcl1kZvlcmjpMynzyNI9QxvhcDELKs0j/sB
BfSyG9Bgd2u4wDMrbwqbdil7pei07J1amMJWphqfBnsOir78tM7upDSbOuojnkQuFPBkLOZ7rIt+
TDno9/F8GAwAUTFe3TsZC6PqJeor/TC49rcEOucNksb6/eWgKlsc2OOTbMnh8kxeR0saOhiB4I59
ZpVbHLRZ693wwrZaTDFa0aWizc9EVN/rUSV4OZ3bQQqD5t/2oNLoTfrnAfN4eeVpvrycJJvyTMZk
s2Xtufb9AMua36+AUgbP2U8v9v+6lqX395QQ1O31epd3N0/4/Oav/488zOpdY2iH69u6TLkOke8r
FfFeF0D8Ys/2j2yTjMWgOeLdxYtuCdumP4BIdF5GDyQ5C3vUZcZho83UFKmy9El76aK6xB0OheB5
i3c9IOtnLEfLLdnzQ2SRHddLDB7qFJu/eqyuxn+zDZxlC7//bHfGB6oW/n7UC1zfIMFUGGXp6tJR
Zhe4yUzJR4lmgexflzfuGzmRYjfG6rBBsQrhru5H0irOJez2SbayS9vfCq03usUkEpx8w0HxbqO+
zDfdTP6QzXiOybPLSLso/NtGo17Y2pV5kE+W2ikRlw+17eU5I/nGVqsDI490/Yc/qsOvnvlBI8dE
llEvq9ZCso9119ZoHPxWjTh9tV1n2465+dX2HHeJ7WFwxEo3OJcxWeECF9KvPizTHvWbx8YasETA
Km8t4/xKg7avvlqYYK3DMrP2qWEmT4ki8EucgvVUUR5iGzwT0xOs8tSgrcFoIJV2Cbr8sg4dmjcy
hrO6eWoMn63TGKneglthDTuToOwuYw+MiQcsf2Fe/hmiNtkWleIfXKOOb5IyJzfRqRWVvqzaADFN
7rnhFytwH/Vz3goDewg9+WKL8gXMEmYfQ7rC5m84DCH+qK2iaCc706mXDzlLOU/VT5eYYEu6iPpu
H3P3PzRt+aujms/MDBN5yI18++Q4GZTzqCR9BBGuI2UbBqc4vpUOtQFK4qpvhSc9husGZlbZyCYw
RihKVR5tJ+7XJ+lcG/Kk3vtx0CmPl8S85pkNkJ76LMGSQ6JUqyTO6oPBlKc5LpFLMh7X+fmfb/Wa
681bu08bcdJgmq06gPo0i82AZf+19VP7PGWT3umboaVQ7AP322tNHVARAlFkU7T+ipDVqu7i9Idt
xT8Ss2mfYzOElV0KBPnyVDu6oOVXijv2b1OanXgifp8mliPoCTarkXLOK74c0Rp1VbGTTdNhHxVS
3CDvSa8RmqsM57/HQuu1BxNEvQyHtVnemr1tImPHp1oMYtrX45dAa+1nzR26cxsZiHWrxSvGq/7e
6JGJiOeMb6gUuC2larKTvUUXverKY4tg3KN0QdSUu2bowwcZacoC1eKBbzYCcllOGeXSqQ6l2IUB
GG9PTxPApP91GIrhteSHvXUTVA2Cwo0vnQbabfx2frdlt5yG6wjCtUbgrEsrtxam5k2nzKvNZe2G
+XM/CrEUk+W+kFPQ0U5OJ0xIwIUUWO58UZr+QwVI+C0X6mOLmep3bhyHUPWjn6DXNro6xOghOIDh
WJfFixhA3qCKl0ZNqwV+Hf2riwQdlNQWTn6uPCBotZdhLBVCwMvKi2rVt13X9fnWsidUDnyh7edY
NnUkQnUEoBZWkifsdrZKofkf6JeTf02n+B5imbeLUXDeqS6pIrc0VHQtWqTBNeTAxX8b6g4iXtia
Cc59Hg874a/xTghdXl5ah0y008Pm16X/GIqakfUUtO5HNFXqbSjaca0CcHtWMuNn7pX2D6t/wfEi
+563ZOziVE0foUx1i2KKnofQIPvl6N6epWDylFuoMkaTAdzMTNOnDi+aE4jxO9XEhAu70HBXK0Fx
LoDTLXWQd9t6aCFFKP3tnLo6yJajhaO1KIru1haNsaW2+Z6mivoCOPWrhTP3DxurL7cKzY+sytlo
V230aMalu2lV4dyEOW5glg00KZsnYXv11ZknAS1cFEP/a1IfdPYqbdATliCFBFlMZOCz46UFq27v
hRNeqzPw4c8ReoKxVaSU59FQNBan3fECvvvdvGDzwqaAqQLOV0XYG/x5oSvdKY+04t6kGKVtW6UT
8IFKh9+Gat/5SMceOkfcylBqdBUliLQe12BEvGXUKjZZDg5ycObwDU1Fikhmn9bOoleq4EZvYVBD
+L6XG9zezW9UK6B4MocUBYJ4yM3nuvk1A3TcapeS8HWSNnrmugpaYyVjapOuksFAwr1uj6rpW3f6
fJBnpd7Y/PZqY0meStsNGgwJeSeImoBN9ODgAF1U4aOrh+W9EaGOOd8r5CG1U23leWRY5YTALYt7
H/Ga6wh5DZHn1roTsNk87clFu+6mHGwsb2SzacRdN9R3NV/RdumF67a0kifZZ9rJc4u2zEm2nArp
fJzA9o2vlec2Lvy1GpTaKusblHHRGeJBQaZ9f2k32bs1Je55NJUYXI85HeLOer/0XefK3hSjgIfr
fBkDoDXeoe+zUCHxjCNr4j7nLcfwjB+aJCq3DSZuN9NkzC481KYzrEpfp9J6kV9QlNSX6u9JwlDL
Bz8FfY8m2F2pC3GyCwV1bt98kAfhxvlqUjKW51ZbnbQ2TV5Cly0ZFgSP9VCGL2Cv2zF5EaGiPvZa
s2SDmLxkwdjcT5jfyQkqOIE7m+cEBD4EhhHRwuu+QFJwQuRINgtyzYeqSL7L1jCP6K1coEJSBofY
om6Gl/KmcUGZDqjG35N1jJcYKjofVryX964hQ3XdqKzuIZt0ZSuH2q0dXobmeeF+eNOubWDQm77z
WM9ShbD2Q6jxbruVLK0M6BEgfK29iM7L3mtToJ30efA8F32pY8pe/VB1bNgFdZN3w/CTJbdgPN+i
onpkz3yWcUUb+nXlZtCxweq+Y9yKXmq8VvMcSU7UppblGFZfh1zZYcyt/yyxBcQNwvpaJ6WyyIbS
eRi8atxYQ6wfnBko1g74/0VBuot8K93J7Zbp+t2Kao3Yyc0YBKN+NVTjr96UWvQqoyQAq1xPVmOG
byPsWuN5yESyU4buc9Obm5Xq6s+51fzqvTbl3AJfmce84OHYhy6rHkHFxA5hCGJM8R515TYo+/E7
+PQfo586T74X2psozykcVBXYlpYKp0As4Vvc/5Aj9RRZySmnXpChTLT1alb/lVmUNyTtsBRvo2ZZ
zE0ZC8DjXs7+OVZQFp8CtqysMmz810HgqujFBttpPnUtu1z22YC1fD2EFFDT6CjP5EEA21k7Y6Ov
1H6WgdBRtFCz/K0vMUnEK7RbN4WWvzlgTRZxSQlYiCp6MQw0hudhAbpoN2nductuTN7ZuTTKY18W
2sZCW57tizV8aSKqDQqYoJNeqDmKP3RIoW8VHCRadcqvDigA5UKKfcuO6wzZ4VnkdCZT3Ick4B8g
kO5ZnLkn2fLhGu38oIuXsikPSt28sHR8GbnNL6pQ/JSSyNwgzZPkFspD74aAyttof43XUXLOHRAU
qmIqa0V19CeUqvJFqtqkHVejlvs/LMsXi6gz3SdV6Ya1EW1Mkdtnr/NMpJBC5Q0/nget7Z2f3vC9
xFrtu2276aLib/WsDA4OZy454Nywhr2OjR10w/bGEpk4RkHosiYV0xvcuNsL2r4vQJflySsOVeVS
i+wbIywQkciL7GPq8l0zgsrhCXYszB6Ui5n057FI/S+dpqkLHzvd5xwH5NXIeuQsBhgOeqO/1uj5
nOWh6ko8IdKyWl5j8mzCUGESwJmv8cFqtXUGXHVV/p4ve83ogMNMf4fJdewtYE94M498wWpfX2pK
gSKR56XfhNobB7RApwc/ghaumGTcDHt6kCF1QPnb0oNuI5uyo4z0RYuX31mbh1Vxbe8sk6RJbYQd
csHch0QL5LCI1bPK/uzg+cAtYyBr38Kn0Mq6b9EQWSvFcJ1DOJTFuTdRk+2hcH1Te/s4+LZ6U6V1
uTFjH48aqS16OYXfFu+qEamsv0xZpD3LVbH00i1lTC8ypEYaJLtAyQ4tMpDrDCjeUQlLZzmmaDFM
STGXin63QZ8CG3LA/JdAPBbCo0bR5nb8irYy9qSp95B5o/pYY+/Asy9+RS0zODodFkay6SQa9do6
rdfZmCWv+IpThIfOizsWg3XD+IJhZncnOx2LGvmgsLqJw/sMhtdCxQj1OavVAR6wkp8TFmfbcdDx
b8209AYxDnWXdgXOF7FtrTV1bB7EFKq4M4rhtVNBqqpjXXwoZraLB4eEdJpSIir6WWpR3OmjVny1
RToshjAyn6NayVd93jnnyfJgDvS9ejtNqPD2gRvu+eTaY5yziIcKb9/Hoe0sB8Pbl21ZI48e1reB
UCmWzGfXg+M75QbNxnJRex3uchi8NVR34mzVsd9Stx3r3Uu7aNUcCOM8SAbLNM9W1Rxkx9Dc1lX6
FKgFfxtfdR7U0LMfOsTNItGzkaHc/zA5RndIrOSnbMlDU1cWLC2Aj3J8nEXNyTfSy3hFyZ2HHmNV
aHZDtIW0jRaFWww3dVyOK7VU85tMNbs3q94lMyestvR87w1Ntu4kcyyPviJBmd07sciXzWCNGx8/
pgV7h/xdG1jvtTbMwAHW5VuEc9UcnhDCxy8WnbJLU21+Bp3fnbtJMbgrVd/JcRXvdiuobtZxtw+a
On/vrDWgbPUtMyrkq2EhrWS48huxMDtHo26vjvd50r8lrYp7+OD2ty4C2esp7LSdYCv+5vt44VCE
f+bnhWFnQg7YLifrrXdcsdIdJHgRWLDfRkQb3CDHQUnNDy5ENgTKCNc+zKXWhLESJdCLhkxJ1z4m
Gy8DD/uXAn2xe3sqcSEnRGo9vtXZWy1k0538eJeFeXCZENURyu88+neyV46zqQ5tyVk1YLSntygM
h0M86Hy/5kNSZossaPMzZS/n3m4xjQzRV78OKCpQSU4Be/Aa88lhbka3E6s0oYq11OAeIeQJClFe
RQ6E3f4zR/nxRrZkPDSrVabj19aYZroyQrvPVn6Q9/DebKTu4TJr6zFN+4Vp60OG9ZTf3WoZWYcN
Kso7zZoG3KmITZo/KpdTOcePIUrJHnk1edYDOo0FO5jIHdpzIKAnj0rYfzEsQRK6zMJT0Gv+OdNM
nIPnDifiS+ZoCqSOOuzuySr9NJDk+uKKol3qvpIcK7dQ7qtI/3a50Cyhq4pHXDrT0J1OXQaxwYnx
OhDTQG0IxJ2+kKdx0bzMAOH9p1igCOtGdwPUYpiLXs1gr/CADleWo5srOS0wOnfjVXAbpQSqhrGb
VovwTuqn/g6plhPcWXVR38u4SvZUjpKhyao1yusQnRC/yVmO19pCryf4EG5aPFaqlR4MHcFm19Fi
gE1W/qIpFuqPcrBDMhkWf7N0wjYpkJrVkaoU3Vn2isIJ0Egsk3VoNPmjCOP0wTQfLkPBy3+Lxv4V
bcLi8srCqNqTGWFDMb+wvEKVF7/ezOWCWiQub0Y25SGPq09vqEqDegchAyPv+SXllf58U63T3gZN
cJxCLzkjRZ+eY9Vk8UA6C+w3NKbf8bbWKEQLv9hcO1yK6acop/g3D5PxNFVj+PLujCfhlljqOlYN
cJDZxNAEnSOOZL0fcthKACcqlp3kg6Kd7IVp5t9hPQtdvTnkWV/dUMfFsgov0rWFtpi5F2U1rMM4
JAMMlnXl52G0kVpo8jBQPVuV2GF8iqWehn8AfqGbPLSBFGKiUZlDtWmMqn6xG/2xdILouxlp4Hyj
jOwKbh6C5c6N58bRGbA06+p5RM9/qMjVD60mI23pTXvn6SQ5KOdGm8jWlZc8Ns5V3CNMb7mvFlnJ
5w7rn40tqmqjR8a5RCoZEmyBfzZ+PG9ZZJ1RofV/VEa1UbJm+Nrb8Od0lhT3Wlr62zEV415Oin1M
t1N9mt5SJkm34q4pNrC3xk+ThBH5236elKGpdddHKtTxedLvV3JGVANWzWim70hAaWtdSdDi0/mt
l9BncLNIxEcfIO/5jyNGRiBJ9u+vAT88/UDC93IN+OeryQ7So1++D6kizvKgw/I+lxCFVzk05bXQ
EtflmdGGdwyLp5b1vhwnQuEtHQSmkpjKbTu4KzNv0hclFdEiUzTtR5zeiMw0flqa+9pYuf9qTSp6
LyZIZQ2Q3k5Tym4vZzu/Z3vzbFVN9d+zPRc63Ujag9sfvsut7SwkbzYrIrDbk5GetcCaTrJDprGL
QeU7i6uJhNIpbWytQ4cSbCMpcPpDHaGomeib0KqTnao1ybvrPsstSzWwgMmzmSYyOsm7/Tn8x2i5
j5Gj416zF31dvrdBY5l77qfZbTMfzHwWKvUc1qR1PtO8PTZMAbcP1ndJ+qDFtbGl+mFty3mHOmn5
h6NyB+/MTn9GVPJTS6eVwAcEQ8ZOdx4pW2HVDh+Z8uixFQE3ohXPHqpDE3uI1yBIdMzcxvzSbPs0
WVMsGHayFx0p6uU9yCM0mx/1Ntt2ume/RoY23iDGRs07jclbDra27Of3Kwn8krsvD2oTNbtGM5Dx
02bx98KwqdDN7SvTXy+yGo0eVq9W0MakD1OLBJcXQ3TPUdq3zEcZsscxX1S5KA6ADaxHVXQYDvw5
AfbjqpdO9VZYIZlXJ6syR/bdDNXpNvDDDiY3cqXye92Ix95Ira+AZ6dVgz0uWkJ1d+ILwBMjFO84
fM3wbQh5pC2gDRresJEpSx2dhXtcmBbxWPDEvPa6qh6tbchfW43yDzupdti2jVG8lW3/BKytuh+E
qty7jn8ezKJ4A3NMEUxRrLUcpbM9WnSw7k61mcATREvi0I/GSnbamaXsVccF7TRfMUkVCgAUeg6y
17n3uNhNqc3DyRLeFNRIL4eSxVO2uLa13P7VU8EcX8DzFGs2/87NdV5Why4ZoeGkZwiOoqxs71EI
rx46dkD3nnjw0f15kJEUNtEuc/J4KZuyYwoDhAGySN/JmDxk+QYyPsY0Cfxz4bbjshdlHiwnVE73
GKIUC1Dl0b089C5iLX1W3sVuUARkier+TtdZfMkmatT5BuhfvlTN2loZkYVWiR6ZwyIuvOYoD2We
tcdpLkKC1fouQ34xNcdP4xw/jg55CdB6HiuHpORy9jHk6DjX3Bt2ihMq0Ynv3siD+/vs7x45PLTH
dInKKMJZ80AZk2eX0WPUGtsAdV8jyKMDlLjoIM/+XfP/K+bFHdIUjhWvrteDIQ7VFGKBIsb+KA+k
JPpjPkPMCzCV3Gfd9bXT+z1MxkYVm9EUMIscL2fCrkF+Wp6qfRnfCoQB5Vg5tbeC3/h6aurGejAq
DaCwqd4GxuSvgKpgnB1B+7LrSG0XTtQh4qfoGudyAPnB4DLALClN/xK0yvzmyMZGPESqktyb9UOA
iniClJ8q9r5qqwvdRNU85rlfYAK4jcbaWLutE74hVk2tuvJQxiaR+oqJbc0P860KtPg21+dkZVhE
b10ONlAFoLGXTb8dblMFjYkWSOh9n2iPlmjES22C/BuAiGbUZewKoJVsWljg2gu/Vd5Q49T2Mub0
bn8HV4zBRrFXKHMcZEvGIZyJk4EPqLS9jKIyPEwDYtmy2VauuypU19qxUDUoQapPHpDkc47HQe6o
K21M3VPb5UhpYnzkIzBRP1Q4lpAeglqzihB/1WeF3E+kKGEb6uE+qbrXtlMsWKR98DCpPlSABli8
GzxkURo8YO8ZIgEuvsv+fh5Utkm66VxY1XKE7Ajjk6fdF7HzTMayOLt6H7zkw6PkrOhY7Z5qNU/J
7lLQHNUm343Y4qxl05sTEeAgrAvBZb6EY6twCyD+rPFezFdma2pvSjJcVk/oPQCrHLuvQ22USyua
8nt/CBTK7M2wj3Qjukt+T8LL+jIpB5shJxmkdTJWXvMDQD4xBOqGuheKe9kyUjA4DSQ16qE8UywX
eq1qpiAL5wkyllXRpwkj2OIG98Pk2JriuQniDzHLD1aJ3y1tkJHHwGyte1JZ34tSH78gfY2NqIL6
Rleb6n0bGj/keL3RqmVgUN6acNq8L13Mz2VHqGLiWQz1cNSiophN1EL4Mb55DDPX22jSXmw+ZEOA
SHFLnXF2FrvGZbO28r5DJCNrVniRYbj955gIhC7aUD2sblu4KPlyPYFD5f4XVWxwtW/j1Lyogyne
2t6e80aslEsNRXO369W9iBRxCpyQTZ4W+8+ihTrpTm79o1FZIJvmzz9nO5UZXmaHtvl5dtcE1YJd
x7iSSRhshvJThHvFCVadvlQwi1x1bQexXKZjyia01wB5Php0CJdj6Tt3yOdA0xbQvVkwUVI3Qp7T
el08eYN1GjHXA9VFOnaqbtPQ096reeLUTBQCHefXxLAdu7MXs20dXC8/5PhILyvJZg/HkHeC1E5P
Cnp/WftJNsUca+fYZX3IX/jSlJ34DXv7wIz7tZ2tgSM7Z9uugFXEeH9eW627AlbunpNB1PdoutX3
REajfa37qLgDihvfsbcQCyOoxjdScyia2D0bvbnZ+pgOknl/lMP8nKphbpoIEeMmsgwQxJQQNUvw
tw2Nsb+VZRDjz6bsxR+pvx2SLFjrRssTQJgvo1okz9R7WVmCFt8lWRw+FZnxIS3ExTC9GKX+a4Cu
2JD3ImOtWEF9X1LLOo/No12hyH6NdOHjRc5D9tOSXbXW+lujH5WFGzkMt0kMRV2Y7dL5L2Gp3a9Y
ERXZTjb93+NkTI9UslflCSFu9yFq05u+oPgtW5jkKLtqiHgENsitL63efZ98IW5lr+7UBTJZOulc
uxvhzLBy7tRR28umXEjLZujQe23K3szeXDAvhqGfrVAHx8/LHJwKZPOM5ZcheRZ6lXIQQbMjU9vM
8iwlt+o43BU8ZHaR7Q9PnpZ/acMQScXUfc8ab3qSA9Q+jFCQgQXCNu8yINX899Ltfw2QVwh7PVnM
LoS3/33UoJThjl3nr8s4vI6BOuvH78tcB8g3Uovqi26I4pGdlb2pasWqyNVO/gFvBnZmugVew2b5
dZDBZNA3RWaV+7/islPGLtNk23f17ZShkLpthabdawJwOURrZWEMtfNeeFC7hI6zrNdhBMbS8q0n
Jf/PACFd9dy/qDqm43maA0PHsCCJqLbu/okGBbeV2bZWWHueddMuxJxhWnqayG5qdh/j5TTlY6Bm
MkdJnHb7AlaNprfBxsTcYa0NpfdUh/5cG5lACKi2SXKPWNhk+W09FNmCipT3JHBHJGNo3bQOlhhL
sQDb5T7JkdEUHRwNY1N9Hlg3bobSBrRN2Ym4nkVlyjV3skntRFmTlFLWcnA0YO3iBu67g6bvElqD
/WTZI1uXhiy7bBoWZS84T5uyqygxziM03myThyk22LSiLHnBIyo/yRb26OEy0s34pm1HOImkym/M
wBv2A4mtVYic7q7tQSl5cV6u+BOhpdGgSSQqntv5FHuXXj3wbFh/bbGXg6fCWGoupms5emX7tpma
5w7R9ZUdFYKCM01PxRqb95VC4hXNM/iMYBP2LcLUc6+etv4mF33JvoemYij+dgiSYRVragQjD81M
sn7x0ZkPrJXj42Sr3s3otSvZQibtV1wOu8bYHALzS9hOuE7+o83V/CgPdpQXl7NrTNP08xA5zu4a
IuGEh9l8kDGkIuH0cA8igfFHh+xVRj9C2SKqbkhjWPtLzEd81AuAt05W8hjB8T5maeAD+oZJvDFi
oPEy+Knn2u4hynuOHcBmY971cLmCIWbxZ7M9a4P+q3fKXeSMAlxH9EmoDyM6SqWZP8hGws1uO4bm
uJRNdR6Q2uWHhvnHQYZk3S23kntrtkGRoQylihUkSYruc6xpwvCcd8Wq4AtGtvPOhi5xG4R9/0A6
ClC8gE8im/KQmDroosqJ9qiH9g+2zYZOCByV5wnygKwWsks8y9F/Igb5p3+IouKHNUw4iM8hHVvo
U4lromzJ6wwIP6wdJ87XMoa4DCniwvI2Ip+ODgJHRxEV7UNYWdUt4hHPslW4KjAv7LHhxyLMJWPy
gFjUvkMG4CRbDeTcg5dU3+R4GcLOBNx+5bwYSU/RSHXrL535Xelb421QggnPPwC3AnY133YdnnPp
qs+pMxirQdPDVeuKL1aVKzd4yWZbJ0+GZSbaAgG6sF1qk3aOelYKijGRLWsq9b3ToqPmCu8xwvMK
d5/pKxjwelvBgONF+mmNkkm3G4Y6/L90ndlypMiWRb8IM+bhFYh51JhSvmCZWZmMzjx/fS+Q6qpu
dfdDYYEDUZIyAtzP2XttwA058Y9je6SGQPLNmOzlPDQvoREku5FJNRlLvXWtHe2lqGEx2C1LDIcf
wlGa7NCQXbVxBhyDQy12lak3Zym/kFoiluWW0xN6oPATDeZeyZJtqpXpPqmMBBl5Bo0jnNxymrGh
5JH5IAekXmuyNB7zKKYjaSuvlTW2P0A0c38pdflaSpWBqCZkHmSX4U63amXTjpl+Q5XrlZMaPq4b
IAnyYUbkwJv/PYbSMt3UpVEjwfx7bHBIlo+kLDiQ5B59XBs2GiWGLLuvp8lI2c50t29fF8mVNHDv
CTo4yH9flGK+9BTFSnbr2AR17BxEzqnX0Wi4WjNVR1qihN+s+8WivFj3140pIZUNJ1K3Icpl7sdW
JSzuqICAOKZSr8ibdV/t9fK4vsJyzqnzcrxZr1pHPy+Vy9ENBP2f9Um0PqTCJIAtv2zWsa/dr7F/
nZesz7L18MfLr+Nfb8GX1fp84H28FKIHTIehhvTU49i0n5s4JIIjXTaJZUSZu+6vh9fB9dXX2NeB
NK6BF30d/vdbfF39eSa8812Fs88LqtgdQsN+kMCHPsVZf4AS8Rfywfkm9+TD6H2o+g0iH+TpInia
M1G6ElWc34b+uwxHRA8DMbPcxaMH7oP6vnSaEidYpD/0gyANM27Tv3J7n2hK8rsSYw/rKhBPUls2
u0LJ9IMmZSoGTVh9NkLfH8lk+bNMfJrhIFEPARr4BmzIkzaX2QvpQgeDdIn3KOvjrR3WqP4GItS4
gH5xmIQvSsc3s2uSny19wBe1FxtLFxrtzqx9T+d0M3a69DI0c7WPJcNtR2s4meSwnIDwZ6da36ii
nQ5Oli8tVyoeFCpzXzNrZ2+o+SGeE+3QhYAe0JBVp9LU3hbRw3pjT5a6o81C0A9eeHpOO2G2kNMk
JX5Pahp2/EEfk7jcR5DHrpRNCUHRMxKZ5mmXl0Oys8XsT1LbbCqxNMbLFrgR4rKdFoYyDTAU03xu
0sMkAeSxsMUCNbAzstCTR6lWur0+McMJEgr9aLDNn8D290lBMz4ao+HcpUgxea54QiISTJms33OY
POiOpNNDSDx9SF8ygBU/WGJtktBuXMrS2bUow+EagJX0YOdJPwpbOgVxl7+asIX3ORy/3WyxhO8R
sjk1fXU77n6VaBLc0a77B6ya9iGbknGbBIr0iuLgiv6/OmPKzn0R5LpHYkl9QgCfvcnThrug4s2C
DwzcOMc3Igy+lVrsmmrMT5lNM9uqihtrRaKY2zDzGlXTfYVW0q1XdMcfYZA6ZukPjantulh3rqYq
v6H7g0HRglSsCCs5JLTLvChU/7LMMT0CGMOCpj/Z3MastMiPfYKeWirlRVMXlodC02xYoHFFiamU
96YkjvpQKV5jlq4TZ63vqHnlFyCTr5YZZ0eTCR22D1dqK9eRTXRjox186yqgn61wrKfkEDOvBBNG
nb92mJwYgnJvjPRTtrXdlEwvWlflT/nBGOKHvjUJ2AZrQ7YA+pyIutPWTGum8rNkb2rBLGxSbwQU
S8dAa+juiBFp32L8E8CTEieh/CnX5y4ZH1QzwUn9IJGK5U5iirndp90ZA0sYJIfgd5dMyrYhTfS4
biqnzvyJ+LypsBMXOE57rEoY75VwwHfl6d6Q9G2tZ6q5MdOq88refJc5wVKJAhqiJ2ZC7bZSx+K4
blQnLj9erbtSaRZHZ9msuyEJt9zG/3P2vw5nVOjo+Q+uxpryWC85gSztpvxjv8mLn5Hx06oMPgeR
5ZFPpx4LkanHWY8MlujMbzNshm0ZuAiWv5MmRdQ7dxFEwUQIYyZyZm99ier5xVSjchuVo3YcElM7
WhM2TUwjI/q3Q5DGjltEPRWSgQCwREi72KDF7jo271DUpZckHU/9Gg1xZQOiJoFjssDmOGChPe7x
CI24vWsJbepRPJiDzOdbdmV1Sg91beaKN2bi1RIWkWbLT4ArzXTk8jC1L1WZj0cnHMajtGwc2c+q
CO5i0efHYNmsz5r1FRScCBMPJUzXDCXFHwboZ3IydEeKQITALa96o/9V1sUzCRymW8kpf4FqecRS
lTN2E08EguNqPuZDsJ3j9Aq6XDrWS/jjuglisCJSplP2T6H7NdPBiPnF1n8/Ra9eDdS8m5Yyy3GY
5vzIBKiTsv7YqLl+0A0EHqYiWKNZdPN6rcs3utxBQwEreiwc8V0rGmOTy8lEM6NoSVGp8tdQceoj
31J8dvxh9VE6mQlBnt2EXcixdusvFkEm8/JSoP+I1fkYV+18NFqIUZTPYYfZ5ZF6RXVkLm/vrCRm
QpLLx3TJkRN12X38mT7fiD/T+irLq/7jVQrv+dBqrPsCMB7I8VXhhYWNhlSu521jGg9aIWDmhQ4Q
fSlqjuvGlqvm2KVYs4jsQFuJScMti8LFmN4cRRx8J+3poa7QA5Zh1XqJqvio0E523blyYJ8UYzyG
sXhMKlRoGjqQQx/WxyqnLK9YxnttSsElGfvZa5P8oUjESKqJ8hNqPLDzZjgJ2rXQ4EOwmGZu4/YA
LmsiSUjl9rFKm9A3TWZEdZk12xistIdPl85rpQPTQjeJePF1UgOxBfGS+MAB6k1okEkhxUPIyg+X
sFTyhdOzbR7YP1KJArhhtk9TUY7+WIY2lziBV6tq5Jpzm20jVvYYuIanyKK7Ok49KvSlALY0V1PD
JDDdAi6Fro4cVGvx7SeWOy18iNZQNwrRCVtwOaitWFb5fKnwAtq1sUeLLG8bp2VyYNj1JnIiHhLi
AdEnGZnygDs6HI09BqSbE/pSXYa4W/hOKEE+7uANafyvRxVqHL9PEs3UO0fFDbnjExys8lt2zGWo
MongnqUheNbMkXZhnN3HxGj3ttmezUAyT2lUHhKeWcc4iHedSFr+lL0F5oAI1YwoMZc4LrGp52Le
YBMh60wKr2ksSi+ta3nDvdXcEEuNzMvKXsmFlDdmgrkokSpSjUaIBnGUbQZHJbAe5OImtcNXoeOe
G2j8hFY7XnnY3fgO1ac8Inra6s/LY9XFdP8uQ8LzY1o6Xm5raEeYdfu2bNGtVJTvvY1Vvm3r6Ihw
2zNqcyIWuYFR08fpxuraznfC6lpH8SGPNBQCjn4jIBazUOHouGwy1bMbpORd1uz4fsInbooHtShx
KNTNhn+seW/awthlZr8ZB7XBBaPXLk0kPtTCPBlRzL+rlCSPs8ZHTtUOM8XDLYuJ6zL7Pzcx7LRs
GouDovUsDXqZXiWz8XSekO53POjpbHhDCdrQgJZ1yuT4TzJ1Aq3+Qk7qIVRTlyVUUCdZTQYfhFSX
zNOUh58z3MJ0slxDmiFFoH4/Z929mYn2kkt+/3ZK/zLKKt8otqRdJIPUXyowfxw9gZ2V1S8spk5z
o8LuNjAtD7Z8SxJgCaUz71TJuehZVHip0jpHQ0HyXipwZNLE3qZQza+tcxlDJYQjHcVPVj4GLH8y
Y29LveVTQzKw/LT3RLdh+rE+U03HOSoxtPNoKWQ7QXDBUk0QByWya1XV0m02yMtC2qsW1XSUsm7e
Ya7+XhSK6tpMi+/D8FJkGVkOA2nTTPiUDfOowatr42xmkbEHaA/lVal/jRPTFWAcwYmn0TXJjGo/
jTeweYZrYNXe1YaVnMxMpj0eXSynb/ycznDdl/YtGkmd0Oo22bUDiiSNGrybBKl1qWaZu/7cmTis
dYWYL2ZUQy9sP3SE6rWdVroKArjtWDoujDTrEceRgkq+8HtHWMuD28DEb1Ve1ZO/FFYEWVLaAnGL
Zg/jFbjRzlh+qOQa9fmdhgucwTBoQJJAfE0dPifCpDUppXFIq88yN918hJXGr4+xeK7syJNm/PmA
InNXtSnLKXrvz6XzOqUqj2gAcLtwLrfEY35XsXv5wUy7NlZQhRZlnN2KEa0hemgvlMeW/1+OzD83
Sm+IkCOA/ky9gdKNNw3WeByEclfDrt4KHs834eS4KgwcQzwEonsYFi+EWp7B3V07ystXyLET4WI0
+sphG9i986Ab/S6beP5UotI2piyDEq1icZukSXOdsVt+H6aieWVO21ounhD+Nxtbqzq/kLofaS7a
rWmXJD4JFBdaSLZfGoGI0/QRVSArJ/4hWOwHszygVSpg3pXxgE0cr2Fqv8yFLj07iXRHJ31Socpf
KH30W1VOWACZzXBVonZrp6Vyipa9ro2Hqym04SpLoXE0SWHB78wZcYTamTuEl+H4nIWEQclRr3E0
q1eBe81vwA156y437eM4JQ2hI82Ibn2u3kIdfXVbVs1bWQ6D22ld9zbi5HcdU+vfqOn2CCfD8S3k
me3iY8QNyYrEjQHBvCn51CF3oLnpzGmHoLXX3prOxKzNB/pNJ5QOZEhtvSGXalwAgvYb0w9WPzib
/bFVAKDr1GZK1P5vrHf4RNWt8i1pZkSvmh59W2IEXC0Q/WsZRTD/4Qm81LGEsJPw07qrXkycxV4r
t8Zz1OUaqI2wfI4Fd+XJpG9mOUG+H5sGAhAslEcscKwAdT1EgXHBGRxDrEOhbSjIyubaUm+OOVTb
UMUNihuRQJ64ni5OEuu7JGunc2HVw14nHvpElb06tFajHDtk+ZA9iRa2EQ/gr7KDvTRl5OOZSbaf
hko7togpN0KYXpUY1gEfoeWTs8CPhPsYTkmTbdpYZhkbdw/ZJO+KsBF3FNr1vgUJt/g/DNhL+XOd
EuqYzOW3Aruzj0hI9gqd3LFcP5mxfiZZTGEVpPzqG+0V1e6f3JQovDD5l9XqkDJ/QAQs/LHCTTGy
EO8ivuBzNHxu+lQ65vwsrjbZjk/n9Gw40birrekVYuHgG4G53PdGfRsPgF7KTFQnVidukmOvUCxl
3OcAxrwRDqBra+roTcT+etaylEgMbTjog3jUnXfbktWXXJp+Rz0rc53PayTtOylMbnWWs5hwrLcA
e6JbGkb3Yoc4v3DFIx6qq20SUtKVahXZuaSxGG/aax8P9jZ0ctW1zInYVOq3vXrGWg+DaIExJHb6
pqAf9ytHHAyH2rrWc0ONRRRtBehQkJzx40S73VWy6LW0GowHrjbM6G26YxlLyj6S4gceXP6gJ6On
TFCCVLn+A3pZMesCbUj7h4LswNO8ReUmx7FrhLpxFLPSb+a8y8lgr0+RaqW7IlDeGL3jGm9AZ7VP
hiSdMyvbGiX6SYlJ4EfXZlhWjVnxQgGAJSVISAqCNiXQfFv3WbxT9Xe1ENqW++Nz1ee5p4pkuHR8
4Gk7aqEPqHxndXV6EhpC1aEccEmaw8uYVeYuDIKW6Jr+u9wUlBR0sZnNiHvfGPSXmNKAGTQQ93C9
bujSvwujxQ+kdS9hMMUoPNxsxufX1VAapJgnk1SWm6JVrE1m8eCvOhgMEbkwGHY2GDqi58beVhnh
kYXcO8TbAHZy9OtcdvR1IbwkkTPfC2bSZtL/klQQZIqdQqYMQOmY1pNQf44WRTN64cw4x+79wYoy
+y8HT1pCiAFKVowTeXgMGiXF6DSS6T3MzgNMR/PYqtPvesq1XTosf5DYrm+TBe3Pa2KKnnB9b6ET
q9shn5tjQ1Yhojlwt8NSKxBVM1AqokQhaq9NzbG+yarMBzx2WHeUE0uOvCQVHEF1d2Ai3O+m9fB6
pMb0RG5rk3D+OvDxBv84tr6LKuSjHotpZ1p/0iqoD30n0TepbU/GhnLUSLYnnQdrmlLK5p6AHK/E
ne6VoF2VKDF32rRJaWI9wry5ZjBEvbjtkHHlsGlH2o8vWFfJyOnxLOXpZmixhktpzs0StRD1m52U
m9avMKH3T0QpD4Ji9s25oIYfkLQRg3mWKUK5aaOxzi+HUxm1ftd3d9prpUuoJR5UBYGpqXUP3Sw0
5CGljpGs3UThIQrh5GgZqbFTqldgKJZ8SJGKzYQmCIxa9FhkPK9gmklkA0+O2YIgMjR4fHXgB0H0
3Anos6p1bPteeemyZxlVDuSFsL52xfBbp+e76+cq2VdyRPtM4fk2I20i32yDVVPzihGZgyRN18AB
8VPWzUsc1HTmgj/BkOfPctD/YH3XASBvtlMYLERrvotlmV5NolwOhOSGnmOaG5A+76zDYV+Lbt50
VsBit7G/kxaa7WeJbBst6WkdacHsisoKXaJ3+FzVr6luhqyfmt/1QPyUlczPRplu0/ytKiL9R1C1
F7OuiLOAeyumb6EQhQtznGjLqXgkMavbWrH1qI3ZtyInBT5u3tNReQm69neeMU/twh9yPP2x4zpn
RuF0dA7CkL5cLJ9sBfKRER+aqtvJZjf/qGK4bAEBv2rWk4BauUVLKUXKlWqrVFq7SYwcH378V0vK
Go2ror0MPXRKIWcJYsEKlqczbJS4aXxJPdJHEClJzcII/jSLNsuwMBKAfZbvfUfljU9ubBGGnKFB
hfqLB5nZR49kw5kti7V18F1uB80vjcl2OzF/z/jDEDfPeqS7F5XmbEdRRvdg1A0Uc9fCMf2YhfOb
1YwHwxwCV8c4t4N//CLZIr4tNtJdEkg8olpnTzna2fHg/SEBtSlkLTzkQVA8hnX6C97j6NoKWfeq
Jp1+WtwgmD5YxTGk1eeC5idO2ekzzx65we+ZdaeHNNWvg83Mq6Ck5hVEVlJSyBHHyhpfCUIiKq3M
/RgOGrd/FlQx+pvtTMnFl1UdhFuhj9f1ldZSbrVwpMlDga8kqHssPHX8QH75IWxKa2+apuQVSSld
tYJf1SJvxiCWho9wpl2reDIutKVylwmS9OpMCOaMLJ2X+ZL0qs0ydvXQzPaq0UR3KSkSjKaRCabY
yZQbsuiGuopDWTtM5npjTi3/J6LK2yeUBLC8s+7chgE9nnRuQVsUKJE+Y7BEirS9jy5yz11Yn7Ps
bCcmFh6srF5hzcEFz77fmhHM22pIfssYxZitR9T+FNCjJJ3FOobCivSDaKIhRf1CInMiMdxVrFOH
oj5NKW6m1dFcOHZ16ki2cldlj5xQqP46eT267jKh9IyE+LeMQu7SGO6JHgpr4cdyNGzFGDg3Uyk+
N0MA7wDVytewqimEPs4ox9p5XhPdP0+tJYLvkwnbCsR0uNydSquQSiE3SPzo+B2mtwYcP601+zbV
+BLrCSzEMryeZdpMIchH+zjLZpl1mxvDflSN/rIOA5K6Wg6dvxSPHFGQ9cPKmukG+K5Zmp6YfbLu
tGqZLC1UsuvBlVyzDi1nUC4iQWjdXd5DS9UDlv2IR7Vh3deNKn5XhJLdII7zDJH5N0ExEB+/ThAW
jMWZZdeGKRciFT2zx100KiEgh+USGqvkjAGZWC/Jy7n0zSSlkWQmb8yqpqeyneqjTNnlA+2qBJca
qvl3K5qabQVn+KAY4URGbH/hszf/iCZ5oCwk65dcadqb1Q6Wux7ARPJml82lGxF0TA6pElmT0p9E
4LyTnORb3zvRbk5kmkQjiskgj/JXLa7f1vC/JEbFN+v9e6Ey1cJB3J2z4Bs3Pvw4UAU80+xwZCZq
n9IOaLdZplvX9WhYdPXFyJpLqgZdipkoSHeKI5NstfAZdJD/V1Q8z71s+hLyzMdqUU4VIKzXvdVX
sOxNdao+rg6E/5z5qbEyfd1OJz9ptRt0aWhcS6rFR4zFbLSkwwkQXZOq5PvPweX4v6IvktGMD0ue
4JpAjlrXPH0klJNn1uwooT+tB/AfFtQYcUudPgLLiznGDv4R0F0NtnX+4GQrVu5FTa2dPrHBf+/C
qyZjx7S2Tb23LNu5ByQUbDV1Vjxn2V032NTS41SI319DYQymF9+4B4lDlyC1cC7JvhurLgVizb+v
HBs5cu28Mw500oO7TOX/PttU6siXLrfreesByH42a2HKMD8SDRNIGYnxIRWxehnmvvUFFVRfjerk
pihKcltfjbEGCt+eKvdfByZzzs+pkW3X8WFOe/3jlIY1eJUjJ1rfpK37TneDfga6KYcx5TXe/msj
mXLrl/hH3K4bf68E+nycjU1p9w34xQVXP6mjW+HAuaxHqyjwTEvqn4u5kR/sLrnGy1kp9f5j2NcI
Y1Dssopzpk2BP39bDeDt13CzNqd0GhsSc74l64ygCBLrdSO+rLv8fc5qJ3cP697E49EcXpWsVx4q
ZCPrYNPWxSVpYAms+WosiIaD1kSh342J/BpNeU+Rjw6bbpu/VId4EtH0Ff+g6FcATYnnNJoE+hlo
4GpJWNYQaW9FgV53PVe2Z6pJXWxv13MNTXxe2i+hKOulLC0/L+174+PSZCzEs9UaJi1ky9p+nEvV
BCN8TRNyaRpXVqc8E02Q3hx7vBXLnlPGyvMsNhDn448dkcsv3KKy63qITeMB0KsP68Vqh6RqGlp5
sx6N8yg94mmU3KjDiRdSIrxZWnMdqiF7E0KJkP+2Nl+IsD0jZ6w30zz230o+aTZIj7/++1TTVj9P
7WW7+tepw9RdYbBW6T6OSuRzXVjd0dGZyIWKv+Qls8WYp3DDGng6DB1GsO4PMLnwvezBX+XMafz1
pPXigBDpOx5X827o2T8uxmc6HdbTatahBlkpX1ev76niAHfXq42ail1fpZIXjIjUGqimeyUOnLsd
SZ03BPSXq1ndmVS6f4+qdnXmIn6voTss3prmJhO255IdTx9lSS2R+4HiyDyo3ro7CSl+NIgBXfe4
jxhPfTqMBGDN+LhDiRZuYmXza5rdsJw1oBK1aq+HcoZrVYXwvA5iM8HVRWSGq5GW8XHiVOtEtw0t
z3BMjm7Y5fG5HhzxLA2ZvGmTVtqsu3mj4FcOUcGoySiegdHYTzb2h2VnPUEvqdLR7ztPedMcDZkk
Hlw381sbMvFual09rg9oE4tz07bfeJJUCPFa9S6zus+VWboi2Ndekj555Wkl4dxlbzlGaK10jcm1
PFQEhvtharj8F/yu5vldHZWAqb0WUN3vdZ5gmXycmjnakU2nPxoTYR2Z1DW/NG4ySt7cy2aNbE3G
u275IXfd1M1VPxpoTdJoplwrPl5IUAEJ56EV8r/OkYku25atQ6KTNcj7vqH03iwuN8Ih5b1clcKf
nLw8ffyvdHPhIpJno1EkWjOKZj38iWsuvKxDOVTcDeUSNH7LF1k1V8S0OePC5oLFwPQIrYcw0miB
hrffY2WxxYsmPztpG96hyZKcVETNz7GzAalE2WthdPaOBruxM1unfM1FfqGm2fxsLGQAuS7Ztyar
q3PLAtmvdKc75T1WgNUoQ4RWv2+U7LHvBBVyq/wzGPm+UOvqj0y97L9fLOesIyMvBgu7uBSCwbNI
qPUFAPEDyMMJ7sjkVyUIvFamp5AiEXPXj8HUJ6afDFF3WHf/+zTsZ5+njc2bGjvfhtYYoo08pgRU
STNUsHGgViKxAl6oCauKf31ltaHl64oMcgakg0/3oD4AjncIN83Vh3+94sf7HNPyoTzZTpTdQync
zqy7Hhuhqi/LXqPJxSPWEhV7uUq2aofAJmKeIxHWrFvPTHoM8OQobIrFfRHV01lE6G40Pq+X1g6k
/Rqmo6jkXMcAILc86tCodJhtL5SEtmvoTixD1E0lWUsvuRwRlQPgcXJb/GW7ZuK+A/kB51NetjEi
CzR9yDVaeS8NI0udyKbFDpVZnAFHJS5tabOcJhiS9oT8jVfrhnXNuDVLaCP6f8a+jo4NnkaZJdlu
HStJRf54A23szYsWn4mwViGTDFAh4jB+FHM5nVpzr1ct1eJ6oFmN3rl3+XqSiq2qAYkEuXFEXoPL
g6F10zdgNJGXJNdan6fj17nrK3meR39anvbrLlImZ99ZBVEDhR085FqzVQYWgN2yF9PxvhK5SCOQ
vXWDYaU8aCaFsK8xtFU5WEM261XrAZuSjSvnooJJwrWgH7Kb1ecbeyiocfXajR9XfpzBbB1aeL5U
rwpZeE3XseaqBwnCaaU8ZjqYH4A8+3Y9GuEQ3whVIs+QZazwlvdL1ai/pci3M8kChdVZZzS1N2mc
LXwLufWQKRK+4DRGhLDsrgdGImq5MEg2Rta1iSdFgUNqH277kJhwmph6AK5EH8/r2c7yXuZDxgL3
4y3jPNY8XBPpFouoVLTWddB7vjVG+v/vMfdBvEAtZX12xNIUn4uC9L5dKlmR3xRAMxrmhL41Qmrw
LSA19BWJFhNqUH1sRtF6PGX709f4QAeg98tyiaV0tII/DSe3xURD4+u6QK+tXSnU719D66uPt0k2
pr6N6jq8t+rvr/XZOkKY+cfyrGvC8C7En2ylhs45cRaGGRLyjHpDajeqAuvHiAbJX5MxoCceqDkG
e0L9Zur2KgmnaVttG30C5L3spnFABE+sVNdSUcNvk70lCkP7puGaOQP0rndTC9RjRXfxwH7+uBF8
xEqHxtjCh7dfRKGa549cO8OYDn02wjpeos5RHPDdp1rlK3oYP82Urv0kHMQuXry9ca3Hd5I8NvFq
5jUXVguupM+jWpUk94BP6HpulkG96R2t+4fDEblVv1VCTBqrw7FZbI7rq3Wz3ttr8S7CydpI1LqP
o6KplzazJXxWgDSFiL6vvqUWrQ7ztP5XOvRUBuLAfEyom+1AxJ3aJgn8kLv7kw4o8jCGSNXSxQI9
Lsa1VvNyZIJP6wh1/NwzWf0eIOAe4yLUXinoDeE0/ky0ETgqv9+lyYH51DTracstdhHmhVY4/eOE
vp2lix7SLZLrqX1s4E54uaFTNw3DPj2Ia4cd+TbbOotHVAi/UgrKeD+i71AVyw01p/6EmSLypZGg
3gBYELMTpX6KmNTvndmktTsp5svUGY/lPKZnu2UNnqhDc1Otrl/IYvJOX9Lf183/dWAdEwaURTrk
5tbOHfiamty6kTwty2R217H11bqRplk+Z6EuIzTPudvTzHpNFj26Zf4dT5vKiieVcXxfM23HvmuP
sYWaaz1jHbMIe/CMRVYuWcF7qGvT96DPrnUTDc9SKOITrrXRx3A4f4dH/DFuLwKRtJE+x23Ob5fz
zWVcLOMJ9NSDsFpQFk6YuIjArGsJXPdVz75hmtG+RUNsQAgAyGplEv5QtSdrGjrfzlh25dF5kMsw
n1+peZg+8dzY0dbwR7UKn4hKdDLYQTWV87bDoXhATeMgjJHGNqSra5tnTHEzVb0SYK2h/ijIEH+s
G2H9Y7wV8sd4LHP90KNLN3OTQBPH8ciGkt9tiej2ZXatDi1ax3D4LrQKOIxaDHe9k/v9ZNbSnkB7
Qscsg/+7BiUmNZPmhsLLPArbuEI5HkjIG8GWaoAP1jEab0ygtaaEdCGnRDDopfSXxierfba01nhU
ByZpXdd+uEsRZsinSZYSb12eZiKot/Xc6fytWIfS+oM8l2fivO5awt4qRu1ciIp/UvgunpvSSfw1
lxykAzMnWrJ5SksJgCKNpmIIX+TCerDTKv4pq+OSVjAaNyUr4k+nGA6vaR+qrbZhEUQoj0WGmCdn
eunChJEOimwnj+umds6GrCGfqov0sXOC8mQq/c/10DpkWO3S6sByskZnRyrgHJJOI+4wo7ivY2sa
N6aan4pS2XhPQK44KSDeeJyoZkBZGS42rYhSJtn2Y2wu8ApEcXwsZHzPYaoYD1+vZlHafjSWxkPI
FNYnVmA+JpO4xoohgKY4ALdVK/ExZ+f3RE0/Nw6WgFIKzes6viBpPdWpA4BdzEjjJFUeph5oQZRp
1TbQHe2bswjjlzvO1xlZOH6eoRW1/i0tio8zVJosbtHIp17kqK1Xx7j5jy0r6WGrOCJFytzJZ0J/
GkumahWQ3D5rU3gIu/69ng3tCllTvyZ5yQGSnn+Djun2VdwS82D3v+HD9JeGeMbW1KRik0lS79ms
oqAVqGAsl5DGViGQRBGwD5Max5ilaXfyufW7umymgPDEpOSx3MYk4cArQjjTqTWODM5bN3FbBdvc
1oHBLFesY4E06jjX82OmB8ggwVGwvAwo9e7shUlI9YmfVrIkV0xycF7HVkThii0sm7HdUJqevHVM
JWdFF6Ze/Uz79ocdk6onxfw9MiIOQthhAL5E4K+7Eh1rilE693YjAlA7S8WxUQk7rwHDeRgcSLJs
iMu5xQF56GvAJw0LmgJVb+8/DtcjiHdQfAJ/Nl5q1dmscwQp6ZuHr7Gvqm2xnNf0i6x0LduScvG5
/zW3WK/ry5o0H1mx7+u9S3GkqzHN1kVf7mSFM+h4KUu+T+vdbDKi23p0PTeKSn3fBi3cWWQK6FNo
wJZOfY50vMDrRiy7KQo8DxDm4H8dGE3RfJyi9OO86TvoAIM6dKCxpk0XOPVDlEq0ED5umVEV0ztu
mEtrhDodkafnz3OhmVs8lJavLetx2grVZaqb925ZyDfLRlSzazT/w9l5bTmOK2v6ibgWvbmV91L6
zLrhKkvvPZ/+fASzS9W9e87smRsWEQBUklIkgYjfVDkKfoz3FbwGQCVtQ7WRYO+A+/cRJriNY/x5
JmLhFOunWNgZ2aYHgvi9qMAEV07vH4zC8Z+wES1OANA/kqL3nyyjvnSGjMN113HPxJF4OMsUGtpO
8vipuSBAYRVvimlrr1i2idSKj0/A35tCFBaKv7UeeuqaTg3fopWiBdWJ9qGZlIbZTSG2hMjOSjRD
uOJPSAZQ6YgRWJuo8p/O6jqoC6eOxwZHXy4qA8zbikIV1r/Tg1g8kvGjoZu6/0+WntaCPNvXQBnt
ayH50QsAp1kcwTBzTAYH7NGcyV+7ofC3NiSFaueklYD/xTypVpr/p0mDlyrHtpw+YIHgi1hbekCJ
9qIphF/xN/lsil5/+FszwghnHhypEsgoL3xNSr1Y5TaaiWjxD+9mVi3ioBxfZcmw4CeBO5H6INno
yujtE4ndpZNr5WPWk6BRHJRXdRyRv2VsMXnE4L+ZwwmVdGTzjOzRGVgZOFOHA3lVwhNHvMURvecL
Pgzv4h1m7ShfrBESORSFF/TA/9k3MNIve/wQA4tiplFRfckhJep5ClVfLOY73wPkPrbyXmhwiTEt
jtv/GrOnQo4Y4rdmvW07cI7+agwU1JiT4kqOw74aUxVKnEUBSew0BJv3jw4c1s8N4iTHezwDaXbU
h3CXoJkhcqkig2po1QHFXcoKU9o2jECWofLd7USiNlTtZgeOR1uKCYPUKNdk0A5jGuUHFL27pRJH
yKObnr83pNp4Sl1V2bNvQV+OgvNTlpnGE0qnuZwUSAMR4bn9LQS456FL8C0wMe7CQMbvEAiVg9Q5
U+COz3HYFSsrpY5Si99/rfIdT2tZMy+CM5VNZLtoiaWsiNeRPMdFqBeX699jYpiY9fs1xNgOZNX8
QsjorMHh3EDXgtwN0u8d2/BFb9Qlhc/OO/LbHNeJjnHGNKK1teucEyuVeg0rrT+LQ5CV/dmbDqJJ
7nsbGsDPezCgCx0QOSKIh7xKQKR0Q/nQTvdDF5Sc3w03fRLcE2EidmINt3rq/iuiFfYWcQbSxNCc
WCFhaLSc8y9ynms7C1rmQqRnRBZGHHrDhaoTNgd3cN6UbvCPuU5CLw2c2Y5CVAFVK165FMcv4vEh
DgE0qdioPkPi0fN74rxdnZqVWh1qtQSYlkj9rS+L4aZWGfRAMBUbETM7ZbhBO4B+E9Vs56Zxc9nW
AlmjIQF3Uctv/YB3ROCzYC9kBZ+RIDuwrwrWIgc1xZUm/YxHVhysYViPX/4+XsQTVvk3MHLhIvLl
Ux37+lPvtcpZGsDNi6y3Keko9DlWfEIATn2RWVjOSfOSGjZiN/1GZMHHgryXhMVdnQKnrAsUz1Zt
dQCs5V/mllFPeUETTXFpWgvZRfw436oruX5B9Vh+QDITn9X7GZlwhM2LdY8rJRnJoVuOvSK/B3H6
oYRq+MtsP+QmniAewOTSONS+dioIjrg3zOeqyaRVhq3KRZLA6vWjE05IA416qleATW8BktgwXX/x
YSL2a5kZnatxBKrWKsar74TuBhsLSPGiiYvKymnsai969c5Cazmx1XORZ8brhH3Pk9J5bG1ffW4x
ThSTQKom18Qzvog58J/Gg5y3zdKAt3FxfLQarcS9sJUtVm2HW26lugDmRVCuUXAPo/IqWuKAlh9p
tGmGrfXHImylwz2u94lKQRqcRAlW3gA2vgkmp/kiMJyrOPNwnwkGNn33uFFr1g5v0HAhYsBDnasy
HcSLFHZJLcMLbqSnh4Jl4IQ9keJ4d5caTuRjNNjysbeVYoue/3tZ2gh1DZ1enkIphlLRSk15ajxn
7o46ipIrEdNDCLsbDzTHahjaHPmQVafK+qGRXBKRYStHx/k0nk671omO4kwcjA5I83Jue/3IFTwN
mqO4EyhWqR/c0eTtjs6xmGr74hkCDA4zpeDhPyPzIyf/1QZD+DBgV+kvGSxa4qnyf5kuUazfBVGN
QUNV+lcnRpA2HKncimYpKT5JRTog0eSHUAeXo4+Gt6MsshgThOzTscMBeJ6bRRWgIXXc3qeJjlhG
l9L0kyV2qj1AdLm/iYPmk33uUIiqp/vEPW403p7ih3XypAnx4XkoRN6nisFiqhVGr2LWMN2KxNnv
qRYVHCTUInQixVS7VoZ9xhXHss7RSIlLFlWDMNzPTUnJri7OPaJl1Ir+yDtHUMqRPYqsuf6YTQdc
E5qcVboYZQOdwwHBV5eiT4wCwfcERcA+iZaMBv1RVhsgjNNsMSsyhl8JDElSD/q+EzJ7pQU3r0bG
SMgnkZKMn9CPEn0iglkFNKD/n/Fx27kwbIN+ZwHYWZtdZ2zUyY/NdO0BUkv+Z/PeKwaLXnkabE+D
7733ucrk5SbZKnikQjM2xlirL/+Ye2/e/1/fAyldqNY2nLLVRSyzB6yVRSXS0dZgpZu6hmqZdfqQ
AM13T5VT2Wd7klPQQ8M4YC0WLTSRrM6dIlwivzPsOtR3H3Trm6al6U6xqUgJxUhl+ILGkfTeRN6f
4cD/2mA2+H4fLdQoPf/rP0aLcN9+hXnhzqN139bWaBjyi550nkM7e4Oj81jkzqROFBQvHvwAETab
SD0j+1os6ibP38CGW9vBdSqsh5rsTUp8czm/RvLFKnF41hG1CpHS4Nde6zAtjFoPL9h14BjRKcaL
PrJqRew++2nET0LlM1XUl9bzy/ciiMh35110k8jA7koSwnvr92zl92wz79Ofdv+Uxpn+a5odIkb2
HnqkGcfcim4JtLVd11qfsz0FmqNb50+K0eGX4/pgGC23/7AUTJh0Vf5ZwdrjVotefo9p1KiUzg/u
ZF8kdEPf6x6jo04G6NMZFDEqEl0XRU+lLSrozqHWwWRZoTZufV2rrzLbrFVVR/FzNLw5wMwWoVKH
P1ARWAB6lb5ageStpqznJW1V/YiJYbOOcj971+36aFcucEPMqtCo6p+RtMm3BV7YsJexEwlBEwCF
jMK9Ccyaml3uH8MIO5IJ6RQrgXUDE6ze+kOA/xwaSE5NWM2ffWvMjnMMWd52OVZcLKJ3nqmja5J1
iIdEYl7Rwy4yPfQspbMtBfoXz1F+iRP81OYTMCm/FFnWvkwn//WYafo4zfrb6/zn9N9j5CFZt5rv
PRqu1aKu5r8rYceeGY3K54pdFhLe4aNomREsodAy04OuhukzGWSWDdDFVrbbt2cA59FKi7BomjwZ
M7ttnlwLkuZ0Rwgp2z397qPYPPcJLJ7oU5gnWr/nIb8BPqUPsqORFNE2dUkhgabQX8yxuohN2Zi7
/jLHWeIaUV45Z8iULT20CL/JqI+Qm6lekSxbjBP7MM568BYZyddwOgM9+3kmYqJXjEP24H/pvb8K
SR3IS/5Q7wdI42hyKB+tY5EwVYNypwed8lFpD0Uo1+++L+l7d+B/FqOKoXnDqz0gL6G2Fy+Ghiji
FG4qVCxL9aTimP1cw8/qHCdAKapUHp0O020za6qboZYSsoOpjLWBnH94uYIqCP5OVdZKa2R6x7XT
5OVO1Jipd+y7kkRri6vAtWiLZC5F+0Dr5mGiYj0NY5mtPY0m9jklgifzsNFBHDqyk6Us+doEw8y2
GVrP/+ez/32cHSvyUXfdpVVp2ZZcxn//SpWMfbuPSBGygdW1wldkWaG2tsnqCmutGIbiohrwsxAQ
C89P2q34/Kpf36RWKh7jLm5uiCt+sxW7PmkFdU5NrpQTXN1vosAjijiebO59RYMyONV88onZqoEw
2YhyD+KNzcIHbLWFqgBUU5fTjSizCbSqOAN9nV2g+Zj4YTR/9gq3ejFOqfT10KIuPFlpOYpB1lgy
ov4s2pZEDkCGJ7aJrYyEKP5VO+ycvbM4ZO7onUmVLGXPQZHmd7wjwb1TtJLKRlCdxmkxWoh1aRbu
WkkxjyIkDkrdtjXW57K3sjLsHC0LqCkmbeWTrvCdkcZAb69Q85vS+DX0ktL6JkF+aSXX/NEOT2qq
PorvFfYwuTEnHOavOTCUK9u55jFrgRRBFvheqOq4SM1mooGBl3Y29xp8FaqTD5HySxTeRdFehvWv
Lly5jJaFmYGZzf8q4t/HYCqMR3XmnESpHiO/auXKkbk13PZFbSztdSxLdQ3GET/VnFtRF1QahXVV
egeGdsTZMvmq2EiH5jB3kHlMlkZmVFe7C6zhuX42ig5VFN9lIaybsretkBxdCslAIR4oYnGR9st2
8DfQ/JuTPIyZcY7aAhKpKO+gigDljR3BThuTkiW9o93EoXPL5jrq35Mejv4cRxf1NVV7Gx59ps+j
5GnVqWVAyu6xqg7tXUaxOyt+Cc07We34uWuR4e98v8phUiKQp00H0S06gglOLsOxWuZIZW6Fr1fV
qMpO1YC/DxPSVMRyp+XxGCiUaQRUFfzxLbEc4ySGBFi2XTsL6ZBpAo5CQM8FkAh1uvo6b++HsQSy
oXfh+FoE+7KOnGqDb+ywH6t0jctQi2TjyEalVk4JpIhTiTjzaYjhkiqN84xjVreFzdhXCxETQ0wB
r0hKN9j1jfU0iCSNKlnqwdYGZD8mJWvHiLSDYXbXdkrLFCpWOKESIROz7C3HX4pvYvrGXIRmZ9FA
ERLf1RR3CsTH7qHf4/8ZD0AvmqSDl3hi8K27bTVeInei2vEmfrem99D3UrjAB6hDDQoojnITGZsw
oD7bY9eumFh8/tWiClCtg2zKzrNkuZomegRSk+ALNTWTJK6PAEuO8yeX3QHChe/uhWY35mi3GbaQ
qO1Z5GAaBU6ATypsNxuJOi6epUlttbtPwMDUXytgnER+hj8VUvpt6U/WQNnZ9GuIluK0D8doZWst
SL6px8rb7CzO7gcRA3gsO6TRpkEynOfN50Ve+c6HCM6viaIK6tY2HgYi+I+XE01n+i/kRl/6JEyP
92FDU5T7APpDsFUmT9hQkQ+dqfbqfjKoWKeZSqX7lqJ9RT72978dD4KpPXz++7vfRv8NcRzej7oj
VW3PSPU2ASUZJKmzmoHoJAWsXespFVkO1nhiILL7ztmp9fUMZ/emDg8IzkDZ4xyKFZwz6pOUsoLx
Feq6S1wwzRWQGrX7aqrxl0C1uk2j1u2x7qP2CFuzcJGKS3LoQTmuMd2ooIOLfrA4ux8kl8KqaQ27
e+jfhokYAKAWXNgQzkgkgSRSM5dbOwDZpWjeD2k61DwbgvU9JKBLKDe4l7jKoMKUIVJQ4JcaTzf3
SFqAcnD5K4S6Yyz1AkKdObiGtVJr6ne182s29PXH0l/biSSvkqbHpAjpOlnrzWsrx/XjqGXyQU7H
aCE6RcyJdMgrtu1vRbMY5Hc8rGzq06PTdDNGVfXcteFCszE0OcV0CN0CkYZrfMBkCSrh51TDGdCz
85PfdQWJMQmMsoabnesN7sIwLWMrHsgeitC7Yoze7g/q+/P47533eNGVG5fC16GFnDkzRDRE284q
Xhmf/BFSamfRK+zJSXP/2dtMzftc0YuG0dPo5fVXFYsM6JNwzsXyi9U3aTNveOwlxCu9IPwRDhjV
lm3XH72ercOp7cLoYuAmuGSluHcy7D/lyoVYGvQfzQS/tVVLw/cQAoRXufVODuvxhvnWSPrUl79M
k9yuPSoKGWiRX+1cazz3vgTLeMqC/E7N+nb8rXdRShIhcfDCaSmdjJjaaHl3iZxuFeT4q1Kh/KSl
dJRVDAO/EbE26FUJE4jKzi6aVc3DxKf0utBDKnj8j2FS3iuXYgJcuuhSWv2DeOSEfTQZmrk/REsc
IlKu6yafFJEns0oRK3FZXViymhw+HS/1da5jH+NCUZ9TyeJDhH76loSJevBFdihBYGk92iSw758z
DDTplOmo/k1fiV4OzsqVLHslnuEw4K5AJDAf5JKfH9ipA73IJv+6ESPEUzvTA38HCkebH/Mi1iks
CksEHu8rArW2c7QRFZXqc6lE47ZFruQCPoN61mQg7obAsqKhdbZxYf8UD4amHXYlZfajaM3rgDrs
/4iJZQDsz3LZ6WwqHkqIhRAgFppe2ngKdeZ+MHmi8axt3+wM8+gJEPBvI/Cwa98grvwxoqomHVGj
RqlrWtYEoWSfMkXea0HEkkZ8zHQMd1WMBvf9Y+YJOCWnAdJ5j8GN8beG5WIHMy19Ip51+9EO4Q1L
9beuS8sXdSDDDtOcckhTlVdqt2D8sH4gizYs4Gf1P4bK5hdm1rCbMHAl/WabO77S/qHmDzYPmRwz
5dT5Ll66U9Wp6GDDTdBMb5FFwXuiIuiIl119KLkgD2bhVRsLB1Gk+ZL2ufXb/pjgybUowrF9LtHe
fhw9LFCzwK2XblyfKqUerpUROZDz5WFl6vzavFCPH0o4bodGAZyShnIB07LeiToRMvSfI+ppRPXf
jYiapEDHoPnjNZwxr9cyTnFLMBfR1lbCeJmacFwAy7rlVQo/msGCERcN0GJdP9R3c28Dm3qlF9Em
UTPSeLWuvUkohS5DzwxOqhPrbzrFp2TImpcBaPqVbNp3MSrzcmdraA2T+Ah8tOGIQyJLuszDR0Cc
mq3Ezx6bJzguk7cA2hmbNpi46ZPYuJxJzqrxcoRfpuYdvyxUyGPFcBC4ivTlvaNsgDgbJM1WruUk
K6eDIRzH2t4yOgdANygSyM6px7oRMxxIypMgCGY4WC4iOZjqL5rStHs0MlC5t7z8rUtB3mRDPOz8
tMnf5BBcnBJo8kX0+gb0zbF7hbdoX1vdfG/sAJ8azA8WcoFPqCn5zlfDVQ+6keClmnQfgxPHvypl
fMdkzngf66Bh5anXjz4bmA1AWv9sp4q5t1NZ3gVt10Eh0eKVDMsgxOdyI9yyhEmWGqfcVacY2ges
EVOv+mx3U01PDBQxE7uJeZ6IuWaHnoSqNhsBlahjMClqbbCQtmz3NAajexoK1VtBp5WWCEWYLbvd
RDqJ7kRFTRzp0eUg219QgrOu90NplNHK7LBwETG7YWcFfsE/YQyvHO/jUDEfj2lYIzbH/Dg2/UXm
2mOlLt0QVRJPbsNzY+brgqzMFdEj4yrOuq6Mtuxi7Ulk7jPm5Gp7KEPjxxAYSxUJ6ReyGbiIjIGO
XpXTvzcDEql6a8h7fRJmd1ARRPjr6RO8M1WKRf1YFJa1UN1yKXg30TKUQF7hFeNsRFG57EGMJ1L4
S5SksXD8SnXMOivTQZzJtfzuJk6988n/1Vt26P5OrpxvgVV/jqjlYtgg1cXe06m6XcQWkgVjB8nC
zAaq2Z2yDcBknucm2vLkbbOsXIkxaW5VN7OscdZJsM5OXYsnMAJ1vW8mH+mQGAgejP2xjDrzNe9R
0Yyq5AMS7bAbO8R8dBVDDcpP/QK6TrUbNaYOlQdpExnScm6TqeRn5Krak+4qH4NuqK99Or5YlYrl
ehseuQC9jyhy1VUEOORs9LF1HN1UpXqDypbsaLqDB6lZSGDJ+qZY9T6WzFmtHZq01ABhQes9cZuI
1l6jUfYWY3S1NE8wZ7ott8IRmoCMHJKqBxC9s2fWjZ/Zi3u+gpRzhL4fYOmTKz8PBsphVrhGYavd
mzHX0Xa05ACkRIRtjZ5Z5zkIHQJTccZsIihCixxrn7Mw8ei4RHWtfAN2EFyihsy5COcyxDGltdqN
aIpJvlKVS6Pt7aXYPKVWIdnOoudvsiHb1uzHWHmKucU/xSVfTKYjhzIBdL+YhfY04A75R7yantN/
Hz+yE17FrTPHB9SKwnSrRi7kfrHLjac9cPr7gPr3tPUVR5gbEF4w29jAT0Nu12xfGigrBxfNsZX4
r5Ta3XfW2L2gUFn8EZ/G+9REJux0dU5LNu2aqz8Ylu0/5fqwF3f2WnegzjUWoFFq+G/oR7fsOdll
mHkcPXyCrNCKB0WkGDHcLBxk6gBAtaRbqOnEFQWtDrDsjPkT3eJgxqkBUD5Ri29ubrn7Au2DlZUk
3daZBA5GH5/yoTTAhUYW/Kncjh8i/CVrrYH6N4VipaBIxtpHjJfRalbL/BCTKDj98xkj2gizKSSA
StQ2XSncyGolLbugVC/ohyK5qISkpQ0NgInUdDvotNg696XxFBt1/+jaXFU0Rojzh0hWv6eW7p2D
JquWQ4nDoGjeDxHF/7No4m+LpgfYxi3KTh1EAZtvwmBrvimoJO2pybxZfRBzoRTh1pxgc6nkpzfZ
sdjITBjgTFK/NWYjo4sP5EOARO+HMq5BbJTW13tInGGQ05/R3ujPphajYqjr8wiUQJ583cTPLU/2
tVINHz2suBXQYvtcNS3bTAU1/SCVk1dXl98xkTN/ULGisOGfVKl6UzSpeiz6sqa06P3KvDA+ilCG
pdu17tPNOA0QIdNw5U0YSckq9RsNybquWnt9HuEqYXhLgYfNRxnXuXAw93hUVacAkQN7oaU/JMTC
lVKxHth6WPsisJrN2Ff4Msb5USDXgZM1C3MqDiDhxh3W8y9RWkES9bSXUlYRzaOlUbGfW8g7fdd8
pHp6d0BwSwB+Knazi14Oj76vqo9DAMzXTtUJVwxaDTXMfYmAFsBimkHfBCsltoODuACmScZgoFah
2+gNdz7AvdExsyMbqtPsEEzWi3fq+ydkeZJrIzJ8nbJBKnLStePbE9+QarnDUnOkfnv/Wo28B6Js
jzcRQuzHO3gRcodDFRakbkHtpDiPgJw2inU3WPmHVI0fjqTVD36pqFeLJ8FCxNFORB/c9etDHZrp
e9WerS4vPiz7uVXxuPbjaHiPNd66BEnkDN3XfUEea44bUaHvqTGg0RBaqz6Ty0vag499FbcVD3EK
gX6Qgsxim4b8BSgIERHIiFBRnM04hP7yHx1pjsJSW8rlTnSojuvtXMPVDyr6ar1XvIj6jREv/YGG
2BfTg95l8YIk5XhRFOAuU+bb1B8Uz8aniksv23YaLiWVUii3qijiSU03+Vli9ZB4+i9Z6l5Mfnnv
PXoryE6q8c1Bq2lXa7q2xyMgvHQxti+YdEjXPkWTykAZ40xhtTrlXfHC9hBRVkn33dVYlca6xRbv
URwUsgpmFJrnJG0QybRdf2cHhhqdQXIoWz2xH6BryFfxiwxj84Gfn0yuld/g1CdaQN6cx1EZ116X
bEqDO/9gSVgO96wtlSg1DynqUBtV99MXSEs/Ojcxf0xDO71KlpkfmcU3DH6ifUsq7JIp4atR5N7c
wvU1u4h4P3Uapf/qUi/ci3gEjFhZmNGPUtPfSmewSMVw0HiGwqKcTjtAi4Mn8z3zABWddtw2IwAn
uVipeKauMrRqNjMcaabhWVH5ipt6sQoclkDiD2nVw5/Ne68o6GnY8S3b3jupacTH/dsvCJVubQV4
F9Wgv3ekan5pHa883uNVapfH6TWcocw2xYipXdsY2rmfDkmZSyibhhQsYjgkf8TmMZWV7LxB+hAd
4hCJGeIUWYh0mYZWvm7K9vMFgy3m5KCCfM0Yv1mNoe/cSeHIbysUJqfLMfAtzKEcGdZKZfsvsj9s
RZz0PUUrPLw2oolS1yFMo/IZD4L4LKaXlvc6Cwg4uXeWO9W3PgbfeXKAKOV4Lx8jN8+ObNE9pIts
GaBv2wBFYKUegF6lvyZ9kC/E6R/tecIffY4tqwtNy7Mdkpr21ZLqm/hdRn5jX4G83RRMGE992CWI
9yFmlyR5fq76lJ1QWS7twjCecdasHnJrRCEcisZQePLBJKW21Gw5f3NRBF7XWDxsxaTml9oALhiP
AsMcqo5xKyLIkG5LibcZjNvvPs/NzLnFK7AjUfxLl0MdrUspOiCfrpF4UA6gwA10bnvvMUySSyx4
aIU17jUXqLLTjNXNLlB20Ec87d4lNE8rFAUv7mj0t9BMWm7h/oekR8NNhOZ41GwrtoRnn4LaHOej
hivu9uSDEAA5zzUav0sPSuvuMPaS3o0xitdhGmYnB0HUMwr1+Uqn2PzV0BHI9ROgBDW8OUfjnbIb
sXc8DpWtZki4RiQ2ymq6GvywbWnH6srdz8ug2tKcNYs591Cn/lM9oP63VlvUlzS9znd/bFUDcrO9
fhxrNkaHvFdhghqpcdJCxKgVObyIWxQ1uvAkZ8ObuEWJUCYrkKDItc53MsUMi3PXVKcyVHck2LSP
egwaEleVd7EzpzwyG4MdCI+vmB9+iI3A76EF6FlU1IPPoZXreptei/xXtObvQ522sE6jFv0UKyIM
qr15WWTp0gUWvrW7r5TEcmkwFegpQwS7/jdjJZeeC8+NroLDIlgrpaWVa2twMlC68FryVLlIUm3v
SlcFMmd5BVLNGDKt/coCN5d3UntA+ujL0PFX9f2mfRpcNXyygQ8mZgvIwG+fpmfrMh4DeyuaTiTj
LDh4X0VLzKmy6nUIh/AsJjmJWyM2l4Qrypky9jGjvCYv7Z3rEY4LWQvcO6eSqziIDnFG2s4/mUkC
o2twhoVrhOqPdu1N6yw9LBD9azX7IdfhsNoOIKpRxpIujlkW6V0ar6MSlDquQs8whLzvfzvBzMMX
EXYa84mdF9abESfbvMGbnbuN8RDZNfBAvNbXnVv730p4vE2Ng4JB3d9gSXFQDcRVG73/KfrFRBN9
rGVeqfEVod69xdrw0fK65kmZpFPF9T/yLMyxhVlIZpW9NeME+WoQKxC9WYy8qVkn3AD6IHjJZH1d
p+CRIOHBPPO3ZYtHrtbVzofqz2EZGdatHMWfYUaPkotRm6t0yKC9VNOdg71C80xDKCCIRqCjpAlL
og1V0SP46H81PLdEmhKvooeZZ240GUA6E0IONqlf7BjBhYgdzsVSuZUBAASki9bms13VvxBIHr4a
iksGpn+rMFPajVQPz1kHWn07EGt4HEUkz58HsEkwJv3sLFBqooluc3YWKLWxRFxM9LI3VTdNGCUr
3cC+qVPl5mjhKfuUhNKt4P+UnoOymZtKZPVfxLDM+SaPYGDGHI3ZKfnKn+qDCq/yHAQtVotqE+78
Uka80a37nakr/UMHH0jsKMQhdiJjpRZGviknfi3C0QNZ3s8RpW6y8ZhGpOaQo9TIPsS3imf0ntMH
TUebpNKC6sx6K3w2baSGJ7EQHFb0TdXE9bYawZL4prGxWfVAVGmbU5iUyNe1ZoXW0JRQzlTlAobN
f4p09gCuizzXbMQ7VNLKKzGFEb3B1OtJ9AoP31izvaex8tZjYUa3wazSfeSS836lUh/t/BixGE3G
rWCGpGaI/VGzoG0J2pJoI5/6V3ts9VUzotIMF9wGAAkX18sltE4TlJ1EU0AgDeyO8Bl4EpHEyRG0
nMaH03hDwRbiPl4Mset/Ha8labQIfOxAy8nCtbU0dSWl1UjCwhnazYyhzqIuIC061XiVQDqNcTqc
cAsU+9tUduJdTmVrGUzbXa22UngZ1knsgMWe10pHXEmK+CbGG5gFsmDRzZ2JtO2RgvIHAksThlgu
nsMCL1snA0GLRGOFB+MQletUVsalWbGWm9+CmpgjNAxWKSLDiI4TjDkEALjjrTy28A+YApUPNiIk
lza2Jmgb71tyg7kpOsUwMUJKjFUJU3pbaiXc/Wlh2ZcYUjiJrq2DwCE383t9Kc64itKj6+hw2Vl3
zkvOedpQ7dVoNKnwVQHyY3yb9eBBGx6rfqOjiE45m9gfh6xDBSx1qnnIvWPoUbha8PvXTnqsf3MT
at2iJpIZXj3DIJpAQbx/6hA1fyuFMAqHk6DlBt08WlRLRLczFU9Fh6NgsvUzs+MCp2Msb64ogOjb
zoD6IP5gNfa6lzALbvBdLNQtrXyDkqAx/+kkkJ3LxB/yfRf13m3wMRHphuGHL0vIrE9r+ABFf22l
pglizW9BCFbqG5jEAaYFm3yfH8gqlCki/yMPMLNIRXdFTXHuvicHxOgiGeWljczYvD0YfKk8tjw2
xX/7x44BVxZWBAHiN+Kt2PoC65QQW3lEge20kDa6ibAcuqrTFtvqv4N7YrOLuadiwFH2CvMVxRlv
3cdVuO8QIVyHk+6OgGTFse2dwdyuuiJHgUE0JalciRExYH/bTibt2EC/iENXtL9S0he7e0gGG3Xx
Bj/cQ618F/E0UeAQmOVk6Oud7SLxz+IMca9xrScIR91jokNXjWCZ5/mwiVMvOapB+37/TVcJsnUI
wb0H04UQoFMOSVVwsiHMcPVKrX1E2TKinp5RBHLR3u3Zzf80ERfPevdnYEDJkzs7eum01FirmVad
ZAWoaKU7IzbraAIo2oCghW2GM2bMQTbqPIblqwCUCRiZi3takqLmAVG2X8RNbm7SJwTwfbC+WXNN
uuCbrgfTUt2P9yhltCvRrEHqrFIvt3eiabnSD8segqtopU+jY+BFKNIiY4swVG0izJNoKuZnk27S
mGUa+nI3TeuicllM2kmJ0gYHoaxEGTFdNr66kSfomGArCEaDOJsPhYGLthQ8i/h9mKS65VpLixKC
V1Zd8LRfz4WMfzRjr9x1upMs26TynrihhEtKBsMXpPPOQ+VXkF47f2EBm/o5av2vmEvjDeP0DKKr
FFDgqa0t4qb1QYscHf80nNLUXEo2Zlf+jJvUifdmQuo0MsqvrTr03dcRYDwKUbAjJ3QFy8jPw72Z
BQOJYtFO3QFXEXYY/zZOxNRmjYKCdxb3KXO6WUE5V7kB5vZC3JjuNzDRK5qe46lrzCA+h9w7KgP1
EEW/esWQrV2osiuUaNOZ8yzOwuAqBVZ+vYe5Df05VBoZ/9fQxoiLP4bWcXADA3rBFHV4iFpJ3nS2
kZ6ksRsOvly7PLexRGjqTF1R4m1f2rZrFiMrsm81t/iZXOQaykIz0xyF2/67jb/cW9kV+rIpbdwC
SAri6VCYSx98wTcJYY64IwlZAj7cuEHr7tVM1R/ZFLOnnkbAZ/qOSn73FDl5s3fcEQFotdHeG53a
yDRgCGGc4tGRX9DBU8+Wyb0MOLl0srlpnqUJaHQ/NPVHUw3J6R4RZ38MhdW1wnesX95jZKlWFjXB
W1BW+aZxAKsYZjo+tXg73hw0OoEzj0+dbA1PeWW07Dz/h7XzWm5cZ7bwE7GKOdwqWpbkHOeGNZE5
Zz79+QB5LI/3/Knq3LAAdAPUeCQS6F69ljZeyq5dKuFOZ28DKjBsq6XRP2n6UN9JoynOImNKtFt2
2bXxgJutbydXv4WnU6H+SBprhz1ZmwV7AL2IVxLwuoLCC2LnKG7hB0a/mtpUgt6iN2sRF+ESz0N3
MSfJDzl+ushZCOYUy3lOTHZVan5ZgJla2AVHQFf3uuuOX+SKCpv+GTJrUEiB9StNlpai5r9gIYc8
xp+fPM/UCQTV5hUwPXTdY7Vfn8JfM+HI3F8lQsnKGyoXYnbQtrHnTS8k5CGNR5lzH3fR9OLG60x4
TQ6S6ycvMWwSKfnTS4kq5eNa715zD5W3XOv3HesoXPkZdY7KtHIzqHPnMTbvuiKOt/AlU3IgujNg
obueSnUUYedj1Pf0nAlhNc0uF2jWUC2uoGGOBq6u7wJhDoOhv9L69lLOP80oGkR8qLHbpDBZMmNa
DT0aOKc66rEA9VL2iOYk40gMPybeI6jfCyTd5RYY6D78NDBxS3MqzKEfvpmJ+FBFKWa7E0I3sV7d
9ki5ahDdtZRVDqQkP+UCwPvubbu1dp9e7edcADIj+zLXrZ3cL0i3KlaGyxFGnb+lLRLNuJl7W72o
UQMbFtIF2AsqCvLA/m6WBj0uCmQ+REZEWiGqPE2eCAj/noHuKkzsnMzhqk32cwBP96kp+6UYlK3u
FdVJ5VK2TSVMT6O2kuN/9pLmTz6yGyg9xW1p8pplXn36pw19/tOIYQUnP/gWfvjbP1lEKdS0z0+T
5D/kHK+QE4YshwfamWCCLAOhzqS6oBKCYtdFergHEPV2QZ4DK7QPQbg5j9ZupaFbK1xPDtIkGGMy
B8FPo7S2jQBCLbs5f1LNwgal3Tq3UxJx8WEbZ7N46kR8b2PXujy5+2OQ76CphtNe+MfiojYGoas2
0ldyhjQEgZIvHXGbvlL6C79UhHAOuAWheKA3eydvkYhxex9qaNdowfiI0cxOApRaFG/92WJJf4os
yAENKz9pyus2MSowIXH2vSb1n8el/mUAcrWe48ylHIHUqQe0eFcY+qJSvfgWSVMDkBHyUpu3/b0y
fIW+IHn2k77c9ULCRFLcqOjMO8GYLSrSHJt8cHwwNXXmXOhTejmXPblQzbXWU5SgPjcia1bWyNsV
ts0X1pEbv7bjmzi40D7wQjcWQkREBBLYuCaIRFKWTewg9nV2Z9Vaxg6khc7Z8tvt9xxqAAmBJLlB
+qoXtaHtuJDYXVlOXU3Uiw4RROS+KeAZ47uPNMtKbFvP/zEPChKkw43m3iek92AHzos+1dl3byrg
e6+ah6wnfwGGytsWTREsrALEHnmv6BKMHnJw7eQ+T7nFe4cYQQ4/xsK1reH2P3t0VvbY1HGLxGXX
XJ84fEbql/oeVIirhYCYJfWPGINUVzl88lPFWI5Q+zZUGw73oPc3uVYGh1AZiwObamfdJ7XyYBjU
kSB/7v+0UPLWjJ/G6MLSqVXqQyrmTOEcHODiKQ7+YDpApX3/gWqJtznd4dMceR9vQHMydqMnjQf8
EYyqtoa/A4FPkQToRo8kALy5BrFO+vOQ/wzHhLOZ6PkQjEwLOY/DfH6YCsRj3n3l+MnF9IcrWEB3
nttfaFpn/0h067WACAjOTS3cNJVa7TtjCNEGAKVBrtZ8Fa5VPs8LP81+kZnzGpSXnb7dwuw6rXlb
IzehwaTDU7G+j2vra6654bcSdfnFMGrlLVK7wz6AnXElw3GRdkNqwPoSN8ZrFPcmuCVtulB9iGUi
8VJE9awkjIGSAhRN8UPuET9U4mYXqI5JSSrpN95YUME3mlOt7LBiK2pP5lPbgYUG+Q0zYRHAq5hO
GeSK4A6TVaITNZ8jBf5fDG1nJQeh2Lac3dLah5p53xh+dDdQ7ndNGB/1Flj8X4cQwZ7Kn7qd7Nrl
q68TJwuqHE70FKpJnijhazgQ1HQtozlGsWs8oJOzleNw1PEcTDwO0WIxcRMXFNQC0nT7oi56fy8v
tpv6kEKbb91qiqnw6XTEtd5dalAb0codx8XAJ19Ppd/dNzw6LtsRJTnZ1We9ZyOHVkyQKFdgVvp7
rSgzJOgQ05FG5IIIyln2UhrlpKTXAyTFlGLnmx0nGLMa+SrNCOQ5vXOnVEOyo7wi3IZV0jzZNUeQ
Km8ee1cfLhuhXif4C0txcW0/uuSBkfKqcO1bachVBYy4B5+F5utNvAwFSSGkL+H21M9c7UdSdM6l
L+kMxTzIm5dmG6vXchUYz/SrIS42g9IVm54y2UvUpH60UZJ9R3HgKfSL/NHsK23b2jw54nj272uj
+JtDNWbdRd4TmdScZJOayMJS5vcz8n3wkx5YSLP3qeRPjW/RAPa9CyL9cWiQYQ0yvhAx761t2eY6
1B9jfIBenVoRY2huZ4rNAavp+jM8KT8gKxiuSpHxkc/jsO/WRux1Jz5RaxpgTxi623h8hFM/QupH
L0BWp+5zb9s7+Y+iEoWTcAodcp+jLMLuLD+oAoXgUp1UqKFxI3t5ZXk7N7IhxxdGwBztHQQN43Is
Q3V7HkMs8PMsy9CbhZwg3azRRg+I/cu/nNXnpHQoCG4EnJQE8nnGqS/uUU/dnqeFfwAcGd4PhTdv
LI+KGXVI2TCiecWPyeGrx3kAREisbkJiKWxgBSRkxEokL7httPVAQPLZ6jl3hOqAUlLnHUIXUqte
MEnNqUpSzEgTFC15QBi4GWk4fnCT49Kty6B8IHs7vVQAZKVboCVvq43vqzliNdkVbiV488UMvPjo
m5zhU5mB5IXxbJMw2owOJFrg8TgKKKGQ4XWDaw35gkdfT5dy3Er6Zj9BKLRMQnb5bTtpK30qi520
jvxjKtgq7+xpNG9tfwQWw2J6TN6Voq9gLbvlTD5ccWt/L7tB/wvN2gr8Ch/ID6wVJGj2oo5hY56D
LH6BTQ1qB7N+miBWu4KUu4UqsIpe6hHy2rwvpi10EtGL7iavmmL2N07uki8qk50cbrVq2mUjSi5y
UhWM1BKW/riX1j/XVuOCLbu4Z5NZH9eGZv+1c9r+JmmL4W9r6+IT9LOoU3xfu8tf1IEYm2EcZscI
YWjhoqrtW8soeY44hiJJzMKrbMzRbJSOkGD4q9RIIPYT3hCsYpGzRzdtdlHX3VJ5G12ZWttpKzmF
mqCFMoTmYTAr6wIi16cI1k9oPpWU9CF0Sb1aW2gLtWV+oRQlp3+/1VbSx/Is96gfOoTYs72hua9o
ZkH3IKbLS/LeMmc7XRF5yTNz3OSCeil02bv0TnjrmIN2a6bKPadneJHCBpqEEpUkCekkt/bJS06W
Xirs9vCgOuYy5Zl16Vb1j3yw4q+iUf5umIQK5IhszGH3Qza03w3h/D/5/KdbyAVBlx75m7JFVODC
UoZyumADML4U+XiR5m300GUiA6VF5UKOSzffgGjAZvP0wsvlIvTT+AGc2j/cPLGadFP77oNb1Ssc
mkJopc+rvd90mmCrH/9czfXUdi1vapHmWpUK8sVhhBBZMlHfIBNZsmuZrXKQaa6Ux8vJKukWzlZJ
5DAp9v/rXPkx5I3kyuTFlcP5vucPeb6vtA7vH2OK2n5LXaGzTCwXzITnHa14MK9VxTavZStu0ELx
E3NEqEUY+i5yFpWnq4t8bsetdNTlYFNXq9Sum+N58n+7qLhbUKTm9XnhNk8QspX3fF/4NPa/LCrn
pwDrTp/2w6IaSGLVCT9+2tCAcSAwlNOf4OT7+Z///neRi7q2Om7lBz//m//dwh/un/t2tja6lSTA
78PkuStjFdlC6PcUFw1dop3hVnYphgPwkdUoVw6Cjq9s/dsyIj8imPikR6GHH6Yj9/mP6W6Vf5ze
2MVSLvY+HQWSeVHGjXoMOoKYtgA5J8bXbJ6i72RJOcbCSA1npEs5IQKO29Lvk/uAtPNfXBO7eXMd
bepxpOukVT+TYViaTpQ+GoVprtOZ0g+0WN09wD/gp6jVPcwi9lbX08CJZNHysP9ZwAfFSJZtW7ZH
C02kNWZxMcreX+qDibiYyINYdQ9HEWyAJkqv99JNjjuBhcyOopMy7ZFr6WBl3cvW+WKggUDO0X1z
ORs+Ocuu7xrlMnPAApIFHo6JX1PxEHjfYBhuIEb53Y2BcxfgVx30/nplXhdkFOAQSUEMRfkk5CCH
SzaP1r0PkxhQORS4TUHmBoFkekdQnmLkX3Akxg+UALcPtfIkj92yUypP8kBewFL7pyWZPrh9niPR
AHz//jlHbjRN02ge1OZZLm3ngbvxFAfe++npf5n418+EPpi+DEeUPFW1K5by7YRggbKE1t+8lO8w
yDzZkPXPwNCyg+dOfDtFtUJYmh+9NO1ITW3/zPHlzUud629pO+eg4NQIAstR23mqb93Hg/9CQin8
1qlAtmZjcGE6pZh9miHvk+S3cfFzVN3iyygmUo+p7RrID+7d0H2RdpAsHyfGQQUfjlixz3/JiQMo
2E1kPDWz1V82iY+YOdxK4GY0CqssXpmj/yS/wUrk/WjLIHkiRVCtdXdIjpyWkOj8y5xqfJLSFO9z
ejGnDfPkOFZFtndaY97oxUVjKvqGTUeFmpBr7fusNwV9AnTuNb+xkKzaa6pC5UIJSrDw6kVZFr74
Pr2U8Am8IDNvLnu1y26NOU62c4IOspEJ8lWwvOE9Ip/eejaFLuQ4JteNM2okwYf4e2nuJJJLidJ4
GcXjdMO239t18MpuMuSdHu3Se5EemqVfFwZIzbL7quSTcZOISre5RJANKQCSt/TkeBEWCBPMvFZL
tWWbrqAzuTFTzV9Ks7zYqkH2PlNua+kSx8+jjbA3oIj4aDSFvav6QL0g1TFdWZ6Zrl0nbh6aCVmc
ENTeV4iHjkUtzmcJ53jTVH+VxfTk9En8Ok1avUxB9t8FBv+bbeYiVtL19Ub+tuUlt8sRoll+6k7x
zYry9lDCwLZT2UAsAoIS7f00wfrvXSs9obxv0JMWsNRTo7mQvLZx3G0jzZ33jqz0hQ2v3DhdrKCD
OZtXpJU1mFqjYB/XgCOnrn2sAyCSiaOPFzGMZveGq/2EIKO4CZJkWhZ6v6S0lfTen63CnGAACpIO
zVjR+tPKdpExDpFv1j/9CrXh8eSilypmffYNmRXL+X+u+fmO/8ovKA+ZE6jVNwDWKYUupnrH2xyS
vWYYYTema1tZdz0W6NynyIEu/Wru1xF76vXQJPTRSts2HAKvpfNQBXB2qQQW6yrR7iDqyrYGRKvr
khwLxIhfCe556yIx+l2YheWjPltHKmyar5abQDAPbdXRph7xBr2nbiENacbDdhrt7jZHF/VQ2kif
y5UUp9yBAm/gIy+ti7Yy+02TOsYX01y1FSA+OGOq7WjzzqGI75EILBQKafVDQuLzUHO2RWbNa1kx
YjdBKM536UHi58WkBsRUEZLVgzZqZjd2agVlTX10zNgoxwKwrB+sidOQt3E1cHb6uFZrtwHyA24d
RYLdPPv2vWWRxKYaGcaZxq/u0SZDGKf6mduJ/V0LlGNVNTzhK5OfWG+AUpiAuMapx1YiUNGUivej
UYIC8W1viR5kfWXNAZh9Aljrzjaq19IMt3kWO99nXaFkwinnO2eGtZhzlLaNtbp6QMv7pzXH/o0T
ZtAcx1R16Lr1rQlq4s5e7T74gZ6uh6opr3Q1SHe6qwS7wR47TqZ2tLZyPXq0SgMZWf4k35XZR65z
IKMtVmrSfH4jf48Q4IBVrUmWutHbBKrG8KoIJ3gwzdH+anH0dXlkPpEl7y6seUQOMWicl5B0lHnh
ZUcJvR3G0njw7KNkC5YdYGzSMkOoJiwf3LKjBOiOb5Y/5ugUY1IhxhMxGeFGKa1uTapFfyWsvpLV
GUNdhcsKCc+b/+wxR0W+B1lfhy3EUQv0YRELyRGMDpDKHPibQIixcVn6ZaIWYpMM1DVpudkCZczG
k0daDXu1CsvnCjH7DSG2jh3bqN0phpK+eRT2bZuX7iPy4902aYmaarXp37tB/v10k25+bcN5eNBI
5l40gBS3EKM7S0tUDwLyu8kMJ7wLnLS5bY3hgdxt+aJqUIkRnOBtKroa9XqLIU+8q8wNrYeaAK8c
L/TK2Q2K1lJBYpUvsBaQQmKPdpBW76WAz++l0wCDVCoq8aHrFS+dJenq2nEn51BOttEHpXrgmFhe
Ky6cwshaZ4+FNpoUTRbQZt/yFl0XaFiif0pr1gdaYW5/GIuTBjn2Eqq4c6IO3etylRUTj4r31JhM
fMmuPRbhoeseNEqTDpU+E8TLs4duLClYEUOAmVvyLqJ5djl3ZctVULLuqGtbfTKkajHArY7INkK3
1IXkVTnuIbEe900SjHvLpdrwNBjV2bLSdHcnDWcXOePkJy2OnHK2n91BjrpQOgTD6sPasumlibeA
cXFaRZVm7XmoWHvZOl/OY0kYPxK4JY9o1Xm9+JvLeaxp/N8+rRWc5k3j+KOlfvOlRpKrQtfwS5Fm
6nVp3sbKCL6mNMxdDhXmCaY1dxkC9EmGPhgQr3MqV7bkmPCwQV0dZD5XjsvLm3bAb+vZ8Dlt7N28
VW1avpHuiAkZJ6Z7VC6R5GlddXUe66gfouhd+aq/E+JLY6NtvFFJTsz6coR6oYQHctPu5l4QCBO5
3TQuLNaUSfXplpRWtTj1oyksrjSnLq7Gd4scoxo90FAp1IsrOSc2kZ88DYZU+a7jDo511GWu/aYL
X1xniNdqC9XF2HUDamwJxcNgmJ4t37qRqHXqfa8hUHpzbZMBZY6QgLZDjehfXGtNsZecdambFYIm
sT4011ZoWUsnRi3+TPR84ncm5EWsAMPZ+ZNBLpAW8bxs+imBfB+0osT5DEDDlvMA7pbaQJCJcvAM
V7T0ZlzaQQWQ8i8ARzl2XuG8qoQLDc407jkjrswy7bb5CPBUc+38jjqf/C6h7Bb9NsXmXZYVd27S
53f1/K2xA+9GdqrBsy6rDEkLx9Kh19dJrgOdD931UHZKsiSTf29nxnCQy0WAO68oh9vInlzgfNcU
uPu66ik6PzP4S2r/c9crBMbPM+PlmdpfWhtYKLPM7y5Dr/aotpUV63VvfUd7I921gWEvvDzVNpLb
t0Pe5cT5awWNuYVWqVycSX9l6+TXHS11SE6u52ETbOuC9JR82Y2AVJfJpCGkLYTNZNer22YnX5Lm
ML9Zz91IODe5au0cXWz9/BoJlHD8Ce7pW2q0yUuUOdpymjPz1tNagVslHODXbnup+2gBh0gNwkll
m+iideUjKofDYp7G4ttUI7CpUUm8KGvSBmmEno+EsvfAApymf0jnslvrXQaVSBP0gNZJPlCmT45K
WDXq4G46peani/E0gaB45zfTabpWBQMJSio5szDMbnSFWpoqr2BytkfK+AqULevcvwCXMy9lF3ic
dtQt7VX2OqS+71uXSAaeQaJpD4XRw2es6tcn7wT4bO7302UkjHoXVuu6Gc11REZAUihYqCQsS6et
L2UXSYhbQ/WCW4SCssfYmXmPwbtQ9fF87AoyJ+MwF885itJbbw77dc/742AM9a88BEIlL0bhtrsx
49jYwzJwHk/fPeSYtEJciqym6vvreq54Lr3PkIZP3fM0QHQE56noX33yky7nGzk2yJtFNmqvPqUA
2/NnOd/8vKhc6tRtQJfkDTTd4iP/+1tY4l/bUckGpWmHnh1okEap7Ydsyu1lZ0zaRd8oFoEVtd7o
yN+sVapXH4JI0Xc5z4Kl7FKr7x4V3X6RPdQZ7bukVxdyZiumqwEo+sCtbqWD4vsglkx7OkSzBX9g
yV+jUqb6CGR9jWAfQotTFt504pIAuFrNZqitZFcapIs+9xvTBat3nhBqlF6TaqW4TSxyuozQoNVt
3iKCEucXckyuVPy+oe6E6/6kYjAm7QGSqWh5Spd6LmJsZJXG9alferyF2Fd7F+f8aaNqBxDhEJqJ
bCqRhewWGoGTf67AN1fF+r1MzkqHoIE/jzA9NKWWrlxRYrTkbFwfJLAV3mRB6U3047Kt3BN5t7Tq
bQ93omyefGTz3VFCY2s5+WQQYNogQV/DmQNz1Y9mXG5AHcDc0AaXhhEgmtuUwbTvzDkqN7IJdHfa
h4pGET3kYwTUICTdUOq5LVyX8q5J4ZkA44plIzFfQGRSxYuCstoIohIg7H0LP+Z5bIS48Ww9t/4b
v/4vc8V6QwACQ0okB4kO2yrHtqAstNdPraJJ9NdRNbPFXOn/sI5ibBbWf+8nrQQs3vw+3eN8389+
ERxsBUT8IlYpeUBGq10haxCRZydeifZ6sqKqG+5K0W3yhuqfzkHcPuyyeimcnVwPbyWryNlZLkeJ
8puztOrtFzZc3U2pmTsdXe+nuB7GKyo3vpfu1DxFaN/tVXuCk0gYI1TwdqrmphR7Yk3txCElrzlr
ac09C9m+zIYMQDh34ywwAWF5yZayfspjBYSnOgY8toU1bu9MOHlvZG9ockq8rfE+9Jz2EbyOHC3y
1r71Yc3pJtejjhYqG8Woo42SR92BBG22R9gMhSQSlXdqVHCmMVrjCzw7e8cYzF9G169zuGm/UUSP
tBNxp3vT6qJ1E9wJsjwkzIP8kGtwkIierkCiAr6A+mPZjye9JaM7xetTVzCoyNYwKs5lExnbU3Qp
UIZp1U4DhHGDRuUe3NFo6nVXZjRD0znD6xgt3dC495zEBqGmVeGG8AHbULnX8pX5V6Zq3iV7nXbB
OTPZSwUSSy2KTT3M9Vp2g1bpkQodfs0obVDSZO21zC/vpXbJPF3bFGh/tT22DlFV2o9xZoyrxjOs
67BsTeo9NetSKbrgYIVg9VvdLCjLqtxlWzjjc5X6Pwfoc380QbF0PSHNoDnD1i9b+2EY2FK77kTd
zVTsZBzFS/UbCGzHW5hLy/s51y/CDnqC2XUHyhyAzcpYjJyUo0yc1MBu62VYpSi3lw0V3q3uHLsp
cI/nbuFWCz+x28NcKeYMrhG/Kg6CdWIZw7IO82GdFKq7QLCsPviB+sOIApT7xhnRe5/z8MGWzcnW
S4ST02qdOnyOenSOAHy4m2gVddDP4g/Mu8YLGsqpGbTVlBdO2FBW7vHFhTzBWfqu/cVuq/EybGb/
tiBzcjU0JmirSrmVQ2HvORczpRMLM1D8W2lw0s5b6UHDeVuMyUtZ2dUi8YHBjeR1YiGYuMqquL4O
oN5eZirf8noikBmUPxs0ahed3duPWoLUdlW1yZUBV+QubiwOcCHx2VXoztWLWzqPluvmv/oa8PtO
iSnZhGVwhr9CHYmnwiVWWsjlaVYc3jZ+jCQV0QSopwAWgxY7uzppoPAzjZWLLOlDtEh/u7Kqobjp
Q2TO0yIp/GETFegx9WOdqZTYRUuYSO5tJNoQMFHrtV5p07ElxwLVWWdtAc0avHUTa+n7hHoper2l
jsr8pUA87EdK+yMVJSlJXlbbptK6FfpkFed4VGmd2q0pgkXyXoZvMs2+Ux3+tWePAJqVDx6W6d61
/Gc95oPO1g1dkO2HOiGyAtR7cEqE9xHdBsLCz7nmGFAQVcqqDVM0ocbMeuj6iN+V4HiEJtU48vU4
ZIL/UQ41hqKtoFBfhpoXrCmJHO+Mop7uQkUh7OBYRzkEurLbu0b7gy9ikcFpBbuT7XrNVvpKF1jY
tZbXuuwE8VRdGDoc/7IrLwq4VRgaEZaXk7y+jq8dZBnOHnlNzapZxeHpc+id+xwLgASw0h40sJ1e
WZpSXTVUJy57K4q+Bb6yU+GGeKIMwt4WvaVvefUFz6kLpFU4yJmDDzi4VceFxy/+37KmwltkLWfb
r1bST14+kK8SVjUOern1W1vZgNtEmTiPPiiNlmjZQBRYdJeSprqBoOuCAkh1KSuKGvR07mLqLbKA
BFAPjA8mJ2hUoHYBoI8y+VYX3RJ10rXP84RHGrQqZ6vkDpBWWGwI1747y26SNcWWYCiSvG5xdNVZ
/yEaOWhb2QiCLLjPE5vY2yLiwGFbq6Kb3SfDtMmtI/ZwnN2oPoDSidd91MSvDXiIQaG6foxRT3c0
cp+t7htbUCj2RVnnyZ3dI3YnXTiVotE+Ow+5zt7GMHR3FZF7eDY8x1hNgTVdyO7UUszTUYh5lF3P
bNc8d9X7Qtere89s+F/SlKcZ7cdjjO77QnZ9s28u5JK1wZ/3jcc2MtzhYFOwABZQ7W7tNGv32eCi
3NjBKq/oYGF15YsFzcg6HpSISGaV35uG962EkOElRa8BbuvuJUbVnlST2t4M4tJZNRSMbrk/j5t5
nbN3jnVKK/CVl36M3Ouk2JxHZGtMY+gSK2o8z4aUlMilPpcveadPK/7Y7VIPNGfOF2mtIX9SB8D5
0WhHyiM0o20BlfcwbcClWgvJBAxRyrQPnOJR9iYtbm7/HKqFjIwyzCcv2ftzoh4TZl++T1KEEuFU
jupVFr8pWkOrd5dPur+TJLNnzlnXm/1VlUERJA1NUaLsl9rA6VIn/OxcZrZ+lc1f45CAu6HuT4QA
8mUGQK7OVmxJE6hqNok7/EJTzd7rrmfta9FqahCriw9NaYqGwd77ZAcvCrM5yqFAATJqDexmwkRF
3jfqsh3sABDHxHQDm1eN+kRU376XA3PbBXBSIks3jBkbD7TbxnBl1mWxMJFZ3Scc3mGF+KOFtPXb
GACbf1jPMwI/hbJRnUDn/sVvKG/62oxIPeLw713lDc9+nz6OvGFgWC8QG4yXhd8oR3mpPOiLNKWd
kF8FVnI2nLrhyI4xKQBYvs/45MfrFI1L/XgeRmjcWdYonfGEqOpYAV5QViRqp2ovW3Ewl2geiv6p
ebYjhtAujdgyTnOkwU0JEC9kU14mPXIvokK7aOfZuy57s76ikmERUqOZrVNUDzdTNKDNLOTwpIts
hSNkn1CwGhdnQ5N0p7m9WOk8LhcpnTpffjJkfQ02SiwiDXL1qk+JWsBo7czqa+UglRhnTXmR1GG5
lkKKc6IUyyaO1L0kpvOsbBUqqf1gmFTQ/2WS9PId4C/8ev/lpMCqzdvSdn+SR0GmwPVgLyGbMyJB
/iWmumLl2U511NXRONTw2vDLC7VXY/Q26tzFP8KaB0cfoQOgQQ5+kagOhOLUc9yVRgKSVHMaeEKy
edcNSLYM4hFZN5l5ncPjvhj1WdAY9ccusNMnVS99YOCevrXafnqyPHsvHdogC5dpFnXXVTjZB1Uv
MjbZSfUNuqJFzk2/kGZX1hMlLjttGIN7Hpc/5UxLlBJa1azetX2BcuvYWvBXJ/0XE9oe6UGwq4br
EiOV3vAEFeFDPFonBYxci8YLTUf6pRIgullHbUt3qcGyBzV86BLzQo5Lt8lAx8oSUD3V1UDddajP
+LYTyNU+uUlKY02s9qebnmYvbE4Rheb0cp1MEMup1divUBKj/EIGlc+DMqgsY9FngwGgHTI/Ytbn
ILUXIyKdVRTDmyqst/xUpm1h1ca2SkP7OeqMNeH++aviw97UUbB1UBWlvLXCrFiEzaR+JQsEIUEB
Q26nm3AYg4hbyRlTh7o7v8kXkpMV7DaXkWP5MJjY+iNFFd6pK2m8zt0TM5TBqcuzPP/EhT02cXPZ
D/cN6l6LLnazGzud8ps5gc8aTPdjktbT5XncQCXxQvry3wp/3PiH32ms0403nyGrJkrIjGjtjxa4
e5VSnIJ3z+HcjRHdk10vcnjTiksyZs0tX+6lmdbZNYXUzi0bdmtXTpRIWWlHlVZK5HhjeXm1Ctq0
i5dzAWQQ5Ydye+orlf5VGdDDhDzCuWXD5dxmSPCOVRjeyAWpNq+uoE3aSpvGk2hdBJW/LbR2qxbl
/Es0xtQ6NfrfjX+a5IjaG+t5HKIP6utZOBY7znVf5RdilmoI72Py24OgKOrd3OODn3QeWoevkFf8
F+NAU4B8eE59Sl7I3EOk++JVrN3InMTp+C1TGymFFTtfn2/snhT3ohY8DbMyDpugL7RlP2TTQnUQ
NEqtMH0M4xJmNmDsUhC5hi7mJIhs6+p6DP1L+1KeVyqkKle97ahHv9PaI4IkHE2jLvxe76C/axdv
L4+CKoSLGABPsfCiLNsD/RGZyaiFh0QMBkmf7eUFSee3lux+MH+Yfna3tXDemA2QuHBSjjBU8xJD
DlI5zh5hlyAvlY20uDaSBitHkMAGGTUL0ufkLu2Fb2hHMueycxox3EUAIcqND0MVlDrOlSxACAGi
7m2r+36uSahhb17xt+o20mMOxvLS7bIrvYQjCb58eCtEGgMWtN9dUfyWRfNbV6Ltzl2JkPvg/D43
F4JTam7msJ1GKZFOSofSiorGspindKVFfoFEAL/BDVp4+iKpSP20YNLsnTnl5YFEcAIkfg68DRQW
305dXVjgd0rtHbxvcA74+dZxK2cTBZH16Mw+GSAwGJnePfa16zzGXmhvQBMZO2q/09uI/71FLPAc
OfWNHiiCr0HbwIPTatlRo3wRRqZxXAXwGn9px2bJiP29nFpU630tv62GTN+5xuhs5tIad0NLSUjV
5V9sAgc/7La4GGzffq0VyCkcip3gGlXLfdMRCoM403t8dwXodHLtTPPvroZfnlYNrTfXRrh2g/q2
ammPH1ZNCVVxBgHpUMzjwYHM54IdwB2kql6+isSYNMjLqJbjAdbW8ZDZxlprRiplxJAeJJRXfm5O
iVC9jLJxJSf/ba3TRJdT6wVyOEvY7ZCd7xeTG6RCaNB4TNE34cjYJYdeqBafrVLgWFrLzkgOHCLe
nEe/jFe9A9ud+KEpIB8BjqVmtvfFr1EO5uYwLpySQ+B5LJE/TmmWF2n5NO+DD3j5foGefdjt3FI3
tqWATSUU0GzdrGbz2Jnq3eliAtaz2/kge2hBKPvGSL6cQFlTDwSw07VpK60w5xd3kEzKxeRImmcQ
mVaZsoS8Q81AIKaP9Z+rVax2gnSdV5MLlN1EYXq8jCX+q+BgvWndWzcZ6m1dVO1NWsNdEUXu+DQZ
1OZ6YWV8j6t23cokoB3aK9uqgh+ajxBrXerWkxoWKeTsqnqT5062tRK1/z/Kzqu5bSVo078IVcjh
ljmIypZs36B8fHyQc8av3wdNfabW66rdvUFhZnpAygaBme43nEvDK8+UCep969gwP8YCA0O2Gg9y
qNLJwXm2z7e3vqB0wofCU9y9HSOe/McAd5PO85Vt9O+LyARpal76Etq2f5SW9LdTeCiA1JyyxH4K
oaU0664KDnoEuGesEAOZ29RkF+RVB9jI0aunK/FxduxyLaOd71RP+tyyYa/j10iZold/Ur5mkV0A
DCU+nvjyGJ3VOxnsLHc86yXfO+nMBiO0EIBm179cB0Evw/HxVfimTO1MPdjrNhVnaTo9CsIo9D1J
qw6jb8ki3B5Rsdr5aTo/TeQdNojjoi1OynhlI5LwnbXyKxo88y9H89bAlOAUZWG00tLB/y/t6oey
zPQfc2VWqwJBnDcc03Tw5/70zNpz3HpqbdxjwWEjZ47KXu3O82lgnX0YPN+5BMsnxwYcpz4J2R8q
FDmNvnTukUw395VhdhjakfI1e0CTZmuZl6ww4x227/1TH8bpxm067UubJOjtu1313SnmL0Ezd7/8
MkeGN+C7tuO/iadEwUpRzftJK+0f6KOysNGT8D0G97AuY01/lk8uMhCvipbpm47cmLEpWZkj4cEL
Um26c9164aPVUzxWhsSnYG4E38yosMnMwFHPy7YHvj8fLJySv2VKoaIDU6C1soTlSIOpqlU993Xe
PUAPZpG59IPRcjaZHqtHZ5k1WtzVmv3eLqQ2QwvBK6WdsRbe2lQgeDVpg34uQjv/auMyvNDcHK8v
zlpfGmshwUlUDxEROlJefLUw8P0dRc3MWAub7RYl13KzK4MObGEBfp4o9CjVfdiNKfckcJC8Uq11
EVv83yzLbTn0y6rJnsjW3QYkOFhm3AYmWYpJZ/mXy8Swg8/w+R9lN2FbibMaHLwxgBImbwVyItLv
d7ZzbGx/QDUcyxBEHVsMe4P+1fTYr3pG9gyjuH8dshCyq6pqZxl0dMCjgWtpO4ECoNTWH9G6RKJi
mVqbWftg2vlFBoNCUQ4o5GhrlnfONe+Vm36392tn3koabEx5qKe+Nh2lWSv6r6pPrHtpGWmxUpow
YyGnOk8zhF1JsA1VF96VoYnkWmFT3a8ci+VX3obVFy3+4lN9C1ZDOD20KNZ91/COXrdNrT1rEAd2
jVkOdxpSgCeUedU9f2D7aLRzvKlZHrwbffCvk2X5V4f0Fg45ZJLQcF+TzJmbfuXqarvpYxhRdjBF
K6XwOlTwomxHeam4cxAAOpOwdXY1XhTPM+47VNBKBVHe8uTppvmfo8dIGrrtP1zUWnldqWyd2Vbh
RpfuLitJa8uOhaIENhNjkR2qJjbvZHciAxLnoLhzjStk8zLN+SHULTh9yy5G9j31iPF3HrrHtseQ
RFTGHBEhq3kp7P7a2dWxu7oGSfwtcqi5QTwlb085hMCHDs3C/932Qi8Qb0A8lezuYoVhICl3iuPh
W4R96sHt2dp1lYFcYB1HL/M83fWRV95LV60ZHxGhuQhjRJV615jTx6gResGh123z7ISRhXtTor1l
XdEfassgtV8a6ls+Veo2wq1mL6NdSD7dMcz+JKNZVP6HOkR7L4MlnjdBbAQvRoKsbqT8ul6haDL2
GMXLtaXxEkdLgk9Tqcc5NRbtyIH0J8XL0rWksW9NSWM7Gp8mo5LG/tSUJPdf5mYxvz9Jcn8KDlWW
1sulkmVUPijHxnsf8lWcLLTPuUJ5QqpzGS4CW/C7yUFKelqc/Ugax3tQ1Sr64tSsOhaNfdcr2fqF
cbADVGS+97FzBhA7UHQZy2d1XLybRuPdj0pctgI331jUft4d10kQ5jf9Y1tHJ2xNoRqqxtGxreYZ
Vnj7nOZhvPPnRIO7Sp8cbDP4pkaqd5aWatkILDMpzfkR5kX3qLj+9P211dPxe6gMCB0aRr2fsvQ8
2wX+6TiGoG7VWq82XkCryhq9X7yNUDub0iFfWWXgvEZw7LZJPqd3qFsnd4uaoTvND1PqdNusBKIy
iCWetMsQiaDrprSM/XSfpGG5tu38CSfy7l5EDocCI+Sp5VksTSv22mPuKelaRPZybD2ffFvfljFv
eJQWy6fEW6jHJqab7m+Hy5vX5bwALTQBZwSzoW1dy0HR6tYpp+SxSBXLac7K8Bp0u4aj4iNgYqCN
eGexHePSeNd5MK79Qp3P0ozSYoOkkPU6lCiQq335zYoS891VjfLgBd5hmtwXqpKneOGJiLWRnEXz
tA/jrr7c+jMV4Iln1PUnV6TSVP2dXytw1pb5coBRYd71cXFyM6zYwnhJ4Sz6lVR0zI0T2sZOROXM
DqnOZvJ+Zq4LVwvtOaxAoCVKaegWK1PVmYLdEiuD0hWiKBe4tvHgGdX0eMV2JFPr3UkSwcw8ez/P
TbO6/heHtvbRluHOAMKHKtO/ohoPzSzdUp2prprfqQOBd1Xb8UvN6//U6A7NMEujOw1bNZlRRZb3
UBc1hLvGrA/919rLFRg+g/9EgUU78+b5OhSu/wRqzH/qkdfcwX211tInsYCDUOMs7HwvfXJAb+9L
4LUhggVcaApV48n/HgaI714l19GUSdZhV/GfUmsDCwLOiskd9vFyhjrNx5n03UbB8sSIUSbO2W/Z
eDVz3W7J+DuPNTYGjw4uEdS1e50FPX3U1Bmo1OgSVMVRuhABaRVeXHh0d7p6f41YYo0Spp1rzc3x
1lea9YhZOE9jjP1wVoUMHdeXzLAqTB7UGrmEpU3xTD/1bGQ/9UlMJTFVEL+6OoqX0ldXRTOurpFB
4Zqb23UtA9ftCikktWNrbCqp8uCN7Bjbocp++hjyJZ1qfSvzDOepv0QoA3YiQ2RfIxqVOyBk0fnU
dfE3L9KVt8rGs82Lc2S4YTWdJj0ADq93xUtlQHP1CgwjPORFssn5VVU6+7ThuNJK071aEohSvFGz
9FRqFx6O3FfS6amxtrIsa4YQhvy83FMycJ19veVuM2VcIm+zG93tER7y6zc9yDYVskrvqeZGx8bH
cLjz4kUeSmRL2caU0PVCRG1aAKubKTbzO/DVZIzRiFw1eYWcqXR+Gpd47KZIqVTB3rT14Sgh1+jG
AhKfWCFoSqc9y8Ec4bOsZjs2y5V0ZCqiyraxmFhLpy0B17DreVBM7dkcku78eUwmR2xDykIPjp/j
o6JD5QyUSHseaja+i8rRRiDbCbAcFNKR9nLAcwuoW/oFxN306j4D0nL+o18iNBPNoGWmDN6mtyPW
GIrl/Rt4nXY2Ekyk5OxvTelTSodSrpyWiedt4pAbROYp6YDD0OQ/8ubtzyNvk3MLJO96Jn3NMnAb
/VufpjtYbRTj7o9YFZ0TnRzWWNlkiNX2kMygqllb5g+dORgHnVXjneX27h3qhIW/K1sQSxkuX2ur
tUKUL+1hOuK4aZEJyKfoV+aqMeJ7+lehU/KuW2Nll/205gULxo/pGUA3LEZzHk51PbsXuGjuBluL
nN+RmW9Kz4qf5xb7IX+u1N3csCJfl0XwrDTGzFdIMT/E4OShKuGaLrFy0ILBPoBXtlbSxIHZ3YQ9
4H4ULnkGj/UDSAzjS2UNL2zO6wd9WfQsY9KSMRiWn1q/xyRymWdWzqXvxxQApjFcbpyFG78BUZhf
wayO8GqIkMNNr06aS0Rbw8MnqejvEt0NjqnT3PP40b/UqopxTlDf10vSKZrL/PH3WJk48R32ANAu
SNJaOo7EneoUVPda1FelM3dy5aLXSbkfyVvCkqF5G7Akr6viwmY1ORr2DF675LSJAnbUR9FvGvRN
GVntj24ep21oO/XJw7rjWRnUXzLuZYvAc5DbTwHMzTOehNG2HCD74GJhrh1UCM+j66IpHjcPcsA6
snmQfrYn56sylwz87pOI24RKgZOFxAkGKQi25hiffq00dHm8ym65QWk6jn1MIhUYW5BpjyW6G0OI
sWGrBvreiUcPZWiiUPtetk0dt5geQ4xWv5NJQ5gkb/WzXNpGnvvQjd28sZYCadEbZ0Ag5rkyPZwl
li4P/a6Tq/sI2dAlh26pj9aB2uN5pFDK/x1LBlldm2yzV6BYi20cKEAwo2ixJGutb3NmvGapNf1X
V29s6CjfVbN1YJ1q/TOEGTXddmrfxiFYUmGu+2iYvCaGos/uiiasT6UD9IcirHYv1y77KFpPdpiP
T6MTtg/IbPqHAIOZ7cAT8TsZ8zVVVe2de8Q/lIrDVk+3xu8K/XFRJxek2b52LUZXzXKQMzk4vbLq
Ulc5iQGWdI1mp6I4SmVsqtV0J399iBC5xyruIn+8/NuVfjUco2j4KV34CamoTlipti6TSNlKpxxM
axpXdpR9MYACPtRNsHGdNL1Ei5aydGGVABBt8g8oVJrOpreGR4ifbAjYejpAg6Nhr2ig/kjZ1rgr
7qJxsDApVsnSZO3wzaNWhb/kV3RBolNj+mhOZ0r/rTHCf7VxUB5VtUa1ou5Y3S/hKGWmG2cKojOK
7OabbU9rtLOHb+RvzP2MftNOphdhc9JrtXs1K8W4g0RVrWU6MrY807D/uhSdEr3oPsazy2XlSym5
O6OdbuvcYliDLVrLa1zR8OZaFJzkALN0xj7yWUyVxjhXDkmU4KLwO+Bvk2bnOkmi/FjB0cPNPybJ
hRxnptzcs6LXvfhdwdHx3MR99cwi7ldaZM2PrnNwNO809QHHDvficdOvG3ZGP+Kkf07VpnqFI56c
yirqtzLBmn8qPsBlIGDBPuq17AB4vnnPu3Qn86wwGjcqOhPnsIVrPqPheBBXSjSsbUoEsUXp63+z
q6xWDrosj1PcVHfXkjF+nPg6Li9fdTnEjn/2AMKepBWornPXoIgV5jFrHS93ttMQ4AO1NGtZXWep
/aPzVO0ofTzCvAdX19OLmbZb6ZqWZRLbWTbZs4Gjl4IAlHxJOUj6wO6mZydRlJN82+tfEATFIUE0
0EAoIA3NL0KZKQI/ePjdqucifIgq+4uQbaSFt8C1NWRzKJEz6A/84qocjVe9Uaj8FvqEnkhhfpV0
VVdXINgpMN1JLsuPPW3jmch+yqhFDffQYmF+zXSV2Drc2yVw5IUkIwdyj23mJC9ZNwdnuwj7VQsq
iNSbwi6qL1DoK0kryYA0AUJUL4nTXUxj4iU+q/WLPdYhtVBYITIoYcm+RCgbETuuYAdFu5k9/LEk
3Cni6d5rxrvb9eQji5jynYLe7BCF2aORkOUecnNGLDvxXrXEyo9xjDudNBc57jt0rMnML6PmWLmP
jV4epCUHz9w7Fp550qBWeo8s9fwgLct2WgyzalZXy2RLn6KN33aAJJemfPA07i3za+/myHTPaqLu
+wLfjAX3DoiyjtW9A7V8a45xvcb612S5VdgI4jTKiZ821QuISQUCaBmON12DfEMLS0ypGpipfZVh
DOIV52HB1/ECf/RVx310tDZ/q+F8p4XyVkwW/MjR+iqtPpuLk2H1+lqaXRcujqlk366xywWjsb5D
Vq+/78O5vM8VbDER92q2rR0DcYxzLAVDY0Rgn4NXht3OwsoKubVoerTaaLroFPmoH7HSgQBAbgPw
Cg8BmtD/PpqSKupq5f9ompH2EfzHXAmW0T6PLQzdzHrL1ja7oKebXhrfSi9uXZt3k7qRbum5jXVL
gPRx3yc7DdP2lYz+cY1bHAC3DL3hXt/9ETeoDWh8ZdhnoeL0rJXteIbCNzX7VqNIImX/a/7l1vkJ
fKKHdrOnwj8vD9AuZEuMbIEwOsrO8fEO2Q6WH16GOWsxqvto5aNaS6tSvQRhjXFbIt16gdDlbhzH
mr8O+XxnLeXWNNdeuqqJ3nPXG7ZurcV3hZJNm8Y1f/WL9Zqrm8MWe3M4RktTjI3iuH5ucse6ky4D
qtslCI17GfPcEDsgcdtpiu69UcC6dvigzY6nvhVQ+S8UnNNVpw/qW1llZM4UzVzLaNcY1nJfhTs7
qLW3SjUwNG0c5SCjZTjzFp7d+W5cLjVryUPgZd6jDGbJwUt798vvj+thFfJIP2WuF6CLOJTv3S9P
H5S3dPL7BzJKP8xFtH+2MGWM1bbbSFOZTA3WdAnivdWKd6cbfjmW4hwpZyvbckztjVMMlB5nM0cQ
utNslntT2a9C5G3ZdOJHiLMi2dggsDd6dzTI6wH1zyASDZhgnK2ogy4UxCN7k+XU8VpMV1oyaZ6n
USAr9XcxZ72at4Jprbew3W2SGMvnydCIlDsLRKXEf9Ve1LE7624vuQV3wu3RLtJg/Sl7IKdymMge
nFl5r6RlqOhd7OU0Uap/JtCF16tI16fsBMUtYDxX3WKbh8+mxUP3SR1d86nLMEPOdFXflWkDbtxu
cvL8XuIcr+3MSU9dO2sXie67soFRsA5qUM5rp5wQMyucyzU0b4HDlC11ZImVA5JXxc6z8gJTTj7N
ztx/UC/5MXotiZoQX3SUey6xl3Ys/0Jei2qQ6QetS9xHCQlcI9hGfEW8fC3nMVgOC6HlMNQmvqjL
VWSgc2d/saDc3rqkXwtZmG59KlPv7RRXOzgDIX9ONT/h0DmstACt3zBPTxKRxVW14/cYnAA4zE+J
ioELufX8/ycizGAnRBkbbsvVuHdVZ5M6GsCW63Eyo+hoKdrLJ7TL9ZRfwr7IjeB8RbsIjCW1eySk
TPhkSrHjsZ++2gZoNAvpp19tRIq78H+1hYVCepN3X1ibAu/xyd0jVqad69oqdkERZ688sz8m2YjD
tqb/y6thr5WZiuk4u6ttUJnz3VBqH5N0xcrOFkySK1MfOa1yl5GgvnH0/+Txawv9X/j++Gtm9SpB
np9foHLHU63e+GFpvXU9lGjTUIJfOlLJ/COTJwdAcVeVtfvd9RRlNXlB+ZL3vC0A4aBOl/pI7LtD
cMAG1XmQK8EHwnskaNVTDED5VIbaj3KY6idhN6dLF4Iq1y6x8paopUtaEipdeoc1VcOtLF1Tlv+T
j7hPwhDZSaIql2RXbyn6Nuf+pu7EAu7aOSfR9zhtneMt9zWU/KVtnu4Crz4Vtq8PAADtCMjnVZsD
b7XkgJnxXkv7+Qfv3Qjn9X6+izJTf3QGaK4yECVRCNHfT57dJiK3VKsG0hfMSH2cziGWfs0G1M1y
iMyHerKj95adgoYG1aptihjzc6N/rOf+KKzTfqGeFjjzkMZ+kR67ql5SSnn3wkOdEnRCoFPXJxms
BoQAqsx0djIx6pzogN86YNGFEMvT1z2bGYprMhc5jnzreDG2arH7s4mU6HhNW/+m/Ket9an/+h5s
DP3ad8XTCcySJ8bPdppfcwUik9OG4UUOUaR8rarC2t+6WEaFlynREDzJC5Az6AGAqVALD53ym11c
YSg7q2uzU7IYykl/7xS/bJ/H2TC76nYuNG+Dwkr8LIes5WGXJHF8cpbsjvSlxsFqgvZJGlOgpedw
sH7e5kzm8MWB3hH+l6CSsBrEpEsptXcNouFLpKdUCKDXIIhWsoAzrRLAY8djylTDF3ioBma2SUfm
bxlNpwoyiWGjJkHZsxW7W9ZyGZDLwkVlZUSd1umtf1PjrloMgcaqD1at1ZlfVCcatqAEnDvVhcuj
F0G3y8IWsGXk36MZp2/SuJ52+tjBP+rq5MGegZItLTkUaWKsuo4KhzQdI/ZOMBzLlTRllmbrj0qT
OBfp6q2w27uVC95+uYjSRjW2a8fJ7+bnWbPrF1etSN+U+rYL9GkvrpO5az36mTI8pXNSUWmcD+I6
6bfJeNJaClbSrFK4evUiXft/neSmcPWmpUx0m5RTdeZVpWvrCp19XHLBP4j7NApo0XHQ0xwQfI03
tdc0L5C27RklnD9jh6aPjjMqiesAp4SXLrQkNo5N0kCezZMQ8VZlo4Laq/JHIIruNkZ/cQeboufh
i1dK4mIYsncW75TUwEs8re3jn3wjaVN/zHYKNM+VHbZUGv8M4lufioZ8qJ9Z/3PZ22epNWadhjuq
SratFWACDvv0wxXvbmRf+jm0H8sBeVLfSHbSbblFfM78cFwLDD6dYn9jN5Adfk9Sax0z0RyDOm2O
/5wkUW6KapZMisxKW6dqP55DBwC9NiL4iu0JqfwyeakXfl6WZ8bBoNT61MM4Zk1FCLILK43C5j+e
OhjrBjPhh0KPeH7rRb4zYFi99b33ZVCC5l/ezeTuuundGzH4TepGP5eRgUkt+KdNjF/Rj+WDqcp1
B6fkhe5kCRwmr8y2lqaOb1OfYDxQAdTWxxyJPBuLl6xR+5OMzj0KQGYU+BcZrdTg1Hi6+ySD9r6c
xhaZ7zp5Zi1+lBCzapL7MEZry1kuP2eNdsp9tmwyRT487FR9XZn5wXRT43vpI6e+mFK6VvcrobD8
pXBzVFx8xzh1Cv5TMYTbze/QYWqdf31CHbImfw11cvXTVX+HxkP3cVWlHxadPPvTVXO0f3U9KZ8x
sih2epsre7KSeFiDWtXDqHwDS2WcsVU3MBocqm9Z0pHVDcP0Hk2c7IWb+EHib9PDgTDU6P86vbbH
j+mGaaUyXS7rew5cqwRKeFNs8nb80BgR4RDP6FyMPNMXaTW6bxogWQiJKgPWRjecZaC1Z0hKY9Hi
QT3xC+yl/RGIIx+qCS+fJsuc31f44yN1XEk3AWi463cxM6h/MxX/VTzOVNMjs0Vd78/TZCyGFVa0
5kbGM00JznI26/rH2a3v02wZ9lw0BT7eV+BmN5WbT/eJH3jYMGtbad0OFhD5e9i45Ta1jYknFLFg
hfkNyalTwZ60pvDI/TTdf5oW+wh7uAOZZqBS8h72RzRqPJQmdtKUAUGtY0j/eeD6Xs4b9iZeCsPo
035VOt3I9He3y8ol3OXa/w8DEhzxlBu9TDlnul9dlJQVUhnqJ2nJIVcLyqvLoByaKeixSVPNzR8D
ualWF+lLuPABSeUXZKKox7YFTJuVTO4LrFYmN0Ztcal63Q63+tdgF5S5bu1bDMxTpKXDuL5OVuqq
2cHURjpmsaKV1QTySYuJz7KwyHL+l2ojJOEhCxDpzBUng69TN9hea6l/ndn7RXIyh34H2bahTIcv
jJjDXC1gfKhZoZqFJ6fqM/1Ohq9mMtfxuozuOyjWuIelegjUP4/ZeEaYZhhkNs8AtTx77Xf0ylCF
REkZ4/bQdZUPHGQJl0CdXOWxGOuVNQ6tvZPsuqk0qH0idbCTjDvo6KlbOU2kAnteEu+3oLS3CQpz
p8Cxt/6RVkqCTI2BWVnssRueW/3LrSnS1tLMPEiM+sJpuY2KtPWtefV3jUJQ6zl5FCQ1i9x9htqa
vrnPtj00b1rmdM9xW+1LM27eyMPHWGd7X69jqr18EVPlz2BwRj/hmFITIXHFzCYwQCeMI6ukZbQc
ybgo+tDvZbRMXJ59zsTSYRnNDUyAwtDv7mQUNskb8ok9AmMMLhL08sVio/COc60MH6JcUoONuga5
zchPttfmIsz1odG1jDil+TFSRhooUP7Sj84/hbxuI1L4lav99UIyMpPlXF89s5QY5j2u1qb+w1Pd
p8m2gcLUbrkxJnQlpQknyXzMGss9xCjRrIylKQNqqnZw+39K4xaKFeob8FXnJF3jbGGeaOMxY5Hh
OwDt9c/24Ppn3SoRUDTiAXgESTCI6SNGyEsfqp9H1Sr/Rf1lLUAeVcmVM5s7xF8WAE86I97p9Gzu
kOgx3nN7/Ke0NOOhVdvyyzJpqNpmbY9t+WKV6sZ3x+JHBVZ5rSHstiwegOVRId7p7Elf1dgNV9j2
uIsCByGT3ZEzxc0F/9/mGaYOu0pEKSOY5duiGvpDP2E43yCQ1IVl+l73SnyOYzvcSL9MT2DQ5E6s
I97cLIrL4RggQ20ht4btLWJmTjq/+Z5t3/eVforVQuMEsJ8/aMlBixLo7ZK+/T3qgyp7Qas3OczL
qAQH1tiw9Bhp8UIO4xiK05tSD/D/Obn2MBQ2S8/nmAGg9LZPFZxIMmV8JFmTUgLxNeDRkEfY18P6
Sub4axeq46Nb+Zm/qkGnx4YeX6TPqihdAH859+Tlto5vqCxg/qfKeC2Wmah8srg93vpjnhgXiJIY
AVOGvPU7freZwBLNWLIHHXJdWWImuzZg957mY4X6izqvmgXS8peIxUbxycfH4hahmSiB62moIeyb
VZe+RvvgNzFUCJ+JX/hbtI30K7v0xg614uCnGrXTUUik0k/lfgIWk4f3sVn8G/X6/IONKwSqsioe
jaBX7oJYcdbUseYf/jAcx6Qc0V/G4MUwUm9XW079zdXHlQQoIXbWZVSHZ1It6rMWxA+d7NlA2oDQ
rqruRfOrHyJVAJm9YYmvZE9lTBnMN9GiaxcNg0F5TpxQ/66bgbct+9E7ImW+v/rYpwb1c8pOwxrJ
ifRb1gHhF2VmsoVmaXr/WXX2tc/M5mvTIiCRkd15QmIjAdNmwXLXO/scq9jFdJ5nXxWeyzFB47WY
0V6k5PySj3q9UazE3oXLftREWuyxUkW1ubqk8dBuO8s6wGHuwrU3+vPFQUYEiiLcP+g2f226rb4b
eM18SQCLIkjsz3sAMMn3HCmpBBNu0qMpS2s0P6WbmzGk7vP9j+jlHqXC+qJAQF0PWf2gWiH+56Pf
eUA7eKhf26bJXgwzrP5wA2DEQbHVcYJ7kK5mtILLcoFMjZVVoujq3pv07DFY3D6BrL26HT/ZVGvy
a1ei9/3BHVCI88eciiS/zgToBKo6y4s+JgWIE42yleZtQJoRCnBoZHnabiib8CFmcbPCtgjqsU6h
wMiAMknTrXDJVhJ9usOLwnjPzH9nsg1vXq5tbTuwGsSAIg25d+iT45QAOcFeZy9NS+0/+vKlz19C
okbd6uT6NsPifNsOig/3Cn0BN7HMF+lDVrRWGvdZeurB5UFasEu0ivBR6/vwDi5YfbKBmyEZUU7f
LTs+tfEQ7huTKt9bM6Agoav4vgJimPYI2UZowOrqejbi/ltYJ49pFpj/jXG01kPP/+mPHfpcTWi+
Vko5bn0bponhmNE6b1o8Os3yPlZtXMYoTSSrwDeas+eE/UvQmtZhqNRi7Zcgo9cD8NEBtP1Tmtn9
C9RPY+NZDoy/EDbKEKITslzKx0t8NfhwIW/kgcgO3C1uNMNaiAEycGUaTLazDZyRXxPv8EvmjWuU
1HltNRmkS4jv/vlTu1Z9ygp2spc+OVilh1dWwg2il/6DN1s8TjurPIXW/D2wkunR6UseuO6g7ULS
TheJuIbV7FjiNHexmiVusCN9H5sqnsV60J+dHpXq5X6U21Buz9hkHZPoiUMC/39uTTBn3Tlr8geJ
uPW7saauYpC91ztbBgbTSs6TfvAi7URePbhU+mI/mS3qtCMIPMqxejccyfOfpE8OyTL6t5CBWuEd
iHSWijHlerW4v3JYNOSj7sDprfou/AeCjrYrI71cFHGCL8jOe/gbkaCNEWt+7aeFHZTbb+HSohqZ
PrvQkmRM4vXxp4kW9ksTDsqrM6UPObr+DzLkNEgd5DrqzBKumtTb7SH3APxzLVWDxmovonwyOtlZ
eHAzp9woI5nID0GReapDlJNyDBsUvFg2sdoHmwqq8QXFf+N6QDAFfzvFze7xoZiOMuA3qnG5xbkh
oFmjUk/X2NvcoC32bW6dpYCqlippIMfnwbNUZJ0x3tdZCypDdRweuSawa7rHqNUvc98XK2nOaDMf
og6bAWmmI2BNZcxzQBqZdm/ZYGv8qi1Wsr5nmYs8TUoecLIhPl+btwX+p/an/cH1FG4QrsG6dcYy
KrmTg5lGU7Nyx4pCUNsieCZtGZp5I1Hp7F1zW8WOufe0FLIcrn9nsdsKIxhLoH3ilTQHBx4gouXO
sT+58zhj7J2Y93FeBsaqwFEFoBLvG+kMYkZqdvP3QCuKy9U0eyS1wx6o9B1M3JyncJESnpZagpzF
UkuQ9vVUemvRBwa3P+6XOTqlus0HUzkOQxAWPO9yTD7fapRD9o5fett0aeLCnG78KauOEz/iNwzi
86VONV+k2Td40YGWei5dRCG8Bk/QZdJk19VDEIXfJQiaPVroyweEiMIdC5DOOw84ELYjVX7RG5Rj
11FTWzABundB1imDVW76yO8OPawzVF/8j+ZttKj17gA4NFjnScXLYPJq+yALu0i/Q1NFf7gu64ZB
C9b8AOu9rOE+FnJOf7DqrlvJhH5ZDsoAU2MrMfg5Las/cADBupyTGhZZVSBTw+r74JPIXTmyYnR5
Kj1M0zm3ax5kfUM1FvdynAK7jZVNyV7MzE19cMmPgEcwxM6c+gf+C0WwddQ0YGofHRb+Mgahy0fI
t8j/q6HQPl4/xCjIljsWlubyNeUL32ZdvyjGoDwsf/K7LK9/h0QFvW1RgA3N618u0ymNRQfPap5S
szvGEJF4YS8yeKKIJ5J3+DGsEihvdwU8+//Rx1sC2dwrm0hxh7UBluUQOZ1BNrVUEAWL0gAKmqGU
x2bBRd6a8t+Vd455HRWc5K0po7dgm1fou+u73zuvctDoaHa+ZWKvYVjJrhxm/x9wjKzngBFBJIc/
VNtmc48ybXTUKzc+Ft1Q3euhi1dBbHqvQesAlca97qj7KVhoG+a4mbjxRaCjvq0mPOHS5CJoURmV
5rxgLwKH0VuwFahPECex/W6sBwTb6ye2id9l19OSqQC0EWRHeyirb4N9oo7Huw0F0GEjXSXemyvD
ju2jrqTuVuucvtjD78IEN6PszaZ9Yo4Pd3Cq8a2RG0vugnTYIFkbf9wGONu4FJ7y+dNtrIACZlPG
NK0OtqFawD0HfZ+FG6tykkMygYXnNa4jq8X6BemweeChWemgaVBLQhCvu6tN/QLaod1FIPSvuxk1
SoECkkuHYupX/uHajvMuugcrTkIXlOW1TybCTTpH049sEbAQKYvJ6N6n/0XaeTa3jSxf/xOhCjm8
ZZJIkVSwLIc3KK93jZwzPv3/NwPZ0Oqub+3z3FIVCtPdM6SYgOk+fU4HqFSOgFQ3j1lQfcrHuLpb
6DCcGiSaGPqKlh4hh1MB7EA0A7i7dXeZUqobiRh4Dx4AeQQfj9sZ894dYCGN6uq2DQtQ4X6NLEmm
K+q+h8HuKWl89cmhYVdze7RDxGgo+QVTDB0mvwK4yLYN627DL7VyDCiCPEW56VzFejlS9DtnGFD0
2KGdAMAtcdQHNgf0jGn9szzQAnvoY9V7kCPHtPSNErvqSQ6DSbX2Zlv5eznM66o7zcbMd9gLh2e9
aZpDPDTmSUcU7p7732A7hmS6gYYlYJyxyQOARX1fROqw1TQtvm9iG7UVbjOHYx91n6RtDQ4Upbtm
NVdzy+aaPiT3wKrH0zKJ/IB2TpC9k6iifhzNU2EpwdI1JuFBcriAjBr7rbf5+7ATwxLO5G1uOOU5
8bVkfqGeqe1huONar/jkVuDdEWxGvnMoBefSeugEQVMCxuYAoKzn2oVXUWtK/PLUHFT7Yl3fWKRZ
zpJrqhP9OtpAcYNmZvBAWeJfotD2LkhU6SiYVNTFpUcaU0UhqE6gwqAp7M4o51bl60R4G4XDDgiR
Auym9y7rOtJrqty6ckWGh4zYN0vJ08pvq03okCGWQzl3KptbWzGaG3Py6KhzGmghqSPYZpsdG8v2
d7UQWvIH8DsDDAsn3WzZs01jtPzWLz/gadtteaO6q/zmy4OaeANfi3I8LNexyAs6fl6p3kZh/umV
Rp9tkHUpTS3bgsnNbzsBUpIHmipJ/syPad61T0nlFJDt6/Rni4CEit256nqXkugcHqvJUp6stk1E
Lij7Hij6wwy+78Uq8vimgDg7zT33Rona5hKzD95PqW2Cw7BswZzSf7Ob7rT8TusxmshZ2PzZoMRC
9y5rhK0qdOqN5r5L+XINiUrtwVaQvXdgxaqSGKliFeng1OvAh1ouLWR16p4yChI33eCrj/TitWi3
etnXwYgucgfVwmFRmORFLB1cGJjBL+rQNnslCfjfnGy6uLo33AbmXJ9n4DlzVx+mNjO4JwYtLgom
y5kcSsc7W+nbCtxXvEGro1Jqn3derCDnUVRmvC67rj2UPKxvprerUy6jqYN6cpofZYCwcSYUjzuh
bjz3XnuTTQM8uH+z98HI/aQMKfxM0A1mz04cRBezT/vjTIaaW0JKLNImDwX7wYs8S2PPQHJw+CJH
b+LWEGWgmpqoFdwo75ZZ17ICz9nZel+Qt+OBV8e7oTa1xrZzlHK3OtRgiLZmkpk7qhI+SIAIHnV0
hOC80GEt0D3zJB3yoNKlABG+PEqDJQLlGb8wxV0FXbY72Vv6tPutpbKBLpAfByggWHRWjg559nui
DumG9u+V+mOdt04h9R1tyxBMql2VW7Pgsx40cIaKdr6A5O+j6RxjJYHzdaZVL7LM/E6L/W9yJO2h
rqoHHXq/nbTJw5yl7RaYyASQlXWkLaNvUC6NJF+wcVxACtPBsnz3RBdBfeeXlIL1mc0A2zrzKnWu
PMA8SIokw8GSHtL20XnWVQCrd52F3EkVX82SFMCCL87VH+PYcTcruuxTXR/ogPbbBZms+c58m+mI
sEgvpdziqnvKMjMWPfxRf9Eiy9j1ZeHu0Ovqr7Zt9VfYLoerGZt/Oa6V30qTKeyLU4Sl5b60tWCJ
XCf23ODcqmP5Wa6g+fxt5CSf0t/OzuZkt66hdC9Ip3BHL/ZQ20kpIQgxkCzOLfhC8sa/1SYNDEih
NqRfDXdrGI/yRrIvzC0b4OSD3DL4fCjlyO8Vd2NqgclLPOpttQ3gHKbZZRi95ZQ6Phxb0rqcNrGu
71WvhtF4jaLM2Nxx6zndGr1RbFcYepfr/SFHVmFrZIAcVoeeI64UltWlDbsPvUa/nSwrDq1Dm81E
z6oa6gt12mrXKsM7K5G22GUxUBYSf9mlqa1HGF5LIG1rqbbnvtehVQc1sMy/rvapp5oCVGfcrzYZ
osNRA7hH+bLaPZcEEcolGt8rgY+FZ16HNi1PvtgeOslZ7Y6XUnPMO3NWjL2fjjMspemLSRbxTxEq
wD5vQgc/se6AaL6GwkH2UhaGLUMDkNUHvhll/4LgXlxpxVlizSQijX6am9Gp7MvfTabCLYJEnkm7
pXpL1Gr6NXEFqQmTnDinyKmEdV/upxE46mZSxuo4qup1lUABaDxeJIOYtHmJXR07a+LTTJ14mSVP
5aGqovo4+sO1Fpxiqz1BHuOOPsCdUuupuvGLPrzO7Lp2rVF2b42u8LiKGd5GffrnEg3RjlBRFsRc
fks/NxEeEKJrGKUQisoJ4tB66WeN2+Db1R77WX8oRVZg7ILiMrcl6Cal2E4N6fWdtHlJLEQ/gSps
G6uKYAUgcDFmNRecTTFBaqoyKdDzNLmRfnkYApDuNN7Ap05f7mV1vM42K+82H3xab4JtEgXJhXxz
cin7cKTy+2scu4iM0SBRbFqvTC7SMVohHQrytO9yQadFh9YysRZBU57k7U4X3yKoC45+Sk/QsqQr
T5VG/J9/e1h4H+qsqE89hei7SZ2zu24Kszs5lGfSxi0KfFD/FIN2BvlzowX3zALRaBAnT9cVdFdz
oXc3c4pdNoTl86DdqX3TXYuUHschS5M/GuClbuNHf1q5Z8Pho5aP1EmaI4nc/MbWC/05ctI/ZYSd
+3elniWfoSKHiYZ7IJnzGAVfFbQ46HSxp9b/PlTFEBTGq9cz3Ndgw677I0yhOt/hyNXjvQbq/ORC
hnVT5uUAPC+lyhYZwVd1cC6WRUo6apWtDd/Y9zbRRvTD8/K5QrB8P3Wpd9anCqDAsl5j1OW2VwGq
uqnYTcVw6EqqXWljQ1XB4yB2mqOIUSrGCy+vCGxqUALSlssYOYf0EVLpC9mqRXlym3pNqOyoSeob
EIHKQRe7n8iv2BuJswn+w33iR+5roAHd6K2qT9+5yX8NkXFq0eiXqM+AAVq9uZE2eYjZrWZtn9/J
UTTrtJ82qb1vW9rqRjBV5y6KuN8o2iNyMIi6/DLJCOlEmCSjLP6Ucc9zyDzL3M0jeYat2cH8aWrj
Yym6bsamE4IJYCppHf9K+5G+jZygeqhatDQHFeIDv2uQLYkiZxukkfuFFCoke4H/F2i9XZBM53xW
apS6aUwNi3q8dH0Fg6HsYo3h6orKvBFfup82GSgPyqC/yLlrx+syd1kmgwhFrKzOJZ82usu2Eoch
ERtDUr3iP6WNHYPD3Tv9c6A5VkjHOpRn6tuoN8iONQzuu3Ud+RhRAk1qNOjz3pNFsxE8/5Edi81u
g3+4U8NtQhLwTo7W/wOU7Xyip/l7ZJ4jXS9emqqPHsy8+ZTFbvEpIV9+DADM7EDYFp/sZlRA4uY0
SIthZzXxRmdfcpVDJ7xwcxRTXnOUDZysUOFZkXUjuZq0yUIyoraf+A1X7v0y+yHNPd2Mh/FXFLRE
b6K0IX4TZbdkgSPPmz5zAbyASX5dqzOCH5L/aVlLH9VDafiIFVVG9lwgzLozszC+ab0qg4HMD09R
VrgAyvH2XeU8eogwSmcgTKnbvrgOOZyy+qsFZnFTJPlw09EJ/tyYc7DpBXP5NIZwzsTaZ5rVy/08
V+G50IIIyFjLC2WP0zfaFpZQqAJgDE1y83HqTWCgXeNzoyZuxty4TzeVqHvRrQmYOoQ8d0rRaXVz
mIKLHwE8iyir9o9FEob7cfBez+ZfZ6t3PYOiaHgcQbXv/0VcMYGC4DJ842dmqX9yx3hLVWgCywj2
W4UCYhvDZ/Sl17KnBSfvVTezM/Y/8qH5WiuIsemh74KrCNyHEr53dLNpI0UaIIK3kHUKRa02ZiZk
elvEOTZ1D4z3vrM/LEXmnh2yZXYtrKFJc+68rvkIvdCBO3uEOwezu+nNWj+4wOO+CNBSW3nBcwQ3
9cWufYpdwq6mM1f1qaqA0xbD0UA25XGe8rNeVNaL4UbqGUZ2QTBskHefiuEWXlPQwWKIzCddL0ph
3MjgqRqo0tootkhvUI5PeR92D9Jp6oeON/6l6QvkqtzwGVpp9Wz2k1twJ9Afx97hQpR76tk2zLmj
RA7ad65rpWp3Bc1L059BMtb7QFVvizrXD61BN1/qIalFA5i2iRIne7Y1a3yq8mwjnZIahzaYb1ZA
hlWaNA/cYT0H7MDN4NCXTfU5Y+vm1v30FRwutxK+bt2RG2num3Fiu+X6wcGg0WS/NOCMKUlmkqkf
Vi4R2Z5TWj0l91/8IiTGDjlEiKe3hCEy0OqzYZv0qYF8jgVSThzkPD/1uYehsGqxS0fGdFcMjfVs
2JpyN1hpiSiFZT3ndTM/QBd4K0dKhAnx6SLq5g/Sombxs4oSKKBxXLoGWYpjh8VJrqX1pCNrdAMP
cigfqQ0j2p2QsqOiGOe2up8oF68iTQmanhkbLrBzRZbOB9rd6jMwKhfiNMEOhHauqBcL/+jWsIQL
owyKFXpkDqoYS6Pexa8xy5w1Mk9tEj1zcoO2XnKX9nrfUvHmdA74PAIK1I56X8a3ppIzlB558HLL
9G41U3duVYrzYdXNd/R4IDAuT2lJprNP69HRjrP6+N79JnI5HSJH4fI4TZtl7A/GfAdXw6Rs5alf
IX+BiNcxt37JXhpDXoS7Iq0BuzU6jHqi5EWVtQwXIU05loclUp7WPY1rZjPHG9loI21wnrrNAeqC
nw0RAV3cCwatU+L51p2SrxIp9o44RG/USToXbNnq/eVY4WerM8zc6TaN86+LlKRcWMZ5io6oS9by
OYDNCnwQt/1qB/8n+TMl2btNynen6S7GqJn3ahtY93Sq5SSfyusSoTtJcEDyfdquIa5WmffrUrAd
bIFZ7Kw5Y0s/6tHJJMew8Salf3YGJ32Ii/kondLUjcXe9ezmsYrn/tkLbGhiPBqrpHMasnFfwF9w
6EZ1uPY6jWemLejDvCTcy1I3+qnFFegryQRxZqXnYIxo+9kGY+7cS5WV3gMWM5STB1EY/GBSfiXw
SngWdU+/XUKkY+Nl3XB6lYGYnFA79ogZS9axOCGhXgSJu5VDw07GXVwE9eJV+/TBtwftsYgU/dEs
Re+N85Pf2Q8heRBUjGYfQnMk+J3lsJ/bCSE+GkMHmv3h2YYKOsz3kgp6CZ1ofwGIP312Q6g6Dc3y
yUUS9m5FEYYG0vR5JZYuNUiAjNjm+wbLejYo1cW0DOsDsl4JTdZUj2SbRd9BjAlLzOIMRDeF7Q4v
ZVfWFxkg48EAAqAVbRlQGJhXbx4uUDJbH6RJm0iceFq4aQqWDgXOgu/29EAroQmnHiw6vkBiyIOp
as6xS6K/VpM8g+9o15idf5EjuUbJI20tR3RfiNWkA/U952g1yp/SJMN+TTcmEvPLA0OKXGhlvcCY
IX6y4S+kJ1QCkhcc8opmVsukOk/6pzfI5BXgnAioM4Q2MOj7dXazzF2xzklGAbbkgwFEiqxvkp8j
bdbuitKDkSQVaWHNu0uESfqlFqhXzODg5Rin6lYHq/6DS4Z2txTLfLd+fjfsDJpIF2815M+d4STH
dDT0x6ajC6cUYHhZWywrPl2NE/1tWNO3I0uNMlh6ZamxFsFyLmyE/pOqIYEMuA2ABQU1WBui6KtI
odB5EZsXtRm1aTfZbc7dcVCxg8ejQHY/bZY5WeNvYcHVZNplmZNxZ7UNsxoS4GMZFR9kBinpOxp0
0iQ+LH3V61jmomSMPMvtqd6y64peA+VYTpTuNXNFGzWAN5k6slOys6VLMWihH5J0RL5quWdfc/MT
ZFGHRBIWDZ76JFp6bw1JS2RaqKst8+BiOwLcO8nUjkzmpE1r0B9ZdrdruqeKx1dbaMVsOzVbfLq6
sLtVTDFufvk7zWa8rvF+vPQ5ZpCI2aFnHEqLG6SydV/8Dp1ZeQjJhl8VxXWukx7eN6ZWn5Cmgwc1
A/52nRBa2bsa+WkZLG3yrClIrkbjzTpdni3rNpC3sFWsD0lFUhHECg8mHxp2spfe6+6zQTWHcNeU
pYFQnRWUJPzS4o53q7iTZ+uh8r3w1f0uprZrPEGvJadekCyKFdYQI0IkTW/Ss7w2rReornU+qGpQ
HN8oI0uvcBgkcY6vIGsB3P7lQBnu54x1KQVQhJwhr4vwDhS3tQ5wcCg0H1XyJEJ3uUs/zhUcUeTR
rk4HF/+cqvoTUnRbrQ81hOHyo8jQPsvIqiE/mMzZoxyBxPmUjWW9zENQBJ5waGTupBMBqAFmHTgb
5aqdFTo7t4dUQHqVCgJ7T+Ci5FA3YYdOTBh3C/mEogrCK71mdyiG8unWM6zLoTvD+RTlZ/qdQBpB
xxbfdb5Bq0Hmzz8NbjP+4dNWeHgTpPlqfLeMl0jP54q7RQotJselVltHz81z1Y7m2UwR5oso4hRi
pCka/xb46Z+nMkYHfw9vdBvt5XCdPDVl1G9WoxdXW8AGwZ00Ld41WlGB+imexsf/xplIUnrIr51D
R+0hj/P75Wy1mU1NP5OTIhQd52i9/TZQTjb7Owp8KBiJlQaIRo6T0kyw9XcQS1nWMSTJP0ELkaDL
YNnDcvjl9TUuY9SocMQyECToHR3pZ34gjOYAWWhDV0sRfnDtP/Qi1h4lPLfUuvyg0rm5kz558Mrv
qgiQA7hhXwNkfKD1H+2QbG+7Ez3im/W/btFi2Zldhi6ceDlA2UJ6vL4UMtAV/5k8m3V3o8NvcFrt
y4x1rA3Brg6y5GmwXW269aa+Orb5/NgrovfNaK7pVGef0wxlwEgLvLPjBO3ZbYt6X8xoWZYQkfVw
42wNdMcvpWtZT/1kf4DA2flCqTUAEzO7x4F+/08IVG2aeXa+ZEU33mRUSsAdEGaDq/NyxG66TNNO
9EgjUi/CokL7WliwT8J3SyJTh+lIxtPKGcO0mAwX5HN2kwUGvPeju6W15s1pN3rhtlQgy5HGBVoH
vjl+G7pYuQEa98mgKreGiZDgQB/CwRBFc0Vtf7iq7t9rYe08kSO6uF5XPzYObKeXwI18Omky+zxn
oBuAe9EhP43xhybK3Y3hqcUeYcQ5P6loCx8WdELvT1S/RuOTqm8mGis/xU4Sw1SEmi0JV+OT0Vbu
oQOpSuqaYTAYw8bWUAcaYouSGhf3/RQbou+elG7YuUhPxRCBIS/nIuQebJKS12vySC9A6LVpqrrm
4cxg33dGfO85aXAbU7o5aaFr3YHfS258sOKiy6TeQb7pfISgo4Vx2VboDcutHY3RFvciPdnTSiP7
BYULimDyVB7iRq/YI/nRbrXJOZHjGZuqcrutj1D0w5Bo+rXnl2hFy8qzQfXD3YCGJHv7nzDaXqv0
6wBJtTStkFlliqM3sXADm8cK/MGt5J8LChSTvXA6r4R1UySY7cwOlZ0JqnlU63tb3Ul/VPlAIkPn
xzuOOzlM5zjbZ1ONAusKB5HgDw9GvS0Y724vh/KwxExdWAho4LfWbsyeRA5gktDWt76Ab6QVYOmY
PbQkKJWH/FOa++rDarCArkxVr5DRgA5VMp5C8DBvQ1+dlnmm4EQF6Ggf9LDv6KlhKG2ZmVZ3iaN8
kCY5lX7Dr5kZQ0uUBaDGQ1d5GaChP8xT1xzksNPBWVc9DAxy6DbaRyPzowc58p4gXDZfEr/qHjKt
+1BbnfISN6N3kutBlgJbWQipfjI8zk2vfhcnRREsJ+N/WP5LTDA07eeIHNrsBnDwx9WLDQBwb9Au
f06tIT+7SQQ+DDDWx8YNvw8eNP4GvcswgVd/dDll8dnwA2SNetoJg1m/9ZsOBuBCabYm3MzfSj7Z
YZV0f0W1/7V28+5qdKCuJ5dNeOzq2Tefjm/EnQzrXrHZRamRA2gEIcBvamB/9MHPw3DVw0fhCvGd
Os2/TZG5G4GSfbKpLt5aYGRvKtgevpjWg1ywVlRnb875cISte/wYhzS3iQcqVSOA/aTu0ECsxkfb
A5LtQRH1nATjsbUN+zYM7WYzpSNb2aYD7dMp5l6+nfIzId9dNt2HPO7My/Jei8+KFQ0dRHmjfrva
6jAJ9uZEFV6Vy9W/lrfmmUKPHx0X/aG11hgPdHm5s3YjK4erfSkzCu8wkWiV3qAz74FdFbsmUMvL
lIbjPk4L89kpkPNT9Tj4MyPDyA+S+WNu0oeg9Lovhm6q25ybp0dqFSCf+YqcOttMtomh6fem5Web
sDfd5wB0zz725uycVVl0huxG2buqoz8XbkUVuKqcv4IdNEbZR9hOrp5IGvoimzi38FZFJBf3bpuS
Q/TdTFs8MKozdmRkJ8hQRNA6kTxRTy9lZd4IWp+1NDd5dnJsR5WuJcpua62tnEtKWWuc9KwxcogA
7M9i3lrhk56cgtwGwMOXYWyDrQRfSBhGxldoN7l5yHfUorsuL0r0wmGeO8kYieaoEhWMpp08SNMY
Nc1lIimHYp6DmArXm1suPwF6EGVyo5hadc0LNe//VGJF/2pker9HUjGkG2syHuShpG/zomf5TQ2F
3GKS9tSZThV3eOdIsGlLk20ipIz2BNRlYrp0VF7S3sgl+SlDPIQ+tGD0HXdTusOejHh7geAqe5gE
r/8w+c2hJ9e67aIxe1gdf4+VTtUAHOgjzrKVYVqf066oJPMZkkXRM2L/WQj2nEExS0jllP4mD/v+
aDRj9ZC4JN1TmAefVEf70A+1d6q9Rs83TuXR1NCMjr9XW/XnqQxYrDJgiW1JhlIgjfudNMqgyvdr
a4sUeHFMoX1pwwT4nlZZ/rl0P9BX5V1QR/MuY4BW7s4Q5KqTxkU/d0rUIuqxGm5no/osAz2K00Aw
xAJj7d4FdRshvCfi0mmI9pbBiyRjZhopuX7l40mxcvVQ09IqblKGL3kfwQ0aZ99H6LDgBM+zBwc+
CPRIA3kbs0RI8JztaG8jSjDBGwMYfOj00efIMTvBqO1dkO4dXlwPTgbMXOjhDtfgt3NbL/rs99a0
q7yxO0qvpRtHPlvVhy7t1IfOjD8XRRR9RqVLuykdl9ZtCyHGV0JGLbobnCa4rys9Obv16O5MdsLf
erB2kpBJodWNXXFInye/H3upjVd3EXDd2LnyT6OrFAefugEsrCY6kFUreedrlda5/rd5aHMMB417
cRQAneIamsF9G0Qu+buxuNp6VlylXZ793RlkXggsSIQIB7Q57rEVs9apQ5Npt+OYfnFymGgGrYTO
HXSEJzARoREjayXOIE2lM68Jvd07hwyOhqK7QQop2awz1lXE/3dOsr9WCx+IXiPJnD7NdVseYVAr
dmXtF0eUGyHJTJL5Pmxy/WZuyviunPr2LlHL7mZEFxzOQ0hwVf6Tj2qMxLY79cO3Ms4vyJAIOtmX
CnGNYFNbyX2Zq8E3hOn0jQ0C/rk36W8Bm8yeuN70uq/dL4dG1e/RlZt2it6Zu3eOBAQ4LRXkUyLF
M2yay0S0G++NAfzeYgt63zi7sLDCcKrfO+qMTEGi1NGtfCRpnIzsO3iccgt4GgiaEiXd1ed5tbl5
XUyp70LI0aTlLo6CGTkWhhDCT5BFwwPH7XE6AQ8TYBpN978DBdf5rRejoWA3t17wkJL4biRgmaRJ
TlgvhLGZfnKDpLqRafvQ0H9EGmLDckQCkPtieboe3pNrxXnzWrlz2qda0ABZSE8WaWR/y2yVrIdi
DY+m61o3E+yqR3vunCsA2IY9oFt/HlrlEXUoH6ls3zwGgKHyZui/K3Bniw1Q9ax7CCD2iFCdVa/X
T8hL0WGS+u0jSXbYGCBN/BJkObSApvEjRgUA8u2ntB71yyDlJ/pI27wbNlWY33iqnpFRgFA9Jj1/
24qfdPm7HAtRykYzP8of+PVnfY2VjjUWtqePcrTaZWwSoSPpRmgvXTQf+iTYAdClycJ561S0Ucmh
o83RuXGCv+RoogvsA93rT22sTpfez/sPhpXFNw7t4TDL4+ztfHyKg8Xn0gu1nYF83iipYd8jDLZb
+XH9xqJjcrK9LTV+NaUvRCj61Yl6qsa6fZr7l8kK22syB5ANm350S9oWneJQBzQnbKvD5oZnU1f1
q60VZ1VuRLchit+bNZiLhesn41lCl7rCslHxCb4uiKd3cCYJbGrmgHcu9Bf80yTxUyQg9txP5htZ
dVfsRKEbc042U5E7MPE+lwATPljU9Z6DARlTb47VOxk6molHs4KiiXYffY9UrLWXb4qt9i+OPfcn
OZIHADDarW/zX61v8aQcvGYKYBCwuHoc3wASwaHSRasB5lpQi2ECc9bGEDBFiWXUnNGJj2QoHYQ4
hvlUmZm6dSGDvIEXAu0gB0bhTKvHBzq62ye1NKNT6wR8qxKVoTeZ96UPG0bUArhagXHymzrL77HV
NtWB6saAfMmv7/Vy+ypdcqalQVmdWLQKiqKxOnc/RqsdzrJCDG1tvY9ds1gKzHVSJHe019KUJerN
dQH5lebfFamdPFIC2nWooYEKclJ/l+UhkKVf2NgVJZtOT2OhWxcJmSWxFN70kmeMW1lDo5krFZIk
stk3O+t+O3+QBiVVk23nNtDcCr8fRdzfiHAddida3kUhWlyWHHGoWjeH43KfJqN1MaeCa5Y0yUOK
hrOwy0GAjvMCHag9vk1lMN2th7kvaRyLjfGuqLuionWQsT3UkHaXxUnGSdM6Q555o0olqbwOjRHd
dU5YgQOFfLwDMYUkTB5+DvPsK+Cwgdf5tX3KdOqn0cyGL6ErOvD8IHka62k69FoIuXzbRXet19+2
lWluEDmHbEgcUppmrkrv+Ic6KrXFIW3SW1judO1QHorQZN5JU+tZZMaoxN8Uppff0hqExJbV1I+F
b6J0PFC3XkoncpzU5c9xXA/5SY6dCgTVNhPxctyILqXK7FEaaYLqMKmUUEyr9780bgmZJ3yMcdqf
PCoIX8dG8JJAl/0wFrOGjh2Cyoo5Rw9/nzQK5kcxKSOn93UWk7x/mDTCzo1UQtzCTEoGvNYV/Uqm
bluV6J+oek7aPmYTCQlDcKFxiT2hOHReCmDbDpLb1RYAT4SwqB520iYXsGjROvYWXd2V2E9Km5YL
iVGHIkKDhAKNtBzkmTwEmYFko11xxdDUV4c2Bipwhp9DcoqCeXgQSi/MlQ4Zsq5SWlm6aU2Anavt
3SplM0AsUrb0+f9ceF3ECQaXNtrzapHrrM+1qpXkGBnzwzt7MrD5n8s4PlbiHTVtAUqh12V5v11/
fDs02MwMQ91dZWyn/zUZQ/oIKLE/lTTAbha9TN+Gsy4ye4feSfQ2bX2sHwxl3C76lwM9hYfBbJzd
KqBJK9cJosTyymZafWIvczSK1DouEAkJnlgQGNWugIpoQVbUQ02qwNNuZy2CYyrztE2stTpSsu10
XQ/zYEzXwtlXXhFdZaj0SfMMVugmrmgWWeMjpA91AOcsF3kZ+Bgxf3XLFcbwIJdbzfKs0Oq3y717
sHVJUPkPfCfi01JZil3POSqR8fSuOiVrUYBBn1IZIKpba3mqS0xlH4Retl3LWat3qVatY1kai0S0
0fnKXj6Q9Dr1FtJv/0Gx/T/sdNBOS61N0I9SAv8uTbKkJw/C1DYIMC0VOgg0luEK6KZtWHG0hyzI
g/tZccKP5sDulEq/cxdpRfQxqRF2NuiQOUqvE8/VPohr8yCHKLNT+xk1ayeDtZlCtuLUxVZ6BxrI
gGDxcQ3EUn09KOAuLMrJjKow1T6U1lfpWhZDUcWbuebIUWU2T/JZpRpodhKUn0Y+XTTxVOGfpjGo
oDXEEA3b6LycIs/EKcyFZ3kGF2V0hgykJY8NYLKw/tBCwz7RTvx6MMTQmrsqB4CLUfUUG6pXt3wd
D3VQ/+epDF1myQX+cbw+kozRgKZsoX3uSUL8fAqOfGA5dpxJRQqy3rSKH5yThpq1Z47heR1GwlbO
U0IzoD4+9Nrg3rwLoeiYNpslRi4h5zijEaPGgjSIWFpOkc53S0vb6pBxZIr+SAzXOKz2kmRtszzL
Muvng6tlcIiCpDnFCCGe5Nk/Df8X27uV//tS4e+eRtqEfrJZn+B/XybJBq4n/xTz22fj6SVdp9P0
IGctD7csQxvA3x76re+flnv/VN/Gv/HJqcsjvLHKR18eERUxOnul4T+e079/3LePLpeRU5ukQ89g
XXv1rLb3z+rtSv/D42cpoIf3b9Cb8ZuHfXMqn9Y/j2t95vfK8Su2pFF+KsVBng2Wlb0f/lOIjBN4
spM8++3cNWSNe/dov13qX8x9t9T6TNdH++3y7+b+i0f7f1/qt69LpyiPEHRDei5e+t8+29XxPz9b
BTWVhE6Fv73T/+Kf/u1rirofGbB/+5qsy6yvyT/N/f98PX671G8f7R9fj/VZrq/8b5f+bcjqePdy
r0vZcJJFSQCpS4fsnbuZuIG4Tuyet9bQoD0KrlwDdogxFOiYvqPdPikyby8DpW31Dn1Mr4Pwro5l
BZCseAwLxK1YBrLm1wXlMICpZwvVHmoSc4liRVPvKmNUL0qQj+ekCBToJ5zpi0uBu80j/aOHwDDw
OdW478XBi2z3HKcOzPeM5CGijZ1Nfzbd5EEsWJUaxV5mBBNgtsTstCVaBsop5CCoShblaV3AVobg
Hirnd+t6xgyDWooOqD96wUvTaPYmH+burhqM8IUScEU9ObfP8ViFL7Y7fYetGU0hMcpjyBxoO7yX
I3DwMAfSUCRHpTGTgYIzSK4apB/UwYs2BfwEh7KuhNAUZFinN6emH9T6dgQ+9Grt11MZS/qjgUwu
hjAmAlcIONyCpxmWiZ1r+8qN/zlwO+MlQ8yZulD5oVeT4NPYuu4pDGN04GsDIiOf7bUxZu1Bepty
7LdRomgn6dXH6ONIQe3B9m3wFxQ1NVEOLaB43WSg27/R2PYd8iXtKVRjWNTDSGgh5MM3Jx+3lCai
m6xGA8s3xuHegcH2HhGGU9Tn5p2nlnq0NxSoBaCaua4RJcQw10b7Ji02ATZ0zr1317YIoop1yl7w
CJPqvkXSw7uQmHzxgUGgKqUOzz7EQEoRPTtkHhC5O5NscA4mouf3tmeC3Wvh0ZtJyDhhYX9E6EyH
rHHIEAhkaNuko6GJAlQkhlXo+jfAzvUd1PLWR9tCJhOBFv/VC6/kzRwkOU1BBBsjPLoZKNy9DM4n
emWgULJevdNcHeJ+jA4yOJ9pH9BgaDnIYNM0jT0sBvriBYba7TWvD6CEVVlZ1dJ9CgXIjQwuisrb
mZOq3ch/wSCphZ6SEtzKldP/Y+zLlhyFtWW/iAhAYno1nl0u2zV29QtRPYGYBIj560+y6F3UrtPn
xn0hNIExSEJaK1em6ak1ts1qT+dyBmy2bC22tzWodlllBIs/bhe6TW1+V8Ce8OrZUG1xsc0c80R7
9DQLEolTccSLc8x7+GzHMX5lnRJ7KynTDdVGOqTmNbDPH6gWFHq/EG0T3HNZdGevDu71to/XjmsE
EADXqqcGwZp7l3Ug3pmyktXGfZ65V60fqifWVOqpHTI/jGXyEFfaCwfU7IQwtXHHZSL9tuY9lOg6
yJK3eXdMPDuH5Fj2E1yAyUMNmPgum8DzqVkgak8MXbwFxh88K55lvLYJuJFGM6vuKNswDtkGfBL5
pKETDPJJIpa0cADwLpQmnyw9AWMoSBCOaYLILIyXYFvK3gb0j90PacXBRWTyGwPG99DaIFeisggh
xjdHD9ttGYKjm8roIDPwUdWJB4PQdC61M0tY5eEcT0Fki0tRhVl5F9W2+p3w4mhSOHsYWQdqCwNR
F4lzNBuB7hzYPYzLnsTRAdv/iQ5UJTB052ytZ++DgixZBGCSGCGeaMVl9AiINnZ/jmpe0l7C9QHR
y++ykW+gWQJRz2BBgUfJelOHfNjCs1Aiaua4HMxEKehXT4V1oP7WBLBTr5IG/HE9k9V92P5qojY5
Q9X9ra+8bGdXYE4bRcCBADXXEWh4DNe8g+DjeI2tfi0aO92ng6p2jqzDG7b+lm9qBb/KVL/PEXe6
joDL3rWpfay4QpgtcBI+S9S4b1x5THnt3OzKcm5aAjizOcLuS2WG5KDCxJSzUtEQ3wzD2cXgGTxn
eMB9lwYHcEhqoMPDoeJhudOcMFuBRUE7O5bdbvu4USugruoafNuIUZmTUsLLXLRtsqnBDHLXTNEu
lKI2LmzEm1rPE7+NYE8yAHrIO37JcqFfqQQmhknQJHKAhkMDqqg8vQcJIdilqYw7RgL3XA7xiskj
3vOfOWQh7xfZe7uGrpgA5mVNZXTIcy+/MucZuurJxYUb65ozP4dI+JOb8KcYdAj3ZVpXz90EA7UQ
kHbWVFg9g0sPkd6IAQJlEDbngQzlzTMqecO2YzfEmn12QWkALADoFDHoHiYCyIfCGc21U+jaOpq8
gWPR54ckBAaDR6KZ6H5XgBJWm6Bybd8Nw+7k1vExLXv31rhej2iJyNwESqRvrZZ8q0utu0VDhUcJ
4lJ4QatsZWgaPEY5G8BIObzzLmh2FsAyD/ABR1xft+Fo/3Y1+wr5HtBvZJPHsGKgsTd5f0hdmCB4
HeePVAZs17k1S7AhFvgGponM90yU450+aHwHt0jsRcByZBa7NpWUa3AjihdHdWoFpToF5I46t07H
VpVrdnCEDM4dHXQFjcAlSykunWwPq/RjXjagQaey1pocfzbr1ymznO0AVTIfAdXD3eBC6zv0TChC
Okb6DZpMvpdouQ9CW2eflLbxDO2xeN0xEGqEXLNuQar5EIkaj609PaEKanCbUkuzldbEz0M0Wanh
3jWrvv9jDfU7sxvzVYYe8HZ1Kvagbcm3NgDDdn+BFGp/ibD+OvC67iGoHhlrWSTMt8Fef2ZZFRwH
BcL60bwDkS/IUNziUeh802oKuIXB/s5blt5ZIyyVQQjZIUcW+blHkOKma7vxVash52Ds8CUxtVWe
M+/qrBOrt6+URlSsdy0t4yq13gaOFrkwqNAm5t4KiGK+W8qGyik2oaGMNZ1FFUY86vveALvlUgaG
vGKNsMe3QsdOuQAw6zlI09+paIzflletRtkouD87b4VQlPyhESA57T0dWu8mLHGy1RDCl3hQUs3z
txzinYUX82sLb8jVTZ3fg2vkb3VjhBuTt92BVy28B0WN6SyQCOht84fasfhT1bjAVgH95rRufV9j
WQHSbaDprE4g3jyp5Zpq8wBq5tFYmjutq9OzWfbWqgV0U3FQbNrt0TBqdU1BIPQ0SkRt2sLqgU1y
3H3UleHGBSJk3eu1fenBI7nTx1hCpdizodKGIKO6V3ujU3LnlDK7RQgtBJlbHv7MQvtY5m3zmqQV
bHkZ7w56ng0PbofpkVroYrhZYec961EN0RcEFe2FUYRPoAb+kXqg1XOydriH5Hy8SVUTnwxL2bfa
dbDaBIndj0x1vz3eOQ8tNGGwmgQJeaXb5XtebB0opK0MKBk+sW44h15nfDOs3FgPI7PO6PXyBOqk
fOvmAsD5CJR5oYTUVSF7P1NO8iNHSM/ErKCubgw2DqevTkVaSxjz42ZbtIZ6sCNWgGyqdt6GyL6O
KkKgQGafDTuL/4yW+oHIL/N1dNxw3cH1c41N6M87StN3YGwDgYYAT2ME54vWJAhmZwbgZ6y6B2t5
8adlEz29Dgq1wQJLVZE9Gnpl/7YSa+M4zHiXXlf6UIzKbrodx3vdcspDIc100xRN4tcBOqrZWHw/
RSBdRdUwvzZyBSmpHuAIgNOw5ANDbVq94V2KtQi9GhrYVXVoWlwNWEMECVRWiUF/S0Ax9oToRwf0
BwKEcGUtNwa4IC6mHAKw+Uv3LswR55jhzR1zBMZjwi2BMu3CK7irAVc3sFuKoW59KRNr2HoC9PFh
YFe7MqjCs2MW2R4C797Jk0l8sKPIPZaF+GPboI3Re+1uwrqCTcEE8XtRHihH5XTophZLsyay35OE
tbulaGkWhW2z8ZIeH1nlWE+ZmfvlmHUP+ZSD9uQ7i8zh3FkNhKwis/IZYGAHyrqDfoI778do8uwe
2m7FFRoood9Ile0om2pNcU1N4FttDhP71IKKqBIefWAGtSYAKCEtgTEGIVEuwnZdDl29ShRz7zrR
ds8tf+ybWP1BAJ6PDxLAJOLNkC6xcIE+Ah686xjXP/LOADbKY78asGc7WQ2u69i6ZGq4yi7yjmF3
byEw39dj+0G6IcQF4Rd0/Rbi8hPsDXjlbCqdk/hUDH4WjsUWWqfNwWKAF8jeLV9MxwPvBQMyl7Je
n7ebXmHPHJlOv3KwqriZCLK4uQisW7WGNRyWMjkmP5recY7jEHQ3Kk94dLPsSiI6Ax9pv+udfQqG
wTNVQnv3F+h6M0BrcxDPd6p9SUEMcuzBdOhD4VhhBx8/d20KlfZgeA4cma/dSH0naCQYzgyQNWmQ
kaA8HQBQQ2ERhbsiYhClRxMqJ6wlZBvdg+E151JvohPTgNbWAsy9WNX0K8tsu3unyLWHYLAvGNPZ
m2zA/Au5G8BdpqzXeJsAq1LJ7zQ7E1hNxf1wGEX4ACmL/C7yfsssjk9tzPO73qquRlyocx4aDjRO
DcSqG/qzXnnppZHVU2GDMqRzi+vYFd9aZzDO0pLGGcGv1ibWtMpvwii+BQl7KErdOHVTjg7xkOL/
ue2R4FYu5MwgxT3huIq0OVqGCUFaSyJuIXXwPiFJ7FgY8XXSXSvI1v8wClesQgh/XPKg+dYIZm+H
vOnRB1L+OqQKeoqDdwoskW/KMjhynvT7BDuHk7QsZ6dqCMj1CWwBDvxHReY667DN9l7t3WIpvT+A
+LS6hZDDsEPMBYIrf/Yuw84aMKBXG5GAfgsf087G7wAZAk5cI+DND57br1oFii5Q7a/yQoIqN4Re
iGk047sT6BeFCfLB9QJQS1n4wq7A7guI51CGfitHxO5KGBUnpomN5toKEI0BSnRMr06hDOAWFaX3
bWRQxDW3uRTtH63tNjn2n+FKk+88vSBO2zrRoeuFfYJONSaiuLz1HSjMx7qLfBPRJT+TjK2TYDDf
Qrs42+CZx94LRPeI+Q92Y+rar4DBIAC7rd7twsFO3YBkbtkM7GEoqx8IHA32WMsZ+0iqVRq04hcU
LrpVK4pwK0yB59mU7WPfV99TUQFECqTlYzCaGvinIP2LueaAmJhgD60peQ8h1mIDXAwoxFR8ZXoJ
fgAzGl5ZBoiix5T31pTVrxq4nx9Z3N7E6CCOqczMe11AvsYrhXbf2nUGKrb0l0xq640JUWGzHXjH
BDoCVyeKnlxwEkOhz3ipItu4AN73QrmyKxUWH2m9Kkw5eRSry4IlEjrIUIXK4+2QYdWsD1CnyiL9
qeC9u9KFV58aiHes6zywoFIjg22uEMIhIWS3BuNXv53ctAc5uTi9Xz2kk29gvQws5tzL0PZWCWxZ
Wy93sGjBVK0uS6E1ZYOosddwixYrG5R+kB8Dix4Cp6A+3YC6twV8TS+770CO2u/AXMyJqeSjSjqj
9d9t9KS33x00Bh9N70OzIb/vzT5aYbxJYEds55qV/GfXBOWbrsfRJjRVfyApKwTp2xWYzFa8jfga
fwEWHgZ0FISu2+AQQZrgUvUIEAJ5X/Qjwq5QDqX3bHt2ibB3nu1K4XqvmYeIe1WJHzCgcR+6Wu25
QuRGVa2JcZhoiClFLMQa6+y7XL58KV6aYvHkgyMNFPetWHnRpOdhhjDRtIPa9JNouZs5Al0zTQ9D
omdXMyvzayIsqO0m5Tu1wA53Cn2PXKAVEZ6Yb0MWIj4DwkHXoDQNGC/Hchfl3vAYlBWk6yfash6q
gmY2yB9YaCJIFNbzbpSvgwcDl+cI2N2csHhNzCxeB2HBD1TL9eZFUzW2nyKNX9LuRqWBWZb3iQuO
4aCRwH2AcqM+eDVQa4iizddtxhCcMnFoIgyD/wSqEwtBvNJBw4dLC7R0hxuVD3SoGN8NbWzcUy43
hdpCQnqfRpAD8ywbXRHie9/NcK9pUf0+WibgZ8wwDlYUeE9F0l5Adl6/A73W+whu6c7uEDp345CJ
dejWyZsjwy0Bm00DMVYGgEJQ8WMORhfoaf+7xWihi3ZCWkcEHz6bmjBPiJ1ka8lU9CPVXhEQ0H1n
XGgbBKDaB9A75ptKNNaqQvgkNmu55beQsX6UoEG8DaCF5VptPTZOjSU9U+9MWgAEmlW5ybQcQc74
l6uBIdCnSPUCawEXfF0U5KsStS1VdDTAkHA/ep56KezoBEhKf8NWvX7J+CUP8/LZgZHzESMMQRUo
tc0kuIzB8FjkeAqhnbZrM+xLiM7rWbGqDU3uWre0TtBmzhH/CQkoRKM80MHwQFWhYtBkYW3YJr6L
UM11WPbp1h4hjkltys4FrlEHz9d0WjcYzXW6SNRCvh0alpBg+IjHsnQAIke3CfGIEKNFB6Dq4mOQ
eG+zJEdjXzQZS4QjR3jkmiVeRRJAKgOEra9UlpvQtP6Sotpc2p/baRJxPtLNV+agfROk2sgqftK8
Lr4AjmnBdpnEmwiRFFs2kRaMXRydp7ZAaMR+YXbJ1qJoj2XNQsEhTooFmFDc9alC002YCrCU0/o1
0HntA6UcWHbnlPeR+lctGJPPDg2RNtSxdHRWNrgJf2U5jHZ6kNiP4O3OdkOBDVxhcyjejiDFcEYh
f0xtEXHOsS+cFDo0hMCwhgNjzhgQ1409XkA/3GFeBatRZ4HGik8V1X9X0Bmm0C9xG79ETg1QkYjZ
swB32I6yKjPNZ+x3zF0p4U1HvOB6hHr1UQOG9qrVUeHLwoh/pb+tgvGfFqInoCaPbUc9CvMogMzb
ug7TX4JkfNBC0DWxoHvOR0wXquYteF0atQky91mUulMgQjKCpLmms+Sc53F0z9JCXfBumoNWhd9b
PUCOiqZDiK3CQbjiOxVlUVnsIw51AfRLDMyw+Am5AnFODMFPZi4b2Cqvnd30Z0GhtghJ68/QvEEe
6JEjiHztDINtF0E4C0RusKVXiKj1jRobxC0mj/E4AC3ZTgEjwgQJNC+88tExRLszQygEZQjev8YT
qM4dEF7UaUMO0gJM3ggTNJ8Ls3XWXc6NHSmhDaAsXusOdLlJ64xq+6mxPjWupsZKASJvJr24eDJQ
VxWa+95RIDqZGE+zPoAWbJreRAU6U/TYSbOqdI5UCdQz4LgKngOqrTsvP46qAMvWdKrXwosDhlpf
BS17zlot3dapSqHYgbcO4sVsO4ZVsZFWuoJKJuYrr7FOiLWEQuaUpTlM18ItuLi7KxVlYavWSeSi
kzoT94xEaJBuxOqmt3yNj515vzDpTUVhmLL7wvG6axImvm4jshSmmvypx1rtFjNI3xLqmKXBi1a7
+plPuGOODrguFIt2lO1tkRzpVK0H81yO6NpVhAgiWIvH5E5nHOzCSz5j9bgGHgf0B1P1UiFYViBg
BDTaugOtDhXHw8mCAe3ZMjAJgxMZtguWQQAVDs/CKaJfY/jHcKT2O0XwIMs1SMTVNTCxLKzObBDh
KXWAxLJUVDxmMoGTdLTDX6r7U6sCvHf/OYdnY7aBpnd11ivJDiK5tYFX3bCtK3zowqjdPNNT3vCA
iKunao87PZYlY79masjWOrfFlhCodIDTDvRKSv9bRthSatcBdbUdp9dB7QKJraXJlIUBBt+pr2nA
guZBLZ9CDvwppcRHaqnVOngleKzDtIpYurpr3EthSQ+rp7D9kXIHxgRlvsQ14qfGRkgsoe3quakC
mNzRoHcgpAeOwPDWJ52EZQi6eIMlGD57W2rAA3MAM1yuHbnzNEyy2ogCh4ODHaBlmM0ZKoZvIt4z
yeFkmlotTWvO3VUsinRHFeDJh2pfCl3MgjkQD9EeaL1KDxqv0z2xFmGp03OlcioSynmYHz1lLbSg
Sj5JgntB7ZwCRDUkzLmjtZDweHQMPMPzKWs6Sm4UiAz2tAhiPTSk+YAYUKp1mz8ZD41no/TG69BY
j1mqtYfcE4j8TjuwjiGqQMLaDs3g4COV1TocLxU7UTkdlmaUzeIEBEgqL/2lApSQ6Y6JMV0REW7Y
BO0ZDs7VLIhKZcSJi2+lgP8bVMdUtlS4EYxtNhDz/lIGo61+6OL4XYLX0/BWeu1eeA3rCkHRCaFO
gHWBQL0j9CLvqYgqqZxSHUIrQN+DMJBP9M8fZ1CTzJQRWy2ty6k1XYu1+baawteId7EP0vLIQBe9
UDpSeUL6XOBeA/4b0WzAfQIoC+PuL/ALjLseGq27hof9K2/G3WyWBOTcD0VinfOm4vcOa4BqLwzo
GDnh3QgU2YsejfHeGxEYyFtviwWSfhKNdPf50OknrQ3/VwpbaHf/r3ahFd7V9K0eQDXV37D4BmeP
vNMk+JBoQeJMfonAGoIDLUhsUfB9GBjKp9pOc8A+5/UXiG+54DLDtwLLSQTFT1n6dCCEsMEeE1n6
sPR53PpKQWaBpZGYQlAA/9cguwwut/iOfsISurZNPcwtVMu8Mr0KPdvxIuQXC86wmQF14OeoVsbd
XwJUZDVgHO6o0kxBAT6AY20HS4F6aLwawVWpF4FNDVkwONUPMrnBsVfdqCSp6+l7DnZ7qtOyDES1
ng2quRSqwCl/U/Dhy01rTpsQNwsPFPSf26O2NUTeICIVDhInCcAkXnP2KkUEFjTRPpU6Q4C51b7W
QclenW4iGExZvAkbtKqquoFFsWPlj/mTDtO6DooD0QS3uThn7JKV5vC9xDZ1HWReeRobyF9HZXzV
pXUq//K4phN/gTV6+b0RNNqudAZ7G8MJ/N2FDmQHjWm7L9g2G+5mdcO4hTpMA2KzuMqsOw8RqmsZ
x96z5GA9anADUAh/ImIlKEXBF8LjOTfVUc60avb80ZJIlpbcf+pMw+KQiAGJECkwscHu/T6DkGbJ
bQhQNtK5byqQWk1M43TosFr92wIRnJCoBP9Po/jcgk5arkEnOBroez6uMSScXXsT3kMD4QIIGEqO
WmwYT5VQ4ybQ+nwLA4gBtoihPAAaonyqtYs+uW/b4DlK0FaHPuKT4WyoiprXVXHRWye9zK0NcNMw
cDUf9cAPo4mXCHqLq9rp071D9oXSQmis0ehqa00BeGw6lBObdRe5/QkLKp9y5URhPaemSmoGO15/
QhD93xZTeVKKZiVySOEOonD9MirBRq9Daq91ABgY3OodtHLj2QpzfT903lMzpPqZihxEK/RrK4o9
UO3FFuabAaErZTsZDIob1GEGhCoWup6daQCMg9TusMK6Uf+nIjC+gbvUhN9nGTT/OAlukXkMUSsP
kpebQO/rjZnDNOv/v06IglE9LL+y/PLHSU4i270qMQG1WV4cOSJBj8puiyNlmW5CcjoXyoc7gUOs
uccCUQ35xkbPW1tQT9sUEZhEYKj1JcIrs02HEbhyFGv3Zt+bDoyRYrzXvN9zjvEhu3O79qDDCLcN
zQy3P33R6etNH39LGNmqzCo87I+Kvuua+xYTBrXgKQiUhO3F2wa+rWvf9+EWnc3wRx1ejWrIoitV
DMy6QqVVnIzBE/cyg9+9HcTVVbF28HQQIgqG5XE/lSl48w0v8/wWDDx+aSrpHsGtAN9bJuttqINP
dh2zQD9nUwiJkPHJwSICVA4sX1kh9urrVC/ZndJB+4totaCFGF/3JjE13XEEH6/tMIX/uACBD3wI
Diy4SXlPBw0ClHOqrs2dEyLG0Bzc3kckdnU/5BYsKlGAEBlRgCjSwXZujeCt6r4OoZmDYCSQWLfa
uI76qnw0VQmZ50AvnjWTxX7IefUqLewEsdCtz0kqIj+qIcwQA/YG6EeDjswHSL67oPeE4QjOpOD7
AMGgdceN4kUroKZQqp+BFYxXVnN954IoYwtIm7tyR96cE895TGwEEKu+KHY5TETrXCV+FMoBMZM4
JJnRb3UB0XMqg/BU/5AF/VMqYx0+KcislgjEFVoMrKFeV+qCtX0Rxk6+gfxDsxGulqxLjWG3GYh4
PkSVt+2dNrgbAmifWx70uXSwqB/pkAJADL7OTJ5DxP2t9SbrwcRjeS8lTCErI6mysxnmwUtsZDsQ
rYaIbMQUHHjRmlqFHJaVFtGOKyYh/hgavTy0cpBzLUfADlSY4h7LB1yjSgx35XR9ucrM1PQdI8uP
Icjqj+Cb+ptayqgillNwNlU7JqB0wDChOR2o5XLiUrY0oRSo9XNAEp1h05jt94H1NkxtAleRpf3f
SXihcCuuALp2nNDTlKemlKIybagR6PuMkON6Z3qiOHpl3x7sunhigWdul9sXSdT71QBeqloChNhr
J25OEl+ALxy7CejPJii4PVq/pGEXAG9E1sqzQs3HZFFPM0Z9LJULI9+Sj5UNSoo8zw4doA4w80JB
sNLhw6bwALpoN5qx+mZMl4YnDl7jGhiUY2EM9woefcBLy03Fowaka028d2Ks62IJ7IdvjTliBuyw
QOQvpAXy+Y3Qo6NHTIe5UVCbeCVzmoqp/dIU+0J732tQDUvaPNurCac8GFaW7ekBSkytNcIq8QK6
Bk5fiJpOjx0cETlUrXJWXgd27kQDH8FUvjx+eplUNr+ipXqpWcootRzovSzZL+0aoeOd15Ed7Dlo
GaBhAXc+XvDSTKNeQfkGqKJhvukUyM/Bh2enBCtN2gLDijteDsu9U1nYNO7fEylPT2ZpTakvp3zJ
fvrjy3lGW+HmIUeInWvSP8WcueOGekDtmOnot4jrX4NWA1ao2urTDb0uGLvz4/KilyyVLW90yWpa
AUDa8sKp5ut5nuut8wIhUyI0JXA1eqHDxVpL0H/gUMFHh/6caWr0qQAzUf03yTNAm6HM8jS0MAv2
8mhh7j5WcN+jc05JOkB5tvyczwQooZsadKT0fpbH9WmYz8n56eaVvWm9YOOYPwcXi/02xFd7OsTT
82DT7/wr+68yOoMq6LQlS2WwiP29lN7BOaxr3Z828e7mkUpjkg7NNBFQyqGgHcrTQP5Xm3+VgUoC
r2Wp+foLVEOXnX9hyIANrMrYB9IOVqDpby/vlAYxvdgvZUuWUl9O+1fZ/3mp5fJfTos8p4TJJmxX
YpojhQ7Nyb/JKd9OPYjmzE81BTbVKbgtUDVkGZJ0KuXni9CVPk4fALeAmttHIaXMthx3qkn3dPES
jKHrkW000F3O45mGKU1dy0fhS9kykpd2/yqTxhS5QV2RGi6XobIlu1yGuvSSpdQ84pfCLz+1XOZf
v9QaJhgDw+eU1WBjnr6m8+z3NUnnfiqcv8RfS6nBp1aUXBpFomzHeSLvaI799FvU6utVsfLKD23w
c5k0rAkUtmSTaWKh2YXKKEup/992dC6dlvB0Pcam2s/T6nLr87RO9/e/kvQ+BM3klAwBdQKA5315
EPSpob7dGFD+YS2C3/UwRGemKSyFQ60+0SRB+QywxQlA+THFlVAaaernZWqla/1zup0+1MtAoyZf
2i1jjCri0NPg3x70+SP/ZRx/OTfINFix9ON883b+cyh0eZgW76MP8hAw2nVwXJhjuuUwtCANFfv/
LNY+LQ8iWmDQjSwHumsnjKEqzjY2nBtbehjLzE/ZL2UmPUWg12hxpqJI39CYzSnpAh6957B+7bSe
fx8AbB99Wm1BRUhDuN806ql54DVPXQRWVaHcT2vQ+e7pParW0P4uNVNagM7vlBaglJw78/KmFWR5
taCx99RpQNaXrrUxH0Ae+vFE6B/Pr5IKP+U/XiPwfKwa+8PSmeY+9rHmpcvTzy69lVJURrX/ylLZ
vy6VmoqDNmXNp7093Rw1rRP5LQQaFnuGcj1Pt6zEDg/EAh5QvNjCJe2wAn3K72Za3dFMRCmoRnzO
yijLNnZm/AmZWR6TBlZIIPPKYwBGzX0gYGk4t6UL9p0IPhhDG8GZ0Jb7T580rIrxdVu+kvRp7GWc
jH4nJYJc4UdYAX3wc3kwlKKDsoD+Z3m9VealiRG9v3yjNQCZt0Aq3lNDrbeMNXR7sQ9CODUuPX2V
U6AK9wqhTmDkAtYYQglC2A+l8hBK3pc7mnPGKsVSRiKCfNPikVHvpZHtWQ0+RqNtY5/fhG8aWOsg
wVlkq0Ypa01NDAVuf9Ag4gM8H3iF3697Y01Pkg5YC4E7wznQXdKbmaeqAQK5YM1zH6msjIW3gonl
alvDrwhRNQec9+XFpJ2WwSf+i4Z4KqONEbc1bsTz9d480jCpvGafNDARjWN/wkIpg1XOhPqm/IEv
RrKBuRFs8tPrXu5PA+55A5KLd+ghPQPcoW0UJCNGv4YMxSHWYa6DJli6ApXtW+95bGOpoTxiocc3
6ADf6OY/7ermhfWn0nmo0XJ76d+dcssJKgHLwseabXmKhpPAM1LXexpe8yOb9pbUt+kiX+ageXxT
4ZdTCg1u26gAPSL24gPEniB5QwvTIN9KDnZoqGPBdwhxKUzyiP5aZZ3bbIe+uPGWww4ElCjC9vdW
l93gOFsZ4LLJwuDOjhM/G+ubnV2l8JwN/WoCSs/J47gCXfo2LLDvRg9CZ5kGF2ilVpZVQLjP3GtS
YXuS8gOPKjZvUudd7LyyoIFI43xZHHwpY7RboDZz8ks9Zf/vBcZ8DnUDuG+3eiKDnRLdFlFkzrxd
+j9XHzarwLudq9080TI8xvRbVUfWbumruc19YIa6PRXBo47vCc0pc5JKKU8pOtihhkYhFCywfuy2
3BxBvgE9H66szTJxzMtg6r0fS25T2tUhqXoJfVpYPz7sENRN+tgOVw2kvRE1k34agMssSoNyXs94
ox7vMafAvGj5Xhb1e+qRAMAMCDUwfRBNBDvDSLc0/OiNw9O2Mlvh7qnr1WM7N6DfTmF0W+eyGuel
It3Zl9/9V1nUeJNrVtzVLb7MftHb+hYorss8nVVduwV35ZVum65mq1DusvqvOYWu6PRKhwkp+m5G
uTFuHG2ENz/djeBJpvpPX3i67/lDOY8e+qrNw4n+oWUocRwf7Yqv60qT+8XykbXMXDejka8+LYh1
EwqYBef53K0/dcFPSbp5nuRyHdassVcKLHB7mTn4SABzsE1j9EL6xtP+V5mwqWnwZoeF2CLusj7E
7WM5CnuXKr5luYO1KfUmR6URAm9qUKfXP4Jq0iApSxNs89POmkYE/TBkKkc4fgDGW7ofdayvXVR1
zUMmgzXkafdjFU2Rd/+xWn16gvMTnT7+lKKnqAPovVJ9Df3cj2mLN3JYy1Jg2vtYKQCNdGx59oqZ
HrYgMKxNSyIrt8W+B6AA+pGYhWkPOidpodfzyIa7YbrGp+QYFDASlIGAkJ/YczBarqk19eAoLPFo
KV+DRH6KepuXOPR7nyadZdRXWO6tsz4054dEj0ZFol4XuQl6a9rVWzAkDGVyaBEtN/o8NvutCQc2
DVeW1Y8WjwGEmb/9HUwI0Kb4/mnJNQC+tkkasH/B5jzYvgdHMEy9psLDsKEINv3Dv4+qea/HCgy5
tAalbkmPGXd1jMC9PykKeM1uef6eAUdSPH3vlrJ5LVtP/wvkiOZsA8mN8pcFPu9NCjvbIc8u1CWo
N2jeMGJYd343IkhoD/0WoIEwI9Ev270jNpEDpsdPo4aS80Faq9QsnX029RhY5LxNCfWbQwH64mkB
q1X6jhkIBuoHmN0hO8/nvb/lZIimjHSsyqZJjl4HpcwKrIwgrP+YSeeborq50xiJPm4oSYV0oLdG
KQZfth/8duvMuRWNXMMD/gaVJHPe1LmC54CraUUHUCgPoL7V/cdm5zS1tlNO0Zh+BypKejLzyo7m
I14CuL6n5GyopJc/J3tXhUeL/6iDtDssez0oHmAhxu1y9WUTONQBSFnHFCyaxviI+M9sE6bDKrUz
wO5gUor0Pzx66uHw3A87a3qPoPYBiID6CU1b8yt2gMNdJaeGT+YHWgNOdtR0OuTTYQQJ3kaE6QsV
0YGXpxZqAAdqnkdXz8Mtp9MquJ9GpF1XEJvInvXxvY3u+upiIgR0HefbtuCXtmZAtmhwqzoOsBHK
6H3DRpgLFgthWu458OCg3YxWvELnseHo22Cz1ay0yoB2JtCEF+bayaUZGTuAZ/UaTkpcIs7HXaCJ
XwCz2etca7W1V4INOAQwCcZ8R8HVHsoncKda/8PemSzHjWXZ9lfCNH6Iwr3oyyprAMBbkk7S2Uih
CUykJPR9j69/C2BkKiPtWVrV/E1gRONOb+DAvefsvbbX6c2fq1VFMwsWkebFoeHjy8/OSW9HR03T
lIMZxDn2WhoV5WJrj33VVNwvYxqo6ypJO59jaTR7ucQuIaHBwzI/LxpZeQW6v4c8Q+6kOrlFGg/t
t0GZeUKEec4+xrL4lM4/W3TTD9VQmQ9Gx7miZE2PdTuG1GzHzmuLhdVHdatyhVPcjzzQOgw4pWZ8
qEqIFbObb8mpvimYPLQqcBUJBSBWVB2dgnGxk8XhhfqxM0W7pdeOStgkXyv986JF6oHYX9NPR+Uq
0hBGnIJvRmv9oqi0z2b0x4BzqF3HwyQoERWwNjWJtaXx/7Md8wP4S7zeQ/NTI1ZO8RLB0BalpY/g
c/FBmoVenSW1v8x7kcrlrNrJa9xPmJpyIpHguatuk5Tj3tT15HYQJFevmT6FYvJbLc1LEYZuNXNx
7E0bmL+RdAdBNKKfJZVGcHFYnIpFPPN6tPOErODsBLQe+f2VwYADM9+WSOEUfEGGQ8Baw//bzIjb
YswQJteLHDxzfYbtaaztaLv7vhQ4FYhsz16c8ttUYcyZndF6idv61ZAd/tEuye+7cUIhGS32xRzn
wtNjo939usF/TKOA4Kf+gvvB64GrWn1VXGC5eWPIh0Dy741cv1JtBVaEVpT523271wPHy01t9sze
mS5ZJAIvABfp2+uqqqkPuBMqJD7ypORkwZN6SLsrlvOOkB/ptSm2LKwLPWriSuxlAUNyIbahPhRO
5mZ2L8jLTPtjXg0g6OMp9cM+NX1rabCZqrFLgm94+bXo8V6dnSJHpMa3W+v0zJifrp6zuzkwBDE8
sNwGpXkkCAIfXzNpxJR50LtjTzpG5Ha2+ej0RXJDdyVwkeWipFYG/AhWm1Lbfgw6keDumBJwiJdu
RG37sZh1k7TY8iHJpEHSVvzaDRnB2V1luLWdn1IrJQQgtMhFJaEEWb0SXewq7B4Xveke26TZDQNQ
um1NKyZxm4/aKa+a9DZdF5kFFr+ZH5YSO4/uTGhxwx9oQ4rHZUmPTWlN5ykVux8GTFEEZfYpkYN2
AxC/PgLbd6epLj0swREBzAb3IDo3+9nmhLKBY/h6UE2uUi/GxWiGg2nl7akZS0Rl3Phutr9+Laog
ximkpTuzJzt1nCbXBlb5ELDWBaruN5ZRwuO1n0vCglAyZBfHKBuvsaHrGkvqHEWttj4IQqyNRh6e
I23wwspW3tPSOdskj84gOzq1C94B3KdIEBo8M+Xc6YckSQ5aWeLSNXr7S5LGT6IkQ1NZwoHUupam
ngVrYCTCAsBypbpdHYESXyH4SlEZRzL4aFVB8vO6sghp1s0ACOOKtEpTCc9ZH3pFsXxtOhG4WYa5
IBpBl9b6k2401TN+WEzpDibUiq8x781wZwWB5lZ9/3UIStKMsvSr0iQ71ZxqEBwxZYG0j3nbzm2V
9N/0uIwhZgQkywScS6ZJzz0uzNNUAxbmFC1PaS5bYoqca5R393M/d8cek583EnFwi8vtWg80oRXF
cRP6/BdTqIqb96hicfWuWACu01RNVM8gCLZLFctLTTbHGo3PBkdu96MTuSeY8OFOQy6WBPahW8cB
LShhWgurRQIRxNGuscA56F2g4hHmqXdEQqaq5ldh5DoJyE/RW5iG1pMRHWjvSqC9HtJ7x13q8FrL
fj44ede4ZomWRZKFmxaWQVOcj08U+Qua+hy0PMl3ht/laUcq1PRIqXXSLfOu1QNIhS2GHpjasSul
MXmGjvisze8sLaleI6V7F9jZbgLW9ReGv7xWMvhq3m4dcDFrOgX2bKuMqMTxSoUyDHZp4dIWcAtF
N3ZbFvSi/T0jesCp2MsJgkLTekOqMwtMK78fBwqmecklOy0tr1ewfSsYAoaslq6uCuNBhOZnx9GN
s9LWxgNp4z8HNWn3lqmTa5h6Wh3rxyanmpDE30eIzMRj5J/NemyOxvyQ67bY6ySQeLS/+JmieHZx
HGnnSi7S69SHrKo6j8uhfZv14i0eZmgQfYJ4LWizXdmUyYu5BMw3aP9TxxA0xIRW3QqT/OpM2Cdk
rNQstDk8W7ixblWh1ETIQzoWA3alBVtLTllIiuu84mz6vrlMZS2uxRQ2Z6S5P1MAEaXhTdivDr2p
XET+rW5M9QWw7nyK8rL2TaGMh1RQfDS6wbyz1kWh949NX9+UQSRPbRPh6kjljKZPfauq0MLGI7Rd
X9BsB9rpqk1KoxyR3I3RgoEwlATpZhN7NZn3XqYBatXKwvH4LePINcxvkWG+lUGY7VOnEDtH2ONe
S7rjYlalZwx6hBdvnBB7dLVv55Nzypvq0DaMyhpMfMzEjgpY91sGq4GXyPkhM6eOROy0Jy9cODs1
gZCCzbq7tfglHmvFfOmGun40I4Wy0CT9DJvNThlJ91o6+TklvJU724x2UkfppjVpu+M8aM5jZ6bH
sNB2ksqoEhpy52TyqZyG5UYSCuVmxqQ+ZiF91qCUt0VDwIOxKCNnGKF3WTVGZ0t+B0esXDojC5g3
qrA3UnXiLjB8xjaLpze2z0jLyUD4xyKxq6Vh6MnG2YGZxPNgKl+ei/g1GOfB1dpE3edBqN0aM6ms
7Tzmnp3eqVHrPCzDY6WjyW2xOSCupWpD6IQ/1HxDy6T1e4YUWTF3AO01MtLIFt5jvaJnZ5A6NUT2
k83YtVQoiMYteBmpvWQDge39MNqnNfbSR0+gcBJnp1JTL0pjNX5WK5VrkJTDtxMeY9WbGn52CwFo
vqi0G0ONjB2yHg9/P7GfjRUfSrpefVtOWBPEz9EZ9X3W98qZcKjZF7ENSrRdL7OJzN3c+YpAwmv1
gk4Jefd+PpAfrNZcEaeyOZEVgruJjC5GR8eUJDEvM8on0Sazn1OZtZz6LRE6GCFMKq5TDXcKeWGN
FuAVNuvPma7ShC6y26Zq7Tsi72ySrdJuH7WwccjtQk6pjhW6p10dInObw/zOnhoM1o0+Vud51F6M
Jhp4JfqE1d+sLgsa41M0W0jojbx9EsJsnlLGvWouk/tt08B4DTw38cfbzqFKx2tgAPmJBkgNTqJ4
YWtPlKh4pJHPy50imqs+9c0T2idt58whIyoHk0YoinRfVgqZJsRQ1FMfnLii8Y9Ryq96fOWmHyf1
0iYBon67Bk/F1+dvB2/bNOGbk+YgBsWFBij5UeuU5mQbFV3fLuMjN9oOAEedRH4XNm+TWcDXnpz8
YtaDpbqTGhKFUSbXf9q2/Wll2XLWovK8rW0P40dORpM53xKrRetiGIcDRgf1aqrddLX87e9tYYQt
HN2R0t2vbbUwv/RhkNw6aLiudaxO4EfHl18HjEMX+lkDgOvXNrPffycqHfH4gAbeVtXgLJ30ByCG
8IoQKrz2pGLvU/zY/q9tWlNjXmsR7hUyi1GCNfZhDOz2sj1iKbXlwljrsK1ti64dqSrPUud8tcOr
adu+tIr4YWjAcUhTS08Sj8u1DDLtrjfn+21tW7QGbNsa18FxW1WLZL5MCy9yPV7KOnzqekwLJDBb
h20bboL+HgvDgVH8egSHzTVJSnhwy48japE3D61OgtnHc3AEAuze10eyvrdtWaHUfpErwa7uf1ZK
b10xhFpXpx+mnZ3HLWHv5M2gyJ/I11Gix+2QOIfMW3DD9tROojFHf3vbFgxzTZRuV9mONHPIP3O3
gz8W47hCxIvgWIV4rsteexolecsMAgbPWlcnK4+fquSgjqb2lDKeeVKXJvSIwuhP2wEjk6hTsiiE
d6/Hb4dAT0kDhwlvOOmn3JTxVamc4ixm8AdZ2sTXZF1Uq7S00fOSShWr28KOmKHWyCrPVMSqlFgZ
UBoY7gdVLz0EhfpzRXiLl2uSEWNTaM8M5sadIUgA3fbyATnH1Vrvlc6iPYepWd6VU/W+HUvE0XQN
6uhjXzp+V/lY5iWqifQ209uiS36mEBswSDfRuQms9p4Wl3yakijfRRhZM4JPvGSu+qfWGNN7xWLC
v65tC6dcUzODavzYFoS6hoGVuUcgySOz10Unyz3e7+Th41GEI+24QM+7badKLO9DTc77r6fsncJ0
0ZOK07aNVK/5HK10/+0B27ZgwOAf4eD6OMKmPVAQU7nbVic9rh6nALfb+ioLojPvcyU+yt5JPBN8
3qkXuvpUdUjiVY2JWWOn4omSl3iaHM6tQeset01mbBK0vpj5YXtAMJnD7aBNbwyKxNO2KUucO73i
h7Gt2dIyETApw25bjU0+LLUednWZHGvZiDtHb8erPk6QPir5BzfH8botFjshGcboxHrD/HNb5dje
Uor44eOIubTpK6Cz1+gFHBILAF3UE1EtRBD90Ia7jZhSzuobxmztlQ/A9hW9SC96bYD4i4Q4YMPu
HpWOlLmyk87XuY5O+rJUP0muPk+FEt+NTvIerCxmh2H2rbUuzNoK3BpX8b2m0Tep67J96qvkj7lS
+NhCbeEsL0Bx1KavOHHkF1iTL6m7lQiiBorHJPJ6ryp64+pGrhztxismeakHAUyuiZ2j9dT3+c5R
vqJT1O+JW2xo0GI0n0xRvra6c+K3Ge6tQKldC7DDUIirZQOo6N7bjEinEUoXcGiL8kdkPxYD8Bfd
0SrQ0KFzVD8XLcLhUPVnQpOfeOv7RpjxQ8n1cUnlFYHn7GO+dZg6OtOdsdRil84GpJAl8exIS78O
6Wjuxyah3FAWtF8Na0eqsiDEkZprN0X6jYZXVGviH2Mv1XNYWe92m94spRPv5LLgoJF19jk0D6ot
GdsRllVSBfacpFZf1cxS9lESW/R88/S+i5XvOB6hydQxpD8LjWX0zm9DvpbB9KD39Ysu8vm5bDOF
LMX6rZpy9ZSuIRDMJ0nZJEXyJKwOZBloNAajvXSTNE0eCixjaLbV4JszngPTBPUwZPnHQhAcXCsT
XLG4WtxtOJ1pTUE8Bu3CeFqeRx2uoUX4azoVyYXMnYQRolnsRCfa/RHIaPzdAu7hqVVs3hdAMtYG
sMmwrfquzdH02s7WNTWM8LvIk9fCsImXyuF/YS2h86DX0Y2op+BsDU12bPSpuoBqL+mggOFkHBo+
idwovBgB8B+OpbxYQ7X8FIBnrDX5qAgy2s6wCUh3n90xqbIXu551f4mj9ghJQLgGUwMCWeu2OYMe
ZGgWqoSSpBWZglEwPPRD3z13gdk9z6tFzMyH67aWyYIpaaQuN9vqJEW1q2TV77fVkfCwU4ZDwO27
on9OzfWGhn/017PVhbJPpWU8bMeL2DKJqDUqWH38K0NP8300JtNuW3Xwj96Qr8Hccd0bNdz6DWOG
XcTatiBn7GLrIyW0dRPHd3gEANRvq2Y3YslD0+5vq0ThLLchFfw/n83K9fUOtu3bXp9RWZ8Xs5B3
22sPRjPxB5rvH0fMecMs3JmpUqz/quR+ccmM4mVb64Y59CM9zdxwDqL7gWS1e0QLqZsnXUHVgW3b
IhkC4Ys5RPLRmIo/46Yn11AN7wkHhrkPQfVeUZXibNX6w79s31YjnKjGsMy3Q0eRwN22hUPHSAVh
+357/EjvB429k+z6oXYu81Srh2ai7thqFif0tnFbkC3nDio/7F+bKBA6lxJBvddNifXxBNvebYeG
Mf6UZcMXUukvalMNTKxkqdFBj8xLF83Ps60up3/aNuNR2jOjBTiwHlLIxryINuIhFuIGi3H37ccq
sxOSivIxOq63H5pAreEh66iZfa2P0dpyuFDP31a2BfAfdoIkIWBu7mi4bOvbLjnP+U2MI0nm0rzo
6+LjqRAX5+4ohXXYNvbw+fCnt8M+qbPlAulWnnGrEXHK2rZJNvIYDsbyMEXzCYtlDWdn1F+w7DMO
6tWPNeL8Doz6gscucvSX1Ej29WKW1+3IRuS7JZuWj7V4rv02XpyPtQolLmlV5dN2JEngbrM081Mc
VMZLL5k46r3zsS9rvsuAyeniGPYNOKDqpcrF3oom8ZiNdvmi4MXu06S93/aBIIVRRnb2XZNV+V5P
aTfodnMtyfodDDeW6BQ100bbqaQtbQAa1Flo+fFQPSULqXZttGhXNO3MGBJ1LX3OzRFUReHB++f8
59TLmNwd5UBdZR5E6Go2QUdaVdYnp5+5BWqq+YADSdwaU3unrf7pdLbD8zjB7txWRVlKsDImgzUD
mUdCuOAEqMaDrGj7EdLRQwrG7KDMX5ukid9Dxn8enLL2wYEs6OLnT4EQWtWBH9Cr3cIULJWk2FVi
6b0iX80tRXFT4ReHtgQbJHmqRW+8c36cmFQZL4NOTSHEHxtlqfIZgT8+P7JKl6kvYmrKs5tcbGnr
oTuQENnYUv2RKsqdE2jNe+4kX+oNQzaTm9XmxPVRWNWOBGO9E15yNUIZQx2uUzQCIr0PtUC7cypO
7HVTsi62v2w10Q4YQRI3wOkFVSl4wsHlKlPrHEizXp6nsnsYnLr8ltBLxBGTC1cDruRZmdJB0xPd
rZSN5S+aBbTYqmdUg0pMdb75bJnOfR4czDxtUMSwiAmVwpvkl4WiELqlFV405E/ZjNmlrIgfz/R+
3wu72uVc+7xwGMejWoSWV5mJBBxSNvtmIrR2LILopRhScTQl9n1zHlLCMupDlvfxztROVTU2z4Cl
uMf0QCtBrD5ua50TvPbK1F1My8xe5hgsFG4kDNvraqpEvaeLaT5NMxXILuTqOWbq5yAdtEOx5P2L
BOaxazXTQBs5mk8pSF2KHeuMuUGjPjzmscye5RTGh9Aasp2ZtftPv/3Hf//X+/Sf4Y8SNusclsVv
Rb9qg4qu/dsnTf/0W/Wx+fT9b58MRvE6TlRLI1zSEqol1/3v365xEXK0+D/0mfFaJFF87K35c6aa
5w1lWi+qzScop8Dl5lISmruuT2FU3K7HyLj8IzQW7mtVLR5DLvx+mS/qx1/btlLPA2QU7I3I2+Ob
JHV0Ow5YIUxgvM4ftJ15ZexU8G+Zmhn5cePrbAsGDww68va6HdHapru98f/4yztvt0/ivaxm7nk4
aP+6+t/H3XX3X+sj/nHEvxxw+FFevuU/2n970N3T/vlfD/jLk/Jv/3xZ/rfu219W4FbF3fzY/2jm
6w9++N3fv7r1yP/pzt9+bM/yPFc//vbpnZp7tz5bGJfFpz93rV+1bf7TmbE+/Z/71jf4t0/P0Y/f
Dt/yt/jbvz7mx7e2+9snRWi/W45l2Y7BuQKaez2Rxh8fu8zfbaHpqmOrhnQs25CffkNt1EWcQNrv
jGsN0pUNS9gUpsWn31qMsh+7VNNwJNu42gie/NPf3/yf5+3H1/X/Po8pcf/1ROZVgWwwTE1ITUrd
sPlP/3wiR3Zmk8YKtCMh19hK0i9wINxgpAoWdAR9dTdOb4ceSWWvQZSe4YJ6E3eLJaVTrGbvBFre
Stqv4UwPJyEXz5hE65Y5Lr85Hr1Mmb7V83JLvKY3KMYA0736mtPIh9tVEfdlUzRdmi9TYN50o2N4
QDCuCVgUrh8RuLUlP36MQhW1OVvr4tdqNJC7ZQTw0EJwFGdn3bstuBgax4rQbOKvo4M2l8+WBjCr
jJV9R4+YdjbBmowHx8wt6rw9bw/fFqaEPOekVUZ62MidbEr3udoBpu/LZfRFY6PMUfv5vC2cFsYv
zsY/mAa9JfM+rj4HUVZ5k2o9FEak7Ed4oOceYpdXm/F7TR2pL+ydqnyh/kTsbF1HPrYa1I6bon6T
WnRxPh4lXe5MD9BzMjksCNyKES/04jwwF5mO25/bIkWeSGmJ8TQ6mJvWpBgPurvYbR3crroDGfKd
um55NNWei404RLRe91GqPZkW2n6lWb4k4WJdaJQcbbU1bqiholOm2aquhZnBZ+AJTxurp6uIBFic
U90NZfNK1FTySO4nZX6yMlutOFrkkQNEb1Ac8CK0pWyRxSrfIq0Vp6F/hAVIay2Hv6Er1LQiFSkj
phMXRac3W8gJOj0yqOy2V5s2iuZQo+kHamFNhuHGXJK9bWZfahxsJ9uc7Xu4pgayYIuMy/ox1mfz
kA40V7V8mVzqwIdsGFNXVVNUD0vwZXCq5hgxQqJ0jdirNz+nkaEf7ESc4iDsPTDthZ8SIOmGDJc9
qUXQiKfqxcnQ61pzrpMhFlFU0q3dnGQ/277W7yrpD7TNPVnmX+tqHMEM9AfL6W+NLB9eFV4HlaBH
OBB0WqgZr8Lp2KNTDP0bdktKh/JUT1zdaYrA7m2MHVzkZ0eo1c3QD+ahrvVnWqDtraIRwh1KJ3nT
ZPQexVXrd4rS7nQuKGcGyoHbyxcgCW+EKxL/QBLl2HbDro3UNwbYsJNaCgTROwMDIgiHzKCsixIm
bg3Fsw0190lzmKJX4RR3FTKKGLzayYIt6MKEhBSHNKxfrY+LycescRtTc271+dC4jTCuZqKCV+2p
iTCVoluIgGqQfLPNMChHQKsvuVy7uNJC0TDETLZ0C81U1V0qGea7RiCoSkrQMnNFNTcFyt028M+m
hiyFqEFCMgP6kA2aHSdaqpPgOYHq39oWOnCI9q5BvfuYk7VBzzbTEULLk6ioqSa1DUIuUIg/qBov
d+TPhgYWg/nAtW0Jw3Du93oM65FRanTohyDZKyvLsutxSudjeUebfO3AiOm4BN9DCylIYGafk1bf
aZOEejuZtLQUnVGyNl/tMOHsAxYwRMQk2CoSEm6/By3XGY5l6lutPtorPj4mBvRI2OsxkklzDtsL
SC/wd0LeLHZ4TLLeAZlFKZ5T1024U3gt6QwBvmLEkwzqFipYtkGqlzA1y016aftAp/i0+iq+LaN7
RUHKREozPZCI60kos6+zWjCiK2ndFK1j7NuWBrJKK8athPNqqH2+VwsnOhTTbOBWhcAdlwgSraa5
2AZBR1JXWt8kn5oui/OgUppq0LtQnHtMhxc1mrO7XszPRV7VryZykFFFsqcXwc2MkHs3lwoNSusd
trByNoO1hzNExCp3CnLdWN0JrXlp4AzbU227EHf3AayrnWDMZOeQovtJ0pGpGMLKwZ52atoEp6JS
bs3Imh7Mupsp7jW7eui1BzFHs1/otOTBHGsdldu1jbBf8uiUxLXuFcylr1KDvtqSZBjotG0LTcHC
jlHdtjOxi6vG8sCQM0YDre7WPR1VSbwdLbjEhx8aeYsQ4bkBa5zbt6Olq/dGXRn7dFIeOjN8jMg+
PC6Salw7TK5urk2iebxdBtqQpYmUgaaUazbw2s0q/zFON2Zp48MJ+PyriWINKSvESvcS53oRar45
8HUEcRQR8s73KwppeOkoUYiUw0G7LoETPyjCOZTz0Bw0sll9S2s8KxbBudRXtoZd2EepUUaVAaBT
K9d64oas5YRU4phWODHTkDO5n4WyRzcr/DFbYA02bXOTLfZIaUjTvDBMzuWghbeI7c+Dpae+OWMe
UmOqcVptGF6xzBGRyRmCIeI/TD5xKowkDrbKY0kK6tpEuA8ZDp2kNid+lvbPzkKua5VT+TQEmFAF
wzuxL85xLp2Wl3qXLA2IaScdPF2xj5NJ5mVQAR9Sf451M9xZBaAGxZaT3wfFYaRZfzHLdB/b9luY
7ZhgVTdJYlOVNOwTqOPUn8QQHyJYeK6mw6ypjV2ecFJpkh5FWrTdThDufqoGcGKiWf6o62I+hG2q
31lm8tSCY92rUwleVe/20PrQbxgFNqVlfIGdMYNI018t6pOeWqj1Ko57ETlxDqEgcUCoC6P09irA
He3iMlnuWqU5ZypdgDCL6SBbXouLDfpbfrTEM2oat7H0/jWMSS7PImrrk/1ZC9aMjXzSXdOafxpm
LfdmnGNcwN5yqwfwUJDh79t8fM4GI3DLhPtrExeMZ4y7wc7Vl9aSI1dHkoxgZwY7fpP5UNAZ1idS
dbhaU3zfqVVbQUeZX9O5HHcJQ4d92e56lbZgpWbxo8S2c8hsroiScAu0p+EdmE0vnvqSLkByUUoz
9Fq6bfSMs+o4gEQ69w633mmCSlPO4iYeaxg4Iq4BEiIcBVRnup1s8qOe28fK6E896QKHrn4zzKja
a47xzTBK6yy14KZTivxgD60B0b2n3o2MeFqHU7h9m/Mk0JG7OWXePdQz1HNBRx6TGJtzVToDcctV
5SXLYpyRNBnnSmkyH+4RRSEHjEBYYxFKOts52ZpPYTg+zMX0Y6DlCrmuPg2dLbxRFDElGAc1AgEr
5ON52z9ncktZ1C6mu1AbX8jtzP1qk8Qrq8B1W8SrVWaM29vBMoN9uq5lVVL5TUHyhl46pBuvgZVp
PrnxJhUeVhVxty7EnKEqovzSp5KRXK/dNZuL1Wx7+xgLVICrNNZO7Xt0gYZrjkA+CrKp+u6e9g0q
nHWRGgSg9/VbCGwCKVH+vMwDpPewSjmDXEmFH/TY0iFnQ6ssZOHSCDnXg2woTGOUoNB0iceIOrac
XsM8WfZFHb8pJCXdTBl62jqTbrZoT043gOolgmqf5wziTGaZeWJ/j8Lplv596Sd6oHmCqtC2JvAC
9+PY+VaW/KTak3mc6K81pFpXSWpqK9Xnlkx7Vxc2giurd9GLlygFehquxldhABPDw/ZmSZNd5fS1
DsjUHdXR9jd3To74x4/RorgaajFLa11lxgpQ96tOcZY+kkDT7/nBUyIwL3XOx9RrvIiJYGKfEU6B
GQhKcqcmd2rj8E6YZPuMqnaEenBrAUt9CAzlYNTZvEu65bRMqXPo6Sa2JHYBb9m3dDx3OsxXvx5U
7RQu93UfUIwFu4sVTz8JTfmZdUV7nw3Jizp0DEWXqtsxnj6MzoGq8vQgiXE3mH7sZocRTVtPD9bP
Dk4DPTTjmbDiihSTkjcgamjrJS8+XtBPCppDYGdmr1SrnQLvAf7UOZ1xVNgDeVtzlRJfV8irTQ+Y
2MKO30wQeIL0J5CKXjTyPMhcd4U5v20PSNWaHA4AlKpEO7aWTrnGK/HPoVS+Sif/plV65hmmdWxy
8cq8COcGrh6/UkkTjgUnwi7l/oBCfHgqZfIz6bj4CqfbGVXD77NEkjaUYBEX55DbfbevrVhFzkc5
ZGoUZ5fEfce00D4hADB97li6l3Q5IyqUhvv0DLeHyQ8aWFl01V43s2e05foOiQqXZthXiA41TiWk
zVrXlmwiNky0pDt1E8T1efEWTXDhmoxjkhJ4ocv2NkMK5zrrR2XQ4USRc3a0ZCa6Zq2k385tyrU3
ui0np6Ww1UkPh8N0MKK9XH8rAR7dXKYXRrelP43v6wcFl51qJW+dceNxXmLbD3N6IthyPCN3dJDs
A3VUjTI3PajI5cpzyNazdzT1aVe4aNq+lRPzrUVbN5bbcRI97PjWaeZBLDPM9DnIvCVtEa/I+m4R
ElVnau0XulE7PBldz7nYjeV3E9StXxutcUyjgnxzw030sWE6x8+GyOhvjUNGh6ZVtdvkyo+6UV/1
mmtkBTHUHRvwm7p5mXuuIlaFH49+EqD2EUhnbn/rGLDgbIeaD/cR2Frys+Atbwcjhn+czfuaDZ7S
Jeiod7iG8KBCMgrnKLsRd4ma6GSCLgu5a8eu1RibKW8Q/DU3Wb88LounGfmpS6o530vPaUSavBt2
z/US/WRCMO+y4rPMEuvkJPT1seKAknjV1fZEAE65+//Vrn9f7bL+XbXr8O3tX4pjHP5R6BL674Yq
Nd2xYRILrlXUmT7qXPbvCE0cyzGktFRDJSztH2Uu+Ts1J1N1HFXokumX5On+LHMp2u9r2Us4TMsM
WzMJ1frf1LlgIql/KXTZjMpM07I11UYRZhqWuRbC/qliOy9J0o11TvwIsWuVUfqLKbxGasOFvPFp
oPncUTJ2xts2lr07Rdm9EXOfhpu9ciwjzaN/snCxsww3j71UmdWzXGjT9JHFUDLx5wjCYEWpn/nF
H32liZtW52JRa3Swgr4adk5AVwMxg3JU2/d8zL9YSQuE2hmsO2VUHqsOKapja18yC0p8F03G3pHB
tK+LSPMLq7ZuSGNYjkIbaQprGHHIfzpbneP3cwNlLmu4XepT4SHvQyQ63sUp8ZaZM+2dqqIn0NAo
aupR8bv5/xJ1XjuRM90aviJLzuHUbndu6CbDiQUMOKdyLF/9fsy/pe8EDWGgg1216o31PbcK8WaJ
NWOOUZ/bNBZBnc7VSVmoKWiJkwmmQTOQxbYoDFszY3SsERX1AWL4O6m6yl0OZhGQEWof8mS8J5Cd
aX/Qz7NJCHW7LPUO68smtsqH3OweM6Ju/UrNq30eGepmavNAgZPfW4OXvzZJ8zQRcmata7Memy+G
9ZoysRymUYfttY1AQiuil3YjHlq/t3vI9CHLd4OB8goddnKDrnZhJkhpxnCIQiR++FPv9JqRbkrk
3Vurpzmw16cHaU7r6yHg+YmHHFz1bfaIoiX7KaCOxH12F5vfC6DZukhv+rgnBRGXHFrkOD4zSpoP
ffnUxcoxVkHLpmYKvBY7HCLG4mLJ+DOXybdDzcTJbKI7D3iNBAdsRElLBsY0FK+JW6sEtVIuxuRO
KCzsYTNvZlOXnN3LZZumTra1R+ZzrZPBLEfSW62i35Zub/uRRyjPZAv5XZed+tV3h9jmKkzamYKV
YchCCQdy1FKfd7d5TU2Kg3obnTXC3zDCZSo8Knpy8zMunWBpO+dl5G7dGnFiQ/5mL1ye5fNUpmU4
xENDsnLc7M2K8YfENxVKDw3eQBwZYmgV0TNMI4ckroxJ54xOc7k56spGHYYfQg60Yz7RrrmQ0uRo
yW4ZeX4oH5hgMlwpls6pFJLaKttqO6NhOHt0SAatCYWtDZztjTpMIw2DLdWF5aCNT0W+IGrAIuli
uHz0LOOUtfXWJAWeWG/jXkCG5Ln14TX0TbppgO3HpY9v5OTjJPdVFtt+AawZZmZzEmuwpFjzJ5XE
6oPeGplpHWpdcfvUHKgq7A7zGcGwjgtfIg+Ei5qpYnoaynHgrG3ae5R66VMuzCMT63KaIjMs0X/t
RKZ+Kwzt16aKyEx/GKfBI7j51bbjy9ANchtb9FHVFXmtdTVVu5pI71KxDl1RWlu7ytNN76EDz9EA
LPJf3VDyIZV+PxnHznYH30bEfSwWiu9GizKATj3jmka60uEnwYIHbTndp4QfcChDCGFaNw7Xw0Fp
rX1lxSUunG7xW+RPgKR0kMWxjpRfX14WfBtYIIjYLlTiDHQCOVAwL5iVlihs+v7SNbTlTXLazMCo
lxaF/aZ3iNTGk7z4Mo9HhHcZDy9exFbJH6bBiC8yRio8mG4Iu6T6lro4h0lrniN1JMuSboZgjZ5W
1PJ3wql+TQvnXRXwitCaYHkrWFdxN4aJ272RqmycCuT/SGOOUig/Tk62fMuM1iPi2DX6kOybZLpp
blmeCCNBqZeom2EsXgB+l0PdNT3XCdabtH4CkPUzBTgw9cyXkYmVcEg18+XYSfxJ9lYvrfrUwy+S
r97QY2ghCum7i8kqeEM6+8k9C9wQGxUvhy2pzs06gm8LYg3rk0MCIgmd0byJZ+0+wzqK50U9tHb0
UxVx4Drk2w5CFztkF69U6OHdbet/VQ3LjKr/1BHNcoQcr5mXpnSP6COsMXvdpMNu0qUnRMrpNEGv
5HnHL2W0S8tX1bUyCl8yf3YigeIYdSArrQOni6dPO0d6Y2/nPlYQexcY3TkIbWSdYt6V56WviOql
jG8Zpk1CF5tbieI4l9QCxXG/z/AD3Jd9d2eqLjkvLLn/78/+868mKEVdJ/VC3akeeXE4frurWMiI
Fw7mfxTN3+fpQF/EjDGYiRMrbZr077LcZan1K8R402STHETcJzjVvG8Ycvhm7aNXxb+hSuQ1Ub3E
V4XqwT3pmAD69GhTpwivmj7BjOtrMLe1dZBUHJZTRsEfAyZcS0ERhs++SSh+7H6y2/KEWDFPdod3
qPYyWlcbCI3IrvdubzQ4CJV/KrB5wPrhUOaGWd4q9G9Dk8a91Kp6D4vxk+htHyqWTidv/7hEpfU+
xOkjekUsu5ZtnfEsQznEOdljSRTGTYXHcXSPI6EHvq1PSdhbCc1wyrIdcjzm7qTwdoGWH8YOFcAS
z5AkQhj7rjZeYhv3L6qNg43gYjPO6rADkkZn1S9oPOxqL3JpnivPOUQebfRJjrmuBhj0bbauWeNF
Kww6jieA8jzm1eta7dcd7EPVkz1ejIdIXRTieIV6iBVjO1UQBuiQmcZRTSCNrxjkRXdpuvG97ijr
sQwND1itkGOGHrM8aVEErddxaKsr8ywhzPRolI+629yZeqpsqp5Ueg9yc5Mr5fSYR81tHAvt0VwG
hiJQvXbO5yBCKLgftXbXWNxkyaidiqJIafM16yNdJ4GCFnZnD4MBb6S1YJU01LpTpYRR9u7M5Lvo
qpYSd0uUC2mv9oYbJ905SgcCouC41fE3h5z22WLcedoo9SR2utvv+7TJ95U9RNdRYQ1cce1UNtr9
0rbzTlGtC/pNKAmoTLjNme/RUaeb7Rwu7Qq4KButGMGLAc5EluuHKHYWvEeTFkRDvKYGILeq9PwS
9UKDAkLJKzi8sHD3Z0+dXpyWzM7IbPwsdiX14qTPu7G0TxhOH/POeYAgZu9rXZt9QE5HGnQCVnpM
Mq3xbxoikIlVOypNiV6jpG0GpmbsXO0ag4sukxOIEraq6MjTiBuKdUozIZAf6K5lCokchBHT0qkb
Va8DO3ty9LHaiX7gF3K0pVOUD17xkM9Jf4wq/dY0VLrBKFVRNl+lvTw50pq29dLQvp7OkEFdf1eO
RBOzg01+XhZ3gPDeDQGQshgfXq7WrJ/arVKMH2WVZxCHPGwyAcXrLvEpjdgWDOQkNePbJqndiwaX
sivqcassdv+RTUIP53TaRFSHsS2Y+oVQ+SQUY51to4krHevq3pxAsKx0UMOuKeSWV/xIW+/0bi5J
t5ldq6BBtKpCVttjpLbWluIuamy2k2MUt1bR3SAt1HOmatUzcsvArOnVLiYTV+Mvp5z0To0cVM+Y
NNRWPldiRP8atWTGZuABVMsxyhMCntbeltwraGytmg4Wq2nUZXa4jGV7LVpyhwqgYZ1FV3VotoDx
0Qkc3lCLWp/cMmofqRx6aZa6fe7camvgqrlgY26PIoBRP6V1QQ5UjkLLFeq3RvaNW6LgJPXBCcau
oOK3JwQ4o41haykYzHJuRFwFr5CL/9JZAbAbze36wAAlxHNVTJdcqjgJNQbwWpke1ajEgU86A2JM
XknQ21NKvS92WTwDgE2+URTfo7AWEjYO3ogwyXKd4eoq8kvkNDXbjglJrVG+ZOAEiyz3Xtigds7V
WBif5qa+l25h7tVWQ2gINEz18jOxurxYpQ62l0E0uZVDTrOr4t4fg0rxiALOlBFJ27hWO4CVwXU2
YS+HJIiqpjjZidm+6Eimfa3WzItqjD1JzHEH+AHFanGrGiP7r5OxUXTDi61433pmXMZRfwS8X1uF
egMYD/IJMUKnyDdVUM+t8SLsNHfW3jAYBWitDJZCtd41dnq34JxGmJuLbbpY9yzuyJkLNbQMT16G
uDlIZuwDNRJfpPG+V17G/W6VZ5SKnGyYyb2aM1RU5bjmueX9bGKFZgyT+8HYzmy6s4/qi3cgxbho
QEdOwHLHQk+Y6MfmgDDtpbWbh8ydje90TK4xJRc7awXq7Fy9c6kh0MhE6+32vVe8+uBVor0p2vgu
RFO8G2SEhqrlLoEH28WyvGDfmtPnWCQ3W+oFZ6bR2FgDZvi4NHbLIl70xlLuxARvw6wzUp13KBa9
PbUio+kuWgNnWQvddqnoZvNKuKv5aGiUlFdNP4eoAgY/bs9GbZPPk4hsp1TqxavUV6HBATvCVSnw
8vV1BCZ8QqVxrXqPaNvw7JzmwuTFJJGH9oeqwfpCzn7pym0xqzo3g4VkwqqWu2Jy7pvcftVtd7kb
jdVqV8VeQDrIuR4XZd96nbnBGmIsFuXk7Wc3iHGT2vkTRiLyYZL6BefHmr3TuHddbryaRbpFJUg5
X8ttgpl5QDs73Gui7I/KMBLvY86fSC9OZHkOgW3ShmuxdSj23F2yelkOnZSXRF9z0ufUX5TVvpq7
4TxB9I7mGZk6vbVd+sLgPuDntIezG3NIzxIzI1q8ZAuI7AhfEmlKESicv2RoCYY83VpR867glLl1
xknXS0z53C5TL+OL0ZD1QNeSZHV0F7DETnPvvLnrAaOTw7xqe/++pOQk1APfobmACD3hKBOnZULj
sHi0SsKSLmjm8QL5ZgyQjLmStJhFprvJXRgb0ARtY9pBWGPKL9fo9RPnD/1GNN2wsWJo13Q1/c1K
c0ElutIZ2gicrXHfRZF6ktLFcFmmYVOSXK8PSFKbMeipSzia9YQvZ41jU/sLhmEs88ljaZT62Wzl
60x1kOrACiipFe9l0Xo31RvP6lSw7hXqwdQq+dzL+SPuZy/IF1UchBUVey9p71SFMThJ1tC6wpWb
YpYUo+RZdpS5e6txtVRWBChRV09dBu9h3HkOFwfB15RcLqjYVQtLesmmhzXzl8obSn/aLg8L1gVf
dJxz8XWZO1qHYNFyQt0tCEacDb2v/9hCU2midZ4oDe6Pfx+0Mbo2ayhZerMoi9uAkdCvODJ4TjpS
1BYLFnZTswJU6d30XrWpSUXObEJJ4q/PZ7OHHk7mc54Aemi1Um70sXN2hSZYdNPlWV8tTEnSLj4R
PbAnV6uT9YNCEEc4lJDBGikK5epVt+sVLRopfZKLEpiA936TYheZ9IjWLLP41GcGW1tQPRN3+AQs
AQPDhFrMPNakBgNWOTo2KtFoLow+dnLKNT31x/byT1eMlLmRCXNuYpX2c3qYM2fZahU/Y2SKfbNm
66VrFu1A1ILOOxfL5lTpLZSYnteBKtPiQG1nGMlS20sqp0j2lmfVuMmlHSEqaaPHx/VAkv/edWeq
AGN7Y6E8ZRZSn2F5t7XAJF+hWN6kkUm35PTDY692aWcfRA76FpXNoTNWnSTJCBuk+QZk3tnTteJR
aA/KmNnkN7nf/ei9l9TSg5JzfjLt8kSWGPQxDC7ATFztCVTSg2aMccifXNcog1RNGbVH92JEHGGE
l3wqpvfSzOsxcEzjcFbuXdo2Gcx2ekXaN+oRL3QxkMhEo8gc1QHB9i2cTeUw5y/EMR3T5Y3HrLNz
zY9mOZowMMV31U9fyGNofWpxZeVvjktt7yKeHJf2HDpEeC9ERpiXsFFs2dPZSyKGh0ZAhWO04+vO
fW6wRYBXIlUw4Y0Nkuuz3Kl25YDYiHZDAPUqHkeOr8Ag2sxbZxvecLLoBK39Ao9gkI/daX1Uwk69
oEksuq7Hu3rq9pPQqORMymeIyWzrCMM7QpIcUzGR1xLlv7G+q0qKDSabtNli8cWojYjQKz1sERCM
qUxJk3BxJQj2fXI20tK+NM3UbnMhAk1v7xQGt6CsiGzPqzBRflLRuwAzigsRFV07xbJuJGaGXkp5
RaX+Or38ZVclnqDg8EBDKOttvvaTL899vVwHEuRCxZzGYORwxx4XWnnCzUuUAXyiTeNLEqhdCryL
lqRs5nQflbTGe1yczMV1rGmvTu3sMvWBSMHlMKT9GAxaQvBIOm7HUlq0Lk3a/Sjmz654VCVhjS0C
dIK/TKOMTxCF5NS2t7pUniunF9eYXIugSFV4vGw+ZQP2yzS1jrPePyYETQ2NrtwMUhz7jHy8pSHI
zbMn31E5znP8Hu2xC8s5l0GRbTFsDn5lkrSPXQwwLR1PwhnIUbIjBJnVcC/mZDOYKjFeTMVhMehb
kVLL6BIghncEKCHeVUnxT8m4/7nHe5TvCuYzJTo5CnE5Ntx0IG06N+cktfzKiOhp8oiSwM+v0VJY
xygxBa8oLabzTKW3mRCIBU77i6ZMC9X5NlrIuawRd4C01QeXliGabK6gAMWmMtTXeJYqDGfzrE3d
W7a0PxEqMnx8gbD17oOkvlmau9kw4l9SYPazGoVmLxy/mm3gJMqIgZUtJbQyE37O64+FNrwDGPhp
i6beGLND6cUJPZHaexRrpzZXdkWqv6HUGnxKp3MoccFg2xaQ18LPqkn6rlo+0s98UxLnXq34cxnv
9tKJcO7tE+pEUvVQEYFEJUlPi5PKAjGMirKxcrLNCoCdumKL8qRJyjXtHl0aTyFi4M9SH0yYyo/6
hwBNZ+PF3ZvLhg1JcOmpIwijmB9chmK7qN57H9HioJXdG2FOSuB4+Y2Ugn2lqRjtJEBsM7m/Xde0
sIBZYBbe3dgOPwvdexsyCmhqNo17b9GfFQQch15+WarK9SPIiSLX7A0gB99ZvBHqOB4cyRO3COLJ
Y7lm1WRkm9A1TewQ/l/OVWRyfCWT+T6UdH/27jsqKh6Dl33Mpfkd5QlLVsX/a+Q5Ua44/9LQUhgf
+mh4iAfB/RU9qULY2wVYyVYViVQwucTFPNzRzfzCxYHnMY5ukVDfSw9RJqjoSbdH8pvQQ+R1QaKY
d8wLLpLRky+pyiyLAOlkD+Y2tZc9B/bAafGpJkvzgAVqX0wLzelzMHRYe20wsYq8m9QarhY2lUCW
NB7p1eeUEfFkEAjAmv1bTfxY5yGVUHpCSKRGh336mQ7LQSjZc2fWbxBfl8blexE3kV9qQJXc2B8m
3ZL0SnNQkDXotkZmHG7EoC6Zuh0nvY8GdtAkyg5JRvTZ1HxmTXT70xglw7LpsApyasdQFNoK9WeL
En3QW+mDwj0qNZ3zyXgGg+mZdABTm/jZLOafGO7Ep/aZR941h6zvrxIjJy53oBwDtgGTWqCYvDia
pqOHSeCREYeSJmJ+dlN97NsH9LP5Rsmrt9oUny2XQMiwXGNH1Y5DXL16s/UjJTrNvpyvKlN2aLlR
YJj06szFr5kVR8BLcbfENLe2V239w4g8AXEEf4bCHivMY5omVGj14VufCKHLsz2SwAsU82aNqx3n
Ym/TLLUVQviO3l9T5ok8/6g891hqOr3inBS5bq+GyqAHLz0sEbhFwQOyVugD8GF0sHhouUYtw3iu
UvlSz8s5WyPbyp7eUIqU9Yizf4XZVj6qinEzLSR9ZT2Q/Sh/teJHkxGDCll6dqGlu4YxW8/7V7Vp
sZLwlsUKInY6qXnf0HnQbeI3mjhNA9e4GU+sOIJIVBMEjkrRS+mW8FcYXJb+DoADoVghIG1cc8ep
QCNsYXpMhvJQJA4IWvHWzD2tqm317Orsb62O+gDDbOj8CRGNwGW88rXJsmHxy32m46AxNyUDQN7Q
hQzmeoAz/Zayoxp3KGhHRuWSjtqLgrnWryaAVBAj6anRdhhHps9U5c1WBW+NpoQp2nZes6IKhLC+
qg5kIstpQtVR+kOfBklaH3MDrGekQmsykgdXlkEy5HFAvdyj7VV8p4aJZ47JcAExlC2z+WI3SMC9
/Nk2wan0VjwiK3/rjeExdlCeFsMKSGLQJ7abGtviaMfDl9HkuEXHL68QZ6mgG3Etj1gHZwk76no2
mm1uVbVlYHNX5XCw6EsYa3QoSjMkSeYsM+cmkwx3UPXPeU175SUS2lXqaGVxKMC71c6Giq2UWMQT
l9yJDsEjg4dKg1PphHY9/ANMOmsFYoxoP87yWvbfS4POYYSCJTviq+Yutx3nFtXFR9ubP9ioz+nA
nCisg9NQ49Zl7CoG6Vv0MYWkUQE5QlaYJokIcR9Ek8uxxcqfJYlPrho9IfY5mw57eKmvjCjSnXXJ
MYX77Rb6Z1HHYH44qJD0+TR9PRZEumgjtHFOPVIV14e+a3baZLD1KqiXKMl5UwcXJ1y/dYvraE+k
6I2cD6bmXDY6UWHcfJ3VPw61t3GIZ0bTttY7eWe9y6/GUBhorKH6hJMgD87RpozjizE4P2U1PuZj
+SztPXOR71rdJiP/j0OdQkSaD/eL2LCxwyiNjxWa5MqS952nvdTF9GgY0ZOudcjg8g06oudeJxHI
a96QW+05MRNLI93j+sNN6v1ErvJkOIhBMscgC6E4K7Rzak2zL/X0PmniLxCWx8iN08Caih8ircDu
J4UERE/p/GpBGVeS/4bC10g9Wj/KnWPue1TWQR5SdsU6zhUImczRkOxuR6FHa7bQ6CSO/Y3H4GB4
jNvGoCA5ATFCWLjTYoCnrI/o1ppG8iiK5ZovT6mRXxtnYQ8R/PGlAe1Vi+xe2mySKbNxa8JxqjvN
dL/R58YBGE6BxFW+tH6S4bEHnz9YpvEc284rkZQHAibWXIvnOrMFTjeUREbBBjw3mGrweFjVRxkx
uyQ156Yetwgn32vWysel1zakZgYdvWcQrh4Umbln/yWhBzsx8Wk0HjTq1ajLGoDvroegUJ3umk7W
t1C6Kpwr7aKN7SYn3lpPUdu5bhDP0zYy322Lh+zMZQKQR2cqubGc5i6D7cUrwMAVlW5Qf7TbdG4O
KAd6v2uoQ7T0mpZFzpYrxmFTcu+3MStVhna177OnJSIkoyj3itufkpWjKOw3OMW3auzeGJ77XVpH
NB1w1UbNLlmUG+ZdnAjkurBMEWzhFqHR6M4mT1kMYMbe4g9jSepQ6Zs9R6ZNU3N/RfYqPih+1WT4
qisYooWgn+l9quxzb8jBJ6eU5ETNPZpt53sAapzLDomFHoJzLVFv4g7w4BLXlG1q2DX9LrcGAueG
E92LJ0mIKCfQA8oyn2rfe5l216KKYtY9TEx9dmwq+ZgNdQug/+MsD5Tcnwyswxa6S+l4BKSq5yrG
e+FM460qe8rnjAUZqJb8U2ZxzFrlvmHBVjvxAbzGYpHEzx2gJUmdu6HRsOVT2TZJsF6QEd2Pn6Ny
urrQsT65nygY+uFR9cRER64Mo3V4JrIyKt6nDEHXlH4RjPCLbOyxdmAbtJQ3q4MedRrdRwOPVs1a
ZcFFyyhDL2ynfXuk8+G8O8cRwYkdc/gwnTWn2kuzvU4TAma0stEhH6zrnDGclPFz3rS7yIgfXHhA
gE2Q+TECW6oZNVyAHqFR4Jh+IVn9lrH7NiXDpamq8TzrNU4Ys7uaAK07LFlkXC3mRbP7Hz01TkK1
L6ND1R7mMUjEEVpnA89EsOLwWJQ5oZLF9KEX9RnWbgNO4eez/QoX9xQXp3lRPoF2kUFMdKIk/XUA
5SYb5q1aFxnDljs55R9toT6IBNwrXl70BWfupL2orHeLJAqW9I4NSgxazGB0+olw+Bz2sI7eHQ8H
NvVVZMRhFZP2BbXzN9Y1FJnTKU1zY0cun8P28s6UiHhurc1pGsYVxVW8QKuGBRBp2wHQxpW3kRLZ
q7MMm9hAoWCMb4zqLVYPZzNG1qfZomU1yWiX/MbFYD1M47OyS23xr5HabbDy+9J1P7Ui+nSXBHg2
XcU/wPvNRBxB2vlRzJAL4LxTGUZsizWr7SH9iccLVL3bUhJ8IX7ih/yl3wIDhUJyH3GGLgHVMn0e
Ve9SrvhBdl4Lo3FraZysxjURzGjmvW1ar7H1BTT2AqlGPtyCHa8a/uUd4cRcww4JM0VmjjtHwgqm
UbJdpOA0NBb7JF1jOWQwEpIG1jLvFRs8kRweC/XfejRKSbqcHEYZ96aL4qCNbFqywiNmNY/dyONT
jekO8UNIjgvJorY2BBRuj76lE0xlRzaq5DndAf1TmGcZF6k4zOaFwpm1SlnqiBYsSCTzZcF0Tsru
Q69M+s6pWBdrvAKBgyrybmFRmq0Ud0kBbtiRhI6oadwRlvc15XK+1//NetdxIBaEoSVkREovIcwP
ELSpd2Bon2UfloDSJgRWEHU6zpspA0Qrj+D0381QVmEmnIuYLGMv0QXTUhhqrfcLcobvvERYQ2Rf
g4/NXqHZP9mESxpkEUebUjt7uYfIGK0WSMDgOySflmtohG30Oy9qvqwIIMdqx6fJHq4lUgGiL9Zt
rcHhCQyAc5xQClVXAjjj0JKEl2Hb8kuIRVaRyinebM3apSPiK8I/bFRKRGyGFLVdE8P+qbMZiUk/
+52KcAezCTIl6c/ZepEXbLlnfapOFfEyvq4AbrTEwlOQSHbsttXyXdxHzDzqDh8bBWN1vfjGVO/I
8Xrrden579qDiMGYcAeVy9nszMtkTa8F3mfwBs5m6E7ou9hyo0fofYjQjX1ouhtWowcPct9cgyxf
vQUUxNaajq39OrvZoeAMNcaMUJoK7+Qi2M06nAKLGp1jO2Wrz9CU/A01Udu8te74UOX9Oyn0Jics
Fv6pk2FHNqJ4MWbjTGL/owrsPq+eOECtjW5s3IQxjrnwUI3mtzKSER+xcaZ1i9lyvKoUeGz0QX3X
J/lR9X9mAyi7Yrkn7fOHap4Xr0bhwrPVPZ2Ho79qKSn7em9tR8LhNkiCm+FuznXY9rrETMTtrjqE
sWekzPSOufWkQt5pDz1ofaSuNHaltcpSOGhkxKRlyqsy6i/GesDP6/wB5DjQOmOLjsTb/q1/hPeT
2lv5Y9Rf+7i0Nwwo2PUWI5jMKd+IKMchJYIBbbhltb8mYyjjcXcCLOINWPpH9CzOMh4l8EY80qFc
ilr1sVfWIz4kYrs+G2U9M1jdLZfGB4ZA7UDD/QXlCbcY8C3ppsw7BpPQ4lo/oo0ecuPbYTwKXEZF
v/Cq/RBJlJf6ryHJUxbUom7gFtmcR/YxA9EB4NVLW9C00ur1Gqja0Ls57cjneS/IBoY8QMiC4kAV
SR8oCgFbCeq70u+NdjcUdbRNW45hU+xyYkcr11HaNoL7G61QNuv/qyA+fB2NpIgyFCv5TFx/yrDB
8WZisgVODGu9Z3Boou9EtB80bOGl5dBV28uw5wHSvBtZO1G4J6+yrJOXaqxdpj0G+IiwIfdJhyPZ
c4fu+Pc5ntuzBXomK87Upte9MRGbmNga5NwktU6HibOclTrzqShpRmESd3xDJ/pRKNO59dgLTFJt
jkXeL0eNvEfEkMcSJJi5DRPA35erWDUPY/omUiaL0oaj8MSiHY2OgYRNP0HCQcC6oq5laikh0/5C
VkCIrOxTiWlU6Z3SU5HGVgMxQSUiStt4o7OIYOapImROJys8G4vdxPHp7xn9fchIhqLEJ/vRGjyR
naaHzvqU//tQS+P/P0UiCDJc2y6uPeqxiA5XjyPH20OyPrm1CNheP/z9yxCsSlPdmXtF3FlrL0yU
JQSFO8R1//cpSZv7pMuaPfMv5rvJfWoSwt912nWqJGeINokwdxJ2iUYdXpwu21mGBMfo4CKjHlm8
z5H5mNCsuKNejKSnbv7GFQ8XDfwdOMstWhjWYSMnx90NdJLqq3MpMyD0/z7896mp0mSiOSnHtgHE
bUp7cOeBRh84tdXn0/4V7sV98zFxsAj/vpatxQT13zf+/rkQKuiw5q0/j0IWW9P64b9PU4coFXfq
H2UtP72uPPV5Me0I8hHwQlxx//uXa3Ogm4XAfVl4IJjav//5q/7zW5nrk8DzCY7fzzq3F7H1LprY
DhUdVtcolKUbmJhUtjIxf6wSlKgm5cSinctv9Jl2yfWDvTZS6Mld1XWhVcB3EfuVzPisJveIEwQ8
2OwwgSNpSq16Py/pV1So3wttNpS6zm+9EmEjI9WKm5KvJDrlDpQHJz1rB9UFIJ1a8hKP4iFPaBfG
T/AVLeIsYhFyKDqWXXd2cudHGwdx1Ho3LKZ8uiPlYBv/eDXDV693Hn8YQCxOefctk+rixoa+INM2
becMyL/crZFNVyK70VkL5HMmsWjSTL5UAJLAE1a/wUwEZ2Xn6CbRgLjZafRU4wnKdAwOa7LqlohZ
piuSVLn42nDQo+6MVGLZ2Kbmce8nhJ4DMLrNdHDHClKgG7p7iEtqd6wFcotock25112zea/poBGc
8zYzmhW/dqd2B2ybX/VpoBJBbhXRYRqGlPNzFcWDksRh5HkJ0t4RykIhmkVT2EnKplH2YoGF78oC
OMXlLUAwaHs15S21fB0MUZ47i1nLSYlUMg1q4xNTBah+i4rUvGNrHxAYD0NYOkp1FytfWTRn83bi
NBnqve5c2kZ9QlTL5GrcprWj5c+/xAFZHtxv7gtpiPNoFl1QSqUi/HSoOIxXX4CDUGMLDG5Si+aU
ovVrC8U45FWsnRXdPDjzXHIO7qdtk7vnOMccLBe1+1caTExJV5e0G9DCG3fquzAkfEAzvGukCXFu
nO+dugfOZLxgD3FunZubd0a24gqmMz3ZCnPSLLAONpoKJGLydaWz/o1iBkBu4L/bGLmIk7Uf3BC7
du5fDJfOlT+zF71me2vts0eIOYSGFZj4mU8IhJawtg6KnrmPxswhkEhEHPdms3cWeuEktOGhLnjK
ig3hkiskwJZdejOwrK7QKGIqkcV3YqHY2GP8GVXzbA0DwdAVJeIlvplpVIjXJGOfgxDNT9IGDYmx
/C2Fd65QpkGEg0lpdpL4jaJ/Fx0xFWRW7ZRFyU71Ao8T/x97Z7YcJ9Zm0SeiAzhwgNtMksyUUqNl
WdYNYcs28zwc4Ol7gTr6t10VdvR931S4XINTCRy+Ye+1UVIxMI/Mh6FesHM72bGNZsh/Hf+GZPG6
q9TcPuitde46p7ybTNyvGts4+u6MsDLNfio90JyjgNsAwCrfxXNc3SarrcuI9TgIiZu4lqSHaAnf
d5mm90MWv2z3xLzgXjBoZk+45B8IARl26VQVT5DInqOwtxG65xDoazZgQkvejClpPkOVAEhdNHdR
kYsrWUtYIllmwgAwrc6PEDYEoOlkoKmeK2kmr5qyvrKwS/elteS7bphyrkd+4uBArKxE5W832Fh5
1/X6g8a4A1iwtiigEW7yQhDXNGDySrNLFyNCZNwNmsbMR0dmV7Osr9rW9genKm9wLVWUGCKwYxP5
Qlo9a/0QdJG10r9xnJqrtXFglXopi3BVMEaPWQ5c3+NFfDJtWClz5YVB3qXFkWgRC7FvKj72XV4y
oBlmcjRd42n7sOGqzyCFQbkjtor16QpNXicNrVpVRe65R/Jz9iq3++ZK4G+Zg593rGyLAYpO2lmJ
bzGv1DVKau1GldZHt5ASowR/lxaZfRZJd1t1cMH6BeibnTCIr0PPvTid4+2kmWeXbhrvG09cOwm/
ExkWtlKva/3tj1SCoMaJtPq14JkCJ6Ft7+LOxFg5MB3owTrYrXfX9lOHqGKFvntZdb39xUA69f4/
AcPVH4AOh1h20vNoprYPCreg8DaaixHWVIIuNEGri85z2B8IFKDuZMX9rGDSBa52My5WdD0XE3eD
wk6QJQod4mzEV3OTZwf2f3tRevUjGWFfZg43CFW4NqfqNh2cfToINA3K7R7r+GWqk+SCnL3bw7/e
rLRR2CAbnMgPq11xEWrWLzhwgtjpxaUC3ribG+HdQH4HYKAsasn1YewW5oO8Uq6m2KWp6vI8aAtP
+nOp3+OV25u95CTjpI7ATNzaWXtou971k84L8DTBdUra564J472jZHxwx+iNdeNy4QqNWO6W9Lgw
BT4Lp06OSZv2PmwQ+qbtEPMi6yZGMvApe3BgBgcsNoa9raX50SpR4CUtc8hp/h5X/XyQxUzHm5zA
2cVMCcRbagIrKeae5X5OxDmjTuPa6o0aOHPKiWBME1/wSNMxxcH2W3HWeffuUj6LuLgJEy8+DQll
uo398WwrLzl2XZ76Jiyx24GXwQAZ8cgP9r1vx7siFR3cK6aM2w9f2uPZMHmlArJ8RHyX3Aq990l8
CIxUbz4Oqv4xoOs3iYHfh1OE7bSMsA8YBs91ZgeT55g7ojpilBi0Q9Zc1HvHwWmazVg95qrE72vb
Owgp1mfdBls4hN2tgcBspzB/3o1KvHmGNZ69pvDuzHFkxmuj9VxlVPi8/CS/iyoXrqoHvH0WefMh
7oqC5Kj+e4yAEAGeKYO6aYajWQ/UITFjyHp9ogfMB7JnhQiUL75v8g4tUwhlwRrn7maaQSnjkoBy
N7+Ibk4CQdjOEd0tlY8VPWsxdqgoU/f5Ip+cpDLJhMr7C+AY77R9/3LyBBUt3c2UyGtv5oHfXr1u
SlzTaE3OyYIFCT3I/qD3zXJXGpV7MSP+I6/nT5szW54SsRZCiJfhh2fpVQhvMbDEcojhLXxA9Hnr
5pnz1jnat/qIMy57iUaXsBRCrJ5GYnf8aXGzuxE5kxGa00lpsgnSZe2B0QxrBnsgwzDkmfuGOeyE
uF/ZtKx6yB3C8Thez2g4d4M9nyVA4AcUNAhlVgNrj4CakW98ZS08OT28Xbzl3nirU65dOMCzq6Rx
v2x/1wKxhxQRlTfK6a8GUScHwqswpirTuU87ck00K54DJaMvpaWbX2Z+obLi/ReRxqLcyjWdymUJ
ELX3LwwO+kB1CNl5Q5aHsgnpkMYqv/rPr6DDXLitR0A+kTppTmXehPpcBrELRiOEM8k8KWyPeapR
qjnOdJOkOSusBsxW5STDSQorCTJkd6dpejJRIEC9YgGTiFgccTp/KmX1xaFNbXvbeJJjgwdtbShV
p7eognExLLNZcP/UP8g2afLwsS1siwG4PV5NigA35RTPtssGYGHRNehm8rJMMXpzdnmE5gRtNVvn
sIy0oMvYrM6Nbh4Y6Qy34Efik9FjSCj1KQ73SOjxfVf5d5WxDdPSQUdox68iffxU2cwulqnujzYH
2kWL+mNJNoRfmjMmyfUdkvK08fiCc0HaxGjc7bNj50hUxVVQoiq6DV38Lq2aABDE9WWZy/LZsAZC
J1nxwIl3gjYf51fhXPS6V59jLwcrVc9qv3jZq0uD/8xu4lFTk3yV9DU4sj+1mWqemWm5B0trvjgZ
nqdkRLQ8wWjY47cs3rQEYZrlUGqn2sc2Z+SD6nm8NfFHSJkNV4Xd6AeEUPJVKebrUfFcFf1NpWMB
tNK6vgCIjO4zLKPsslzjMZqzilN/PgxDb7zNGkkqkJqOpI55L8NaxyFieGA78IpTJgZSMRsfkCzF
vhahvZ4pmq+j9R8kk4eaTdeY3oFADEBz0tmi/tiNrr4yFsYPsctUgBmDhTksvLM6RmEhdMXDnABv
TGxDXFP8lz5T/PQ4V8YXaRxy3TSeRuS2JJblwfasMGLtKc6SQIKP340igShTUWGMmvspyabuwe7E
ZwSG8Wu516p0fOkTzEcRSKVoqcgYJRIGH5vlnKAY1nehmdwgMn6VnSm/2YJbp829z3E0fV7M7uvS
VuqO/RQ4/mUqz0LXtcAe2BowzagPtq7KD2OILhEMlcZbMoyOmuLtATACk0KjXZbSYjidlerJYV/F
TLp0IdDqry6txLExkddP1ZD4XdghXQpTwRgmaoJ2CuOTGbef0CUJXytCdHi8w/Zlgh+Bt+uHyE1u
Eqtbju+vMN4e19K+GfS5+0Eq3xdGgpCqRD+fBtvwGCW28kYy6Dk2yIm5xQA8Qyb7zArhIXPUxEVT
MKRhyp8NxZWziQe++n+H+h8d6hL7+P+SOv/BY/S/l8WXNvsZxrj+B//jUbf/y7RM4ZA249rCsT33
Px513TH11YbueqbN4Sn+16NuO//lrHhGz4TQKC3L5h/9j0fdxvNuu6aBf92T0sHl/n+xqFvgHn9C
ijq6Dn1RWBKHuofvFjLarwZ1rWvndl5oYIaauJg2ic9D0QHHczgw5CpdS4GIE7d+GOR1EVvtWbKU
mj1SWWyOQB5Vh1p2alCBN+mBUgx2XOiKU8LANS1DCHpFdMD3txY65LjxTD0OddUfUrd/MBZgbV7B
icFr/iL18oc79tbFI4CkjwdKJrID5cKjNMtO3qRsjWvq0bBD4lQ5t4mTf/Ikk6+frty/MFZd75cv
RHq4bAwbYiXJWIhOXI9v/mfHvrCy0LKsSd9Di5ivmqp/VmmOS86x11nQaJwajbzHMl+CMDSuUiTi
7FWfILQ6p7bH6J7L8KrXq7uu72mpcEiVqhguMCdJ6HXInyxhguctrmtkVDcIfOODbNKCUahXBJEg
U3iAA4mQ5ViOX2OPXr7JMPV5pTr0lV6g0/skZLkE3ZByWi8J1SnBTwym30T5bALRmUsmgC7WQdOD
DT96FWDWskC9KnEviiiB90YqCMDfbp+0Lp5d3jO+5wG9n5rwyjbK9mxODpNtJqKcXDPElGH8PoSC
dQC+QfSIL5k7uNfWfOslwrgYqXbrGSYVWw6DcFmGHsyd9TYPpULEcF96z5iPnrAH6kfHBsQuEt7P
AP3h9KXhd5xD50TAfTNzsz3bE/DAIdzbTh/e6zqrBZlpu6437/98kZ1fsQyObugWt7tnW8hohK1b
v4F0e0hRWq6TrYVDNt3FWd77trZGLyntK+pKPpsYv7shkl0M8vZ+nvViPycz25uQNtwlhmjKGL2J
ft1pLwQnFGsSulN5RwVFRI6TeSDwxl/AkJOjFs3IcQZ/cJmrCGPQdxprVH/w8ottFc3BfdqoK9tf
rKKjKrMy7ocMVb7ufFpU5R1sRezcjFKKKeBcXGzs+2q9BWUyt2clSdC0FqehR9RZUDjHTBJ3jI+k
Owp0C0Na3C9O7JBuClyJRLF1QEOYdmNdKk+nAJpgus1V823IBJlAbccuMJn3mmqnS4MmEdJeS2rN
9NBFTnuOpjz8LEd2feQONMc/Xxhzfbr+Qzh+vzCGJwVJlS7wLRsO7s9Pn4UHM29iEI2Lky3sYxON
UeoTW4rlBMoNs3rRGVfWlMfXtehwvoHrcdiIOnbsHaNYPzil5/mRp4ZjlUc3ShdXKM/Ce6tCLme6
9rgLF84vmE0tR1fbv5NbfsEU/wxoNn49PN4/vmkKluW40CS61l8/vinr0FgU8LHtgDAj9Aaqs1J/
QtWxM3TAcw0T4vN2KxFeOd0qI0gr4SEfAoozh0SrNOnI+C87z8Am+tSy9l3U92epj+c/f9X2erL/
+lXbaxOoe4aDgY5u9NfPmnZimFzsXnuCeDniddy+A+wlkhN1dEbOs7LJjIvolw/4ahfhuCfHbD6H
MBLvjbR6Ctl0sCVYAgBnOGAXjdIm4WDSotx3zRnNuY2+Cx0csU82EAY7zmJ/MdLCbwibzQ6EPuQH
zHGf87Ae0RdgvJIuIqUCDaoG1+zoakedkNRA6ZxGqsSdwlb7OI5f+7l4hagmg5gRirGeG4agcJuS
ZQ9lKTowm77R7bi/QEt7hg4LSIMm6qRV5Tctim+0kWaC3UnpNzWY3T9/qwZv89+/VYFw1jYpHiEl
/34HuIu9IG1gszJPfLCw1kewcISU4qHfL5JFQEcacOzuCCwt8DaLDBNoJpbXHLfz9lldwUPqOkze
CSUwS9v/ywf8l8suVi7NevStPOff3m+gJJhVzA4zi/WzMdOBmmJb1i7U1EFD9aJZ5uAjFxuDUM77
OMbRgJ7BxF7EZsVlbbzrWg8jSPk9L5LPdS7++hCtz/hvN6YjTHs9AFwIPBs8+idmDsSnoc6THB2P
ZLa4ErGIUYv3WQLidnjIBGmpskfkik4A5sCiMmxrGQ0eGSRHoX0PQYUenMmOfRbff7m85u/lkqGv
EB8eGSTHwvOs3x5wyfa1K1QIrKFqbviUPce72x30kaxwnjOKA4XJpGM5IvSXBIzfbqN7YdcRcKkJ
lKtVxEa3IJ7F5Aafc0eQcSC9QKYfo3i4HgUJjKa9PP/lqq9A7d++U9cEkkS5aHB76r+/8IiloP23
YInIWtvHnaf2lmOSIeQ1FBwoxRhWj34davUJF86PvS167y+Ho/kvd55rrXglW3elgP/964FDkAWQ
f5yRe696mmwP2eTAeVEPxlPIJncnB/OqH2610WgvTSWOtYt5ms+9T6fVb2ROLODdGkFJHr84eT/d
O44Kr9abscIqwzqvu6ZVZ7lDaMb6/usFzvzYWuM5//aT/PMukFJHFcHNQCUhthrypztU1JFtp+sU
Nxz5CGkeYrKZf1i59aBmBMqLIgFyLYS2cz4yDbi+4zP8tva8jCEcgV77MbjOeQm1cwSHs/dYkNCR
spNcE8UUuhL0WS9/vgW8f94ClLSuxVPFbWC6Yr08P33oxXBUX+Y8ViuGOi4Rekdgeo9MN27VUL1R
EZ5x7XjHpneovcv+mM0LXzmjFNix/D5qtBDXpn2vhvilj2wa2JgDuRpsRIWYENq18jVXwZERUtO7
eY9+l+C3HPMfPKcV3Acym/PlqJF01tP0sMQp10bZeQOUTklL+KKRu9ZF15DIyR7EJByFrarKo+bN
GhA9L1jxnYmtwqgXMIKa5SmcO5C4oZEdGOkTK1zV3wdLrkIRpldZ1vtmqT9t55YMNUgFCt70OrjQ
54bPN/O2SXJhkneRqX1t1ktQqOWZWVHQQvPGeRAtwbzWInkdBUvYQmDRqgdoiEvg2JBaY6bnmoaq
aQnt13IUxmNiLOHnLgqPFYOPGwRA3hHMeLFPQ+Jyh8Fujlp/s92hqKJYjC38sJ5oH2oIdPx5SMD+
fOFXbP9vz740ObcEzGGXJY347cTnq09TcmvW/Fp73OuFVl0QfV1rtECX4ns0ksfrNNZtUbpfbWXF
VwRJxLtBg04sRvCszH7tiqMXO9u51JcnkXkLk0KkdD3fW2KGD0wlXtL1Zil0LmPGT0Adp/xm1r8h
o1uBw94NMiBehzZ+IZLsu91oLuDOkFIwm2Sksr7nx9rB5E1jVHlobUZGWX4NOesv34bxr8+uxZvP
kzy+7tqo//wYwELp5yZaqWLw9ak51IGpVsuLOF6lOgrspnQx9VXf+BYizOV8bwMNawbbcf/nC/Mv
1aK0XMcAQmebjkWux68fxev7qPIq5LHQVSYUq1AUbcEMEsn39uxNKl6CVkVfTAQbSDUbJveTA6d1
xhxd2OmhnuwXO+9Iel/r36RwjprFerRKnL9UDfa/VIuSNx9oPM+xGY+7vx3eOT+AFU7ZQLTtMPsT
ken77R72XAW027a+4E25w0N0Mtw2u05VfVDe6g2sAW/O6XCXR+WX92rIQiSaa8W3Lj9tTZ8QAz3M
ciPHrD2WGVjhHv6xD7r9bdLYnEwLnMpFJ1eug4c/sv7yDUTsds+dorFfqKfow3YaLEUdH5W+fIts
5hQohii54bO2pXWnJWi3M3K9fIndqetP/AAM4b3pi3T7+og3EMS5zmi/1I4RDRcZ4tAu9AK+R47g
nIHlUiBqL0vgATivO6I8bVuL/c5VD7qYfWXzpjdKYBzGEDfEGvIw6FHNuBz8wk2UWV+dVdKnmSaS
XzLb5woCGswrBzwz3U7LnJGUBis/94aLJq/wTmRLqls2z+hlcZO05VfMOMNVwq59dEMyAeU0+mGJ
KQ7AL0pLVF5XeVd9QDxlwxhEckPMGRs/WAYZZV5ltBL4T/Y1TimHjWJ93HIr2w+F9lqUqXWtiTze
sz4XB4To8yHzcgLYyh9GZ09+Vk+zj0DqERUT5XiaftHy7M2kO0DBuZp5kzlgyUhe8agwEsb9J5qY
j2qzsptQwu2kbQ+zMj4CZOsPRPPlO8stB184/Smyu5CwSBU0CbJzrW8j9sIoDwn3fdIxHWB06pmn
cmJsR3hpauMRbnYbjeHV1p9PYFcIHNx7NiEQ2jg9J9ig2djueZ4rKrQUqxwHvQZ7h92d9TK2jXc0
Pd5NW7VdkYDIbJ2FDzZZJF9GgT6aKQX1JXNbzqGsh5obwUD1BnY62y2/nXIaEUa72ivvl/U94oTW
Q8PeOyAFFIN0DO6mSNImGNLw2kBqqoAY+51WkpqsURd467txXvvP3CbL22hRV65PcGv2XB1EXUAa
DhPHBoasr1XMJxDrJ6YzRx2bfIsWBhNGxozK1etTs37MzpKPeg50opiaA4h8qLRt9RUQcLdrS3wZ
heRY9aZ76Gw4lPHD+lLHoUQhyB/YDjR6OlupjMjDtCkv3phCERszvoMhLv3tUXIX8ZHam9hyqeq7
eureBum8GjVy+UQjZW9ux8OGRh44rXytltdzOQBzsXvx0ZzMC6JLzW8LPnTC5XwsmWvcNfA/GuXe
ZTIqHm1NNffp9IZM+EIPTdNu6ZhGGHQfUg98A2Q0iHXjQzQvSF91AlMsQXCMVXrwupvbbBwMUgrd
jpJFYaZlKQ3SKwriRCLWX0/SyeiWQBj2vjf78VqLm7uym2bGUDV3t9xlhOYdxHy3zcGcKSepkjCE
PQmfUM1ajG5uZ3ydE/i4muQ+L9A5wbdD5LtdV41N70VLXWg569jICZuI7UwiicLrGCd5Lpb/ShM3
fRSzODW1I5ubwJhovIClyT2HIn/eXK+FDbr0gb2QLxhEMX8CMrbdL0W8Pio1np4whnoCHnrNbDqU
uv2GX9F6/xlJ+/SOS/iJzb17YPV9k4XmPUR/1NtDDb534PG3K4XkrlwesEB9G8ga3m//AmNbjbyJ
x7qJgE+H0cg5h9hGxDzoKaDHXSvAontWX+8STOLOhLiEp1AZA3e10E9gi79Zc14ddd56e2fsvlKP
cmdW/JtERztZGOBjDK80t72CbuNceTXw5G2MNRbIBdj1dzBCAQhZRfTg1PiCtRpoSYaELfJicJod
htuZ+RirT+8oxoMO22vfdDggh4HLMlaG7Y9EmMyDZx1IOvCOjmRvTChGezEm8UEQaMO/uDdwCW6T
M6p79AvUAi0aA78evfZWuEw09WGXrbMyHFB7DM0I9iswk5E5vy6FBu+4dPlLEj56U3Ud26NzihD8
6nG8XPVkGyJeh47lNXEfGFr3HdjQY4IpRBqYIhI3If5FEh1LHMOnRCavXQ5Pev0iK/LCLXJ4KEp5
eyTQK+gc0PpJ97ANRbYj4H1yhIMe+f9170T1nphY8NbrE11yDmiqU0EXr38H1HIX68XbNkmDTgCd
yuEkA3eeHllWoNYzc+Nrh1zjOC2MenldbofddjjWo3zKatfZs0G628oTOIXJEe7lSx6XN1VjPFaD
y7sh41IYdrGr8vB2sslt2AZc24lhcYxw+qj2TNLa+9ggKokZoj/GjJJGKPFdrE9Uy3oWPxUjnW9P
N6f33HDbSdIktHGI1uimcaYdNlZ0g6ldNfUAlM058rgPftECupbc3LngZxyc8Zng3+r9tH2/wOvj
up2Zo9kGem1AAFtPyB6O006frCCGJbi9DbbDOZbc65HxGLZespdO3x8aGtBzJqkAiiPCwPEKCC6q
omlhual115ObE6Wr4yFev+StrwBO3h+mNGK5bkyv/eBvL46tOUJicUewY3YsFKvguJ/A85r6ydWY
aOhpylMXN6w8EG3QPUGD0STNSt1xygnX8bGRJBgH2P5nBLqJdAhIwYBlzmSJPJpd2OXVTY5hbs5d
cFBudeFsdu7N3jiJkYG/vTrU+c62r5IJFVjAbi4OUjnwYYp8H5Hc57TUY0CbBpBRXfK+gRmJ4grc
AUPKX0rgde7w61yCspIpj2GzcyF0bK3Wf2pKszzsHdcjA0kLc/OplsYLg0rm2FyeQcYk1zdRt6Ia
9UOEy+KQpym74JhECDeLEW4Qqu1E2t+GJf/cDkiWYuzWDEY268f79UPFnQgHb8SvMDI63xvM+s6C
vi2IEtRIHTN931uMZwWdi7UQlBteusFfvpd/jhGlazAENxxmiEycfmsNuhm3nTWrYa+PE8UJHNnT
kGG9LN2SnTH2U2CmerPH/HiPzLM4ceciPNZx4A7skp0hu3ETFMcFPN8od4qgSEfyLvXp8c+fcxsS
/3b9XMtCVu8J5iDOCuD++fpVCdnAQwKt1sB7dVxaXqFtBZkLTtx7j4va+JpRygctgn+WSgh9ahx5
IWphFxDaOqDUr7XdzGidZQRH0BQzb3Amqp2hwSjsLmgYcxptTEPvT23XIBILbfWIxDrdWbX11sjr
uqVmTCK3P2ynR+OiKVCZ8T6EWOVQSFqBm0HJA8gQI4+d9cCreIyyCituiSQfqr6/jC6qtS4EfgkP
xcl9p6IjXaKXRVtByHMsrtQiri1K/D2BLYy+xwIvtgYGo8XGx/8cV9oAmYN22XVxSrcEjRplfMIR
ttt2MrUxIChFW21M+XFcO4HttzECwckyj3++OPT4/3i6GLhB93BJtmLeZq132U9PV9NVJLsg3mI9
hcxJrwfwiDQqrnF0m6alURQv2wyIbg57ibC+JFPF4CNPH9VaJnfSGs5G2b8qAj/3CXiMGuThTTgr
LKOgK465KI6Jzfk8qaX6lAkKZ/6Az3kkoKx1UiLhdBe/BGOgskp+asmmuWUc5BvrEY8krPMXu/0x
MIjYv3ddUftY5ERbooHcbaflCJvHZ8mFWA6NM4vCx0Izsb+Cn8G5lO2L5qbU1rdx03Y+QMOqQARn
z5y+W1WGGSw5WtYnwxYfG5Z+l9Ks2GHq1VPcOt8XIxKHPlUkfDSUDjY2c7Jr6I2spBmBdRAhKPIq
YILLsjfrLpYxVQG61vZcUELsVbl8zL9v3cCEdOcoyDNzRXLfVKZzsCR5QuisThVhSVvBwrpTBJFR
fyZSDbERrwoDsNvO7ulMMk1zrygeX9o5e3S7qbhzqfT82BZfUHOSVdZn35qQ0qOBlFiOixv02QRp
D4/xX+6ZfzmQXdtClcAAHomOtw7nf7plYLgnZezxQG/LfoJC+UrWmZ5QKT0D9fgSdXfKOU/F194e
ro2Bo1k19HUwgl/NNLn/y+f55y3MxBpaCPRwy9St3+cO7GfxD3mrb25abNS5ACZpXM8LzVlAfDVa
TXgqYzn0CD1d1DTt925uKbPRwcdo4FDAKqAGbv2XF9e/LCr5XISxskCzkU78PkZqHNlMy1AodBMd
yuYZL0hUWbtq0JGkhngQ2wqR5tp/6xZm5WjFlpEmz0ItL45hZI3Yx8THqnWxU8O9DdxPLL3pDEFW
cr9rSMWhJlxH4wKFmeLpL98qebH/OBocdPy6sFCSmIyg1vvgp+ss65RazCVPqqz055UiClIa06TK
pV+77nChR5v2o+uxhPP6r4mOFR7PZn/7rI/GcOskr3qYJYcMgg5r5f5kGkZ613eOv1WiQremPWs+
T1KsT3p/2DaDhHC86guRZfocnQclmSs2/TlBtHjYBBGcKnaPI3V7GbTtjbEU1NJoqtZZTW0AVFyA
NhEy5g/pqV73qO+lLW4C36tZwqydeDow92VWd+6swj2qPrvCZjnsRQeEUmFTV63xA6Kqi/ccRJK0
x+9bGyIQtIHjBlSujdE9dg/rvWSr1ZAFaaQeR2+520bapWWuAXo9AJQJiSEXklcvJz9Pvm920WNv
ftzWli2hBUmCxq9YJ9Hb12K5tUVH36QY0bOzwuaOM6bPDwpEZ1ubtyZpleS3+x5BXUHaG5+9yvxc
OCvLzAH+8P4GSWmlOiNH3YfpGi3eAcr3vLr56vfSc1tJgIu+n6geUVsy8m01zMql137qWuOE6+tG
pj3YZSe6cegXLsSuepPmPaSxfRhRjPc1XZq+LIe6Jhd4m2/g+md9uVaopJpScRoXHcFDUTdhwOi9
29crjrtazzQ01iDlzAvdB3D3WmP+hOZ7mqtdIWbinC27+7RdKMuuryfBdLWCnYRziMfFi0QMVK2z
VjxEctimg2ajtQe01hZ01gpbil3Xvl33r3imI9+w4S8Z1tT4EkF8ELW42t0SprMwnNfRYuBQrcrG
Klr10N4c8DWq3RCagaoxXSUqLK+zJOLFj5Ko7m4TMFdpe8YW81F32vA6Z+5bFbC8M2rBtkP8UGYN
VfcUPZg0S8T9IGoxF7ofd0wJjVylTK6GOUfNAsEv+QU9a3uszEAVY+M2Rv9+TvBYfVgIR6vFyVSW
/miKqPugsixoeuYbi8Fsch1WGDE4CnTSC0p9wcwxsUgnTbRh3uWte21b4FQibyEGEEgbZq0Lw6T2
EGMFNR1eq7acB5+eAYwMhwqpUGi2SiK2ar3NCPfTcRCswTvaUIBxBulcjJw4RA4ZZ9myvEoW1iG7
duo5lzAIvZdnQz8hATLZwGVNgyBgDUbQ7A+gsTilEAEXPJD00ihEQKwXNTEHulLZabsHtnZmXdXh
eiDgrBYOqCpyJbwOw/I22NAQdPYzRNOkgBPseMJg7pgTPL1+GdFE8RhlvPTfRTguAkfu97xNPm+3
p+6WL5mT5r6IKW+cDgfzspD1yus3s1Lax7WyNMs2yAEMUAveE+zt+b2JyDhpV1JbBYKohvoTZbux
0KBbeROoynXF1K8SKEbaCEm9+Wj1fHJlaefKHNSt4/l2V3cPI0bDVnX4eB2Me9CxgiUNHxj5GOjc
DIgaRAYhqT3ZZAPvKsh87xMkUxbhVTMSmdkk1LxuyNxnpLRMNXBEKYANMC4YDqxFQxlNFsaqPwrv
qRPJl1pb2qpCmh7ZhCnpsc+rfOPjX29zj6p25+uk/Qpiur9gHcIwQkVtlxzLeGXZW6IJJE1RXIGa
wM9c3m8j4W3MlBYVgPcJIfjC8g4l+OSPANe3TTGSI9ZCMs0D6m5vpyfZbih+DJMkZcrB5d6Vc3hK
GdBnjRqJU+iMfZfEGJDW73/IcB6ownzybI2YWTzSB21jhpXuJ1ln3I2dUQZjPIQ7XrpMahbyPdeX
x9Y7w1pn9rwwQS3L7mMlRoBnLVREPQGN3K2r1Xi+tWdQS9HkPKVN9GYvePLAglG2rF42QLMpcb0B
L0UHERTcwNXRU08TvZP7lOkOijnJ8Aa64G7aVR3ctzrTv+YFPMKsi52rZaAzhW5R4HmiOK5BzGW5
J6HZg9+L0455BhF5uoBLwa7MJ2OWAq6WV9JE321k7qoEywysNnfg5XuCaHHnlXF7ohlpz5bq8w8E
rOCH5ULVhin3wA6J1+VIsRCIHmQSI04/JBnPc+aanzsGxu9vvHhqkjNi86621hQNreItDgUJxj3L
jrC6ryuw8Pdz9q2HtImZBqfP4HSPUag+4jla9oXJpi2dZIlfgj8tm8KrsTDq26b+HEl9PG333Rgy
G63Gb2U+xafYHMW1xHL1LverOclxgJYgOfmyyUDF1AYuQ4cxeTuYfcKYxgHqsZWR3iYgMdSzEmb1
Pljeju6eDQ2yd4uBJzvxdc9Qy0UdajAQo7W+/m1wQMB/wHmTHOqncfIlLNcrlYT77XKstMhOF+KM
4+u+nV/SPPK4oBGhbHK5iFRcOTWkfOSR37aVttLmp6ipP6aEbR+2t7Mdp2rfyZQWsaka3/a66CSd
7KPU+K1qAPWhoz+4sdwY1xoEzXLUryxVNDhHc1xlqe6s2KCctpeXppgxoGHd3h5UORJwIE2XJRIl
vDFQM8GxzsHEiRnFil8rweglD9uHwfsxljr3RESFMk/eCzLz227mZE29tMBqP0U7FdKhtEBd4WSu
qzPWUg8wGF8gKCZXZvVx2wds7/Dtx6onhz4abTuR3wKAdsVME1an7afaCmleV9vjBF6p7OlCG9lp
gdGhI9X66D5EfnEUTiRP4ezmOIPzijPJ0lckJP2X5rBOI/aXazxeL87REGR6gjhXQULrvaSIRNMy
2ktaqlvSGD5pngiBjBtI3qggdttlixMYfcAf9l3DO26dvIW2OFQulDqnlTU7NfQxWX9s11GgIsYC
xGh42s4Tx+PKbacd7SnkHEQUe/IYFVEg72rSreHbzjSV28kBXhApCNKQx/a0PWW4AJEEkohDPHtq
5J8d56M2dfJtUlOQzx4SesKRJSPobdKwtULbMqAm1WI3Kg7NVgqCNPTvNmDw/ybsvJbsNtJm+0SI
gCm42+1te7JJ3iDIJgWg4L15+n9V9cSJM5qJ0YUUo5FIdvcGqj6TuXIzI/dDOGngJVJKWn/5tfiA
XfqKYeUi+BBmEMtHfNsZLFW0Iy5JijuniM6y5B5aQ/BuQJM3eklq1qwqXAcdJBC1q+mSy0SxF71B
CVAVewUdbRy/jcOY7X2fGZUgABNIMIozr5TkHZXeeV4iYCLIi4XuhvWEmejZGVzDdmyNr4l+8Kv6
5Pr2z4QXS81eg4B8TMrXUx6wVdbvIaLTn1VifKRlA9S4YGxbq93AUKTWfpySUwa6bRst/cGeHxsP
kbR+z42WV5j5arGZs/alMQfog0qUUy1Zs1+/Ca/6VRVNuBUlx43+N4noHpvU94j8wwBN73K0v8Ys
xW5K/QP3atgm5HQybQ6K5JmdJcDsqmC+OuZPtIfzlmhhVCv8bnojlFbhk2PbEckfTMWLzjiShGBt
11RYuzgq//RM3fsqsE4lk/+9OXlv02JdMJe6jAsq3NhEFDB+3a02P7NEDRvNzMcRRm5IWk2HoEhP
Y0Pey4CA76AfjbCtfvvA8o//+hTZbZjTF0lq0xanOicISnmGEvUbSQ8dniAc0UyQZmv5a0gW+zy7
XOS+Of0uXQiqITfLsWa9SPZL/WrN8iHrUw5eI+ALWfkmg5j1gFeZB6Kgy6bnuVLNTwZEfi6X+TSr
pYwehemfbe0bxcadmgdJOC4x38xjLBfMoL0BoH7QT5yunDIlMVAnKe72/qB/fbgO1z5oYoaOXA6x
P/5qPOunHq74HdoY3wWNKkdzy5YeSF1BYkHjJ8VJnz0yC3+7Rfdd2hDTOUutXWsPf/Qr6Rj1L9/D
bFVPK3HEA4lrEOYZOZEeGoH3jIr5QouNEIRT49gH8Dus7FD0dffuhFT47mB/Waj86deCDz0eR1oK
gMcuD4K9qgFJGw43x60+IZwhuDVM8S6cyRCrV3nWXx/YBsiA8Lh3ZRVVaHNLb6MLjaXP8Cqs/THx
ozddYqaqdtDFaM1G8ooACO3ID8lELTCyU6XKjC5FelzH3WUhcRqLWQP4i8imd7OuMDCm2ddp8AFk
t9Nv3RJ6PnallCrP7YLoEiZYrtvOQxcQlzuXjULEbGBPahQ0vVGt5XlkAqV4IyfhJS9oaaTHHGll
vTJEzTdpltCam4QqRLndPRbSWuCcEpJWO/a+BkCx0wujtN7nM6rNbmKQJbqEhImBZxS596f4tlU/
NZIDYtZB/TWeAtQZZT9vZV+dWx+KfBCkxyBy+l3SEU622m2NiA9/82h3j2lefXQBY12H0L85Tbvz
0A/72PCyrddapK4306sfxR1tP7qQ2bsvBaIKuP98ZGb0alv1eJ7b8AtmdbJBRH3klZuuVfmXIfgF
GOuOHsL7a2ofJSj3fc00vOG6OhHhfRwgIh9ceHMHlIEo/0qY3eo3tsgLhrAxY/ZHdAkLmytP1wBD
Oi2wKKluuyH+EiyI3KJgIH9YQr9JnYnhzkgqoXTkN/2OrFlqo5O1vuhCqTaGDwy1I9SMk70waDd6
1ZOAGDhBCHj97FRcgFOt0T+HsClgBlK1u0vxUE7j4zTQH9oJjEm2Iy+iJ/VlDX7maVUejQDaVnwM
K6S4G5NiC+gzSPrGEAXaSS9HMm60J57uW0Uyx9EBebyRfu/fzZpXbPGqqN2vPEL7iuh0VHdrsBu9
2diva+4QN0/5sBiQlvKgfu6wIrJjx1s957a8utgMUSO9pRHD265BDWdgzN5EM3ty/LkbO+g5ewbC
ypoFYZdsYRro81ZiA7nF7njKhnY+Zxx+FTLcJ/1jHjFjbsvW+1gqTz1j7Cu7VuXd8u3tV2d803Vj
VRevyA5ilJP4fUmTmg8jVFKycd6ESOv3Kgj7XZEX+4Z4aWj383gxDOzuTVO5B92+1PbCx8mxvWuz
oMTaAZuBntziD0IBgQcKuTW7liMZXcbOq4pzMIBL9quZ/TW89qPb4t4BgNKoVeikdBprlEic/0kN
ULe0rm0onf0gZoUjWUPizgLnq9umF9wUyQsE81temwP2Q4HClpMpH9PmKKsmeFw69ydxDMwIC0Pc
XZjaSSGTJ3+1SNNJuU2zyVbJwIoEFZzhk/3uenksg0hsodZUBxO4Aui0wN4bvvSuST2DtzFQn+bj
hVSbGzHQ8alfVouWN/0DRzDbSoVrb9ZqOSZrSd4QfTkZt3gxd7bHTNzImicSD/l/fOswRfa4cQLs
xbYxQ48cl8egdLvD5MS7Ks9+TUqKjmtWnEN2kcuyvGVWg2MGjfOlmJEUT3fHarPDFEzk/kV4PvuC
51l0JTO1Esul0Y17nGDrRrRTdeUDHnc9NiUscC45YEZ+LZgizE6I88eDx9+v1Ssd/7QbLe4rK+Eh
NoJa0l72zxNgIIhR7cSnoWKrs3I4FKnHlddNwEzD9mvdpohSwRTY0RqcXPquxc/dd5ZORfaeh1n/
bW1UYJkqR+zIPDSLXxJ6mmxEb5hoNob52ONA31sGuxxGnifDaLKDX5c/tK0KhcV+IOub0Td5AObM
GErgPThC3CCSLfkWsdF+hmsFfLFov/jWs5uLeG+vEyqGqAfiZq9sYbJbRll/T6K++NI3CMV817jm
mRmfimEVb2t5jVdJQ9+26Tnvc/eV2xdPbj7nW2/0f85GnzyPAUcByoRgi+YqfZqgtHYI0qGCxyeR
cBhnGQc7hu+CndwYXcvQ+SihTh7iEXbfSHR4lIwVe4z5IQ4H65r5ymzCollKpoPenByDNjHecqtH
h+Twx699/gS4IDrbZXWLxw47eRmBp3IKAIRMbjdzDCvJt5fmJFlCE2wA2ifIiHIQSY+sLXkBVsYy
JJvu+LbRmJp5/zIhkfIlXtwkvRVWKHemhyCAU/9GI0WOVmWc7LJPHvNoNTfKa7KzRmHghgehJzI5
n8yqL85zVhzB6HRYQSaT5YQgfAhNCvss71Y7Nfk4i728Lu4M8rIYfBRs/YlpRXfAiBuAPu6/+10e
vBWdbx7rxl1OQWEnsOzW5Tp63i03POdxYWj0uNbRrQdQze0/WHfakvHrNCa3OM2Dp5I8z5TB3FJX
EAGIbtsWUQrLkEHQscqo49SQHPF/1h2GJOyRJmb+Rf/Nq5oDiRrjKc9s/9IIOwHoz140nWV6Ncw1
246yy3f8DKLrKiE+oFbOj+yyOEy6+MYT5Jz0h7U6QX7KYwifWdOBGjb86VbWyUu34iSZeB4OZZUX
r1mOW8yY/fFUrArYv9jr2TPY9rOUUxcAdCcaVshiIrrqZ2cUzQ+IWuj0Ytc6tL35uwsNpNMmugB2
0tAvfQujdOxOD0Ev54d8SMad1tgA3B4PM8/AIGzjKeiMCgRiuD5ISeqRHUWvhSQQt2ZfE2YobWRU
WHAwk6cJ2s15xJTKvlfpRfjSEwFAMxhUPlcKQ5JH49ylsntiePTWL3wmcSztF2dCwmf/JMtJEj9B
9T+0dXpq2lrFHvnR1wwjxFaSsoDt4rUTJp3JZCmCSc/ZuFIqwQ4ubkhgkyuW+S1TOmvbmIH9ZZaV
u4+b+RSP4YL2tt3NVVQfwGfn2wzd5yNTZ5JAzezCXHw/pRTlwLYOQVrURIkb0X32TeA4Ub5r3dZ4
Gk3CJ+v2gxmxgwOCuNDFx7xeGa9Y+f8Au6juxN96z2wJGSEOd3+M1juM7JRJTzPt3QHVxBrwPjTC
vPplZl8YB7iHin7vKYawCy8iv5VsD276f1UEDqDRT7Jj6SmVhxZ4TCYy16DprLtbpdbdLt4GhDBX
6XrFbWwddJPlzH/gqFiahGiNXb9YnN30Azda6gOKABbtXm0eQ0YYV6NpaQZQtJzGllpcklUT59P8
BMSv6wWsnJrUV2/9cNmcPQyZ0Z/L2P5SDa24WS73UILxNYyHn7W5ykdCD23E4VDMEtfyH6zQLXei
hX1Dvki0c0xX8Ar6840NtWLlUAb0LysBqr6xN9d8eJ1nNDxGvJwRk7BCbhAAd6Bu7tiOEhLyguwk
6nrai3SqDhNJFejX5nRPrNN4pMHIyCiB9+cLNVBwy1PBHPgBIUX04IwlfO2sms/N2pMH2+RP1gzJ
cqrASAiDzSmso+ngkAE8qa14naW/Cjdg9InAn20lDMAwwj2tTLzTjCM0nXg4TevewOZhTzBnDz24
3zGjySd5sFBiUDrDGPm8rqamuB43PUE5yS6kJZB10e8qi/lnQdYWIxQyLGZvRjJCRYyvCyUZwoAd
C3S3vIHBw8wxUg7r6lSv4VkEvjWTdO9i6R/ABIV7BFcGKn3z1yxr533CzG1k+7Qx7ZfE83OwBcGw
NxjJ75n5gRwa5gcyHZ58OplusORvbmZmEnuzRZzTKL2nntjV9fJTBGNARt0afK52Bg74LSwmEZkY
kksmD0o7xq4baHHU1t+FKMVVFikbOiVhXqJzT2jBT9aUicf0ue0KkO494oY+RDwCCRi7raRk78pT
aBDa5YOnS3ymB7q3XUzlGmF2gtWp+caaCkeLLCBRIjuDCME2niBeYoZOkGvYlsVzfGb0u9NLt9Xw
3rpZaRJCsztl9fJUMeLZlsGT86zpeIP9xw1eneqLrILhUfYzRZUZEpsZRW9j4O/tcToPrlNckpxt
Hk0du+Ga0Va/qLjiBR5nNxrvSEibnRURQCHc9IWFSvIYByyXlP6gNvjeyAkMOSZ4bHEAW7QGvYWZ
cIAn6sE+jziCz0X2hvzkCGEObKxd3v1g3tN3zEfbnO4z0X0WtdZzY5oLh0Ee7avRDDZhRdC4IVrI
6v6jExLt4XTZYwPZ6Gia459stcicTYiGMtnDsPXb5pFpXWeUaJt2AcqSEEW/ZUT4rQiy/pASJIsG
Op2PlgGUNx5SYOT8zTW4B61ZJSNlrNlQOB4GA/1sa4niIYNJBuvSvMaeY15x31GH1u4f1loAdBi/
GC1+0xnH2N7vUV5HnVtfCBL9GkAnfrLLGkXsjPJ+mIf0WJTLuk+NRRClMRlPBIQTZJH1Rba3w6Y8
/cMu3fvPVTrHnClMtUr/L24waTNqM9F0bvVEB+YGTu1i2JcjWk6A5+coqh5a/qunLnPuflXVWx6L
FyMVKYPn1T/HkQwA/kxoiUYyRKtxRHRGrcndXr5ZcBJRKIn2xUlSLGN5Vm51Hxm1KmZzrl/1SeJJ
82cejN/LmdsqFWZwsixwucAdjU3Fkho2bmPugiz/q40s9qti6C+l1alc7oh5YFaNcKSRiKUj6VP5
0D0awzfKFbSPKxWeF4BMDkbHOGZVCUEgsb63sTFeGBrccnYtZL8ysK1bNluFZeVnPXTT0n6KeHv0
7C/oqsfO+mGRz7TTwh8cqNSLgASrzj3PykyQEW3x/D1PYJvU0aV2gqtTEweZNqI75gb2aIZuX5Mg
Z4ePR2RpCWtdw4TvdqVoRK41ACPIoGJuEh9Z1gie1rGc4Zja5FJibNhQ2k17D2sYbuQVwXzM5T+L
nfBy8eiXHUvQNr+g8ZX8D2Y94I+QyNZbsGRiTsKrFoh2gf0nzZdv+h/g1qqk8D96kF3K6G1Q/oYB
Yx8uQNRV4MF3ugCJlNIJTTFaGfLF1JIlzhi9eAP5JFKNBLzqu9uET9nSJqcJNqY1+1+4jy28L+RG
Z87CgilpWc7TF3hM8st6cLagjNmps3JPs/K7ay3M7NV8AQI8H4xKiXIIVGUQ+JqoQWYTxdV+KpJ3
UgFfpsWe8SzYH7HEL6SlFKNPWEYaHRizXPSZZxiY02JiQkz6g8wt3yan/9wawzMzTr7ofrvGLP7h
bXL+Q3vpeU5g4w5F+2j6Tvg3l6KXeH2SCKLrHNleLGhAhyIjUwZCOcA7H9dRINd3x4pKSuD41fZd
blM8yYyao1MuzfZYOeKgPx4+tX0xtr+TEeeWS3VMbhT6dTM+w8MBis9HNTBv17p46hBmgOTDjq7g
NxPrm15n/++TwvkP65nHEtQJmF2HHsfF30WdTcICJnViwn38kcC5BIB5PKfPIAp/R7YxnEyHdAFm
+Hq9ocdC+ppOGRcR6jKS0uZPeB087A/Wh4MYWfrtX3MU/QLoFYCAZ+Ibu4+2VRWbQQ2A6/pnXo6X
arVa5twoufKWeqMNx2jDhrH+B7mh/R8+Q749x+ezQ8rreETk/rukqGIBYyVdzxKtXr5mjVft7HZK
YYMCEBX1CDi6I4W7dwHuMVjSI2St1POLloMnJtg4U8OzLM5e4T9N+FiP2rvT+1gOEOFu8zX5+N8f
ifUfcje+ZuHjoULxjjfZ/5vcDWQeCC8TGVdiuKcsIl1vrd7wHYitQTrQqSatNEYWAWGP8amRDuF+
Ekt1zaGo9QPhAPiK/tGhqLS9/6ap9WCSAMFQUAak0X/XRBPKRMwFy6utaRZAggncrdkvBtb8lMZd
uM/Rxp9alV2BUaA+1aZqO4m/MWKUnXJtr//wIwKn8F++IM+2YVpYIc+ufq7/P62Y5fddJ1k7KKWa
jT+kd0EZO0TVgv3k9SEMxe3TK7qTctu4lr1D6GL+0gQMLd1KkDxhhoXyFruoCUjjSLAFjAAleQzo
s++5xaa7879VFgjvFbPVzkVaAV0m2csJ+ITVQDoltN45t7PxnCmFlxP9ik3K3yGtr1k7M3EqiSDF
MWM+ElN8tq3yj4Tpf/zcv05MLfWI0C/YASouipa9yqqElI5Rf+mbx9pposeZRBKCO8NjaVCnR5Sz
UGQLsVlGAIDsvoCm4Jztquxn5ibmdYKEs8ns0ngjyucL6xpMT5A3T42cuvcymb5XBRxYPTse7MLc
W8w94cVw9Ei3Pkr3BZrO8GVu4t9uSzxil8nq6nFp0e76F/2zw6QP4n+EFhZ7tbh0f8KY/CTHmcZv
9tB9Za7JXZW/NuRTMPz37rRbf80UVvDk+msVOiUlFu2nGWbNtWWzCrV2vc3FWN6acD1jqTIO/iKT
7bj68ZOgY6oaBJ3VwFZJVdXAPAC2zg45DCDWxyp2IbkhbqDS+RDdRxuE+b0l5mJTmLG8BjjMgEX0
xWa1DTTpvWBsbzKjIOnCJQ8iW72QnoQkgg657mPRoimwxuSh9ZanBAX7hn9AlhPHwS5JRbhrGju9
6MXWSgTS3hVEq/a0G3iL7T5YPveGZutgbgjObovTvx2Osx2E2NQpj20pp72SmjP71JgAAo23pFxE
F09RRZVlhj+Z/nIlydZz03uGdGejxayzsnkNEmr15x4rkWdkXtw1hfE2OsX3pEP0rHfnWiY7dThJ
4qW6T734ZVUpsyi2JjO1MdMj4ybgvO6ynt1gaN+cbj+O8YYdsqDKY8FVsgrbjOJTlqDkPFrXM5gj
yAsubdx1zm6cvO694cIYUPVtXRLLr/ZXMMTWp7QpjfBL6EddtzpaEc0gCENhadyztvxoLWxhwHiP
bYgspOsJuHRT+5nk0XFfGw0pVaBgNkuMLgPtyNbPmwd9CRlrKHZVOl04jw5ySmxgg+MxC11CnJX8
Hrsu340zbNp2XZ9i8xLa2InYc313K6C+zTw0mybAmT+aH82EuTC3n/DqyAe3bp7iAXijlWAJSg33
YLLY2TaGxUB2Xe8rcN0jKZvuHjXvG+EKx4wx6pPTVre2Q51R95l9wDYoDkPbnCa3mbceJtwzvc9p
HGDZxLEDpTDCMYmKQAsyU1uk24bUuDAHjZoP4rsUJDe6qBqOjVGhhRiGr0lN3+6I6KNwHoZmWcmL
7JqDmzFyq8PcYJZE9++3y7lTgyIbXx3rMINOcT64MnlxfFj+SzQf2Z+kV2nEXxSSqxXTGcg/p940
fERpUVyHtbyLIT1X4L/PMr9T2h9FI+anIhNQzdf4lQXmdFaf/tKJm+c0Dtzi/uAWRz0Nxuv/TiZV
8lixa4hr1WhgL2eZkqyvjUUd7GAUCrpSHGwpcPz5KG4DEb23KNloT29eC2uEGCwWlBHYCR89xGa0
CBjAYnqLm/Ka23H8PDoOac7Y7wTEgiKxMPVay3SrgN6bK9ZDK9ozCgWiVbPUF4XFrHT4pesp7aEa
lVDFwYf8QhnGVFk5vfTh3dfTr3FwaItZiuo5fFM3f9a1/uEUpbUZyjI+yzq96TKuidwP0+g8BNVu
cATciDyQmfJPXaQ2TI2YLLm7JRPVZcLxkhbhxqrWCzGlZEQrx21EjtrGL7Jmp/lXc8C7klrBGxQ4
pgY1K4Ik3ZjFYODuNdu9xb6wmY9mgzJyGIeziPtzolRXRZDPG68Zb1Ewktg4s7Mf4y9Dj19lADqN
S6nOt4lc91m9crirW+r/yWT0FRBM/rOc2EKNgr3KwNsQAv/RHcK/xAXWqTWQm3XqVGIJ7EzQxTzU
Yfr70E3V0LOZIP8l2RCC+pBLZLl6OqILReaGxxVpxD4pOz7P5o9RzN1pVG7FQvUZ0vagkHECEj5a
/YgacybrsHkYQmldaDR2bsCbJT1CZPW2dajnmxJINzLrT7X8PTTtLopI8rHi+F4sQXfpAVz0fTkS
2G0eJqqjowGdcts1+TVSSJc4RLYLO23Thy35dgg09QhLC2XThOVrFkfsMcGpyXH4roUjTbjcgSDH
O20Wj+fhNbMp/5KYVqxT9mht9Zd2UjyOIXWx6UBxyFeQFDIFmW+qH5eeOxsKnkt42FJDI9dnow2D
6eKJyr/bNny7fEgfLQROpbKMlAwauGdVDQHy7NMzbvdUIzTW1K3l90Ig/80NJKgQDdkcKtKVrMQ2
rZgrr0H6ex2Et+/X2gOsFIhTW8pfi0kMU2IjjkpnQtoCeTJ4yzny4XSwuQnZt0x9R8R64VwxTROZ
VarYHie95rIN2UCjLTNHKEFRbhG8i9xOzhHQAD8/aiWCyCNk9kKe+8nCjN6zohnE2JyUYMrB8sC4
/C+lGsIrsh6Gzt3WgiSnaQhZVCLM1s+Mu9SIZNb4T0+g3ei/ZVFZg3qpfhdZTJRAwxKiwc+DNCUh
QqMevoB6MOfR3w9rgoQatYeqdYoCg1Q4Lw3xdR9tMxdP4jl8XU3DujXKusja6c2SEc575SXRF2fe
wPl1pGFdl1Qe685skVes11rJ+yq0yrsiKN6dxi7wSdWXIngkQXe4u8H8SFEyXSxL2FCKvOJoLW18
KG3JyqRHuIVmbWPVBMXWtvVQ4iba1Ul3UgXHTvuVoyB/72qCc2bkZipG6NSUZBDUOH4q02mezan6
MMjnVX+pMRlNs0M0rNP9yvirMbP5yYzKh5xrjWQEG60bZwM2+u9GVJcHrZKRjC/AaJyKCUTEPJ1R
2IaQuREPwDpmCB+V5MMqoYErzcepDFZ+mPvU54xk/f6nrJebNhX1FXPBpHdo1UUlz1Ms36Y5Hs6I
+d7GjlJqIp+JKdfvgeDaI5OLYttYgRoc7hEvzg9LjYAFYNXVs01mOLiozvCrSJNFbK8d1drYhNjB
Y5LrH7Qsp5tIgSgCijKSGS7jsr7pXzfw5F1QuhCFsRr3NArsU1JGJ11WJnGTbMiDImQjZ4abJ3jp
GS0CYDKJ6aI8DfcsypNDW2M99n1Mk5WQz1EgqRyadi/AgB5knaT3kKbyGIXGz3jJFSamh7Xj5sEh
c4nZ8XzUdboY89CrM8xEChEZ3inYW6kUT0Wxnj5V61r5qNtoUXiIzhBmuCmoOdNwnxOVDeHEzb6Y
F3nA3sxdXknKMijtWsIzuwyiBp5ZJ9hxCDGGVzKAeEZei+++Mv5FgczGej/OFhlNauIS1jAz16g5
ptHCXJ7rnMSX5BP+ZIP7+jH31UnfZRgUjsQ3o+ZBnAHCbtxIwUReMykWkgg3TmdsggybZnGuGgrV
vomdnTuiPdWfTom8Lk1mwsyVFrwfOEWkTO/6beZIY/NWsdBYuYZY2ykZT9VmmEcoNyf4GPsxR9jg
dx5xV5KMENc4aB90m5Tu1hysYgtiGntXvOXh7Y8YaO7633c9XctaoxtdybDANlEpc198RMtd7saF
dwc23GXgNOtr1zlq9WMqymfiN8onVH29G/Z45suUcFLxo0vsFk40cY4dfSBpfVs/pdzUtRRSk2bC
vZGNySvjsU3Pl07Qc7yfB9YdYnFcIkp84oAmQD1DFYCy6PzshmUn2nhCga4jskAIVDqgYk6+ypBB
+NhTbCdwuiMR3fV7peePo9muaBX5NSVg+ztEw/hkqyJblWX6Y9UOiRn5PW1bd4L4p1AbLdoAg2i3
ITyZEKD1AzkTgYNtIJxvfmuSgFeLBw9KN0HNbEAK0fyE+ZBejISNGPvA5wwc5zyQdwPy5LdYC/fJ
dpHLVH73bmWYHfyQfbsI8999xsI6Eld9+8diWog6bF7S0Rtu7WqwhlO6YP0VNFwXR6viHvIrWjVm
gl4QPjXCv2nsklXk8UaE0X1s4hct+woW973NXeLGlDIPdRywXZB2jnPRrKuZ0eUFHMfrhD7+nNbz
A3kNIZv55KdM+5M0l2PbzeZD5mMrVRzStfR6EjBkfpIh61f1dOqZlGBg0nXZQ8JWlM9avoJxy6+Z
NR+w1hVbb3CeWeS9d5GdUJ+i/YuJgCVSlNCRLi1ftG3EUxaW1F3A4JguLULEZ+asY7JzMkAgJmiB
LREtSucdQCj3LiVI1ZJb8TBiczq0TGt6u5kf2NS/zV4aXweXhn6uCHcw6uFgZO581rSBTETgrLLk
ixakz8Kqj1Hv+1tPECHZr1NIgiECr2iqnAODZ2KgWpdBiJKRMNGoTmvoPK9uR5yFkUx8BW6+NWoG
zB3xhkTCIoeQRMQx72H3M6Sk1XH1iBqGQAgV5VOIndgxAsCJgTrpdMURl8qvERbmqR3N40gLf2to
YTJkwzAUwPQ64H+JTGPgMijucjL+Hkm/kwrJoM8Vk+iN0hTXOMsNulFe8E4Mzk6x5pcIWAUAgnej
SoJtuSx3zebQNSbR1RczJVlR31vEYpM9C2hoSFmAAXd+W8SYU/tHVw2qyFpsFnP1tVFsj2EZXtNh
nPfBSN5hYdSM81LnNy3fl6LlZ9RbHOUuJOjdZIvsTn9nASRoXuqoo1Gd7M9jgBAJfLGUng9FhAcl
k1yzWVB4RFzyoj+ruu+YxPbE5i+vrkPKasDj5WZDzDEgEUbM/vSYIyXcdqblQWaLxcmL1BRZuRQs
1DKHNX3KRu6jNKNRt9lbpDXuDmjD7FS6+S2UtkN2QHmF19Z+Kpr7wckPiXrLy4EWfLroV0fP1kv4
8Js1/agimselklfcY2QQkTL8v0dx/22A7IAs8dg02aZn2n+jT+Z5O4Rzb3Iblt0ekz9lSfJhqTVN
Bt7xUm1nhWXRl78m1LHKUxc/+n1FbXXS8HuhKEgFQOFSfjV8Iz5hXT+htTI3hGgmOF7s72nB3WjG
o7dP4KMy8s/psdbM3nQ2yTe92z7lS5HdhPmPrlRNovv75BM6IWCfwLIFft9/nyCLPgeS4tokANj+
N1xlmA3y9UwY+Ju06NqAmdoHy2QcG6ywmx0zI0DSFHe9/pYhSxZoAxej9FqWb5m4GAF1j98a+JVl
dp5Fd5gRpj13qGTxeoKgbZP8YLCK7/2LN6KUWwh9WhKQgU0an3UNEXjzc8EFpf4MKDBFcDPba+ra
KBCYEe1UsxPTGNhN8cLs0Tr3RXnl0qzIyFZTUjoek234bsg8A4K697CKAcEDHmFXbZnNsaCce8r9
iGkDoc97sp3kFrHeJi+64diMgsoqHpprVjonWEWYPSoO9wqcFFTLsbjC+yAdmdU5AzzuIG/InufO
2FZk12rT4gie79J03puxhCcbOf0pjBuSvJ0h3OgePUDMSPbTT9IqfzgKD5gl/PgFoRAbc+yi2wwM
NH3EI1qE08uEMRJRYrurQyTkcVbd7GTK9o6qdhzKntq2yU6G7LIZW8RabGlG7JjpuOmC5Z5MqYe8
r3IfcP+hk0FDcxoC9xeeW9Tcql7NZY0LGTSShfRkW/q93C0WmRCGnLn1xNF26gphWxkdRjCrR8lZ
6deFvzdHCu5YRGwNcpIiJ+dzMJgq8mK/QGDICLOq5m9IMrJ/sMvb/2Wl42PuYOchHB6/4O9PbMEx
lDI3/QTWMHouGLGtyX42Bgp9QQKx1c6I+/hSMsVdT5ScWn+3FoKYTo1OK7SZG9PvAHQN1k3O4zE3
F9zOrUnQpwx/57QKO2Azzf4fThNLLTf+/XUL2DLQLigDOzzEv3nAuf9Lun3gXxoNlviDt4+WkZo6
XB46zEF5FzSvhaC6GQz6QC6QeUs3fVgr1HzwxXj24RbxoBnXtu3jbT7Hv42VDFihYt0DNm1Y0nCb
5YiwyAgg99BuXiIp/VPin/V+IOhAcg9B6qFGB5HkiHnDVppXab2kNTv9JoXnZdYYqT516F7+w1jp
bukekImSjN4r3hUiLlV24dHN5cxda5yWJq1uQvywjfopiItv9pQtDMjjL9IOfpBCw9ReQZaGnpMg
pxja8awfszq0tnUHAq4HlfOXR6GKC8x6xQx5V2yyJsQYWfJBrcVnOV6XHll+XfwUU+HjugPJIxYv
Z0T+tfJY3i7dhIrf+8OClQnu8hPzZMm8DDh19i6bibbnrE1MeigSw1asMjTAagp96GvCuAz/2Qvn
k17ySsWjcur3nDeZNO/Sx9V8sUOqIEWGY1qKT1DxltYSRw+Sxc8WYW6yC1M+vDNq9UaS5I0h7iew
LE4tNo2yLTZT71CNKBKqHkHWStGj6IREbYKllROzg7qsN2tv/HYmx79WTuLv4uRPFfvfZRydxxy9
BwXi/LDSNliYYD+H65kNq3VBSync9j3JoFvqutpVch+/YVRFcN5ec1ontJcbUacveoMuSSNumCiR
0un7G6gDCCMm5rOsQGlNNDqv/MJwKr3kQYC8IE33bC8SVB7Ocu1XFtoMpw5O4j0P4O9PuoEleNi2
K9yF6peXdVQeUP62hO0+JVyAJvTTyGR3oaxSWSFRFuRqT2T/COTUHtF2cN1WyUX/6sZvmDi141tS
X8qe3wFc7WbpTe8clmh+cA2sKMaPrKAYrCRRQWKFoJVJU4v+AOK/O96gb0BF9KczSk9uXmVyrVus
N6xvnx2WKmAg8pd4ZbylwxoADDhbzymwp9f4JDrC6bPwwAt01wENklkP5ccKjrIFq8Jx/xkAIJU4
wLfQ4n++hggT4h7l2VoHVFdoAjKJRtwc5l0TgpjQbq+2d0gCGqPv8f9RdmbLjSNZtv2VtnpHXQcc
jsGsqx4IzhQpiZr1AouQFJjnGV/fC4q0W515zar75kNYiqIkSgTcj5+z99ozU3U0pCi0hI17ya9x
edV6eKnmjlQP9xHywx8ge3+BiY2t0jwzwCD4Xf1bZnia2KK2Wt6jqqUZgMzi90H1+yL4bnEKsKfr
Mu2C1fesS9DgLsxoEest39Cna6MCkg2WjpkplgBkv734LUupb+VkS2ru3RhEOPDtod83MrtWM0rX
OfefRMDRsEmxEDSWfw5atELMcvBU98UpL5qfGjlVPW4aTGTxREPfwUpMilWp380h/T5ZCe3R7pvP
sB6TU4Mv4LsWcAUOyQ6yyCUMmrfIJQz6u5NFnP1BjLpxJSn2CVYlUedY29bWoturJe5J1XL1hmmN
bKun1xkITGINOrE5s4odadTt2q5ACWd9ew5yIjnHWj0Aq9mW8dJ8LE00pEwP/ycGyDfi48/LvyuF
dE2lpKmEEn/BXM2lMcCU5XptAWPgXKR9m0ymftFFVq177P6cK9xmmy1TjjKe30Mk/I8WjTY4ZcNx
qDhUBRGNK8WuH2AtetShTWoNcMI5y3TON7E4JdL8sLVxw/m9ODaoZLlLkXzm5h5yFLyAhMODa0b+
WmGUWDsDqnCNLI29ZnWo0XL1pGnvhOOqNc0EGyRPGG9z2iy70g7QNWeXngyGW0Lc9VUy28e24NRi
Tw4RfAlwj6XjlYSmCV3Crr0y6MxNnDGFWToj3580Fy1n0Cf1seyy6zAgwAyX617Kp5Kw2N9uIByA
x1Sj+9mEWrzwGEmXjosXc+aY9t0jsDN8KVrKy5Wap0fW+zcIA1lBvvZNeFLqyrR53nzrVErChjc1
xmW7CKbd93oyLOCE7yZ+ZyRebri3DUdhLyZvuqfa38aNTUwq5X0FVhFjQ+NJEs/W322WYbJ9Dp7p
OkPA5c/RxVjyVL8bBjInfJlA+Jn09u7Jjcv+ZPsfnf5UJWwekerlTqObjrsfDROk2Nt8KerMRTH6
rRUpAO2VBm2Xlk5d3cwvY9BXnl6XGF80UsTgXC123W82IJT17kQq8f33+PF7gqqV/bAxtOTgmu7P
Et+hl1cBkt1UMOny07Oa6Op3TMt/C3CmLmk8o/k2qLZoQJlPBgpjNpKcPMm6XWDW3HuLXue7RRcM
eC+dbjgYLPUX3ypn0pn9dFeLYjuH6o75L63HiMYvjX3EJdFAosjikEQBRytWyptKyGFlL35S0kQ/
xzpCyxHov+2EszFanpzrResa8mIi2hF+Un1S7TCJ8CkcBtkVAG628zDKvW/YASCqHGhvaSU3/75K
c/4fNYiNKQkanWG7pmG4f60wBwGKcxxp3stRzUer7f3L9z9ARlLaekmIP0X98dj3J1rbaremjvBP
cXtJQOp8iQoN8+z3P//19d//9/2l//pO//rsyB3DPMRstzkhCM0qzwFr4BCIN3oKbSTCzLfkSSY6
cBeRpze/H23l+xBFGF2Wh35/4e9n/us5YzT+8WzLLvYih5mVuElzp0cYoLtSdw6xE+Uk42X2PrUq
7Zyhqrif8lbdBcYdpjx1//0IMc/5TSPN6++nB3HWcyMITgv2SSuqnSyi7hwVTXceUpdmWVAQx4z7
dxcsj31/4vspKODVuPr+X4lcBIT6TZ8b3VnmGqeX7ydrRnCeCr8//H7W8o1/f1Wnpb++3+3/86cE
meaf/8nHH0U51VEQtn/58J/7zXXzn8tX/N9n/Pn5/9x9FZcf2Vfzb590ftg+/vUJf/qm/Ng/XtaS
Z/anDzZ5G7XTffdVT9evpkvb7xcQfBXLM/+3n/yPr+/v8jj922A1jkz/7X5Yvv8fX7f8hv/4282P
ovnvsWrfT/8jV03Yf7dcW/CQIqcLFdff/mP4atp//E0X4u+CrU3hXFfCtS3OPcv8LvzH3wzj72wI
5IpYvJG0URQ//Y9cNV3+3eUrddexTb7QVub/T66aha7vz6crxyLGCAkjgiedm1c3/3I0dEDNgfjy
0wOGpi9q6Ts7dQ5R1zib2LQhGAb9etB9KDmOTdSKLw5ZrYhM53ARzPQ1GtY6q4h9ejcYZsxzSWth
VU5BwkioAiCIjwcDFZhmDkSe2yG6SREVMW7V8KGI56msJKdQeer7OvMGqnPmFHs6ojaIpnh6SML+
/RD6lBvaNPn0y5WH9EMDd8vsJZsygjpJyDpmbg8IZ5CQHhLHXfvxZ8YenlfVUztGmGNS6Em4qgSq
KYSocbItEd+enHwCaYcMUTdcGrMiiLwQ88dWDCGG7rqpmdBh4cDbIbK62FihDZ+lYHnGC7OJC625
tJICL+hmhorVdbZKY5+03YGoOgctUx+fyM7qyhZnf5K+lJ1zJRb3pZlSDnI+8/Oc38GQpIu2VIZR
PW7CwXoroESsqta4FZH9VSUWuksF9G+K78sxJX4ytJERWcFKdum8IjXTPHJGe5xaSWCJC/oqqFO8
wAliHR3dhB0PPSCWAoFYftWNkmjYiKMVzJl7IK575JecCGsYTosPkzTJtvDHrdZQ6UMSeeePE2+a
Ai+NpfftvlDVBt8PQz2yk+jWIhDXV641lxssE0xbQvnUhf7eqcbpnDBCSktikHm95uJbwj9HWtnW
ga7VDvhv0Nau5cSZdqRNWgY54+Bu3LtEU698tsS18KdrZN8r9kp893ALjbk82H1MT6Ygg93NfYhO
vtUDc7pvhm6imhWFZ8t813WO6Vn4Itd6ba9rp2eXTvr79maIpEHWJTBrwUF0VfXWVXh5TBo7XrVo
56fFlw2LIVTgEnUMGd3MzkrNmRSg7CVuH4TOLhljNX1fUm19fdrniXPj2/xaQfQx6/LJsvsbanhz
beAUwlLdT6uIuaPb2p8CKQh30KJoD3BglTV/7zvNNhJYDXBn4Mud/LLoiBHEbjrRm1gVZh1tW+OE
9be8mvrU7QuCiEH6t19NGF/g7+NTSsTOJOc0Oo3BUVTJRyvlMjtNKM3M8cGYAUk22j0HNG2NKGJn
j/3NqCeXPtS/ZhsTXd5eQxUbx15v9pokVbTQNPoKkU/CQEh4Zy+Dld7YR9JQJM04p974hUFnmWN9
DvMfyig2FNTndF0EYwb1lDTWFRNYvEqJNgtmROzTkP7ILNy0Nfr2uiEfxapo3naDlm3ACFyZzTRe
mpKlWNNLJMauQzuuzJnBzXDO7di+zy1moEmH+9VP5LpkQHnE9oVyt50OAoMKxXiwowJmDdJJjAE6
7+k2sPWK9IYusvcZagXUHWBdcTc3rvGGY3TywLdMpK4jTrG6bFiVHekweQJm02GV0LkkgWxyd+gC
XU6P3L2f4osp1dG0w0f6uAvWhwC6LGRKggPT09J044ZahX2YLrVTKsKH50va5KcWbB+Vf3ovzOKe
+nypHLE4BvobVDp0Qkaq6D7wEu00+xkT2noLhRM/uyMvIQHdnmJY4tWz82RMNYg0C6M8J6UVTAqq
6JgfmzZdspsNVgfl75XhvqJC2tpEyU5DuDMcipQhyw6hAdkMQ1SiLLLN2x6Q14TZS1w7TcEd1Fmc
hzn5Qsd6G2nBY5upx6iOiCWHw+mhwwtHk+ARbZO2iJYofOutNrZLa7n8zJzA9Uay17TgizRiWqVR
++jjPBsqm3gDq1n2B+JbODlMmHZhBUR5a25t1Airsm5daBzFR5XZ4aanEYu/Hv/pxNJU4QRvQvNQ
uZm66Fq8Z6gDWtr+niGwpoNu9GyeuRI1JHu7HtZNIX5SIds3CotaHwZIhpgJzlOH6yYnYg1QsyFK
zjyaOoboy3alNT3YmnvBMT9sarop3D3ZHkoqJ3nOqRzsZwKoxJ07npiS/ipSQJqdMh/IFP0IAaet
Utd8GmqJP08if9AMtTZiQDihvLbEOGMVfwZGRKRV1L3yGHlnm3Zwtx1mBS/t8NdOFqaL1tGwWAoc
MGGcrBEJ3hsmcaR+X/2KHX4/f8Tk2YUAwWBxJOAZxh/ZGGxczX0c8wGM8NgckNdiuucD14gIKb1i
K8o3Ifsx+Z2G505QmTo7uxvy8dDhqYn85Jw4hBGRWHhbzMxrQFTgxVGvGrb9A+MLYR6zDIAugyJ7
W0TTh7KjF2teDIKih5jbvU5ZoFaN30KImdubApe/h8dvqufzVNrmxomAhBdBXADpKN4YUxYbF00l
xp7yRZXGFof8Xm8I5Zztl3RJoYCVx1Sxao+9xFyawRebitEziEvBmwnavsdDWo/8OZz2S58cjDIr
lbhiVTjOZxc6X0nAdpFrzJjHKF0PGhw8l+x4zn/aR8K2REWNsyZq3/ukPfiF9YtLYDyE5i+4/z6O
mpr0VvqaSd3/6rP3SI4cyGtcY4mFJXx2r8CTaNHB01r5JlnyJW28MXeCi1Xpe5GSKRiOk1rlgfVL
tkDLEoOdfUlr6vTykE1Ip6L2ucysF3LemyB1oWUHW0Ywt+HQIPcIq0VbQUDrSxujL+VCk31obI1M
e2ZkTlu2xEjCTPWhMyPUWmiVSQo81VnecA5vBDtuerGFOM3CeIj0ctpVTgcMzkYKoRn03iQtO8X0
xMWFkzmTtdU1HARZfgkT+iYJKw0MgdsgQB9dThlarUI3iVLV7xwtpt8V4awlqggBLlemDa90bUby
4Hfyoc07thcfpxBGhtvYRAXXI4CMYxOZTkMxJ0wylPI8AYfkT2Rb24uQ08YG7GN708MPoApQ7lT6
VIQ9YQ4Nl2daEAEa9cEjpn53QWR/6qbaWylKP6d54rPYyw1/MydM6GM3ukHrpq27Ob0hKiylcMVD
r09qi0huRF9hyh9IRu6cEb1GM+SKllvyHKuB9FNNlh4U21v2c7GNeUdQ0lGMMi94lkn75qKPXdP1
Je1Wp5eiY30+ac1KcjgBsG68Z9J4GUp1aaANOxoG5LH7kXRyr8GhJGr9sSpdaKvuvhKuttLI6iCz
VtzT8QCy2S3ZB9dBo8XhOjQSS0WzIbmJlXGLaeYWCCc2ttTcFnAN+Eyeopxzr5xNQfY5g+cnn/QH
XEYGtARcWwc32cTHFnuqN7mEjiZmf6MPwW2RRcSJuQNOOLoFcawnO3PufjnNdG5gfkcAJQ8o2qh3
rf5satNd3Ut9EzX6S7d4xoM3mcFVQ4oo1nqZvg3UHblNXzEu9q45nFo87QwcyhXBIP5W9sPozVKt
sWRp7IVatk1KLEviQ1O1Trs6UYjnoSmletBvtAlUVxrrP7qSO5MyEy+2JaiGQmvjxO1RF05C13mi
kwStNE+wpnHhGfzliWfq3CPmUIDbeMxjqFJeHeerNGpe/EGxa7Z66KXGglCE5hs78WvfzjHo3e7S
E3h+gyF3SZCjf4jH1XOI5KzlMjMnJ6MWX4GEERXUnb91b8umhe9XBsdU4NRLKNDjkGCjSXWrOAaH
2szuh5WnF9GY5q5QmOFqU1kY6XTQVQx1oCgS8VS4KrmOon4yk2o8Nj6XBPS2kCXQqGiDBJlxYvXa
jGU+3vRli5XPnKC3JOmJHfaa5tF9OxYNRofe2HO4uCPT/llmqB3GShKK2DP/LoZfZUtWj5rbZkt7
eB+UBWVyl32ZcUHrD16watRRW2SqSotvsrp5slT2MrrDqo60CxIiFLAS7x5tC5q/gs1NWPtWgkmF
+/OhhvwWwG20tnLLJbGEiCRBp68QFgnvMn8j1clW2SlfyJGwy8jyYAyxNknpDBAS5xixU7RXrAbI
VEgdP5DwqfZp9SDKLLhNjVCHqDbEa1+kt1hENrpe085CzuzrvG8mkgn2+i9/Cb4wK/IGSLtqs5AU
PcI0ERtkgAyrt2nMgl00sKf2A/BtzmxFzY45LbFDqGxw7lGDtrwdJaijAKI81UhxoX11Rj2JuCyx
o6Ofumc3shok02I3BdMK+Q897lh82J2bUqGmJlRa92etH4MojtD4NOciMQ5BEv/I0VtDbJmvdL0s
L0wn3B1t/xZGzSnq8peJmdVqiA2XmK3xkNrTix4a+xjIg1nAdbU4GzCcnr/m1kSihNcJMX9xcfzx
hZnmqvd116swg61pOVA0wYOnBJEA411809NA1HltnUhVjRA0tY8QSpFHdBxCWr09kHC9BrO0Npn+
GpQVoHWDcDjmQzLufWlgdDUCfyMi53kIFtpcal8gBle4FuHEkDNisVUlaqN8Or2pyB+bsv1qobNR
pHDBNOjXY5lsktl5Zexlr0Qg31UWHKvbSXTHWkR7jAWah2YHEnM87FVhEjS8iLmnxL5zy2GLgSiH
zyy6fdbs2yJ7tSgvYDh1R1ApKMxy5tCDRqxplb1BgDG80C2e60gsBH+W8HOCeXTOlkxx/6mUOTaa
ZWGUFovYlN3HS7FgVvzIalxVNsqraNgKl7evB3WwAryEZnwpkmSmbVsd0pd9g/jqsxhSw3NK517a
Y+FpZn9gxpY17h7dabHWo+kOwctzVal3o0ATbbsdrG3D98ApbavxzeI/rwuSlxIhHWlsBg1iZMOu
Xu6zSd8nMRAJ2sctnDDNKlk1ovgWLRGrIpJh9qrmLrSZaOPvetR0EjU6Bts1BwS2VkqVq55QjHBc
+IzkHYRMZr7ovIb9ZBZUu637i0EnRQXNFFRV4VspygPDWjrqVc1QlgQ+5ehfcVEsU3Rtm2vZozOU
IA54aUc9rUh7gnduZ61Y5/5jxKCGE1/RYzKrceZW1j4YZsyarqu3x7DHzWv3NWd8ZzvNQhzrAlWY
ixA0S9r5CCAGJASixHU+Fb+wIDQ4KwgqV3WKnU335+P3P0RSgU8x7FM/padKV/u60SbiVGV5iAE3
Qr5bhS3HIA6AqDw1683oAdcnOrsX5wv89e5LPY43TpSeRs3WN1xcL6YFvlQKNuyie2OuTdhjQFUo
wOgUpg/9Jyo/9JAUv6m8WgU+mMgXWIJQbTLMaVezSeu6XQi1wg1oTOX3Q+gSxkiSWuvHwbrKBX74
0NzbPtK/LNNO4zjvzQEwQ1WRPOZqwa/oaIKtPNphvMlHdlOh689NiFmuqqGvu4mxd4z4yW6JgmsM
SX1pjx9ZLX/apkXPy2J4GwQdID3Jk6lFZcnx1p8Y2DEYBeqVbBvh3pAI0x1IDHmeRodo2tF5cjDX
WuVhSjQIF6JUa95cC60R5owP1MWHFHDmRkrUOBhJyVFGsg4bcD+GEyK1KvBClIvryZCnebCvjFhm
BpEgECnSQRvh8Aui0xCIQ+0ukZl22p1oWzEnbXTCTrjLerDKOVLJYSF6WEg0wJNfEpE/S9VdxcCb
1ugRbuimv0xu/EIJHRBAxl8sinpmvom71grnSeicypr4zkgH/zavQpzryOoaLeLKH9y3yIH0hlGZ
mhjU5yqqmcQwT57W5owQj/EkjTIEPsxPF19xbLzaBoB16S5ejay/WJ2rNgPyHuw7408ALcJrHHBg
qNcsWu5sLb3aBXGCqdvC4ckfsbrpHeN2ilhcEqVt3FQNp8TXphWIwmvh1quUrDY7D39N6fygQGS9
9n10FzrVo0TIuW4aupWFT7qilh9iWCw3RuUyiWSI0+NewayR0UkonPUkjJdqPuqtepk66CaarehA
CrPecyC7zkFQeckSg5vF1q5M2+qCahqGF99ddlm5TXUyDBmCcvYcMZ3YQcIumTUfEuQQ0zYGyihe
zClczG9VuRG29isd+h7Sa0y9Jk2Cay1cmDU6zJGDRbgBtA9/rBju51j129qms2U4goPRUHNnJ0Qc
JmkDo8/3+jHfGoUFVbDAQxaG/D5ijhBPzOC4Jx9PcASwp6VuNPWXOK8QfnbKxpInFbVVlZ6hmV3a
RGwFPQEv6wjZKfPFHZ4jB8AxVTsSJ1Pwnvcs93BDMBqxxKDB3FUTV8UYQhLVZ40T2DThE9JMQL2Z
+sXIrNwgkjkqpjUlxdEaJPHB1dg3UX4XCKXVqeNgBAORPyL7TUnYoACeubTCeRtAXMQWMQcwBmN0
vKuIik5m8baumb31JCyDmvZDlPxXHAGrZgyR9s/w4kbKuZqUHgNaGtNr2tZiNo9DUIRY/ZCS28kD
tfqz3sRfbmUjzZgobxF37Mo8qLZRza3Cd2a988eHMpo/Bjd9C7sKcsZIjQca+EignMMpN93zm/mr
vkdRORuoguG0eDLt+I1yMK3QnZfcAFIZG+OYxRzRRE3vUWbc7eQV0jkbRriEeoiuKX1HJ7Nowemt
vJeVdpNpw9vcsPKShxGD961yzwi+uq5Waza9fmNR0rkzktmg9lLXQKaiwcn3ob9neUdd1YEHM/nL
SXb6BOP4qrTe8D30m3ECCdRN6ipbM98JR3vxu/vBIGLCl4spLm9PKNpxuezjJWqvR7W7A7n+QpEt
N2VvHuB2lVtfQv3xy+DK4JxDmGFyhPrBMvPRG4Sn2QlHKzWwiJblKSd5j56sIDrPgBkkWeKHJni2
wihfVQGqNhAAbxVCiLTM0f4EQ86iMh8Krn7AavtQ04g/sxH5l2aHbgaWwCwJ1bSGvd7OOScm1+UY
FNBpCJIbRomvYTX8SPFl8EbnSKOH+MZHbb8mzgK0SdrluwE1Huh52ti5iRPSAuTIJXKPqzDdjpMG
u4a4p7hMmUIE7IZiLtdZO2xnBK4RNUE9YdjRxu6sV2LjZ2v0e/Sk69Q8kOGYrAqKOAssGjtH+WpF
isBxe2PFeNnqElV7fIwK966RMV5W+xoj5V5nEeuhZJFxmeQDE813zsjCHvbOIzI9wmB63g0DNGgU
GiSeFMeuNujt4ou96brkGRb6JR0M6uZKmtCeQIzkpe7BFAHeaDfuNl0Q4QUTjNHBKtXErJ2c8utt
KDFORQXImWZ4cwKJLbjhfGndzqz8veSWQ4q+x7zyjN3ptiKmfBsFi6wnCTzSTPOmpH1LZ3E1avOD
QfLE4LCtcQ+Tl22Bla5+1jmYF664nc6hZjWxHMIrZRzB1enYhEXUGpuz0wI2bwyxc5xsOmVq+sEQ
jaLBktupI1eh5r0tQ+NKzlZHwRyejA5zqwEez3LxCSUhx59s8RsxkiCi7ZYha0Zmk/C3jQu01TQe
rFAn/z2t1pIfuLXj7sUguQEUE+iwye7v4DidGq7OIz9mo8nioezvUoTFNPOXtODYsFftjBWn7WmK
B1qxLDibuKk4aeXm1QlQEmDuqg9mRuKTVA9+n9xVeRLcFFVyYRkQeOxD+t2yewa1bkFBS26JN+88
kljQJWcHkjOAMRP9ueljjaSBoTsBlyyOoYjq0xIFt1aW9qOr7OlgzjqNMTeB7VF5WR3/6BWCiZ6s
DAYvXEel+pFKLkWaXCeoxA8Gq/aqD7epSd4XiIkD+ASvGVhCNDs6TbJsIcYAROWkBLMHBMGcpc9A
eOIdVIsvwm8h3jFiSVuXIsMlYw7xtFda1PDwV0nYidqRFAOob15XNAiVLXNjz+lz3Pi3GFk+5CyQ
AA7TsZLGJcbRmb0SE2NtcklXirzqfJMEdbz1fUxdQxxgKjeicx3rl15zGZRZ8f3Cit/YlfGuZyWp
nvbet6u7Iuf9C+T0lWmVwv9D+yVJ7kBFUoI0xINNCODXJgoRzpHamwBIsS2n5W0ssvXYI5yC/ORp
tiBRNdfmjQHGwHMtOqB+vNNDJNo0EQ6DaFkA6TKJBc5pAUAqBXBYs7wnHwgu5tQ8gU4P8XVm+QbI
L4un9mEPyUcEc+Oc9BZpR9gB+VkhiAfpYW/ODrADn6V/CRqp7/BY3vYRTi7Tn6qdSGinRiNOCQys
S9wkGJEBjQslbOATf6Ml2/Gk62O14oBRcUthznSAVRt2iGjCnagiyMNIJRCzsfuoZqzJVQeOS0km
JHp8n2rNxndJyqv97EqxTscqZsA8vTlFT185x04CDYnBj7lOogPnoB/GHF67bAq8rvHVKqzEqYzi
+jlob4QszkXgHM0+Yxaz7HtJGoEKq2856yDNcC0WHKSn45JUGiZEK4X1Ow6ncYOtiUH8ro2jX1Rj
Bz8cdiWqRHwxrGmFAsk6RUtUHjW4D14k7O3PAbxoLNS5s+bHAhg7b64HbDrlXIEf2xoOrf2Qce42
pxI7YyrfkmTe2NZUwj8AMtmzfHrA8ridI+saWCxPcYaLus02ulG/6H1sEMbLma0CCgEt1txkoDhJ
2eZxyV871EASxKnaqoiCqDLB0UeCb8bxWYv7R+xlyismGsJlQv9xQooft48sbyd2uE0RRwipQCLk
hBM3bgKw0K4iFEvJZ2oF6ArDgTzhnOa9pOsiGPYVuXE22yq8N8bqkSz4+7kd6cT6tIkdAanA1j9D
brWtUw7ULwNVEMsPRJKZemLiLSvfdKcpCaZEzSXs6tEhtiAYMsDSTJbb/rU3JlYYQ2s9/AsMKUo6
aCaVMLqv3KYXiOcBuuGK/LanMFCPamVxelxFhUIf4JD42dyYGU0XQM3hdmTghgqg3ev8MugT4pcl
NGRlTIGDtOC9LhwuLEF6UO33DTPBox3M0zFZ2psxEFStM1FZt9uutTaW9thR2Ipok6LrA6PJMZ2w
NjPHxJBXDdOuGhBLLdTaOo4D0zO/VreFXZxbBib0leP6gqyL5hAjmLYElTyYw53hBlBST2aSne2W
jo4ktWA9ym6NyJtYF4W4b7xLkd1tEdNV3hgmgqkkrQzTAampmI5h5lReE8pH1xpfWUJNIIYMUMNS
cKkwOo1ByO9g8MxrFuVjO2DbQt4J1ytvEBb4Nw1q3l0aOuc+5TU3TfFWFUV8LCNmPFKWpyBlTNKi
9hTArCqt/xEYBunjVvUTrv65D7IPfMRE7YGJQWyPjDl8LoKSVUgbPhXy5DSwFkaiQLa9XCH9vByc
GA+CdMkFaxxoynitzUg5JpbaOv6oCadaB4gHD8ubBALsqOwF19PDdKNxQlZPkoW4OmEAhNBYO9t4
KxSrfdxTkWd+061Lh963OQw33CllnPervqwwnRlrzZe3oUgjT68gB5COmHjGYEDipi3sOMwz3Fq8
aZZ/h5n/Mmv6R17bHzLQbkFsV+sQayTka/ljlmT+cOvMUfYM1NgAmBZiWRpwarAVoetu7zUjTw/F
FKpDofn30+i/TBa3VjfUr42W3XLAf+gH0Puo7LeWiiJcqPWHHKi+fSt9LUxu3TChW2+J9Ry0XLAJ
V3Yy0WKF9TSDmCpQgSy6UTXK66j7kTfjy6CzTENgzOt7mvC3PVFOwej03NDBXZK2ax0H7SpZqZGT
SYV0bR08MxeHNRYWKzec+OVSTkt+mOTb0OAOY1x0nQn9GEvLwA3UNMiXWf6aOniUghkiaILca/Ix
8hCH7oOAEtSXdAXGyNwYeRMzFca12BlIWH3l3KV45Zbl6QFR4AU60uNo9l9WTJfVFlG3rrPqznW0
16lzXxvs7Q9k2zBmRMSDs5pBMAkDTiwJkZl+hRGDFVdzEPvhdMNVmcS2u6vSeRPoYHHqMAnWInoe
U67/pGKoZunjHphRsUnM+XXIJcMSEqyWzgOEyJAwnjI69SrRDzUoXzLEMDPpRLKADbd+NizWHHqo
J4OG5j09xOWcyGPFBCzS9F9JfNA8aXePojdvldZ9gl5wkeqX9tbQSIhx/Go+BUZYrxitPis9eHZr
wt4HneNSc5xpYArGU0iqqFf8+UbM/jqdqQn18JoW/f24DDjikA7UaLig+sN0Pzlip1UVr4AgLvRW
ZD0RSTZMifLSYjx2yKuQ3hOrNtAIhRzIbRG8qFCjFcZx1LDuLbA0FlfAlooMUtUUshjC64upc9M0
dZBINTc4APDXk+eECZKzanFmmwFJ7TCBdXBG4gLyslgAi3eXJnQSvBrReCjgZXgI6tVW0nC03JPN
TH6dj3Tq0jq76cyKofjyjxzkRRjBz6XLkfLicRqQizLNaz0d3/uswFLCkgo5hFnYvIev/DJXVEWW
xm7UTa+DcNE5lLhqER3sGxOcWEXyFYzC7iDZio92jUqnDeDA+KimGQKXn+RA3JrQKjb+mjQI5N02
coLRoPsZhc42I5cdX7918C3tWBjxJ9fgvJ9U6Tka4iEKt3Frt+OxD/s7p9CLrR7NaDBBN+pu/0lY
15MxwpImvjE6N7GfenU7dgcnnT1b70i6Gy/DQHsM1CpiB8yMms50axaWAXygcIHp+9e5r04OM7Yx
FPLKnbsGQdN4GXk5rT0PB3AT18gK7rDHLWwYn4y/st1Li806qcSxyQJtjSEJBpSiKSqDeScCSMuI
W88QJM9DU1oH0lcuynIhpuT6hRMsUT+zTcqQMzOpSk7CaRQcKvGeO+UlTqsvRZQpHZye1QZNFrOo
vS1pudZiJrmb5rWToI9GJUFmWmvjn87mHQEbBOUt2v9SXNNUh+9bJlssWzWwg/zDzUxxBmZ0P7hl
6VWjg/k0/FQTOizSrd8M8yX2MbSqFjlRrzNMqdIfMJZrsNEDJR6h35FWPGpiMugfjFh3ehKy4sp8
rPL65Ci/AiU8otJKiZlN1eKoNW+saa52FD9GQlE5M0Oka9t8SiNRxxRZpRfD32EYEZ2HJUO3549m
z6RqInYKtwCBWMMCoGuimAxuOZpHgZvfqUqqTWcgwUYHR9sjgnAKayYpoaEF+yHlwQgAL2S1XZ3Q
YIy7FPpBRECuqWmL9FpZu8VY2GMG3SNMSCI8ithjiW+fqQs7layDGCd6YMGqVXP3rBnlTSCMPbkm
wd4pFKgfidyIdneDf7rUIJmf6wYWq++C4TN0G+WMIZU3l4Pw4EJ8NCj1VTSxAtQV4vsBkG4TJkjP
RbGP56uvZLx1BvcrDLL3weV83Hf025MlkVMVimk1JPBcuYAsBuPhvzg6j+VIkSiKfhERkPhtFeVL
3mtDyDWZeE/C189hlhM93ZJKkPnMvedOun0rAuupsiGzomcgGMwJiAFsYnvLzuZCNojeN2747Ohl
hqDSnrP1IYEeSEMbfOmA/fKcWzxt4fKixm7YdRgxknokk0WnHym5gn3JeKjKA/6dVl+IAbMN9ri+
VevITKgRyCl9gCnlcpLiWpCZtWzKwXtFTrOcunhvEI7EwDpgLNbSCATkskhCV5TLyVFn3qcVs66T
Zre3++TNn6wjqrFvmlAcb9VeG8Qfstsl3YKxuZnXODYdHNcVegsO2uHWZmSxHQcmzY0N2gKfE+OI
bodm1WA9yAJ2HoPVDlBsimGcH8q5uK/aeE2Lg4ij5odh8NE6pf4LvBUgqANLesryFyytbeSZ9leX
cejGVd6fCqya25RxSU73FXiNPCC5pO3TXQC0qF/5hMled6AVtZNHs+64JIAL0hWkd93gIR+1jPYa
IpnaBpyxxoDQIxiZWJjle9vxVzpTUFsvbX0xNczKhqEP+obdzCl0wMvxAQp7AASOcNJOJ3RAcq1t
SzwppD0zbLKHr2ZijE2J6hu3bkJCoLv6M92pr277vogye3zAfH1JvctctC9eZ5aYGICEpemhj5Oe
Lzl0eIu9qw3KkdCVHvND7D93lYAwFPx0s3evcXI5li9PuieeAfYmP6z5pU1qElGXv0j3sEZ58ocx
k4L+hc3f2tktT5ytp+BkDeuzFY9Y9GzaMLS8K3jaZPDFZCLGyXNVwnsuMQ5WfO0Kj1wWa+cCdQsi
SYf8q1f3Y7hOtZN0Z9cM/RgfG0e4bMNGUp1Du5VHe/nBKlSyrBDqiCABB7HtzheomeYGSR8ZrjNq
s3rhf/cWtHCEVpsHUlhYi/gCw4M2L8piUytU+d20wAIUy584V3QzDe9zakLbSe5SUQHZ6jLG9Xiv
orBp0TgE2bcxUJDhJiKfSWbUply/0g85lCxkA6uXC2Ju89WpGdGGDTOCpKFV8oBuuxV3Og3uLHcm
VAADd8wJF9lEtEZGQ16Xrt8D2ljT53Y1iAE9EFCGgpkYESRJdpRaG8fQLctKCvvKxfUY65+S2LqT
OyITUA0CG6yNYDDK13YGRSGb+FGYxIQgX1p2xJhTlhHWarkHSTiwS/DCtlIGTOPgS9rdexdSN3n6
kAVJpLGEKjGsx80UcRhQ2Y7yvR4WSOPajWwfekWLQHpDO2Bup4HqoJsCuWtzImZRrUf+6J0Xr/vi
KDpT7X1joK03VVf+snrjMl6SS+epfGcXqEaZQDOrLJbnHOcVjwyDOq9HweFoU526vH9AOs1XAgKB
NH5gvTcMKGYL8n0LZFKkgnIFB+/N8NxPazxYnsod65A/r3ZPuds+eUkgIoGmFvE7eHd7FvxFnKG2
47MD7RDOJQuDKPtGyNDZ5x2bexuBQzAZAyrf8kwVx/TTKr5qjqBuTnbojQOWDsnBMTJowX7NDLD7
G+JbIatir23zcaH5irD8QKkxLoE1AOxuRwZKVRNHoT0c1YB4OeV4on54DNPhZuDq5+ZkEMFqhrSp
ZYt1i+B0kj1bi4SskLy7xUEXUffJpcnXyuKxcrLjlJwU3XE9dizLqMqJPAmhLboejwNONosYjHDK
v+upekIjA7xqA/EXqZ1IQa2g0rkPC6F32iXBZrTiB+2e/MSq9yrc9JOBHYogFy3R9mhnovjISJd3
y4WlHYCnapgouB2mU+3b0KcvfT5DmWJgtu30fFdS3IduvxxcZ36HHw8akSZjm1FC9lnakyZC2Gav
yaCZ66N0jB98lzICi3MFUnPl+Yw3TKEPRkzOmJrXgUJg3kvL3aVyIV5ANNCNG2CZTXhqexK6vIS5
z4gmJx/piJMO/kocq/qgygfXwNuJYAPc+zIxedPqLUvhs/kzGIjY38kZPeFW9T4biX44/7+YcVKo
dIj8MVsu7iYoGZHywjkoNrbDYDOuL9LfoJJ7v7w1AHqeMRNXLXt1Coq1dfaeB5+QO4vOhi4TKasP
ICUQ1XQkKtBFX37uuBzusphdoNUMCWmweCuEmo9JqYlaMdNui2d83PqeeuuROyHJQp5nFJR4YWV8
0zggSuyAxjRz8ekpLOnEAmz7eKU6C+eADCKjdak5u9OGMuyrJlETcyM7tH4gEy1P94wAOkibTLvE
0XXs/igz7yfV1pNjotC2UVlxv/4wzZyv7mNqH5HUgnKglqL5sy7S6QlXcMu/3IGfBP0YteMwV9QN
q9I8L/MtPwInUDVc0dVisu7Go1/j0RUh2/yOyLFN3KTUvODEXBv4hs/DGJLPEgU4eDdN5tfb4qVm
G8NK5Vd4JMeb8H9ugvw7MawPYHTZIfBQkLiZ10SDaJ64rolPFC8+i0CQ+cM7tpJ7zSymwITGaiYz
j41gbVxlx0y0qKrWyPS2SsCSEaXa9gYqST4M3Ox278H1XGMHwy72Dwkmesj1X3MRRFoj1g8C3O6m
STNbSwQdqDJuO3QW68/xz7Jnfv4S7pY1io1ekw58B/O0K6AK9uNxxBh3o0A1MXgzObZoEpdxPvqK
YbKuKgLUAQfvFvZcVNMfCw7yppw32Zg7hy4zP0VNOidk2nAfumsUI6OpaDwa1gTchtVg7o1TpKBj
WqU4DKrE4QPOg1SuD5ClO2w4N8i6bW736TMIYjp+QmZlgd8jX5ZLqdJdk83fVTpCcWNMk/tBxbzF
ekpHB5glQm/0FFwiaYw0yMEEsHT3YTw5ez2Yv22dT5faNh5rknrJYPa2oVyvoArIZWbvXfAUvZc9
sPHnBIwDMomCDr3MEuUua5+iTj6bRThnp6qu5khKFd0tOMF2jpTF+ost55/PI78A+t+jtv4pSwbK
jDPwJoq9s+CFEna+6+dpP6fVYzE1QVR38tmDdsDvmMIrHGsOH7w5btLtvYRnc4KRw24o8bsnmQ/3
MXONrSTWdmOuMSF0k19kQom9yVMe6TZEwcXcFbK3UUSJm1/5qbhvTRRFs8jSXdFMUeFM3O8LRM0Z
/w88L/aluCBJjkL5EeCBPmtDYtwxoZ4XU13e+vWv0aTffbocoOzezSyz1iSalg3TMS8ymLIFd85o
3Qw6JVkOoQHNFklOY/YU+5DJ0DYl0xhuc8f5NSgOA1fdJ1IdPH5mvMcIMawZkFjsiRCLFzPwpDCd
XcOrFrAtDS12nX3PN16lDr4pxe8cJx2RsbX1kPr8oUj6+q4KP0XfPJhs5qMYxs/Gr2+Jacw2ZlwR
1UEOFe8Ss5cSaG1kdaj4CbRnD01kWy3YJvef5QCae0Zq0MbZv4IKLGP5v82gyqHHdLd1+cIKK8k0
WgXI8ZtXI841lunM2IATQvi0fvtjYJj7pSc8G52/cUPiHGI+qA8bcGbTNjGcx2Hs7qbZMPboJc1t
FRwCl8OlFPKT/KTCnJ6NGWlBUhk3NmoFO+gQvTdM4gLdvcuZ77ubnZMvc3fX2OpzKsfk2g0wH4jp
2xFKfGr64nbxZ6pJnKhMj86GjS5ojhtIQ9i6tvVjxqm5TTvvOiYGEqwtW7l6S4mXMyvD60IkLr1g
z7nSjyz66KGWbj4bQ/zpGaA/Cmv8U8aI4o2/2seMvrpevGqzevQsusyJd0W6dHHmM4PCnm2Ej5lr
QTyYKk8wZjWeVdMhvkBXXIJmK9F2JSYWPAemk527KWWZ3CCAOrkZDuUhZu8as3pcsAnT2uLCwezM
v+relJ68FH18xyYHrmBIzATilA1L0j9r7uE64Sfrhztnyi4sHBL/H48vsQNp+0HXxFO16jZArvM/
yefR6dQh6+wHaaiOIQJTs0RXlA0+hwm1wLkGwLUjfm8tBpgkD20n6IbkLzg59vBT+6zl+C9eRSUC
2BvpT/k72Lb6RnQg+eeeDrcB5TDj/6Q68a7DAq1gTtrI+lN+0x4sAk1qT96WiwUxhzorLrrkgFLO
kal9KAbzOMeLu00NmpZgT1QSbOupQQBdMowcJ2Q1PAGZGH9V7T1AGY6jSkLWYCAyAZc3QKODNDaI
varcS1aJUyrBJdiZRXLPUDzVHUQRqdh2e6AV6dJQcJJ+kqvleUA4bA0oiHjzHsYlYeeD28OWhKLn
7SHz3VsbAM2+bt15UxGCc9RqeoKNJ8g1ZWk8BYkgNtjYLuUEtysJmPcwaUHGfrSq9HXh621wFE0X
M8v3y9LQmRINdGxrRAEAl8mCJIa6DEm86ZgoJg3jbacz70Jr2PZmSvNVoiUe+wff7a5KjlRgzN7Y
E6MoYKVSB+FRUkrva7xEG4d1UmOE7ZZjuKDZQRzjlt07Fq3HWkDmQZGCM6sj3WvGS6K8ccel+zIm
d74MJeseqn2lhn/S53uzpuI94fVDc+y8IVLzgeCnVz3U7AQJbN+qctgUtCvJ0FsnpcwLjodXoZFw
9AFjfmG8DQ2pYg35JUcdPjghi6C0gmze5MSagVySiHA2LegtbjgyPyv6Ic0oLM/Y7NjTzC6jRFvO
bvYMZfGy1My8Zc1PpIeeiYQszhY6t4Hxm2XqbOcMSBSDBixgwFxV90awV1Z/h/fks1rcRzSB7OCd
vanTT8PVDzkK+Bvexo4clxUOfu+XwWvnN140MkynKgqfPbe/kbmHCRe9H/BtwtAne77n2DGuPJ6r
th9tTUNZ6VZvqsu5YxQUb406MaqCr5Z+fBNcy7iWmNRQ3Jtm1Lgk+Jl0xFflDB7LomSb9AX9rtnU
98aDQ2nEQiALNw2OSM7fZKcIuI+0KW/KJnglOO4evI8iuR1axaLWffigrwZthhXXF4YATJfG5CHO
mBTYmrq98J2FQq17sIapPOLJI587RTvRhPMFYNVfGRTYEwKiEBwVxQDbmSRwaYDtBBMMLZTZmVxs
bg8ALSxP3IKHbbgtLOj5nFUciPqgjnVPswP4Tx/aVD3TiuLbgUGVZ6SLVKQDLglRWR7+wNDeOT5W
gbnr8Cxzxo5Z/KTs/lkORbPpHPQ8k75XE0/90pYP/pSfhUGPbkRYmtCt5gz3efBphCMna/OoVol1
1Fqf5ezUyLv7ZddnADJJjERvkFf/6o4ohHDmDUwDlHfu8jNy6CDVIyshtrNLEgskLlX+W+DUMwfu
cb2AobczxV4nyDZLhf5AlySSl+HvPLJvtZJKk9BGxHtWXBN8hLnFhxsmBz+33XujbZispC+BKDXM
pMplyG7f2CiwI19PAKt9ag8sUHvC7Fco6CYFDOTO6DO4M/66bB42dG4ICSQ7boE+8JC70Jq9YArA
7ZTPOUk7HNjWbWJV7k1FwgYZg2wfLeebi/oTP9C97IS7fesEDiyka/pgl/6t2yW7JDbFxWZ8RaXp
HAuPQ4I5M3VqMR2Aka82w+qTsOkTiD136wdMVIXTkHQnTtWAlwxh6szM4K5uLEYSrpVvQw3CCD6I
sfGs/qkjRh41AwzHvMZuyxSypii1CGkhmwjqxTdXDyYAdMFIMhmfWEJRyltcg0w1t+XctxEKYWIb
rAyPYvwcjwilE1+AzxbPC0vKeORvTLEl4YBa0/3cmzs3x6PqAPZBL2897/A7pNGouLIDgJjSOjlZ
fs14cfnh12KZ94UFf3H1VZFvg8L+8qv6giSP55FIR56egNHkWO4XqNSkko6cKv1Y740lTo9BSqeT
FPPeU5mz1YwjXZOdRg6uKPdk8hAEQNWwi50knsattchkl7byNsAFG3khxjMx+Qdt5iTTZBkMMPI6
Fns/TtVDEYMrJO3no1/iT7N10KUseGLIqd3OmfzD7U2cgIY1bFocgIVB/K+Mv4kCQHOWeU+ciCMN
OTqBmH9503jOI9pn/6y8ZjsmoNf0lL93bvM4thX1ouPyCHsIbllrA12wt3zBnfDnx4A+Dzkw5Zo1
AixDbx3k8wcgPG8rjOUvKa3jqvi5LTCp3k6hP6BaZbnTq0cKDMQspP4yLnK/YqoMkorFSSy3RY9B
oMSjsLHM/rVIebztvL4f/BhedUL0JRprLZ3I0rm99z9VOKDnLofbgODpo2h8VjBYW3MXY66JF3Mh
HNFyjZzVA3jSBi/1WGBXlS0ZDfErHmkoWLXuN/42XciTgabHGtr+a9dJVIfEl6U8YUeEMTMzJ+rI
qu6YRTJLGAG8Y4djv8FCf6ppTNC8sOQAlYpz01/sW7bYV8xYmnV8SYYl0665sneWzDiSzwbLrtgk
cb3v2yf0U/8mYUdynD9w8aALGYY/A1vFJitAHSfERLiU9K0df4FiwwSmktdV7Co6/QW9ZTNl83sK
h61XTn+XVtwd4/TVQ3vYoNpiQULmOsP4Q0V9gb2TxPMRbu1GPffoOzckfg5QxNIUeYFkPOuB/M8z
Bsf+AvBL4v6L7bMtWgsXcngvQNhcjHRAuCuco5uh0UKGtG5NjTvIXJuq5CMLMoS7SXEB2RSNToPO
rFwRdS17oV65u4WlyDZW2IxQqR59RzAxTRCICk4lIo3X0TrlDFnfLRM/c3XXKEqvhWInidWnQJOk
xQGc276wCTIeUvnN0pSYoJBAeG0/L+lSRCYTX56v1UrZ4NM3A02OGBYcr+tvxER0CaND20p/8gp5
UVaL28xjEtwmwPLZJqHeShgVMjETAKRCP55pciZu2KAz9qIkW9Gd8R6ZrnpyEGoxlYejFvaeh01x
2CaZIHe49XHsxF1Eoh3ZiWOwp13LmGlVt3Ue17u8RbwyWsUdIoWbBOItXqwCg5eNQSmVP4WOV0Kn
+uVILUweq5gPlgn1ed1zRromvBhSPYUX7unAh6rljfHvLMlYtdtdI9v3Plwe60Xc6yrczYZtnf0+
BvDt2c4W//+mabJff9I/ceGRM54033W1rGcoY0gAzpVb+ZFR8x7Vcrm6AZ0CpywrZ0YqIPfoqZZi
7+avQ2rg/M6o/tvsdorrU5IbyQZMT3EFuEAZOeekiIsbURrcT5b15Qhw4FPLxMfUA8RT48tHG+ZU
5k+C+g4P7MSiIeRTs/Nbt5w8hj8sDbvlKYdjwWLQralHBMqMiZ0Y3DEc26n30taEYLbx8I+FThyN
aQfWhLB7rPg7SghUJkN20wTlUydzn+80fvZHRnPtyK6G4itnM51bGyp7wKqBryIzLMLT0Ca3E3jK
Mwp9IBWBdcJmzQCc57cqDZtRtL+iscVNQrYJG1+OAiJDKRdthfFsHNxdqPhPEjndk40mB45EcrvI
5zZtzqnPbRgTcg2IDu2AevUwYmyhlUCVYPHs2mWwF8zk+Bf/qcGt2e+b07VIvtPCPacl4WmF1WyZ
HiI7nyVjm9c0MJ69KnyprcU8AHVjos6lP/ZrPxdgsQEcf7fIB4a25tZgR39Qz4lc7g0gFFcXawUa
4vSnMauMMWoZcoax0g1q/c1lX2xSSsFpRBRaOxLlltBEV03Y6UckZigjXsOqmQGSe+gz2x+AD6cw
MZmv40bjdCRSaxpqAkWr5zFHJoImnftWeo+Di7FkMkVIvvTVT1wYi3Pjn+G/8sEqhqFQMs422Q8I
R/lgqkLvPTmKqGv4r0zeO25IrICZRUtANU4V9DrNGt9/yLQO8Riu6/Cjafzk4iwsOQref4zbUGsY
66mluMy+3UdsKtAcdBTzPZCEEUUePjgbQ92OdAQyfoksrcWZiE59RIhaH1ife7MBVw0MA/30E1kS
ry4WJjNIXnHXsJuA+AsS1KBmCORHY5TWlSpM+pSuqLSv2uAQM6oXjVhv6zNZP08suQ6VWDgqcsT9
VYkTMrvzDQX6PmZZbWnDOSACGTcTJcO28oJNigjgoDhhpiy9t6aS3C92/9NkjXu/K99mdro31BP5
Dj9dBc/3GCqc2TRaePtjo7/hlIL0Wm8aWgUcijfDjIQnF8u8Q58UjbUcifMYH2Xbf1o1P05YJvc2
mPXdyF/b+dMTDnG+gaV7YMLD+wSQCMQe+6gwxXVmXdJqYhZqeB/aYSeMwG2DgjyN5MLnLBKG16Y9
3ZA6CpIQad/WwMi+LNLDXEnCh7ZXkBxDmqDKDk3vMptuTQLGPJbSPIWG3XErA10m+tBu893ims+2
2zKbn3sJG2T8y1X/Nbso+23An7g4mmPOXiZargWziY3szY8wIQomhrvvixEorAhea5RaIVbBNZMw
3eeEQAMkYKVdWqDskr1ocDLBh7vUTjjtjeEbDSw7XxygVDk8IzI3ME0O0Iw11xiXC2vvsYmy0hv3
dkEplxPjFjBnO8ixPQTJj9lVRMkg5NvaxU7lxNAIVFX49oG98TXiqMaBjB8Yb3ODOG2YJ3tX5eDO
m0JegdSjLG7bMxp3h28rzPZwFO96NpZ980r1upOZcfFqg3LQBr3Zuc6REpLA95oZaNagHKvqM434
eCi0/eDHPFbSpPcrB/UB9STmHYDXKN3qFCRueLSFw68VIyx5nKw5k9WQFBdbzD4oOHIxweTAtoLt
67XIZHhGnwsFIK1Ovlk++TX52vT7t4uH7jafq7d0ugk40c5OwIqYwPXbytYgQAePk5itrClmf6u7
odwS63NZWHWg8Ky7TTXg08udKTnU8mzpihVa4iOfDcMtsiOa+AkTT9fMwVYGkWIy6DJNTWps9zIc
IeEUKN1aCzHTJFHKwNoYOgX7QiVY7lwaYKNkQalKpM9Nd1ra5M2Il+SUF+x6KJoBxMdMeMJ1t8zg
FHl6+CJntU/69JkUDRpVBYYxbCtSkxQglTie6F6WmybvxzNzdWZqKUgIfFseCP+MoXRulEcQh8e5
HbJTz57donBi9Lj8sMdgWkgn6tZf8UhGOHghWMtudsfpq47+FNXhdYnjszkamiBicOSd9+0Ja59O
WbsLwAD1Q+PcFnZz1XN1MgbrLMbhYb2HZBwsWzYVL7LFkyZkXx9tgOqhSAiOwVukMa9uJ7LcosLN
DoJm99DUhA4lPYFH8ZjejPhqIBqZAr1URn3T0fFt8DtE9Bk3RpL++M1PTEFzbxr7Vitgiow4NqPZ
9NckF6dpIS7BWNInuNl/vF28J7r70laoHkgRONbW3HE4cM7709GQ5rtG6MSX/qULbi56xJ6verZ5
fVDdzC7u55orL2KGkGIn05+Yd4vVsQ44sjzWtcPWsvoSHgnrY6aZjI/WU2mi8TCN/KuKzacs9P6q
KsMOMefuJu+JWJD0gigBEA6h6RrRBhxIZOHrDAMiiVWjOXp7M0AR0fvdt+chia2z9yX1QJlARtXG
2SCJhsz4UJ8Indqm5XxH6maMOA3FL2JIzESTeWPKAcBS4l488ZgC2uAPMNk2AbJEM/sdJ+MV6xsE
e5dJlgtyZmH4iASCLG+ZnfDPkxdscQ9V2KjLEawQ1Q67dOWhr4MZEURDxb6bLZC7K3nta1F+kNMw
7dXovqJUcwd1lAuhGTY1cSBgYwUGU0Pss7tZuW/rzBPxt3lrgAkbUeVwWdwwSlAndFQnndMiDJSS
PJGeefDdeHXWlW9fSByvlo1Po0TwBTvA/xeY1bBf51RTp+k6QzweQ8uEQplBfoXi1kVJHZxGBP3b
spw9DEP8Vqr40QEnAhaojz8Q79UnZd2XXVhESLNPVtL8ef/v0/wRx9pyxR0ZJImKAmFb2yk8xu7q
WC9deC4T0eoiuXMYDHtI8tS68Eg6i92cDO/mQLZ4I7PfSXs42XC1q3L+hHz7Z4jp6loH3B10GysL
rGgfsg7X7ux5vwDcXy35NxVqPg1q8naNUzySiUuZYMkXOJRcExhvxmxEdyLwwPo1AJ9mNKxdtaJU
On6HqPI2AzlCDGENwnyEesbSAV3G0XhN6dyCklbCyLloxrAmEYHhZErK4gsL8WiqsYEYMr0Hj/w6
mwp9csL+inXng14jkGI3+xhyDcfHD8lsxWBmNS1jFTw+Y/9Wk8y+n2fqn9n5wuB+g8CKX+b8D9TQ
/SzHH9NOnv3EPoU9A/iitv+5IeEJpL8ZJRaKIW3vnCLfT776EdbwNcX6BR/VSwBpzzAQmlGN732A
mOh2kgN0W3ffTh92mxyGhgBKcLAI2Umj5sNjzKh2yvPIm7cOMSRyM7d4AWJqG2+FYmAv6FxxJkZk
azOySiiRfMejZxlAYuBYhP0hnyYgik6YM5ZU/r+ZbSmhkq44ZMRa77IwZ5Rgfvqm/VcKokxz9NG2
qS+NH/iRp+JfNzCuYw8eqkHIZNrnrg9J+GM5NfmsUxDxc2rR/yoVUJz8BGp4MzzSXfLSh3sjMOLg
BOP9hdcy13Jn1uDn7c5660pxnmdSfU1EkBjowHjpOtkSf/OeYfDnxjlmHPLigR9j4uuoeCNMF8GV
Z7ANa/Ijy/sXwWrei40LY5tzitp/D0Dvr9XJB7X+1i+zC1jjJyukqehC+y0w9f+/g8xRlHOYpJF/
iNXVV2ZWiUv1noCJf8ov3ld2yQ7j8jvw5oNGWmABx5ejeW666VY74M/k8AAgDCC/tVdOkBysLvxw
lY90B2NAaDKywDQykZj7O2Wopg3khAMZT+wnIP9opMOYAMPmJR2mjTtRChEK1EKA5LPhjFxHxPYd
2/07m5OZX14ophfpiasnI0HrvCeQjcEe6m6ScNbiaRd40P4ILyQsw8MuDXtjflif084ZoTRQEgMo
fW0rOL9pwXha2e2llcZd6L1CewKUHq64ZsRpUSvTfzZgDDZPCMriYeesa9kFeLHpcEn5LEZNWZxm
xFQRs1Ek0PjTp8w5jDYF6CC662jpq8rmt7QjwSB30EhAnHr2MtTFauGM7OD6t85rKgE8+kGX0j6y
WjVRN8VjYrIwj+/nYNhJq97NyO3abLwZTMvf6TD9Z/nLQx3ET3EHkGbws71h0vKJJf7CuopCMkdL
giYC8L48lnl+dtkER1k2apw+PXsOsz3Slc4How1fAmk9jDMy5/FdkzaeivmhtcoHxbFYh9Wj1Nkx
Rfe9QUFH5vVIVq2xiqIL9CYbnGM3o8ZHrMh0qHR+EweWvW0UcUTkS0RukX1C7MJt3/PR8w7pjUWx
Q/jkVSJzDgsTrehU3tJxUytN+X2BaYTwCxoe2z3atj3DV2jv2WBf2RuqWNxgHXwjQuHaO1V9sK1L
sGNyV6N3EuwpQPxyqKzomLzA9tE8LyMXdJcifgqopMclv4trHOz5GgrZ+gS8DMmXb3lnUfvPQ8Gj
3VCzWh5wfCO4eo15W/Xu1yLEU9j1FjCDjE0sHpJ8Mcyj7bgwDwC6Mnai/pyo87qZJ4Sgsp3DsRPB
NSWyuCnAxkELa03zxW3nW+2zqlmcfwMd9GG2JEEgAguxNF+6XB1T0gIt+dyPZn8g05Z7qL44vt1G
CDEdB4xhmE+vlue2uxkt9sYz6+GUd36w9WPI8Au+xyWAVz4i1EdhAa8U5GLGioThwkYaI3qVxYoc
Rtq49A+9mdyiDLIPvqRjdvPiXCnnxZv+CIt+cdRwxPGT7/EDv9p9fDuAe7guRmngh30VM1J9p0th
pnvLufLRXhuqzO4s24CmydapNq4mArUdA9oM91n53pkMgowlGKMydSDvCIHyP2y+wpHmroDVaS3J
1spbfoTa/8wB4x3MJn9hCNhBEXL/5UOAZKQvjbNdxxhJpgJmG//2nBa3UAhuUqdhlo/8OZlpr1Yr
zmVIn32j7XekbkFazy3+Zv8VZJAOGbQ9Mda4LPjHzgyyZGPhy0v1vF1ShJAhfmA8luHNwMXUAg30
ZmckRXbczSO89aTz3tsCdTPwK/ZMhb/Bb/Sx6vMzL/8TvDgbx0Z2gkeCpS08VFOKQ+uUT/mRpecY
NcHNfE0XbJUtiZhE573PKdXXILw5IkAT78xptEvWxNMR/P+K0GRn6v5CYDHuynG+EcwKt8IcXrpR
y71pGo/VhMq+SAqDj/Ri18w045TtSSldVmPqabaKpzQd9SO00QhevaGbM4YB/ExWIIlyK5HHu0TF
mcl0K3o6/GqSdJ8FI/k+s5Cj2q21yyQDdCYUam/GkixmYWyy4bubkuzZb58nTAzstCxuvuzO87DW
N4y3cG/y6UGZW07YHB9VkZKLVmoUbww+QO7k326AGdGvicRhueLX5viUIOTZAcSp9nMSrmZkKLIM
w7ZiKA7BuvHps7lhKex8uHV95zm2vXNTxGlMEEhqCzklgAL7XYbe3HNObHWDTeSvkvkENQkpa+Yf
jwuqEoe3jd/7Hm/wnjVnhK/iHjUL8JEh3NYaiWi2Wn80LHlz6FgGdaiJHMTGXDH2qZbh1SsW+yo8
vVUB/tlUwjWzFpT2cCo3BsKARFU/PQ+OqA8eA6WWpAhv/ppYOjzrgTMRmcUe6ZABhDbJD9XwozNX
nBaDTXhYHNyhS872YD0zoAF9XoXzVo0eMSp5ifYlCR/mCRoeHwyxfl9FAWQ0hpx/7wS3gZm90TUZ
p5mXwG/JSGDOQx+kEnysKEM2jIawsbf1vRMOb7Bq1YYMzC3q/6Nsx7ueHm6PM4/hmiQc22hwxinc
HoQsc1Lk3wqp0G5khTlN7h6i7HkU9jm10Aigu7bvVTZ+Fc0AOp+ZQw7J8WhnNRLUBBVRNjyqIOvv
ySalEMMmV4dkntTV2e6wCAEBvcd80pBwpPNtr1lDAUqd2IsTI30lK7B1qaGI84Bf2EQtPHZOyPvO
zx+wv2EwGuTFqr2nHM+dnobmJDHbyNB/hyEa7glQCXz2M/NCeg4mhyOqa/Np9RwMmSQgkQLFI1Kb
i1r8aJNo4tx3qfbgrXgr0L4SX4blIphvHeKshntjGZyvdvxg8vXZgQd6Q6F4oCiALFeN37HB/Tt3
NUYcNaOddMot41SX8VBMj1ayLHOHNDjD5yQcskVLeumZaM1pzUVSM9ayq8f/2DuPJbux7Ir+iqLH
QgkXF8AFFOoe5PMuvZ8gkg7ee3y9FlgtiXzBTEo11qSiSGY+PLhrztl77dLHjeaRD1PHoKLMLKI3
rUEDwl14jNnFJ9A+12mDzM0O6l3s18SwTUR7d02yiprmGZb3Mq4bHwWZ/5QNeUZB2n/IdOwLRlB+
q9FFzhQfsgtn/LNZT1stbLG3CW8jE0+u+zHYZ7Kj8Uu1PlIvaZAFM/942qUWa7UihUsTghhAeNjg
P24qjUq4YihsKDMPUGs8bC+wa5eVhWifVGt/zZzxTDEzv1SO94AQ2b7vA2tiax4T+IetGTQvnv4U
Q0FbzNHeVUMt16eDm82GrBCc3lCIZpEW+oma3DfbJ8lQJoQY1sZlqrl3nT8eFHFs1G3oLFSWsxg9
Oz9Vesm+/cbspvBQOCZ67rACm1lMl8VN6bY6X64PdvYsVNWiwN1qcUbB52vYpSfq0R2g0CLe5dBJ
6RIMt77mP1pEPW5LWz6GJfRoVMM9xUX9U+AFq1z31C6E+ZYN0j+2Kf5lBBNolWacs3F0jal/kkgR
sQB2t10inNUoGuOauvg+ioCIjY29LnTl3GXodpa9zdKlaieDGYu6jFJsVtgernAnRWvXbU9+3EUP
YRHgBthGiV7fauHn0tWaa4pbi9wTW3Aq2KhaqS8lI1PXAQcIVftYe2m6CtxiukekkVJwjY8g8Nk6
lNjvpjF6Muh8Gt2YrgojyciZhjessxUsAGFuIEbjQbRvKjczDjoUJIigxrqfPJK3Gu9Q5+O1lrv2
gerCzO2ogKimzYkcxGnZ+i46sZLqeh1MD65PARNEZxVUzibIgElUSCAMaJcrfDjUwxpk/shx8lVR
kRFJas3tMMXXlnQ2zIWUUxOzvSixDG+ixj7ibdJ2TiahXtgenab2M0CY4CqYE2BFfdCCDCSK2+G9
3dY6GGYhv2LynLaRonSWltO13TEBCy/bSk2vD0gC3lCvEvxi282O2OJpiXa6XztQbzBcx2RIM+0u
k76wmHLbK1EA8OrL+muewQSfaqsFLQU0uLSduUIIqMZO2BGn6UOO9cCVSUdBE8aBPbl4t4ZyoYOc
zuigIoiznsJWa9eJ0x7gBsubahQrW+EKKwt5sEOZLXPAEuzdt7lRzWiBJmWR1brXg94vG80v1oUr
6IpFUGl1bJgXXc7X6YeGX8zc1dQ3ZLdn+Q5XXW3R4G0K/c3PG1KtBJOL5tGVtuYYxNyJjkq6gIsc
mw5+aONmU+qyb/GS5mwGFEmCPs/p6OGIzYqYVPpG3KGqJ6fUIVGmK+xt0HBvwgbvuhvW4Lu6+FY6
FZDxTu78XqNaEhf+plEz8puXMyGpVZFJaHkTLKQyrCgzZV+gM9FqiPonyinlWlpk12ZknFatc+P6
MtkKdodsLt3sLoKTG7xEzEBrPceeGmBgK8loRwcwO5EVcawq3sSzrSLSYHi7DYsl4qRoGGcDzSH8
nwhUKYUJEF52dhxbxhFwi9/AuZCWFlKIbXtnlU2RWjmzHolGIavqNtkITCEXXlOx+gwBqPattyG9
hYKPDwarmQCdhZXF9jEoD2ZKWb3y6bAUYbl36lnG7RDg64plNZMfC2FhrQBao8JLQeWMUxNbLXGm
pVNU3nFqvQd70qu7L6aq6ztfZy8VIfbfIIq7Gyqv2Ha4Y+G7W8aqsI+N32MaN4i3r2BIw7kiLe8+
H2J1cEqSgqbBJlIgOUXOIFcE2ZJkkzPsgCSjNujR9Ml71LZVYN3GI0ppIW13WZXEH48GWP96urWL
8qZH8IhDD1Bg5a/SJn8N9bjdJMBV3ZnhmQoKIVUzvoBs+gQbm+81hWpjBqu6qMmNhyQMgtKveTza
nVel/cpzRnMtxXiiGG0xBobGjQiqJbgQ6sKxf+c18Ctc9dqFhA8pn8m1dfrtgJrsKKVxTO1kW+cC
ni/0G2dgU+T07iJ1nW/CEZQQCKwaBnYWeP24/Zu6wdFH1BP1RoG+r4ow73qfSc3eFqV0dl4SP/Rm
8hqRhEy1EuTVJKsnQ5rXGlYWrDTancBZifMduTTZcTwPywmHF+3MbFkyuE4YvtC50L30SSgLBf8T
oTTfRifLdd4KfCGbLh/GJblnG9by9aK0p5We2dFNkOU3TjTwMoNzOKLfpZzNgi6hq4kp3Nx4SBs8
QWMmqMYH34tONemHSxqiFK0JJMLWVCH6Gu2RZjXD77yjobyxkLZ6DGXgMwdt6+w+DCClGThpmsbE
XZzqMC0k9ZaSzfDCEhPiZKBfZvbqs2+GLlxLWqDJtyBWLRQ9KnP90m6pVqIHvMl0MhKJUWbjRRUX
uTydoTCfK0xhuPNY1rISTt1bMc/njXqIAthcAE0uQ8QBQ0qbZ6YDjvGYrZvstg5KlgpEwhdt8EVi
0u+4IDQmbVAHpF5M4L4PXqJu+VrxduoRrEAjSiuT2kUE18oxgeEE4mo7oRrbutLqUbDPMKeEad9G
iKTr6VteOsdGlcjbiFM0W+ri/liWq0i++AIdPpxQZMklmA3E0Q1rEF+sBFUAikIjfi9Ei6BmCMOg
V4xyxaCVe5qGoVpndVKtkX3ukyBl5sxocnn6ZZQN+lEHSyqtR9Ojzpk9WIbkccaca+ArFCBJWgEa
qWeVaIu0okeDrNGChVDbFHgh+mc1lLdKR6NtGLtQMUeqaXgqkB8uiDV4qU2LZzSUy7ojLTSoqNcE
9rGiX2lgX16bTd9vy4ICkK6wubL34/7KpUt558K0u68Odw493ETrHeE5/RG0isyJYang/+bocdl0
wpCHW8EKtV5lo45krkRV8f0/flyDsA3cV0rJVNcQiqWdIiCdxJmLQDxXRU4wApi5SdLuacDnr6Gt
zL3zgclRN2xOwaRIN5UC8B9L1CD0nou62ZioFRaWokKWNe3nqqFQE5T1Ubew6joZsphorFaDk9yy
ZljhxCsupEbqZjdNsLfga2IsS3Z9Z+LjMCDY+w1EEa/3t4TJk6nXd+PCrhFfDqwEdJbaWlSuHNiT
gJngHAe9ePQs9WrSNUPcAgKkjB8GenSxg/Oxjwrcvkn8lTUgwocyCLbMCetxYHMZxeaXsZmuSmP2
HA3kakxR+ExJpdwPusFTgL5ykXnat8KCP8XAhVbSE2vvQInHXSXOM+gOkz2Jv5sKx3pJ2QkWAa1T
XJvBoWB1gf27WKXE2tL4bF76jP08ah86BTNHXrqIwXMfWCIg9IUVTAuJfTwV6ADbxGkYRcxp4eiY
BlzyIApNHAUXX8TeWx+lw7E3oy0BeaTcdIqIjq7qdkXytdO7batb32Za0NLueN0Q5PKB/BXrsTl/
hHYbXnYy9xJ0/aL6BLMPd0snyTad0ET3EEASzIasa8mP9XjvNACXrEFI5FJ4yHnH8trQVlVBLdDQ
hjU8fJQuXtnMKKHPxqg9scRNWAQjgQhitN0FXtJNYySnBOArndaIroEbPzsEJoNbeSm7MX8BB3cR
MipdpCkeFBF6r0CyIsCwc+azTvQLuWGLtLHZQYDwpBGpiKzPVmbU4HCCg24I7d5pEbI3CuFv55Nq
FJZ3ZsAsn6b33fw1Jjd+8MNgBV0GjdF111Yn4XHLkwGZMcBL2EhY/7y8Qh5GQ341ND6ejJnOodGO
QZ+DlCfqKV/K+mnIk+eJ2a81zDdYQfTwMBAhY9gCQ3E4RaqsoV8clGN7jyyHcx26Rh0n10YliZlm
XRnjhvJZb2B+a7Uj6U4Ao9xLbVDdxkdB2QjtmoblEg26WAzK6gk+BTk2UEcKAjBW1rgWqYXKrqEO
YBuc0Kw/L/TyBl4DllUdOkNgz0aaZhMBkCzogvaivwMnsWljlGBqSLp1F9wZHo7jUmKzdx66CRBX
kybLakD+SVRjejEV026aHBq+2Im2NeJA8vOw2kWupm3tftpLLXouYcWu0i6Ml21o7Wl9M25DsSOe
nL5VgGF8RfxFfl2pVVnR/gVmBbcO9UgLSKcotI3O/rtx6FqQlrNPU9RttM7uw+xZuHTqYnEXp1W5
N2S/KdkpX4wzbLP3/MeaDj+r5kp/ytv0Wxq313GuBU/0SNb18EVXdoaF2L6Rpbl3qOuNXtTC+RQc
OMIsPqcfGyHqBf0qgMW1ttOtUSb9qqQCV5U2nqIqIdmmKBcoIhhaibgJWmTi9JspuwEb9hyjXeZo
mxmcs3GlRgC9nVLj+v/z5T7OlzPcj/LlDl+z8e2ngLn55/8MmDPFH67uMkNIIZWh0wv8r4A5+T0q
zuZfuO9CCYfot38GzJl/2KbDNskRprIcqev/EzCn8W+OAQBStyWONmHp/6eEOb7XD+HdmsEBTEdH
ncfff367xfVZE333r40fmsppUEVakXU/FMikiZJ7ybEwL3ojO+mm9YnRDgnQxIv8w7W5zpPRz7N/
yVrwGfh6+DTH+DnT7r8PquYv88NBfSJDa+gpCBxTlfR73So7tXcHBjZwSPJz3AzBLrbwethBALS2
njKK3TmFghBHRV0QMNFaXn8cU8dYEa+s7Rsqj4xZxLmNPRHfZTB2LIiBI/QylAu2gGzlJXVNpMoK
FW2kFyVCNJC2fqrCG6TC8VuXWO1N0jjZK9kjzVtuGoPxmI50ZhYRjMfdZMUQSSrPpKnPq9eSRkOW
zi6jekx4fDgW9rNnBnFwnIQJEsMOtIL2RdBXTByAKNinQiBrFoVTF92DCgdyw0ZpoPHpASrrcz7H
3K2O8/S1djDosolH2+o4enRDGUxc1UnfHpOIp4RfC9iR9Y4ub6FDWwRm0zj3o9DcGWXJ0igvFbUX
y8hYHSV4QwLRngIvyvfTNNFTLsnluGAfhEAPMfRMA1es8wRGROZ507wiXwLgj4u6NsUan8jsqoaY
YebII7Fam1b/yWe7T7DzU+CjADOt1ZBRm09C4irCNYLITQVre1IY8Q17V3dxT2ZKAjIumktUR2dm
EAFtwaSMbRHDm5vttc66a6uJvrSzxTu/dK1s5XVUEnos60EI2FkD+wmmsFLyUCjxYBXlQfiUM/Eh
2R3cjcmC6J9FpJ8xZo/O0u4JfkhYn+kwQjrkXr53nxmo9Z16Rz2OpC5r20ERRoiOpMTxsJTA+sf+
EvnIYNKkuzfLHtVmeDGVsF9lSORth7UUxqAXswyBIvJFRMOhgs1pms81/riK9IG6Zr0Nh8DoxWoI
AdNZRNFrNmtwYA0OxKyI9Uzw3eSBRXT+Za0xwZh66zGAiEkSlsZ+IMP979PUGAe176aA9tEtsK6L
QRibVGGSxnMD1GMPUOYukSMx7jNdPkeh3W31tF4ggX9oemOLM/4qm/XOWnCJVhGCIMYeR7z2yF+M
llUUM0qX4lZOsDTmOiHq8nnKm3U5I3bhAKTB8CXs3DlLEVt02izQ4rLWhbhqW3vHtZ6G6gu6uEVg
0RDsKO7RsDAjbozWLrXKvkyifmEj1h6SGnTXcEObjmk0v6u7BFRodysHSQvFukTDc6pVe137iASS
YeuM1mWUI7c10nGHlT55i4sWgQ2STorXkBjqikAONOG4sSEDQ9NSxAb0BpcfVsdcoBtG8IJOcUem
AgFIMbXhPm+OZQY9j6kcD/gte4Liwq6pj7GIF8QRRxikcIiH+0jjkrm6ACkfkDsT09U3quo6QYQ6
wJ/OczBLOd4oaNytHby4qKSuWA6xkzLaSwpoK5NFGpdvx7aSthY5GzTtujbhCpo4COn1ink7UrNJ
iI+ZaWzN8Bt3YdNl91UYHd26eqWVvSwi6JJTf0IgrW18iJO6PTwiB9xkY3SSrr0so3HVAnOJiVvE
XrTBR3bsbLaUOCOv7BayMg9uD12WAttbaunYKBt2FgkEUsA/vkOjE4LtXOsJ59bBcIDLi6UVF3cX
7bNKnIj92bLeu+RJ1zv/MxLPpRs3N0Jg2zR53mF8bPK+WtGModIW+Nt4jD4NKFGg+ZJoKf2+OqSt
fxzI0EPzmYUNFmcDgvIFwYzFnfStHB5ltijZXdA3lP1tIvQISFnaXzRA7VobuyIvFCmZ1M6gqFib
qIX2qvstPVHA2WgVJvFKPo+7AVyFUGQINbCXDD5JCAgVANzn0hdsudqkJ6WjHHQMQymSmTRqnUu0
PCieqNsUJ+k17qIRiiZcxpyQ212zT/oRBI/M3fgV2Ib1NDq58xJFNR3dvkDEJwN709Nxudc187Kw
qG65zbjtJxGuyqHPF7byXvKEdMXR92GxDOWnCAMOulpnaQ74PM2gO4a1cRpo8SVl8KQ3bNQiNROb
b4lvXbqEeQaWswVVcw8+7qvrox5S1jNF7x1i6Ifat1ah29yNQ3wN2+0b9ew11R/SakRya07ViRY3
mV6ITJeaICFeOc54P+QT4eFy67suIqCWVeUkSBEgQkUYT/iGl0KLknUXWae2wdlW0XwrJBbAKeyu
vck9RqF2V9mK5w8hYKgDhUye3bS9Fp2b7ewhvG2jaVW2GvQ9B/x6SjXUtDkvf9wLALiwovdxP32K
0z6g8hHv7Sm5h6b1OIXOC9JmKvJWfBP2/cFFvI3fKVgyPIK7ljtbiqsWztM6yklOLxlMCvtBtfMw
q/eXzLHWGhUzACm7goCgRyRbikPH7Erq42c3aWG4siugkYjcwU22fLOXhs6EljbXvW4hncBy5VUm
EHh3wnndcV/CaOvH1mEsphfM96cMzDKthC3W/1PokxnpBd3d5Blvqsq2ehdgO8pnThO6/diYnvxc
mdyvBrU9ErdB3E5h6yCbT1+HsbqabOvJcgFEYb0mmZZEA1mW36RmbarBBimJ5S41LnvTm5/Nyyrk
7axx2ZMyZvYNwUCsK+7mNeO6yiEGtrPqtIxb/7OphcYGmqd5qUnZvVhEVF60Bba+hNbrwspZcmlz
fS+SqbNpp7raaXqPqka04xbu2Rc5W5x4COxtaWo0lON+PHoGOZYQQuhUCVqhqmKDV6iG0PceEUhf
VBeEXBF+F4xI0mt9fMpylT0JJtokZuIlWFJtyrHMTnHe9XvXU/7G7Ek2LUqD1g1C89vaCzEpeIRP
gqealp2Nj4EOOmX0bkxgTnnN3RDF9WsQlbW2LI1ex2rWYZZPdKITKY1hd5o0dl6t4+knLdXHTWhr
eXdRTuOoYT/z5GmwPLKNxiJaAQ6IqNpSPLKs2dvizRlbHTaReuyGkpWRGo5F5NmIcRP27FSpQILX
3cKmlIquWg0E4DktHih+3djRFqwOptZo9xBJ42tYuy5+Lulfd7rLIs13gjVdHZuccEFFLSDGCh8/
RhY52uy0WYo9+z2COEqt6OlgLc1IrUigeVblVmuHdC1N296kZUl+p6YPyBJTX65Iakw+h0BcrllL
a6/CaI1d7cO2DkK63As5zvEZiNsuwnoslglr5IXlkM1oj1U3XjRB4LyUpAvt8aryuFcomzJDC7a9
CEk0J4d9G6tEXAcZvcdCSzzEr00N+6pUmzEpo5UxEOzZNXVxqU0pFQN9qpA8YwVRV9J38b8T09vt
he5RvhCOFHdaSS0gLZzp1JhtuGGhVZERRiUcCx6tDXkRGQ45dRV5aBZ+yzn4uePNxW3jK2Rfd6IN
hsI7IZZOI4/iPY3h+D5zRkFqrXJGrflSRtIn5gCfQJs/T0lsYm6LwaiQ3oEaC1XjWAcjL7irRhoi
6SSq/hqH8Lyma6j2L8YGiRnQM4/2u11BFjvgmaSZhV0RRnqdTtw5FXlIUXymsDFbYjTPuleLLIry
VWijgCWujwP1b/7FcMgVVVPTa8lyEmU/3XtZnVuPUs+t6C4wU0JffCIr5DZsh9n1Sb4pQd5W3RYz
OTcT3VFRMMnXk+tOFMDIHA+TGQ2h6m+2aoiilmnqNyQKhGZiMja3pLusipCp/iYSrW2rY9IFfXHf
J4jGeFst1kAsgjolzObA2ovEsDwsoaTSBdZ84m0w8i/jsU/7PcpeMZw6CaL9NBF5Sum2povPwj6h
6JLhRE0A1lWuWjErQ7Dh4QmahamzSSHdUyPOwyWb2liMbUTL06xdASMf/aTkqZGsp81+SgDBAI+c
NTZpQ1AIMD4lbpqOxIZVXdlmCHbXQHlexjGydivC2rb3nAjKArwMa7zydcEy18grPGthg+3kHhhE
LI8RYULgHMjx0abHqdTY3ODWUgM+DM5jj72iCbe9HTTiQanJzNe56B33RrmYfpbKMX1v6/r9WNzL
GJHqqsCNI8ArWG6Kj91iH4dIc5wWNDJ6idPRLot7qBsuRU0ro+gcS9hkutPYDZqocJSYKB35zayG
Rpxw1u5gEDC+WL0Rg+zyTAyeGQpGdMAKpRC6YgC4n/1W1vEnurcKva/rIPgmES5GI5+Ouht8g8Fn
YfNr8FOWny2KArAcSgpWKDZJbqA5IVxbexAIzhtyW/wyaVkI1r3UMtRzCoVYdEMNqUVzOmEbCa9A
HNvWOrYQgSwrWgEs2DuN1j2mXtffCqupmCMr2pCb1DMJSmVjOBGHrO0+rgSoXxcflPFzHcCNUHGk
sCMvWjulw26SZggMBvWv3gzLWnz5+CjvlDiU+PkoqtO1Ip0b5pZ8dNgHRWh8TXI+SO+j5VYs+uCA
YPs3xQ0xf/c/ax67L3//2//UNs4KKkkF5DiFJ0x/qC+hE8e9pD3UTkgAQ8tJLondAyta4ruoF27v
QhQxmFfkHL4Nk0VPBuuTFsvi9PG5i/kkf/F17LNLDEkDM/LI1+mrlEJJVeUsypw+R1kjCEN/9COf
3WbeTSmwtcmOzEXSiPwtoMoCdRyt1tPHX+Sdm2CdfY86LXotqPGMmB51TC/H2a+xLNiZ9GXMID9a
2rhvm/uPD/bOc2Wd3XHfTMoiqzjYfJBeJ6Crugogfrriat5bf3wQ69dXVs3FrR+KWGFIZaObD1LV
kDbNe9x8yN5e/9qHz2f2w4drqZZow8QSwVHPDlauAeb0LG36+NPtd776/Pc/fLoJhIZmNe9dH6lj
UU+HsXVO6VBfQtn+s0T8efh3/2v+iyLfe1dn/vsfD0GAsvLr2YjWo/EK0AOeOofSjpQo/j8+i/cO
Yf58CBgegDfDkLw4uMs4XfJP1QhFrbLq5V87ABXbH8+B2B90Z0QA4LcaocqRk6okUJAiZi7Wcgiz
f+kw9tl5QKikWqzxIGUYeaEuXKT0yLso/M3Hzx/zqxHg7Cwc9Ly16rnZdZT5JN7VJx25w8df/Z0H
yT570SKkmdgDaLoPiNaWkoybUxAjzpSIfdYRcuzfDGPvjB722aBawDDskE3CbcKP4kTRTsFRCFnh
s/ud+nCVTwcjef74nN65Xtb8HX54crNmnBczHKsr3Ut8ihQB0s3HHy3m7/uLe2GdjRlDWjldr/PZ
YpgBiuuM0KgozClX9sup/FRKsQN4h53W/80Neucdsc7GkShCVhc6HJC9I/qFAoEAy3XSvT4+oXfu
v3U2kFQTAl4X4cGFTduJz5bHwtVfE/s74zj93Qvy3lHOxpIucbwMxybdWlEdWbiv8FGuyl4hhE60
48dn8t6FOnsJXTRt4LxZJNhJse6U89ibcq8P5m/u/HsP1dlLCGpPTMW8YHdtUJuo3UZXPnz8zd+5
OvbZ81rgUKwk1LqLHP+PdG5zzwUmT0P7N1fmvXfv7JkVWcmSVczDE+WEE1jXZDGl1oPuB8PKC9N1
5uNh0+GbLdkvX358Tu/cDfvssZVW4QR2zTmZqukOQGvpdBbQCpQiXuqvHeLs0TXJx6mg0iKjxJ+f
hHOb6Uvmf/v4w9+7ZmdPLJFQyJ9SlyUnGBW9b75mfvscauFe+GLntCyt7fRqrNPfHG6+LL8aVs6H
R5q/ZhkzxIdRYdKJRp1gjYk+G8H3lPlm+IJYfXxm79wZ8+xpk5WjOZPOnUFEyJyLJszMtuPw+PGn
v3PdzLNnbYqGHhU6M66XGTE+GxS5bFhHFbxAVL0KveIm18zHluCQ30ws893+xZUzzx60os0ZSwIE
R6ZF3IVtohzroPiwoggvbCv5a6OwOR/9hymlwjQZuvMMXyUaJeDPPoweh7fm44sm3hlczLOnbYSy
SIQdg3wW+iebfkHREE6SpLc+JAg/jL+Svf7NimeDbwlMnDjaC6Xbt4rclF641x9/i3eeQfNsAMW8
3BlxzTNYTg5ub/CSZU09cISn81kY0fLjo7z3+J2No2PQmG4zT6Bsyt+6PnlozGJv6L9bz7x3JY2f
bxQ9JL0a56dbml+6iA068q+Pv/h7l+dspdQPWaFZBhBmvPYK7nWBRWymDAV5am5l6QTXdTjYv7kX
753G2XhgOO0I4oR7wQ4FEjxLVlJJx7GvxeIvnY08GwWyXgJ4EdwGTFQbI8BeJddQ0ra2Va99tfn4
IO+8m/JsMICba4woIoKLSG0Fb0tYvcbuZ5Ccv7kl71wlefbux7bVhfm8CwJ8lR/8ACXTOEXVbwbK
d264PHvn7UL3ujGeZ/za2wyixxMhSFWng0g4DHDij6+RmB/8Xwxg8uzd9wjYtOZ6z0UbOHRQ0xHH
vkLgG1W7DtKRGAl6ldWDnPSjMXo3NcFDaIWmOe/l7uOv8N5tmi/vD4MbykdqvhODWwCrdG7y0VdH
GJqvjPY3J/neEc5eeiacviAgjvEtAb6iZzQItRI/G/F2z25WLD8+j3eGFnn27ruQcM125JlGvnEx
e09MmzTdzPqLH382AEytU+pdSW+5TolqoEcPm6ePhyWJoeVffGHOXnvTtUiHmSczIHULZBUjqpfB
uSSX4DdvzPzm/eJhm8VNP97qDi2bATaPrVEjb5Ct3CHqQENY3APuu6rBiOUhze+Pb8c7N/27duiH
xyqdggnpK0uBDMHwvlPjXsca5pb1zei23W+erHfuuXE2BDhj7IUJPRqYbJOEbBKisSVFHFPbprAr
sBYfn8s7Y4Exn+MP52Ik7mQGDdNKIMELSBvC2isaE3y3DzZA5Y8PYsy3+Vd352woqBMgiGhc2Ovh
EbmYqOuH6CAabbiBzfBSFea90Xov/kiajQHdoMNpkraXruOvvTG6hfCInbYBmdIWuAZZtzrEzeWl
cfP96/3bTxWh+h//wZ8/58VYgeBozv74j+3qdvUf82/890/8/PP/2HzNL9/Sr/X5D/30O3zqP4+6
fGvefvoDBLWwGW/ar9V4+7WGdP/986lYzT/5v/3Hf/n6/VPuxw8lgQ4vwb/9+PH//LX5+//9b5vg
LXv7URE4//ifgkDxh6E7YONcBY2AUJi5eNJ/rRuKx/IPg+Yh6eO2a1mwcuc6wT8VgUL8gRDB4Lcc
LED8G79F+6cJ/v438w9l2oJ/cthEmjoekr/91/e6/vP5+PM+/LpwZzj2z6+epVCLGBYIUksIw5Tq
XBtYO01ndtpbNpTVvS78fem5zrFz/GyD+9k6ZOl4QkkR7nwbA0eADFAbd4OPREMw1WxKSedxQkvc
xqm5E/D1jolTwI1IyUu0yCBT6NbQFyCDyZ3mCqRWfuniuzXTVW/4I1aXHNAaSKdjFxhr5epsnB33
ZBfjeEnWUkInvycJqZcz1LXBQEGuIwT3boMYYDnFWXatyKtIY6c8ttE2MaAXapiTBHT4VWKKeo/4
jv4oi1O+meGb/k1vkhzmGCQu20UXHsKUbWfhbFU+1MtMZdm+Z0hadyXNp7TCFu3Ss4b2MWqnMUxO
GE7jPRqjeod/4BPlwWwNQqBDte3UX/IB0FQkyOcSZZhs8eBhJDdAauLiiBFucDqjApza+wCZfQOt
C059i4hiAi6hI6xDu36pyRedhWE2VuY60lBwtxo/Nm7ozzU4bTvrpp/QUMzRvFOEH77JJT5YF4VB
Fed74KnpJT4oNJ7VXepDe0ssjc7zKONhHaIE2ft9mgC+cgkEa5IXfD4aKePepe1Z1gFM723s0u4i
0dpuVhOX6lg1mApo8wF4yOLnzO9uZFnjRgrSK80j0CyFTUJSNgj9NiL3A9ihEtUWnGF9U0fM31LD
XS0N3d0BRXukSYNnvsy8vUl38Yor9hKE1WUTO8aSZexE4gw+lEy6l7Y7N9f62YNTtKAOaW9c1ZoI
rhKZIseLrQyDCd6SPkRG1EPOSa3ExhGGbGh+UAAoF48VKrRlsktd7pfrQ0bxJ3ysLbaREZhL3NCz
xd5K4h/8Fmhp1nLIguFUFAgqETl0axtXMWrD9EGTkbuBZw8tZOzt4/f/EENMjyMK9l4InZ+kMBhM
WXenN6LYazUxE0GuXeli0vY6YQZXHPyAUqvE1Ej9GgzdPd9BLXKrLI8NRcgp7kYIhS0QNQACy7Zq
1ToklPAiFs6TnvToSkyt/gIcFwbVEpuJcWNNiuRkTTvFevyQClk/2whAfDNbZsYAVb5Pit0Qg1Mj
ALEj4QLZ2Di8mWXRntg3yEU9Zx+6V+mQf6F3GG2+v/oZyKolbdr0SHpIyMJ2XChRWteYxced1xsI
I8DaniD+AvmI1jBzhj8vCuUpwhbIlFCdCZoX569RH5Rs6kM44DaaQgybHXiNg1ekwS4gV/D7n/pY
my4wEyI/QQHfBkWxSwq3Ovrom44UAogpNIVxkSJPYiodJoCYQ2etaz1/ADZZECOg78Fh9CvbqeFv
Y7A8MLV9v5F4gK0DxrAVNn7vxkqrR4cCE1q4sbyv9HJW1aWkSTnOdsjhGvFSwFAwXeKXGiy0/oR3
kJYswCW/GowrBGbPDlHFED7j+CCNKVq69L+RokAoBZe80WSPENDBGADXjgk6qegXp1p8oOlSLa2R
yEhbzboc0zceDn4RPMOPTk6uibmazKwrPaNAVSrkcXjCITKNdnGXZrhgR1wVqGRwtLhfKwgX0Oqn
OdLnS1SPO6UpsoK8+EQgr7skv6G/6GuMcLma4ZN1E1C/o/1GbdJclqUk+C1uyKwULeYzvX5MyvA+
6eLPrg3VobS52yOZ2013Lyc+W5YkQg3YMIlAMMnpncH2uN9N4Eo3ZW2Ph9kCfOHU+rAPLRglHsIV
olKS7JAUhr5NaiLIB3UCwpJ9IiiIO11ClLnGobH3UiKlBlvmZIASujhOgDLGCiWA6dPLD81hU8bN
V720Ftk0kpNXVgU+0AGjOXgA2JD0V/EKf0LHQhAk+L1AK9lEAvDfWJm9R8ViXqckwJZg6bQk3jmA
RHVyjvRe4RkfbUjCsa6tLDBihT+kmyBOyTSp8DRCZYVEkRoQcXQXXHO7QgIEP5bq96aGy1umjHpj
j8m3DNolWcXNQqihWYUPHV0qq4xX+M2yLPimzIQkbVIWy8kGXu61aBHw8Q2UCS7K3L9BneyogtdQ
kpmSR/yHiBGseVgPq/+k7kx23FbWrPtEvAi2QU4lUb2y7+wJkZm22TPYBbunr0XfW1W4BdSggH/y
TxLHho+dKVERX7P32tFzUrXwUeQI0mtJt4aP0TKaSLlNg/eiKGewpzYos3zrBTySGEqJ7WiJM261
e+xQJi053xWbOVeWoYe5ZeOWcJjTSV/adn4xakDgOF2w+7X5k5l0H/2wgIHMyTy0ArSVUXkw1UeF
4Vj3+skgyXBeicnl8uRY3lMAeU4gfATBW742XnNA/6UPZu/f3Lr48uchOpZcquKKRSq4zAlBOhYa
5Cbiwhf1T6JUz8heP5wiRobdxMg9E5jTTtM4fJtLv20s+B8yc37qwvttTPOVj5xxzFLwoqNUOzU3
8HjNbmv3zpoqGB8r00MYgVn7oAm0YZSI6M7O8JwXAWglCuUxa386BeDIIq4+bbsN9uQxk9qd23ha
Ey3Czsvxg8ouCxMHOqdfojYroAPI8StrZzIIxump6/MI8SBCNcWDAe4jOaRWzWPjMCU3UBtsZLB3
kFheW8Ud2hjRuVwtg6on0haXKt7IzFlOOUg+I5jQ4/tesNdt059MKAXsNP3hlgftfh1Wnlujds+D
k4XanLla/Ak5NtlEu8wD2OdIHO5T3kGVrJfPyuvVXkfjH38SGXi2IAsrBTlDMpTekqN9LaeVftvW
cVhf5IhAC3HQt11kHqdyu64hEZO10c7Vgxl2GJUJobl2Nag8GaPCa3l01uSYpybhqUnTGjKj9cYp
Ym+nNmamoh4Nycxj9A/WbwEvh/tmwX8W5T/l6PKrwT+nTsNjyM3bAoFZPbY1NJDGv2vIXPAM/3uq
x1dbI9fjnfTvXN/bmEIn5wHMyGod9EiZWtpD6WJmrTycnEXyJchYiklejL0g2PmM4sHOLw8NSAM7
gg5Ngt68iyV4wtLyzqwpIfNI8D1+jod4HsozyV087F4l+AZSqsEew1gX3RyJFVVUyyfgjReCw16l
jyKmnHN/Jzve9o5agSqGa2i1oUljjQQkAgyhQOjb9jdEeFZY6fAS446NFbGwrt18eZYiXgZEtxM3
26ABHwWIPAtliakDE8hHwYfet+CXDWP72RAiXxmoXsdoBpyXQsBI7NzYTJ3p3xE1HtxmCHx+VNw4
GXbN2EmCkKb4kJfebjItcXVVdJaqe3KDxjmpVr0iQP3VmB0+eQdLq+mZh7KWZPnGNbZv7sBiXP7A
nB6OroDUbbT2g/YqIk56hyTn/OBMifUocKD2xvA+VQxmvPFlVMX7aJZ4zZFQHfKMUiOqqNi6LN8Z
xNNyKD9CfySSPOZvAp5s2D756NgpEtVTDbdw84xlWd33KVLgAKQeQwC8Gp7YjcznQd2h+mxB2qDU
S8OEj7R8HnLZAuRxy4PHoZimRXMiufpR42ll4eluh5FHVSy4VO1+eRi99lzn04dvJLD3eA82bc1H
uWkwCOIleWGnebLc6C2BlzPVw2VBi3WF1vMxOwTiEHaBRd1BGdptypiQoSZI6qvuhps3kvOp5+zN
wOhRyrgPjWDFqhl8hhaTpMF69SBV3bhjOAivXOr7NM4+Z44m18izbT9iXHIc2NpJ15y7Qt0RKAsD
+cn2R/wxyfJMtinBVw32I7/+gZj5MbrvanyzaNKuCj7nxsvfiIQhTnj07tEzEg6R/woUCndZJJ8T
IjSc+ogBJXLqTTWR62C25JfRrvB2kdOMhuzNd8glxkQLo1D+WMrys+cSwf7hRqE0+mOmVL9Gq1jH
NC9DG5zGKWfEAZ3M3zotiBenWQl+PorWvGw+Eq6LJsi+BpBD252d6kukunOU7fhT91a0XoASwPvS
8gamyn6JsyjEapuT2Y4U2oO5rKjl2PdeARzzFk6gABHAbavO/DIENawmaqBdsp5KYbh4s/8QGI8U
gjygs3xr7Pw95cmfuVA5aUfNX0upP5aEEXXk3Ga2f8XyiyKPVBA1zE/SaRjQ1OCkJyekMTYPS0Ie
xIztq2pZFy7lT7O1nk0WVPoMC/01pgNdAggEq9WsISszF/6yQS4YmIQFO5CZTQSES4emuevDcbZ/
FWNyrr36h4Zt9GBULehFw98BxUEXOXJvKc2PZ8zpdM1Gb7OYRrIj3hvh62wfbDVM+3ZJP4cmXRBn
36KhXqDYnEi9J0fPXPa9/YZQ+KlKRlogi7LOKFLnjhJyW4zum+jzJhwN8wI7Ujt44byuPGn7PJD6
S5Fm3GnT0Yc0HiCl5VN7deEddw6ZXU4sj74GMbUYEFAIUOUHNLp6A42mQbG7U83dXAOVzPvioUr0
+KwL8bnC0ifcvvgZ5uI4zRyOxDvzRtV/lA0QRfr08byGmiIGUQTU3BaYylYKdydEu1zxFd2v8tV9
QwhflNT2gcotImXDXC+Rj5rIpbxJxIGtPdJeKHx9ma4e8u5I+pkBhFz+yv0SxaQBA9fy8lfhOR+k
pz+rNr9VVssfmVHCtyOiVghUZXaJbbwtrrKIULLvVU7yo3eSincm8FsBWwGpfhZdvQibi6uo+FHy
O1Df05bEtiXeWYLTfqww6toSX0BCSTn21NzRgJKWFVCKZ987itqM9pbBXDMF6LAU/Tlpqn0JcB0+
LOwHfwleU3NkYAe1jTZ6m0tEi3G03g6tyoD9+HvpUbvP7fhrIJUHJJx/q8il1Mr+yswCPn6njk0n
nhPffeZ1PffkpmO7auKwaxZBRhCsK0t+B6X94Qrva7YMWpI+fphWU14BZRvJyGFwCAMj3gBu+eg9
mxHSVgwoD7bDB3Fwndd5eM0GcbYtWvfOLH9G+fBTuPZDHdvwgw39M0HcAj/mQUSte1xDXyDgoCUd
HpMo+hosEhSKAKCN03B7ixk5OzB0erCjEPErDAqST/z+JxlDZ0svZ3Qg4tCPzmtbDdsOwP9DSV6d
CcxkrzpMeTW+qXiK2nAsxVcAF+zmGBBfwDYPTKjI5WkuBs9jagTf6TA9mCl3WGK5z1XafMdlST1l
Ra+qr364pX2/5D/k4n/ERGLCWhh+Z70JzTVYFcX3UnEF18mamlmKn076C4fBXvnzc6INdNh9ArcZ
iDbVFrlO80tsQOZo8N3YJsiCeFg+Mit5T4ULQs2Pz16nmlNhFEc9zr/wtTxkvfXsOPELev/9OECK
HZarwDEPUz7dmj41WSJIOzdxWZnBq40Ymn/FN0KZ8AxDWB35l907QKyjjB9UP3vHUS0VaLT4WpGZ
exXj12RTayXRxshdMiez5atp11IJkmOUMFjw8flnHuEE2DYUBQyPHmO5Oml2nhfX59rJo71outB1
KT48cot31cR54kSK+NDSDQliMsE7+Kk65l7+rj3xbE5EagyOCTzds/YuWO5NM/NMJ82XZTgXqC1P
xUxgnWoPVVI9jbT9e6vRRQj4co05aM+O6H4ZXaf28SL3wlZI9yeAyXqOy1BDily1Nfc5F+rK3cDq
utWOTXLmA1GQ3kkZ+p3sMWIHC1+GsUivxjqHAe6PWQ9Ikfb0bvboW5gplNuCgMu/mBys+RVzFcBu
ZshcSBJ9do5TcmaXonqsmXKSycvEPEi/4wbVggTeusj6tQIt7ylcZ2VnPRUjkBECr/ZDqu1jZwxo
6TF1OjTh1Nj39khFI2y720I/mLb9BL7cztyN/Vi9ZwkPMBManC3QBidzm8UY7pb2UZTOw/rRYI9U
k1bs7w2j/6CCPAY5tD/fxYFqkLU4EmBjzj/FgoFzYTXT1XRUSZC8+0lDYm+53Ds8ZCTDErfCU3CV
Mnnv7aG8kr25M1uoPtngXKGqAT3H3jqOpLHOelc1jabDao783ZrRBvMyfMyVeNUYdLddYv9CwPpp
9IW/GQkLxbnyJ4Jw1xndoRjMNVrgzs3ag2LFA3PcWFGsBRHg/g9ibjGw+c9L1nwpFEZH08RZ5/SM
rqaXGu0aUn6Sr+uq/G5rAcLM+WArxIi2rE6iIivHvmUWabBmErxllfxYRtfdTASqHNqcTyYhphMM
X4aq+c2xhvQ0uPWXo7rXlJNlP01XQFAeJwvn9WIyXEb/6eMvrtltRWvFkzVPGcWSA4wYrxAzuSWD
ZWEB6LPR6I7rqVyxX0X+A1G5ZbuPhfbUuNFLGqC5iEsqOcXfOGS23oEn+RKFToHaWr9x/TKzNcBK
ZIbcsYvCGl94pyqXzqmesLSZ7tJum169YrnbOu4edtzzAF4Sg1xAZMr0LLRLA6ISROUufAtnTIGL
RhZpQxHRp+Z0Lifzowus11nQbDq2+8Hk+L0S028leZorPwd+xsR64TnF6HQ081csAqTLIvHc2AMv
YxnXT6ow7D0R2vcJ93y0Oh+S5kmSyn1X+9/Q2A8kpF+KqKrDipJ4m49gCRnngY01sRYYpJj5dV7C
DScDiMUU86HAevMjnewXGT3HM1e0euiDAKcMYjYy4rZeOl4H0LVHqp2tP7bOOVq/tIiaTFllpIdg
zAlMTnJTDDsliIBKPcjeIvLhZPvpGbsX8O9uCns9yr07EJQ4qxlQOoJ39Ohv7QKBoOgJgU85WB3Z
jFu/Bjg7cvNZnu2AA8T5nHd/KmGCFsseZckC35xAM8bMpQLD+0jXbAPbaYl9RT+UucR+tt2zD7YB
axyANdy4+mgIk2H3vAI80xezypODTfu3sVkHUFFx7uYTVVJT0r/NT8zwSd9xTQ7XosB3kqDYrBPn
QHbcZR4PjMauLq4btWZ4BvJZkCpVu7RPbffL7XtmCDE/omvSwMdJ+wAw76xlYB7bHBi4vdzJjFln
PtsQ9CD4DHIknqC1P4DrPY/OGijWh/PI4TxJsXeK8VSV9avj87B17kMgvaso+0MRl5+dWjAnm/W2
ok/eGI5D8ThSlIwZ3R7lJ12u+Za0+ocxReWmaa1DkETwu4s7UkbktemS/NZHzFPxPRFaBpnH1OZj
zgtFBoUfZs28p9EdQ0t9eCZ53nF77vFrO9xr+yQD054Oybds2oWoJMJxmYHQZE5zCFOn3BeM6RaH
LAcXiD0dQ4YdnweDackP3WAbxAggid/CQam2dm3+NBMOD8jcR5lPDwg17LC0fJ7atjo0LSxuTyuX
Ka36majZPCTpGor3xymKZMcGRW3dmJGw25OPZWj/OVqab1vP5QXrkwGdmICpEndnHM132vCPTgGd
QfhrzM4qMkWW7SwX+BxYM7rlpJG5qizh9e+UJEGiP6VWl29VwgwN/PzI6JYeDn0FgpjCf2lyK2yK
mXOnm35aFT40wZFcFMRAjBft2w8L1EMKneHeJ8bLqN89PK5seuMwaHp7W02wenFIx9gTC6oXAs+n
YiGRgHxxYgbb+xUwarYTAQlHx3DxK7kuOeKMcVRnH2CxOoeKfBvYORBx2ymvDrauz0uXna18fKIw
s85C2I+qTX5TaBEhzknno1EtHQySy4J5ybOL+6n1xHGc7G8zE/HGtnqsOeMUNpkHBVuXcCGGejco
RjnFCGEr9Rt3Qze3Kil/2PgBD9OwnCVLjovuqt96ZOo/0zxwJauWkM9xPlUtxZfo1R92fWffE/JU
04FsmsRNw0K+zBjST1oYJ8Ppr5a72nVgA17LKnpF4tjDbALRo2lvzyrg8Bnr7E/A97yZm/YqVDkf
yFVoIC9SoCWQdZfHFK6bZ4TpEP9GoNbuqhx+5lAPzdVAecRxVIH/Zd4y55qUOrZ6W9/UEUeM/O5G
0lSCGARTI913k4cOBoN7a50a+jZBbGDTu/tqnt/meP6E/WSLHqSHLWa4nfqrU3a0bchRJgimeun6
7tdsJUgcOiUO/Jnd5Egote5Y7doZBynZyQ8OpASMhwmpRxlecT77p6So30ueEjzZLn+8SrZNXPfn
NmfskkSMgGryIULd8je7RvlRdFW8z3QBk9L1CXwiM3gjXNOHBJFjVyS/jS3WpQI0TZoaJx3LC6df
unNGjOLZckf/bDew+b34UWPz3RJqfMuzfjx3UQF8xCpBSsQWxPXr39+davtusGcyFvomu/bVg5tl
RLuSYxKycThYeUKNFwDJ1MH7ECnNNq79JG9yn7K33dl5AbZwoipOrG1bBwONzyigB8LArtSyt4eY
aktCchYtO1ivtoA1MG1sQHptWrawO1OKKJwS+abr5keOwSxkfW2e/35xi0Mno4HIxfJFISxrIuO9
Z8mO4zM+uH13B8S5PyRRzRjDE1OYuZQOkNn2dWG9ZlFnsyNGknJo3PYhJqTxQP90rwI4VKrYr+Cc
HSEA6Sap8pasNYLZYJxTsDMmHElO2S5O854mxJXXVZqcY0Fusub4x0icNNC1yTeO5+R3osS1i8R7
D4Bwk/TZs3ZJK58ntCnUYjRzVfI6wAsHbd/8KNvyh+OsITJmIoh3soh85tKFsryzzbw9mGa7owl4
YX3IqNfMngLGmTMjhO0SEzTt+2qr4J9tS8X9iB9+p0asp2rKUgiFT4XO4SK0zI70ajDWqmV5kVl/
TGI/QYTU9zjO61CUxRnsYnkifPfTsXs6SfqUGrMrET/GlRbkvc9otqeYfBJ7HWQl/rcqowrGUPEj
G0Hmz3H94ecEmHqDQ6+fROEoplsqs+RRTR5BG8XRaItj4edvSzwVG9kyFnWpzR2df7ROTv+eRyYH
Rgf2eqm9/WTRoAGWYX3SnefWC2sicgl+C2gaSBeboLyDO+tNVjR1tyt8exvUFPdj8KeipN0n0cD0
uK2KrdEVzhbTKst5Y3ggp8zYwZDmjRnFfHTs+qsnfufgSfuFJrveBVZ59VrrV1QG7tHJ2IxoJrDE
eBHSS5QMNlp4K+Yt8qwvggGg5pAflxBWxIN/HG1oxHzE3lMkPncjSMJNOeTzuaieif94JsX9CFhf
7IeYuw0G7xL15A35tn8sSuDtvMS/Y51SfuhxOKR1txceML95JLmWRSeJLU2xWaZbJ+x0C/Kf7Yj0
nwaeqsVwf2FVvc1k1Xle5YOSpdvMPXmK1RQc4A3vDV/nh9ZsDmU3/khlz8xWebeOIUE/TuOlL+w7
MnDTrbtK9oPMyCFqGhfFchOBQ1QCj6EW1AmaMRSd5it+iK2bv2noyScW7jSRS+vepb7egwV/goJb
3+IhGtg3YUunpnVQf/GRHO4Sz/5Ko+LN9dWnPUgr1CJ5R4BWL2NAuB2O6oTCb3JxxfaMZYp1RNDq
r9x1iE5hmb8x27o8pgMjYMyf28mFelk8FULMd0N9SaWKLrnh4etGBFL5KbyqVDOkLhIPMIPLkMlM
X8aGijySaGU8yRNEZuNFM6po4+pYtM1wQa9zBBRADLZd/WqEEwO/Ji9yHJJXyaD5oRyoFFRQeCz9
GyrFvnsnJ47co45VuBmU8tS3TIq0efbIuaiDCV/VgDzGiGKIPZLyJPVpcx27FBuyxr9Mp/vV4lYn
II6mgoyAi08oy2nph1styLfVfbNVI9bdBXHplKAWsnX+24CNGrrGW1u60aPgnNyU3nLB9muvQbkH
2eR8htdwLQRN7HcUP4TP2qN0x0P0XZLr608t48WeC9fhI7eRFQrqBnb6toUCZYLkzjJGzf6gIeaw
h9rpjpQNlvB7KtMPyACMlkHcV7Cg24I1dWo2jGbqfcApDqyJHoOyiDfnrTECdhcZDOyuMafDMKRb
ZyGZLqZL37YBexQvSvlc2yTLOzwzRIZcCMSGmIjvkNyRCQ94l938Zley2bPY9sPKlKHXWA/r1Nyc
STwsaJiYqvD3jR0TkJTZRI+iwBPFcAwS41cLD8OBJkL+UUbW9DppjQh+YGj7hPOQ7rtf/YHWCkka
knNBqvKh5biQQbNluvhLeH4fBgROdZJ+2WhoA2jTxzW85dE2924jfk5JcqYM/TFYzne2jkmazBn3
ysn9vTC7jyyLFy6R+mJ58qcEiXEBwFtv4GanRI1mAukiJLjJy04GhJ/zlEmGhJPmUiOwa7aIdAKx
npZSbBmYPZHihoC+mF7BhiTbshp9Glgwp8oA6D6W3E/1b6NtOZYJlvX9nKkwUTCzeB5tPvEeE+SN
V6nvNC6Aiyfx9yCS+34aAPkwZCLVYNgZMxYG5o5VvR8rPjxVcUkTA/dhXAb4+SH6dm7C91oSNVe3
+9lj2AMMLNv0Dqjpah0G5SlDwvULCHl5U11CsOoT8dDjmph8IVasZAw8+DuvyY6ikf2tXc4mDept
Fj4xikY1QxInM4+C7TZNS7zvR7glmv2xQbQgwX0GgUQQgRcVD1fI83qv42xne/WfpImWcxwR/JmJ
4Mz9DU3XYG2TL/rRgyCyszL/qehjdUkX/WAEFpzTrrtELtMkrinc69VTK0lLoZMCZ+5W6i1X9yDz
sJRjymFlbbj9vYPpLLQ78+Tx4pqtByi33y4o97awegsI7OO3yPxNOvu/PWfsN5ae4c9kvxjCZxug
9vFD1VfYo6R6yE3nYJXo8yYuOD9nQNw19xGUjrCH8yJ1zWAu/zkZ06vVYwHlVidbKjN+u1GfPeAU
BeFaN3vESQSw/oGiEzo54BMCfi4ACfjkrvvgVCTL0cWl8jSvI+YuaBnmL1FzSTUej1YTo1PARbda
8ZMNTrWViUU/YiLP87oGPGAsaMwW+lQRcH65Ji9OoK6qm4jp4INNaCYJaCubaECXssva+rebJi9V
ygEeRGwECOg905bXqK3YupfOlc8GHDZFbQ73975liwZNFxHjmkc1zPo96HL3sdHtmZ+/3PPescys
p8c5AntrIXxkFieRAI6pTe+wFLxUKROFYLBfpjzSR7vpj9JxPwe/MEg/GIzL3/9ynYHlnHDKL186
0QkpV62p06z5OXeK4CDbP9CivbNlsC+YcMgdXc36nzifIrRE7p/8tP5wuwG/Udynh7jMmutiuvU1
n4L6mI0LsTQQ1KeePiVXbIMS3hI2RXfKGyW8NKlPccemJnam31Nk5Z8GiNoCn+cTkwFil9d07nTx
nOehKx44YtLzkhOyRa0XZgsvWpITOj1TkE99HuyF1U2kpO2YUE6HopfsE/rkPPcoquyo1u/ugJPM
UNDGJOqGo6j8co+2b++qP5GQ34vK1AV8yAOCjeQCCJD88zq1Pyg655DrSR/hvlgfiZwP/qSGFzfv
XBRi8rtIWL7WZX6i8alPEQGWTeMhnVLPpXbJ41y3Y876fT0kYtDw+dUb6UYzVb46Tp18kyucLF3M
qwU2IjL2gefZB9gpw94qIgD4z5PD4FZO6XGSdYZ0GvaiI2YyiI1y2Ubo1Jo8+TIs9TCK8kYG72PA
1igkJ5J/OPPvaaXji5ZTfMnKwQI0J/3QXMrm4Ld6RicQlfeJo8p7qO3lveUzykLs9Jyvv/r7W+YC
20v3Hp3lBOxwIGvUcB0wQbVN/Eq07QZXkTqV/2IdzbRtXsVZQlOhNLN3TgT1kO0LAa4OxC1N3Rk9
EQoRC+PbaHsz7RPKJrsiy6i3HkcwOK9ZTxs3jGmwRzSPr8XMvbdRxfdFndZn2gPN4B7p6chs4Oax
Rt4Eky5DVw4k8ViEtHVIklyVmrc4yvtjAysPHWtHC8DhEgmuQ+A0YgudcE8Cxhwug1QHN7LuJKfl
7EzFAYlkRtZA/1nlg3qxOQRSSJL7HPTTOen+lK3VXJLsNipGj+iuoYdZarrgSkMElMLnWibmyCIj
y9gVTwYscQLY7Te7OUZ6TZ1ygIb3bnpofYa1yoIKTt68t3EHMz45eVvcptgsbh0kRjgANqffspsM
m+mOHIc9Mt7nPr+4PRNdO+FoshVLjOwv7d4KB+iRRODYPwo3PhpWckJTjTkL+UPOOuhc1bD3/XeS
ad+zjBZW8TxNFRluFPdiF20XovvyfDqDuUm3KFjsfT0Q7TAKtnHTD2bB27ohoqIjqhtqO4tvB9aY
IiJmZ66Z2d7YnKugQXbk12FcGJ+5AklGO2I0BKS0YuqOczB9VqP+QvFY0x4k19aKP0TQVCdk6uPZ
KNbe3CU1Rg76Zkx+S9S0AODZsXrqEA1iBkabJWUcpjFEUAabcWV9EK+dH+w5DUI2DH9aBC4zOtiN
8DMUOaN9V5EvLDskvNGQ3yyGNvS6ApHoTyMC29w0CHFlzc9Z0K8lESxFT9Ic48njLVlOE8ocxD7T
UvKwzxA6xWisa89LZAJSmSoqe837pRsKYWzLBFN1YdqXyJZX+ng07mAGQT1k/DdO1gPg2XwrO4cc
e4BTccLhrHfeSgib0+6QxdHNIJRlF83WgyIlmxitnWfTecOpRanmzzs9yLdeF6d2IFSZbOQ47lhL
35xEPwZ1/g550N61PFzBU+oyXxBGylBOt5e4HYj6tq5/+0qUc88TKz9bJE/ZaJMBpAlEdhif2QhW
vAo4ZnVDXlltABVdZQKfxy9b1pq9ifqQBFalrK3ZJE+NYrEMiKZg6EmGgn9Tlv85M5HbGqThbir9
NsXZhzvdd/I1KL12G6PmPnde8SWHNKS0x/pBsYa1wthUGZMro4BdVPFZEmwt+HgwgK5/90HEsIrJ
gOdO+dYuijeWEvGhQTmR6cFgyLVc8UI/Fxm9no76C0A68PgSDN3EcTlYKHXddTGu3lXMNj3rXeRq
rWGTGecFIav9ZmMw76dA8UjbWJG6QZwdl3j8GJpB7xWWc3zp5cbCu3UJRoMoVxPB9NIfGn0Ycze4
R6nKodTg7tpC2mD65fqIaMcraQpc2OXU3/39QrZwclK2/eZyof7zt0qdkdbRL4C5HCVvBFFNlyC2
dn9/1QWzxAzP7ydp8K//cgI0doiRmenMDOzdWvUHNzMcuStz4HSWL6+5jOw7oPwoyQeeT89a7jDn
TnuYvqzC11/+95e06e+c1IrPQd6IzRLreQ9HRd05fseusK6rEHSwffv7ZUD9LgtG2riMZOi2riTa
Y8keSO9khbI8GRyKj9xu1nGxIgPY5T7h6uFIymwkvSvsNXP7HX2hc8v6gQlg9q7GuX3s5phWn7TS
wRfNOUi+oyWpHpANh2mehG66QsKCqf6RaMjvy9zf1X89IoZnnwZZ3aXW2N17lvNPH/W/3Dz/Zlb5
L4fQ/zMP0b/Zjm7P+5f/D0xGlokb8X93GT0XamB4/m9Go7//y7+cRh4Ycel5PmMaV4hA4kv7p9PI
tP9hgxVHBhlYgsMMZ+V/kse9f/iSnZDwTEcQzLOyuf7TZ+T+w7HQWsL+Fo5NdJb9f/EZme5f3Pd/
G9YkTiVLWKbj8825q6/pf/g7maRAn66QxuSSkzuiK88E+phsZijqkCGWFDQv81CsHTpC6rlDRYDl
pb1vDRw0ESDPDYAYIhwRYKVV94xGOiIWLr/k/Z0ck+zq8Lz7Le7n1EJtSNd0QAb82Vp1mJIkif+D
XVplBMthIkSQg1yHhGgZDFog2xQlV3VXMZJzMhTYU71hg59wR8KTqtL8isCW7FkEn1KzygBGNzJ6
nFYUg3Au4wKPjpADWtlSbx0Sizh/ZHNCA37MK18j68YioytmRsKY7j1a5zm1yQ83iSFRMw6XVeRR
Ralzli5L4UxbYdSg/anzOkTpS/jBUCGTLWxr01efgcu4SQrzPemwLGVOEcbM89LE/T3WXUnYEL1v
F+j9jIOeewC/rk12SsfaBXmdfSxTC3rtAt/XIpggtD2anDZ3GzA1dB89OwGLrRwWJZatdZjkFIi0
rSbff/PRDdHdUmtj0wsSGHUXuSjgmlsQtE+Gqt0tCCV4zQu4QGVvSrv3Np7Ne8H65xhIorijmCCD
nsTQMW9RJiQoGnF/UGvXHtNjT+MuSAYfGRIje+EoNnse5aNbAvBkhAbcOENo5bn8/zYkb7F0oV0o
L/Qm96NhpRGY3LYN6E5zaH/0gh5xrpuXyU9HGlWfCedo/LaM+N3oq9/VyK3Dwt/fuW6zsyr0ncwh
KSnz7oVt4Z7inf2Z5Mc0+46XokmobWtz50+YGGo13A2dyxKMvPTOoNaXqoBNH1NvFBXFWFWUR37E
At1au4YmaVa3/aD2tf1mukaNOKDeijnmW57bd28K6wHru/Bs5HiMsyB0om+3cXcn3NcgxZnQ6wBJ
c6UOeAqM0Bu7HwEjYiToTNg9RIupJ8JVfy9NXr+5Z1MXaWvVYH/0NWuXOJvkZSkk2UoZ6e0Nc7Zd
WrxXmNxWgrmP4GCjXeNV5BFI6CHYQre9FX0X8FRQ8wW1fxdZq38nkQeWJ+5TpedxX2ruW+XJHT4U
ZoJevcdLZqv5MGXeU4mvl8+Bk4eD2KSoQbbFrjcXuWsQYvIqISpBl3NOZvx8kf1G8OM97X/JZ4hq
jMwxuhAz3+glZ6YzWW993JuUyxVPu1GeIxvY3Ypq3aZGaLo2KdKs9Hu/fE1p7vyF97Yn0o7hxrKr
456sQnNKtn3WERhKAolVcZKYfRUcaEKIMOWBt/zqhz/ErD8WCKNJNyCLYz2PQwjfxYjMonfGbVYu
Lv0G4p3MU0iq2novLfOb+L1kSyhEvWXgsLUX/1oUxBP7Nqk4coabyTpqJJGVSTnFrjnwQSnzl9yy
SPnJCYkaMjYl3WCc03RpQ+bEqN8D0wqn/2DvTJbrNrYo+0V4ASSQQOb09j152YiiJgiJktD3Pb6+
FuRXEZb9wo6a14RhhS36EkRmnjxn77ULsQ2kRWqcugU9ue50NwRKO95Hp+b2UHpxfwhC6u2kpPUH
DDJFnGFZHwOb/J5LI+180a0Fs711N3XtWlTRdopZtbKHTojOewMHi/U9IPOcXHUvjaTeWCnRirll
ns3Q/UzYAeoOpBnrRq2BNicYLEhgxSRokhxKgmiJgmOmk4B6MA15MAkqnS1E32Poo6Mra7IpzTZD
WuiJo3BcdtfYW7KkkxXwc7xiE03oxPHFSnKVWans+wjdfuN4Uw3ihl9lBg8vrUtQ42rxRdo4GuCN
eMQ1oEEi3gY5DNtM7Rt3L4je2uIqlSCrTDUfLc3hIoo/9R5qHNxG51QKEzK2Rf87nw9zZn7Een4h
sur4a6tk9iv5ufnZHNyo0dYeFnGxgv9MXsUWQ/wSR9ue40STTaO+db2b7h233Q3uFB0C/82tp3aX
ku5E5muNXIs2IYO2Rn6RCP1jU9EtQL1jxNE3u2++B4rOoe2bDRIZxn51v/ZPFVpoYaX3brY7RpN2
ug4QZYE+JhseDT7Q2Tl6rC1zr5pzsng7WKkvQNFtoEzrSp8JR39u/YXWA+UiiFGEs08zgCgCYgMl
GNWeEwigu5t/5DD1VlL0COQIdI10sk+N5i3jFaqLhomNcPLjUCJeToP+MLoT7fae3iSA/NXQufTY
QxZgDWvsUBK+ZSMo8Uvz+/I9xPQUNA4TvMJeo9wlz6M1yltmMFWF9YthOAeR7JbY8br4KQym6Cw7
DFEEUj5iHN17TBTQZQUOQH505+j+XrLOJNJtdPhRrEZtYMHTrRPFS5LZuNEYE8BFXRllTmxjBm4y
WJKG/eWmiu95k5iMT8rEuVat+mZGifMYbmKrS7g2FiYrM31QEZHe2FmrS+V/okjYt56Od8WAQiE2
GZwNItrPUVut4tm4s0oXZjoSmOY+1wMd4IG177eX0sqiNSaqL2iZyg1a6XejdM9FJhAYhfUuyJkR
J717kCNkhXTu5UZJ+9lhN9iMrvGkNCP2vFa3jKSLbbdJ9oXhM9hwiq9YJrAF+mQbYyMz1yQu4pKJ
AqIS4ga4bHCb0gElpl1jCEKcmsafs5aotpDsXtJWbpadEsbn4inp1EwwAFRgz1Qsvw5RvQSDvyqQ
HWzbmqaW7ecp+V5dC1b5zDgyY+ant40VuPsIvoQ7ocFHzMrwMaEZMk001NNqs+RPptgnfCSMeU8m
UbxENpiTd27mriVmvUeP40+k3QLo97ot/Y5kH6fs9bQqeLNsnGfIY2G/pCYOkRofX+YO760djhvT
dTm3U9qrWUAn0M0b0uZgGAwlcXOxm2WPkSddArII1CjQ+ZcqPrhddxCaxdxE9kfYQ70di2gjAkvt
e9HeZ+7VSCteGLKiavAoMxnSlxJxuNEqVLWywXlDWEFqjpruVklgQlyvO7vEAFSm8Ua4dJCUzncj
ZPs19N6J2VlhPLWxQ+yC0azjIdXvfrEhxDoA+U4M1SpJK4LrZwYbvW7t0+QtY/OGa7rlEJoy1sSH
j6SKENZG53XOva1/IZPNQp2CIdOf47ehg2ecp5LdT+kvMoErMQrsfZY9wl926sd+LuRuxpa9KusA
YHDDsDiuinU9hg3boWcvzaVqK1prOmo3+VHaKtwmGVoCX1SbxLVp92NSWC3IhVXJbfrgzP5JY5vf
eb5zt3OnWWlhdRu6GHLtBGB860PrqO5gDg7szxQXf+ut89Z7mnz9JL3gZQrn8VYzAlsZHfOAJEE4
4JgmHp/wiEaOMm1GJltJosXJVjZ7FJ7NYvObJG73AVG8BLK9louWUKiZlgSRNk6W8xHc8dVD4Hms
Y0b/zsi4q5mxPxLuhmU3ocSsxrUREjafUP3GUeySJ5F/ELENQCCEAF5FZNn1kUsGRZLIDWZpksYi
PWICM35yqSnZqz+qWVobtDcXOrvkrnrDnYkMVdqM7N+JqSlLpfbxkBPjLAJznWhv3sRDwkQgyg8Z
/6XdRvQk+rA4FnwXMkiajUcKMp06ElIJYcPK2uUkVwZFsaEDsSqbEmHxZFcbq2cAaFod6fE9nl5U
9CkZj8aA7Ko1Z5QpxXOkrY5QFhIROiNbmx7beZr7JK8S3zL4Szxl8FnG1IFyDj8LJyJstk8+sW3f
IOdf23J+YvYO6a/a+iHVUkXjG3FlXO9q0Nv0W/BOR094pYLXwEIhHFq8C1jcC68lvtBB+uqXMY8g
LdBdJtj8i46JRABYR9TavNUsA6lv9uw0hAMN7abq9c8kA3Puq/qN8NJdbJbEFKJ1MAyy+aIUpwXu
ejuGjCCIR8Bggud8n7SUeNpA6UGP+4sNSJv9uGS4FQxf06i7BES3rqeZMDT2lLu0ERZhAF0bBtLa
qN0VFb9Y6OomUUkjafEgtrs5fnE681PXoSofBucpoEtfJw5SKBwkeL7Cdd4VONbA66Eiz08F32/m
Xrafg+ZLp+1NPqBPY3ut9hFeW8S/zNzwGI/02ht/mo7WSHdTvqVL6qmjyRcysgb2MhVeFmY7agn2
PVIw1z0B6F1JnGocIHMrCtKsplqHF5vp2rLJZWuPdNIp9c8+IsONUE9z45LIEcUooB2Bhya7ppTg
j64XbrvKYz0xA1xXJd87rCkURv0KWuKqK/MqoKhhSCcaFbLHEjGf9tdhcWuYbXVTjZvxqDgTptwy
tiNyn3Ux01MKKwqYwh6/+2EcXkOWkT35H6TXqQOmmuaSyuRQ8ndJtuGm26AhYdcRTKzinYsW+lwx
xN0aDDq2TW8C9B8BEMAHpi1YTJc27invY7q5wxjnhxqZ+DYeS4doxmKb+DIhxn44Qpxb5zajK8Ty
d5IsQCwIfHvvNfqAVW+T8tHp/rEHxb5MsMVhRJ6okj5/CgHsnywDDVVhfJ/yXDMPMLARjNaBDm+3
CefQQcio9Dmq+nfCI7NVqxCb6FmJlTJRFjKWpVWa1CcAE3gkBgbwVUGKimleYvws+ywlLKSNooNV
1cGqMFHHEBXDPXZEG4UvmLkcxHck+KdeR8exLC9hqp+9mLbwZIqv4ZAkRxK3M47L5fzLr5Zppbjb
CVj0sflqjKls6skik4z2JixZJK7VPlQpDYwxvdiR84yJTu1UhmrNbjR7m8clV+h5WheG+YJFiyF1
3R4DsSQTEnK5kmYY7gLNbZSMB8Q9V5j81O2V5ZyJh90W3dgfF5ofM3STKTE7cNP/8GfL2i+zAQgc
+9phraciNM9e4gMX5x5rdU+yM5rDgE/IQJ5xxNqKB1vqsxwPPALvZISm2CAXS/YRjoOgwcQ39IU6
IIhHHG6bXOwyU277Zvo+d2VNAny0nW0KO6dsnE02+l/9DGmXYZJzVBtfqyZedtInLkIYIgsPyMRW
03M+umZNkZIqhMWWx3dhtYf4oVIbvX9mIHTJHfUxmB9d5NR7YYd3q2/0RtpPpp2QlFuvmI/qvSzZ
fiqbqyCOfZ9Agy2ckGw/RXWMB4T4Gask1XjGcrQIkrh7TJ17tgCeZwnFH62luCFRM48DZmmcMKYQ
xX6ctD63Q4SzJ465PinBoUebbNvYgDoCv36SeUg0VcexQqeDAyZHkxZnMYbMGtf0FHN1l9QYzHHO
AnvPWvNpmLhxu1LIjex0+ElAW7pFmivPRsgdq4nSfOn6+Lsk/Zw5eJOKJL9VBFmWE/Hp0CvScNqW
aAJSL/NRWpuk3UxpcRTAXtbS9AvINg8q9xG6x9g4J+oTQwwY2dv6I9PjvfZ/+G3/oTLu1HVMg8vS
/hbNVDXm7NTO566uXwfE6dAAhkd/IErGa7cqKdhcEP3AW0HKn1fWQfvptA6sj6TjFhy3BiHHhGBv
YMa/MkM/DHn6veYGyNEeL/VIAV+iPQ1D32wns7uJBSoxJ07AecOAW4qdlWh0xRkJJAbJ9JHdmccC
qcXBs8SuaY3PTdYmW+/IC6R7TvpBhvW54wpO3/ArqOZ3y8zCzdh7yd5KPN4Et6aP5Mt7UJZyX+ro
K9j2R6bRSEhDMn7TIAoOAxXZRdlgJLCQTETqbR1R5tTwmBXplDBHHTS1OdN4zBDYEY052naylIsA
BW9uMXiHoqm3JJ6suFJuxiBZc4d+DFxd7Yyqi3ejnDaJZcK8KCbn4Q3KyBuzgnjT+X21m02G7kW+
LHD2LGPy+0OGUEHzi2YO5j4QPhud5BDdyDJ94roq+Z7f4EeqVWb4x3gMjiNEhsQa3+piI4mWGRbD
gOi+Ukch4Q4crvoOEhU9XClwHp2xoqjtmk0nzLMRmZ9K1z50OVWgW7TOunX9Xbv0OqP8i0cq1VIH
EYITZatQfS4rkESYqtkPav8wBryCYU/0NLaNh9AwGcTmdGAlbaa5DFzKb2LKxhGra3z1CnUb6tBc
W+Unx8Ppb3CA+NjoUFaOgH0pfExOolVUjaRKQ2Rh6Y1PMxxEhEf3gBSTycsOk3oNBb5lYmVpGR15
GgxzCLu20ksWGzGqm+BzUrKqEtQedDostXy3ek4IR0RhF6c1KkAxrCK2QLBUDJ3hCjlU/kSbudgr
1BTfRGb/hLjFzmJsc+ZSjYxuThU8C8WaTcJ7nQaI4lXy2YsMcx30qD3x3z2iZ1QPFS70dMvYZn50
u4Qqyid1ZJyKLwTJhBeZOT+59GMNagcKG0xJg8Y0B9Hnq+lEGw85zt5iwXHWs0fynL9Znnt2XQb8
Wn7vvOBrOM6cgG73pFlC+zBAFKHM2Fpqh70lE9LrxIgYxWLjCgB7sDa54yKJQqdCjyb37p09d5gE
fVR+2LiHvH0Ny27YhEm3VWNJmvYEIqivCbctik6QDFD8rEfyDYzyoWd3v+ogP9ZT9FIk0QeKGVyv
ffljFg3ulGAyDgnkLS7t4EfmDDKNIam8JbDuSt1lQnBOMtJtzS2bMCPe78U1JsmEFrsyJOixbuOv
rssdzZ9fJ6Ojz+5Fz33VOOvpFGqYPn6PGdhu6A4SaIdtIOhOY2V6G0fReMOQdYj1K13VYAMpIkXL
h5QJzwKSixKxXTDtGU6+T12G+6livuYDdI+9jg5YNIY7+kKwWphwbpOpnfZlFT+VxLCsh3lGnYW4
MRz4U0vy6ma01RbHFz04y7D2ZRG/WLhy1053MSrIanOa6nXsPyBS0psyp4OoysdcmWTNdd+6lo6Y
XQqUAMtlGMDUlpCmF25A7TobHdQCS5tLR+Ghp05fB5KWJFa1iu75QtO37n1DomNaQi9K8xw7JU9j
tIfvSXoiHRtX5FyG+yTtQLyS81Yb2aMrsuKmNKo15kubJsIfHDfJW2m5r82SsCh9YCRDMrhMFF5p
DIIO19zavaLHDIyQt8ntvQMwAKDGxuoMwuDw6o76Ynde+wKrZDQOxtCzLbQe/RranNzxiIs3dH+n
0X4Kco46BWYBWSViM6crN17lcCsYBrKgcQSxnWdW9x4GwYdEtV25/bPvSchnhfWGcjEhpCmnjzNi
1pcNjYvQTXm9BOs6NOyntJSHkos1+ud6bRODyzk18jOzJiIThALlwItv0hcxAADR+Zdfptmhuds0
x1yl9daqGKCX5mcHSyJyAARRADRPPXKxaxra9HxZnzWTK95jdG5IqFYZ2UBQXYCPTtwPNsyueDeY
ixsS3lambLBwhLEldN43FuC2bVxjgOzAReDLI0eU0yQbg6+0sJn+FM3BnaaawHJ6CJXJLJtFT7fQ
YBd3CyRg4mEwRbxtRBMjqhwCMrz5yWRQXEcHhIaMFjXOKuto4Aeydo8GEasxzAutsn4TWIJ9p/mu
+yK50M/1aMBWb4rq5Q9m5v+f9RKxQ+fs6UcQFfmfCZEw3P5p1vv+I/vx9//+j0GvdP4jbaiNCjkY
7SlhAZv8Y9DriP9YtjZNOl68Jdr2gIP+X6Kk/o+5jGCV8gRDXXfJH/nvpNfibzGcoNpkZ3Md7Vj/
T5Pe38Gk6CyYPUs6q8ImZ8yEbgm49E8YVAa/k50vEkN3wv9pFHXH+nODvWFY0RVXNe4lJhbwfggJ
mmjNSpwmf3pU/9UN/Dly2vodafnHR3CheNtEXTP8Mf8yavYRq/zxEVQTHfqKaF4Lqc+2oqZ7sukx
R7aB5gPQ1IkamVI+Km+jlyHpwgbBbCg3ttyrjtrs211keX/IGhAc/G/k5u9Y3b9/uL+QlJnhVWMf
93hTuISv5iZIT9qr0bJrwjOhFrYct7K7z3p4+JfHsvzYf5rA85vhrePMQDTgWBY55b//ZsjFHANH
x5o5AOMXQSDjgxv1yd6NEvrF7fDoJNgCinG6uZWurpH6PoGyYEjoJ6uhmf31P38e8TuPd3kSWGuF
s7BMuQRZf00ZAEylwqwfNPl0VXXO8eMSo1qv5QIPcgzsqYOCFjgHwTmplqzTTNSnxKs2U2X+lFFZ
veEEWZEEPKyJ/hMb7AiMufpuPwuAdbTGzFXtefYxQ569sYuY4D8+0yNZev+SmbHQWP/2YJUpbYx8
BKEgwfj9wVpeqfp0YsjO//NlUHm8LZOoP9Zzle3EBJ5MWw2ogcbtjggbFZTJdZABLPvn57moRf7+
MVzTxnNA9LyUf1l5NDyDXoWapjUarNYs7EdBvz7OWu+Q2vLW2vhIxjg9+omKdk2282sa8gS9Jf8C
v/5fH4RdRrINIY5z+O3+/jxStx4yN7P0ilLluUEXd519lPxxGTY77mT+tY+tS5dOb3NMa9Fp4mk/
xEGD1bPQz//8UMTftyNHSopcRL7SQZXyl4cCqsNsBktTOArWfDVjYFGMUspxrB5yrw6IZ+vfsI7Y
u7xBuD/AVEVDaP1I7MFATIqoYxitCQRLkO0H18q3VcI389A+fZtLCsr4X1aF/PuqcKjHHVgQgq1U
/FUnQ/5XHg+tUkgxPLzVbHPYgOTDMDPwdaphvFRV/7m02/LsSFGe+0fdzuMLQYhHqUvjHoxBv+ui
MXssI5dmhmghJmWIOaD8Pkm0HQ9TGLKeMcxGKWVqHIcQKVEckByYqscqaG49bbh94iR0B7Qqr+Ns
RwwVOmdLDK13Htv2gt9tuqi0mRG9Z0BS2j7fmfPwozNq79Jk1mU0uOGg1kupzRVdcYG/R4pHpy6i
QyXds6qGHzO8sBMPM35IE3APRZDCke1o1YSM6P/lqTp/e6rWchh4vIzKcTjp/voaIJONlMtgXcf8
yi1yJJ2yFLs8oeSyBqdfwxqgL9eD9AhEb1ymbLiYtfAufRyoSy7C11xjcXYyuVMuXQEMqMYmzCwI
cn6PFWC6VZ029lE8e8ewhGbRmaCTC+Nna7/41uIx6nSDss/41Or6HdWkZKPAeiOyt8wIx10ZAOiG
8XPClNwcZyvbRN9lrYpXCdhiF0Cz2uA4DrCvVuTWNp/+eZVYy6Hz29Fg2RZsaIdIc1d5UEx/X7FG
2NLZCUFiOYN8CLlP3JqWR9Hl2P51r+yXqZ4/dCOgsRQRD7GlhLcABJ2dyrsXNLFXghHS8Z8/1a/s
h798KiQBnOCWCx/Y/Vvokei8uh+E5N2twwePUQi4wG7blbl/+UMgkUXJbi7fEyaHX5Hk5tuIuPlg
skhIqYt35U35qbd4oWVyM9TEXdPE6VXxj+vIG/qtaQhzZZi1unhwbFfCNMGFjWemkt6DGPr3QKJ6
TX1l37QPaqPJMeHAoFVbA6W57uv5Xg31K+BQuADuRsv6/M9P4O8ni2UL8OCWRzCppUB5/v57MRv8
7N1oS17b7Hsc6eIEYRXuIba9fRzBmMoi7TzAwhB7Ik0buEltcoCGPf9L0fI/XhD2JBYPpzRntSf+
UrVEPB+YdCm/ivAMyyA5a3/6HEndXaYeBkeUqvSInQhRWFUKRqfJwQ3tnzPQ2xeJhv/ooej652cj
nF+JOr+/Hx4vrBKeawo+1a9F/6dS00cXbAJtwHeq3fyu6HHiVZ2ONpzr02hraDfuDOELL+d6gum8
r7y6ZGjTSiJr6NWN7aB2mdd/pgNoXwsvAR89nEFWeDVO3dLovCdqQJrJRvHQGrN3d5zWuCzjfZc+
hiBw/MZl+ZBBmqb9YNzdkCFPrbu7FyH5mIqkRASOGmtS3bnpCkBAWGxeya09TJXOLwRGi02eplyK
HWOHB++77TsFkUEYSRlBIRBQcX+Jg765KSaisfQxNYeDC+/GwTnVxT9jAQf6K0pJ9eE29JZ50gYS
QuPaVWH+MgnQTR2kbTgsV4eUX9pErKU0DsJtZhb1lSueXnOKHw1tiD9+XrSKtoNp3xQVJG7HX0XZ
NAFKKtw1QrbmWnufRd0Hu6CqAVP76W2I6/5Y6XLeuJPOHgsHwoRUDgQKtMpVZTKsbYVLJ6yJz4P9
UJXpD4TG1caZM/YSy/xUDNUqDMYnJur957Bby9SJbggwIaO4SXpsyukTLSRi54IiOVaJ9ezrZgv1
AFpAfQ0dwg61cOpNXcIeSQqnPMWICidSEF9QDsTbwXqxfCd+9CBEHHLXilZBZ7kXrwEnGUW0Pmw9
x5Cf8YbZjfyuGsVogbW4qnv1rSStFozhBntwv26nLHyMLaPZplk6Hml1blo+u+8OPDsrBY03Hoqe
KbMam33t5luYKgwMmMHviimP7qmeoruKzRZIcb+3ido9YGEvPpma+GPClOXJ1LCe3Tx7ZMvDvjua
w7Ho62ZD/8jaRQP8nMgczGvvBj/auDYOumVQMQlcmFlUdk+MHTSj9ZQ0+lDQnzT621g49S3m+HIi
OHh88WZJt0Lp7wXO6rWedHH0FxdGBM6vtpzgB2T2q8dKXKdFk+NeAjALxvs9c6Ag4BK108j/BCYr
uoQLp9eEXdMS7fueGijvijx+yUAV8focNROAPQVidxpMP794UYudxZb5OcnUu0Iayt/1wm+dFWyG
9mJoiTRpwI+b9M6HGMPi7BlOfVFTs53LMrpUAtSNEZCk0tZHO26dY2yiCjYHobazq5kkj6zPpS/h
+8zVKxdTv55NOEIzme0xvBbuyXCGTDKg5zpHaCvmO1AsCU1nPEmzxo7USuslQD99Jm9eXao6Q1db
Ykok1BcNEyJhp7C6U7+o3uN8eGmDsbgF9cD9ycGExy7RbJfIc/BxOL6ZM8JrqEKDn99ZjWoILqU9
ulvEu/Hq1yeDT0FBmhB0OLWVONXu8NR4VbjJDFMjVlHxDTfUIarVxNRjkiuzTMG7dkqeSv1dtKzS
1Mb2jxA4uUXz8j8K1U73gT6Lrht2ukALi63hy+BExpL5Thi4Z1tbeJeCCzmPxhlpFIkgHZj4AvQy
BwkgPFfDVTNsoTce3aeoE09hdZ8j943BzHThDYmeveWtsepDXSkHcW5dvgy+jS4OKDyqq1czLOcP
T1bvLmyO12RGzerjjmNzZvgyPlFntUiMsnEf5IF9pTHJF+4heEJp2Ksg3U24w6+/AhfSSoWnKkkf
HbOF39ihom7x8e/qJEQVg0ji9usLlDhgSAzLePv7Zt03ZYooAQsdw/7ZO2jbGS80/26lRbFXR+yR
kWOGz4lX3Owarj9NlvVchOqS9fEpcbroJu0fJeKJU8LtdJs1c/YeLWj31lYLxg6oT5OUl9hDADP5
4gCipzqzzs1jEjeMFMQ98roQNVna7npv1E+gDRkQd/jIZd5/g056UPpZYfD/ySTdSbGKreaeLI1l
gNSiksetHz6mcaufMUi7Z4mgtEzqb3VX2PeAfvHM0iBqTGP8Q2g1NeU11al5mcWPrO98DC4oWYiO
n576qv4mwjxGwsKh1wXm1yiznE+Nb/gbYfsLxa3qNxDc0gtiF9h/ucS4P3YageP0WOJjvXkAwo/w
79OV63Q5oTJy2NpD1MBgSour74BnEYH7Pc30fB5Fmqx02OvdNGkPpoqZPgmNdXhAXmyljnEt0Gdd
J9+/Dn0yXoHCIVtlGeS8cis/NVpGjs6W+l2eFamjq4zleIwt+0tqhsWz2dBQYkYybqVA9uH4rlrN
QEjP0nB3uY7VDoH2Ywmvalssyy9HWo+Yo/mYVPBlTnubafG58V6KrDU2hXouS9Bq47KPDD3WgaB4
ZtYjmUkaIFDxbINfdQGSHUUOHzjO1V3Z8bSd8hlf6YxY2ZGHkd79zlUIqzpiYHaoEYkgGNL4JbTr
gwoxPJvSO0redGYIKCXGMGl2mQCQ1AVddQ6GGC3fIu7ncGFvHMH8lMxXdo2ImicVO3Smd7UL/CGV
8ZcsHtaCl+CpsZn8mUK9oe/RZ8uxPtiyfgSVE+1Hv0r2qprfujb0d14eqZ1vIO9hQsvlKvVfWpQB
mf9cy9h77txIX1qs5CsSGraF25RIQft571bJtFOyg7SOMxFgsDhyqAUbFkKLzRNrXpk3iP7mMWdT
ltnPrmv0vreKi6f64iBRtGJbbEcof6V4AZni41m9dEH2EtVcwSAQ+dvCoVLljBm3ZunPqyZtq4dE
MyEgBIxUjM6A89bH1ZsX6i+1aJm6gVy8STNQwBcgMhl9QDca1gyuscHZMjHMCCQGJjFrZGgDOKug
5RcEHDLamnaFNHQsoehgO8nKH7zict9EzMEdD8mTCBsU6YkB0N+ePtc1N5wxzKsrUsAdTq36KSO9
JBja7O7An98nFstHuyOi0Th4iZNCrWMGWPskMRjroVg6BDhtHgMm3j0yuICUj3ZKo6coOThlUD4U
PbEyecIEJ3PJoilp6bzHZG/AkK0OLbXb4df+ZAyUJ40/LP2inOIGks/Try9ejynMVO66pWRdW4Zk
Mpc4aLw9ox63Vu6lzEozZ4P65dOQ8mKIBvjX3LFt1/Z3t0eahoBlfC6MYXxWYbgP5zp4jGPmDnOk
KKoafAT1gEoJ5zMjCE9cB5g8jU/oX71cbi2JpcAQ2TWcf+Xnwpz0BfLIKiV2mv3rrhJ9Z/hXb2z4
StA5upnIgM5np0Hd0ZYMc6WNMmsu0nmX0Yo4KX/CxtrmZ6MX2YOLa2JFmmb1niLBR5iAzZ7iYecY
XfRaT+jvipJIEHsENS1aoe7TiX6yfWSepy/O6HFbU1+CoOyfu5AYtlAU4b6f5buh+S20fv/UgSz6
bIXgu1wxbRFc9mtuwMZzlSKgmZhgHie3eEWZ5p9I6E4k+xAUIrjQrePJvQOvBo7PeEyFNK/W2Dt7
t3O+W4btXe3lC5IFAopM73MSH3AqMCiWwdnRqTiN8LHQP1KebBtZ+qscyUPa14jnzbIiLaZBn8NE
3SLGu91ECMkfCAv475esRRZk6QKebHyywjp++NOX1O/2cZHh/jV75nmt6e+mrm6uOZLpKyCWyebX
4hrua2p16oylJTlPfvVlalLxuPyDQqCyycsE3LOdhy8GCSRHbYQZEiT0CvDlXA6bcjqrMWSH9BzM
U7ytmwrl3IXxfhOa9t2FsQ8ALVHbsZL6TmvgEzphqNoxxshiHDJ+3DBHkhrSD/E9N9uaqaAGmXuO
6iRyv1R+t6aowQ/VxZ/7dsIuGwt5RAi7zxQeKyiQbEnRdx374SdAVu0Os8Eqqabu0qeoenmQgLqx
HVNzNbfOxo7am2n7hCWE7kf0xMNXDPRNteclKh8dpAMc1Mnt159GAPdkSQCb8+nzIhLjQoHPEiiI
WDX9hj2kP6jggKvja1xiEMMFHxMeg9JyFCj5uyY7oriSz80s2G0UrhrXV9M58yhOzIDHI63g2fX9
5NKO+U8lJZEpzTTdTezzXiehKiLKvAMPiYH5lCCnDAzVesYYRb3er902QHqo+ocWJuOD0TCebgCZ
HkMXR040yYd6XKIasAE+GoNBFy7PTgjZ8wefN7hbXN2GjMH46Emc+7o7JWkBmCto88OsVH+pK+s6
iwBJU19b17EEiDKgSbbNXdBxinotPmytO1Q2nCRnnSc+QBj5KVvU2R7BVEFAVEHhx2iBqDc2OqGh
2jdBt0dG+rVEwH+rHWdr5m31SJF3kvUsHyiUC+K4fEYfqG1VaL5yocJZI/3jMJrxmWi6eGVaJuaR
Cd+NOztcKWqJNMgo8sNIx32dWWW4oXwMLrhqkERWznyqI8o/9B96285Abtkk1BYJNeoADieSqOrq
OZ8XzTho728GxT2qZm9nF4V9LiIffd9ofwhei5UT+MHbVPwowCFsMmzvF78zikdKNXsVaYKf6HvV
m97JwVODJN1OiUtEirAMkA7lfsp+mr3qHyt7cO8CQPOxjVDcx0nq3lMfT5/hmA+jasVBVfQNAFIk
dzPjP5vRIqzmkSqgb2ugNLMzPCeoFbye71yNcJdHx739uvCgq8tORlTi0LC/WAQRHKESNByc3P2c
CryQbuU9daV9Lq0YCQaK06yAdDp3NZf8uqaoa/P5qvyMJeJiHtTA3ThGOnNTRVn2VFeF/2iMP8yi
c1+m5QsGmCCw9POvPwQieDKZkN0sAJEvDVlzK1G60+nXH71WgFIypxhyHP+WFJPlfPGbza9v5pqy
OzO97uGu8G1Lz1UPSqcXOvnuy6+/ACKpZrbzxx9E69+6saB5/euTeIt+JmmC8x8foyusDZs06bfL
v/31TzKILcxX/4e981iOXNmy7BfhGeBwqGlozaAWE1gmyYSWDv31tRBZVZnvWle19bwnYQwGCIYC
cPycvddmZ7+3m/8iqPriMKWoLaWo7RMnpHAPYe3U50IsRw/0m9chYhrpvi9rSQdQF87HaCXxiv6Q
ifYPmIJbnjIj1Z7MctSemqjaJGHV399+NfjajzLppvPtHn0UKJFlmh9udx2NLCAtQHd4u+u7KtzW
griB293INWzOHlD8rXm/rciTMwfTr9uDuptp12hMdrfHbr/y9LnrMT3d7gyZfaDnXV1/b12C/hqd
cfz9PJ2Q3rZw9Hp/ezQDObPukR9tbjurcElsVVh0q9ujZexziSoRctweVf6QXuxsfL29WJQbyQM6
iVUHGqlDAR/T+6jqx9tf+rl+ha2S393u2ax/qFz86Xjbj9/M7X0zH3a3RxPGTiSbwU+4PdojMN5l
QsJOnd9YoQb9GBQ6Wo35rWARlN+ZVfv7xQHsVI/Y438/9nv7EQVF5cYPt80jTbzqjZdcbo/BP+Gl
OLZxuD0IJqhDiJ7J35+BU+vGRjNrZHe3Nz1P1Z7PD4Lh/DxSCY8dnkDy+38F/lRfRW/8/jSzytef
HJZeWPguWAHNdYGb7/znRstY2/p4f6ham9M/fn+7O5hxuZtS/y2cl8G37f+xmdImyMw+JoShsp1x
8Y9tfC0/VZjQ9rff3/byZwfDQHCdr8T2z6/ceaX95y6e/3ztsjRfdre9/9nBbX+QQQKGPtX4ew9/
bZPiSz13SIznV/znOSV9CyuL/kS4naQLAOy/35A/25DPVO3xT5xbndyC3h4uSNjImct7sKp+C7XD
vd0QTITZZH4oDBIejzCcxbPs6c82t59uN7dNbhv/uXv7CQDRxQ4tGpnzTm6/+ue/QyrGfzLNWO7J
zYIc/u9P4c+u/3qKsV2ZK7Bq6JFvz/v/9K//PPfbLoEw/hBRpG3+enl/9n3b5M+/7vJAoQG83n7z
Z6u/nsFfr6KvUlZXGQuFv3b91+OoF9t1kMRyaajii2KtP/u6nT2rkhoziujHIVjNntGNwa8sdGbD
86MF1dIq9IF+3u42wDk2QVpI+JJsnEysUKq5KPfqPH8GeOPv8wLh+21jXJPxiRS4GgwXj+I36i5F
o7/c/jSGOXuvRc3u9tg4c1C67vn2d7ebYaKISwr0W/PT6JGkhX1nXH/vaereJRSLy21PjVfi4FWx
PP7elcl1y/Q6/T9fgEIuKzJakEhhsmfTdLR1nSKjve2XS7C+zVrb+P0CKmPs9hrYvt8voIs8RAdz
uz7rqvNg9+rJL1AkqEkb78PBzHdiUpCKla1fzYFAEIqv4ufA2lyjb/ltjdp3WjrquccYuNFEDUDA
TOuzXnU+KPnOfvVL8/62qVT1AfzL9G7Te1j1+WhcOCibgzGlsLH9zHrsgoGYhngoviOIxK2Vfdla
4aC1a5IH/D/u1mausM8sRLmeDKclZvzxhwHc7bZ/o/N/lEEavOA2k+tUkAyB9t492WZId7qts1dC
Mp5uu6cZucsnr/jwejqyIfO0u7SbSK1Imhz+oJ8RpWJCZphfof8Zz7XaVDb3ZkneRZJZCcbnDDy2
GtUdVYoEdDQFj1HquTvfxT9DSyNG1phb1yKR9H1KLXgE3hntE3pB5BWwMROF8NH184fcGKtzhmb8
odbPjsbHbA9p/pZrmk6LgvkxEozsrdLa+1FSSmGHNe8duCe3X9tSAYv2egSX81Z9wPyuqvvwApBL
eyZlkn4/vxdID5HBBzZDhtyiFu5N/0mqj8kr5d4ZlX/vcZUjeVPmn7hXj46d9q+DD6sW35+7b2sc
cRpm7kWul/mnrGjRQtJ6HVwbjIKdBYeUoMr7IAmG3/sQkb0XRu696qWVb7jIYD+NrOY+0iWe7Xkf
KdMNFejVFnibu06UNROaBnT5ia9+OUYqgkel0+4VJcRvzBIFkyvNKXaFk1+tuGyOf264sDRHAUUb
Zeb8I1kh//UjnUPMaFTQYoK0W0748Rj8nnwMKi3mFZznC4z3/SlkInOaimbYtU19uW1zu2Gx3cPZ
4Oa2mciI1V05uvmSTfG0vf3V7YHfu/pz//YncS4LtJfgGf7+f3922ai83JlZ9xXqE5NZZ3zUyVl4
LPMJ5J4IXjtXj85+XhABAs331dJbvrPg4tZNVQavcYQI3DNB2CrhHBNjdCZIbdq0LECK3vshPT2z
6c/VfG/o44QkCXAejdQhqjEgCI6a8EB8tP4dg/5fFnkz0dYrnEtkMiQIKoKFo7lDcLvJTXD/Wlc+
NA0EDzf1os2N2j06DWDcOsS6lbioq7NGeovOoduIfwNMLLyLJXLQbh9XLUbXUHnHuktJTw36k9ZL
ZDoTjkEjtfX3uMYCTlAkqpmUShir0ROhlQ5epN5fGRxUS4FwSmbaTnT+a5pUxArEnf+CiuKUuY39
k3i5XZHllzDy1U/aHLuOWeahRTe+LLsK5dnAGnVVxeOrbnebMcAlUYIWL1JiUhrVbkU9kMWBwXiA
8FTqsbMx/KPsgmhjj7IhPg3LvuiAROUtQJbOzuigKAYaOllTKG1MhdMnscJ4lUDbbNLiCO1D0fmg
P90NHHhOob31HetFsomCPWcw1FOsz+dGFr6WoAcxW1t7J3eDpWjpCLX6IRnQf7uO3swsEpjsRkF4
XMe8W5PVEw4MfZcnOjQ5xE0dYVwaOUULYmWCXT2Wn+7YvgXSr+9NFk1rTnzfDYXkOrPC7OpM2DSa
2ta2ItZboFLLKNA4X+nFvPR/T30xrswROS4pbc5elM13HbIYL9tuD8ECdEdCYFUFtaJiNmzlZbFE
vlkvo7pBHuzpG2aPHqq05qsPUR93dfwWeJjgO+Ojjdr+0RzK77HorkrI4CHQ0zV4xfHqT9GzZ2nf
ppc1m2z0Lhmvc1czIFyaPZbdZz0aNDj0LDPo/T2bFmEIiOEWNhCMlvhOcyg4tdLPDnlH3bE5eGT7
wcla0byI3sgqXwt59iCprsPGpE/e6xur53SETeguTjg3xeOj5GNP6MlqsniiQ0AA22AWK7pVaEhM
ThX6NpbVo2G15H9l/YGsI1aUJpAwQlKylZ/qOzo1l77Fi20IogJCI93IqD0bcYMAXrCyCGgS6r4N
Xty90OPGWTyRZEK/c4VgeeBUXoGSR/YO8S7g+0ZAoO43a8sqOJw8lyoRFNUq1yxkg7YfrJIp3pQ2
iQ0Gw0pAJ26JznTikNtJ7SMlKXBULLUB9S6SeFxlTadOpdO8Y2Ue0VVfiAeoF3hWlqbMs61b+K8i
AP3ONw3Yl8AIYVTvUwl+o+ns704adM//+4b5IU4IO8V4q20Q7zpI7OI31WY/piaNtyPRHRjnEIzn
JB0sIRpvmcTba0RUmP3wqPiQjYj+KGimKf8RJFNIbBIlNZ1eLMNVvaOhL4jfwJqTmskWkVTESMbW
WDLqmAS64FDju1sFCKoQ/ePWD/oX427Q5N4HGUM5Ha5H10CIj3yNscay1EAzovQwCJk1Mj5ZIixy
g/hmVOTD1lG6szR1PAlRuTayixmN3i4N4KQklHwkdnc5w9ZM17+sKngYXPdnnsgbxb5Yl659qnN3
U0X9k6UZ94RG58t9DKKGqYB8ooB+bEIGV9ZUusToWfsCwgIBkPqlQFozhWG8U2jQFm1Lcd5WU0pz
xtnphruzOofe79j4WAHuK662C0pfopGkQBZfX6ze8bd5CojYtgpvr8byrdLlt5e9dVa91TMbKBuK
fs3EHq5C/53vpTqy7DsQOntsTOojjo0N0FMcun6AuI/+EyKnbVhUwUnV/Xvv5EdRi3ZXOvINHFR3
yPTmV9pBjaSBgUlaX2EjjrdCsz9rky9l59Ldc8VXRBrkri2CLztiM0fzZqrcZcgqdy19jXwKwdde
mCO8p3aLXSZeJGVb7KbahXfh9NqmzPXvfBifORIxxTow4IwgB+/d06dPiLHZRJUvV5Y/WVsOjgpg
fZwvu7z/1Ql8TDDVheBHPTirdNrHQTHt2sl56wiKMIkR3BCLeRm65AfK488sEO8RHoCFb+bfWT7i
vGrBwJFA+y3cXVRFPwJNe4im/JAykaY4TSBENMNT5pHI2WTetmUmbpH7s+eE/oQrv0FzQqgYjhq4
s9lknlpTfAGG6o/CLdRzXVOW2bH9cwp0d6FV5THJMXuQcUJyIPr6o//TNI+q18U5HsnTzIjbYlxc
tQsIEfGTxqTDT7Lo4s+wi0LY9K3nOWFrjVwUfjlqY6YXZH7RUYDs0SYzoP7sIb10yHDtTFzcJGQw
STICVwzhn0Hax1Mk6WGX07nMiJnHK9nj6VF3E+mbAWXExUlEurSEfS4bEAuAkIe12w4V1lanW7eh
Cf0icd9qyZCRpOBfrl9uqzQxCTSxxNENJefkprgbPS6vKGjPJCCrvRlg+tEK0zpa2WNFQfq6NmMW
pnpVrOzaqO8TbyCVBo2zJSNzB8Yc7aEzIldQ2iNJgysNPMSykrQMJ+G89l7PxLdpLkWSNo9di/Vb
2ONdJ0Vz1aaRtUhKmW5YFhMrHDsFzRE4yONw7RmSXBhQyrBIX/Ko9da2l7zXYOLAqMNSibsi2laZ
MQffWpwxY/Ok+vQbxpeJ49Avl+AgwdP6uHSiyNkiWPpogyZliQiHVuhNsZJdPF6tGvZ0FbmktJA0
yri+3cI82+seqyx42GLZNpHcSxMUuB5Gx0iB6UhYxkkf1KV0shriixgPyuuY8hv91Xbr4QrU6xuW
UrHSg4raNtfvWoLojnVobzQrCZ7NUPwSffxkCUDbFlEgi0ESPQEb7G5qFO2LaKgfCxy1GyYT67og
50pHSb+uKqNambzley3Fze4CmKCui7dS16qtluWf+ivI8exSIKpHzd4YqCG8dBHQ796HEbNqwEvj
uXYlcLe+XAMzE1tG97Dbc/QW6ExTYl9WaTBuHOGNdwOxFwzOlb910+yX07l39HbL1yRjeTEpL1tO
LpyienQShEwleYsTJ1E5TIytOZd4LaLNyclOJf3j1TAInGrIAo5RpL+XyfdQ41Pqkk+lD9OnlNkR
6PhGwy3/7jbJYUyMU+9WxlPvVf05IWggN4+SmK/HGuccQerBsZCduVImFlWOaG9nTuJB66LkAfVO
CK+K0MDAGvI7jCYj4/k+PJLgq0PtcBpm6ab7VGDuGqAnHybpfE1dn5+CuAyQiM0lhYo/07bD6FlM
V2kAGHUFRKYc1X/fDYxIGv9UOwwdVDfim23N4DWR1JWAmYh7yyeKk0lmi8g39W1rDe2ulvWxJ3qC
xuRnXWfJ0eh6ybsMzMjwZ5chFJuV43k6dtAI46kWzHD/tNiOfc+oZdT30aideqmpS+CcpVLEo9np
IiH7gausFWxoIyDqL+xrWI7UpEww9klggKtJDbVVBuH0vRd5/J+k2RhgJA4jEcy4ri8m+LKnZF5+
yCy661G/rgkoGyjJwco6HfHMddH0G5rx8ZGpPsI1jUiyFtXLpu5jmAeCbrZJPGNmqceayuWDAaUN
VaiTK+V2T1MXhsQ/FPceiZMXnC2clNDw7UIAhpkf23fd0Ny5RqseR3Jok6orz6ahwWErzAPpuwNj
LcSL0STqU943d0WokyDoeYcCtA5EwDw6+Ubf4xz2hrUjXfMguW5HBPes4gS+7+AOAL8bpu9ZySGD
nO6zGvRoh+F0bszXJCX0Mfh62z8QSH7wO3vOrbc+p0oMu8bT1QMyQkwTXbaUIJS3yt5PdaI9Nnrg
rS3POiNyMgjsRZEw2alxgovyGVB2Mxll+JI5IUz/SLWPWcl3N2iAX8v28XZj26WzTDalgfUwzsAz
pA0nXlsTJ0OVl66QYkcCrY94Cz9+b6JgD6+NiucYk+QO5RE2WAcxcCtldb3d2AoyGaRjBAg8gt97
XlibLez2zExWWWvUm3Ssu/VYGsQvA0pct63B+2Wa93HMUGgxaikeX2zxjrVj3dEwht8Qy7vtBq0+
NvPNCOuKpF43WGMl9O8r+w76T7RqZKIh/DXaZ9+q8M1TO60tNIsx+IJnqUvyd9JCf66dAjrRHJBA
7HPHlbDCr7+O7CncqkyI59vdAEkgdUgyEOEng3cqIeLiqmcWHda5MTX7msfpUtdYmfkpk5cbnVvT
UugfhBbTq3jJ+zr4ilZJnPWbqoj9Y6HUG4J6cpc8tYN2chy8kGVkbVxh84V35H/HFqP03xk1owoX
htMXWy02Xzqt+VRTH20bhkYRPc6DFf1sep+3b0CK0xPABRBCHeFwPxPkZrC4tB2iGYj3pCsGLER0
5jovxmGnBuyiIUncEofEVte48CsnErjLoRkGRHNfvHZ0LoO68zHazZfPYsMX5GeMd3MHckzbajnr
KM5lJDKlvrH3Jjwsk/SPnkWFREPl0Y5dZ9l1rdjbXpmdgHilCy+IxE6lyRxFUaVXDyzEhvRbbUl6
MZj2skarNGj7gVAKbBiJXLRmW27BC3nHgNCS/10pPVsL/1b3S1MXTDl0WyKk16Uj/+HHifny9mRC
sUYyRXvSRbo1E4nX2QZz2hODmTf6V6e13pF82q1qzGjX9/1r5ITHUO47lMNHE05LxGK6xdURz2yo
Sg7XYhTh2U8MjO6OeW4quOAQNOXOiUIQRSboN8soL2Hm3/m5hzwNINPt70aZfxgQKQ6x0j/sPLo2
cWQcGa58Z2Iytn0LOj12iHqddPVigdyApJV7Jy8g+kV5UKlq+GZubqpj1zHsIs9kmbRkQ/YVkqop
Dh6qTIJdnolG5VzRVCnwcdYJ7TEb80UV5/quDCYkmxaokKzT3v73t/ufvrb57fYE/n7DRittsG75
d9F+RNEvNQNaAFwvBBSF+JFhtVn6ERVK184W61bqWykROkjNzZYu+CNyajCG1YYlwSx4l7qoI+z4
wtxTtM9sd6K4mpIVl3RKuBY9iTF1ppxtNfj3QCkJ4kruVRFgDf6/vBbMn//87tgOi1Xh6BhnpGH/
Q/ifBwD7GqQ0y5s+Nsmblwyw+SaVXnAWmZSIrlW6vh0R7pgeR3Mqjii9jIuQb9U8CAK+7W+8qSVw
xmuR71bF+XYTZevKmaKzwaD6RAo6iEbh3zUuJunbv6r9ytsh4ba3U4es8EbhNjIaSmNIR8poveah
wzGkJq7V5Tj87BBxU/IFKAQJUM/7EnRRbun3CN02fWn96LVgeGMBPLhQI1QY32EFyfl4YqxPtPx7
UqmjlaebHx7w7L3XsqyIIkPfEI1KDB7nxcU4eMDo7bLb34Rz4FOIYJ3h/7DJIRpz3CC4nTzEGcYi
lb55VlWt7rJfk7EMevlWBIB5PRMuiWUmr3SqnN+fcN9AP+aKWFzaaniqRxnvu05GBFDQK3bSZrgG
JeVqkOgfRdHJHwVyDcMt4V8OsRJvpT8L1qeF3tQku7iyfFelthhqGT3Qe6o3/TjYS2SDYHiqaFWo
LMJKgMcBbeC+pXW1aHWKydaKmw971eK4ZJ2qvhhLuMspy44VuQL7punz5Tii2Pf0Zh179rTuG08g
f21+llYGo0MV25Zm6imVxjGBT1z0It4JnBig/6jV2ym1NknAKSjkwEW08tHBVLt9wVMTsQFn1kNe
QLOJUTMsHJxPC+woJi3x6ZpL7ycvsFzJsQoRa5CaWLm1oHTPAECb5gvrg2/6kfWhFPm4qVRJRlul
f3YRNYBUib4p0h4NFgpj1gXpG+f/4SEqzG2nZ0+jY/Vvqq73XN3Iqa5Cfz7hL0XAc9J4ouVa5Ol4
9OhD12CYSG+5OFlSPQadF5bANC11TVuGQHUCUWh+xiTTuyeXEHQwaObczSISy+riU6RZj56WIDk2
Ad6FXZVt7XD4ui25qrTJV42GrKd7Htjb5nb4h6y4TA+IhWVNA3sy3gsdOoE5G0kKjUghhYw4qE7M
3lgo6XS66/C1Trvxo4v5vvjDuK8HWx5aXURvAl4FCsCTFtbtVUW+cQ6FtmZ+9oQSL3x0hgG9pUTn
SqI0dKY6BdAWl/fpNoU2TgyhYz5zKf/Uj/HU8w96SkNzPhUltYKIwYD2mI9edBlwcES5+eBqZo7j
ikxJP02JxzS89DjQm0j8yT8Kwil8D47m7Vz1/xkC/xNDwNC5svzPvPgtnMHvH39DB25/8BsioDnQ
4uG+Y+nydNtFYopj8jdFQDOsf+mc7l1PstqEDC8wS/4XRkD8C3cjlRBXNQONmgQy/58YAedfhmda
2Gx/+8zF/xMvXtrev1sSZ/Mw/8SyHMoVl0uqYf77VbRF1CH0yV7HuhmuIuF9MrxmfKfgO1YzEHeK
Zk0YFslFolGKJOWuy5n2KV8RYdYxYi0xNzdxciKCkGaxLx6CzPU3bl/9wCqscDg0ISBFl/DrX8GA
JrYcxKMRFm9FN4KGKbIHJ6Mx5db9sjJruN/Js+bVz66mPRXdj9I1O3Qnaj/kFJJGLQFOknBkzgn2
pR6eaBBEbUHLjY6+q58Qvx+NEU9oXOVMg3xwv5xqdWTGcbFB+1JsHXIn8g5sooh88kfK52zkwt9Y
6q7sURsatMiVDbDUzSCpWN4ADDdGT+hWd7CxtH1vNS9pzHSDs9Z1bCKDy2AQbPGNmPMkdvTuWD1h
obH8F05o17B60oheCszyUEVGsM0SWNXpBMUzNMVj2hnEq0V7p+x/2k4FXDEdEPvC0lZlROXVqQ9Z
Gx9Wc5ABL3qiT70yqRQWkblxtT7cww2Zk0D8DZCbOSk9n2gBohzLxMtYQTuJYz+9Gqxf4REkO4by
9IQALolB/pAWcTYlEDWnfs6UjzHX+hoINfKkva8Nf9pidYGFswtM/F+1OZxNJ7nTbMTgQ+UvEca7
B6tpO+q8eVw2moqRUdesqyD9gutJVl02qAVlBIgs5tSDk1j3nGhJ+LNA8Jfg/sskeDJE+BXIjI/L
j8o3o9tLFEZnSmUJGgucbhdDh2TEN0eSZAGRVKlxTpzQWDaa+zFRiF9KgsBo0xBf18ThKh2SdBU3
4INCcL9p8cIJ9IMwB2vrjiTa6W1OqLlDNJajrWLL8PGk0oaJFM46Vzxq0RxERCGAphi808AEVMuN
Ny+CrFqEjPJUQbA8bH0AhIHeXIs2fSZZhdbhWDLQle0v04tTip42PMNnc3iB9UzXi/Vq6WhOso6U
exgE+UHlQNsuLwjVg22EWRb/uUELhAyrYKtgrMF4FeFTk1gvCjYQgfEXvTc6Ev8IJPQ9HQRaE26F
a+R7wnHTlUFbZs5JwEqB82VRlqzPlAPxeCaIbfNk+Kr0hiP8io4/2NhDOe1EBTGIL4fXYiPFQQm2
MepRv219wxafleoLWHifUZ9lbE8MKiLOrab88OCDOmgb/0vm7AXETbKbLLBrOgOdvtZhj3tuy3Cx
cjFkFe+hAW8/t2zEcHPz0MByBZuetCH7toRMjvqE3tyi7FsM5B9OcWEsZdOtlM5SwumCiyVZH6fI
QQmMyPZGQnWTEGLkieoxzDxgSxIoN4dFpA0vIaDoBZkwqygnYIBD7SkOymkjVQt9TjsKIZ4EPqgF
jYJjTZ/QodroRjx8IAE1+q3ampy5ggoKHXZM8A+Ykr0Rim2rZ9kqkH1IAQiRTU8pGMSAIMXJPksa
Gpuoo19bhGCCM5qvCEl4Hm2fvtnFwGRUue+NaAmfB1EJg1R/hzVMyyPVo30UngWHQkQ++8JtZpuY
7Tz2pXF02ktZms+ZHj/U6cGfIzWyzOKNdbxVUXonpzX7VeOZnML0/tnRxFnv8MnjG+Gj8Id9P9V8
75j/rp36UzXojdMKVztZ2QeKQfLMc3s5T/eXXYAINnXKLzvor/RwNDxIH4kx7EpJPHYSZMXa7rKB
ERnsKS1TBAo57rQylfOdke27rZlRrK0An3cifkRuFqwMrgzIOoerUFD7OGscGAoQ6pDDYa8MkrjD
jGCpms8/t7GQGg4B3P0Ax7kFfJ93v8Z2wOubYYRKjsSCGJehNJ4YIH6LpnjhhOOveJbBfdkCcJkC
b+VVw9foVosUePX6p8grc5mYPNmkjE+G1qwnqd0NfQuQiea/PUCGZDUztHxfWUMtKluitc02LTIU
ImvnxCNWUYRRsLRlLhefpT1dYi8EFSA3uYAJa+IUkoV/0EfJlxavfEYGO+hAmCiQ/yor+KhtLjEk
rPWYzklG8ASCp/FOI50e3cQpm1CQxtUzeCH6rO6m1aO72EUBkAiPGlc1y74Xd5o5K4M5xxGoZ0LM
1GlGOSW42BTo/gj1zwqxLOnVdRyzOzP2PxqDq+/8Q9z47/AjoNqKFyWI9FA2tp+geiZEfOW0CnZo
C/dalPtaxPelLXrWfJrOnCs9akyRNkiICHzWp2u5Kk3aQNx8iVL7xitM4zjQiUCZxrlJt5MNbXjH
FN9Tne77psSQ0QTrVqor5D5t2frea1IE5lbp0YPvlFtGHhC6xUjDHssLXLlm6ybN48CxTs96HeQQ
JI3ix9AVW5NSnvD6GPvh9FIqXO3lSAhFdzUYWi/zFAy5RmtlEPqTNO1T1qoNvdxw3Y/i3nUgw8RQ
eJcjHb610zs/Il08S+S1OzuxrvrkQlwgD0prDVT/DaeRqrrG+sSXSGLSwsfoLT1/15gGqHIShOV4
Z0z4aDqPBHeRqHohSUOBG49VIvKxR0XdSxGO6mAk1VvMVGOqSvGMEvejL2gECbfbw4DJN4p55TLA
freMrBaIAEajks71JkMNxYmc3ql/ir0f2mT9KiaCUkCEjwva4G96yqCmdNKfhrQ/05H+NNGP33io
PzEp7AApoWZpux7tCTxBtcXeLjZkewbrXrp3wwhXhdxcgL2G0S6mlVcMybowbIIC3OwF9QSoEx6t
rfw1phhd1QPXcZ228uSIu2jIsfKq4tHXRtiepvuSyG7rJSlOJ6O1oIDSZ+7Lel8MDqe3prpv7PTZ
rtAkeLr7rCbvB4ERW1iKrHOtvrw3vHrLAiiGiONoW7e9k8Z4VglhuflAAPtkJP5h8BqmOm2ySRDa
LVoEb0Ptbku4jHn30uRfrutT96T6Lx3PBB1cTqldwx8ED/TZOKbzC1dYQjPSYQGN5LPyP1KuIetp
qimrJCRPp285XdZ4an5WGph5UZ2EM/lbyE1bxBhLw87ffCvH6KG5OTUSPZRgSBh6ZOm2oM/Q59E2
rxxCIqV3lZDTwQlMJv8RolsyyUPeTtlaDU20c2i/kYu0rHB5kVoetOdklBUORsJVk/KjCd34mjvx
ZqI5x0dFa0eL2g9pnDEgyRc3kKBORU630lpGth1tHU1Dasc/WqB649TddcYO5opAvcfvTd1/AEUM
xsIACpgyY3VKk8aNKt7NCuCpglGMXCjLV0GhGdTAGm4UUmhl/au0vW9vzHj+zdW1zG4z1ATs1INB
iLMzh2ACLWkk9GGNpFjPBbwYxutGkDQ0Ef/guupbE+SFiO6+Y5G+atrAO9C8utS0Xl0Z8UV2dBLl
UULTqjLug++ES+86s1GP2JNnUYyUB7sKEIvaYAjwtX+3xEQuXamdGC7pC92Z+v2U9h8hWbs06cxs
qcmEwKVwnFsiDs3PibqIoo3UhAe9rfcSkK2e9QS9Gel3l9CTlFZKTKKyN1Dm8V4LB0aZn8D1H2BL
evh0bQtPQqtVv5Ik/hKZM/uk8nUeW2drighkr4Et2ZZ78Jvc2slcrgDwnMY5qI8me+huVYzH0qsa
QIETcwVyivHU6FwK+oa/K79ZxgerTEk617jIUMwUfBrNs1TTCRDZz8Gw7x3GzEG26PtPTVN3rWRC
MO1zPZtnRKzQXKxgXA2+MwtvcF6jpvV0+cjlHvUijU3f2pj+RPkhsFR6DW/NkHy4iTWcTAdhJz2M
NzQ9eMRrwnoCDWkl+YmU1736SjLoCyMEI3LSdRYbuK2qggDuxujvgXzyNnTylA7eMUIsfyi0liKd
QTHgkLs4a69mp0131FqQLiNrAU8PKEOgPVvKXqoKLExrf1XE407zpdjAr7lmSfxD4uOPlPqsvX4b
kiiFsKEhAdahKB7ee7uEMxCTBd+RQJLxtVqgWbm00a7E30TIVhxssW0NEp/4BG0m4RUDnQ6d05SO
p9Hy3woXnaCqvZ1QfJXKjt2C3e+bGiNwMvPBgaMvuOZuykariABCm/FGEb5oFIe69qRc3qm4xEWX
9qa38K13Qu0ppTI0s0Z+aZzy3VOziwzXcdiz3GQwDYKZYrK0fgl4lRUpzUs9DX6wwvsR+08G3IBN
MwH+pRiGsH7k63kwKsYutVvCD7c/Gj8jnYL4icoxzBlK+9TL+LU1GSwlztXDfUnvtNoXXs37VCfI
hkg5ynwQJERArXsHq5NIYaE4YGIycAnZOLVUDc3Ka6dfYL/AzUYALQi3pKX9NEGXjWr7BaT1cQiD
YlFZIyFx/Skru+/BehkRXI8csMlgX4zO3lghvNdYf+klRFxoOazmUfOxBEzehqxFuNAFd4Yyqxm1
sCP0Wl84NcXq7LMCsUvG0E+WvGKZpdOx8Eu8CFReDFQw0qyHyvxuEvkfJJ3ZcqPIFkW/iAjmhFcJ
zZYlD/JQL0TZLjMnkJBMX3+X+r44ujuqXVUWZJ5h77VxwAprVVdkMfuKwoXhW+J/i6Q6EBSzgvPw
pgYn3Y+1/omt18m7m5Pz5mYXQRSm4UwYZblvPNpps3fYUemTB1FiGzqlS6GCsAKztGnUB9/1+KBL
8sTQwRCs8JpJ+520Irx+bZSabcHDnvx1A/Ll0xjtc/0i+/Eydepm18jbWed/sFsguMwd3swB366d
HIZw+DTTqvym1PnbslpcOPcZ9oVqKxciNQT0B34w/Zth5z4gxORlRNN5SknXWnW4YJgkClQTzoD2
6xAvSb/3yVmGFV675ByUpCel8TfuSHQzDiePRcBuQhBUGBqXMbNPvDX2Y8Esex134T2urOT3QGGV
TCzi65q7IoPo0rgJZkwTjIpEW4W2weKKylu89W1D0smYbOak5FfQ827iGflTO5S7oFHTQ8DgN4vH
EBmObW6cIFlOih+gV6bIexT3hgalv0tFTPfqEdiJass5GmK4h6vgs3Uyf2tJ7LcpEVoFtzXpC38y
0ex9Mc4rk+W2LeomGiiio4EOQmb9U2Ka88nyeiwH1d4CILuxG8iqprH8jhIOvXQLRBmiC1cwCyPt
DXSwrHl95N0ulf7BLdk0UIXVzN+4bSUPKNbiTj8FErOqqQhy6dNDEzs3E2RnZJYxqXpmeB7a9psd
IwZ9Mkw3roe83J+5ggyvrze4O98lJtjQbc5qkA8DovVDGugt0R5k3lojIgTiIcq2BY1CPCjprq7c
Y9V6xulHfJQz8IqZDT1Ic3AKLu3YDy+JIffaquRTqRDbhV7xg3uL2x2JCMnGDUX1AFq7Iq+lsy7K
Bntfzy/cB1s/nQkFttp2rey4PhTsFB3bY8HaUiSB2qyxFm188xPA97MKlm2peY08MSDGcJDEVxrC
F3jBIyF+cKHZMNluO2DwrT411THRik8mAJlHlaOq7McCP35bXMKZNKOlVt5uksFm/sRW0V7Ai7ro
T1a6if/gWwZ0QvIzYjSALkhyiZSz9EfhE4GDtOoxSLF+Hkoxgo7mOGO/BVRcmK+TZqUPV4VaVcQV
nlguS7aRbj6V0eSOEOizSWwgR3ibNIfBvMCBEEQxRTWBnqPK6o/J1it0mmQxXyth0v33rDB8hIwE
R9IstwddpayHSxLS3Nywt3WMX6htoZhn7fhVaQ/X60hgN1qDKIh/NcJHbhgX4aZpPLeSkC6NRfdO
tLBJ9OImT4kvIcWEO1eqOr/Fs3zNeG6IZ6zB7LB5RdSzz5FjJRkpdqX9vaTzP+JEOOVKMmGKes8M
/91SZzQvVyDpS6uYizEeLebb0sa/RFy5m35A3R05CaL0kvHsDkbDrkRhshX8fclnix8KB0Y6kTnb
GvWtGJyPitbHmDFiN7H4EI1NBDjyXjdIpggBy7fd9rfBN3iOa3y7bRAZtnHp1UCyM4XEqspZKfrp
8KIARXOQWkRP5SryMA2aChwTMohdeUfsk3QPc6SvX2ewSDu3CgmCEVCYe2G9ZK1NlTXLf7Hdf3UK
cpZq0s+7Vgci1d3Ekm6kn3OimLz9zBnXKqFVmzoHNzKlVYO+rx5TdwsNAptttkdzE68t0x7XYuZ9
FVCetnkR1xts06+pVf9WA7SxYsYxKfN/tkNfgJqgB4iQWVQzvsEOb5HMk3L3Uk2hc4mBVkvpnhMH
2V4ADDC+c31Mf2Gt4w3mzqmWPa3FV7d017wgvEVGU9WH+9R9EzN+m9Rde0KpXelrLDz/Kerxi1tx
hgqrncRWuyQZDCRKLO6VgXSzcm35jKHiUFSIm3MHofF0d7y6CSpqrpwCaVw+Pk4ehPPYfkmNbO/O
g3kqVfEJqJWCoHPNLcvXJ5ctV9cE+8Ls2w0SwdTigXYCMto029dSP4940dRAkIGfZt8L+7HtQGik
UZNWRYGBqKuLq89hrknKIUTc9fpTC9AD9zij4EVaV8DyW7tQPygCngevp93IS0Axd71qRq2vVB6s
AMWfqqIgFTAzItjV8za3OgIvi2sCEHvD2j6DEsRACzcyAvU4UjbGUChxrlPgAsyScgPYZTwtPedl
3bkMjUcCEkvqhsVt2VR3HUwmtNlDqqHKZWa7L/z8p+h/nMxbeKVJGzfJSl3103Me9+nD4lSHxR8Y
t/qS6KdR/JZJ117HgMABl8HDOmV8TsUjEDR7xSnp501J0CwSNe/DV6xnU4v4GWxTW42UxceSwWw0
J6clTcTRqYrhEDQ1ATC0PpLCvXOiIB+DRw6meZt1tk38aefSzPIFiRLpGN6EgaQt/DniOrG3PcSY
+5j0inz3RIGNa6UoFXmmMMpzRD6g3hx7PVLbJf5YbZj+6DV19cFWPWGOBbe2k7uA8kpC5nQWg21g
RLH0V4yrqMAbuqWqQCmika4PV28Or6H/ilh7Xbs+v0FC+6iW/lYOAKK1hQYR/Hk8xSaeCWfXGzHp
BAVZi5s0dD6NwFg2hRYslkvn7AXBs50awW66Z6IMfveqrflUY1rhHqRW05a1H43SIDLnS7rLshoE
E24TZIix/HAnHmdDkLnjySOhDgY/ZooGI7sMJSYSJ0yQ6kCOV0H7bDvF3kqaPxUvC7Owy9j2RNyH
AcP3ThJrfkOkVq2Ui3WQ1kdJZ2v6ZAYMvNlhvXxVFtz3BlODBEadUBaBMMIPPtoHUHe/nQFtSAsn
i1zOohovGS+kw7bZF1VEd0CxZ+v5IYcfRMCCO04Iy1G8PIz9/BnHL54NOyaBlkMaiPlbhPXfUDKr
bh1jXk8Wd0Au3hVVss769/Zu4MFfg0tG3qNtUaC2HGt9eA5jLpKp/k+pPK4sAm9JwpTdtphbgo2t
1kUsSEfOubZ28ozlly/PPWob8l4GjuQ2QcRdPrumevKzt3IhlWXQvbEtR66lBHjF2msX9lETE70m
vqSZ8RB6T0NvN/sywFjCeNxBghiagDTHvP4rnPY11hCfWfXv/DwB2Qu0K8K+z5aDymyYlrXX/9Pj
SYG7fGhh4kxl6G6toHiP7RkkAdFJjOcLMxO3El6jGoZDOsVI4rou2xSFPDtlfw3FzCkq3h3QYuYd
EJJEvi2fpoHckjoRcqMT6D2LxW2pWWaHtGJG8V7hm+LSJgGmCPlQWyPCQWCC2bAeETBpZHz2VL6g
uMIiDrSia3oMFOC95RRf06B7LhS+8sHv/1UCbI7TjHrTVcu27qmrtXhl4rUTfX+xgnrjFD1bJSaD
iemSP5KNQJy9/m/T+/sS585Ur+E0ESvikEU4d+KgEwZlaCxXQ0Od56p9D7ASqlD4gUbs7JJO0rLV
s2bnwbPvHDQ2DlxemP6Pc8KSqKz7J0NSauVqeQvJIYqHS+D6L4Yz/pZx9w3FLDv3lvenbmn7SKXZ
u3FPvJkx7lm8bsD3lJzm6r6YKh7BAqPHcLM338ID1n9nebsccOR+TuAQVh3Nx2aAcRdzCHR0xJtk
ESejdIy144FEDPzkCMr0n9m50DRJ4F57ib7MnPthmQfrjtBp032TS84x5C6HqqHiKBuCjeMwq+CH
AcKQc/mK+PGMcOedDSm7jgkxqJ+zqBlbJJeE/nhp/BC3CLPZ49Baln9syFOuDB9BHP+6CTO+cOqf
A6IFheP9Q4chZuiVoKPgQSzm2pasQBpcHsfANLGqNgVPiY25muE4QM6gdkkxRBhEW4VMTuZHHIrZ
yujsZMvthJ5rBdP5ZxHjJow1KeIWP3pgIYyv2SogV9fRADE+cnqBkRP/HMlJZ1LpZrKHAxIMybxJ
savsvPQzbgxng9n27skq/nkOc9ohyF6WYJwPg5LFqeqI2tCtTc6j8VJDmGktjHyj81+2E2PrikpV
DmcpznYzf2UVIwL/DnSrgZFtisn5Uw31q1FkGpMmGRHui2xSws/YNBGzBVHSi49W5n8vDaM31hgB
9QahkwMJEkbe7do0uRL8XaQVXi6ZOjs2MBurXU6Tg3OGxHcFYq16zJR5SvusXjuPUuangbylyGLv
0PUIbQjAlcxVTTM7Bsxk+j693W26qKZJBs4zTljpo9Xa9N70pgRDJnQs0ViNtJEFXL7mHqUYwbMj
LTUDSFOaX6BFBbOK5LU3JB+SV77FSf9uvxqOZW7iAWMk1EPPq7C1yaXfDTzqSyHOnt8+d019Gyv2
bp49HkUunpmBu6RLF84qdke1mWLni2O9Had/6A+/SlI4Ivc0tMuXmANAoiSHF70ZGaabHBv5kcQF
zi8S5QKczyXL55UW+H0HgqUrQho7NewmpX+Wuj7nYGQ6ofVhyO8EF+RTA6urPh1oJglOEgnxa8Dx
rrKbc6xyHiFevM8OIymBqT29TgZ5QKUcmDwVw5fPOZ5r5l3eSC3ahI+J6WFIygdm6CPcPF+93Kfw
/Tg2j+2QP8opOBlxvK5FPt2L+oZRaLrNa2pGv+Ry6GPuf9UgcrZtGtvfbCTrTFh8MCiT+eOGB5Uq
saJfIsXIZyEWA3crjeY571IV0QS9KL9ESS9YZ+uULZDvt4eyAj1l1rA5eHw17KEM2d0wtvvEzqZt
p2YvynJcZmFI4mpQpyxq5S4Y+F5VoDdFEF5hILSr0ar3ffujW+SMhQe/pbxS7CBWL/w/1t2ZHCh1
jN0g3swAgvSQfLqVdSQ28n2j8pIWq7gHVlik0MTFzVm03uqE6ZRi1+0Hw9tih7TO6hff8j0iukGA
RyK05SHH0+EXDcFejPlnFfqreDHpMYT8tiHSrd2pJhSxNL7NfGjhaqJbQ5jyFoYsAhfb/JFBIbZs
2o+s3B4hHsaRqQ3kfzLJoybIaKQp32bl2w+FlJ9+WyOMRvvdBWa8y+/tQx7cIyXN7LHxvS+FfZDp
RPrASMrkM+E9NehwJmfTUi3V2N9XMOg90jLb8rg4cku7kwzWsfUdMp+aJbjL759m+MZ7jpTbMN5z
avrip1mEsY1LpU4iKP8yCEcAwLjTDRBNqv4Z//53nJPM0GAPAE+LmGdoMP0YslhDFWhj42Uq/Xo7
olKbGhqg0iaMkH2Mxw8tElb6xCsuo2y0oj7nNfS14j51aNT7fKtZLZFoMa89ItmXHp3PRH2RGv9y
u8LtKz9ryXrPN6g+jOXuNsBm2bjwwwhDXPutjPyW2huHFVNUc50WjE0GU7+7WflAMDBRGNVX4U+0
36EVDSQyMX2DfmYK77EbMrLEkXV0Np15O28N220wRCyPSJNOHF18W1t9Mbru8JlXNxC0P7E73ALk
TLgYbczK3vzbeKDKUkTUU0KnvvyandNvl7o5Zq1xrib/Hawbq+M6OIzlWG8gIwSLpzY2dnCO8STb
hGZ+JLXtQb5ZOTxhRFNcMDbJw94gzS0J5nAkCrfbh5NYd3ZNAn1nwT3kzIkxGkVTTYMj/LF7y/qO
Xbtf/DHyCcO0sXx7PpQKM3wSGk9mqtIDS3QMFpO1FYKnbLSm9OhmFbWh5j6p4Dx3uBbQuOJ6x+IU
Whmrh6Jb9gDszB1UEW/dJ4zik4botFTT1Hst88gMZK/VNDsi/PirJ32HTXHahkn5FeaKRT8NOYIA
Fsyq7aF4acyGA3fGhPBBu83D1NouTlayw6vqX08htRqcyoKwqByMQS6TXpG/Mj7GbRGMm9mp31yP
ko1q+UcW4y1oGfkon/6Tu06Ix84uaS1ryivcpnc5rxvsVddvMpAMZtjfCqyRHhGkKqSrb2uBmvwa
juxim8y7WcX0t87uyjQU6Agy2UINL5ZH3nJp7xJESEDP4tXYtD8TjkyU4tYKo0OU9iEZgkzWTO2P
VMSkIfqBsR7c/JRIbKSZA+wyQTddEzgvvWTjSoTjZWAw8BbekUv4o49xNBi9BlcNy2In7yJ0gzRz
kS7GPbNgOv73BZpttWOScFkaP9+iniAqxejbNYwSEMVgS10GhKci/uMVv3LufCS9tmK6TIGI9HmH
bTTBIKOf5rH+M5boyuLUx8EF4babx+o836mPOSyXWRNRJhrGd01d9w9q7H8Yjco9f5OnKlieUsDu
EeIMdjgKoLg19zYSkuZHMw3cFCm28j5xs4M5MrIanfG5PnumxzoTBwE7zfwD4RQYM42ybLkmnv8i
+g5dl0Zw5FfpvBLlnBxlzH1PevrJTEnTU0m3s5mANBxsq6ZjMi9sdYmHkZzYm1Hmy3bSKbazFDHX
EuPjcwWnd8Iskwe7Xup78B+JF5Dy9q7dfnqmo14lamGrSz/qXMerJkViJHqyVjiXrk4b/KqFapWd
d2WQ0cwiOl8NY3Gbg+XW5GaytezsZ5pyUP6e+Zoi/oKWWjUbMzeHl2Z2G047EWCvJ9g7Ye8ELeFr
8GrjbIrkEyAC77/TXnsnPCNy5mm1R4bdSf7Y0Ue16GuCYmF9eMedMWfbC4bSaEjaa50EpPzd+Skg
GdeMdZStvMscEwKoUUMLEu29gYTTBFLCfkycH/i5XFsz2CO3C9+MLj8KLmVasDLZF5gnbxyp+/IO
gFrWecGvNfzl2CXJMcl0sQOKx9TU7B7UYJn0bg+J31kHe+irjYw1yrA6ORDiaW4ZTqum7Dd9JpEB
8GltPTt5dRMXgZBl1htLla82n/oYLum263DQ9hWhLDTPa9tL25WtuomNHWUPo6GulkQXZ99N0Nzo
7HCQGvnbiCYNhRYJsy5Jg5beErNC2hrEwa3JNIc6bOCNGD5kzhlSjRgFpWzVuqycZj/Hcmcu8c0s
zeskoIB0QvlR3zZ/68r98EtGwFP9VFqmt5tTcgmllBt6aMSqen7L/AntAWCbbdP1D67NesUIzI/a
0cslXvyXZSbaFP4kqnLu2Ax74jHo43Xsz4+Thd5b0PZAx+UJzFMmBabjr/PyYwJAsGbP/tqM+ARJ
N7+3P5T0pF0v1hRxQnyOXvFqiuA7NdUNBCD/TStwQNltRou3KytFsWIzpOmM5EgO5TkPgSfM7XPc
rpjPidPYNhHgVoI8W4RdoJozkKlUZ+A+aju9BM6ypcLnem145UM+Pcx/ZbRkFStRuXdExjJIrBYm
d+hZuWZM3DnN3Lxq78dgJ4Y/bCCgoZrsVartij+G66O4E3vM4fwmY4ruydkaMzP6JO6eZwRosFPa
q5TiI8mnSyByvinBezQEFN9pGD+UINg3qZkSwijsLXkh3L1S7z1JTCO32L5NvJtu66Pf0MthIlpz
qiIOi+XExIj9sRohHwgz3jBFjfy5fbTvFzRDKKYQabZzcgR4TjOt3KZRJ6jQUIe57de91esTrBV9
omr+cDvTxetvgf8kFJYN63L674vsXHhdwwATJRjWdVt1x0lwZoE35R//+1Ikg79vwcqfTf/iEGJ/
9O7WzGWCYpCwWhSFRTHbTSSBOOo8GsOPcmIQxkvPSi9vDpPb/KZ9Mm6huH1y22erOWts9gXpdxhC
2I679mvEwv2cEmTQ+y5USE42TH6CUWdSbHJXAQOhTq3KigBBLtJN1dnByrSpn1PFvN2aaC2sD5gO
TM0WUNMOVaCNInGTFsV7isDFzMnjzc34YwlechOK/RAnTwvJh7ZZ4HMf9MoovJ9Yt5967jVbmXv+
ExolxFvvk6ffY28cOfZ8pBuq/FamU65JtkUaNOd7YXovE4f3HpABOuOcMZZCJSXRAkUzkpo1ltob
q7YoMz2LMNAQRVzqfiad+Tvcd1KGHXDUIDqq8r5BH/eMfvHD70Gluf3feHROWc/7wEQVgog2lwdn
YR8/opkYITyHiUeMffLO2oteezS/hhyppa3PubBdNOHpDz/LOSGC3nfnA4qwBhLuyusAmPRqehum
6dLcczHvOxpWJMm/sQP3tViQA9wZ+S2bhRV3vojSxNIkPIqHvoktuh20tAsGSUxQLHg9bFYa5TOK
9fXAT1mz58bsnXzohflCmU8nJ2R5wAcRaCHXILs4akFFo1LkJuE3OqV58Vg2vs8ovEHWkNyxufBW
G9t84BubI+9bXhtM/genf1h65zjF6Uo2TKOrFMejSb6LRJJkL91LRerJ2tcIGEW9JNvUHRGCl7jE
AXMKbUF/7Ibg0Hl/yD0CBzf8ZK2uHhcR4kp3BJhFjWwixGHYbp2ggipgBvvAJyma2V69LucsP/kD
+zKTfhBf8rhsFuiSdFHdu6OqZUfTIc9G0mzLJVwOiQiIDwWtg0K5hLgqbGQTfvPi9NSkk2MUm9KI
j06g9N4fhHEMUPC3uaBH7nJrPdPIqcYNH0s2g4RBBX9q8nrXZQIzpezrL1CVx7lbXlxEOwhvQJTU
s7Gp3OyY5QSLjNW7M1ZfFBzvBjPG2EvReo36oMfkkcVYAD+dmYFCB6kgj01l8Gkb0Dhj8YAZNYwM
oS+cyPtUxa8KKzZ/MATM9fLtVORvITtbtV38Zy6HP53Wx45EiYVZhHLSZD2noYc8Rx/dnnNYWbws
zCwurLF/pCMArP20HGlRbO0keTVLfrOX6j2doPlMXvNcKfVkARJZp/iQBp//OZn0r+15SBO1upCl
+guYivEkVT4Dc/uiREN4iL2gjkXcx37lBz18sXdm+SKVoaORwDC2Lep5MeU+LcnX1aAP1GzCK8v2
M1sVzzDjI8Hg284f0sjMINvJosMnZM3XdgKYTWiKdoItf0M7KuIE6tL0p/ZzDzoYI4CpsnaOZPCI
V63d2alq7mKSI2lO6ZHy4Jmcj/lBu6S0wADxlOAOx1YQSr22ChAc9K3Jmo3Trse+bBV0yaPy92lg
/TOaClb7VAH6FsmuGcOJ+VoAuShBVZ7iwSD91/pQbnq2Kv0q3LR5k2adnsECoktwTOTAi48RvWGa
y3uaP1dpszeTZdyzBhlZ0pjxtfT9s3Fn5CyPdgtZyOy9vTmKatstesROB7q6H1o4VRwhjlUZp2Hp
9yTIPMKHqHam5s2x+zOrGnGs2B8t99ydzLf8SC3BtknoPWICSo7ZfTw5BbPcFFmQgPnqASzG3dFj
0P8VIMgpBu19YjnOt7zZ3qGaRf3SK3FrjEc/TMdXFpD2U1XrqBBjsU7Ase6nrnae7bxWkWXl1va/
f82yCAKy8TChM1kNqHzeMjvTp3Tk6crrxANQ20nux9LfZ+bAz6BB3ePBON7Af5t2YxZ7b0yxCNVq
WoBUlXgAZBw5HrPYBRoDuSSVhUIIyWYSvDlelpzDskB5BtuWDgz7KbKeMicm2uZ162VztVFvHsxm
Lo4IxJk1p2TpAbm70PDbG9GyxLJyFEKJJ/snFsDlpgoM+TJLTo4mbBPupJx56+z8bThf0UH+ygIL
fL8k10p6SB5pMJ9Hop3L+EFrwoq83rLJFQXFVJb2C+mUeZTknveaxHf8t1vclEP4Aohg9pusbxJq
tO0yhfkuMYkSK53RexrBiuyCsH9T5AvXqj45g5pOYmgSjOHQiw1t/muTuX5BAcFdHjPwr2uviETd
XQt0jo8t9r0hrdNXElcYwCvnrqCvUVmaRAeBFKnudpwerkIaDYQMyyobbgO1uTLDU5jE58ovhzMA
yhpTE3YEcxqupmxJ9kPJbhVSrfnD8ekOIHbYXv6fKwFsu+d8M8RWDR2WkKZNNoSg/KTse0+wJ7eN
fV6WUlybsWQrnLuEe0v5KHgH9nrSVdTphboOyt4mbDJ/b/D/sM3ITW+tSbplTCjdg3U3Vpp9R+Hj
LVuLhnxTLQSMZB6oj7m8kXXTbMbYZ5E7Q9rXrv0jGxvMhuv+w5sb7+yF+VeLsme9FHb3pPoPZlD+
cfDloV+6/MAjArnerVhfCipQAfgKLyhqN9BJdGiQ6PeKBMt12o/DqcbYhFy8v/M8yjDK/fRO9zyG
sapfmHIKDNMXsw9w1zrsCAkEJ0R+vC99UmGyWTDREZX/RUJAksyzn1zJV4G4vmBPnKfNS3bfk5k+
zgtIO+ADTAYn6JM/Ek3KQ4qbKonv93BFOBdbm/rcxnb5YGfUeE6R0e0LeWtqHBCl0UbsdSHA2B3z
c5ytUNDJbJrCyX0cO9IpCDByOOW7v1xycN5b8qQnRG8R8bg/Ad8IeRqG3VwOyxofO8UhzJkG169n
IZyT2rMO/XRn0vPijDV2ozhk1w/+wLjmvYmGKev8lUM5E5npOL/YQfrUY9z404LNva/dt42pm619
LzzQEcAPtAqYmTlJ27Lt3uqsni7A85eLI8OPmblN3fjTu6lacWRoymNk22qTjA6wtXFB+AUsduHa
RmFk68dcWK+kgbEBqj1CsazOfbQymCaGLs5guOINlerrzOpqlyRcvfz+kmCXVsJXqYxjohxn3aL2
4UjOmAi4abi1rKBcjX5evDA2WvYZM5M1KcE/ni361yo3vllaut8jFyMKsfBNV0znWDIhHx7j9yq3
r1lihj8mECp9zZ0xfjYAbpwRqkgT+l6Oy+Yp8dIdXaW7scoAUFvWvqUEvX4No/GUJV0XWfeWMUic
7NgHxcBNRMmLwvQ5BSexph0pDrl11xKw9Vu7qTiWw9SC7KWCrlJrgf/fXvz2otve3yUZ7enUta9g
IZB0TE52KWzxA0+6PYhgcukxy+7adeiESbTYJSAfj4uYFPY+qmS74cWU8alNAeH6DWmKPNHMm0fh
rSof4l7VUsvly12bRa4FTW+CqkQSFwqdQlKLgR+jyaP9QgOgMms6tHNwwkk3HdXiM7PsmGh55nTt
fesMZD0ASSLAeAB83fU27WYfTPOHNoyP2WcDRkeaXyuQKeRCvaVp+tgGcmQQlzu3YsSLyZQW4H+4
yVmXbMfcLoEbXRe8GyeOGHTBoY5Z0/TxRuBT2jZ6FGcxjk9TIhGcYjHczJDJiDj0/IeiaD8d1FpR
B7nqwZmYAGndXxPwlVs931OeusQ52RXpjPStFlrkB+HW3dnHl7FYTEMnwyu32nXiowwL+4iGjGyQ
jrNf5bvBaHVE0AmdntwZ0nxwqvoGeoGVhC4QxE4exBczz061c3CAsFw6jwEv+y2s38RDnHP165Dc
oOOl+Meo7+wllCm2spjnNz5df1WiikHCZtbAVGOuFLvaGGDHaHe52xnBSJL4sjcs4vVZW585zkIv
JP6Ppe6j0YkXnJduZJolCT4GCX8YkrAyercsyb9ri+Vl6CIvCxnvEomnNiZWi6Nsb/FSu7dZFshZ
DfePW088FGDMoqAHAejOqFCXRDy5yUQsGtQWHHTWoXKsPy4pJ2ZTI75aBtBDi/sH1dK8NhXa5yTu
v4KewDA7I4rVcgPIcCSpMOBmnVS4blTH5B2NBqf1sgSH2Mk2Qe25q1Hz/XqXyMVqGrfai/8aqh53
tBUAwpkfIeDojD0HCKkEZv1ku8OJXd5DSlYxfe1COqLHMHuY1aMI4vi0uM1eBhObXPEk/eQldgoR
3blCB9AQm6AiRHc4uyETP3rLOzFd7Jhsrsd5Cal7xDPxT35U1p9mrP4AIRujfFasmp2zBQSCtzI8
uJpdFsGP7N9S+2FZUNv77COku2a5t24YHA8ehZVbxuEaY+tT2wALgbAHebZdm6Ek6q1yPsox+zXM
9ivPrZ+hAgTl3dVtJGa9hlp9glcfQT5j0xLE4R4KqPiLz3KiC82XZOmLyMZe4cQY05i0kJ+SY5Ns
eeWbAPDTMmx9QT1ZkHminTcYHB+uG37k7US6FL96atrDgpAQQxKVYWqovYxjEnjN4Iz1Wt9llTA6
6SM+9OzfZtjgl7SjSMjTO6W48D+Kpdm6tfZWYgqQJS39Y9Ca6yy20Va3D+SXR8jxPIar81ffpKgK
MR703WvtBxfpsJ9rmgfpBecsTs+hQz/v2LSVSIJJ/DCGfB0M7CUXkjWDSezRFkEWLIPHukK+EgNC
KHQ/UD9/hzBFoj4r/iBL+WKIjO0jCC7zVL2UrX1Vk/ME/2fLWvua5fGDLUF2NqRVOB1iVs33cR1U
80HjvidJCwIYcGOF2cccNiMciCDkaid5rMSP56J0Fd6avmZPnOy87edhWzeC535MTt3U/bGR+MKP
ju7fHsjMAw75ARos7w9nDvS2lWs5e4vl7kpjLbDDMvK8PEThVl+6nKMRs/YGxNI6mQ9hYnJazDTF
g5UT9GbgcppFNNswtZwSx8RiyWfHtn5QMfRr31/Obo5esCme2T5ex1HxHYzPEtQurJ6ODKnnUO3p
4iesGRYPS/8jdTxtC42upoRa1nsrhZgUsofE6GsMzkklMPcrXjZip9iJda6DXQWBceT4xUtfL9Xj
f18Wy5xwpeG+seCke8Zro5zg8b8vXYqgLseQS9+FqUiPm3Rk6Mvhvsqs6tWVQD+UpcfTmHfos0KL
n6+sa4J+KoxdecDqwhjHTUkLj6APdXO3bL0QWSS26d0Q+tdRDFnEOuo3q+nmdDoTAtQjyiVZILIJ
YIrQwlnXzp8udV57Jwwp1pWra9rHlDIrr/ofe2ey3LjSJtl3qXXjN8wBLGpDEhxFkZql3MA0JWYg
gEBgevo+vH8tyqytFrXvxZXlTaWUKQJERPjnftz+7JhvsBjKaBKZu4aXtAtpXNqB8DBXdLMt54Sp
DW/hOtuM9nAy2jY/LHgOWB4ZGVkdwus//4ttqT62ZDCoOaSydGQGz/3aHidsWUHRuViNpnDjTPHI
8Y4PYefw0ijuF2nfcGNzAj7W0iwxfmNsqzF5CPz+WTQzU3XlvKl+NI/69iGlIASa5ATbLv9eZj0c
lXSGo6t+PTaih9YlgetIZHpmIT65RBHCYJPQepgYz0cnC4mM3Ca0ENKPvglgbabr0XrCzJhF0Khd
JHRebprYbIMr4XlGE5FgLbjDINcLfKEHP9f7hLnY2rELxOnGODE3AbGjLONQqOLY1sU3E6327C/C
fZyDcv9Ea8s9cWn57GPNRVqQBcNYkd1+bBeFh1BAmGFsF1W64ZIOHKLkT91qItUMGrD2ykfdmfGK
N/5zPXdim6tiSyGCwrY+j+y6NGh2lxBXgluBzsBzQQJv05I1XufSW3k1Wq9n2owjxE1NmvwTUWFa
d7/TGAgA9K2Q+7GlGP0sKyBtvdG91iLctsAyz2ZCS6aNn7h2bfsJP5nVvrIhSA+6hjBkYNZzWMrv
6WfYumlbnRVjJq933/mnX8jKKU8iI5bbCisBrX3UVYks2Wcx8cJgPNrz/NTwbE9dJ4hgA/+okPSv
awEVJyHFxsdcjnSJ/Q0YKu2d5NcbGeIGyfjZSh5iLsl28o/Njy+Kg8AB03YsFhSx/jXbGAyyxhx2
2z+Iq4BwUEksjlOJO1WxBa1M3LdZn/wddXYmW47bBLaakVosYWa1AUJ6BgN85KAOH2jqj1Spjhvd
EfWABPU+TcJa35aQXeBUcs3UJJ6Cc08+f8VSDid8dIsowA6/a/GeB0u7helAa4Ua/sIsfGgnrVjS
cXwC3Wv2FlL21ALOoD9wb9c+x4V43vpSPeMyfrBqF5RgxRQJuzSGHcal+Ue84D2RpkeCoTffq7IL
IzorWSdaukaLyKDQ7L5WV1FXPjvp/qMTBmcYSZFw4JK0mtD28fSVp7Er3ltO4GsjJFlUVnzw5nzA
288hvfUD9yyT+FSkSkYkqR/sNmR/O8fGpqbeOTCFIE4ebjKQBmvmW54/Wo9OPRwJru5ynAibCbYw
q1r8aSUXoU0dxX7+SND2qZTzqpenJUH/EH5s7/qxofcBy/CtjwzbbfUYZJAVZN+81I2Qq6Zn1bCq
+VmBed/0cXJj+fQ1xIIQZiksc2glGFf/YfBK4HxWY71bXbJBEO8j2OPIHpiaBkux95+Xdz9oDoZB
soWT2rJCp2UuOLHEweSnBJajdu0kO9Ha096fMXCZUztFhaRgaEEjjrm73KC963r6l11bnKFk4SeB
hrZO1JvRUxfEp1k2JTjUBvPapqopc7ZG9l5JAP8Us3Xgq49OQmYwOQ6YsBiBRLb7ZWQQvSQR+bK1
HbfY8asvD9tNDoJMxjBZHCiZG/a9oBrEVzd34U5WBMvJJb2IMcHCC7/EZ0dj6wocYwYHL2Gq5dEr
jikPx6lRBVGKpwSLCoZqy/itIx8xZpu5+SPLDsZlxip/OHdTeRoO47FL5Euflvs5tN+zrPvyVP86
5Ky4xg1NMM1jumP2Bc3M+3SThZRaBxMraV8Yy11Mcv5NP77Yo76jPHNnq5rsS/4lhTwOlW9FjuNy
3srv85YXhSQkSXlMLWQucNilf12anNdedvScG0+j9f7G1LsDI0ckGN4J0WUDXYswRh2GssSySaGv
WmO4eKnv7ADqqtWYQa7iURg5+Km7uXVB6PKTI/PcCVJ9V8FSaZS2uMsXFMmGt+Po3kYSTfXIHRRz
R9EgznDQ9LtwZcc1JVDafRp1+ujHREkGzWEy5uBMXSbw5g4z/jpZ5jcNr5RxdWHheQUPdDRzA+3/
VrZuoOzG9EQUiWfu7GZ6z0Qx3Ah7K3MuvjxCZjNxcE1oYpUVNUbF2MpgkZE0KNI/qr/pwksttsnN
ryaSmUhAWg873xuekHlPXW4JKpmqAaOdwklcAo/BEpdaJNhMWZm7yRjfOH6FqPKjA9EhPtU+IaOQ
Rs0RmNxmmPxhM4BFZcXm52u1FXWJd6ZChdfShFBC9228G+hDtm2CLsZUexsnnv9KjLPUTDCQrGaS
/PErbggi/2XKtNYYL6WgBbCPu7dZI9z59kKnRcGTy8SZDc8r3dBB9z0OqHeNGu+dPiPUYVG2kfpn
aBF0S3v1hdvobCt8V7a6kuq+MhpZibFr95bVn/wKX+o0UhekHfDybTwfsNsdlOZ2FhUDt7AHBYvo
CaE7auuZjg/eOSuKhX/mNrt3Smasnr1cdI+tHDWMnbXBBN6njcJpAuZdevppYH+UbHNRGB32Bh5M
lnYUFPqQK7bmJQJ9f4nFdOcuyAyE31AwNfJyTGtN0+UPueMGyDp8Dj7LnyQoHzyDjUC75KtlrGjx
Fc1rM9G5yRyaybs9/Ur/0fLHH4GdgPkfWwEfyOsIRIVhwJGCYkmRXpEeg7R8E1Z+Thl0Y7HG8izY
sK3iVtF3PbzbNn/Q8sPjwLtiS19QuS58hzZAEjRrGgByKgH8Osfk5hC2nMMxSjiEolT9dR2jOmsV
bxq+p++ETOFw96Z4aoaCJsx8Zs9B+GytGvtxSCAvedK5oplcR/Jcv15mfeeDOiwY20jmWyUa/C2u
UdNxtyzvAe42RyWQDOb4J6ieKhLBJFCwlZYmNgUFp+bXRGZq2W+dAFPjrpbUACydPFLdVTORyk5u
n1DIMPvWqjU5fFW2ZRKYZPLYB96jEZKFAgLxkrj6ks/hamnFV+qDuCWWZuM0Zu8S1Fxt7SwHpbCd
FbZ38ISG2kQyQpi23Chlng1EzHWockgNgJCYzeD74KQFPLOi6lczykpA0M82XfdF0N7HgtNoWRW/
dZ68LgI3cdJ2l3RUiJPFNl4CdB4BnLlovjOIdTw6m1cc8G9x6cDCcpp3pPIaQ9zNTtff9YAje3h+
HLgWptKE4H1kxm0XGlc7HOQOX4ncZ113cZfG2eepWZ6cVj/hdmN5keAt3HBvCNImpoWONjQ3rc33
ucOJYxP/o1nHAF5hUixqNA/YdRHdCdJMydGmLPjQdc0rgVHoAUWPfp39cZZhlyzhh2XwoKt6hJZb
9LOngQbo5UNMkNozrW8rM+86rHQdI33VPMhqOuSTAQtJWMuG0RyqsW+KVSSTguBng66VoFo0rZ2v
TaJLRB4vg8SsiHvv5AiGxGhNzHgajubTtiqQ2dm0g8Fxr4jPNnNv34m83xp48M6fl0cKomv0RF7M
nqVRUI3BRCOy85ijI6JK4e29mJqTKX/xs/hD9ZS/wuIJDN51cWbKnUjZkEzy1Kfi2QvTH4tLH9+U
BcMyiX9NUChJ20Y21kbhLG+ZF3OTGniu3OVVNcH90F8WRjQo//o610wOvdZhH9GMe9NgEjnk8nz7
Tw3kEQGpgZFpR1brHEoMIFEe5i6NBIPCQWEp9VGL7skHaJOOIHko/F2DNOMxydK7rmrrixPnCcgP
pU26Wda8rrslJsvS+/Z9WJCYDW3wX1QjMu5mrbGtq/bOS5G/zjk/ENxULMXTxFaGa5lUMt4HcbEz
YL+yb6d/zJF0DOLixfgyXqUZphvE2ZMY/X03zlwGNj0H6ZxnWbaYscFMjrXzO6XlAydUDUCrPdbZ
wBXyFyg1TrOH4wEdt7talZ+vC8hZG92EJz+rrgAs7hRluaEw8whRm4XcIiHXOG34kmaUvwH82pps
HdbA1ZnOW299z83s0QG/NoryDc7b10SNcs5R8jA37XgtcZKaVgdKO7S+Wh/cWVjFMKj7OzYpt+jN
/GojWGw0iwU0Jb1cm2zOgW1LcFn9dUjLv3VcXTpwnJHZ0CRemPN+dttyo22XN7NgqR0DboSkY+8f
UO6yGBadRqGGitog4kxII75bvmQxF7tfxLoN+6NPucqekC2kSbbFN4qfIwJkKmujSyvZG/Ob35Ne
TFP3CMHhNfdQssCoPhOIuS6B/a2ccZfYJcYv3ihlF/x2Ob5QPb/XrXeeF8w8vfYePUTdtVLxI9Y+
eEhg50cPGxsn9+0/O7c8t19ZI2zwX4icIgcsn2dvFmRBJlgjnh8s4ZWojXMG/MObvX7P2PeVGnnC
+Hhl808bh9Kh+RAxLZtGPJwwHIhNNastgA/FxFq/o8/oY2NlbBnsBZMdbQrasxG+FvBYwRKj0fZE
BYv+m8JZN5pLufOC6SSD6wjBczfdxGiYfBTK1ts5Zv+NMM2kCXMMA8Br5XV3sKmf+mVtuu24c3v6
V+wfB1LO/6d2zvL3P/+DJFTdd/Pjb5I19X+HcNo+pMv/mdr5J6u+Pr/G3//nS/7N7XScf5me75iB
cAFtiiCE1/xvbKft/ct2hOmYJvTp0A8EQM//onbeiJ4+gqQduvACQ8u0IHr+F7bTsO1/uZYQThj4
geW7pv+/AncSV+Lv+W+08cByHDRBIKGgxr3A5Lvy+e/Px4zeyv/8D+v/NCHsu7gdTTIoKol8V+pD
FxTZvUntIoVU+5m3/WmqcQ2njFdXPCOS1RzrfA+4CnEQtTwOizYKOtSF2EbYKEzVXihvabZT7lSE
ozOcLYV66wd2p8HAlHTIVi411NspnZ+Q4sgSx9WEW6F8q3qGWY5kAOAhrgNpzg+5Nw6YIy94JbPH
YLAACXFOP5fSeTCXEMKWZiKcEFtZ5242oo1tfUf5UV/qG16C3xm8n3mU+UtfUEc11RzNQgUNaKxT
TSNLKi/FUt25CHhGn2II99n/aAtv6GzLt7o01dNUdN/asV9kYUhY0treVRgp0GnZLuFmXaUIIPeS
1ZwpQbdm/aCPktOv1pN5HlFYKrRFinKSNdSB6SNX2YuIP4Pqb1DFn60x539wyvtyon3Wwc9kH3vQ
nzupFBqeVyOsTd1ep1rvl6B6iQtjglJQuKcZzMfoJ80f9KfbP5stezXH4akZF5x/g2cT+Z31wYPl
vp4g+szekyeDjoCqheAQwCbp4SGudTG426kpFaPdrj2hjHHUNqnjsEeOZcSmMYqZvymX47hY1W/S
YNuYmkrv0aorqoEMte/r1tqZZvHSki/atWTfdlSdVyshrHo7KvkLzsY8dEDnonoM8kPMqGlVdZhF
OLIlT6E1lCTr6c+kEOFOtUT/M187z6OY9Drub+f4qT84uvuipqB9m0tO90bDiAdNq9kFuNirSuSr
TDJgKpL0j+nObwJaLYRRJTbM6+FQQGZR9TsNfvjUw9TjaavePPzDVGgRglZEzkX2kcCyeppvjn2Z
qGHV00EQ2UPhH5yRZHlYPiS0k9huaUYD75oNkcoIWRbAts440pgERylx1wlWwKns7jOWZwq1SQj3
af7HX7DVDTGrfwiSAsWxPHjlPO3scqJ2hRk3tjT05WZu7ipbwtTONDBbQlzbCiVIZiCNHC7ZxLwO
Iy/JRnvGcuE3zWsehIBPYvenXgZq1ifUxrqEGQDdKm2q4ErfOXwxikjxjBM+WyxSORTiBBzOFJOT
9MGXpbrn/ZNSnNo/EPT5A0Ct2ehqxNmBU2nXz5Rz+Jqq7dlSUSWK53xZ8n2YmUd+hIpk3qWm1bCN
LQgQPjjDviQCWjR9f6xiOK3CBW432c3djLy8b2SNeCPNB4wYmzSD/lUZ/Q70+bHte+9OJ+qJNx1G
aiBqa7fAvzXU3h1D31Piczd6Kb1LlJn+HU1yc/3dZFUmckXgnQeMqj7DALJz3WOYpQPJyqDbASY+
4W5iz2+GVyZWzJyaG7qt6j+nxMFbyQjVrPR2vjG3vAkPfmuoY+2FOZqnX3PXE00IkK0Q3upTvaT5
m+tXN/ADHMRMOFuLthDGCmC/4hGLPVx/Yh+F+zG47aktQYOJ2n32+/I+5hmzjNhemMUlGHmXKG87
Os6GL07oX8nCNgoTBtUf8bNZZfqeI8Yl961vVw9saiqzpUCaF9IMgHzF2botJAfOmT2rcHCAJ2GV
7GlpBbuiHQYXrv0m2fYsftEwwdiYfUeupOgepzp+7pfexR2JvkNYa6vM+UZKo6VOiEOe6xNfkc6g
XM3kuYFzTh2KILMqi4sK04XRJqw5K/fUPqjLc8GDfA1DDilhOqYD0FefHUre/VKQ95SL64CwI+s6
XBczygBZRnbruv07m+Rt8ZwBIOLoSXgMZUsZLYM9YKU8LBsa0uQLvuOHbMHYDPzAYXTuEe4Oy2md
5S5NBomL2CF3wLeclUVFLYdv9D4PCSWtQAuKh9SaEF1t/Gb1AR/eTYXuNrbddiv6vpt9KApQWzkd
WKKB2NOA5ShmxFc50DtUaup8rXHvYCQ74t/bCtdtLgmPKGZ5YBvUfXA70frefUIFMlQZWqzavr02
47wZexXFpjUBZae9J80+WryDUaXBolYYqzDxYH6cpXuCjn2/BHGw6YdC7btZuNRT5dBWW2ObNgcq
NR2W5eLT4pnTCGoSuHGnMfBfZJs/0IKwrfhOURzH7qqlaXTVdR7n5HH8AOfzWQEviPzUOmdJXWya
8DKaZko/JFSVYp5uxFRno7EDIW74dwEEzw2ODhpJeYNU1JGHvP3nVrqbRY6/VgVhKCFbmg4cCR2S
U5sY8TH651eUJGxDSufWFgDLwbCTdcx7aT3mwd+h7u7z2m7vZC/3No8qFBlGxretc+bRtqqJ+K9Q
uzjcZfEQhQ2n8aqUPxiPkQBzEoyxBi6T4ciHQ2Yd/ZFvDvdvnc0QEgj8kOLD3MVIqhgR4DiT3Xe2
EWyrEABdZS6kWLzqpkTkX7k1HRlr0c/ZrOaK5mc0/nZwV9LJLcJaATaFZvxbQAHDS73jNZMf8Eyv
AQ1uvqXQFjrsj3qs7oa+BqzbH0Q7OO8ps5qQ4b2KWwcLQUr3jMfpzu3RpwZMnvCfjI0wGSdBZ+G2
o6Iwy/xqnytcurLFlak5IG4IVvWb2XEN5EqnRZHCCRHztJ6b+TJWOEv75ja3ppqo/+JESw58zm5U
RfErBJaahNkQHjNaUfGDyikdD21f0EUlzzYPnL24xRvEbhiIDQctY0b6kY7mOORHV7enNOuCQxqi
YQ4N4Rh171WBtWUimWZc6tnyt3jl+GwP+jv/gfXSMl0o3zEz4v/U8w0jXn9YHIP2oRqNc/njTvOH
oUtc73SpxNJyIqsxL246MA9JwpKovuAcj0E2M5NdOtADWRePc59CUuao3/QYeJXm4R6jKzI+7K+e
0f5kYlM7eMp5+IwbEfSnjMAZU5Fs3kPpyXmQLaiYIQP5ysf6X+tpC32ZqWLI5GjemU41ksNobi8A
5kJce3lUIx8nN/DqQHMiV6fJGUO7lL1FRvZS4Tc+1/bGtDJ1s7mStrutxlZorIvYdqIuBdfHXmFj
pTD9cgOvgqgqapo0lKg+qOODyVN/wbCUCLYQIqeBq2bIg2ZWcaL7I+oBZYjcLh7CCqBVRA0PmAge
/6O2N2Mh78gBZbiI4HO4D0bn/yyKcm8mIPXV6MB92+WybBZ32ACnvs8TkMCNR6Lu5sMwsZKOHktC
EH7mC0750JaRXuRPkAw/Meg9l223t67NsN16RgxR/ZtOb5gmNmaW6nMGEEMW7QAdgSYUAAKgSq8V
h4NaqwIkcVbCK+VsiyYQEWWncyOpfVwBkWSztRGTM21iCSRbMd2yYnFpkIwu5zonet5h56WwEL+/
Qck1gFgjaKtoYJ6ylkZ9MZijsFIF35UHDjr2viQQAyS6rN+2wV1h6IHkkJvgMOlwjvNFA0CTcAA2
Czgc+1NHM8sYw4QlsLE1AzD0XrFifY53o1ciS3EcnmhXiGIkcCsZ1hZnil0sc4eJMMl1G0akgXLu
u86HyTUelowdKINgGvkYlc2DwASMWO6TDEwC4cMMo20wte6RFEJQj0wF+tqn5S1Mn8AuV1uXaq41
kxC4GPbKMeucC5s9hUMHj4cuqkhBahKe+TLlXryHDoaHY9TkIKyrm6Ix9t34vdQhei578Xb0/IgH
8y22RJFK41yl38L2MF+NxviwywEStYHTr1fFh8rY+FvxxffeOEss27iqLklGVUtsTQLBxN9RJoa6
HYy8JQPnUeduefLtcQP50mYOW/7xGvWjcFes8UgVTHgZHjFKPghq8WyrMXahZ74lbZmtMGL328RR
kZ7HK0XnYKXy12k/20iR0uFbpokmUNeqLeTwT0+Fv0ypoKcyL/OMJ0iMvJQVpu2AxRi0g7onmmAR
DfL5i4gcQzBafobEcPa97mARVb8O6hm5dbRfI9H3UKg57XSUcFEr90LYWEfjlCU7m808lZPcvDYJ
n6zhJDBa2NiW22qStQq5t/qkUhwKvQSSzb12y1iPtDqmwb7sDYKmafMoTS5ez11/GET1Cux3JE9X
fWH+OeSDxuxucDdohFoj8/4Ckh+2tafxiC76qAfH2Yw8H+ASWU8QPe4xtUMNz1lfkwLziEv2B5Pu
QcBTPLSFcYPtABtmnIg5KfksrZeuQ1Em9ssaKGknqMJHl6PoahIlKQkiNGCS8QBz3nsKPTSi1BPm
Kcx4DMo69ba2abGDEw30QR5C7HCyfeYxpE8Sw0VKLQ3KMb2NXOLhwfHH/lkP/VvbmhuYmPzrQV2t
krKNMOFX+2TmFm6ckQ5AEWzjIlDgFuV+svz+PR2Ad0NteKdDmf55utTZaGEkNMqTNb1Ofk9Fhkfp
rztT4ZXn4rMX2QONuiPKnHORg4yykhKJAfz52pmSj0ZBZ6iMjlYQp4I72PAK2uKTeMqXG7hfzhTs
F3DiuH6IO8A9XQ4F0L80fIRig4nK4BA4UWBxkmX8qmBfzAnbOi/wn2Dx7KGDzoAaAWaUCUy3OHfs
TcxSeh6mOWDQg+Vp8JmKBg5zWYbboCIaTqm0MjMDpU5HAzDu2AL7cXxF2aP1dnYZcSqGh1ivM8/K
VqXhDzQwtscyCNyoahjpFSnJdzi57WytpdUzBU8cJpXC5ifpbpQPk/1rYj4Ri1qHmBsOFKpudOhO
PL/sg+tCwXT82j3FVCrUbmvtc/K8axdKA7Fx6C1dqve3SoWA4DGmGEXQfDzPQIM3Y+DQntG/xDpO
T4LQM1cAGGquPtj9WXtkkA9sI8ktL+/tzC5ZXgLlgHygSQBCtGQz6OhzX3Yg6yxc6xi6F0BstT2l
kWLLsmU8ll/8uDgFiU07RSG8v93kfXswhqLMeeoTLR5ygBHlTKuXnvWpq0AQpMEU39ce8wJ3MC51
bppUOSIcePl0lJb8ZkZRWiMkPS7kzvxg0672eWCSpxuYc8Cuuw9bBp9z5eyz0gx2zGztY460Xbnt
NYkH6iuDxD/2fvWUD5W5LfrAOsbbuTfDIxIY65zfuWuDV/j47w+EFSMmI78dDDgM+ViY+riNKIVb
J2J8rFOGaUF/o3g7E01aqqDyHEF2a3gixU4kyNQyjF9nZXcogtk9+AHjpFjlT4Y5fIdjHa5IwP/G
Y3eqlangL1fsPbZTgIOnohs0msNXen69yNKEAhawvq1srl2pr/Bq/7KrM4n8BRRVLjzMdP6c2jOZ
Pu1etT/cL511OxhNNAQMBLN1wTyWRlYeuDCYCogmDyPUCFKEWI+VGd5lrSigIDE3t/39MsijzU1V
TUn+hB14nYHpoaar2WTVLcJvwSuIM85uRoYbb+49dcTQtESyr/9khgqjWNwsKE2b35kzYjzlEFt8
VM99RQ/wbKbeGv2qxA4Jfpl+Nk9Aq5SdN0ec2YdzYXFWBW3Q7nqPZmpNpeombSDpWI557wmnOWoF
pczOTO6dm/2vl/SuFGkB+PdRG8WR3Yy1od0OW/3w1chCrlm1jJWp2OXhis1ZcA9hxxIu++GnJWC/
4CfbFcTt9ln7Err69aaNHjRT6miULIcL58+8KaZdOUla5xgwM9V1CFqmtyDxzdtkQSbNac9b26NN
JUKFk3Ieiy6iIfZvWFX3JimyQ6Ux0kCFZYN8ctzlb5CCGaGBcvDN1Y36Tlx2iWr6AFcl75/tZF/C
MWZ+1ddfqqHp1Jn+5GCufeKkhRcisky0x+Tjsu2m/Jej+Pwwk/+NyvKEMYNf1/HWVuPzwL7uNDqC
UjCPKLiZ9zxjYGrEkhIPhRF8RRgNu+SYUGrrw/2aOQGNHk0vU0sZa1kn7NNdzhAl3AI9FP1Ojq+g
P7o73JPwLNS8qVMukY+dteUot5GVt+ktUhvQfX7k0PYnC0XAXSLdzSf85nDCc/wBY1XL4z8fyMOu
1DBVm6FwaYwb5GuC0ralU7U9/vMBQjIGxX9+advYFsvb1ydY28hS/vb+zC7Dw65U49o8xl17Z3hz
uQtx0hw1R5JtO7MJUtVtDub/IDsnazY4Z+XG2WsRu3jnxvIkM5uxWssAHAt4EZmsQxiKVxB3oAgZ
+RVjULqrO2ltJON2a+C9NnC2wSDh7wcgH1sSvE8tRgmJhfglDtDAY/T2LY+GPDLpgmyslLMJqkyX
LzAylC2YqTNRzYiFAtWruK09b0ddd5TNgXUYB2ajseV2uI6eQT03G2YC7oaWl2KVjARGCQyZh7H6
KHkqRDCE3TUNktRohkVAk+FyB0I8uQ3IF4bbkI9nQ9EyI5JTFod/dDY0Rwkw/2TngBr75hHgbePW
66TD3OCN4k77tzKEyA9b9uQERnf4YymB9Bq9pYBYaOeA5THCRUHP/SLvJHiVw6Qw9Ayec6orOJmd
pqCZEHuM7rs2tfnqgrk5J22A4YNxwwqSCHtgN/LqNojwmKbXlm351uiYsbaEGDcyXxIMSxWsn9iH
MHRl3JYcNWltNQKMMJUCmobA5KFBcGWdO6mCN2ZhSdRyMdEJXcaYdWEd+7r5Vijb0PQRvJLYpk9Q
1gNrrrviSbWRrSAamuBug9bbbmuau1NzeB3TeO3p4cQAc4JosurahUPKWgQWSGuw6A5xd4In8BR8
SZWTMwKncc1hk9vGC/Uaz3mNM7BH+FxLdbcSfTrh35uS+wYHymbQsYejDpbdEPBzgBCFD4RcUGl/
m5b1k2VXGo8eYm3WMfUwMClscDNhDhfOW9pYEYn+9hWHBrgGHPhNvjxgqwBgGg7kw2P7xN3ymk0O
qcXUj/+QNN06pb4wJ/UvvQNvrJ6wsmecOFa2geEFHBorCQ5NfDwOxL/mg92Uu4azHBuBigbBbqm1
jL2Nxr/qZmw2oa+uzgQlvEyabFPPxW+hjA+YS0C/kmJrLpKtdU4iRffmq8jHd9tg5nJjgg2D5WOU
ybF58BJiIuToW3DywgwGx8RRd7jRrtmgLnrycWe5pJNSa6ZSGQwHW7NflQGOrMr09ZY+IyyCh4lD
hU6rT3KvD2UWZlHO+uO2F1nRh5aYDJWnHNYdfIGBmkqBmzzKgul3JPgHWxsYQMP0JICLy7dqvNUL
jqYl8iX3fgW6Unlttx9G866BLbyyU4jFrtXf5yM9qIEDrdBqtnln4tdw8FOQ0kjW1c9UpQ51rulH
GEArq3w0eO1JGhIQdFL16tuq3ct4/kSdfs4opiPl3G/KDNDg0o6EdVq6uFKhvvu6/k44EGDbIotH
G3ikS3Fh0+wDoZFkQe2zYlh8oyvoTRZC5OUK7TwL0Tij2AAiSrGrZgtcrsrM1f3iUGwhvULsawxF
CoXHT4zxXlLsUah6wsqWe5hH7voFKpKRmgALSp7OcYyb3Z3jD5BVJAiKdxwM/imcTMkwQTiXrmY6
0+FYWyHckVJOCi4nObeHyu0suHjGHw5tvN9lVXRnxwz3/3wyu/0JbeB0sMXh33/gn9/vaTidpxLe
/O0PdOmcPxhu84Ds4Te62maSAF3aZbj2bh/C5pUN4x5bdvoeK8Ig7Aa9x8YGOz8XiOMqoZzcixui
Lc2UPRRCEbvRZU2eCBJ3ZpU/5qTUXZkKIGhE2prR+wgh9kSDyoyoDO+DOA95iFBImPU5h4W08NbG
2Q7JHtIamF4K0z3nvOrP2Ohf2bVCk46RvGf43GHcHoIx5PyFlwyZj5908PaWCKtTYfX6OZ2IGtU2
VnpD74DwY+5q8Of/vVnqnoE4X0vsXKuxI6RRwUa5QRzUnUE93kbk4EPbIgMZ7Py2HdkEbI4Y9r06
Wib2mYnFEj/KDBJhI76H1l9INlAKA6z2MpiMXqsB0GYljPhcB1l6GcEfrSmJ1sfQw2K+uPHN+3Oo
KBG4a2W6r10TLETHwahghIrOiDnMb8OWjJ3Q66SJXcIpzhal0ycO12KMMCBsJo2od16q/RVk4HI3
GRgNq+EpJcSw6VwIZ13BgNZcFlw/WzrOxX4RiXoBr3wvUyE2HN4fEbujtEOcVxZSvSYIxXlMnA36
ZBNYwNtaW9bRgwTX823ve5vVYEDi++4hH1L88ccuscKYyRS5uNFx9/olNFB+iOBaUAqzMhv+crpg
IEGhRFlMj6kNpE1ygFbdYJm1pyxjwLGkpwph05Jkzp0523bCbHFwzy+2G8/3bIewuZvJD+1LrFwe
tc+ma9GiPhsX0+NrOyv/opJt3PoGxquKo/p9byormkjuYSIdhw0FBFTmqZxQys2plWY+ztX2V7ls
40jT/8yK6BbIY/3kGzj4ITCUiPekSm7FJUbD+51JDXCQpC+P8BruUPxgRC3dHOkWlxxROlxZgXNZ
YtJDzoNV1mS1vRg9bbHtQ28xIMOn9clhyzkZE5YoS7KEsVKkJUyY66DLW2SBgkDR/f5fxs6jOXIl
vaJ/RTF7jICESUAhzaK8YZFFz+YGQdcJ7xL+1+ug5Wa0UGgxL+a9ZpPFKgD5mXvP9Ts+CVSpzEnb
8t0opWL1NGzrknKcRRYaNtJoV57dl1szTS8uDPiVl0p0PQoo3q5tqiNL+a0xkdzcZMZaifZ3oogd
qzJUmBFrmonTqwLIYngRYYMOzLCJibpB8u4mFjemW4mjrBhnhkmBI0twa0Bs7I8MMa5NTdwzkps1
qWLVyeYIdW3WQmMcZju8wTeDpnOJnDBfOWj+EKfSMxcf/tRaBxR88JOGEc9I+MMrnFk/eOkm4aoJ
C2ax2K7Y21QG8RHefYKua+3i45GkEBxnyaQQ6Wo1Gx+l1A+FWxl7VkqAPF33pDPk5kargmPaVPRx
cDXNfgBqIsT7FH35xJ2h8hVfwhRXOu1Dn/nVnaqM3zSaPhBef+OWE8lxxEGhaP8OonDcmlZ9m/vP
FXpWpH+lt+tDNkaiJe6xaeNzY+JzbaChw177JafuZZzJYAhyVPfwLXQ5PokhAjAnAtTTk0UTBNhJ
JIt9rQXS6zMiXaP7huZb/CbMgV6RZnYP4MuiUgiZ669cq/5RRVbx2vJ7XTrjNomdrxTj2R1q901G
oQV8LWBkQPiYJvrkpKE+ytAObodck19HuZcb722HxEHZNybUU3YtjLAVc6d1H3s3ZKdtfCfY91Z+
4wNq22aOLNc1ZHYic3S2cSY6UUowahM18d1xWFX4mu3ptlNZutWEFpZ59uW2ZbyFyX3Tsf0JBxAP
JdOYlQU3HUH73m/wQIEVvyC37zem2yNd1d1O6t9hruattK1903Nx2lo+1Pk4bXSToquM2KVWpFZx
oqm++m2W3biCFvrCEEgdndz/ET2CY4+WmpHIKuYcDNp23fUSFyU7fUsMBwgWDzarbkJgI/SX0F8r
FlpxBd3FIDwx4qE24/QEXUbKFlmWxDfwWBtOGn31OnfhEeFNHqjg1BL3wKUISAuMsrpOXlis+8IF
T2jym9YlQ1Qd3JAkV6xjxp1lnIhDiYgCnweuHt//bYLOhckbJ3sdFNtWTdFVh9al89O3YpAP/LAl
Xx0QttYp6v+uxE3nr1Vrf1pTyq3f3XcMg3c1vu/B+RkDGhY/IWrWmQz3OE9b3xnWvk2YQdGKnHCf
k0tHCN5GXMQAL8WqiSt0cFMmYmJlxdgyZRwE8RTyjyOjo0jErl60ljPyuFMjoH2YN3klHgHQDTsj
8p8RG1HP4tISTieORv2Kb4n1eM0qeWLI4UeaWQh8eYR5ZBD4glxzB6bDVBOJiNzkh+e8w1tukO6x
9OHBSI3LIu1itr2z9i2Kj9GvjmYBOGmOYHN5ismA8wBElQAsRam7J0iNSHCME2uikcbzSM8gfWQP
uScYYxiH0iSQfY6Zy9gDo1CkghnMGlAcXfDVlgOEjpZH5yCSJV6Q5V+FO8WoHB+8KTeZ39g4fnu8
wCyzAKej0KyS0sRM0+frYMoufRZ8BkS47qtq5OX567Cb5FvlsSeQM3GezuTwKz9zzohd7C1WnTbu
DxUH1ioPlpGvGm5KH/W1Ly3x0El4CsQLEDPIML9VPp0Z62QZgMz246fRLPS107xhtb1i9GkiebV4
VW47o30KvyT+7fVgKIfZUf/NU/wQV+n8UrgkM4yleof6ptcMMFyk6hEBN1Yr97QkpxFH/mpsMBg1
LN3EUCJ2qhJOjAYrHnACBf+HlXb8y8uQmrQ+OolQnrV2XiynJsKx4/8NowoZTWU5SRxFvqlFGvJJ
QVWMZ57RTTrqN8MwgHvVBiT6gNai9jEmTLMeN22+rNaVHu/nfAJe63G6hDLbZstArnHw9bvGntac
LAPCSHVckwAUtKz52YtNhAkQlF67K8+9MwPWiUUdeXvZuc5O4OJZxaWbYYpHpB/Onb0RWXeDVRvb
15iyUESks4SNeEi+VnY+fbsjsWY8+VsisZ66sP4okoYnHP1za0aMfrUFOGPmiiGGEl9tZL+ONld8
3dAr58a2j7guypAULJxRc1qgcCUMExpGjTeXHwZnFX0LcQLmYhD0qpiSsul2dsOkzDfz+zwQoGsE
oDTXerHgpOC4h5JDVuQW301F0dKNB0Ijlkaw4wmFjqli9oLy33uBMqRPXPsExaVQy/KZz3IgQIk9
VYGIgQXE2IaoFrS5rvzyt6WYl8mw85k+7obY+9QsDvaQSZCDeePvcmJH0ergonwDP2M+7IKWoJEq
SBAi8o6FhtwvXIM+QnM1u+WtZk89PxNemoy0n0zoUXs079pD9Mdal7UZoQl7R9hgqqnGR0Jo87zH
xj/yJOB8XlX1cC/oxbZwIZMtwtxtk8GsmFtcpyTzestY4FaB3Forl8lhZ6ZfZZ4cuqztNlXVUSd4
+YNhL0mG3VBsdYBgOEG5vnRsT7mEXDzX1gM5XUz6g4dwFGc/Ti0Wgoi0u/Kew4aTrlJPuVV6eyCp
TG+m4Tw2LqiqrMTcIrz2IkvOgHE+DfNI7tLArdmADhFphEnUxQI3G+epe4xCtBKRT7Bo3hIbY9o+
4Mmx24O3Si/00SlqaC5YYUavAbPTrd9fg0mLu7Ku7+MG6yIgmHuvflW6eJctFQvpdtxSCR4kB98e
nKlx6zHQWtvO60BgFuBCOCh1B7aTRRcDlEazeB7jO2sMYzTtRn5Af/LtBjYLqviNYrV+zLp2hwqA
iFVmaMfeePAL+045n2yU0dlF5psu0H1RYCEpR7RY4StEm7abLCZRYSNeTJ6iRtZcCKVwdsgBC8RR
GzPM3+0yXExH8RWh+X3A7RAVFAC9mLI7z4/2NvmyR89r1nOkttQd1Bxh2BD9EB8Had5AyLh3oozd
vgSBaHuJt4pMW+4M7IFrgl5Z1QCj2ftroJybQbGw7DzQ2UNq4IXguJgBC5+U1W4Gp35dWCGb3sZr
Y7Wjd+LJEzP5wV7jQj8oWaz7OvvJWjZBedvty+zPyMI7Gn1FQDiSvgUONsCv823xVExmTihfUmHM
ij6HxAMW07GGqDn0d65q957Iz7FvgrPKrjk+zp3RAxDi8wpPOUfHbLJtIBWX8aD5k+SQ15kc4e+0
zAaZXXxldiXlxCLLu/W94DWzsxsYQ8bBiH4w6FEb2QQCud4DI6p7V/v7dLZ2ebIo+8cYSRwV6MrV
7AnoYS9TPr1U4K+CqkHVWXqIEEoAfbA/o5ToqymUt0WDFx151hSQ6sGwqVtl6edIMRKZX45s5ZFE
qENRkkIgTXhS/jJWLw28H70cV0k0/kx2ZK+rCqqJmGbeIRWBQxj5FQ34NFl2kkvsaFEwkXU0WpPc
Jn69b320yArsyJzj8kWoHIJYP3iYpiuDWV9qT4xNmn5nqd+FMH61VXPpltA/nVUfbbBs5Frmg7qK
262lp4+obo8MdqncfMeGV/lAjDZmQXf+VYoxPUgDD3UI+5L99YYYVlZ4oWNsqIeRYyVbptuIj3pE
G1ZRHHynHJ7RyCDHzBIeg+wbbTxKfduAHnVdnkqkh3BjAA8YhzPN1KnvGLvbDhe3FQIp7kNQyrDP
B8hGK5Bi8cYVpPQ5Q0PSZuge0ONuBQjHvdlGv7BZlSvllMGW7LivyEbMMC4BPmm4IN7B8+cn8IFy
74/WJak6bHExc14vZkZUY2lXNpoob9sUvyYOmWMMwijFpjchY0M8QXAVtmiQfU1+8ET4JToA5UlR
fEsxIycN8DYaVrZJXJC95H3ddpbAGO7EZFZk+VtdKEyNtnEOgevA+HV2uiNks+Aw3n4PCdtGw2x+
laq9mP003RUZ9nGbTRYUC/RCZMwc/RGnVwYB2IPUf8rL9MUt0nTb2f1PY0asKPPyUhEQymb9oXEI
lXOYvRVZQW+IpSMhjcZwhAZgBdtJj08c7tXRCZ6g1jETK2HI9gluOwtY0cSCZYcCF+mwhvcu93GU
shgIP4tZoUuwhy8dxvdoRS9WgUk7S5iXRyPTf7TWfTgS9gUq17LlS54xYUXXV6umONq6ujVQpGw6
Zh8kwt9NJm1ZImJsIsX94FKbCVx+RZUj+RR4rkQOUTZC+FJ76fcEwQ8BFPGhSgYrO5s7Birla9Yi
SuQiea2qFlOri4l2luEOAj4h41n0oXRDemqP3mWuj9ru+Vu2/av0qUUyBzeREAlULt3sPBsRz6y+
Gh6NrjerfVwCYMM6OaJ3MR4gzxF+VJnO2guNNyjQL35ExU1URnMEJPRpGdPFkorZPZ2TjnuHWhvc
qTwz81qgvFkP34dJPrXhc2+O5taayl9F0CBKHWKXe9w8FzTNRy3mX7ghIUj5NYkrSbBvYG4eymR4
Dhr7yA3IAddTo4eS9MRKe8zRunRa11N9srAloetBfkfYFZfeNLKHthHclJN3Ty6PzUKFfqlHS7OB
inPhMb/lfeIC7zAAQQdjaLTVNfKSwJUQGsghbURx340h7IkZ1DTTBOw48VPcX6UHgI4U0PgkR3JH
p6F76MEAsDkwDkTWjixwWK7GOngQOn00aBT+/K9S9p01ETtiJ7hJ09uIngAAnVuBLo9OIrYCyEd6
gxPuJTXscPEg2RsltkMeBS/zkF6hZaez8HYTFRMXR/kQ6nt6w2Jd1dlbZRvhgRbuEsBEKet079Z0
q5koHrWynlYp7ktSUk3yWzX2WvdJWJDd+iH5TdH/NlfdY+PzGNYtRvZ2RGk1Pacud31BxibEJNj5
kJhiv7UpMUgqAVpJHIiX+UsCFKFZ/hM5jDdegr2PJc9DYm5FqILTsLBujY5E+naigCosLq0YDaAV
iadSAl5lafJ7dhjE17XDyRGXlCIRiKF0Snc2Le1Zyp5BWsq+ufa7bxIpbpteemdHHAlrYOmUKLpC
ZF0zyvtWK0SoQ5xtsj6ZN9Q7rOkOjaMd+nJGuQ6rmoGEekOxcW9yACYcGQwrSW6M6xr9kMxvEtKy
YAsCHcyB0RAW+NDmkOb6DCueMf0JnFw5Y9s/qzK/OklzmLzIvJlL/emMgs9M5dfK6aKj1f6Sadws
hoWXqCbnAnhSvSPE+RBCAtxO4XQH+xSfe3ELM6HeLw7BQRHsouzIwLA/2LfEQq+rZdJsEl9qpg5D
pXaf98kvtN15x3JiGkirb/jDkdiVZed1wFLm7kkD/umYFfkpw54oNPTWTXk32fnt2QLuKs+4oltj
ojd9kwljHSFfXwtKiowtIMi6fkcck4z6x8Zm+mWr9izdAUxyP25bSzgrAMxESTrBcCEMmX3v2AKh
MjqEuDybcg77Da0kMtka+UpqE0gfud1boxxkU32yBO0RsA4zrJjzLysyQJDQo9rVLpKEVsLlek68
4cEgdWLLagQIrOS5Ebg3TaMCtAfOEevNVx2gBR4LVslpCr4dfh/yYMnwNz1lRkR6ZrhjGwm/OS1B
VvvTrkyDDTlixD8UgbwUADZEdO7sPNgGlPI7vwoLQvgacpKWunSuXjFsKObzTwjT9B7X3z3Qbb3J
0cjAmt3HmQdUhpVT2jKUmK2M1SEfnd1VR4qs6DjG6YnfkehlfsCQ3DSVmW5dg1rHNpPFIt/OB/j9
h9x0mXCZ3gf+SQOxISkGU6ojMB/YckdVnRw/KLgINT21mm9lCpaxZ0CcYze78SRzC4F5HG7sYva8
8VNELS1n2GrmGZtn9U8tY8Qcfn0NrCC8BI8gru0HeuSTgWqmrohFTGM4e0nNGItLc+PZTngIZqvl
8RSwp+/iZu+Cs6SqUasu7q42SVzMtpGIFL3Jst6KRkYN97bOu30GEgg0K/KNMDJqBKAgkPrJBKVN
fogX0Sag6QmZE41m+xgQ+YO5dIv9esP//K1TohGUbsA+o5zjoyTRsbHGi0WWWx5579iiUPBL+Qzz
ZCLLIqMZ5XpP3PF79I3yANBzAbYzORwMzVk4F1tkiPZ6IiXItMGN6F5uHPJjOZ9efZ/7LfOp6XFi
6qw/B2CD5r4dMHik3/0QQtAZ4F/09SlySBCXeTCxIb6Kha6ibBY5PkDg7WLEXv35R5rTc8ySFxVn
83OiBLhXB9rBWOQvCCiYb5K2jc6eimYIKmK/lg6R3copLIgFc6hHNzlhq2sbrSNeJSAMOLdugoZM
vSwwUlabjBYtHFoRksrGoK4N2+mcMDPHpUtVmQIPDLm3aRaqW9USKVgNNyKBZlH28wfJJ7DYU9aS
Sf+rRxBLBc3a3YnN29YAuu+7DB3r8H4yMU8jrt61XRmfveBs6yA8lbN+CzSy3+XZbajhUApGN+kC
mIwm65br9THPuNm0gf843omS/skyUkRwGCp2Y9EdkfBzIBMy4U8aSaVl7sseY7gIyRGKW6PC+URk
BCHeNTqvVdLJ8FBxya2CAqRpNA0vIfpiWlXebYp2xEqGx7utf+UaWHzYMvhNKch7PDSGNn2SIeix
eisjsRRqAwtPFwGWo8+T0yB/xd3R0WA4MM9WZuremzZDaz/p7nBiZlsEovW6DOB/KRFeGjfdk2Tn
24PcBrm7QJeZRfleMZ5GyX6xycbzArXGuNVvtT+QceCkR0fhtJYV+S7m0NA7NahjFVIphtN7unm6
fuToqFiIhNAZqISktNZF+DAYaHW7xPi2ybjGPeCt8yq7pVpkrWSWw8b0s8scl0SJukSzlG57b8jw
DIqQFRfriCHId4YKbhGTpOv6A0lresRTgB+l0eTbcYHkeQ48Pit4EwQhaxh/aMMdFGoNTWsn16Fb
3UxAiS1UNse2tT4bEkJvuHl49qX3OmLsoR0iOOfy0iv7beh0cESfc43ypjoo8LED2VSDit9Zt+yG
oaZWrws2WK5Bup/BaRVzt6VVhv8JgV3WTR+MSVfD3Gp6s4EGVF3TDEIYCZws3yHsj1bSPeTzQ8FS
V7U8PKD1wPnoyr1CC2iL/o6F+V5Mpbk3PeILAFQc09L7oN4hhE7TqHa1fHcbHPQZKYYrBeafsXcm
rn/+EcbiYWpaY90iTFx5W1fiTclaPDwITwvkZLip8vzg+xJsSXhAe55tDA9SEwjqXV0W3YW+kmMX
VsbaNhFQRWGzAi6680eitig95CEcmJVTEG/yhMlAJSU7DY+r3i83fzzJ//w1/ov6Ka+YHVGx6r/9
K//+VVZ8WxW1/+tf/3bYPmz/dfkb//0V//j1f9v/lLcf+Y/+P7/o8rh7+t9f8A/flB/7ny9r89F+
/MO/bIsW0PZ999Pgs9ZMyf68AH6B5Sv/v3/4Tz9/vsvT/+3athzx5x36jzdo+f7/+feW3/Df/nIT
f/408cffm7b//I3/MG0b8q+2x9AxCIQJoEOawX+Ztg3L+iviJJf/6mLrDmgY/tu17f/VdZkQ4QuQ
jvCkK/kjXXZt9G9/cf5qu57jmKZHQrwl3MD/y3/96v/w2f3PZ/lPRZcDWChaPNjCEbyAv/Nsc6WZ
EoE9bnKT1st0vcXT/XeebfpWYojgPHeVFg8QGRAFDOBi+5Eoi6S05cbjla76nHHaYPpfoesFBFLQ
RFrC6rbNzGiz5wxYlz0SMe/CLxStEZ7O+7gQDEmD7GHsG1pPpMkrO2E6olJYNXlZ3biN+rED64No
8X7dK/nIUPAUzTZ7rlhk+8HD+lPVWP4SfAaLLfy6mgU7CIaS74nNYorcF816akVy7NW0Y5o5ktEo
Hvp35d62NrIdOntMM5N6jVn9JDJ/pZYlQaw+S4Hvy3VZL7aEc/SVAyakZ8kxk/EVTyzBe3lBD80k
EPisR51jt9FzIBBHz8F92Rlsq+pPaRprrJR40CDDpWWEM8u77fjlV/NEaBMVwwLfurESFnPaiI9l
PkWnWEwvBlTsDe6jjBFh9BqW1cAy/ct2bLA3NRvpttmj3+fefhaF9WzEZYNcFNTgXLmH2RKPZdXs
qD4RMLXNu2synmYp9tFTsoGRgfodbtmx880tFghBgAYgldHblNk41DSPmYYDaRitfWlNL4p6ozI5
uLppvsHI8G3rkoltXPOxtvUZhMs+X8qEzKMLq1I45oBNd7Ndn7GKk8ZSHCOzezfk1iN0Brh9vbcw
VTPE1nda3TttfAc95TFj+oFqiwW7kt1meldEv6VsymufAkc05wrHl2gI6C6YTKhxJLuzDT4K5dPm
+NPZTqdHW3JhpWNHLHnT4PFTRPepcYGo+PU6QUE4Ak7c1CP1aNHY126vy+oJVgC6VL5VYtlvaQCD
JLsZXchmDbg0Kk+iXgKHXVXBxVP0iHWD4snx82FtelwvZJGWdHurKAk3CdurlVKiYp/GgCmgPHMs
431sycup7ftaY7QOQs84DmRxS/SvuLExJWUT7FgW/GggvaL86VLycxxOyvZQRcRHjra1ERGDzGG2
8TSqe0MQMk5CB/k0ATLMmNw94HVsnElRcvx02xfFTwR0M+fY56ybKIQo0snruJOlQQwdAvFYIlrI
q/yW0uhI9U2MmP/s1cY7XBXoAH6U7uiQny5hjUiLAG3yFNg3N/gfW+Kgwll+lKa6iyL7peyyHyMm
NSNCZL32i+LIzuGbKE+9bX3ndxnjIs7Uy8DFBR2IamkZ1SQTjqahwp6p0vy9r321itJVneVHY3Qk
BlMOpgBRS130j07AXxiWvVrCFLUbUh8jDv1O5Y5b146eqa/krna8J1SUApedxuKhifQYBvWdz8W4
JhA0BM+doc/TpEE3d1JmB68hFl6T/NJANT5KDOAbDPBUnAiM9Ig3WOHZQff7EkyldWpw7RMofuWW
ZE2auS9pa8Mt0O4jl/3JzKOjNJpnM0B3PNWHukr4CGOmKgSxPCbMbbZ4dxn9+Gc2unyD2pEr4S+E
WCqwFgZC8dx28If8MQXVUD5GqX31Lf+ry9i7DR6l/6welj/sdZ4d/sQO9UBfBvVKL/YWxQoJVgF3
M1S4+sCiCiSRGw89lEuuzraxmmcFGINug/Qs5PteyPJYugQEA+XsixwJgGV/TXWzb5LKxcSRlJu8
pSeJmt1ojj5Mo+oXJWu5C3Grt22zqsGHbTsJw5JeD9kSw9fQIdmHnbi/bGe69MXLjHMzkPk8Jf7r
PNnN1h/6dxn6zTqaOmNT28GdDOQ+MA2sGFNCWxONl7lHd0XS3Q5lWrGS03h29bHIcMEmSJKdypLE
3A0PHUp9GG3+mxE2yBRBbMMQtLGKOJgT13QkYDqM+DHEuj414mYJ96xwoAF07Ii3rfDEtuJnbKg2
veamUf1WZsAR3eCXnyX3KVbqlbiJO+JS8hwFKJHe7AF650nkAZWlPZ50OD22Ew6RiMHfWLRnPwAn
NMtDNHQH7WJ3tHxilkJ7V4/UlejKDqi+v9jhE0o03DV+g7jJuuah/SZx6RPXnhzcibs6X1hZXvi7
Cd1TReexmly5k5O3g6WfreaqSTbaMD9CWP1JyI3da9vedSNVXlQCMVRlf+uQR7ei8dp7tU+cA/rn
sn5qsnuGI6Qk3dWeJ1egmD4m+EiobjnGlkQpCN18rclMrgx/gT27qQpwt3Ek18UkDyYOFo45m1A1
5zIVCsdLfxoc+ysymFT0sKV7ifoCrtEqwea7cyPr2quSSz7r3oNSQHdmU4ZOm/O1f+xncYmNBT9K
IHlZspAYbRXsyTZaj1Fv05iyWOcxsdHu4pmU/UdAHu2jR++WskVOx2XM74qNYRbv8FB+6BAsxOX+
U2nPOM+WN7TBrti4ybsUAyxWk+sNCpui7d5NPntcrnNM1gjznR7eWtXH7zDxzmayaaLc2keSZWZi
1MciNx4z/CQrXJS3jgMbNunZsIjpI2jmfSME6QPdCwbQy+xhBwXly+a0cR9Fm20EvFULLuTch5cx
H8x1W5A9vpw34JLWg/aTdWniz/DIqDG46Qz3plT5nUehvY2FUWNxsn7ief7RGkZAv4l7LtvEIxFC
1Obj3KWcWRbvMP6tFU3fsMWAgSvZbk7dIm3HdbCxzPQuKKdrwOQnV9OqxoaPK0f9zmLHODQGxiMG
Mg8d+hECql69gDW0Mg2DVA6mlfCzNvb0gly7PwweyI28eWxcnvFWcXKG6uCVIWNSJjU6SU7G6L/o
YnipjNRgwGp+N+UG7Zlcd13fLP7V5M811805LBLORoZbW781XyStIFWRx35ZgflL0Pe7gEWLBbTe
MUTMneI5dQY+Ab94tgYmp1j2GQ/0/j1PCPT0gCgiHbN3q9DDg3zRrK7drcsDQ5M3wROVqBbE6FRb
IKerCfVQMYIQqujqVqE3fofKj3fSFS++P0NBwfVTIWSOPfaRYMLeHIXtxsqCs+UE/dqTrLTV5H1W
ZT2DEEwfakvjKig/s4x5rVfgXPV4ExmqcxTKBK+r+VZ4pEJ5DBhMn/Q/Zt+tkb7mpn2V3O+kE2GU
HZwHwxfrwBtfzJ4SQsQtvyh1gAA9j7FpxPlgfHkJnLpBx1uGe6/LuYHlHXzv+Bg548vyCTHhpJDt
TcIzRrlpUuutKPNjXAWXoQFyIRLCEnyKhW7gMR40+UM0uMbGm7q3eqBhZXhIQ+7YqxbGUF5kj6JD
/5203h02zMNITuqYIglkfnfA9UirzEeCNu0E1HmyqAeVjzjeW26X0otfRaK/syAA41FA0edpGFqm
e9tHXABIhX+GAvph5Z7L9hPpyw++LvIZiKo/C3HWhccgyd71ToRCasoxSU42YiMzevZa+1e/bJgd
1d21lbuPTVDMASeYYMbrHR2hGvJ+NktsfUn20HFoEnQtU7pZ5AWkyBaHmnj4ZOzPWageoiSb1lmI
LMiDxq5R5crZgVIaGQ/SRFwYTO6JK4DrJUA8Iwk9nYxTFaKDsDtgxYHU5gba2irTwr6h7QCB5A6k
0tefzaTfWVN1h4j8REq0s98o0CyNfKXjWU8BJgZFWWVmEkc0B4lbq3ztGnCN5ja4VIinhXUTU4wz
Q0JflBI8OXFL2SB/0+RkVVQLKsFPRMyTt1tUfgrPkOHyymrmm+A/GHZbwZeSJAnG7bUSNilZ1Fd6
HF0QM3yuRY6xTVvuVgFyLdpgnST6kDvcfUMf/MIdX69ayM4rdBenkV3i8Fi67kTk53xGRHhnOdaN
0cGO4kNvPXx8dpF/1wKQjTj0ZrW1hPiRojt7ejN0xhXk0DFt0QoVOl3HVMhQv2k5LHRq4KHi7hlb
8nOdsJ7XOLG7QjBqrCj8IuJWNcVBNtvpCmbVq9scp0C+cHctjB/7DcPU61wAu85oWjx2SfMXKMSL
5kyC1Hwi2nddeD3DqLG8MwdYi6HR723vYOXa33SyfhuMrZe3V/aN7Er7/NNcjMedOwDxkC92hoYw
cXiIkFC3AAOr5+UH4WZ6M3L9HIEJZ7T6FLkwmsP0888zuHemq5jEM+P+nYuYkWYzP3o2P7oRvc/y
mpOiUmgUm/AliearN8kb1vljfjdzJCegHrM8uGhu37BGZlWUM/jssnyop/xtllBTJ2M+EgyNZxoD
PSVEXlvbQJ7aqmJt53NM5IVzoPUpNkMUI6XOCA+N4KHy36cbN+EexoCHfQbjwn3aQaTEb9atYsPd
B6DE3ar83RjRsQZYgh+ZWencNhQjMWf7dFVO8KUh5fiqecSAMm2T8bdHVPZ2hMfPLCChlIoJEHPE
4+x16LSKz3ZS31AxULYJ/ydX5mVKIAkOpQk8Cu1EXKudYp7vp+xDDIZbvsEu3pyZ71XkYY8jucKi
e7NE8oBv9q5IqdLgKLXJ+EguGDVPV3IGQGTao4uBx8YrQ9JiXkzqGqaw83vhQoM0pDIuFaNy2VLn
lm313CcRGgeI3cmyS8Na9q095G+zWjKpR4/hWiDf7bPT6gdivJoPvwIEjkcwdcenJHUwCNGbmSP0
/wo1YuSCjRaz3gCwf0yRRZADKq6m2z22aNBYEvHbuNCUBicuD4n1abjuNQp4Ng4IJwgcRfPkgOVX
3hPBmYSW2sM7aTVoHnNjL/udH3Kb5Rma/sFuwmNSheWKp+UelG14ifP5Fqo7WQmaN8CaeSvwWL0M
BB5vqmEmTx0Oz8iWF8epE23LenzOaNTuwC8finqsT07qsS5BwDcXut/JgvWoP37QbIBZbcl8Ixyp
FV/NsEjBfeOtC9TtEJdX4ePG1pLjo2V9smh4FV89JB17cCac69GsHRyIfnIR/TEN4+otcnIirkT0
Xaegnip3OhM0ZUNHMbdtN7j3neNdiijpDyVpNaucxfKqUdl30ANftTVu88mTJ5ZyFNtOl/inqQ7X
6PvJAzbiOztcXqpfXxoTdHVwpTae984weEfLXxPnkAduz84U3k5alYQHbqzR+VDguE/CcjcqF5zT
qjghV8iucarQ1WfiJU3a8zw0WPhGBHydHexUz8xcGkN0jOwdPxypM5rWjZMsqcnZyfGmd2C2+t13
gBvLaYO9LL+wjoMfYbWfoOXR0JorLE6P6RxBEAiAoNYpOpUSq6byUC0Gjx2JVbiLXmyFf6w25Z3s
wwfqHpm6ZMkS+LOaw9m+jnF1P/TNS+Qr41iriggXRb+M1ADw8QA3hgET6PR9OVDt8M7cCUFNFNaU
Uqy4c6B064UeGlqowLMJ7jHSE0rHAQ9jWhcGsqeOjytzzpFv3gxCPUxF87vjwKqIzYIHcJqxfUdy
HtcThiX62/qIy6/fOOqDheyTtKrntI7JNmzAWDB6zpfzDOaqMwCNM6MSSqn5OPTwXVLasZawL02e
UehxL5GN9qGqJUMqFA9mikejMVw2l7NBtoV1b9YVmfReR70T+uXBn69TRgQzXjd305gZUltQV+Sf
UDDGSn4Z1hRtnIVO6mv3e7BAAY/DnurCLILHvG9vSqCmxb+zdx7NjTNRlv0vs0cHkPBbek9RlKG0
QchUwZsEkHC/fg6qx0RvOmL2s/iMqkolEgQyX75377kwd0Lkv7tp5p3WgE+J/72iBmRwBkFnK70n
xxuOE6jUBkv2euzkj2swCuEMTJ4PYNVuJqxGM2vVBrpazfTVvJnpFj7bxUxmLUC0TjOrdT7ZQoZK
FtZXgDNwHwB19Wa2K5su+m1nZr5KvFf5PCjtMUguOjpnkYlGxbC0N7TTq2Rmx6qZIpuCk52ApiNK
x909k2brmTmrA5/VS+/ZmWm0LPPP08ynLQHVmmH/APG8rEa4zTPJNhJs4qBtYWr8iNF8yvzqRZv5
TtTpb1knGMqZMS6Wd2G04a6AVF/Tppk/Sp18KSQuBW4UwB01iN12Zu0COaPLm73Oh0wzhTNdYpHA
UQXGU6FlWvUZuUUepnKaanAUIgKBRpMWDU66HdJ8cGd0mQHAl1fXKf4OSfdUuXLfT05yqCJnYumB
iqGmuX8z6W8h4qVFbRIvmqJzxlMFJtr61lXvYpElgLY1+icTxereRzhkFeq77ov3TCHitXPGhDOm
5D1umGuRCubG2bAhYG9ZGqb/OhoFroQSZvbAz16ntIBrUMkuyGSYjMdsZiiLWSvRiafBrrDnwXkb
Zt5ybdEqSoz6EDlY8PyouKEK/DN4YDOlU8tNG10Az2T7ZiY5ezPSGbSzQV9sFVMBRJUPsxT8M66E
1ZzqUO/1PN9GMyPaxsjMM14s1MyPHgvNZXKYvHX2GfryE7i6h48BfBMwPSWsfiSmR1z0mUptOTo+
TFzhaiZWB6CrUVd/VzPL2p6p1nRi0LezSmFe/HS19i6a5qOfSdjuzMTuZzq2cgDjtYQgIK1oeZwY
0W8nV57nfwyNU44ny37ngNweMz0C0qeeoD6xbbXXFjg3eII3GWRiLRNoy4l4h9izgbmEYGLkyc0Z
UAUab4izyp6A2V8VuS/GeISvxPaXE4mgz8hj+CCNXqKCBiDO0/bqABTvUtre/cacOePp3EVpvYpa
BBFTOdPI+2nrAicn7whK+Z+BUfm6n+nlpfVkSCgfQUn3tARwTvoTseH6zZrJ5x4I9CRTJAd7FyPg
QalmSnoxZaS8oRtpOQIuz7WgnWdoLD9J6U6rdGatY+fZJ+rWzAh2UOyVbZzKAO8g+vkRxFaUu8d+
ZrcXfJZiprlHk/9hgXdHzfxpJrJdA47dN3X5xtOj7cfwUCJLwCfZbLuwvmlgzQOnKd9bJz3ZDct8
0FHFR9zMTebiRZCgLqxs72PvXiR4bJYWWPp05tPb/0j1dX3tXNj15kyxb8DZuzPXPmxpWM+keyw3
conW9VtPTl1Nr81r6LlPMn+oZkIXlRbvTp+/JTNBP7W/NZ05dCCFv9b8NZmyxiKS9VWf6ftTE7/B
q/2TW4a10wXgTyg+swbvHIwzGMGvPYbu8PwFYH96TkzIZ9Z/KKH+t41+9vQ5B2BOBEBfcvbM1uYI
4yyjrKMGphxqLYWqDBrI2hg5PBTC+tZcjzgjda3m8AFIByvl2c/tnEvAmYpdgzkXUG12UyvN7KUx
pEcItphk6urgVKgu/TntoJ5zDwyIDPGfspH3bk5FcBr0mwolnucwBHN/Xd8KOK81eNKnRydgsZaz
oCdaRepzpOWI1XxvxcbPb0cgg131T600nlg6YgQS+rMeofpShaSPZEMH07JPXXpniSx3WbbDTqBv
t+cECN93/vbE1YxutzYqQy2chNlEijqgSB7TQIpEGo0YSUAsLadyMjf49g9iJGlGpe1DjPKsdbSQ
JSSxnVHh1SvIutNF/F5SEx/6mj8IevlAxC0sIoR12Zx1oYX53k7Ub6uep0D9MRXLUUiaMamD+VtR
kO/hzMkZDqISoq9vNL4+cxZ2OLeBt+7pNipVfyaSw0+flfa2b/k9TJGn0M6uxr+0DuCcNfEdpk2O
BwoEC3oi7I2KkI+esI+kRxqjI/ReZggjBZvbikkTBZU9XF1bNsuJ2BA7S361OUeE/hfUI6JF2hY7
oab2nR0qhh4cWeYOCE2ccd/yemeY59Gx8JhGcXPU3ETuYobsEXEmJtCBOd2kQltuEHcyDvj1rcg5
l0a1SwZPgvlSl2HOSHEd8yfpKVSw+S6mOUdFujx9Y45E1h6rd1q2+5hu4ZbG/N+UvYcOs9af2hZT
ahyobp20vdhnKPK8hJbjROAyASr9tS0o/O3iHnhVvwZtIQZ4HmNdG3smNtT2GlAo2lC7cfyVpNJE
dlasI6b6jlOKrdGeOEiDzWL9p+1ffqhqvHPZWPHDrtzYuKIMX30hG6nQmNHsUCJ5L+CHqR7WCNbV
BfZ08gCc7i0XwZwxI/ItaWxXPdxZeqDTiyj/RoSR4Rk96UDYuMWqdUaXcBMkNH/ygJvSYzds3Eie
iLJw3mbYm9/a1iN34EuLmvBPTXRr2WBdrhp21Gj6LYZg49iQYMH256vIKlyME3JZZTkhECmnlENU
TDK7jhpuxcrCwmcxkdhaFT2Ztqb8gzNN6opqHxWjEh+CZZRPBybmFvOuQt9b2A8XJhZX6mydkVNC
0GALx5nP+Tt37OLgDfQGmhJnAWMcI1o7uoo3iH8DIvnKj66xD1mu5OsITbsrIFF37TbqteFi4B5j
FDK+6bVH8QO/bcKa0qjxPtren7ipw20vd6FFocucolhkio3dmE0yeRdjRuSRx7DL2P+tQ1DaFyPP
teYR0jca7srAvESu0dfY1pDzQlfA5bRRsw8zX9KjNVlZ+r7DTjE0/o9Wawk8oPjek5zmesm6VuWu
ScpDPvdNSwG5F/osZ6c4+6s7sEsqt3vUCbNbZLqfMMVfYClgC6IJm9COOlGd2t28D4fjZaYPruAj
nqXJs8TD/eickI6NvtIN4zsjrxMUn++t0aBtM0tjjuSSjZVB5xtnKTbpDNpoPLoSZy8eI5/52JyV
uwtQvG4oGxtvz/KeLaWGKDGocYJk6tlEnLJGWbAuHUzoCbE3PpxOZO89Lvq6fc3N9kHnmwgM/tKc
0tLnhEUnKQbh7JxNz+LJr1AAheNdBv1XmnPfNZXatg0hrvN9k6Q2dgeCKwDHwChK3N86Jh7V8v7w
hEwLXAbzsds4F511H/IUv3mDPi0N41ekGzQv8Q5Ez0UpFScCRAmhJ7ZpzeecsKaEIfaboYc2kF7b
ngJ+NF9ULD8787Nw9Dtq7x9TURZTBy1TiyVs1mUVAAhzwd8w+M1Pk/KYD/C3+YydJZ7tBfCicL2O
MucP1Bni5uZOnxE2R+lyxDHhew3RtTYdSq9muOSFr2aZxsPQ0AcF9jh7k4l3qJsL99noEm0O+HCN
ss/jnpS0Qyv9bdIBXVGq4ZJhwt3/ncru7k9Nv5ls96ClR0gci8wwdgob5gHapgN+m6NJHGxVycrB
cc+SHrqv4Kh7FFrxEP46E5a9IYQREo1nAl7vQZVDxek8QMs1njjTPxb2aMKR45fR4DJlLn4j5nO8
EIiJvtVvych+6mpUsGZA4qjTp+oYagXEQUFvs5CbzOxOpjepF1CqhYS0XozeRFyac8o7l3pratj1
eJJffVQAk0uHWzfz+g9jQV+DKJp26qCJWgezgR/L6N1TKmCLhjg6CapxSqJqeg9PaFxt/cQ/65U+
cMAAr6cqPX9tpoH5txPd6zAqXl3Us6wrXPGIrdaw+/SFw2b6Mgbd18QTewJmC8W8xFQofbLIROZD
Z3Hk14gSFrFL9+t2ZX3/96+ymj4a0otP/75qtabetT5zMNIfN7WnW68ssB15oH16NszauRkpF07x
86vSVjspa9oEttk99SYg8iybxEoEnjiU5FQuyUEBcTslBQ1hGZ0CH/mLj8kDJpWGhysigVIV3Skf
/eyUjO1H3xctMnXkOwnj6p3I2GcBzbh7LgZg0LGX97BB0aFHxRPzpDW03X5b+7ZcJ5j4V6FvM8uJ
inGLbAm5BfO8c1wHu1pv+Gr+JVgV5pPhEGYCJPSkXPN//ToOko3UAQdMYDF3qdKiZz0uo2czAMdI
Gvzl31fUPCMQaCY7AWqIjWXrvwyojLPe23fCdtBYj2z/sHH9bZjjk3OcvnljAfLWGWLuTUOwl5MZ
74nsGU/Y/nBVBsjQqTJXJpGMb50jTtAuAZ0wozPkEVfToRNu/pK5OhN3Z/o0wgoOEBheuNBmuJJW
aG5NL7r7bRp82hEG71YF8cZskYB6sxeYJnm5cScyKYVxyUauKZQNZ4/AtT5mESenjPY/4ysdkkLu
1Sh+wmxvhrGOit78ykPI9fjYK27EUmwMK2Lz16djyzB9G1h6vWnatlt7RrMvJRNVQiDFtuvx2iYV
fpYq7ls838hCRWj/HXMHf3NJz5UG1ZVayl1EVdDTYCUSWeGR18BRX0en2uezgyWsTP1NTlxPQaTv
CuIUFkiqtzs6UIww2GBz7YTT7nfwSQEeG79+cr3gBcPtYkgq2FJe/zrqFGtZk8WbSod60Vy7egxo
WU/Eb5jvifC0lww8KNjT/NpnjwApExNAvz4XzDYPqKqWKLlcDgAwE+r5WBqMGp8KYGP4K3zb0cv8
g+f5FIpQGloCAzggTN6VTom7hSaZbRqTiU0IIfDkeMBmgdDTfTCSdufayF5LcIZrMcFhDDDar2xH
cwmrMrMNRspth657MzajWNIp56znpv02C4ASOikzNTnPfVneLXwrJGUHU/QcasghEi8WO8MHMRLm
yS9HsxYhGDV2WN1Dlu8MAfuW5jAsB2b4o9QZj4XVMC1CHflNb9dEx0Ww7TzjVLQpAOCWkM/ZUzAI
TVxwwPlgPfJ8ndq2tfL10H/SYhkQ+hYhRBrSFInw7Ct3m+6l4yy4g3bIEMJBRd8tgRa1WyNBjN3D
C4NMjQYrB3vtmF+DSpq/Kq7m7oJcNEXICsFCd8HlTaBtjSpXeQLFjB5Pxyjy95b5BebH4bQ2RTdH
sbxCW0cJFISvw1gHBzR3w5OtDLXPa4CcpdOjuKdFS0skPCPZyIA9XkaUNi++lmh3xzlEvMcK/ssX
kfM2KDB4IVUorkVQGNyYOGD8sU1hK9Iz7dqyxsiYHvFp+2vLizFT0n++KtiN24SgBAa97c3LrPjU
yemBbMEhJEb38fyHYmMJfAFBNloHIyhpZBry/T9fCCzUVdSV1ZbROWECoQ4WIgjRyoGNHAC2blQU
f9YNw0MYzwNsxQRXC+A949IqScdl/GaOoR151NDGpEzh52sQFXhDfLRcDu4D9lFV3RKaWPC1xHVw
4SwhDwPl6db7TpQsLa6f7WCCMTuAZNnhfSNigYOxYotyU+x/ELEUE3jKvsPofRRTor04hGTaqBEs
mF00bwWNlLz7rmaNvTnNM7f0I004p6fBFBy9Sb5QVg9PaZM0q38vsTUwdf9/OfB/H+Kk6/+dHPi5
hPX8X+XAYv6O/5QDC/8/GC4LVK1ognXdd93/8b8znPT/EATJ4LLBx27rUIT/jxrY8vgtNMKui1LX
MnTj/0Y4WeZ/OMIVnodkzOQbXfv/RQ1s2ML7rxFOLgJh+Ly661iObfEaDfO/yoGjZuhF0OlimeIC
XzXKg5hhhtdOD+y9lPkpTxlIhiD6AtjriNX7oyedM5OWbGnSNd96iODsmGlMQzDDagBjpVSu7WyR
fwAKQq2vMVWTHPM3oEEIaEgBWslwepd54L7Fnu/vi+G9kQoohNcTdJHuLMty2NbeTKz+y6JgnoR9
dBQ2MeNk46DkzA5+hrEObjrtpKnhnOd4CGIad4FpCHokUbE+BRdJ7z78In8/8QytmT1gnLTsay6y
59yV1lkjYX4Snb4a0BVrpGGsurzv1q3TrTs+m2PuB8u4Q/iXoiKp66bdkEwLyryMD4GOxLHoxH2M
ZlJ35Fprsmew8ze7CvbDxq3bYd01OrVxsk0iojUlPZalciG5yeDuD8Z7BqGQDgxuNRyOPiHVnQEH
mmkQ6wSaZmYjzmSS7K6rAVOnvXWJsFhOaYmx1cu+Zw7FrcKcRLGcwABMno0ipvToYQw7RrgaDGs9
6wsIKq1RpqriPG1mGG/gNunJwJGIhxQCFoWiXQHCVVAx2cbDDbj8NRNruDBOQGcuGE+6l8YH8hyE
pU5jmT0ZsQfcHrDYwsFeGNXfRFSKZWa74SZorLuqLeRRLGhre+w+WvHXJu6I6Zq6pSXTqdgaIYmj
PIUkVrcGrl+IsvrEgJDx2rRp5PeQggAc0RSvff9PWpslarBKrkv3Y6hQI7oio6Kz1cmq6RxlXk7X
vNIfcvCJhECkXgDlW8JihgwrvPKoD+Y+dHpEWjqOf5HTdoOmtod3hPgRuvqGGiixqL3idILPBxDa
q6uv0PLIJJAEmM0MEWIkvsYwbHapg84op1kE7QUUl/oVKrVXxA4UwCxiWrYoqk2UFJXhnz3LW0w5
WLaW8e0KPwiSFJlYxzClEg+CBn6y94zu/hwGpJhA4HdXTas/VOxGmKyRt2liPn7berCMWnTPQrFD
A0OGl8K5xIZxlEF6GKs5qZkmy4gDP6RtCfEFQXAwIuSrCCNWkbHFIYufbCxgPbUDLb4hC8idSOkA
K45jDfu/lMNqTP7lJntzIQa/mLLkkPRCrEdF7K1STI+UJZa9/CYsp2AnZtcO7OyrK3Tifcli8BuO
8EJZMwKA0I+UVFrVGMva7VgZavOds8EsbHhlTir2fdm+VlzZSCNWe6g6VMJZ/DT08jOoHpoxfGA8
4IEqKRFGkmFGnAhZoS05fLPZZrGxuhWDGa+oMJMSl+1DCls79qi3VFqhlkC1sAvzm/Q3Y12Yb0E2
MGAvGhra3NgjFewah+mlzlukqRzrO6K7TrX31SQOHlh4xYvYUvumY/LY9NlrU/lHlU6ERVfw4pWx
0QwzoIoUn1WT8IFTMbTk8Iph5ZOpeYyTPQWuB16QrJyJC4eXlOZQbb70WhUhq6f5YkvrYdjWdepn
CpflAGUfuk1lI6bOUa4UA4eNWqJJKl1jIzv6/iaOznHiHjNhxDWu/RNOdL5jOheMe3BRdTNICNJp
FYPbp1vG59UxIPRb30Mt0D0byNp3WQfKsM30t1jw7NB+xBU4kxCydMRVL78qKx52vTG+5Kk+IMgv
IXVGo7WC5X20cQTeRvxmyoYTlXpNu9IUJBtypoCdkPM0t3WrMMKKFEcgn6wR1Te3lOXGsCH1n4LJ
5SE3qQ7z2AdsQTVsZ3a6y/MXgKUmPJHskZnpeVDkdxpe9OvUlbtkbMQQgapL+VC+DUaLa1FAWkK5
MKMFUbqLeJ7MGOIConVVNxgRSY+jcozlcCtHM92EIPpxZ3JUGAwgPkm35/V5m2i2NUdj5CJypuYe
cy5g4ufxljp1pCDT71HsvjP61E9NRb3Yau5Nd21j54tB22qy+bbr0rmkHvBtaM6Paab+hYFDr80E
RyYn42G2qTUnQbwHAAROnXoJsxZpMMkrtHLDVarwA3bA0tetbdIF6qPxYHWKeAQHwoun+c051Ubu
u6KSmAgK9QSXbLDYgIHtv+KDzl+Y6zO51apt4PlIm5MacztF5Kx/sPY+d3Wbs/WYYYp0Op9edM+E
LEGDqqsJtdZ9y70gq3oHYxKeKWh7nsvp7nLU3dGymdGm76SOhIfMIFTcJb7doRzfMA8wahSDcGim
HdUmrVAn+bDtSS5QOJGlTFSh5plnAJXWJpqsD1C3n3o5Vockjji70wrMzXUzpc2r6dUnPR3ii7L1
VaZfSP+qvizzpRwzzlajMDb0xTkAVJOzROWELK2HwJlMGyGlt7HMLn+1iF/UIRt3KMr0ZaoyC4U5
E5DB+QmiIY4Apsgdp4saMhlBgGgn0UxUSfTc8pzvtFqsm1YxUJgg2tauLJ51gVe45Hz56TrNQg3h
OpRT9xW6gI7B26Vnenu4sQ3Zb/0G/0lSR+pR1vYNLwMKSMwZa+qSS0fS73sRrUcP+0MRx8XJskxy
xU14p8bw7mfG9OWlNLgm+Who1sVqwpmKZX2FjQnKtR6dKyyO16Fqc8AJdrb792WT61wpzdWWtLnL
c1vL8ixYblZMpaJVX+WgngOzWnsOi5bfhf6x70dGx27z4bdBd4r0oT/9+z+rNNe6jUF1pddGsKaz
gVgrENa2KML0HLnfgzHY97QF3stEkDOpVb/EAnFlAfB30zqgmRhtQuRq2CnAm23oFPMlzeBwXUvv
S4TRoewFWWGTxq0RlLBliLC3zm6OlVfAlwn1uerKUXxmwQ2xYdMQd2hWzXVqWmsPoHVMtfDScUba
2TlnIF3l9obMCsTKTKqYYkE7h/ZMJxulOu1PhkUu1mPKvL2c/K2gfXXEhvcuMT9H9AygNOxDazQO
qPW5Vct7S8ZiPopNoWWvOasWWVRYyaUQ+lK0dEIJGaoSskaEaz+IWr0GoZUtbKv7kM7D8JwnIUvm
W/ju6coHKQJqi0kBXnfnRYWDs20yQico+9dJcoX/N2jyBEIJTkVBTxMcfg6MdZ4wA3OmvTox7iUM
YQm4YlmRqZyYAOA4KcNfJLS7Y9ZJasTKhXkAN7Xkcrdgt3FCvUeztj+zjT96k+qbRE47PxfthhYZ
ze44BUz10hdfEa2b3kNnaAwtKcIdp+eUU2Z2oJA7BSHaCjzSOYlymepBkXhbKRvaJfGm7dyd9IJt
jVQscnaN70Pvigg40TZNZS9zTZJ9Qwwl5/UzMgOc9yme2AFEBjlkTzyK3XLKEEeP04SAppw7JBTD
U/TjYHPFOb60DYaH9GvAmK+M2J899os8gqAqv2Ueot6Gve4/9WOLyZeDMGxKZ2DKCcMx7rEXHHI6
ISAiyO7z1vPCaRVizQyGiwM/IQRv28blynKGncY7NHJeF/Jj1qOVi9GlGsl2rl1GZenCUZ4OhU7N
/JRsQ9c6WojW3JVd82MPPwkHd3tIVx1VOxZIVk8kmGRlNPGTk39lqFob6rGa9qXeY/Me6kU18IYB
FTLjJ0OrO2cOzn0DsxdinajIPwcBPo/zRoBFB/2C2hoOuoresTCyvbo6MqSxSnd6+ToWpwbJhguv
KDDFurMx6GDTD8cnJL+LmDksxBZoFDP1v+5HiC+YI2p/k1TuBdMV2vcGqo3/5gzJZ5qYtyQDWa23
TrigVmwcNW2zPMclJFPqc9kuG9s/8CEaG9T+ukUNqP/MLmZYSBdLyb0Svy2WTWaBWHEAPTOAF2rf
00MeJH4kLcctHS9D7HGqnMPYJBQLumjwiQZqmwnKHZSLCKe1Y88R8CJadwIHe+tBfR6OkZUEOxON
TjtX3CEbJUfG4WBwaNB8DNUGM3vEk5wKkqbb/dO4Ya5cTv44rFP6c7Mx4kSS2VqL3mvl30mSv7k1
k/ayHcGmUUkwmI9fZBJdmaPqcAFANLK+7jvHeJ3sEMzhOHHNGnFHSPXs96mLr3N8zqbq2w8iY0WC
EQz/ATKw5uXJNaZ1WyFHj+BiEB2GsKt1qptOSFtPnAXDPcw6LaC/RnPI2pGowSi4FNUx6mH89zHp
QyjGu8aau4pXB9392k3VNcPeusgc6HziK7HrsztMD5QM4LuDpZkRs0Nb6kG3ynsoht6sCNPCHJt0
ZYywEzQyuPDRPgSyZkZzfkguQNuSbZQwXRGtl0HEINmEn3zNnRyXhAC6T1jb0kLMG6t4XEvEL4si
/8thj5uNxzAZWkGH1PwJaulsyyL8rRvGmfNtBlIwI+OU7avl8tAthyteB69h7EMic6rvFpYCGKv8
byS1r2k0BsTg0uBkpq8xaTLR12wo1gHyjdwpGa7kVGhj8TY0mnnwq2GVMrSPmGncRtJ3d0LDW5to
jr7jiE6YkojqxTCiU4dTyKPICi+6p0EBdstIfLHgDKxlngImcFziMAp7M7j0ipM5B4bebTpgoKKE
pPtB4I0Twp9rARUBKgckn95yl2VGuuUGEinZVYXgwJGFDOph/Y3uxTIQoxZZ268KWaLhsa5Gz1Al
R4i2SRKwHUGeEaYaQQPOByjKoy1XnZQo8ItrxEPZJg9PVnBNFiTPTFG/CEH41zxbqfnuo+gPrPBM
pOOqivCw7QWyqQHcaMzTYHxF7UXFR6/fssFM/L5f3QfO5L1P7F4UM3C8piG24efBPdSEqmrAOIP4
TyO/hvE3HG6+da3VE6mr6fjoir18LYdbgHPZ3zQ5S6Fzb2KKzfCznv4KXA1zJKWeo4vABUsluPC1
Y8hppYKLKMJ4VbJdxv1H4hz0+qq1X9l47fACRXRkyvIlUSOn4B1Add5ilD7b+WfJxKBQO0+7ENT2
6Kb3SO1pW/vZQ4tfaE9w5i+4p8h5gywlg+fZMpJatBs4lYNS5CD/J7LxlXEKDXmeivIlxIcT3BUK
oZomsdk3X6H/SLwzOUnenODyN9B+QgbGvXgn1AjdB6MMdh8elYUM93W/lbP3cZOhfG6Gb3KgFgXX
u5Tv9nDQ+htglcpaIxRFFGl7uz56WKgO3efzEB41+LUWE9C9iVozwpBbQMQg/mYuUyL8c+SkLFzs
hO7OpZNve0gEggvzIzs85rRn9f45g64WJo9YINvB+hIXyPL6DTFEmXVuNNZQ9vRdEhyn5CVO35Ic
KT4sz40OzALtMt/DNCmDUBIhtf3b6ad6QDbmo01+Rg+3krjzfNLCzYPCX9gTZLbtoI0js/RCRMNV
vK6rbUgoOQmZuu0vNPXkbjJgZRRRgiyVz1B91Y1k84IvYtwg8KXybURomHkYx71jGJ+t4ctTp6b9
jcUVOu4yMTAuiI0/M0qwgUN+PXbwrayBk0Tlbab+Cy0JN+t3R6KtMFKMse2aLk7yOtBUmh/mj8h4
BtG6GAnB9TAYx+PNtnYFlRF9Eby4b3b6kYWnIPsO4qecGqlEhYJXhzimgqRL8+ThpxKPipu2cy5j
tS+8o1GyNE2bqvnW4Ym5ayu9MLYxgltAlKLBS56s/VgsSW5gdaRdZGpPYWPvK2Y1IH4HcdDso15s
mp6Fa4EaUJfHoXsE6Zb1E2RjCV/+HLDeQnvl7DC5Dyf9TCh7LYjof2zaPLr2VyMuOXeelHmsik0W
Hn3r17B+E2SGnGchJ28TCKMTkLFNrMH4OLjdb55eRKX2ofJuss9WdX1P1bieJpj15EqY7z2ThP6v
4wWHoCfPUOHDv3M0J/dhWeMR5ODqUagElra3YDo4s4BhL9or0cRmw2bRexfUmMvK/sJMNQii+zTy
8wZvWflbL9l3KKymhC5l7LAwPgUkNttK4vIwtlb3yp/J8UbOA6GD0tbs7L4RsvG/qXjPlh1gyaBT
Q4MY6TDv0ZeY5imsOv3Shy9+/qq5z/wM3b+QHp1pny5DQo0yz6CF4BU/Qt6NZBvnt5KSffAQNj43
5quJoQ4b+AqjuS/TXZF2CB/eff/AQxaWHOA3jHVF8NZofwF/+u1Rw17awN+hA7Bqx6cgetfM58J6
/ncMVCsn+9uAzKfOjJ/s7lYzkfVPpXv1tTd9pFb/I92bYT21CmDlbkCBgijFW6rolkFniYLXTJ6L
5qDRtz66zms6XtNsx88jA8IwCYfc1Wa/IP+Gluqhmh5hepvEJcgvfXKgg9oz1+H8V+VIiXOWsJPe
fzgh29xOT/grvjpRHUeBktze4gKFNcDgk6vMAgioesGPJgluMQxywagaPv3JgMVV8717G/pXcdRI
8rWea6FBjoHYkC2q+EvJJ8bFFZfPMm5zDgwqfMh+p8I/+9U5r55SydhrzRvU1XPW7BBO8o6c8bUg
v7hnKPnR9n+a5CeRYD26m2U+jdXt3aY3FLIOG6j8kW5+VeGH6m4sNGOOOeXSJY88Pk7js7Tem+qk
lXvm14ZaksGYYAWEKs4m1tGayv+4eBP8O2tMnh9ycSYSqw1uVvVV2oBGbVZ7ltfQp8hb+Altp+M0
3RmH3guudiN/cSDNCzJZYyVHQv3dU98GvPmw+uNMe4azJsATbbzD06IiDexLXnL22aKCoreRWoeg
PLbYNxxSCVrmFPsxuYj0uzC+aHjx6v36TnSUfbHSpzx/GzvQCmrtVJtAEeruLYi3JUI4WRXjHwz9
KrxaxT039kBk6eZD4xJb2pZuteLgx2XMI/ystDoY9fFfBvvxB5Iai9Vhq4dLvdxWMeT/k2E++4KB
n/YZd681RbOWzFj0d5Ue8vDsyB88QFPzkgHfSnGNcOphVAwAobcxuJI/n/fmrhp/Uwd8+I8VvsT5
exshAuDGIS55FcgLzwht+DLcBQ2ZOhvEE8jnFoCxFwbMx+xh9hvunxVt3j4kziI8ctXt9GTWyBBe
0eouCv9Ltc84poCyptHBnZ7Zv7gy0AS9/M6ngucC2cXOig5edzaCY1GB+f7p0ZjD617543eLJ7Nk
f2bfHOWrN9zS/upRjfOW+AimEofGPQMyRWAsm2IeHqzxEGT7sf/O2XK4f8sHex8aTKxUW0hvTbYb
tXfb/ANazNcOeBqrek2CKZuq2/61ObGSztSmLwPA/KR4TMe6uSv/DSdEiUuuAmIdjNvAuPLQhfnO
9HaBvi9JYiLgVZzsCEPhRk3fWPoG7Sfzrq5/tpBg8ODXUBAW3OH2+GNw8MdxBOQPcadGVAfbGIlM
Gn/pPQu2dNSo2EV24X41afsBaKAbMma4FQ5698pyCqx/Sl8T+4RiZ1EA6nOIO8SUldHv4Bc6EGgL
aqo+HhaC7TUt7tQbpv7dD4dMbntuCH3rCV7sLE/O2xX+nWo9ogufbErJHV+KKuRW4ujPMRL+Fg9q
iAiVpjuR08yuYQLvMBGP3bm29r1513JnSdgKeSwOGm1rmRVMlyJo+9XJT64peQL8OT4vF1+s2z01
VsXbhTW8B4XLzqx7X06tMc66u8GJo3mabPG2BAiD3c8U3YXLy0JrrfKfTnvtyZAwqlv+Pzk6r+VG
tSwMPxFV5HArQChHy+mGshzIOfP0/dEXUzV1pue0LcHea/0xXOfS2irALyin07LbMLq1dFBBeSQP
a2A10qksvE3DV8/XErCtlRtuP1wmeOdX00jNCwWButssKSKPDMEbXazppm23nejqgQ0JApw2TVcK
ukXqi8zoVzOO6SDYmu5BDvIUK/5LSlTsYLPfpiLGX+YQLkSBHk4SRkPya7yWB0pmMSSbfKBpL3RD
zVWa9z5+cBQniPbgEmv/SDUOr6w8ECXjgYzklGwEdEjSfcv8BojWHSlmoXAgkj1/3vrz0TRPcItG
g6PkaIk3IkNIKgt3sC6dtwDO2cr0+Hfl1dFqoRZ14pDdQD6GgpfqZyO9BsO2CTakGWfkIvnVQ8iP
3Xgck4/aQCKEir/fNL0LbI+t+RIrj3iN+b2e9uLO9JDuTykH/b3Unln0pte3oriI84Z6sUJ0FXNX
jFt+EHr/JoMczxs9guQZ2P29ZCksdoTJOGb/QqdFo52WVJ2WHWQGrIrjDwJn4+aO7Im/ks1sJQh7
aljSyFE6j3ydkfDV4KYYX022p9UlCemiQDmebfPWITgiVoAXYkrUyCtmox/m8zi+ZYvH/UsjxqL8
bGEFE+QxXb6hydwIL7VOhMAhRT73p8z3WH8ViR6XReCb+K8SqY5m13rRK0x4tzR9+OXJxEZGiBUO
bJJ+D/hMrPhgtrdoPvfqbxw5uGDCajdRfijdVeknju8RjoZtTcu9h2OCFDYbwSLrhTOFx/bg6/tE
wYe9m9HGisc0wuvt1cNlHv6aAZeeyklNqRMBoSBfY+aOzF3Fvoi+XBkSV2H1fpVKG2EK+Yvl+Mrq
Jov7Pt+VFRgjlSSawL8WXzNGvFcUSRhL30iWt1mabFV8D+2CP+EA9kAPbvV4G86nyDoVrGeRtAug
Y623NiYT0olwe2lnc6BblV8iozq0JP3vfSSBYWTi2aQpZW1oEsdvgxMyEl7b4l0RKIWyPivF4zlH
plLn5yp+DwTq4dhTkj8FC7x4QVuORhOswkdKam2Q7QQLOk+SRYo+OUSepPF7BUjT2ac2i21r8OSO
OvFdM392aHUjTs/ceigiaTrHiEeGPFTmr0bxVGPPqgKuP587lYh07nX8BY4/YX1xTAN+Yo0NvRmP
jO7afYILkXp77AlwZ5GSCWeoMHiBuHZvnfAaSVTLi4lTkIo5+b8Zm0Adv/CBZ8OLHPAa7ku8lDaF
mdWpRBSvlr+kKVBcxSEmXWT5RQ6PmMgHggSNtaruAnWf7PzxReOOz8R3XskmPYUweYF+ErNXi06n
Ktql7d0M/jIInjwmh3r4mACP4+GSaKcOE3/W4PuVU3vE1tvF4EfFLQnRxaXnJN9BtwcEjBzpA8QI
8LEkzn9q0YOgkUD2AsuuCldo98SSkXVFCAxLyuIFx5zoMxHnLXlE75z/INjes6Cp253chhSs5THh
yrY76Gb1x9dFO05JEZZppTgKHEfBJSyOfFlqsJknZw6xGEK0EuuW/SIZs3nuAAvOFDwh23UjV3CL
zlHtImUmTl3O38l+NgCi/RrSP37D+aD4O32ZaJtNaj2ypuBBhPbkP371q2evzCPY5kvtKEb7VnjH
3tVCuh8X4HoXizdiVCmTY+DDT7Eik2G+ZgMjePgncgmMBZr4IT9YPbitfilMes+Oo/kxt5e5OeXi
w1K2gotsHEpVTC6VwSc5o2JbS2vRFavvAIxpyXVWM+D9/qvvKlhowHggznZ8y/2jhk2j/NBaN+xA
j9i+4kvWfQSUSWfCD4kmZOlSxjcdIPKWR6eOnMHYk0dJhPZl2YCyEaIVnZ31XsaaXSD1T9o1scJW
tVPiDzG9mIMrD0/Nf9LYAAiMwpudngZuD1krYrWbkX/K1al3njI0luayIY/vlU8ssGfoBwKApOIh
A6w0H9O0NR+icBDlXeh7jNBMoiXBx+bLTKBr8VVT5V18xcNJ0M8WH0Ijbbt0EwXXgBmjxDXNX6D5
1o7niqTpIdy0+k7uiaz/Q2SoGHcRSLlHLmPCrho160a+n8O3InqVhp+Jr6LhBiYGiy6NpP5qkLHC
LIx8FBtJejXnjxkAjCnCkYj1M7IPwdha1TVI30qeg0IWwNGduScLfhmgoQeBwqx8pwnvCy6mUj9c
BIVLcuy6xrQZTC+8HZLvEWlH8AVvPa/IwkT9EP8AIELwxks7r3l5QoYY40KBLXUS98l4E6xtsXr6
9TqbNqbxokWvUXpM9F2hHjnfUuU1bK5G9lnWbPt7Td+YFTsPYZ4fkw6e2zk156fkA2oA08l3IhBW
vngVtXVubWb5OaW0onHm4QhdySPpQRzLo38myGnVkjNNsgn3aJQRFtEOHEUXmF2ZO0Cy2RtK+WGo
n9qUbvhIReJaSkoNtwNl7STO8j3hLc7NjdK6evoGuDZpL9JMQvSuFPZapLst5EVfLTOXLmN/sXlf
JVqlVuOanrQGRVTnDvjWyX3NaK9O1zokPmMlJ732otTHwQfvR3o4ylRpbxVhXf2J8a4myQlavvKM
9NkLv9OAEXq8BbSgGnACSkw8ef+IkZGqEzJqJytPSuAR68r4ChQUVx6ZpF6N8ryHqDPKHZtDJZ99
GRfyb6N8iNk9r49p/CCfgvDoMKY74LtOnq2fuksl5bzVeRVqG2/toulfiQ+cYIylgrVppmvuX4ds
04Tv6bQPaM2Nvyx6eMvQoxDsbI5HPz1Z/kukQTRRkvC+vPcEIuB6t4+LwvhP16lnxIvkBv6+yyrk
aAfsqL1CUoGXyhL2Ga5b8STHmVd3O6n3wOVEMEifLpENu8psrItu6xdXU38U4j7wGtURbhVUe4M1
lPbWVF1LHEvEsjs6z6C1K4x9FR7x8G4yo18FykeePkQctU6m7tXpZZFKCUvP+XKIpwDnk1ObO3E4
AjhBEe1zzhEcnTzYDcrpkj2vtWgKfITz3Uo+DZxJ1b5Rzn+vovkRc7UoCybaXujlG+tNzaKcoY0f
gb4S7Jiv1aSshRQj8ZK6N3+mxlMz6CqTrrp1aStAxv4+kPHNJrvl6aQ8bhxfyeFx1Ux2/PGqBr8d
IjC8gJqi8CPzl/CiDrQstMrZ4OOMVpclMyKdOAqxKDOn1OZtnO/zmlK46pvoENtI1rrbrwechSsm
JMKujJASF8OwJ8raamgVWTJXAkzYqPwUpKpLpC16inqo9DWqRLN8pExhpK/YrSGAw+guxROca+Um
ck2nYUduYiQsDGuJ4ok2eSF87y6tctXVkH9iGwFPe0ztDjwAFVH/ki4vN9RCO0JfY3OYGIrWrXTB
oheI7uA+KzxRFlNFCbJPjIQ2sfvLawVbcbwZFH0FIWrX+aVj7xefwvDaZ8d0AQFoVdeHF7K/y5Dn
1IYrdtTQ5MLRuKXxAYVkCo2f1DXD80M7xG+WjWMeqTG/DrXztHQEqDoy/SSRygOC6Ih0nklH7Fto
HJh2/TfNOldq45pFfCiyXfPV18eye+ej0ntwfHUnE4ZhmbeUOiGVjLuldI63A8t9u1a637aDipve
VTpOA2LYPHIVHXKxSyLBhv2g/szCvavPpvalJbST/wahCbjzQ6sZiSm3zHpmwpdR1/x5dg2bb2za
Vt2m3atbvSdhjU/UAr9m23Y1fzu40kogjsfqQb7UP2m8JwOtCBAP5pYZa5KvfAxV6lqSXbGm9xsa
W2xB+hJ4JPK0stvyTv9QlriUPnoTOVdb4j3YQOrNPK4j0tqaQxdv+cqM6BZUp0Y+isE7JMAQbUBb
23KX44ip9wG7QV/vVdIjbHzgbKsbf8vEyMLOxUiN2ipItmNMAV6PdEFFTjXdx+AZ0Omt4kuchJNK
n0XUPkIdsCoiFJsG6wZIuiJyAPEZOdZJxmwhTNiwddItCIxmTNf7R+WqXhfvQq/YqLSwewOyF2+w
rsr0oloGFRpEfElk6CD/i35kzKoEPiTNAXSvlE/IYkFA5m6Rd32oX/i5ZY/7npa6eUU8NAZzCGo4
03ivYj6OsfAdTO3d6ia7qV7jF7W8hNPbcvr0yUMu9qo3uCIGUuM95RQfE+qC+iWID/ta/TKuQcOr
a+mooFWe4XBHgdgiZp8n8poEily4Q4wPfTwrhtc3jOWaSSETEKEf0qDFnk6Djg2tXZ8t0mDLbZKA
sd9oHlWFP1+5+wSnkIKu7/QOqeTf1B6l4lvHVy9NAAfAKG9p+ufrUIan33yFUgDIAQDO0o7slMwY
wQhG9RHlz1zhsOt/kYGuKEFADuxBZ/CTF67sRfHVAmEJM9ktu5DWTqL88z+QI2Z9QT3/d/CsRhbN
3ezAuEfHziVatLwQ3AQ42oonAVgI73AHrpMPrk4SKjkjrMq5/x00v+L4qHDfKNeRyICGR6XidtdW
BczWRdOfCf8t0/YAHPaAv3jJDmbhRd3iAI8C3dkWLpdN9lEIx2l6U9N1SqZbbcKylH91SR8lWZ35
e53ftPF9rs9+uzaRISjSj4zYSag2QMI5B3vcbhv1pSLVNyyuIjLBENpHEmS807XHyei0gH92iKYU
IOCgFhduZAft4mo8m4zI29Arh4z+YtWe4WN6i5E+PxKA1Pn7sTimi0CDzqc4MFnV7mb3GqxDL6CF
wYnWw4/1S8CrjbG5I7xFoQqo6d4XTyNqKZJK8kuvfIu4U2bKs6L8Imcup2j3ZXKF9UD/NRbepMZF
2sgOCYqIZZ5S994aNybemmUkdMV5IU9ANG6UaIXSWjJfdbZ6pWeU0iiyY1IvDyQj0d4Er02OssML
Iunbqnn3y5c094oLQT4yRnaJEnsdD9ni6KmHZiP4v5F2DOjQjjc8EfQ1C90eze8qMy4WKmae1P7O
UTtyZUnWGfNG6G+gZkDaL3F+60bLJho3VQkpdiT++vRewsI3kHHqBxQQ0psxOHCOFZTzFS6u8TLa
lsIhQdBBudJKbI+5stUFL3SW4oC1QGGoSWkg9DwNBJQDO6NARJN4Hx1KUFHmojnzwm2Wb8FTvEY/
ds2e9INW+Vbr56I0E1EtdR23kQQYOnZ8kdSZcewEb3QPrJYfXAI9GRbsF84v1CJCoJmfs84xcH0T
jLYKuGoEdIUx2hKlrndVPruy2LH4UEb4SdbZGqQRHcZGMp6p+usPN1xopeqpxWdpiGt1pMTV9aND
RZbhgCbotgAmYmZt24zVmkgQuXrU2Xu2BDTk67pe9yxLJHkbP53xXfZPUXZ6+YjK0S6EXeOY3NgO
nyIojiO49AqiuHeIgyODYhFv6DwCPLbRtxq+Zt319tbHVxVHQuJJTuQy6swseTrlLgRQEFa7Ghil
qYMuzHurEKZjbFh6KLpMTibwXs5t1y6VLEpEvClOX+E7geVFncWBa7Vuz5egdXzbIawn/9Ag7S3C
xmSji/YQtkIbIUfg/O3oYeEboinbx4N2rsrWJbN3JcFzl9I9j8DWd0TrGDWOoWOQneA7AKuXNmj+
UqIMoxVkHe01UDiUu7Tv0c2goXMA/mhcMp3pJQsAHWc3ia4Gw4XfE22DgSFi2hMjz2rXMlchOojh
gCcPOJeEKo/O8ZDUaa794uSvFUiQg/xRMSOGaB8NdPTps4sJe+G4dLgOPMn6ACmAOKfy7Fsco8MY
IIvIb0J7Afmyo2Db3ieob4ZbrknzinsM5zH1YSuMntKP3r7GHqdve6or8vOQtWBzAjBal+SrBdqz
Cm78YaYt/1kJ+7k9S9ZrTnc4tULuLO7JKAZmxxa+pE1wzVd2CPogrsvaSxGGxAMDSeT2YrcuWzot
lPfU+DUa0EDx0rKFR9RKDw6IcfYEcF7Fn/hwEV+sDF6NmrjVYePT6I5gGx+VVyCsr4kczjhXQ36o
mv/o4OjTxK9GPAFCXkt5FP4fnlHU95vBOnbTwopxsGSdxnPgmKYX/g2GiwIgIclMr1DjKPbgAa0t
OE/4y1q1XDDyK5qgeEuG23D/f6FCNuYbS/guec6K8VspsVhLOzPfl9YWS7bU/YXqZ7CC6jizoudE
W3v80NUxW53pVybh6EsyHkgh0awFhPPxBZOJU9FbN9D03eUELFeuLHxq8c6wbH4fNjAM4xbHdsoF
EN2i8JjMZ4XU2rp+z9JfcGxy8botPDm0vgAKcVb6q3QRmSNAv9An/rdBK14W0y3JpxoUf2yxI0TD
cqEMYNp240pIGngb0v6YxdaqDL4NUefX32YbyuEwKFTomonRC37NYAMz6jFxadN+ZO/maSL1KGbo
6o3MyVaf03+uDmVNAldLSyCGSbQQaUsrH28iXqD2aUCDh3bgWuZukWimCLNGA85tPToBSCstx/2r
1JbnKLHo3JDtsfgayjfULSslPAmMKCTqrCiTcyc2MUo6hk3INaOXoKa4bBCnO7TLGuBjDXEDUfDe
yddo+qyKHxn7Sjd+6uJLjU0JRB9HZn1iavPzWwRP2iMKWMA3nQ6ynM1OzL8CYdM2KI+jgz6u2+yv
lz4mFMcZdcUIzQCt/xoeAdJH7K76DFhhgLNk8V3l19PmPQpW5IkKnzACfkA7ZSXaogZwByaT9m/a
z1S9yX2EIXk7EBl2GqgiV5aWANzx5Q8WpZqU1xBm/zigPuG7rro1lEcgOWr2UZonIrccw3gh2Gvr
q3chf5ej3dzqSHqJ3CL2tdCQSN1GzmVWoQIPDDC8jVEx7a7FeF4QYTlCrsqdowWvck/MafjdZ180
O6E2KmlopdaweOGT4kReELfpwzB20XSUtZfZfyrlOZ3uy7/aEj6JX8ftA5psJjyEiGTDG/1HzsRS
J22RVK1S/caWoI5sr46s7FFH6tK7Cr0ORZoEf2P08YSpJVFwjTSPZSOTd1wA2xYJiAZClHY7q6Hh
iQTgda0Qs8ARhcKgaD9rH4AO6qgI79HgzvKmBiJY8A6K5dqRelsQLEGNcGI9jPyVXWCV0daNEWND
hELiIWqHl2Ik3gqCTd2YjaQZ2aon7vLtAB1v7ZZfJTTI9I9x3H8taZ2fDQz1LLZ2qvx0KMSM8JNY
Cog5mo38t/kd8rBJ3iS+X4xGCLTTkAVnLwi0dhZrDAJzmxGbX5yLlu7B5tSPz4l1evKW/UjhJ3W5
DMNj7YzIQGGiiLfzoRZI4QEiyuQ9/69+/O6RnCyLUFoKILngy/plubqp2v1EHqfCkCfDM6lfg+LS
iGeWbzX5CQVGjvg1nG/s+lL4Mdb3FMnSAl902Q1OUsBthA1o1VIGOE3WOkVrvzHcAbZuxw4Hl417
OOESbzgSuFurntin4RtXrLP8LACs6NckYMvuvMz1lNDh0OEoOXfBsUDMWyLBVZtbIF+bpcOEk7l/
wLDV8wGzHwpYYfMErtSYCHgTB7UDfa9ZJamghnkJRTRnLhVoClmvqic0JwkPcXdVTWy8I2L49os+
altWVvyMHm+iBPgcag+4eNHcTyWDZnaqhReitW2eN3/c5cQdKcd2OvvMis27KF5EAZu+jnZjZ6S7
zkHBbJ17u4NKv/6vH1Hsotq2QDywuau49hp+S/iPBWtyZyeCJc1wG+FuGlGPy39ydq/Ftf9RCTeU
UQaf8zjdkpZceuOFYmKiRcgEYzyzI3NfVSedXB1op0LNHST3ssGRITKHzPd+ui/no5p5y24XWity
Ux0t2pNmaahOOnlG0blmxSRf74lXrzKPzE08KwxCVXlLyDXJUVvw3kk4/LU3Qz9H2t1Aspoksu1H
r4r50dFeaQBJXgJCHBxoxMCGIFpmKHRnY/KZoFJxxnUVbdPlxXqXolPgmG41Ox3OMjta98raMg8B
CazhTyvfI4P15hLHnwJGuYz4KBwayIjwjIMcxAHQXvURIuDhiFhKfT8LWHMgDEez1oXXkV6Lpj0n
kmov5Xsw7oXDwC6xPGVoscA8CNbhLdkWICXlXkgPde+RKJzAICf1D1sgT3xs8bhH37jEwnDdWaTG
I4IjW4vRpLjRyl6vIichRHtF503mLP0R6q7NN5MVrgf1bYBgMl/C+CUeD+14K2jx0w8gR/BMI3Iz
pC7WFjNOdMvntS5fY/75TJaS3pELnWwSlY09PrTNppvtcT25/Czo7RuXb5vP09yOlGo9S6Dscdf2
r0zxKG5WmmQvg3BCooy6hLgRP4Y9z6nIRtDNzE5YV5cDFz5WWMNKYyvhKxixpJnLU0+xDAJ5ek9i
LKB2UO8b8ng4QDRcU1/4yjDi7roMNZ0ArGESa1OjT1yPEuj2/OejiaJt3brVvF5EJrLhII8o70N0
4keM1z1hXb/NVZI0hnTyPYNjUvzR3IqeIxldiggmYwJC5GWudjPsCtsYFBM6K+KKoUKHowGkL2VH
JgashvQTGTwNiFghuAbWSxcuJj7Q6eJXz0n/mEoqHJPONfyl7ROwDRENkbHkBCJGM3AektFDAgXo
ECbMlSjtJx7fSRs3akUZIakvItamA4cr1hte3H6jE13mVcwnKwra3XK8WxMbQH7SI1KvT4X0kTKf
QVsrbB4zU2IHwCqcQyrnhXQdZgdMY4pM6Oqjnm9K/xNzwmjlbln59HQ/AkQMaDCVCGl7xXbfADHz
/SOyC5PPWgF1s46TAoJM+nGEX2vs3wLJq5kI78G4uM1WRfTdDLBylbhmuXT1eN8wREDRLXtFOTP/
MJDQLdYSUGiKH1Kzy4qLVb8vA1f5wxHXRh+xwZJtsvvlvPILDD86nMLQGuOgrWpKoxuY8iBGWEYf
a8Crx3qHmkhsPpvlSzG8J3n/3EMoulxN2yLhafG5jZRyhHQTYDrwL7EAabEiSB8Lz1P1fxFI4KI0
oDFPKMGXC3yBrO2nAUsiUgfwH0FrDrX+rFOE/PIHfTqId6C7hv7GY9Cl3vSZd/eG4BmkqUNxi9Fe
UT7tNBycEFO2EuKxtH0nDA9EPgK13hbiyDRxNCA2Vy6FgfiQ9cNoUV89iYPRUlsmeo5l1jxUXeU1
CZcjo1lUrpG/iAghLOpDUpQ0/4+55lHJ0GqgnIv/2eFlljSaYH4ikYS0q99+TrDttBNh+WlAPFEG
sSKR7JF+T0unMzQVpSR2vJ74HtegFQS5E2KvkKrhajSz29hlZ2eQH2OPZgJmbTlOZxCgtlmEIWzs
U/tJxSsVSNG8Wwjvwn8teSCECfVUCa/K785rg4rOHUF94BDCbjeUfxVtiJMjhlvVuIyoezR+puGF
ELzAeuWFbfIvdp9KuUXlCygVNiBD4ACjz7y/5OOLzNEXtg9T/fqagKpDW1VfsWPbgfJHCzmobIEB
6xSsviuW1CaEiB4aGwap0JzmmoaLFpk4IAmcJGkfQffZIiUhBua/+Nzi10m7xC79b2j8ub/U2bEl
0q75o0a881WGW+T23dO0tjLTLfOb1JDn80VOXbBVeCveIiT3mEN/l6pMokFcwwRd4XXg8RLeOXOq
aVV3m1g5xRT0tb/xsBuKE0ulcmBW4G79UXQo0Gu93H77vjqP4n1h/6ONWAWwDKCGwxUCk/xUiq4R
5eoZ0YqIDLVdwkmi8r+7PFS8Q4tYA5Cp3AabTn/Xgq8MYnDgBSYBh9pK4DjUWULyWRm5o+ggNoor
9DvOPFU/mV0Oxn1etA1jw6M6vFqSG5kuq3gPkcetMveYkvj7eSPWJI6jFVpHLBNgpVG1FqLFUAHI
qIDnbBhOAX2keq9ZyBz8T1P6m3P2MQ8NB8nqR1RoIC6Z/d2q3rhpN8O0I+gqwWs9pHRDLANIHqGK
fG+qbSLQo4k30cEoztpf3Vv8bNl1YV0EEsp5xrsO3ucNVUBVnio8glX/BeBG+iKdqgBqQ8y+qa4R
U/E2myXc1+Ath3xscf4gu1dIDlUAyvNtPjlCfsnnbZvsKr5D+Tdtff4RDTXAaW1+icR9ilpL/4CJ
XvXtnqktutaF5IQ1YakV9DwS/oD26WG+8qGN8aFyuU2nzYLa+N2rGKLQkBbCZI1YgVJtJcTOBJlA
4mWMwolbKDAOVgGhxun8liDRHe76BLdHVSPwL8uTj24Rwm5x+p24lGdkXEL9koKesIr57GVOP21q
pDTyVSHiluRVkemDqWuZ/VCXD64QHKBDl1MfvWudmQih3qP+Vs57Izk0Issdw+F06ssj+hUHWFmE
3QVuEtInCRO4tt5IIO3MNY4sXSuRAN7RDgP8k23G4vOu/8k5e/K2NT0RvnF2dK6BkpeGQ3kTIwE3
8DiLZLQq7a12Z3soj2bjNbTP8ohx9WFu0oy/xSUhnBKZn59to4EHzyP0OSGUnXlJ5WdoXnkkR3lL
ZoNnQo2pZHyQmAeK8Wa4RHYMh4jFUIQcTa7LecrF1SNWGP7CcitzTLHo9Y7AkySujhLkcAM3Uyo/
gvVl1q+WtWH3K/i/5JtWIl+w/eqR2AMfh2y8Gt1sa4I+SN0BOgT6QKXvAyNiCyAXn+Od1t7pG/+l
B7vIejK53GvdYdHFdZmnIG/oo6Wu6ltBFkGnHTn5svK5QPZd/KLzt/o96vEbRz+5IghnC/DpAewT
o8LCQIi3sKa0Te7XyRIZFCzgC1HbIHD5SbRQbIKvaflW085KWOANQtpjLuq6HzhGzmBD2+r8G3Mg
Q3EsUQpwyRoPCzEXKUkM6uk+jn4D6ypL0+qLdAqS2KyNPu/95uh/s19034G4TwrGXpO/AzBv5qzD
Tk8rKzBqRAsOJi0H3WbNkMfEOCSis0QtYNoD5P4P+4GlsGu13Y4VbkUgwbKsNihJSRtvit/ptZYv
RbUeIC95FiRXjxxpPmpo/Zv3GtWm/GrY7HjpDRSjJuWo+MqOU/FFI/VaUyD0E2Iy7TG5agjI/W/L
6khZMVdwYkssb+b8msKWUVnma4pThCoCZfEihKjAWs98luxj5O0MzMwF5v+xShMviNXONU+YQN4p
8t6ep+JhKvXFbI/TJfFQdarbxis8YBSufawuR2YGX8IaH9oQPH1F1Kz4Sg4CYRKf/G5if/QV9Bb0
gTvQtj7TXBB+hd2zlT7/o9PWo0W0RroIfTkrA7MID3cVXcK1ZcuDdSDXgvPrqvNO5xLlfcfRYdQY
y3OF4JWZiSGBhN3RB5asUTqmL9xFCdBQJvnUrqElRq5U004MIitgc1skXQOqE0k7Zp8RuVYOvgsA
DKQzBFE46Enbte6VgYuBg/17wzKwNpt94gRONOMm+LHKr8j6mGJacq5pdCNZvxJOC6DEf7PqfrWM
nO0BSploNdZVcuGZmo5MN5iVD1N7a/OPIt8XGxGRgxf+yhHUL2fOl6lseh/FTfwddSchf4BxVNp6
+pqid40xtaIu5TGwAS9M9aLrjIYvpBocNwriNMD86k0iyzw4dP5M+xDx145p/fzf/UHkE+GPDLw1
MWj/tRso1BmqwL4bd173cCjYyCEqHhMvv3BNxKtQHie6ISAJEaid/P5D0D7ljNB0roTQ9B36TWLt
k4TauzX8FIRAx2vB7euFYx6Ev2UyzKIfsT03vwy7UGodO3geP3qAKGG4d9zTMwHVnasSpKLv/Oik
yGex30fZB/EmqGlGTw1Psu4SeU7vA7tbdIE94B5IWwI+zoPysZAnTc4ZwditGw6pGgxG2RaTsm0m
R9ID/1BJtx/BWkOrjyxDPSZcbhXUTsDrVyMa6ixeAUDSjBVvEdjN5lcjvrDNGBpRHB5JmMikhNIh
JyPAMaT0r1P4I0uLJhx/zVulnqx8uww/Y35dRGDIjfp+N5EGhzq5Fb6saZ9W4qrNHhF5aCPmtEc/
vwqM92ozOSpYTWUcmv6tEXZ6fLPSUzprQKO8ecMNeBGHAJTwRhXWyxHAyGjB2tSVNz4LMptpaB2B
JA5V+CcMl7F5U1D3qecquQQzN9+m7Ne0o0j1IZ1cuKHMQk7QT3aOIK6DQnIVWwa8k5pDNCC38clB
P89Us/kHw7x1+j0K/6L4dYBK6JB3AV/yiNRkXVusuCp/Dm75RIppNLq8QvziQfVDYQmMPQfGV4NA
scs4navLLFCrsRLiq65cBPGhQu0ZiOMXxW3a3MnYBAA4LZzcsgxZyYN0RgQm10DatObGmNa023od
LPk9gVhho25LXAf6JVXu7cQQkTyj/ifpUJdfYAHQOrG2kRi80moJdvhPFzZ9s5cQPYPzVuStb63i
Y1nTxebmG/ef91HXHN8FrtA+6wi4uftFyzahs7hiYxzlQ8b1HgtfyfhVkCX7IBDaZfYq9e+FQjLA
cGZoL4MunaSOUKdNq8W22BF2EFl7ZZFauCSdFGhx6n2evtclPbuvSUEPD2Us0uNShh9GQXg4GLvM
rN39dZqxPOcS6VKhZ7B3LtuT1zDLtAcgpnodbyPE2mhaOZyCgKfbdK3gl+CJNfR2jS4aZTKGQswt
7R/NEATiNyibHuxOY8gI/sQ1Y3RA2hJCi8UoX35ahAmYabeqsNhO8kmIrlYFc89ZsIDNA4LwXdtc
yuRIf0Je7MI10ykXwOiBbeiJO2GfK7laFoxEHTZ4HRaCHN3mgqwofCFSgp8fZVI77HzAgkWmYfN5
NXeRZOe5/hJ1t6NCCPnspcpRlj/SmNmGplLoVVDzYHyZCo48jDoL9dNVDHRgg7KzjBhQhSiSa7Ri
zGxqsRHCDfgRwZxmPTJK/Egst8aTiHd4jG+lhaReKeUWDC+GigpI79ZwhM3hidvLAmMOUdKAvEUK
qphNpT8n46kAFshJSV/hueed0cpXYFcuR+S0lc3sWz2W5bqHGxnzz2CghIVDReAP6DpfI6xwrR5g
dhsSki+tyqC+wv5oqGu12koxhdEYJCISmY3mjw0BKcpKqjLHCEM+mREolWgl3RbqN1MluzLez09+
/wV2sLhQ2LXFaOA54AitWStW2lm2LkSYdN1PIT76+j2nuK3dhCRXAGMi74Mf1UlmWFudvlKYv8f8
qAcv0Ae2BM3TcTTUaHVnSByxBntHnFHjUhTE18m/6PlvUDPu0L0g7LoK6wqSGryFaxKbn8TBM1kF
94B7ouembHpv4rKIHQJYxishoMsObHAKmqRtSBDDPr9z2v2MwEaJ5PTDp8B0CeMsKVsE24GyDlPb
9DCFg6z75/8Ki/kSMZYSNGOCTyNGEpWPBnzHf4FKzcmImljwRdcoQnuphI7z1vVbiBkiwgbE6YYJ
cEK+2WySbk6oalWjP5EljuX3vu3W7JQOmTiEb9cNEXD/xwCr3sakPUMcB/o9Fg+LpLBMhn8kncdy
40i2hp8IEfBmSxL0XjSSNghRBt57PH1/WR0xi5l7Z7pYJJB5zm9hMSkCqU+edg0oMkw/DWrkpm0s
0dKD+6aYQ1YjI50HbkUS3kz04myJSR8FybEw5X72+12ZKFZqUkjkiekcbLEdxM9SxJdmvIKM5SCq
gXVptbdw9kvtY4SLGtkQuNGyXAebQT8nxb30drFzRKnJV08eDsbfeOgE0CCk3JMnzYLk3Qpuof7d
qLcJ2R6FXbkbNmszWarfCZvdAiELdRVkBBMAQsEtZHSBMrS/Wtpe61YBTbm05SxKYrxE0YwMHp5j
32ks6DKuWy1cJSxNIcBrjaQWywmEUeaT1qtMmAbRvHKMb8viwU8RONzanC/VME9LZLEjcM7wII/d
54eGfiDT848BhlUQyL8H6FPaq8MtSt9lv0BwQvGABdm36KHx8GaxS0EOrP1V1/32xT1k/bDJdk9v
kSViWC+Ik/H+LiI2Xl+cT0zVlTzTc3ZllzWbtAlALJA2RIYM7j28rPY56O8xxFHXaG5f3uzxSUJz
KYcksvymwS5j0nLHhZb/jE2JMI+nNQNRYMSWY+CB2ZOwlVLNqbipyDNGy8IqGhb5horNDc/aolWP
an6BEoHwZ9Da2B8oK8SB5pV8s289a5M6nQpCPgLBzQQFbuLiPe5O4nylCA0FYzL/ldBT6MmXp/zG
EWdSgPKjPvDtgfKi4tub1dqAEQqCEyIoenC1Aiq4Q23f0VBizTrlqlX4OYerlW80+4IxocLq4Otk
LV6zAd4PEsR6Q4JLuhhHf7QlMolItvex4erCw71IHJIeBf7vuP++uUxb8467xA+Dx6AmqY74AGGf
ufqAOeALBC6oc+uWB3U1Uep7lpYyji43tT7U5A923oyexAn4yPVlnUqNdZjvpQQFVSv62UELXep8
cP0q7liXy2BkRkBOWch3z/sJxmzZ4SFEXKlLP7rzF+Z3n0gEbn6+Vy1aEvxGFv02RnOjtJyZ/VvM
hoqZeFIeYmrUws9kzshSn3/QluUVK0hIk/q1gskWgq5kOAJetAhEmp98WqHOET9EU+LU01VCdEiH
KR03BTj8ptAOuJVPh56rO4w4r+MMxz7RTRmq5QTT9LTLOQMDTha41sol+kXMYFm87k+cMJiavOnx
EVDx9p7NvgKUa1yii4LbmwQwwH57Qan5rLSdRSelnADJfDMIa3c190uweP9DQbUbD6QC0qKgsdGo
N93b8pZLXzxtAcO5M/wk4C4OgFcAkGsX9bc3AWsTZp/x1gfkLAnbCKFaFXsIktEPKeaMT9ZDcZxA
ArrGmvn9EwW3NOcygnoUhhUo434tiIMmfDWWcJja6aP2RT6RA5SBNYZXvZ6EbB7qEGEcdsiV6WXk
M1/ouS24DRNKR78JekNtIwhL8zLE74MgSzhrBXxb4Y9J9iO/Yj588azz6gJ2mDuYGhNWr+IKTwJx
uWol3MVX9vItML3mj8uKhyh062hktFfnGiqVGPPmOIB1MKGq9btJ3cPK39TqU3LD1WQcBJBRJitv
xa0LvydEQgqZPi2KjJgr0ZEQtnB12fZbKD4Ed31GFByYqbf0qk9VgmXR0FySuFNh3Dq3PjoXWxSi
8CD++UCO8cOKzvxoCwL9aOQAv4PkulfesZt73ANfOs1CfG4V7BFybYFkmVpF0qQWijK5Yc/H4fcj
/xB/31ocGgHSUogsho1G++Xf4bnDCwbvSYOpHe4GA6iyBxVTP6k4S6V2nVsWiod61asl0rhdHSDP
OQMb0p0romU5SgPUiYt4bk6ksBco53k4OjubmUzeennXvzrzWzir6bulzxZKlRMQDEycFLyej8Lh
Zs8RCbGagXGQ4sondQB660uHnijPd+IkqCySkNwEqYs9vtSeb4KKLd/6zCqJGxjFkv6S4rNjnCP9
KKX7Qv6z8psm4oygO/33uPwZKp9MGZ5dosLTc81ez/JJQkm5NeIb7YN9tBrzPSMzAHUos47yPaZo
0WNeYaAc3vd7WRzK8tIa3zb/4OM0bSYUBIkiQK+KXaRBuMAEPHPmrcaQxe3IHyFcUwpHS4IleJdt
vJWfvJF7TpBPhFC52RHlnmgCXCVPNpjIJ4A9LAl4QNbjb6at1WII4gaoA421XYU+ihc9/FgJJxAd
JSMjWaSiGyJxLavkoBxXtiytRd6XgSKfsuU1fwVPIi+hd9grmO1JuRrg+BuGeZnhKp9/2wIl524L
SRAT7w8s2IjWFkFXSfUiFCI3Ho2ZqN24x5P2w/JysgMR7SWWK5Rck5O5yGorDzQvpME0fJAKZ1Tv
nvLRatu8OkPU68UVx4zlfMQJlbSVtBwjFo8umGny3IH7bJY+26VHqWLZUgMAweT1T9yEAMcgcp9s
sqRZgTAyMZ7wD5fYnPnMPubmEBpYVW/k0P/TeBsTkNyxQnGbQ9LFajdz9lpbQyW1M9Ygs9yJTcij
RKjfFlSUwRnPR+NgIm2D46nVdRHtY3lDhSRJv7R+GGvyemn2w7LHFVdf9OnTQgpKKegGN4e6J3hQ
LEeYjCm5Fc7qJlhaXbNxwqteIxprYNLXCR+RVhsf1yxct9uLzyJz5DPc2R0IKKr4rkgw9y46+4N1
T1gPcn5lMQ+rAYui9CEV6zgNGJtvtfRG/FT/sL0jDs0+JCJznPcOem+HAnETrb9auFrSLtDuuhZI
EBC/ZzB+YXlYyP5GL79a6a+IbsDhWX7u0HL4AOUGUkEFJhbIwO2bg2chLD/2yZdqM3ES/1mD2WDX
FKoqi8G2Gn+ZTfkZ2Xchds2vgo71WjtIBn+Jmqu9C4FYStx+V4/fI/kMIpQyILHdsrX2SfdXlG8q
ag/ysXi2yPocisWZy5uQJtTrBDsyasHCmjRUr2Rp5eCFROXDr483iDmN8JK16lHlxK9PBIVuE8Of
4xj9GvALzl599ofpHSSB2hr6Zbq7Nb6Jn4PGpT48FPAwtClVK13FZral8DcG9NWE/hSu0ZRtWkFZ
xAj7jTouxPxZkZwkcUdhjEQOmFFW8SRvQhynirSFc3bIcSE6Gxz5kRn4QI6tB9Pp44kn17rELFds
yDQtlFeoMVY4O0n+qrrvVgN9zCokSiT21ha3aTEvLCSkKCL94NsmT4xrEmnKWyKu42anlldPPZT0
xCAk8Aj8EpSsz1Xbs1dkLiGBaO0M8xeg1S+uABk6N33ias6RFFhkWyLr0ZjJ36P9xSY558pJPQC/
b3N8j9QvGrYXRvXUYA4IyAGWHPedE5JUABCEeFXAnn7xJ37TUHqSPTkfsHkQPISJesPxzA/RDFsZ
+BNHRcoyb6z1cJmW4Lfv9OEWzp+p7zgVcunpoauwCpnihCffjNQ0mHBAKLpzHh3Ngl++YaOJySRZ
xW60jAhigJLR0M6jzAn9g2ZtLOOVN186s0sRXCcJwIE4HBoNNuDiEqLElnTV6aqwaWhUX1Ehtkii
m53t+VcMDBShR+yYGGyNCnaN9zabaQsSpawAHGZh2WvKQWL2X3AZazrmncYSE6OU/wlTlOMoOpgf
EvuQIDhLGvrqtyT/ZICOkdQhGKFCTeb/xLymdm9CxsQBH+ocaAetuVnGXwjjEDQXSBbPJxYMKaF9
Dvt94F38+o4VDcDb9VhzzELiz2Wz8z7IvBOKFJBFiAmugjj/osiX5jWtPVcAQelPTKbpuK4rxsrG
Xmg1hVbKr70gstT7QaBJRRxDY1igzCHkJxKQAHJn44ReUmy8Xa1io8LclyHNbBA8n1Wis0rpU6u1
WWW9D8bHNFUbw9SQVE5uZqMPSW5EeGMIWACZpyX+dZR8bBRowjPjWgcqhoN6n1Rg1eTbF0TkBLwM
8eRArv0W4Z9j3NTqJtM89DcuxwUcC0NkM4NZ6gX853g7ZvUKBxnHxuzaEQn7AuAotxGN0q1jwA8c
RAxGiKcBYk3Ehxk/nbowtS0uCQq+iOM09xDV9HEJ9brVPbTpqhpP4eebOLHU5htrlljY2Yej9FMK
XsH46EesWjsJ0TYvBw+lijq4tjMmApxkWO+dt7DGmXQYhos1RnPRxXmHrQv/ajSi9SMJL1kVkpvx
paeEPc0KRuw34sIRg2DqWxNv7f2hZiSdlJIsE9JsvGXNm1x9Aiwwhy0nDTBs1SOxz+X3kMt5vBu7
xr6UXNEaqj08iCjXuZilU3NV5WdQ/9jxPshcNLr7vl+FnUAOfddcSNVb4Fz4p8hEW5T6DLHJTEUA
gK/RCC9kby9snCVeD21ecTVtFHXbk1iORpdULOwa3Gdzhbv6i4zt4Cj3lGevWOR5TpoKgcTS7t9r
PJtcVOJeBi1AorWUs32SkLvLeUbAp/+jWgPgOcY83o3BvBAk6M/OOgJYaac9SQqipRsiSfaOcnEs
Ct4dgHXp22reJ+cOetrAtdhsYMN0rMBYPJD/R5JeeoDEvsLWMVE5t5HGdafeUsxsUTUzKCyoFxMJ
r1dmpkX9gc6LwE3CvPKVQ6soFJNyHTFVArOrjTNX1G7hQPZnBrTwwVZ3mJv1+LtQXzTXcNyfAv5U
+lRYpPYqETaRSwQhfZ9pvUHJ1BW7SDoSjj2rMNMq6zxBq85paVDHgBhQ/O5a6Mw1fWmEGy/7qFtn
Njr+2gLFEoLfxuOnkly+ODF25UQOCK85YgbpKTAr3A60nKG98o7im/DVDxpR84mASVj/8UAd0qLu
P2qT/E1GL8vZeeaen3cMzngf0CpXKNUitN4NvIQtEWEXuxpyC6k4SrHbDg8LdQsZ7bPY+7hDXWeX
cUF7XLwpi1OmsmydxF8gCp+ajCBtAdGr3KHECA+G2eDIQNhiDd/DOgQ+YplHGnsGTp7HJDWW0rnG
s4E6XiF0fCrcwIZfmGXaIp4uCWzOGQxO87mzHR6Q9EsyCE6s53L6kepXmhBnBulRvv6d1UeteJv0
zwAJm4omrr0zUKEFkd6Jewv7BYNQ2Cx1XvDy0CzkuTQBkFCUoBGtSYMjKWEqTh/gLeW30K4Nvv7I
zUCTPYxIcXJTAHDrYmu3Z5irO1G7M8N41fIhw0/c7MeM88p/H8uHitZR3LUqD2NG21xrIF0Hqu7g
1tEmoIzjMC2RekfFxspPBprwcEUxBUMDJDOxgLA3wS5KF03yltL4O82/HDsinIiTfKwYvdnevU8n
Oki8ucC2aO0WxB0EtM7rb0K4Iofv4rt1esxH1a0J6ajEHwhkVxE7syDRlZv9cyxeirVtCb5JXpW6
HsZNGN7H/pnW71L2GzWvzOAWgm8Yq43F7RR5yB1OqKlwH1GP9czBp+lj+LctKiqJ3ZRqk1vMfMzd
npdnkg/96sfG05o1twksieV9pOzZ616+csrLnaGPoLOfsf7RoW2S25ec7wAcuMCz8KMyvUOHVCTY
yuDxkb7n5Eaz+lva7kTZY7e0CEdU14HY/s91fpL6u224uU3gQH5J0rU9Y1kpTrH+18rm3MZK+E2l
fXu3XMMlz0+Qv17w0w8XxJ40DxPrtO2cW4mxhcYH0JUvnrOyRJJsragPztjGx3orwCEDnQSNHSxZ
WrBETzGKpx3VQPmMUJaPybHO6LwVjHc3PsWLiPVjBMfEwKyQRsUGogPeWq+IB0JSHiVMa6f/8MtM
8rFFUePbqPZUPBJLpRQ32E7ND1q6iqaTrD0K6U3D2xAzHyPHgF1aKoQjGm66N4z3PPtIpoOlHTAU
VvF7yhFW2BdUN2SvrpgYdHVlWgiMzl2zHoZzYaFccJZxcacCIUMJwVpek7n9vxULgoTDPk22Av9v
OJ50YykaX2LaR9y2+bQpdiIuSsggUZK25hKxVE9xCZFO0gnvwYjVmYnJ2UfKW9UTPPRRVzx2Qicq
uEiOL3cyWFdYI+qoWav5z2C+CrTNMeCbm7tpex5yKlJ2g7kWTr7oU8N9jNuXKF2qVGH04uAwdCup
WzkdRCMpGiiLC//cIIFi+vm23uOdr+2Eo19puDeE7m5jy2tfXff6LKtWmvyiHsNpzpRhlah2CNhd
yjYNJPccXgVh+axC/wJUHqnrX2b9BpOSOKTh8azuN/ffyN0HcgtlGBzuhjB/sy0EqbAV9bJ+WPUm
AmLzl5l6tYyTqGB/5USQyCDiAFCl/w/ZdOz/dQfgkPKJjFt0mo9RpUqMIYWdYdlWnynyW2K5hyNE
La3xNBDAcGwQ6CJlgHeaF4ymdxp/qKNeaxqDyG5ofxnhEJKC7PJhw+yaRMh+ewCLe0S7dsNdZfrh
EqyJjIxjmH5zPQTpzSL5R/qXuRL3e9hWNFUReK+ymsjRuvnyoeAhNiGHrQGX5scImmGRca1UF8RT
qbzOZBGnKsV7Z8kS01gHWo9Z2m1W8Wmu+39VdxTiABIhkGvzPf27nk4CA4uyD4vuBeFpmgjnNbC9
pR9GDxKF5RrL53RIm2tW3DyDgKvvphIBVscCkboJalfrZO+87OKsIa2Wthb9QcERUDONNzhsgpB0
sVOj75mV0lq0Mm4mXLy0nn/JFAQh33BE4gPhP9RCgADeSANIhp+CHi8mcQoZKlAkmWungfQZyPWA
nWayy1CpHKqQRCKBifD6o1XER8v3uZzM00C8EMrTwtzk3d4KCHq7O0wFpAwUTHGOylUA2a8dcx5s
DxHKFoC/QL/Xgo3pAGdinUkGfRXm1zbOcUcmi6l+EiXmpS/xQJc0eiQawJZLWqKdnNualLggA+Jf
ibRBBzhNZLFWIyaReu+XwBBnzXx36hcv/TzArATXzQHZIA7VlM+qxRSwats/H5M1w5KzmBoUyygd
cN0KNjXz3zS+HdrlBmUzLvWl42OXz9EONa5vPX6/Zf77bIZJ/6MLrUZlu1X/48GBoZKkhw9Ptbzr
nS3p0xFNTimiauent/7EZzDJtPCoAq7rS01nMLQaI+KtXKB5zL/F3tkSGtbdIrBKSf0iR1mmS7HY
kEWkjmTlOLxy2mrUL4N0nwhztrTHSPO2f0GjaMsHTRNOaiARfxeKlouV7m/B7Qbl3rSPxHnWDuLT
t1ym929ThAcL8HBeESG3QcE2a/KfmOt7qq+l7urar5X9ZRrxDHT2LJvmMyrvTvJSnZs8C1y/vdDY
MB+XdIfnHzKsgtA5mugarCFj2soxrT7b9qARXhPurIi1dIm7zsvuHdiAUpn/HiONR4PIhblvnTUD
I8amDwjVXCBaXhD8wimLlWXy3RZMCsw/oEiUmUBrVsY3lCuZNWgMSQMShnHT5UWwvoGAQHNR5dAX
YB4s+1an16T/Dsdzrv70obpp6mtTaVDKxAFRwqNbX0m/n7JjDVObcOtNUASFcpPfTPQP6ebf1Qkz
5r+J5KvUfBroDYc1QdI80kdCzrTqzc73HetD5RRLAm8IyQJGFnuK2n7rGDbGp8h+afpV3Z2a5CIT
BJbvZSBQwCx7YWD9iHwwPc5KjwZ58pAZvngp0xX3ddQdu3E/1ehtExKOeaXAzWRisI4cASYzGMKK
8BoYfxwKZKZY+poKG8//5TRAUPc7IdIYAHUZVDzskPpvx8w8gR72EI+x+kHagAENWddMdv0ujrft
tMFcMA//khoR0bPzoLS+h3qjQNbhg+/dAnme/kz4B1PQGb6kdKdyWPREDA5vHQhKKTPNErWgI7t1
sh/JOxfGsp6QI0F+7YXXVcW0U246ifva4sw+/pNRSTfQo3lWkr25bJOd6m9s6aEa9MSssGpsYlxf
BmqOlhcouRDyp7Uo5kUo7WUKTzkQMEuCyPDAZyqcAL1MWN+eHq1sH46Eiq6QR7okTmTds8fqXmc7
S9kTFVcVB6u4tDMyCdEiEA9T3NT6CutfYDm30JsvonTJHYpOqumPQ3QauV/kloIcZkeIatLu3lsm
xry81fX7yDxfX63q6nCJauqa7MAUkC5GoyOAqlK6GuqdfiCrPYZBNU+Hj07nwJq+oflFaHeDWgZ5
vt3VOOG2pLebG+DvvvugYWGOSyED6gOYwB3ISqiVF+fNG/EXrCMEwkN3sbw/Wz9M6KOLHnEfJ5Yc
DPSxntR6WWiIE5i71nq0c9qzM+zJ1hwh3slvB82Mu2fsc97VR5tFXqVjogtPJmh9kdGTDJqnbSRR
Bn4UDuypWqlu6mJ7FpoF/yihdYiEqID9Il6m2Yp0dOGb0YanBcwaE0ExRxKTgzqTddzvJnPtmGsz
OyvlIUKqJZ1NNrgCsfnDMD6V8ZpKm8zZGeR31QCkSr2UgpI0KJuADTR/WAKbIyPhPDM/FU4By/sQ
fBlxvahTrew97E+EdMy09DCV2xhTSYJ2h9Xb7bWL/fXvCxzfsNS69P9F3kF23vrui6QXrhjJOyCt
zhTkfUiZs5VYmfT4TfiZI14cGStn7T0V5ytE6lITi8wrwcnYLy0Dj97OD35E4lxFMkC+zfBAOtq7
X8sr9NzOtm5QRpF97ljzwm3TU1Bfi1q4hcxti5VjVJ+6913bv8hmFg2CQAu5tzhV9OYEDWJHrLUL
ZmTSq4ix1QbQdBzLCoGItDB5KI63gwZRfm14YSivth/Fc0hIT7VwDLFfyETs8WsHZOkE9JG0CFg8
HstBJy0Dw0nGf7T29rANhp/eLkGncdCws2Ixg1SpyOQUFup0V9vUuSMPXzCVxjxV3grtD64k/myN
CQF2I1TffGWns3Dbxtmk3Ero+RDKkI7L580DYg0odpp35lYxtymAQwY81oKbFT39ZMQRmks/3eS4
3ey9OEbpxlWW0DPvzfiM2o3NejTcyIpMJCLtDWglDRpgGjkeD8wv9LQLrX9SEVl/gWiYc77I1r6g
7WGB8rizPjyxqJMABf3kOqQhy+TK7rSrGj5oVV1a2O5gGcMzqX1jeCzaZW0/0NAgu+d1xNLqjFcl
vJEu7YCbqoF3LNQvUdbCCdQyqpAl0AKWEv6UDhepPcrxA73qIgBnJmYq3iErDc1zPQ+WWMYNDObG
fPTWfrMAqQuWzdrWjwFr91q33Sg+MbOnRG60iI1llDDiluhI13Tw0HFF6C3hiThcEUcbdoBEmNjH
D0gzLSTSgWnMfiJD545qk7NuPBMqekcLOXB8SpIbQgoyfVUiQD1CCax9IIiLGBqeVCqGZMKE/+mF
Al7p+Ng2SxArtrw0wUyw9L3HoBHKexzbNTFQMYqmvlpbBz0/WIs7+6E9m9ycAEa4Eswy1Oesuhgs
eEuohsawTtlucLORvEvOovdoVfpEZBjNASTDi9jl0ZSpALPqsTKAyh8N0gd/DWlXDHsx5eNElXjb
eON5OKduK407Ymp5GDUy9chPM6z145OqQHId5R5x9jnpVrlI2CKVyLkn6VK4/4prn8MVbbg1Xr98
E5NzAxni1SEym1zbf4F9yHUJtYWItJDP5DKR2m4wnMlbwMrqG/Y8w+KfE2wv27prcjMaWkOVwYw5
esYquSQ3j+WZZ7JzqJ1bd/EFyuSpkQ/O8oyIkbwI33jmvCHB9B1HFOsJnwMpn7jhvEU+HMZgm1Rs
zwKSJUmpO9UW4oeVNhCMRHYIVTVEz+Otx12ttCv+2iTS9OlzjA52skOC7hFzYK9thE7mFecIve0w
bnsfjTyJ4Km2DQkgNiipPEJkgMfL6jGqQXrhRHIiPbKCJGX+AiDECSr/nuF+XDTIYQQ8iUSlj1dT
+p4ReOfUu3DcCgOyUrrCzKzau6K+hNqWQ6ZwEHcSYcPjWt1r/Ln6LmVIl6mvLFkXto7FnoZ6YGSz
gtrnqFK7C10cxXjN22g++XCRIpgCMkIyOC8Qzf8vjVYYifj1BhJGCVIvXOmBS7mrVtONpEgflWk2
vFU6cSW0xTevwVl1wjEL/+i/snSpFCcz3VIOg0USvykS9dtULATw4qULiRlfPcTJs4fUJKhAVVYK
vZkse+yKBlFUQsw/KrfWeBderOgzR/VtTxexzVnhUVpEc6U7+MisfEpBHn65mZS17d2HRwboKp0k
760qd5azl41VFGFzJhyzGRFcXBOh5g7AYKLng2ABmP9B+w6dswnRHFsf0SpYkXQ4hT+lxNGWm/NB
+kvI9MvXZUucI8LgusC951wzeaf3dAeyxRG3S4/0xpEXMqEQo9D6KYe2eR34Ghrm0ro6E3uYj5eS
Lp9BP0XJQUZiq58RvyRlMwMJENdvpG14ecvyk34afuoYwsCnhErEiwU8rb0rfJV5/ZVSO6gy9HNq
EoeWIzAA7S0ZDP181bDACv2kdKoRekhv4i/YkiSQyqvRfvpUmYZYL9UUCQupiPEaAXpboW0c10a8
lNSHDhRACYoAXsq9hZSMRcjC5xhs6JObNSyBKM+6kLuse+oBifDeKcpXGjmug4MFAtuegtyNgEHw
xC7hhrJP5oKkvPwpxfHc5hAFmBTBBQJJ4j5PsVOG4wpqjKsUBGfVhmt6g7Xqgr15YKO3qxc5fEIJ
b79NYlbpoEmNq9AxD863WLH7TUl+R/2pt72bYdd88ZZ4l67ddelB0e7CNgxi68c7c9iqOvHPC3pX
puZXL99b8+WjdsgR2yo1CcxAH0a5HHXXMN9HyFSi7wJ1Jda20LgK95JeLiT/UDlH6O1VjfIYWoeY
AjEnK/alV94B7y20AT5pfJDAHKHlIzeWffZb9ncGouSNSTdqyD0Vut4w/GuUa+g90t8pOr1oIu6X
6Daz6TfvWGuEnHUXUd6QbSK+L5k6KmA3rd0W6bx2cIHJkNVbgqlIhASJyO3zxKUNDUjVZvdgOwaz
M9MTWSMxAZpoduTsREfJMuEhHeqr7B1I9xOaLjLWmKP5n4WIV5YgsHRx8KjxU4hRTlN5xQ4iHQoY
usAsY6Boh1J+ZtJH49xwMBsAD+pbFnzUhLaaN3QGrbiBQ5zl6KO3uk3Lw12ON62ABkzUtM0lKbcZ
0hlii3Wm6vGV14hQnQX8kv/b07diEeWInkdIw4mIY+ix+H9RMzpEHDlw1KRowY+Tp+WHRzFvyPEL
wp/sD1Sr/QaQ36XjYQTTaveptipBmFWGzu862OoFUlm0Xcka9scxDoRLzppyK/yKsNcC0WbFNy8V
ERxKRGix9tCqTdOK3GQjWXYpH4iOkb9qYZM+q24S/8sU8SP+gWGdf5HYbrT0R24Kgjl7WNl7pohY
TYgA69aohOreqLOHQ4OM4z72AZEjquJVNnKTDOHeEQFcqLiW8YZVwUO1yEIfnmXtqDa8bhkpn3ub
EAigi8A4CMN0XH+Kxzx2+Z+XvcvyQzaymkNiELkIflydiHEX4KYWXikoYItttLNDCG7OFKAhcCDJ
SjALkfarNte0Z9GBwka0FGwWxT7MjoZ1wrhIVezdh5Vjnpl3JSuXhOfXYlkh/boKH5J2bDy0iT20
+qeerDIfcirECEXhNRENko4UCURO2Y8mnAugV5n9dOQgqXsgOS28B8Y1j9emui2ltzpHW7E1ULqQ
HGlv7RShj+aCK+NW5Myoo13R/Y7Mv2l0TDqU4BnrqPVVxRzS5WagJoi2MrFhacpXlWbEyHwkXH0W
JVodhClpW3o4Yi/xHpVZfqkKXCd12Bv0YNAuPc7IaFeZREoVFV/iIu/9W2XYx1qK/tqq/KS5hLvK
z/SFISnnaRKuI2bFNJP/NN05B+n0SGUCqCqFkAbwfDVCPxZIu4aLuCo21D0fFWs96vmrnz572iRt
flxtoJfLl44mWfJTbj7rlHi0oFvZ4DlB6e9yMu6jND1UTJKh3EKpKnf04vMWFz8xMf3VRklK7CrS
QvxvWUzvBibLkvQLb9r3gcplig2k1NcOZErb8cBVMYfmuGS1XqL/n6uhdjgEQ3vs5PZoOcrKL+xr
r6YyhEvL+esWaAO1QEI3gyG0i6/BMK0kRSdu1FnJMeOmNJxUuEgkGXbukExkLbvGXA7sWSJrs+es
qeTmx9YjqAbrYjmC22GXSOg/R/jmoBsb03xjhfhFCflDZh6AOpnFtVRJih3JojMHwhcHN8pJk7HG
VT6hc6F71rORXhEt6fnVqphggKGiGvXFYSx1/VpJ6RzUxm0vS4ckyPZFF1IcNq0TZIItwgfF596E
RRjTnu41h5cK6Y+aLttCW7XsnCUBr6HObpzH5ym1752D1aMzjXMx9YcgKlaGT7AvemQrURZDKWpz
Cha6Ca1hgvBROpjhVk95IpiwUnxvrGBO+p7gPhn84ehjCiJtc2+QISDHpdtYZIqS+yhojDxSLrVD
DBsdZdQTL2NeozAo9z2PBoMJAXoqnZblKsotjGfEEhFtT27xsrMJ0oK+mBSa64UIqKKLRuGmVPB8
291e0b8k+TURqFKIs+dHsQiwsaggqMnTqiE9QUw9JgqdCzBmUoK0JdLxw/sRY0mCbMWA1x/OUQBa
DrUUoTYMDNYklIGxDVFuQPuR2ghvoYMb69HRSd4L9qrRYXOmaGM4Sg36B4ohJ5N0GqK1GozOBoCq
CU08TujEGjKf03gRtWw4A/Gu0OpFqs9Vuils4sJG7myVccP5ctAulbSDKUgJewQK4s/R2bAK58Nj
2G+L1g1iZWZguOIE9mV2YzbNcFp6025MPsqpXvJBXWo23cRAXjcx6HY/egOmBEwSnWxr74W7DNcH
YCqT8gJpklbDrXN+WPgVBrGNBrfAWFsKHWAwl9TWMxF+dtOVoTuNHwUe35YOstBCZAc2gQwtlPqF
H6SrmnYHm28kweuR0AEw8wDKPNmO8NhZCBHGjU6Am5+6NdpOHSBESuU7iGLLsSi+3knk2lCFIJGB
b6GutnS+NrTz4sOFLLRJzvmgPTs6jHohv+QfWJiMKhF7qJC0JLQNQozRaDL6SN6xe4zMVC15eyP2
a67rLl/4veSqIXpbb1hmSPAmvAJWti4C6McaeI2lEmF2gUQhHJlKiAZS0bNnCoGpmChTQqA6Manx
KFXItdALkCCA5qHjO9eztUaoV+HFe71S3LQa2TZY4AAG3dJ8qwp4sPA3J/jYBMNQecJFupfRpIsJ
OjcXFZAOe3TNF8jhTnxhNV7Dhs2YTUSxgN2QmeY0ZzhIHQq06xYpdhYJxgHzMvqr5k9Pv2ysxCKd
olbBgyErxcQKf68kz6ojclbbkeF1I7m+ZhMmEIgRMfuWQpBiIHKl5xID0S5qRkMLHdgw1q5P3F7z
1aQ7iwC0AbyrhpuTubVzPqtGEIkmW+u+k2d21KCsiOaYsXA15bwpTYWK9rNTXoFPlmjK13zpbVpM
WSVrVx2whUyUA/TqLqneGxNXGDRC37x679kNRye4J86p0B65eqjDd6X8ILTCru5ScuDh11gvlYEp
xWBhAeZHmlCozIM1MQPsHw0rwcB/zodlW+tcGUgoBm/rdB701I/eEwPc/7aI1gSCKjAROXok3DOF
xQOEn/KS8aOk8XkoYfTVr8wGe0iUexER70rmCFaLRUSSgpdhNsgpJUC2kZMiPsjfItUCMtMwDwqJ
UqNF2PHILXrPCkR9Ib/da+rPlvmZooZOJs8V5g9HD9GVvAwSVf4C9da2CskWYG4BYCyJSQ0uxzD8
CmtQeyqhqDbI/voW8aSJ2kH5qDEaFASHKL9K/GeDShWf/3F0HsutI1kQ/SJEoGAL20cS9EY0EqUN
Qhbee3x9H/Ti9fT0RI8okqi6JvNkhgw0opm7q+kXLgWuANIhX5T4LCqYXu8hqurZhKddwwjsOuY9
UeXLWAPMlv7bTjhCy8/OeFjDnXeixwvCyhi0XKwQyBUuMnM3qC9+cU8J0gV+FO2JgBUWOUI8gWy9
STzKtyPjITVYp2xm44uIzx1ErX+t9lQF7b/iBiwEEz4j4Bc2fZyOQ62s1yZ6tlFfpKG3kGwCGqrQ
oIQfrRIiohRwxDCQqrwXOCobtgWmfPKPEPphfbI+U06ZIadqkWudL/3/UuwErR8mc50bu5WBq/vW
PqPfNe1iGTCK8yDZxknNXgli5PDhdTMaMPnXsAfWGCrQFCIYJhSRhTZ//JEkAi/fDHm5iavlnB9C
I2KzcUdWcWZUpcSEqZwMYthoM9INeW9Qo0Es/7NT+of+SM7NiISyd/MdPscpdWEzzxW79uDfVPJV
OV6s6OCHVwW8Hpr2dq/iXsTVY+Tb3IHb90iqnwncqwL2s2VMYYr7/CVPi48KW4rPS86dgT8KyboQ
RNiHEyEbMnVK6HKjdNpEqIPQVWh0T4kKSj9EoW489Khc6t3F8HJXF1fFeCikS+ral/DuVvol/HdW
5ZOV/X/01AFOcIuyHSlUge6pGT4L8z2rTq3twz8yCdqgPfzVOUHylzAj6u1PC04GiaTzY5mlv6r9
0Oyvethr3rkAPmPvM4QwQme6+JtUhTtqr3F8UKJtyftb+ys9lK6lo4kQfx3Db+8N1hlQ2Mrb816G
8sA0gbUdy5hmrzoHonjw3ddyX2G3TG/lfM2GnwZ936jfRfGepohs//idnfGQGzeekHF65lyz2fjd
I+RLyw9Av0l8Q2E4wcVUT4asCegmLVnb2sOjpg5IST+sdeMoWaQw828EJ+K7yvUT4WyvnIvaMqM6
euXVar+zclMOEoMvfUuIiY/Q+Gzi2mczVRYPLbB5Yh5Z/jaO4KD6m9lc5wpBqGhx3Rz7prhkcbq0
goMmrp15a5ihJHCLr51FutlOupp/irqrRvE+7qOSXu5EQjr/bim3PWiL6RIwH/G0my7fq0IsTO7U
JD5jaGOf6KjsAs8Vp1d1G4PvNP0U6YadZmtcU/TdNOvmdNaaLQ48XdurpIWIaO+pI6baddm+hSpi
x0MSX2S+s71rwOANql3v7StWld2pKF2jBr6wa82r3iKyVB+Tde/RL4jsBAW9omWUguFNfc4x7PDG
e+KtyXZ1cUzEezid1OFmcBC04YOvjOAYwP9cOr+aYx7EhJiNG3P+dXR60Tr76ljr2vGdoQkY9tD/
U7pXxvJiPIYRi9N/BVgESjJfP1gs6zAvskTxMRwyu+zzeyHuxAshgD1bERYkfIfTRQELOS8t7pbc
NgyDjEOC1zdyC4d1hXlgtz22z5SNfI/jh8521rtSN8ZrzzzzN1V8UZ27xShWmowoM050pAnJxawe
tnUKKphDL0G5TwNU/NthQhK5Aa4ng0uAfJHICEc/R6ZceipV+JpLjrW4jep3gJbf9y9W8gXYIeET
zVt0eWS5DAW1FqdndyMIu8h+E/ia5U/M9ZceAz9ctSgWZGAvhffqGZuuQoPilliWnE+l+hr9zyl6
syTeVOXgpBe6g+WaCiSAbVxxlub6T8FdI/FgDahp6hwtTx+tQrZbuf9pDuRDU+qRhoO2M09OY0BO
PR1ozPohEJ9x8Jp3b5b1KEYWMKsqW2EG8sZ90x205MNgO5+d/eBq8v9ByjYDBa09Gt1d5V6Jvjkc
a3Op+XgSFiFrKTB6zbkwjgxYaibFGAiRmSJI+ExRUErv6rBAq71rJKif4G5oN837UfkA8gffiDK9
Gi0f6F/BrAwRIx+9jkgXzG27MxCW+3xrL3LY+96nUe8KwXws/xj970Zdmz3j7+LYD6eIuJhuG0Vn
eMY08LLfkFGHuZoDPv6dn6b2UrdHXzto1ZMeW4XoGUVvCvxNyihD/+7a10hdl6gmWWs4+yRnQ7wN
tVe+q0nxXVdbZHmDJHM0/ZcjQSJYAicJqcYMT15DzDYCrJ14KXFOppzFHWxIcLaQ2hcWnOcUehij
0CVlYSH9RSQls6rf+QGbhwdFw6zwGJn7TKw52lrjtSADAP2imf5VrPFDMibpABcoUUDr8MoKsSMM
2Ve2qsW0C0Uqp4nsd3X3jg+imZhx7TxxYHjo4KqO/KfGjJsK+F/dYxXmzzQYyzZKF3TUZKpuZUvg
qP5rzIEK1DQ92r4Yfq0qZ5U9J6ptv8jsajJYKHZBdJ/bNF5sV33Rpfrw3CVj2Lkw6lCM2hV5GR7q
q0OW/Oo4kjrGvyHGQjO89+OT9i6n/IkuUfpCUFvmuWU5mx5Sn632QcY3I/ltBet99X0wvgvzu8z/
SgT92UL0pArugv7HiocFBte5P2yVnznzMKUP66qbob3BBaupQhSG+cEVwypj9A9dRbiJl5QsqWTr
yV3abL0alNlaEOhjA69aDxPZ8NcmvknJsPsZOKfktSJ3AaqiCuMOiR2VfPaXOLcWpW/xzS3KL9/7
1xwODqCamTELyfhSMBUJWSYeeLmW5QI1IITS4omjsPvHQxOUbzwDiX5WMGblryNzvWSjmZsxIxz1
HvoHGyY0NUq1q/ibkizd1cPAGlsfuY6pPypw44hwyUaHTManU+JIYEPDPuofGzzoGxopQeGav4ns
e8SAiHNitFGubE3yJVGnNQWwD2Wrj7goOBgTv2CNUnMh8MiMSOFD+7kxinFljBF6EOejS6c3x9Je
C7ViyMSyUps+pdfNrMMXySWgoXBu0+w08ic5Na8xU7fQNo6djm20l2CDol2t6zyyOWKOb68yqSDG
rRnDiHOGdJvKcm8N1AZFfvBQ0aeSLbEEpqcg+kYKMICqzJPqYtne5VC06aE17dmNtQrUzES/Y10i
20A5R74VfwT9XgQpoAk1bZPEGz2t90OvH3olxkP3b5KeO42FqzCkdOwIhCEqygBCSPAcPFoUGzMg
2gIcrWvTbNZpRwhFVRBfbYpl0V0hkG0mOzgJz3+pZfvSDBA4nJGW+9CkNx+odPfZONOpozhqAkAC
sbpqKU3bYtiV4YeKYiAdqWvhO7XaOguTY0oke5mhTTERDhPqZnVnj7Ne0Kyr3Q2DQGGfR3/YpIz2
mgCICFKrkaWODgMoaj7V/GWW74a4YGJS47JY+1eyRFS0e1yNcMDGtzjKcO5MhxYNhxgwTTYHZ3qE
ib+cMqKRchJ5yPOKjXGhFg2q5HFbx18drjBGNjGZElj9NnyUbp5gVPFma1z+7QNDph0tsK/EfybD
EDJBoVppyOv8dcwPSnNCaml0RyDqGImXhoawC3C90o2uQ36ZReSXSWtoUowVCB1tDdcysoqavJmu
BMpvr8hm5jzig2YWq1E3egPoCa+c2OESQNT03U1VsP+1CedObfVXTG5delWqaZ2HJJW1/kEX407W
7Q1/4pQPB+SZBzUZeaDEOcuaFxrgtUFKHc4aXKOQIgZy6uEn5NFVJduvlMpbMvY3pfkdZLjpbfMB
XteU41Xzk31X+BuDHK0GY2+T6IfSqO5KGf0qCXFX1izvrfuD87CH4rPsiem1+q+ozm6F4LtDXYrN
v5ftpVeGUy/EKbOmUxAjMeaUbAJi9tiEOdZsE9bH7xq+U0uy0azBV1cIHzJSkJIy+ayrgkOEtcVA
JAMFjbw5kMEGWnQkc51zFdDESpMlOaxlOwufTcnq6Ajo7JMJwUoo6QdJr5j7l30Y38dA/Ut0HfBX
3J1q528Q/a2TxktumJBou6VlTJue5O/M7JeOOpxxmKGKUKGN6QZCPMqLjheddiY7BVTQORJQM4yX
Ht/p3lLAz9rvKB5w8qSfuncALsN2y5wlMAZkzNohuknAK1HetLC8EWoDE1o/pH55ax3MZ6mhPfMx
7vbaGeo+t2mZP/1+qrBRfw/K+DP0BKMgUNyWYOcOXJkOU3mH8WHStv+qci43EOkkOeFsZSzDg+dN
DztMyW4YwxcCEBE2Kca/nFTfoMER13OCZiUBuzr7VoEth0iaNRyam1FtIqqXxVSwqjHMaldET52Q
KgdhPeAB8lrCjdSCjTF5O11W22qE3AttBclnU0R7jZa2TVB9oT9JJet2me6mwCTdqIfWZ2ws6BSO
euxIm/J03HcwSArWI6ireIfWsg63eR8tpwKnfVO9qCPG8SgAfOIvcJZsbb0/WD6sfFVZeoH1HgLl
Srx0EfY8Z2Tfqn29rqyWyEwcwnVHFxYdQhq2Mcx3YHWuggB3vvyrycaSbAhkqPfSaDdji/WpVXci
ehs6vtyiEtepHd7VoCbng1Y7Cs6qEN8lIt1sLz0PZSEQ4XJYlUm7naUAjOVb3jTmjmSvAZAf4k/L
Z7lusO+IqotfVLsunL4nEhJ4xi+OYW2HlruSFJTe4oY2imXWddiV8MajhhHpdKwVPm9zOhiBujd9
bd/a0D1C6PoUCDbbfSP66KFdJTCWUmQqwUiNbUH66Q9tEZ3KKNz1ICcHgeQWNALWQa8YjwPDxsBs
NvrYuooPrcnM1xGEgLRxTnQ1+LO2vlKe5v/aAUrtiogU4Z4VR3gyW+/csJOvhmmVSIUh37CtoxqN
ULObWAFKpp4lKHwi412gSkSRCmvRgNpPfHHRKsA65yDfJYHr6Sfik/lrYGzhP3TtRctpo5mzNCey
QCuwR2H4XQzo88Cdj85Prb9VcxuZfubK2vaehfqwzRe8NSK4D6FgCAzQwjtUzL+r8itkHOXHHUN2
BlvWe1NZy4ThwXgJOMcCWJOlUBY2pA4nEHBWWWBCysIGrAocFM4F/2zr7HoOdj/8aPXLDK83PWYo
6s7A5dVlr/Nk03euDv2CDlpjqC9dM78gg8loSfJqXYE/sz99DtuG2TkbdhrsoCXnEJaJHr40uMeo
ipoRffuR9Cw8+dRBh4DgCR9wtlGCII7dWvngh5C9ELzK7F5w8RT4bW1idpuFwyVp1A5i8kM6vtjl
qlU3E+0slW9DwrZRvcZiw8dRJzvFOwv/szL+NB15+d02PkvjZun0rtB7VZS7+k0Lf/i+pz7E648U
rKVvv8F0w3c01WjGDm44k+SOOVDCMgiXIPrbgWkZs3nLRTaOCUZlRRzHpwGVlxlAH2dQkGFgUGzS
WNqC3D8ecEf5Z7VwCfGjNFA4GhvaOtbsnlTdKXlGFhOkP34RRkCOwjh2pz060JEa15g8Ksk9Z3Ys
OwwhIb64HmRzPfujnzVhoxoFEpd1Oc/amAqb05cOCLNgokZkj0GMjyI/7BgxGvui1Efi5FWLrygY
OJbjZZBbq4Qgnor1nKUkZFQ7K+8y6CzkYmcTji1mPDThvLnoSklc4ClinzM02dr0EjdqZuds5VrM
r2VHvzBukX6QiMaCmGyOGAev7j1BLZP6ABI2A1Ls78AmD0zYvUhHi9QsfIsADWzvzrWXv0HKpaiy
DYO8YzBKNv2BpdODtz9yQ8RtLfFZ+UYkL4r28KKUHcVnGv2q2lO0NBQXb9iSreu4EUeFtE6R/ChM
4ED+tzFeZHrGd8IKkUJ+KqASh18z2k3D0tYeh/aSsYMZWV/932/Tycn03Q//9eI1A/Y30S11cBCS
8jXzcX0/KaNS+eOrb5YGT+QRc1SLW9uxhWnw9FspLRJS8/7Vsg82H0Pg1XtL+Uka4oRfg/hlom0m
KGPSHzwdUu4D5SWc7n5DFVB/JNpnzNLBn55+jv0VTjVbfU6aRWSZCy5UZuZsnpUnYVCI0W9BirtJ
gRLyHFjKSoR9PI7OZ5ur7hQLPFz3Cp1MlfwOpLN0gkM3/DNTk8Ufq+9Rwci5UAyCqpiRFskdHXyD
4sW0PqKElzb5QDTJs2Io2/7GNoR7pB2sM7G7IKZfhk2yZIfn5pZzHZtkPX+V2qBczQyyRqx8ao15
9FbLYmP6aBgHCF+iIw8WEmqM+hRhrLaatGDFVAmzTICNB/uflq2cQts6CqmD6HkHiytVtMvR9HYB
0yavN/ZDXKws9qmFAtCMHFTLYSRp9G7EFdxDxDWigSQQ/lk92/B3olSPvd+/DGzjEpOHBfNzSoLn
EMRbembSi8hy6iQr65sfcV5Oxik0io1AvqF4qOYpMWwRuFJNXV41meOZm1fUyn25ziJrNckE4Yt4
L0JYJ+VAcDjkO7kee/PkV3i18oANyCyAYCXjP3yoFjJGqMfYt0f9QXmwLPxo1ZQ3M4hJZSTVLkBz
E7rBxJYPu7JnorBD4JvQQKuqAm0wdjV+hWjgCde9fZmdQ5kdsECDHCkV15qcV/7VHronoaJ4Tq3F
pKIK0OCCaBCxyhj2NTFXkEJMAyocIIQUINOkoQceOICRRyYsjPKeVRsWnCJZwS1a1HDBzHn03JTL
nBKH2ixoDgMJMFHWn5pwWqWoPLII8p3P9r8Ty74ZV33v7RQmQGhzBXCpip839PYmBOFpJu1ajjZQ
T1bsunpumaVNXrpyFhX5JYZnrBQ5rkaHfHW6bAtIJQ3Oyiz6zdhje0GR0Tih24GOVJG6hraGeGnC
hXO0LJTr7L5zUG9+I9clkyBGFqN8RCLapaXc0Je0ar60W6LfFPtZ185SZTBJnc4fgir4mkSbYap3
gST/czEpB4uGzqKsilk+jsxAHMA/KrWkT3D6b88kyEBx0s8W5T8lflMLpk7xsOzxxcY2+yGMik6I
Ha77KmHSFGfItJIdnG4t8nlFHbcIi9nvEtEWxE+7JKD4I2S5P+IUtduz0b5ZbIlyb1tb19j8NpSP
jp4/VqlmxEsV3yK8u5jz96aIXf0l8I9+HrMlnDpeU30qTOUeRtWW+Uy+ikmizurwOLeGRTEtHfw6
AyEp+VUHKNO5SXTuQCok4bs23CvxZSdHvfs1s80QvqmKG+l3SYJnto7VS1V9p3I7j93HvN+qdHK6
coj6JQhzT7x6EIPLF7ONVynJKqL8jtmZhQ2CO/nZisNsOvLBpaMAVeVX1qMIvzpsNExUhp4xS078
RdPmK8cmdP090M1FzygvZjfXm9/q7M3EwOQaabsLFXxzIQXlq6M+akUs+A+A97AizLXhoFnClmC+
lBkexHRvCbIXUMfRBlrQJylJLIFDUK0JLyIpvCLCmC3Y/GPSFPOEPbKedGgw5on3JgzRn+sdOes3
3bmMEYx9issG2DcORDYQSLFUK/1p2Y0Lvd42HKFKbLKaD92EbWSH10g51QKNX9/s/IoUlgi2ge8z
wIW7Dysyh4xRac2ywr9nDKzDrEfGfVg7Lfv3ei2yaT04+qofVLSpg1sU9U3RPzyOaZvBK5jy0OkX
uhOh/qrXTqm7neUtdS90RWMsu1i6XVGiyf7QR9oSuDiOc6rDh6cF/ybnkuQ2Un0byufgVngPVOlx
qOr4HpLvpsXwFvPyWeUNNXUgaHWjJ8yHWOrknMfGhdGwOia84XOpgd2DjL3eITgFFXGJjJRNLrhJ
WPVkk9BYZ+hc0mBcpx5De/89Q+4UIavwjTcNrTAqq5L0s6nMN2PjgEcxV0MMnwm1RTiR7zgOBLYj
vsfsWpRkm5GoQU5vqiHayjCss7nKWcM7HI+dymS6QYXyN1CB9qQezedJBLd6YPeL/21es1fdyC38
2rAhyiRrFnNa1aO3GIqa2D+MlLy4BrNFS8ZkwtY5RNGi7bWER5nyWlkEGv+Aq45WdB2Hr0WE+g0j
B+Vdo+y7DpzQT8GGLNcw3qR/WkPpLd6ntiU8yV+iNJsHqoXbVfY/gw58GoiuU8JNYU8r7ixygQ4N
3G6LpNHCbw9VL/eyxmKhteuQ4IwxBR1qFILlBnuY5NDFAUlQbcclMJ1Bzr0jBUmZOpujtstFdtTs
+hzywumIq4hezzbrS2IYn2NaHgugYJM4GwI2jM2j8U8r8UXMF72ZKO7Ucs3UjEqq4ZT07bpoyVVK
xMl3glvZidfZeaSHiBy1KNzLhIdCLbCFEFGvneYnQETaphvVH/K7j17ugzOTm0odedAaGF8WmLXw
ZAmod3m56yfrMhlHzwm+pji/eQymUqV+Y17H5DmHxN+AlPDaH5CNQVPfktxAQQFwjp+qiPF7Hgy2
TXuKHfhK0cwLqE4+8dXJw2mBbDnolpNH6kQrG1tUHA2vbV6DOaFa6Z8J0JZaMbbJyI4cRRSyKsyF
8ejmfn3WggKRelLveYAOnbDQmRicaUiSTfEuEGLMNgOleldtdldmD+l22osi3jJIRYGFaN2pLqFF
r2lyg41VdaxoRMOILDsreXZGhTjD139qWbqm778Zvvnqif7qsYtz1DsBANeEN2lUQG05zNP+hWvN
4lyRNI8EvH73aBoagylZYu3NER9YFK/ViledVydTzN8Dys5M3HMHMYwYH45CnMug0TYVYfJmT9Fa
GlTGlvHX+/lWTUpX9KFb9d51yO1XfuwtNvyTjiLKLxEL9mg3lQRWXUqxb1n92XGw6bWU8my8Xqqw
5tRB9etjOKwKyItIuQP9O6hJDqvIDbKVQ5FIVxYvMPyXkjyImIctYs9Zl/XBhopFpz5vzYqrj3p8
ZIumtyVe4qs+DZcpwiqGnU+pUJHPeNOAMHkERAzjowTYCSvKjhtOaOEx76YnUjjq8/HINx9t4lPF
7pww3mRtuRpJkW9NmrnJvsUIKFQtAucaH/FRuxKgopXdUj9d4yxX/PHZIFKIAsNF48qil1x5r7pP
jPFbn+hLTTuMsXM0GyZxLVPifO9NBIb3MEyhK1pgRa0B4Y/OsVjqXxPNnMCc5fXqX6UmK9Gbm6jT
92OsPxJfdc3W3BYFW08yWgH9ozxw09C/i6Y5oYP483NjqQfNtoEbb/dux9etI0IdRnvSBNsSpUiA
NisiXSzWEncym6+gkW5vX5H4LbsyOVXUNmF+GJ2MBRELD6ayMMu3Nlau0fQZh6aXvCOboPQe45Ap
SwqSc28dhCOIjA8B/wiaNqZXqtVSMpMljS5aH9KTjOqXId8QIwtHcvCUU5oBCdURpHxJOWx0nt8p
xWkIfCNkayyJxo257LMJicskDmWPLa5VEfKae3zYb2Zr/w1/NsGmmmQeZRzZjAroF0z4FoY8V711
HWf7ZmP+ztM1Lfb2GvuFMigv5WQfVE895eqIFXNcNwMgLotk7Ly7zOKBkq6qVyaY0NlFZtD1MpBU
hlRc3ao3oqgvfg+UAXO2cJLGpRn5VwMMEL4HpNCGyqi7DWgCMXZ7cMKtPS07Q77lFVZQj/1NHtcL
ZhIo36aVPGUZsmtJvepjTsC3Ehvoopri5qBUC1PUBmgL9afZVe5A5gG3Feu+yFrEst117KBh2Isx
BlvjEHqOiyN22Ii33rUt6SKitl+W6XgYWAmR+P5ZNuTE1XuZpRvTqQ/60G0THTozM8vOjA5VgDSz
JcxdHssBj95BBOiTMvZXvUlATrFtFKi+XDpKiOrHYo7faAvy1FN8fTmXIJkHBeuCpm1O3muCYDEa
v9sidYvRWYCS04dmk065G6OdGkODqCsJW0AHM6EtuspyVbVzC/DruckHn7Lr8uq1aiB+yYdlCoE/
HdY0k9ua1N2GGb9FzHdNR44P81ASTKXSlZUYFvL43QadWGMAAmMqP0oJxf2pRDmdFNoIgSLZD5Z8
xG6YWEz/0qU3GydR/JV1A27hfSCbwVsSPe/g12ug1I5gxuequ2CwSXJUTyNqMlUwZ+ICrrqQOYk+
S9YQYZefTYUqC/lWSFOrk86ahTg2CtiOE2MwNvMhBltBc5SSXz0FOKi7yH2zdbg6Khd248C8KbEO
Il9FJEnNQGTKd1cdMhbdMvgYo696enbziCgFY2hh9IHnx6/5mSntMqfI5erCpZezb8xdqWPrtPYq
a6iwksxnGLirJursuxYGG0W8aBZJfVXYQNOmQAx0QcpOq5H7nM5hg0Q05O2ED8GhAxMGrK9CKbpt
VuPoc0JkQGYLxNqCtT/kT7uSwdLQqdeDt3SyvvSoeU9AwiyFGi7tCcNvo5X8/Mj/0LWI0isT57Ai
48eWMYpSCf+kV3i1gI+0GDFHbWgvVgnkLJUMa3JAcyW/Qh6blIE2guxMjSHRpMVJlM2lhgTplyGi
3Taz3aY5KB5XmGYMcmGnqDwVAlW7ad6qJHzJAgNeyhTKws2IH9EToW1CcCdOWXCqCUTfMkaHGRlZ
xL6YsnMwRbCxuHxIQ6WYhPDr+TFxi0irBqu3GW3Hy9r26kOOuVCzDZI7sTIrtvFV9jao1oEgRy+5
C5vMCiVuv4H2LbvEcmOhraSGWZkB00LSIGQhsgHrx+pmOEgYHniSZgqyBdC28DZaAI+L+hdrM5n0
0kEMG340dnaOC+UeGyagHZ+ePz8EfXOIzHKT9AVVtIWQoJ7Gg8S/FSTdljdWuFFKzWMMF9nYtyjz
IHRoXgeKLro5QfBii3QVp3j1J0unVW9U1iWIA/D8A5pECNgryBmEJCxumNGjBA+EFvwQP7S3Pp5m
TeDYKBt5TGNwWA0oe5XAjV5jbK2ZAarA+S9ZFrEytQEU+AN3iIqo14zkrmpZqwbFTRvMP916IZED
OKNiEv3jXyYV7nhkvXXE2GoWdH9eeXRrtBQe0/A5pEQmsEnO15kBGU0P+JL45V2PCmwo5rA2Eh4u
ve73it3payfbh02U7tPWW0ubMXJq02P5idpvhtQ/lAXolTD0kI0vJffmYvDhfEYqUPwsIRBsShJX
jAGgj1AH/O51q6bCpyiZVC/00WjXFU9ROScemdWX39rxyg+mWYOebmJzptdAfxy0aVqOEx5Na1Y5
kcsl2rB3m0wZVrIYfvoy/W40IjksUdOiM8XXGNOr0aMi9XubTJJArkT/9cBSlhbL6tZjZ6vX6U4t
EYnZzA9LWR5FXLJUb6HhhjGArthuoIXhpJAsBBb6KyX0j9/kOFjiCXmD+Mx6JNp9sYwyZm+Vb37X
RdGvKpCQqsnb1MLX6iGViInMxZR4ijpNNLg3MdpRh/27Fb3jTr5PdqthVE/pnwhCUyfW3KPw3k2E
APnkf1cpitZYJ6kuQrztpOmz6CJro4feIctZpFnAs8oR8GJlWxuPFcuyy2jodMO4qRDm2PWtBdmi
hQ1YnzHatCka9RflxpTcywnh0OiDXxzCSacenk6yZ6ZTdz3uWkEtRKRQGn6aCYzW3rt3GszcgPWm
yBFZdsJfDQGhHgrPvdFYX5HW7aOKJIJsMolSxDihlX+95/2NgnnAQF0QFojnypi2FOVA5oewku1T
Tau1tFXk+I764THtGQYkPZGmLY1xVlNrGJdD3dmVOrhzodjvDty8DiJNbdxiSTOhm94vZ03KhcWg
or6aeE1EN/4IvVRAmxAvCDVLs0FFcIElnjqxEUmoSZxHX/NkZMNHZGEzjiZyYYVhH/PiHjOesqJO
IPnm4zBsxn/KOqcq/idta6HnPiB+lWhhpSJkTSiZd/CxqekQ5eTMYpvylJVP0j87p1yZwKy8VKFh
Qzvd+hqVTd7gve0KNBV1SbVwdeJ8bxuArmtiuKM4BGXToZ71chstUu8OmcFCc4wAT0z6YZDQLbQi
OJvGe6iDA/A8kKPerOuWxEZASIhAUQuDd6OEgGHbw7XRi4NuaOqynAgzZbtV21BsNFbAkqY/Sco3
1rTnVOZAgT1lq4HUdlpjn/OOc3Iyc6oT79bx5YH5CZVV0XFwmHW5nOzl4FHBWwr7syw8aooxEany
Uv7/TpRGtNIqfRe3zI3qirC0tkHkYSqXElldQtnF/BTPQpti7xrobWxptuhBryUzhgTxDBa2lqAX
E+9hX+J9nyuhuDFfnRpxp9NthV/gO0X+XvlMvUTVXBOB2afWKFbSaoLJBK4H0ZUw8ncj8NmiDT6m
ujikjaqgfhE6NE7NVg9rfZkpnOwlrjpz9EjEZvSiZEhvevkR1YgUBzVjVW8aJRqQYzcRCKJJh7G8
AnEOCbLf4UJUoXXP7yMh9EsLFVhtVdcavQ+cJTZLhpM/M69iC6YzoAsula3+shy4yaoiYNFxifZF
vO/0KXpQXHSWxeluC5SDnu1vQjY5eU0OWZwS7RBW7Y7nErNigCGtnok6gwYFAy7gGGWomztHLlEA
PBK1OYjGBFtEJAhn9c5A/Euz9sx4TNmOxYsgJOujqNVqparEDDfhj9mRWjBqJT0fOF62b+WiYl5c
KuaGJ45N2cBX3RvAkHfs/ZPIZ+2AoUnLlVUe2/zvhkDDh+6tHIkzcqpvZLVMVms4jjGk3CCPXzuN
Ka1i4TE06Z9s30PSy2yo4/FhRnM1kixZdphfKcDzRd9jLHKi1mcbIW5gRHM7VBdm5SQEFDNXzMim
RbGIkjpiUF9qBfGWwgEgMXUrPIajl6rLpv0xM48i0OieJqdUWcOxadnzmJVxyxD5d3oGqHzsrNXY
5LAQ5Is/2HPA+ARtoGNbnSDZCGr1GelURoboY4TQKPNaFLXU3dNKy5onxrnYiKA+WP6LXtQGBxny
pTiw91bL9tdjNdZOcbXgS4opuztFKiNtzTTxbWvmf+ydx5LcyJamX6WM68FtKIcDbV13kaEzInUm
U2xgqQiHFg799POBVdNNsu9wZvazKStaREYgINzP+c8vsNnKzolhQGzIQKs39MVoi49wZv7Qi09j
0ibz1hH0PwMmcz2xr7JDPuAg3+r3yoCgMgeLxz6dSmc+QX6dmQOKINsZnv9IwYBrXMyd6OaE5Rrx
g5VOAeAedKapCi7j5iYz6yUDBGMo1aEbGvrxvsJ7wE2ZdKMiJ3bITubV7dymGZrPEBmhC41WxOpB
+E609xwwy7gPvF2iM4ZaPRqIoHYPIVvqycA1LsuTZ6cQ11NjEnddfyjNlmmkNp/RvsVlJbjTZlxH
4oeqsKZTU1xHZcjVMMFpuhFvNenjKEXL2kcl4io7IiITmYQZMxCZixg8ECvMsYyI9cVXwJpqlgNi
M/0ZgC3Vx8F2H3SYY8Tjou2NC7NYakXuGybwSacr9IsjmvSpfJHJEsKYM2ew0VDguAucbka3jl09
MneZPMo5I8GHp28EgGJ4k/lOiGrAurdD8M46HS9V7xMrEzruph/Si7Rpga38+MpOR7RY1F1RzNwh
azTmGV1HEAz4dGW+kEURr0rPrnguR1RVQ/OBeBF27IzUyAydTSpVex5m3k3Vtq9ln4K0wd7baWgN
fefRlY3etZRQiIeyRBZFGxJkvrULOyo4E7StYlF3SzJ82yRasA2D8NXWX7ZRjO/GIP4qOvUhnXba
ms1pTpEIdRTKZx4DZjocjKZawRMJGJB3NJNNe2HM1dVoSNStTuqv7YRAthB3EU2HmIQ5GNGAqMnR
IAxpAAd3OveclsQeKwBv8c2r1KSAdyL8Vgsa6CaDHYk4MIwLRntRtycNZ506Bk4uFn1vZxOrPCSr
Cpr2yhqdt9HpGJMiNAhm2kwjcTaV7s+xa3+1VYDQumEElRYB+DAbCtIh16H9bBcqXEP2gBtVJuaB
3n3owu+OlX/max9JYDXna9vYFHJ66tWbUefPhVE/twlgQRigZClj/eSrCHFby+WPtPtgifukwN0b
t1fiAiXr0dBurNT+NlO68hizIyRGs1KknbYjHoZp6wRQafJdFpf7XGucDlEZIP0sDTRwZmBtJ7Kk
kTyeaYX7RnhRDQ2+rXhzLq8PJWUiNENCO07DEozXuiDlKcS8NdbSYYCbr66MQ7IwLdTCTVYhah2x
1NczqHK1CNw7rV+IXH+XcJjM2T9afbYeOtHAV6MYAV5Zdz0Rln5JhTwN1t0YMSAnxR3s4N0VvoW5
FkeXB29ePhJLOBFKqWIoQACS+GIQbRsvJS84IkMmcgekdaV95wUm5Vs113ee2W0T8KVVNtwYTr+w
IzXWgOVjMWJhoJhr6WiGNpAtfeCIQNqxyOtu8UyJ212HcQPsEj1gN5knKEm8YRtEeHlMsUFseMcA
VmK11NknktwGLCrrhNZP9bTQtmJcrJMWtzULqol7sJNKokQp8k1hcHplgq459d29ZbCLDIM9kj4b
7f3Oh3BtOuikfH87VyjjIH09jXnxpkrwprlhSAJl8tEvNZIzd2eMCWGffsDIA8wxLsL99/e1cbQh
5vm2zM17J7LvmWC8I1A/doLK2nZoC/Pie5e0V6rgNDOL7Jd8dxuPSjP5FnXela7vEoACDGq4yaa5
f6qN+bNwYMWYSBTD9GEc6H3cpn0oHRTdBWWZnpkFpTd27ZIOmL2UJDv6dbkOZjwBChCCLhdwSgKx
a3GUzfn0M2/5ZsfAHcpkN5mYhhCOMQMWLU4rabquLIP+1h52vkHMgOMgwUsCOAemyWrFX4FXvWnl
vuewWeNYPak8wLn2TgzoOF0v89aBgHZXxqgnK2iGbFwMfxl2shQ0nR+ta6VfPORlhUI/XDvQMpXX
vw+V8aCDRO3Kxy5MRrLXTmgBXj0102JqTFpqxgaqBIKK1ICnYpB+kuJhL6wZO6b3AUP/Ss+6TyFA
QnFKXcq/Vdch7cRA4+j2fbTB4BVbIOkSEG+WJPeekBN+9q26iV3zvE07xN0UMKXArcDutIsSGdJQ
OgbRJvfYWtSm9Ui9lIgRqjDY1wGNSzX4+UYINm653FKtuEe3e2WHg17nPdcs8NsHp4dANst30xA2
0y0cx1mrxPTSRmhJBXK9VdTylew+GVZQ+aWT0lxOnZUf66F9yoOHPHLP06JYZfDUJi9htxszYEBE
4SUz0Kwop81c04lnY/Wta+STFe2b0LnmiI5phEBx9CC24VAMfh1vy2mk9OiAaIbU+nRIIw1b5ntz
UJ7HwbSgkNihGb3cOxJyVDrgmj5TDHZONK5lSJHs9BTbKgqZR43rGl9TV3pPzeDipuq45ZodaWS8
bzPHZOtirseaq/tp5XBI4MNRtCGK/l6YgJjMOh8i3HyIQpmYcyxMPpE9tT7gSDOWA/PpJljlfcwd
307GuqZnnysrhL4wfNgGa10T0QyN87T3KiwfG8nd1lV0/q7HiLNTR5FRe4yxX59FZlbx65cKzNpW
yvhqBtSBhapoZSxn34phcemA1REST8NoJlmBLKNctspvcwOZI88tmnmh770UOhGEgX05OhcBizqK
Sc5MHXLmPCdD6pdvZuJbsBAdcOisfIDzDBufHES0rmN/V+GBOVYopzKxHXFzcJR5XbgQxavQwC9p
JKyya/FJqfCSrUxmL62YNmNDWiy1oBUXG6mqEGLhS6YfZkHZn6YOijkb0wMHySpqUJ41wQy1yDHV
17hoFE0JYYFnunLLc2sk5LmN4B4ZWh5orddRzu2YuWAhQ4JfkYpAjIaWaRFQHJqIxfIt8iEwFtPw
1belPK9o9mUCPg1EnswwXT2k9LorkgvdG7ct69guHetXp2bcZkk+V3hdeRwZ5+vE4XqZJRWrNd1F
siwPwSiPdVcuBOurojTlecwAcyVK6zgp1qpKRc2e+nBvNGRCRwUgrxkatAqkQGUR7rRicuV21ixf
TjY+BybcVk/W6iwofR8AHxkaxN+NSHg8Yhu347LDu2PgzmTkZV7hd5CsxwLBWRMQYVEOH3NFqdeG
9XVnIGpKGWuWPlmPJXEzRQofL+5afe524saf+vKugIzGEL9jhHVJr4OzvokdcqhQebQ7VvxpYxaE
is3VM9gWZZbjg9lQok8zMk8zQ8/Ihk90YXMG44YrWt0BQ/n0s/6zCK1LMfFXSlg0yo1clZAUVshn
9kCSKFq3vSI0YzTrDloJYNFcjfC4BKmWKQ36qNTeFh4GfZb5rJVjwCzozuew+SwW7kJykAmdZpFh
9SvjxahzoEpyzsLSppqZQlwJqn4T8lQ66SH1+Ldv4yWOJ0ezgc/P+kWWaJ26jxZMzc7gMTNjMTGv
7b6B58xwuLB9ZKktIEUH+aklW9cfrG1elfs2dz7mciYWMGeFD4xNlMpbMyfFxR0Xq0Zlvg8tRknl
4FwMFnRfq/gMo2pYjSP+yA6iQxujR2HFDH4myLCKjri2yoys22pXCR9qbKoZehbxMcMGBBtlFDWV
lPdClPUudcc1PiXRXlMhQxgJvqU8aZs5enaSpthHfbocMm0yrdZNFTmMRgc32ZWtQz44AQ9Quwx7
rVVOTq1j5HvHg+xWt2O2qjBg84GNSfalVJ78d4RVRW/hmuNn79xVWITNPWt/Ma+myMV8XiCCi+j2
rGGAca9zHnrN4tJoGPw82UQB9eg9RhpmQ4wwbWlW8LCG4xbmWHekoClnfkMN4xQTgQAq1ci+q22Y
ti9mR28U9+rrrPpmHxPLJcBOtASkjcPqIkdHp2postEMrWCapmE11CTmpMZ9NoLe+Lp29uw9zAOt
YhMRHd7kyXwRuxaq+Wg+x+9lg5qCXNQieE/8r2ONA7Vnwt2oovQ6ivv7fPJxsSptxi+weQvJujQX
Cz0zy18rq7noYyYyVs5tU9sJdijFjcrgtNvBIqVXzkPrJbvRmb52hfeeW/RLYQoj0x2Z2ePF1BFW
MyTcmMxA8hnbOsEwV0EZgP30zQxxSs8dElgklI4gGBepXRevEwZ1uyh4ZslsVxatF1IawKmuSFeB
3zyLkf3bESz12vKeVGtax1rCx7M1jPnYfmWv2o4uBp7CxUMgVRVcKihzmaGe64jKK+23jq/LdRms
BwF90qONLRsKbcJxfXayYCD+RuG+FWGuaDTMC5SPefuyt6CI2bqM8UlCPcZZN+1nurAV7z6IAhJm
znqCt4f4Bg0x6zFiGQqY4GMLf3l6qL2w2yU8q2d+Vx9SEYIFBnS/qCWvC+k9WJnXbsScMnNU7kZF
+MZ0BuGrEuJ6G83JJsCfY1Qh9o+ey3Qv6m7TDBYqEoyxnHDFlB+jAwSrg3LbCEQbUxTej0qQtJSx
0bid+qxsLcArjfMhComhTxDIEGuompDdegL8SEeiN20qa9zqaeWaDtgxuLVz2tKwzTj7CqZP7031
rh5PYSAHdnQTC3zXJ4gt9zddvUzxmizcTTPA2VSgqfDTvN6H5qYvp4spQNNXFu7Bs7vhgNHJVW9+
beeCFPS+gIhfsoEgxgICkOUWqyBR8UQ1BHVqwqmwPHgfMbCts/obA8Zk40TGXgw2HsAB2Cr9kLun
d0CZDVgcx+JGapwXKkQA6OvhU05Xyq29c1iU/WGems8E1gdeppmxngZ6O2U9gMA2MCxbVgRq4b4V
ZBma63CKSbzw1KYaWvjr5BA7hgx5T3Y9l22/jWF2S4yb2oDzCXmMSIuh2DjKesxVVWyYOhrSCwjy
07cjEWsahxlSMUjGlrBQ56z9jKl6zi3Z3xikdKybLHhKw/At0k1yclqyIiKpwkNsVDigQJTLXALR
0NPB4itZ4ZUN9ulZ0XbOSqChngZdZ+9wF7AntW3sG9yx3nt+8JEO3iHhcWRd0lcDWTWdmWHnacCj
Z8Qh111wzF2+w/bFUfm4mogpdpgwSkyPDBP7t7kxNipP7/3Jxqx+wpK6VO9ND62vSHtsx3jaM1ME
mIiPB685KneIrscZdfZMNQsRL2OfIicoSpk3Ryhh8rK4cgczX48K4DJED3DejC36QXYwGyQLKd+E
aQLstQGPhJ3sMfVuK3cv/T5fCxhcmYv/g22HmA4VgNRgE57EpdWrGkSlDERRRKXPnkUR4Xb2sPak
HrdOXj417/Ec7CIHDYtGpdv31Safbucgjjc+xPK1zdn0UzwVopi8uKiI13MFfYkN+ZXn/pXgsJSq
evycXJf8JgN90Mx8ObCM6qQMilQDR4iUAVBqz5dFI9fte5MJZys8fe8mxWlG3zl3jNaRMzEfJFnM
fbOQiW58neLKbYy303zha/rFsp4xv8sgM43wrS0MGMvIcu4CunpXEeogEnFKOxrM2B0uWgNHXGeh
ZE8CGjVtZUvGM7ViB6UNCFPaq8U3xLA/8gXZRqiHzU72lqAGh+yAHR0b/8I8himq4GYGLShMkUC/
0p7j7ek0VIC6K9D1fM4qv08kI1XwURAxUdxo27moZ4fyc4CJsfQwGQxMJHK08mVtz2uFl6prjddo
r55dIUvWQIW2XFQ43zVwBge83QNOTKn7Qx5aE8/0ddZBeZ8NBDRt6OKbGkJTbzEzXWhiZtKEmAWO
2zr1Wgik6hyOK3bOYQmgbvmoBoYGu3cY3EFEWI8L5b0LOW+5lRYo5Rs8QxML60WcBFPB8gBjjjCa
uNTbpGH5GGYNMuHnLBch8090dlungT9V1yCeraIQxZsW4idtdDUO5AfCEpNWE+2mqn1IaxyakHv2
67zh/wZtPzTMTZTWxaaXxaWBYdy6STY1FLU1tOoYsgXbURzk+mSqLfnD0anHXZqVq4HR2OGS1gDt
GPGuilh9Ai8f9olqr9xeskwVHsxJz78PoxwSews00tXYtkzNeEptOe89k+EuSmTj7Msf//bP//i3
9/Hfo8/yuswYNBb6n//Bv98REzZxBO3w53/+c7+53Xz/i/98xy9v2H2Wl6/5p/7tmy7utve/vmE5
jP/8UL7278Nav7avP/1jwxbSTjfdJ75Vn7rL2u8HwA9Y3vl/++Ifn98/5X6qPv/88r60FcunRXFZ
fPn7pcPHn18c+f0E/XV+lo//+7XlB/75ZdmGPuNf3//5qts/v1iW+IcjApcC0xGW8Gzx5Y/h869X
3H+Y0pKm72EXGAS2/eUPdrlW/flF/MN0hWsGvOBaNtmu/pc/dNktL/E3iAf8AN0QIzg+0Pnyv372
T9ftv67jH0UHsy0uWs3ReF/+qP66vMvP4nsJBrMBtTBetH3Hd11ef3+9jYtoeff/mCvDVIxQkOjK
V3LWt5E1veUy89gBAjKsPEKXzQRPCNAPW2bHkSbN7ALivrMQuxJVAI9Wl1OQvPxw/v4+zh+P618e
VuAHtucwDeYk/HxYeabgcYRxfjB0cQyc4uh4+REqPaMq2KW//y5hcjZ/OQm277m25wWO5HyYwc/f
VhntGCkRGPsoMPFGYqJqtbDk6rZxQGJRToDEraupytkrCA/Z2JU+sPbiWFoG06aPiuoyp6kE1sQn
PB6vRRKrYx2QpKxFij7cDCgvUlTIZTqxLsyYc3OGHQeeXOL3IMh8WV80EGDxJu2GWCN2TyDU6ug2
GulzHV/EuLYlmNOHrnvj9sOll53Xo1MfBulopLfLBN9+L7qRcLoRw/fYDciH4xMtM7wRkcQlFGPN
BmvBIm2fR9/bt+UlmkN3n0XtCSc6lIiYJjCTQAkF9ZK8U43xRGTVx9LCfyWZx/NCTQrE1q6uhxlD
PQwUnG05NOsoG2ZQX9Ka4RocXJTFq6ACS1RRvxuFjwHCNMFPq14VbHu83/WLie1VL+ph7yGpc307
gRlRvczKxZBwtrDHwoUljIZbg4uBmKeZRHZyRUEZA+Tkes1LacBlH9SMZ2+OQ+6QO5eZZalTGhvq
FKTPmSLNdyzwLuzBhG1SY/FXI1SPQf1I9U9lj8Uf+qE7l3pxHYMnnhGWeu6mkDLt7NnEp8KPlvhz
NDtTpnbZxKxhGWdzm6ABFQB2jot5j1hYBELM21Hu+zzQmxE0f8tqQJJB9UBaF2xSS12Mfg42QLWw
cwK3uTVBswoHUopJTFjrddVX2UFMnWMgRy3ZnnIDQ7iZvY7pMTxKWBTLVIRCjn4TtaYNra4je7OG
MtiMPY6Qq1b64VeI/d8a2FKV7xFtRiycBpIxx5V8rGvyISZzeKGGgw7i5/2FyPotJemSZ4Yig6Qn
5ugmLDpU5/2AiKWGmeAgXG1GfPH5tRKpLskrhLQkHUG+iOr5K/TSa5lA+/HiR1WBHrbF8NJ0qbcr
p/YpKeHlRSr44DcRaSjw1C5IXiNobfSY5jn3aERFi/FMwcwiT0g4D8JxbQUxhkTABznmOqmubvzG
oIMZ5w8vIb/MsoclMqLZNxnR3Oc4tLLDlf0e9asPRRqTHTtj2CKkfwp5CJY1DQ76qS4HPI68Bye3
TzhwPvRU54VO1Uo/5NBruPvzF89VT0wrL31JhosBt61yGPVjsBGcyXrxxKFzlkn8WkfZY2INb3Vl
UvZW91Ck8nVE4io4cmBjHFac+gYIIq1Q+Gh80KCL5uGxGMQVjB3IowKtlNtwQB3eIFlQVhddPdyf
zNh0r7EkG9CG3gEUX8YVrJfQrNHktrgGOsGjm9vYLy/ZTkFNPvbUo6Dz0xevcMlhosWuVPBYcxbO
HO3TLGV4Vw3W2nGNHCkJUk+v3klFLB53oYPNnsm4dc0YD9MOC7uyIHFOmZXA39ToerUkvYP4SoP0
wrIJ3YMF58lIYdZNyjefJvfD1E9Mo8SzJTHH6Pt0IwptMb4Nx2cHq54AC0+IRYBvVnHrRx5RBYFo
LuOUuNLCkjCM++bggiwscA6hRy5axaDp2/O4x12V3XFxAdjFhpW/iHa+8GCRIDyxnoesuHRjyPVz
XKkL3wCUF1xXwFGiuIpxjnaF1blbo5aX5tJ3t4Fdr8whqh/aTe+IbdGify9Dq1irYSL7O03kZWQA
NUGyPMvs3jy0cZ7fzgluIQFYXlihiClQI1wzP2oPaTS8z4UgzchWwPsLFdPqvwUO2R5+hBcuDBdS
vKNrXSyUNWLe97i6nzOc8s6jmAcO10dvFVmhu/ZKsz5TjZHhbzV98xIkzUBZLrEbAlmZ4UCABDSm
K9SnGTroinsfw5ehhpzqGBsjNvKtsDKsYes0ZlYKKcDL6xuZT8QPFYG/yerkW+4eGj801sIp8qPj
5xNqIWZzZWxcOEmx9/KL0E7qWzNJTIzq5lcwxDt/BJaepv7kCDgkywI4RzPRYK2EfHF0VO5ez633
ELHkHfwCjkfje9hkIW3DQ9azmYsZjBsHJ7yhs4Nt5vu4lsYjuFk9rpPFxBax9t6o7K+FEUEcMGDm
ej1zTSogth+se6P+MohdfBAmUmjTQIO15/hCFOKGIdKt10d662G0Us5PxYhddprgXIAnzW2tw6ue
FgIjQfuNiTr9ONOAVda3dyY2agWhhEEF96eqrti2gl3tQnfrQu+YDOOhtOXByqyrIBoKGJf52Uir
fOMT82RTrV+bJW2BzdDeD6vqZGUgfBoRyVmGPLOYYfw60ujp/XFWTdESrBo3xz0RRrofFk+ihNPa
5vgCab2FvqTKCl0sk5CzWMN6zIa3scccwqWH7Wro/nJ+0l5CWJSVHVp0jahelbk2YI0YaIy1z6yg
reVjFX1DbwxwPgaveYV9qJyvyAUXB7PB73m2ti7GpL8vlxyLivWXcsn1TYbFwkHQyYq2vP5DzVjV
dYYLLnbvKSsfTHMw1hriXJxYW4ZX9o1oYTG20mP2Si556/pPvonJbxzal9Kzr2BtEoeX9eqiSwCf
GgbIg2KlzPMivRREjbqeBXlU2de1K+9C7nQ7RMFq+5M+9VNwxOoa20k7YrfVE7eKE9V7aeFAXTmg
X6XRb0OfuBtJNN9sEA5YmNGmnKItN8oGoRK4bCjviimi35yOFg9TPCf0nZhYOY5NBkisH6WmZFFd
/SHLpzCZ7A2y4Hg1O4TIpV5/muh/z1FQU4PUxn0UiJVfZ9DvJjT9QaAe3XaZo6LINxhORC3TDZar
a6ewUN4gJPGIDk2aXWD6nxlcdKBmzabbbHI7QzCBV5eD8WKX0/sNzJ3s4ioY+/6AX86rb2cXKWKT
U524lIAqPLNS9jBXD9cYmpYulrQdsWBt7YJBRgkxx4P/Xqcw6QCcBmbMeydqLtplJ47L+AondvIj
42TfASCdAfTgRlO9oOXaCcJrOgPt9zQy2vJ9slZK3LUTI0ZdH5PNRJYz2Oyt8rHFsKzpCEMIfQCq
5MjU1Z56lZx4wlL7GnlCNl5EGQVZZ+N+7MP3DvN6609MrUL4QwOWLZhPQIDsEmNTS5Sgz0bevyxf
k1busRdLOEe39yRVNhGSlQ8L2gne2S6wWBLJi67Tl6FlZNA6/jq/yjvknzk8NmAIyiaLX7Duk6Po
oqcQnSlipsu6ip6c2Tz1mkEjFGGmIuq8EOnHDKtS2d25b+EC2niPRYzciakaVhkj1sXYmzDb3Ws7
f1De2tThtS2YCQG/I3N1xU0ryUWd0GA1+fQ2TBSHEPIxwBpgddScAMdgTJujyTyzp+Rl7lH/pxnT
T//BDPWbDKpkaxXmmw1OEEU8ESFKGVjl+b5OWmMnDLxDzRAOVt1fQeOpaAVK1BhFWr4L25MHwiBi
aJU4ZnTJRwRYDGLscbUJpshnwBpiV+Bw4P4ksMrNAvczEeDMtWIXERMeiiOGD671nnLxIstqLocS
h6i5q87MHpvqUWF5VM63xYy7UyLzdtvm1y4SpXUfOSQbaX0DKY754zD2mML3B7NOsgcjeqQAsGWs
TrVO9rrMh41tA7F6iYBipVogSVtAzY+vKU09rjIHinXqZaS9a0ScuHnZ6JRsHX4tB5BXJ8ALNYCE
rvlVcRVBXhHBk2nIW8KO0c0qF4U6L0HAHrhv9V3m61sq9w4vV5tWQg5HfxLwairjJTMR3Qr7E4r2
N0ejtC0jHiaMkp7T7lIz3eeJhNCaus3BNCvrQrYXpTeobRfjIBxNqMrHHAwJoecbw0S07pVzXdAj
u4ixNW3J2Hv3c5EA8Zg0fwUcSTw567KJt2Ff0cwU5wauDJzb28rFdMoc23Dn9em7lsNO1IHY/H7h
/r4u/9rr09zasIul64Aw/Lxuc/4dU+VdfmjN8FERJWWP9inHP3wrIXi1yruxJ1wOqvE8HLxl0A3p
Bw30KU/1O8WJ3hgWSdHC+Ibo6pE7jtGQQampsQJp/G9BTwA3LpETm6Tz1V7qot8fvwUe8su+Y0ow
ARp0zzVN21va+B/2HYkZ5wTzKzukVvDu9QzB7XZ6y3qcsrN43eyZiB+wR4VuKxVd3VjtOsKzfn8Q
/wKY+OkYfoEKDOInaBGm7DBwIVdBap8Q69xYi3+x5fs3v/8yQKbf/WBp/vyDO5QaWdpQAShFfVDV
l4U2XlVx6Gb5kdHMfP+2/w/q/e9APQqYH67Hf0P1Ll6nsm0/f4T1vv/FX7ieC6xnktERAOGZLugZ
d+tfuB6vmIiIGDIGAGrSE9xDf+N6hmX/w4OwEASeK4VtBZIj+BvYMywHaA80DmM3mHSOK+X/C7Ln
LE/zfz3tvu2w5HsW6yFPjDCt78jfD0+LhYNCXSoURUEJJFE/igID0rHGE4EYmbaHS1QRJNgP2deE
MRGUQiKqa8qGfICh9zzkzO0ZsCBu8847wrUheTAzw1u93dokkXjSJ1g4YmRdz6A1D4EFOcFLGVhP
yY1li5OrkyNStZtS3sQ4V/9wIa7/+hU/woPOz4jd8uN8z+IcBvyHJcH9ZSlow8zyk5BuiGdk35vX
phuuXTM/qTi5CcGlopmsinWCGXsRJauheZmi+U4Z9X2eVudukzwYmLaM6HNyhceDa2FYxqDh2hrt
te8PKyvFZ1PcBfZRMtREqBxD7ncUJb6ZXUEnv9ZdeY6Vw7rG11OW32Ji0H7/C5d15Oerxw+UgjtF
ULuaYlkLf7h6NZhHNAcghdbYEBkQX6uJDV52FxPqmyJ2d1VWXiPOUf+HRdZb1pRfvxiaOMajjGKC
/wYIjwFr55zCzSxltxF6fKoLbC3M86FVmC6gyZUO6fAjftpLQ4aJkMQvGSNWs/nAI2c3wd8rx/Y8
6Z4yuOgxFhpd6ZHU2D2lbf0EEfdm1tjiGJBizRD9EwNf52ASGQON7b6egkubQJUZ4Miq2mebsf8a
O7/zWhmPFlWcJqvO1sZ62esbgpp6G788ErnlaWYehDK6cm4di4KtjBimmN6rHeePTZ4v7tc7C6p8
m8M/NobLwMuuzPj59xfN/pcnzwkcC8zat0zvF9g67F1U1mO1eJ5+LSNGtW1xbHR4HKhBnf7rMgzF
92RVltPW5zTAfT+aeXSRG2qnIMTYA05pTLL87nKgMUXj//vjQwv1L66ub7kWqxaLAsvCz7eV6SPF
KNIBvQFCftHKG6l47pUkbKC7sK3y2LpvneneGH38YAfFe6LCF9iGWFf2GM8htqrucxOdAWp+MR9m
E/WYsk7EfL21EUSmNl5h2r82UVM3nvuSauAbvYWYtQ9pYTNFfijRzJGPEnqiM/KmI1yRDeQmKJuK
mdc6J7qh03ifNNG6CuZ7GKevSaoeeliWrljrkeY6H/TeJrczSpAtDNl875XYGi6sC9N4hiS8jco3
pDvrxkI+pnpClDBBMMRWJ9XlmGfn2ovRqpHpuNTUpE5KxmTVKXCLGzNThzx6NvAaENq+TMPqOuQ7
bq3S+xCNtxKEtY5wcXUCkdalZIL7ZWK9WZf9Ad8hKJWrzhRXvlnufHKsPeQLgB3niWe9tUPGv/Fh
msa9xP/fNo1dpS+GgRR47e0VRWGNFrk/ajClMlEXMJKg9+kLjfzSQTgvfUJloVH5YXkq4+lYGMGu
jUhIR5m+JRYGBXCFoxNW0zCPYZutR0ncLuBTXeZHnwDqxIaHlM0Iv8pV0FqHz3mogIDA4+BNLQFY
YA/gJnV3YcT+q12Hr8EZTMWLVsY3hgI1tfPHzvGPyRK8C58TLOx8BMkyButU1v4xG42Ng8CxL4ZN
HjXUkANokSbGr7yKh+ihJk8ryE5j353nKl3nSb0fYJlGuA6QOF1eJ5jszuRdi2H+mnjRt6KT+zC7
dYnupoPy7+2+RLve3CVQWYkuupMeExfHhRvAiKAX5k0ogVyhKhtG8iExYFELthOkG89ikuW5j431
EFXuTS7MXTT7cB/Vh9eR9z6R7Qvhr5A5NvwkW0hX3te1uExw25f9eMJ74wNpxdOMxc5s+/eYR6gz
qYFa5KHXj53rXbphdwH/7UUzHCmxUgnG6JJQrrQk3fUJ1MHiHsFPCacHI8AFIqANTFoX/TErkkQK
X0K6bOryjp5FYQc85bj9hWA9c36yjIcKPMhq/XuU7G9tWNzVs7+V2ACnxfQ10zYK2SHaup2zD8t8
YxjjWs9w7mbYNZO7L2sigaV5ZgceD2J9lzoZnFf1Zrv1Ta6MxV/iHsXJWwL6Xzi4lbXJGxO/y9oG
pUqR34X+feV1F44wNmKybpq6qkkO0njgkAGGQUXvs0+k8DYqcEJki3eN71zCMTqfPQxIX4eO+7EY
oGUS1DZCZ+5Q3Big7CZJAHPwzavrz9wu7+piAA2Etz1EBjcu+yrhPzy395WR3g7H/8nemTU3irTb
+hfRQZJAwq0kNEueyy7fEDWZeZ759edB3Xt3de0+X8W+PBHnot0lS7ZkSJLM913rWXaifR0RoyHJ
ehjH9Nylw6UJ1dWqqydEFJ9qYBmK2mptANQ6Bc7VdNtXJ3IfElAEUYjndXFrzGwB07x6K6IQ89si
vkWrH1t1t1VZT/hReRos5zmQ0cdYSThtLgIcX+1xld2nDW7iSJz6CPF+mJ7twrpi62oS61DnxRNb
bqK+DP1TMvnPmWvsEDLvClUeNBMom8LrB4SApYTJOiueQY72hv7hJDX+Y+ImIIwndAFhc1bIGm1k
8mHqnJQDWk9VFF+qHKAIVVuh2Fb2ytzpMUZQfZ5BXgpPd9KnugH0604ZNgXzwdDVtTDiDwumJ96B
57Eh/aa0vmoILAYiGbUWKhbCHxhV2lFPtaMxMsOQQoS5dyOa+JO0rR1ui31BIygoENjKxxmsQ6zm
bagnQLWR8dblU2q+Niqmn1JfRjKDhwJJg7KPPriIPmo/mQSAWIQbGCJ6LbT5DjV7QOFu2VET8Dw6
r1PufyxlnlZVD7UrLo0P4OUyiuKxRPls6AReZV+IiWO5qt2JqXhWkkxU9EW4VWJqGZCbneiK5cmb
Z9fLepBdC9VsgGFWTbsojB50cA9j+rlswv3Yco0Z+tEdELnr8WNk9ftZVhvbSh+M3j0Jk0MLVahq
xNnKwgvNm33vJ2Qp7PzU3dlufMCTtNP88Znu7b3fZceW+8B/vkOLf275/lzYsnEQtr20pKXzy8I2
K+MhztMeX1IMJqf55AAb8fu7XE74W+aNMdIWjhGz2wFVGUluK5iDB1P/OmjPZkPxImA/8/+VHv9B
6SEsFnUcof+L1GOL8PpbqF2+1G1E9a/7ZXvIz/65PdRs/Q/lukKwjl60HWz+/2t/qNniD0pcyxpb
ITqAqsRTf20QhfmH47CtdA3TAGtuLbu6v/aHPMVwYO9I+ca1oF/874Qf/1yqWmhAbZ2B5lqILCRv
uAzEnzYYLuFYWpf6Oa6ccfUOwZICloGnnuCqAmPyzWHXT7/ZXfyyKf3zXVl7KstchB22uZRXfnrX
pIwzoWlOvrHd1256Ucaj4DZjQpEPiVPt90O3FdDSZf5SpucQZ1Chfb8QC8mE50l4wrecOwp/5o8m
wzgLhPLJ7b8QbU5SF6XjqXnuHKToFVq65YL54YSIAKPf7M1uopi/90h//RWCsEsdtbTQhfznX1FL
fQqHJaMkR3GWl28T6vjQEVtNPycTn1LoW+y7905DDu/goOv91NgT/L01zNdVWwAZCbFMuJ+V3yLP
LLa421dMjmvDLFFZHjFLbguMVPZXI/5ioUyUCZV5ZZ1SGXlVqSG3DOnaYqpIv0xhj7HwkXBfGv+O
/1qQ3gzl35NkPf80zv9lz/3PHelffzRSJYagRMn0q0gmQs6HyszOacWR3hBhUnLjhyBArac+Bu7M
dFDWWvC7CdH454R4e1uOsO6wBLN0aTu/jJjQGiM/6mS+QZC0RHJPlk6g+56uOp6UGh5qtNVYUWZq
3xKnlFfBwa2Ep1FTbggug2i0Rv86dM85oV3mWS3CQ22T21fkcau0+WKxxXahaP3nY/Vv45xPzdXt
OlzJ/2P7Xg/9NNtIEjZassXFAD24IOHtMCKAGe0P7AzET216FT4QCJ2BoLLxGGjRqyzezEJb1fqX
pZgq7KeoJz1pX3fwOJoXukpSejCD8UK16yKDxqnRJ7azTVNza3xG2YrGpT5h4frNiBf/cvKFblAR
wAtCQeLX0iuyx3FcLNCbEGR9AAV+qtrNkvCLsxMeOpbv0Fj2PPvWsA9R3J+hUzba9zF/FRVSAjD3
FkzzEiLoOOz/87EW/zKT/eOzLZ/9pzlloCbf6ZDeMCY/Y6TYumiVZ11si8xZ+zMBa3S8cHroQKp/
887LbvmXeeDnd/61PtvwJKZezjLqtI0w5aaeKSPp9Y5lDhkfNcdGZsPaIa7SV/ZvZGu/lMP/ujL+
Pifq17183Ndp2/Du6Ew8d9GsZvdImvRaEiTxJUE51FBWqSPfU1XkZSL83Qf4t0vTRacoHCWlq5zl
xPx04KWL2ieYcj4AZ9tH9NODWI78Gtd9eChnTGcx+P/kybWKC8SHsxYe0ZGvQjFsdB/VfVZv2dp8
+81JMf7lpLgY55icHSBet6H806eqtDwpB5nmm8xqvDYcDiguD0ZZk2NroSGptqT6nAwaxz4na8ir
B2Qnp998hn8bGD99hlud6KfPEPQDirqeI2MYwbFkOWxwVJIkeQXqADS0u5M2EWRZdeqSZy3vf3NF
GMuc+D/GpRRUpSlBS8f95f7UNvieEJkxLkFmI0Fea06/CfxqZSNhS1zQA9kmweaDRJt0WSJXsUr5
IUNXoaxLNykaMco9TFsMnI2K2o2M3tiylAER5aoF3ctCdAh+dzWxtPmXT206jsVWzTBulcmfDlrf
aS5lmp7krzTeEJq5reJidyH8eZM3PXD+eZ9lhhcqghacDi8hMQBLfsJw1Jjof3MClyP06xGUUhmW
kDaF/F9bZV3vGqkztRingQ7bHIVueAGGoCCazhA9xwau9JuWt5uyIU/kDpbV72ZcQ/3LWWSFZLB2
ZC3osBjkM/50PPxKTbDVAzi5o7uBVkN8L3xouN89l9IoT3ZIlHUNONBsd4h0NkGSIWUglXBE7jbh
0M9wviqIuRj6/PopGkEc48Xnzdj8YYsDq5JuuqBdCRZPtvvD75BpqnYH7m4ryT9cnrLQKdhQLbET
4IsS5zzuiVCB7jQh72LaR4e0d+bHkQ63lQQHLOl7SA3QQwFhssxbNDBsCUm06JM9Zdl9v3SoYVEg
8zjkC3DXAQAxh/d4gw6FgtKSGpQGISz0JHeBn6qCGqWCfx6RLpS9v09gSEQg+KXps5nzPR3VWtHo
20kQQkFIagOHwSZJkyRceAlAMMS6jLS9wLoE1XVTCXOj6+2uhyZN9g/l2q3rVo+RbW7KXvNaZZys
qPZsh6qz9gOA7ZqfOAr2sXEFwVochEOs1NSulCXxlLS7MITp86on30s73WdD/GCjbTH59dpsH4JB
Z/ttgDJYvDbZ2h9YGxrvI3A8oMFEcnNejHcB7ycBDJ4BZSeEGLOFwcHviR1wgpzI0tdpvNTh+5xk
pGVDwJuyvTJeOjqxaHTwQL5XgtxGc95GoPSzlLBi1/VEJXDPYiChlNDIbE0BbxskdBJG/FR6dgpm
FCrhsMXsc7DhfzncyjNAUNOUffaHC8gEDT7XCNnLjV+nAbpTdU0AtLbDEjBLeEsO6a+sqBYZxGXg
0Ztw3JDcUy+fhSmksyHbclR7zFmoZNGXGotNn3ItfsdsjXsTjAGZIdn3JC730UF9KscW6UVxSaT1
eSiaZ0rsq9FAtZOMp0tZWGdfz8hNQFuc4prVSbVnJTKjugEUg+//bSSupZuxNCNSlN+sxy5VXoie
s4v4ox99klJNqPS+rNa5XhO/uuywx52FB98X/TEDKxuAWEIWiglq8ByH0KucWEmGtzgpbPZFvFJK
UifqAC8wsIGKV0QnJve2/ewYpJCDPg3kxmiydYZFUovAKuAnyvpNBCjCECdqKRtNHsJC3uZcZctV
Md3nOIeHsuHAUXMkVJ2hUrPGDkmAEio7LNFMwADLzCWll373CHfSfqyHNwtLTwXtQaTuyiKwKanZ
M6Q+RIqBEEM8Kq6xNmmMtHnpSVaJ+FY8qxXbFp93rPBzEs7RL8aV/K2aSOvYuWBAw6n0sBCua8vw
tPCLgswzwuAsqY4q56VxegDC8piOBNJRFNL7LzWwVFsbV+uiNFC0OusWzSKZCESFA+FLv7D/Xfdg
3QrFMrwibWC6t1JvOZMBg8VPjyVXYYT+jcCvTcX5MZp8HWJTt7Kc+ip1+9hgmJ+zkmTkDBU7cpck
lFufgicoGjZMJvkOAEo1IuC+1xURcPxAClVAON9LCwvb/J3l8sRRJaJu1cp3xsOG5O1WItsBEbq4
a3M8P1JgdMCu1YUI24M7Habicqz9HY1Sz4j7RTMKcgRimv9toUSmrC9DIXfoUklTUpueDwZTk8q2
IC6Cxwmo4BiDQFNsqx5HVU9isYN9vSdtxOb4jcfBhOMy8KfKcWN1ArfzDILxQycPr+0SMFRwt5jR
tHbeOnmCbulLqjdkdEmq1ygAY9Nb+CFK1xlgOmki3QY+8qppmzVuvTVMI6DxPVAvGBX46VBnnxwx
0OMN1xYRlHXTg8pMVmiRV2TyhIU65K6+ToGqaNG173Rqjc9NgDe0fozMT5b/pIwa51tBoxjbKmXy
EHuk8uUOSIuXFtmhqN2XGbLfIL+6ZATU7jbKHPSL6lzQTO23Wh0tlkCoClSuR3JCwAIXHW69sNh1
XDVIGi+RGrx8xB1alwc8fFWAU3ASJFcYOG/zg1kSaQjty4nQbuPW5YDamMjMIWIf0p0ME3lXVdIS
Aa89ZOeBTapbpbRJNC9O9X1KCgiRkPuOBt0iSAz7jQUATnYw9seXwH/d2sl+KPnrvaojdbQim3h+
mQJMbQRltkOx6ZGuLoVe3FrrynjWjV2Ph2MySHMxsT+AF27qaFeRqQEmaFvgOWRrgkoEBBnMGYKO
0mDXVgvgDoNoUyHd6na+5u+DnEI81VMw1LsocA41YnjD9/eCuMMGxS6VzdI4V0xFjcYNumthQECU
JlebUj/4wvFJC0Hyzvdlb2/k4pNfCIypONFjPUTyZNXq0HGbdBNsdJa/7wd5rGvz0jhEUAzpbpm5
ZqQBzaRvl9swxadj2suNqb026Ywesdktd2U48idBEF/AQU8S6+S41jEHAdFTZsnp+3U1YmNB3GFk
HgeFCZVwCth4dHrlEQUaWWItNrbK46rbZPR5l5WFYEWwfC8AYbbcMVAoEeOEQNmRm4Rxb2Km5DCw
fyAjwD7cfrwLEGTJc8NbAYzYLjeiXDcgu+nbeso2yw2nUOKE5JucCn3twKDa+AhLl9USi6iuqjcS
zDxmwOo1k/BglrtUOQO30Pamxe3J0PbL6mboA/Jnzq0jL2Q7nqv3ttT2Uya2WOYBL9a7sa2hMxPy
igBOb3VEjRpOYQMxM7dA6vaOe6FAswWpdghdfRvjkIXmetf16q5rKWnXPrb9d71kQcRCK+ij3bAJ
dftgGOKcaTQgumTvoIEUZvIwxeyu8fGmJCLYA1h1HkcCDPWgnwbTfTbwv0TuwarSfTxZxwX61Bk6
6c+UvSd5UTV35ro8JiMM9aWVQ9itNb4nQ+MJzbxmcMh63b8bwarSJKugewNfcBrGSShPMhZnv293
t7IPn2lZJAmn2umAKf10em17dTDo/+XkdxiztzhXk+KTmSJx16xDGmYPUNbXNumOgrbmoq60Gbfh
bJx8F93qYBE/6jwXTvEMH+w8tfJS03ZC/bhnVbmFmXRchoQEoAI+wFOTvx8blkJcrhO6X2mpMxXV
NfuHc2/2T0EtXilikG2sKXAzec2ycL6aVCcq1qe67z/jnNkvCz8qFngHOnlh4BFbwJTpu7cbsE2F
C3ELtAuOefWKQn4heWIx6H9ErHxF3B3R2O4EpdIl6GE/GBmCBpn2O+pnl3aINXC8A1kils3a6c23
e4T7jjw5To16XVzygDff0rs9Rrr/IUvWoJr+yqbjEJWQ9irN813/zonJIhbmqbP1b61wz0YwbmPK
iAmRFU00vgu7eWyIlicvYmNkfrEiIPlNK0hTCiGo6l406d/oqb0PYf1omtqbqxjTTAfGUinLhjPW
z6c2RxEhWZdzy1gHmQLtOA/BupnMM5XAb9LPAQXYpInUxYm73blURCkZ4/vEm8OA6N8rXTz5HMtR
VUg1PnDW36vGv5ot/av53Yj111TYVzJ4HvWqegmWfIdSngvHOKr4awz1cPanJ4kVPFLGkd3dk/Cx
2gOu+mTWAKOz5AEl6yedoPhadW+ynp/sOlsCmJLPk/7ZLAexYr5pAAYxQaXmpbDYbnB9Akjai/6p
5TLkuEJbZR7Cqp3X+ta2yCxLGK60XWHlnWwGVGvIY5upox6IbVVH79DiO/c55uwIh4ZQER1Khqnr
08ira27+wfw66uZpcqj52oxjKU+Zpl/gwpAspV8qbdjhg2Etj0CUP66IJQUJ/85F5w0g5tBzxXbL
2o+EI5OdtsVgcflIFHTW9gSaYQkPo5GfjZvJflEcyOrYYIdXgihM7dXGYBwQo1y9m/DaUzvYhLI+
+XG623dp9mC32eex1g/auJujfC8ainSQj8jXNbV204RfMfx6ZvvRk7Q3YEOHLgEGm4Cz9SJEKGHL
yLDcopN9GMpkv0whgBCWQJaGWzaX/7QJoKb3qKU6ItOq7H0e7cMyAWpFt1veyY5Y87I3XCapcP6G
tXWbyHgNAHsog2371iludiQsWxgJpS+Py9SdZT3xbps0NE5ORlREzB5hCeNNqKuxrVh2UMtNaClY
AJdgm8cmjf8bzCxJyQIvTjcZzL7lPlprxmXOut2iKF9uh3E1r4uOMEtmILeqd8ZsXhLhP7dkqLaD
7/UiOGhJTQogygyQAFRSt/S7IzlvS929Gwv3oFjjNxq7LG7PrnyQtxardZUy2dssWh0z3ldts4P/
tw2J07PA2Moy2ztK3+ZKA4JhXmVjbI59ZRyHrvRSFGqoFrYBNX8HvQz3VrR0uGJmdNcfy8Z1uYMG
LXtkAmWKXJx79lROzYkmnEnxkB+u2Z2azHrLFn8u2HWyzYsIXEtHfVtCVzei+rFeLKXFPlT+szvn
D+lEVwck8l5zHu3KOs4zIJ6i3eU9/6jy7GConga/X0CcKlGVJP7ZzgH7oygoX5aPZDGgFFlP0Ic8
UySw6uwVzrrDcm8YDXJhJP9nG99B6mWLvEopTcxF5aUhNyB2ybPiKJnboELx0lCHAhQWgftdTu1S
kNC5+Esl1kRLe1H65w7TYjQtW/qiJCRumetqf49n+PaaILJX6DAPhlPvBgw8tpIXLQHEN7ikwsPI
YO0RkBY1UCFYmjMBNxKie9B6NzgaBVI/EFY5O9iuRXdxMkv8eWQLRRiJElKSSe04hFCRukzD3PhC
feUgSnmqK2Pr+KxyLNgHFiUzxaXrGtc8QOv2lRHGEskLEIvotrxg3aLcxkqBawVLzYn4yoOcOEtL
TYdfZPvixO2w07EvAG8j/XBK0ocY9NwyikSfcfKsg2UZm+UTKQ2aVMi9mOhtpJftRwm3N9eJgTYP
GnWYkGxYdpM+pE43870kuWsheyyHMGJ7t1xNMWeqYwVeAGrj7rjDaw3KQl8GGrAZzhiHWMeUtlyB
UBq8qNK3y6pVuQGbfcqGXODoMiGtUhTiygtCiRgSLkdi3H7HbSVL3aNnj5f6V0CeS+rtdrkQ6yLc
5SAwMyxKk5jel+9xeXgaWj5lxw+SGJIIzyGqtNSwPDeDQ1bzyXin5RMux6GBaqT7pD8tFRdKSLPv
eoSagzQsP+UWY2spq0KhYyHYTsHuVhj8X2mkL9G3umiKj/ZXbsHP2ILf4xH+HyEfQBj4qXb6LyLp
9MsQ/VMjzQ/82QSX1h+0mVkm0OoVdJlNOgh/aqQlOmjEGggQXQu1JKXN/1JIu39IWuL4oHULVNny
r//ugGtC/bG89r+a8/d/Vmz/BFP8O+9g+emfCruOkBJNNI0BYSDQRABK6/3noiromk4FCT66cMqA
+bhF8aw5ab8kRYL6H8jmrTqrv2NJero9GSX1So4EvWUmjsm/v+R+o10iy869xIIp+/cTyfK60Ent
o0QavVeNfp3iQO5ZrGrHOSiuXTXD+LSGN7028RJVEBVuD9NK49JKREUySGM/22G87bRsfAuTITmo
biatpUmuP52rvw7Pzzpq+D3/rDJzQBzdsnULDIU00Sw6v3TPCs2oQIfO4yqptJdwJOss7jGD1U3q
49e0UfIuX1LQdNtoSh4qkxJ414dMN2D4UAXHdzM4K7ao0QEu4WshSxhXKv5BH4aWQ4qgzGSJboD6
q4m3PLDbfDcT7SVG1rOyc/1paskfUaBA6/yjaijnpnXRrrrJfejsVZ8mxsZYCjntPB/cGAD1GKDR
QfrzEEv5prVVemZFsaoTaW/TpCCfZvQq+CpRXWCdIl6AUDBqvazCxn7UoAoTCDyZlAoxr8KqgRZH
zN1p1Ga2Ghb3cbckOio2Gyr/bXcYDayvs6NTeV0AuFX3XAcggZvo4oJfml32plYqCTnt9vUQgg4z
W8pbDjt2CJKAng69zx+O6IuUBu2ranXU4t2pFkZxBtXoUGph0IXUG0nVIYKbqX4VF2qXljnRKf4A
bwZMtUWbm6irZCO04DtbbF5dRMqbyrOhm2SpZ6jeYG0BiwELpcHgtiL/zva1b1FGnvFcIKC90+Ps
GMdp4JH9TvmUiMOCkQgJMPanYz5kSMybe/od4zZKJh0w9KbD0p0nKVIwLK6Z34UoCQk/Ee7GBr8D
RjA/BhZFRE0strKuO2CBeipTxZq1qxdWb3LWezDHSEzWUckaTSQsMEY7JlXKmbcqVt8E+3Tq5LFn
E9/FYHFmblzWC0tOXGl4e9HrWdweWOlvBl876YZP0bpcQ4pkFYjAhRAaZ1XKtt9FpX8JaAF7sda7
yAOKNd7FwCPaR62YDzwNKsdB+LxfDuMBnpnxqCbtztJhCwpYbmtwexN7yfAqIXxEWP+71n4U1QQf
KxafVBZS+EvJApXUHBkJY1eqfY5CMCxJ6gK9dKAXSkU5sAgk1HWv812CW4oyWk+GVaxDI3CZQE5l
h0FUpRCsu17067qqP0chdM+kOZhy2raETWmOnjyoobo0BeSQUoMv4rtgnMoh9nLb7D9XIxQILVqZ
FDU3MarteJiwViYxNTdW+YjSNxar5RpQ8znCDDzDknLKedqIRt6ZsxiBsaXfU+zNG2jYYPQK/36O
xGEI3EdTLn5kGOmTU+9zA4FmkuOBzSj4V0MEE0NWz/0UMszck5u7Z8TuhCq7VceqjWE0L3txw8Tj
2QyUU91LRSbPkCSEIFjRSwpB1HEZTCxB4N6hBNWLkkpGucX9HUbt28IBJLnrNOmoisfewp9h9fAT
k5cgQ7ZBMQNcE7/YwkTgkSwK+bvSj0WJS9+0UNMbOzMY9aOhaddOJoheCw1KZdevY6cg2LAh80DN
ZOV2+icRmuByrejiTMNTN8Z3AQhYIF1QNimcE/euHQNzek40gu41M1lK9CxRk7ZHfbeelVWffb8j
wxNN6VgZ37KuPBm+/oFpJqecoF/IyngaemfL74L5PVrmXo+43IcRgaXww1OTBF9EhZOjNoZvPdX9
XSStB7rpTLxDDnveEWCy4hI9bkWEGBWO0j81XeCfsBCyn+vzS0r6wakYdQrZ1n8/a+eSUBsEVqvb
i92cFTBgXR0HLRX7jZmiP2L4lRuVojrODBK5reVftkk5ObCIBNdl87mwpvxQDwmxEhFtWL9UcC/M
r9Bj5q0budseUW7Qcp9ikXs3SaLybv8KAEc0zHP0yQzh3b719xdFOrvTaoBBBoAdIgmuThS1l5mw
psA2KKU2TPddVo3H20NjMgq4/awabw+rOngpUonvwyECpoQq9gyIs750Ufn19qiOlfZosrBEFyCe
254Nbzv6xC3FYbDtI/2r3c8gfnM396YFNgexIj/e/vX3Q9p8Oet+w9wkCKxAQgtgf4hNCTtOd4VW
obFlCOrSZ9NUgLcuGgt9WfCeZL35ibJPjB89ay9yUerbdPRWAEPqfTpW4yqOTG6Y4XydEH4VMW6h
zHbKV7913xySmD8a8pLTh6mLsu/GQjcOC5LQR90qtkZU2exP7PysF+xIw0EMO8mVgvOohLfcJe53
q7uOrcg+2kH/hntg+JQVVA8KWKzHePQPaZN2R7ZzuCH9KXnMQ5d8Vfltbmp1pvMNgB1B4t7M5KGf
mFcGFZSPIgp+sPPTzlY7rsquesmm3ngOMd6yzS6LJ622JPUDc75QuQ62iTKIyqCC6AAqu7p5BTty
MtRTu6hSIhEZ7yHvOmKuJx/qhdmweh9pEoAdlln3HUjxa46xeAxIFtVT3NFhrH0b+uZbPbrpQx6R
qd0OSjul6NmPhgrsHdZ3DEpC73ajIuTOTDOOlL8gWCL7Pmmp3zdx8QWhBZ3WhYIwJgzmMTB8cg9s
elujst60qtupKGi+cTKX3q7RPJRg5unxs3twW4ecPXYVZM+ZV8e8FlaZ7mR+iNUwcfo5UEJDjzXW
lnY0ZWMd0xnaOSlezO2jLrD0WOW2zQLnfkBIvSGEIdm1lBhoWMDq0FJjfsxE7GyCd4fouPs5m8Kt
ZYTGdV7WKkNUfoSJhmjJLatN+JrC1UX7S284HScjW81NJo6QiYgKVulhjm3q6z5F95QK7zrpBpoL
2udGkpZGac8sj6EV7ZGfwK2mjN2wIHwMaR9W0r4USfEyDDkQm3I8TEzkQE+vZdleqxF0czx+WA4m
bhaREJk1vDluQn+TqUxBQz2F34KGMnZhR+FODqUiYcA393ZffiqHqD1jkGUSCY5o9om4wbB9DXOS
b8MMUvgYlfNpdAuCgcYaU9TRIKd0Z9cJjjfQhx5UgHZdz8PdgD59R90o9ft5SUiNrrlZPEWWlVDp
+u7MtwzN5o0SGKaIGAOSMRjzk6Aa0I9hCp0p1beNMXdXkoVfnb6CvmtVdzkQUZrvUBUHdZ2HSd6B
f/3SlvgZikRjIxAkHlZ/gU2jHj0gNsZKGzVm44fRYHgIs+wgyGOvaNzk0eUW6vpZeZ9mKXNDFjyJ
VA/IfXSnbSMZqZNdOdfh4nQqO82kNwUa8CgkvsuUOGA6ZHFWOOZbYo/90SfD6KHN/VfDwkZ+WzwH
stbvbl966ptuXQaH1Pxaitmh9zUZz61OEG4QR3S1nKg8cuJey6zIAG6QRiQqpz53GB8O3RCfk5bz
VTp0csNGI3XNBuTbEGF7krPRP/UW3NVmcD4HU0VKfOl3T7cvkTLx0kenoW/diyYzk8Bk40n29mts
aPI+sDJnM86Uqei8eWUytveZMqunNLSUp48UcZCBDI/zRIqv1j6EwIyzvojPQYYKImeyvtpx+dUM
NXr7/KyPPhoZbOduknhg2aoBEclkpR6K5Ysk0Qy/ExVPe+JOwjYs3jOgh4uvkfvUOCUWiC6mzpP2
J6qc19RU7YsDGbEGyvYWcIROFtwdiM568BYKdCZmpOPhWJ6lxb6PDHcCgJOO96Ie326vssvMhIbB
mjvQcfXATrS2fdkXV19LimtUbROUkLw/D0xgtwp75rH3rfSiR0N60bIsvWSUpMP4YizfuH239gtA
jbdXVabATuYQ7/D3622KznTYl5f/+ZpiIhOOGpZ3+96fT99+898/syi4RVhiKVx+TPkTddQFqR+z
8KpbW53K5cvtoUmnghZeXtdApOdkfXvm9pownjswZ8vPmDJ2/nx53XHZatCzN7c/kqQSEJPBBGmN
ot7q9r1stoqrA8Ln9kT7ZJGbdV/JPr9PexJsQyM/EzWS39++gItNVoS7hocBc2kcEL6Q5Vb8BG16
fXvUJ4aENQtGopUjOXsXOUOrrqyie8EtSxOIVPNQqccoQuwT6AHCasd8uD0S2ZJJ1PsD6fY8CYoF
4nBuuisKhc5T3/fTE0XjhFrYmTQVil1W2l64UiKy0n3nK3o9p5r7RzXrITmNh0CAaBoRW4yMhqKk
SJvgkFoJN3uvp2Jd1fIJBsdDGDLzxAFtCGlgRytFtx0D/Wtv4D5aAhIt/aoE4DsruLDh35eh8TbO
iz6mDa/xAPKCzj0IuNaxIcsikgkBHW9UkzPj+v6xNchDgqeyImmrOTiEkK1MFJQr22QIsWg4duGw
EHfQSqjE381JfOgLl9T4jqyzZqownwla0tpkAzakkz0aEkWyiyer09R2FKa1CvMrpJ1pp+vhXR49
90UgPeg81rpaJBo0k97cuPnoUmQwQ+cfVVedE6tvmXKxsakmOCnWDKt4cAFuAIohAIB7Wzsc0Dw5
tBF3Q01fULWt7dWBuLcgfK36Qaf7dNTb5pG7zqGzhleV6d+pSHzFFESXMnLZPgmSFcbgAHPVK7tu
O0ndP+s09bWWZk5iz3B6puQYSkEDqY3OEztAWLjdqbIyUsQICCS2KwTNbPinWqJZTohMjPT4y23p
I2ZSTQy9eUnS9N2pknbVx8OKaAPCgWxgTmlQQ0VrIRmV1utcsIhAX33XddjIqjLpSLiYr2r8jvXx
rffZ70yUiPz5Hc6Mp1t0cCReBlcQtqV/nym7R/eTKAHoOeXRDet3oaZmRy9rYyTzDyMufmhR/x1B
w4toRnRSxR0h5z8MpW0JOMI34BYvflR/DsrwNBNeusgO0HdUaMXs7hGfVbp3WX7T5JJXSDDUWB0u
WHNKDpmDRMaHDkggYbXMqt7QMKplN777SfQ9IAqFYav2sW7ukk4cRcUV0mLkR15Y/WDFD0VSnfnv
cQ6orKBMPnR69zbPzVsSwl8P9AXzN53ahG7FtLAKCTinYM2Knhb8fZWb965G67/Xo0equmCefQMF
VZvfzTGoYog3QVu8o6sUO72iSCB8e/BmO3iNlxg1SyEyirp+mz2Tc4b6SqucrQXordP6EyRKgnsW
029GgBZNW7A/omgtT6jwI9NwyxWA46OOy7DsQEyN1Q+qXcSyx8C8ojYnyyhWn3U7AipDdaAxFWqD
yebOSMyM2z0q7NKvsHVzoNu7WvjfgzR5i6buvl5QZszshKmhbbKC55CqVTkN3Vob65Q/tfK3FvRr
QheaUzI59poIiTujU62ndEyqjsOVlDXAflqWtwjjy2YCY1zY9/o07ytkoZsEWwS2GOPCKP0AYXPU
SiSoYFdqL7UyH3AYVbjCpCsmjR/64A2dRuU8wldcExivL9aAamv3ePbISphZjHgpLbJ+1u/S5B6+
SrsNs8+scz8q16oWlOljSkISfoaHsku9No4tzw9ZGk91rh0rP30Jq/nJdJTjRR3LXLaDSOoCYw3l
KvWcpKt33VQ/17GZ4s9r7+a8NKgAaJf0/5B3JsuRK1e2/ZX6AcjgaBzwKaKPYLBvkpzA2GSi7zsH
vv4tqGTSlVk9e6bRG9RAd3BTEpNkAO5nn73X7slTG6HVvHn8vO0lfbGrOdzW1bze3GPSs3jsYFNM
ufyZefyITEvK25x+6y5kyol0XHJ6Q5bCZgtT3s0d08/s1dHBqCSLWeOSNAV1I20vtomvye8O5r3o
lQcKsP5DfVnHecF9i6QsF/eGP4/s15VwKZxQY5i0DJ5lAE5qUne8oyekpZbvrHBxjhbyUHvea1a1
8dPk0C7vfGD7FueJco6HLHHuvJ6C6CLB6aroEoUTUj20hJmDxegesxIHtlxrfIyts7alwGQDztlT
LJFPZ2pkWvZl+Q2DGu6mkiRombYxbenv9D48krWo3tTY3QyaY8Of5KuZu0+jQn0cgO2rfrHYvmtg
muXEBkfH9EI1GZQ42zpVUdTsLXUPtfaOjIkHLZASR+WQ7srb+k+TLkgni70vWst/yoAUWsJ9dmuD
ATmtHmcKj7c5e91dMZVvfaoDu8l4TCsvhDQ6sKax6leIbJyhfoiBb2fLhZpy41IWcJd8t6GvVA84
zcrkFunho+PfBAZQyi0TP5UArHoOPe0CNkBKPvU5h6eHska8dhmnft/hJQm6iTNyyRQuHLaJquM1
WhQ412Sc77TxCmc/Ok8w0VlbTXem2zxncdEFWZRJpLfldepgx+Mf9YjL7kVNV4fpU+vScXw04lTC
H7g6kplhpth6iCoIquYsdn3G9UNywwdEuzXqxDoNBd3JU0MHzch5ZQqkLW7+SNRGdw7rEXWtNh9T
KV86avhgFkvaYXMeGBONBG9+QJ5roflFXrXrxbdm3T0vifOGgusd2oGZpu1S7me2Ih/gVpzua7KK
aA+jcXO3EPipFPxN4VcOb0w2oDEmuX44GqrRx7jEgmd45mluwAL3WfthZIC/ljVuErsnY7CLw6zI
lgnifeaEZhcRPOS1FhsBCLx+Evk9obSn3kojSuush7SmfVbTQnPxpq0cOhv7fbmupAt1NKT3XOBz
S/vxoa+six7MJ3Pyo2O+9tOkI/ZiM9tXotvHkt/S4JB4UG0MFBnc5Rr4NW2aUhdfVzf9Er2pwnjt
UzxaqWw2vanfPI8Wr2lp3oAafCCyGfSlJ88670oKFqQDzPAN7KGzLRNPU+vJtSCTXyiugTEazYWo
IdyINDuH4/To6ak5xsoNju7QtiBw+T9GPQzQPywSw9xqVoA0bMN4b2PyTHMeGskkNNLCfjAHCA1h
6b+IFAtMMTvvrskgwIMXNq7apgMLTbKe+7wZj2ltPuThYO8KG5PR7Ndfg+WiJa7lLyMdKBleM5XL
X7KxfogRd4Dx+pNZOPEBsuEtL6L4OrTdYzOaOzRQAxvGZSwjdRMX6c/E9nVXt+JBzuaLssosMCrK
qUbeyRs3HLy9MHC9tJLtgcQsqLR80KTwaSTnoxPR1q1ei4RB3+MdXw3zfaI+DJpZSZDr7TRizw1J
sW/SDP9gsewbL0d9N4d7CgBwx6OZlElaoPUrWrj46KyFoi8EaVCXAySpnPtY/0MXS0EPo4V8F+v3
rOzM65J5n1LG3zY1hCzVK7l8gAd76ObWwumXvuErqDb1IrCQxHfmwu0/cfnAz117V/Y2brVYfjMZ
JBt5qai63xHrmLcNZFFP2z81VAd8gR31mKHPoY55r29r3KgOtUmTQmoRH+0I+8CuIB63mXdKW3M4
OwOV9BTg0g4yplcbcOM+jOxnJG10aF71mE12ha++M1l/UhX6YLOAIumEoWR+4GJ9dHJjdeBxNcib
l1JzqzIW1DsQt+a20+oP2nGxT4TF5WfDUWuc3bLKzk750Sr8dmEjjW0X1ekddSyHGo9bADoDGuTC
4OFpLKhTT+rcYkfvG9vBgEY4lObdXCD6LHwrEL7fWDGyTTLW63LEcS8hAhZ7q+vZNkjjzxJJf9sh
EWZoQNvF5x0NfopOnYykYERsZqxDl2MNtHii8IVxgHV4cXmBUSnKKg8/UHoVQpeXeiQfyZ1sV1re
gLUdXucPcL/52ozx78mv+gczutST4++6Dh9xlKy/oQQMj9HcNE4Y7yhN4zv70uq1TVbpyIJIYMid
blsuuZnQQWsNXzGlmdsat/fGYRTo13kqXhcEVQkb1EAp8Ct4FnidzAwXuM7IvoZUfw348jcx2mHZ
q0/kCvySEKIZgh7xQfN5zSf7lKBEBiaXo4x5gN0ZQEhaj4Nl7pdLm9PfQEtsUDQLzMVkiPeFEd5U
pNeoDIFGYs+8u0xw9pSPRfspm6laaF0ZaPQbbvBEqEYukYFPVRhT4c0cUoDIpaJBbEs+QvAeRWUn
Zxq0zyVvcyPsh3NbY7sGuEsAZuHl4QHASSCAV0PF5qwaRxC9XrFr6UVVbX6b++P1759fzzLZGKL1
AmacUTE4YGrxx6zf/cR9mStugMbslzvDNptD7vYvPZIP1WTRyVLel0UxfA0xYhel00u18Kz6ZdFt
Q+08riDoqyBztkmtE6Xp465dWMTUOTyHOTYfFzxxubOEx9ahl7sova9oVi95aiBNu7RIZAcnoSyt
zIyb2eReO2fbxMme5wyvThd2JFGW9Fc6scPjZ0Szkx8hQFEUChQULE6cuJ8FpWZF4t4adf/VuZV9
b1USlHfbmDRqaBaxqKjjOMitlttQJc8J7AP6o0ZJIkIdJ/cVdH9+C90BC1TzB7o+m53Q2sZjcYiA
mEKb5cRNouUkJiDI5g2Y2uVIeUuyd82FdAV1PSNu0iGNfgxXNrcxcRyt7O+6xTPPJFefxNeUpp91
v3wtI5VsMJKw0ozpO0MlRVDYomoph/2Yt/yAbCglNiPwXYmWsRj9GzP2l030mMU2/j3L1Rtghfah
rcZPzAIImrIgqyCTW2TrgPIH+2QJkWx7h99f6M4NpdAIui0TDd2N+ZXCc2p4TNpItTmq89//MXKG
hRJ4pojmowOwHsRAv1/SV458Y2tMjINpIZ6mEnm6ZOPp+XT80VM78DGN7urY/LVIOoKtNjt4zvI1
hGTM0+scmdk5yfsPbGhUWfrmuZgODlLdvquj93TM9p5Rh9su4xtg7fpdzh2R/Nk4tYvFFJnaBLC7
h6ic833sgnWqeG8qjVM+8ezllLC+W0BaG5qQvtB4xHFQ2tgJkUsoSElV9GuOtX0AG2scaVdXhWcF
nNgJNnf+MdHeR2sDZiuRgSQxf5AJjg6SD7GN/iUC2LZHa936nqa1Gjvfxurx/kjjzme642RHPnDF
cjWFW28MQ974XSsBhR88KRgeff+oloKmrqg5mcb0lrGOUg7fw1Q4H1S/5xs/LV8y9jsgNaND3EPT
Dlv5bldde57GcS/tjuKgepW+nfhXq18MZJ27rkzj+4SGxkDl+XFg/GNCpMZ6sqdHMmeUc5bhsjFP
dDk/Lsv0p2TpNjCT76Zo+iE4epskKc0z9Vp4znhSVqvF0XNwlLbMfUVSTbvBkvel5K7h8aaYCtjq
pkznrc+E0TG/7wcA06wjFPtGPllhWF2i0eZcgK4UGAUQQCtE2xWUwovxqEX9Ld3FPNLlFGPgm7ZY
PpkMrN+taiiCxfvFsOYeCzLvQeRiFtVd8zHYNMW6uk+2Pt/zIvK7RuWAgilY2SqPVYxHvreXVjA0
4SnVBn/PAYJ+RtJom/m3pJTAlOu19UqJ65IWDP7jQopCoKHKkBJ13t8EZ5fycyJsmtxNU9X+slcf
CoepRFDgIuuPO9MYjnWVko1fSnOXN9OTQCvNs1Nj9tkFuLq3ETT3MN6s9fGt2IYIZVs28ihZJVX3
o3+XjU0d1Bt7GiwQ9iktTxwqTyLqXhMm0xN70nk7mIgJERvJm1L8GTkrdm4lf+WF3OLwf4lHbrp4
ydtW6scm4nRusnKHVxTBCN9p6y6/MAc4oNZEeu5ZLkiNbcJ3rYsphm85UfkcWV+TE03HnMq+wE+c
6FAMCyfj1H02XZMc805ceJl8uKH7stREs3CJXELN6J43kvQd8lSQFYzqHIkvvl9cvP5jWgTCJzyc
iILoDfIUNRjFvGlIBe1xpdxkcWRijoiboJCoh4pBvY5H6vg09QkF4ovWmJLMrA7p/BvhGZn5NiGE
CJYt385jLrHHkvxzQvtWWSo+LW4Duah6tMoov+mq/l3puMHDrSS+aq6xJt49bVEOlRcA/5OaCCAb
eVBn1cXIRpJLirWFrKP4V0WzZZLdODTN+wqwlOfShNeMZAUzJzqXKeqJS/CMqrB413Hf2HgllnwS
5xtEGB/LdQkVPpnv83ZKblLu64wWlM2b03C0M+786WzDQHLG587Lou2SGy38aAOJEurUppnKqxXB
7o7T9GnuRL9TvruT7NOOdCW9Zl1aHGSdfyVFTwkvnhBNN+PWGZIrs/BDlFB8xqHH6GmzLjCHhg0b
XHJYK6MrDPYqNNErj0YTxg63e2sYRYD7ywqgyGJJqvM6mpuq5gXYUVWQK6htZEybRRx2oMI+p5V+
MX3NNz9y+Zt9NXOpMPb26FP/ZHBVnVV8aI30T2qoR8PIcNfX2b6IewWFwMbNzxq/yEEChIZaeMf3
1a7LNljN7NXvxJ0UxW8zFgOQ+mLsr1FdfhRMYYGpmI8XSmR5f44Rsbww3lv9xY/CmQIH8zrM49tA
nj4k/3QwzKrbdf3vfBI1n5QukJrlpzIeJei9l4XFpGaIC+B4UhJolRd3WpEWVuZwmZA7ZZDTdFPH
23hE6QNgn3dVIr/GPEaoSgt/T00JHP6ysx4on+HjnUbdzvGNi2UvxrH1mkteG7vcJFGJR+/Z1rmz
93XGYkCqDZV6zXaCEsHFJt1PkiFwyS/0NZ9cvdQ4uOnt7QUN9dPAMmDhcmCw8EmMPP7qouFmJvzU
MRvf4qy5xMqgNSj1GJ2x4swZN6JKr5kGFvVk5CVL9yy9OKn3aEt72plm+pTWvBK7qBk2sdvthes5
dzxpH15ST0FoW/y6o7LbjAsqn4mxrnZYPL/6ocx31kQ7QM20euFfLhcY7541+MfM8w9WjdzvesRE
R+XLgyoJF9rVO7nZU5eS5TFz68+EgRYiGVhUb8w27eA2jBCO2tO0XlyRWOxjNom7MaH8fM4odo2H
NSbi0BpYsKJzi+hHL964XzL/OK0lao2GZJMB+I4FqEcGjR2FiqQRDRbJlrUt6i4DHrDibXrnTzlT
9LjMjgxiPnG04syXzBqL3Uj3awAr6Keg9FQnqEgsFE1rSY4EP1q/s28wQu4cGdLTW1ANxLZKELRR
2S1P2c9gL+d0gR4kNNmFsna5hmY05LSeCA8g6Rx2vVzDJF0IUXZHKoddTkEBCIVdOzEZ6HKG+A0J
/g4Fkcys5xNr0g61zWxlZcN51Vd7n74SlBwXaxD+aEI8FO/SNLDhk1FfBvMR+xO+P/zxXtud67VG
u61ZaeO5uteyGvd0cAsetfrQkHsvZcQQktAr2uP2oiIJDRS/DsiXCm0BvI48u4Zxn9v7eQCNHmdm
0M+hvB+JNnrahJ7XoGtC1t9y3a+3eprplW2zt6rZNs6IemTypW0XMyH6Q3cEQ/Ew0S5NhxzbPmYH
bAw4C3mPB0x6eYp0DUkNsrp5LX1yYMuI5x42Ir+o5ME16qMwRnbYIV107hzXT6Ex7dmXHRaqd0Ev
zCMhYOtXGFWPGu8Q9Eds/pb3PBBW5wr/0S1RxytaoaAMC4yefeU0J1rM9SF3Sp5t6dGz6EafKUka
ap9fMkk3r0dnC3pHR3gl2cOSys4LrZb8iENGIovbvzMY11SqcTsvIxE5+gwrLSC+dtmy7wmuNrEf
MRopgI2nXKd/mmZ5laqcDhCvDjWxOs5lJiNZpnkQQsOAGVwxEaVPcQgplA4t41QY/aWjmnboRnFc
SsgxbHIejXQEoj+E5Eh6mWzj2HmPbJ/Lp2Xti+zLzsgpcjG8t23uxSRcHI4hxbg7VQRf3IvRNs8T
5R7gLD7d2Xp3hl+QS/lw9xgCbXbWzO92wbxUPDazaW0ia4VZptwbw7G5quWj43pFoNxUB4FrTqB9
HUPt/dSWfpgtfyNkMuwrO38a7fqzxDFnNPWJ10+PiiOafesNzODCtLHFZ/dDTMyTfT/r6rFE/lDd
vuXel405DS29h8cQmMvJssEeezXugly82saNVyfTIYERtfHd/o/g6qmo7zl1RHpbTCFzTwbNrVEe
WvEdLuZ4TJgJ1iW03wHKQoI5egxxGzGan4XOn8pJZUdLI1avgetiyqlzrpFvWNeeeJQn4no7GfMB
bs0D9dTdU9wYOEE01L6CYhR4i1V4XrshuAc2HIJnHx2dz8fIEgUPCT2bIwvN+y4vsDVQLWX7tPkY
KI+mP/60DlYWfjA4uO/CKk8O1aIPWdXATUBqjLPbwlrqrcU7uqqWD+1xPrXO08oPzrFTbCnAwgWD
iZxSFotMVmGiDTmuuZUgSro3nCzcpdwyOXSUZXN2Z/uBpXDOxYdyipWzvSwfw9qAOvMdbi38qqCt
KBAd1v70opwDrCoP7ehulhy7MeUFNwP8htZewdMQAjn8GpcnWKzY7oCv+JJNVO002fgo3PLFksRp
O386e/2NPeJoSZosP/t2/6ulGPe28eRTarVE2LnQRRO1KU7MwuK7WyaKiRniSQhN05GxlJ6blP3f
ldRwT0SYPUxKiqkwPWijsng0dcwDS/Wlm3fBqPANh5710ZQNIah0Juud9two4+u8QNq2dlbD1abm
+Am6s+FSKUoZlYVOXZ9mFUaB0m5xUS7nIwruTWeYxlnVokU0rLYGtO25FL/LYetrLjG+Nxxqo3xI
sH4e6Md1TxZ+KWoY9C7O68c4aZhmELiINg6BBJrvZRMW9Z4Y4KLotCjFfK6qZDUYuoT/0M1E8ZT6
3PkwO5zxUfzB/kDUsavk3sOmc5hpZ2UmmcpHWRo3w4jALnzjrfFZ8MTs+Td6YAZJYFYa2UTR1LKm
6ftl19FAsZc1HdowDrLOcHc9HnkWMPxHdYcxbMNz03N4thFIM4MLWEnU0rSsjznDBj47Blhbjbls
UtNTDHucpronampZYNnOd8euwSq6ZKvq+ULJ+2Ph1rhlaDst/YGjQA0fA/22S2jvmMsxh/XuN5XP
z57tvM5qzHcs5nauNbLwYuRihscKWG8XRm+ugNRmCVYNIHhI5HMK+tC6K9k/UJNyE8HjxJKW97vC
JLfAGuWU2z4kU1Jf65Q41y66E9KDDJOroznxYs0jlIDno9Hd28y8bWjzec5EK3aZ0Rx6isLnnLZp
tprcfHAaIqo4Jd0+GtuUUQvzOMVUa4nWpNtPUf+72IqodUlOSNr1ScKSwmhZAdwYfYVcqiFM23S7
NCpt2f5OzzDJ7cqKNplw+0NkV781VeA7Y0hOkd8cl6y1biG+0J7c71grkzePZ0AtSEn8qgofB6f9
AsyVZJJOjqnT0E6dMs8O0T3LjJFXCRd8j4RswTvjUqT5j6F8UIbROluKGAwD67Eoave4ir8AsUKu
ywP6XDiQs8nSh0K727lpv2ZresPAOVxWvTdhjR2G7nDux/57xgpH6GrodyCreF30yRQ0s/XLluMh
t6Jpl1XMOLJHxKAPoN2v7xr9962gkcFNie3snJvWzRh6TOxTSmTYrjfCKIF/lKwCrFYTIHR/Wlc9
oIk+5GnKJs4Vh6ZM974FmTEh+4E/+R+0pf8oVPW/qk2WnLVneTCn/u+c0affJYy24b9OXf5Z/nR/
DVj983/9j4JZy/mbi1wFKspxSfL8K2RF5Opv/Cvu8J5v8vVWjuU/YlYWySwLxAwYT8+VPvfdf6as
+CP+q7RGeGStLLoPnP8kcPXvjDjDIlLk+LZcv/Rfc1aqUiHyUGJfm3p5y9L8Tab2GseFDDCV93w6
3f8XMGtNbv0L2fWvr8SP9a9fqUnjQnutMq9s58MDsguXdCxYg129hn13ddgaMLSuOM3wFV4iTnza
0fqZRTKDQMUUyJv4KBwM+7N6muTDX35r/0PCSvw7Cu5ff60VU/cXepfqk6oIU9e7JgKjUgeRwRra
K21bnKCxv8d7ez/17o2dVIw7/T1VAD9//8r/0VP1lmRJ/fsn+fyPo4rrl/n+S/XzP77smv/7/9XB
zCj8l5/9/5RETP76mPz9v/6Prpa/8TmGhUebhY9xUqxtGv+dQzQoZAHQCcZVeR7QOdKKf3lG/vlM
CPNvwlW0cUjXJzL3H1azeDyB//ZhdXnmyB9afGXKIjzfsddU3l8+HUYZp3FVdBRBZfmmF8ibND6f
DKhfm5HgQF2F71lleAdzAUwSX3I55Byb3rBNl/grxV9ec5XdWfQvLiU7RiUyjy46zcww4o6fn9sa
P+KK4hjTfAzSeLL2WAx2tVl85YXKTiMla5j6aE830egjTPk5RJ40bR9Ye5WYv8RjazhgtfFogD7D
tCRm9q/mimzTXOl1ejv33B7a1MDyGb8ZTWkdAJEh9orkeync8VpZ9KbUIwK8NrU+0or1R/fOPndX
CrryruZitk9yxO2fEAfwG5y+oPiCyFnVHSR4E/YCz6ZEGJPxJspccBMLdCtQ/BBkhvAzK548EgPN
4L/T8IqmIAd90MMvVUfX1mfpTJ7G2HTEBcNkupGFw36uWteoJ+DkwA5Fcx5zpiOzxH7dmn/Gynus
zPnDQVoqIo9mQe0fZEW+QQ79U0lmtKPdy7acxxl3P06Qams2FM3n7cmwWDCn1n1SZRlZ/afWbvk5
U1yHFxj42aQf3AbT5qghDYnmEzY9ISsYUKLO8x03oKslB/yF6bgrK7LUOGbOMzz+3Oo+fNV+l2F9
oirvRN+2vx2q/KjjATNfXbwX+IYDYik21/L2pimGZ20Tm4ydj9nQX7Ojh6DK5DaJoBSy/y0jHNnU
J57qVZ+KQ8yI5RSXQciCdTcPprVbSsx9IystkWCVH0KM/3RiZ/is5muH6kyAYnmmiYV4QuDIHkNl
S15BjUgTI8XPZmteHS5FcdjjcXOpFswdnxtqVBUb+CsqEdfcEltPdk4wssveTnU+7SfDNTbS6TZz
WCSoRJEdDH86NkZB0Rb6Gf4hP22DIdpT0CQUwPi6eBn9Kzx/L8htfEDS7Rvu9fmtNzioayJczkPV
L6cVJZJQCn0wy3wOQF+IwzivrQCZsW+6/ry2oWxsJ0Z1i8db083ZIo2EVpbQ+W2PMwOKsc+TTB3M
JEu3eZneL6wPe65nEHTG94XP2pn8ygb16730P1sjE6hDlM/GJbnMNEaY76rhRk3Vs16NaFY538Xj
qavcN0u/tjHLvkmUGOuJtKGH0v8MIVjYc3bh7PMCZ6KSL7XnV2ttulN9hKdJGac5BZrjTgd8ehfU
rzggV7wQTGTGSK3oLh/wE1DLQkLwUhC6UYn9qgYCh0NlnFyVf9gLDA3DqW+ifE8SH38UBkqT8CKo
OhZ9y8hV/jfJIyziMkERam/alNRj3Q13Q63fKkN9VkS4UIpZdnu0uVQYJwOvWfq9jcR5SEqEC1/c
dYYPpbG7tZIeLDN/OszxqWebzn7DvNadwjtWHkTbvJtVbu3yofqI8v5SecavPpNHAstF0JjsmnGG
pBmTd0kaexJY0qTvv+vEPUjUuLRUCEW9fraW5nFcyq+eahI8Wi2G+vjRjmLmP3ukBVlPHgSKcDW9
kDXrQQMnkIMSi2mcJVgRFT2pNXZOEPjRxzywcLFUd81YnZc4/+PGHeGN5dHs5OswqAmsY027Cfle
iz7toBqT+yiOX/sRtGJlMy+GeBZc2h5sUsvEhS9T1x3Q7VNu6JsGPttFrAxrNFSgxTEgtuYq0vBb
+1guWMNT9fvi07slfJ4kLdKXTqYALKeCfgtswwNBSFoRDtoKj045XmMTAxydcGhOVvXaZk8qxcPA
TqGhOPUQFwLviKHhAVoIpVbmbmlTJM0U+pt59nfWEn0mWGKsCo8ckcmD1+hXAElM3slJu+AzMC/1
YVeea+36q5t6m9t4nwhXJ8DYGd/BRq9AvezQ4szxe6fDUdRW+6lsqVa3dQUuqvy0vG44ZgWtHZZi
RWdjSKRX8dRwep8Eneu9QXFr1XfWpXPNX1GPltogygaND2OOt4FZCO/oqUNX5MATJedZ47g77D94
jlhLOHgwgrkSx5og574CBVqWj5YdtxsnxtUEo8baznN1MAZsf2X0wquSZcBiHceEobAeT0nyUITm
756hh9UxZI7Zv+883NGl1GwLOlor8yTCqPPkiO7dFjEn57YuktcIR7fLXLXJzAGIZiSexoQgZmp9
ek5uA1Lp36ukcfe1wsk4Rf6bgc92u7TVOfTMYBzTZxae7JAX0INtylPcus/0a0GfmUnY6kn1ZIjA
YKj0vmTjGiyTw9Y6ph7dQVwyI4294LtEfKESCXxW/ejYNVHTeQhZC9FcmtOfkfrWfRix4feN22os
GO2SMcdJQAS6z4nQW2hZx4SHxrZcaIQWarUpxk/RE3/NmPM3fjYdjMnZmeNYbX0w/QhWaB9W8YvG
jgTTWI7AO7UxoUv3TXv00y/biR0V+8P+FcXt0qBDNWGf40PDHDmlKkczPxDbYz86/fSKN6Yu23Pn
LnYQdcmxpcJ6XGz0Szl/6Nm8Yt0D19WYyOlZfK48vJa6Hto7vHRNU4abPqUzYzK5YNAQyQrYzog3
z4QLh+uYpkzFZgEws3oedBWtbCGM+lAazIz3Q3dcSav5DI8rijZeXTC099G7TLmftcVEO4odlZf/
/ocbE+62hjfGKxipsrmacHbwIi5beuAAwOXuTelyYRsTKnLg3MDlV19Y1RLL3EL0TYNo6a50wEB6
ykBrdhrBNA6vuFsOfs7Qr9PpXUjxhsf3SaSrYzBJ9lI5mMTKK5l8pnG8AXv+Ctus6s7QLswXWjDZ
6dhWvzMKX5DGsnNS/L+AqSRHYNe3KnueiEaVhu6Ples9ScO/8O8/BlZTHfk8lowgLXs9kFdJ/Y9+
yr8IaeSXbHKRcBZgcu4g34RWoMEMWewohHKxePLuc7grpO3EblG0d2bZqXOfp/eFi2vft/ofq+gJ
Tla0DKnmQaaK4EZfn1snzKEsTbctaIyQy9o2NkrMCIsEkRNqDNSee+tlMPMWeoz5jHS8hhD6+7i9
z3Xrb6fK88DhYIiEmLuWSBmHhr9OIoR5yCbnzV+fEi3Ck5zm6uIVpFBAdO1UxEp+SDDN+2wfk5jU
/Jjyi7NW43eb1/WWQEWKR2E8w5XHyB6VERkKPB6jxpy2bDwwljsiSG0icUC7zm9HcWI0+XQP7JWo
2jmu8btKO3qsU+c6F/abntyT1j5YrTz/qeS801XW0qk6bbymbWECEgwJ/e61HTU4SouVojNSyDpL
8D1Xp+BCZIjm3jPmUyf065RhgW3H362B/1JODcJdmjyBG+G1AyRVpoASHG0Snpp/t5YnVlvevcbS
HtQWgOEkOYbR7GxkwXfuEt1Ro//LXXDfoaDjdJuqLkhJpweKnYjDboN8jxWwQOu2SrIcm7wH/4/X
DtEGp0PD0r1DYBVo+6151Jp1zPybJPSK8EYurAznxpRH7D/Y34b6OhsqPtaqvjROcTcW8cVycXBb
ajOwtk9lcWhM+RqxdwjcuLhOLc4VfD349bOfOAOTkrZvymieQUhg6YSDRkvRV+zWj7o3b/DqdXH6
MNS4pq8dbrLYG169OHyg/U1inx6GzUEhEwaF69LVZvxWIw6cxeRvmUW/uoRKi6i+WaLxVc7iQZXe
91x9+6Lizym0X/lKrC6yp458wTyRK1Wz+o2LzoHhy0odFwYAE/c3IZA/rOrSvZVrJ2gEy76UHxvr
7MAZ43PKqtCzp2AY8r0nxHPfYXPg8PuGzHv1/cwLYkfcohoD04DlWsbzQWvzAWjSbchiwq2RrGX+
pvO1SgwcWyc+W/bCjID5JhotnAPjndG0x0JVP4vwd6FbHkwUZYjUNUdJfLM4uGZg1A581htuBm5H
GilHL5yEc5/eE2aWlF6Jc0IcedtmM8BDe0anEB8NokoRzDnT3xDTmZVScDYnl2WReDFt8kXlxNtI
mveOoRUPSoSiXz71uXh0vfDNHEjUuDPSNjaEjVuSxfL5WSx0YQeJFy588LMna85m/Obl2zx/rsRT
l2ssEFLIvdWLOSWPUSzPjZ0DtA4bWA6tfKxic9w7rThVIQzXjidxVycmXAlxWhKTO6Co2UWotWKy
39g+r41kcp/MSkI7Y/Qhnnj2FD5FFlkbA+8XPBYs7+SiprONAdyvreUwRTZ2vSev5Vfc6azhpVH9
zK686RRQjXE1mBk1grepLn3uUK23Dm7CK45rRiTQmrJLO+R9R+X2sET5bo6bOxOTfC9a78AX3voz
RHtHTgCn4xldyOYKiSjVvszdm1mDTaC+EtX3mkjN+oL8UMhuMPbHedtLxmEvEd/RnL53fQ1qmE9s
4EmGw9Cs7B1Q8nODjWI7lNAyvG+MNkBZFy6aMZuRrmVNEUFX39BldapKlw9zNt8JNdmbohPugfBB
17T/h6bzWI5c15boFyGC3kzLG3mvnjAk9Wl6A4IkQH79XdSLN6no06cllYoksLF35kqmXIX+uzg+
EhVKKiA0QDm5lHbaVHsCZjfFrIKL031jI8eSwu4EvOCIyithPJb+m3r3HzX8LvShyU0hU7vEwGlg
zrdfUT6PaJeyQ88VveY23vAAOwrODzCoPsd8dy6eaMWX+6JJnG1R1KjyGcrJiD2lcdOf3hrSowND
cVsNkCs5lvWbZYgPgU0d0/F7DuwGLckGXcGTLk1uw4Pr9R7LBeNFzJZ+s/CE+wgLJPw6qlFwZf3T
DGX2VDsxoNrqA+sFcWZ4nK4k3VFkEih7UJmuSVQj6dB5TfARsFTXYpfbqsETi0ysSt9KZ2DV7und
EAC6VY0fgJpcfiLqgirP6/tRrZVfw8wux+haQ2/0Kkm++8DwzUQK35th0Z2wBG2E5tAg4piQuWVn
dVHMoBiyNXFJyKE9tiQqGBLOYMVXHOUCDuldnV5dP/wT2FV9dKJ9kUnMO1WT7MKoehtLtMjMC/Q+
SJnoqDbUh0Gnkvpo4rbw5qsp1EuVthz2CTEMLn3bUA2wdAC3cXZd1V+qMPyYg5cMysO2ahF09LIg
pW5qrmY2m7r2cJrK9TZcCYch/KNxZLPJQNpkZsKK6wRoN3PSpiQ6LSt/ERIdIM0eMpNSxUy/P4AM
x4UlCfIugkKfaPMeQ9LRcC9Kbqwwbtlv9Fl73nPSMsJya8IaZIeyzhsLitFZ+OTAB+j+bFUe+hQ0
uh/rdG+8JVxbDUjTLW4ktJSbFGeB14w14zP92dRY/VObZkHe9DUGl+Zpan2zGYoFM4pMP9I/UHvn
p7nxUEFO7I3Gm37CzIPu1/io5LCXMo1siJMEDV5oBmAShiCXDaJ7WnL2JsP8Eq9oifTP7LDvLCIs
n/tquu8pK4IS50VmgfGLpgA0B282Kt8zaisqXR/HocIBmeVULK7x+msVwwqohXddNB+4xZIKc8nb
I3f0M+B9o14gomsblTdLeckJEqYfgqfOXVMshy8O3eoQJ9NLEObXrCIXsxDFi7sANFSlhfqjat67
xC5OnWW1u3qRe5swhcRS1ZFb/D0rxuLY9Jm19Rfna8qgIDokp4roP7dH387g+ivmcORABpykfRwB
rWPAmjnGz5k6p1cO/sFOBVh6kGVuO55nmVYdYs7wryJmJC2t6vzb13HDr9DyULokvJTVBOfDi9+U
VQCLcetTH3xDCxkPdcSuFQUfbHkc0vLEnNMVPF+W3h0WEHk+uASbhq2pYK4X5Gi4heF8ULugz6Yn
hnXbbEiym4hWVR57h9HB0SdW8YZjhxDJOKAfKnTXkVM/sRJ0myomUbWx+cHRuihRrb/B2XU1fA5P
yfMiwX+yT0K3yOmW9qyLC3iROSexR6aqpTPp3KvRO6qAKX87OmjEWUmyyQmPXTPyEOn2PjZ1u4cE
InetTKdTgAkO1WvLhh3PiAUMt7VbIN2JnFOp5EVaqn4ycXSemio/MIjkhAW65cBtLveDkOlnC6ff
R0Bi2QM+QVj/fgYCJs3dFL9udY5kcADo01zzwjnZeQt9CqwT52i+HZIC/VClC3Ew8Zvty+SlqMtD
rs1+sey3Ad4fdFp8RbBKdyadbn2Wgnu1uK/0lb/GXjon0bApT6JYTmU8K3xFyTf4zwD7mo+k1PkZ
AvmdOdRGS/FOgar2XfagGpLMJl8+QnNf2ze52qaCgx+p4PO2rtbO5/g8OU1yW0bV2ap5fqBN9CdS
kIIkQ7nlUoR1c/3Go3w3VHN2nappC6JnsCb/0HcEeMTuuA96MEsJ5LDVylXuMV9tCjxc177x050u
0Ql7IhPXtCbyI0uOlCAfpTc5hBUPD4qH6gBvC+cSbHivCu0DzzO0KizBTeTQ/qSaYDfdJ5onEP1f
ufMiR9ER+8+gaUPBwnJeQNvYOAX7N3JX0GsL6XZRabngMZtD54MgnygJs7GhszLRzfGy4j4ZOwQ/
1jnychJSlTqHfkZcQ0ex2+NYpTuSHTt73nboVMBXd8XBUx3SggUcLKg3UbQh0E4RngcPH88aBlgo
xSExl5+ozv6lklT0CofcRquQ3hB1cGq3XIQwpa8X6jc9+9/F6qgNRvc5rtR+cYEOc6u322k6wfkA
pSzYQUMkkyMyAuSA+aty6eSQyVsxywDPU9R618/FOwJqjXABoZdT6bulgNEeN+53GOf1hkZbtDLI
CenN5nmHHOTL0/YHkgWGaVEij8nUdZts5YJpoW9yl5vESrCDSORKsYXVqYqvlUfqgWMs6o9A7uJU
D7f4rRnBkMJKlBnLAICdHkYsx3OUuBCuaOoZwMHVONlbGThvzDRx2SYeOdgsp2MblbeDvCwFrlMK
aVD9sGC8Im3XsyUYG8cXJ4qb4xK16d4uq3wb5VDEw8DlI8qDHUdOMNauS0IhMw9E45fJfhgsu8fl
pOTzQgrj4iKT7tlvNipYFWcj6ThpdCxGPyOQ9hGrEqG36JoWXAg1Tc791HN/eMruwBr6RL2AyYHv
xO2lwvzgzv60k9wcoAeDe1DbD/5SnOLAE+hO8uXJG1yxJcAEwTzGhDoKmdZk4AmaRV6L1pH3Q+s9
JSb2btGoWzcYs76TDrWXcim8LY+QoYkMxBRCl0en5ewkwPpoQio3L49aTGvmbG09Wbk10RCgyBys
NTpZRMdpkvQGbBVhQNU/LQ36TQCp8gHPg7Nd5Q8HpfnWfjWZLQk8wYOy0FoWTfp3MXVxGtWN0y0W
5XldHAubjn5m59kjDW59V6ETbE3ZnFVPdJI1SX3yiUuYQJqQl2D5xyZ2qMMKSbIUk5OUeINN0C7N
MV/UnStouJeZvkAz6ZAc+dGV8J/PzsElJ8LxldQh99mimuVAe9PXU3ynWW4RusTBCYDd20LNoysH
IMXiPDkz50c0IIJBFclgXrq8THRSiFC04ZXM3dMCKRmb2UojFB1eI0MXd3HB9VRaX6raOgZyto9N
K0hQdytcsVhT5zbHQTeQeVNblDJKd5KNy8KRK1nY8p5fRrRAgN1wHwbSug6gO0y7K9Ohfvx9YbHB
gzvn4mB+0LfCFwiLClMx+PLBGrKtR7Z61VvlLUDk3ZTa050DGPCxLtKE/YVwBbkGmSPUvY6hpqKn
L+5ZXKvQ54v9qm2Ppa0uixzvFs8tuXOdYywI4BlJSaH0iIZHfjY9B4Jfzrpr/waKtqtFtkQZO94N
6J+bQRsOMG70gM6OwUyki+fflwFqlm1lCOtzXBZjbA5JHf4hC+/Ussrt42qG45RXRIXokDDIClvf
HD13KEHJT7JhxK9QwbJ0wkuDKLXy/Etwm8GduykoST1TBasDNsUbFIR0jTlcVyMFWuyMK6M6cjhn
DIJbJXrXIJ1u8qyPbvrdDA3iFgH8z1zG7bGRxNY00qHEd+RuZJdQdX4yZbwcTfbal9NyHHBlbQdn
NLveAgDjJw1drgy8XJ570z3xehyBw/SSaexmwoynmBIFZVaMGdpr1Wnw/c/GsJRj2ntvXBKMwCxi
Z4QNgSqT0CMniKv3ZOGs3Wi0FzFkDWGYM5GqvbCyuDBIq46Ph8PB0dK7sSOSlKhvPB1+7Wz8pnm3
8nR6hKqyW5zm36iy6j6Hp4oXFzc84CxJFheO4lHFMDDrfidhclq5W507NzsMY4OQe8QSm/xXrBzZ
lUSLbtN0V1we3dHHeXqivD8UtddcwozYqVSbS1ZVPz1q130+3KUuwkBT48xRlgPKo63f4w4PepLb
1lkmuGjE4j6jIEbbv8R3XHGmcamzi316xSTgxPvY9m7J560+3JQjflrN/u3QmflEzwxVYpRsvZRh
Uqnr21Ym/k3l00pnJorzs6eVDdXGWVVkjoYRImkgSZ+5xlSb+UmFKY4PiGtaTTsn7AzfnO3TIaQM
Q+n4L1xwy0NJ5wTykipKBVUf3SCZtwkOHDc/EK3wnltug1Z4jtg5LEgjzUQBasXQkSYX0Z1VHlWE
uRmFOLv6LvICyOWGkmlqxD9FjDVRWstH7gf/tdOgduVszovI1CWbg+8yblpOPuTKLiFm9AmoGL19
JsJl5D/OeibczE1GhIOiQyGcfseEWW6rJjrZKc3JeiJKTJZdSthovWtS3kG4JO0lLqN7v6yiA/Yj
lIoh6vL1bdCp7+N9XbT5nhC/eTvO9JQTj2kLLmk8veXe2BqffFCrG6sDh0OWLcaff5yyJEgPQq6b
ojjTOn/BmUFTU1L1TCL0Txzu4N1lUBaZdEe2kfdJ0E8bIme4dRcrh80A5tYb8K5LWuClWA+KkiO7
EH853vQndxKflmU/jGWqaf1iebPDnlFS+XeufEGu93Ugkmwz5g3okdRheLA216OpLLblBofwZzAI
QJ1B/1UDVrkRFi5TZgT7IJr/hql4VLAddjPMOSscOCImzQ9nT5yiYJ5GndIUcP0dtkkajAzJr1Ik
fxKxhKsjS/Nx2KdWYYknOVg5gwO+smVoUgC6BcWQbGHAM5z3e3enfNAXkFvzN1ciF59C1/5oEk5/
5C1EmbqPgnSdUeAdNsUrANDqZXah2frk3IyKRvYwONFNKIHAgBVcZ8WK0xH2L+bePRb4UpsbtdwD
O0nPdVnFh96kxB2NM/PLzKn3UdY9sjwXRJO48jwVgXWvu5nDBVFbWRPrK47nd6yUsDGi8lhHLjvW
EED7nJKdIBr0WrPHEEjGHtVZiFF+a+sczuxJBeMZC/Cbry4mSx8MHp9dz/yfhbK0UZCkUwYCjZ56
20UIiC3pXCvSV/rEk6eKqe9V0pKF8jmeG8mNkEdYygWxzFkDlNUqq+6q66tvrPhSF665As+bsYNT
NIcQlT0zN0fPNq9skJ+pKN2D8qc/yUSLx5AMnxPMkfs9VoconK+/L40X9Yj76+7dWWibVO5PyZT2
UmSvBIkwL5/mYn0SXtIyTA4ZbRLO1byADXotEdzQ2lk4ys/Wi4f059ha+V/N4Xuf26AO+LCubieD
nkEg8Qv0FvNtiYmBYV1wmvyFWDoE1MhJlq+Y0unQBywJprTTLQGZrwgfBC6l6DHtl+koWys9mBgh
R8fw5kZitcO+Gr+UraZURFoKAqQnvCem6Qkd+IKuOb0ZrcQ+uot8xGcWQvU0nxmzW2yk9k88eK9A
8XisivBv0LA34LAjnYuBH0YpvlPrkBLia6Ikcxrm1xlzH+KjGFW4roBuzJgtKOVxJQZOvy0mJmq+
P3dXgxJ7DKfrVGBvgw1kETvESF3PdKfcyfkxmUkPogtCspaq+3Gi9e0zYqZkye5/v181QjwC3XZu
KWaP0DNvw4KsM+SG6NWjNtoQad1dw/4eDYzkNBSda+WKS7u+qBX4Ckv0tFa+FwZZiAY1Dv4G2h2t
YDbcgLZyFTOZpYN28VaUJofCecfKHiLN2PiifZahnte71N6EdCp3Pr/4pWD8sm1ki4gZazZIqpRj
fDqMXw5PSC8zw2ndO2Zu84gpYjy6SdXQdhbhDsl5w1f//8vYUQCXjEeO4/Lprg7hqWPxWsYYkYUE
J9EMfnhMhuSnHojX0mo3+K/uMo5HBFZVFeY3Eb6VLE3Qoi90vEXyFdTDZ1B2LZ4cWq2eyLMz+dcR
+/1y5/Ts/qmDLXvIOVHMfH70RkBZc+sS9wI74RJUq5IAhZnlJPI/AET70KR/bRmFJ5WTVlGUtAxs
o5+ijMOSiz+3CFAtO4FNZ44fESTBa13Hw8merv3vfSNig3fJjzcjboeL7ZOz6GCdSWwPi6vGahJ7
dL9gXDyFHm5vjOmER/2pCbacTPPC5Z+vCPYmxjKuv2FpM5lVEfi0IiqW7q6bPTSgsOitdrgYkSTc
hajMpNfWt8i6CWkxRX+pK95nU9OYi+Vt53rpvbLrvXGT8FomxL42dUtbQwwnz8PFyvx3YuyYgRvv
MJOANSJUHFvqPg3z+7SYwtshK9kC0HsLDu2oqFofM+rJLt37BeYX8u3pOZCC6F+0e65SREdZVUlE
WTxTVzES6eIHw7qChj/nnefyqbMrs4lIS9pzZ1m3sS6vjXa6xyTA7zXFirlWDkR/jub2hsPhUwPf
h0NWNDBeolniQAfdLhZcaK8eOMqnLrOCYDgyjX8rhmJG2KJf3WEfJU5JH1FbG+3AJ6LXyrC6wHdT
GPrBBceeeA0ej6uD65uP2nbkpcyH10HpnNF/9cjEla2zts9hF1tHEle8LvN3bsewrgcYMPPXGzen
Gu1aGiLdkhxrgSMb1JjchDS9LpA5sQfl3DEeaO6NlAgseNe+JB0mG7mM8Hj/K8MBf8U8JcdecNL4
/bolGS6/fwIFbx8RQ9MxlvOliqh+Rsb+RRU9LT1GUCZ3Go0Bk3BId2ku6IcxcN4L7DHkaBITxfHW
6rLwqLORvnAUGTyvkXeqwtg5KcLOuO28/jSs8xC/9PMXfw6ZT8zKI4kkewvvuU2Skx8qxCACHx49
Rc6PkBVsz2ZQvJqwRjpmoSgu+ile0B9C/vzyqKE2EcNSilV2Ta8IDmNYPgxTkuBLioheWJpLltqv
tWRvGvU6mGfqMWfAI/pwni+JAD3R29m32w+sP4Sk7gaOkRCiaeP7YzFu06ppVl9AtO1i5ijzQgqC
A9ZnH2ydnnzDykWZlBUBnr/fJb276Ch6tEIL2ZYI5OX3+iYYZup0OfhZSbyOu2rA1v/nyaLiQUfH
+gvR/v3T4vc8QshqtklNo7WGfT7g0sngiB5I2zjIwb6PB9a8ZuGCBBxIdh23Dh72Tp6pdkgu92jN
9gAIRArFu3Pyt8ziYZ1yvptnOSe3E/KiMxsDeIUBrTkYD/1Dlaq/8xzzLdUksJKlNOKoAHJ0oCDX
R55U62/gh69Z4xArgbOHpcFw6Aqz7KREzwi9fqnybDgIt13gbqh3IShtKySuFzP1YQn2qAfVCeaW
CW155yMZPgziceT0fP69TqNXtpduPPmofMl5qv9WtZvg8KSyGR76jljXgA/D93KDhmVca83skaiD
3toTqL5Py5LuZcuz4RZAgzqBZIeYCkZ74tTKWu5phaAwaCFQeLVBbhL6bxwF+a/1BUoNVA9amiBX
2Ih+Lz+VCaANBWnKLcdNZPCc6ow8NeywbDbrS6uIcyD6CGM4V4W+5XBJVbF+9XBkBMibH9kJU6uy
CUmIdi6cAdonTgenx3UYryDHtGh2XKyJwhgZ6acDEA3i553mLj7P2evcZOaWViUhZ2axqSnFdFd0
Q3REeH8uAZbZTSRuTbGgJR2onPJ4lHfUtDPLhVqgGNHv6WZCfycsQWl5a2rLvngg2joZtnescQeI
XZAgxVDTJiq+YQEdfZDsd3QQmmOIQGlTJJJOT80oaJ3mr8pomFBC3dpB9Ud1PsaAJY1v7aoIjr6Y
/zY0Gq5ak+hZEmBrzeSrAonbkmKWI31GBrNYJb5qWjl3WYF2u47ruyhMmZ/hEN0xXauuvL/DIpYU
N5T35IkwJp0QQ1qDE7FzaCjUBY5d7IvtYYnLAQ6rT+BoXpmbDnNTFYvyjim5QjeEOTLsq6dlmE8L
vYV85Xk+IW9a47sxb/rR1gt6RAoimrE3uLTY0z1ciYhZPmo92WLW1rp+LisATuImjnC5+aXN6AlI
D51QuEl5uR9miEhFr+addlCTDAREhNNoCMQ03y1zfBkVxFkrEBH8WnAv9vkUyQfhd3+xxEXJhFi3
tq8G1NxZ4sy/jQPnnn/yk4vkYiXtYQDkUxPuWT0EdMxS6ka6Bxtor/sV2BCm6XPmryq9hfAS7CFY
IrvNGPXFtreh/4XxU+mxz1pBfVGOXRwRmx7NGg9OSjxsv4g4rLAGj/bRJ3QvMhugU9F5BO9FAQIm
8eBSLe+4ntkuJjN7FB1TDX4gw9U12G36Zivk1hWq29l0rpgc1rQpZHqTdv2xrYB9FlaebHsvvPez
L6Aq7FoIt3axgy7cjl4zQo2IG19oRddEkY/1f6XVH8xkvmQTfQ658+0I69wEWGlVyTE1yQF4Fgh2
PT7PgD4708OaUFXYudPaSnaCu2LuHHybuLLOaHwahhjlD2wacjtgAW+wiB4khxG2UvtvmaJQWJy/
bJuL6rZ5j14yVw4yqqXY9yj8F9FdXQWtQtqWOEyFT18wI7be+68NaHc1mnnUGA1fCITAFmAqBRGS
M4koPlISxQr7TQJkZwnziBprGbCHVMqo7IiqsLNloH1E6nJhv9hk6QhR79zJf/VdDKR4VNMQBVwi
rUfyBM4r+GfHZpnsIuIAQ7f/qRNBNixSysjsnMZgZJwh7Rh8koeIsyZl3dNk3aTWJfDc7yG03qNa
fqXjQAQFSRC2dwxC9ZYAlOXADxzHDf4LEg5ihUbuoCDwtKPcWzQHln64tYIYG7xBpS5QY3SWxJv9
w0yv3it0XdtByv8iquejI6aHIPaBejX5c4xLepOQ83gGvPiSO1AeBdv4Eal0vQ9rnpc2gqYbAnTk
XKhudIUKcUZ5kYVYyhnV7EvM21mz7YaSyBzL2/Wdlx9yI5/T8mgzldsD68Pe6aJV9xVOPZ2H5dHo
5iDz8kX7y6PDU7kNW5xNDIxhMoCwu1mi7MUOk+m0ZHNIXwNf7DCk/8bSd/adeZpLvgSeAmHe83fb
EHJbj59M+0kMZ1cghIRHvXpjeHtBqljuUJD8y0S+DxO85DQ8VbCcHQeWYdlbzO0TRKboGkJGSxuG
rGig+mbv2nDY+hr6UihCBfG8vPXAxR96j32B2GJ5sQlppRFCaquG+R4rs8MUA6jLyseNG+qWsYR3
dKvlmPvtP8uDbhXpBhaN7W7JoMr3BBsjDaIJi0CDZm44fvgOLfUxTnrUSQP5F9b8hRrVYRmB9yg+
TOptvci7qdgCus7/GBJ/2FBKJGHJ4iNZo9BggmXmN5A63ieVj9C7jlHAuIKRPQUaM4anwoZFUdTg
/tcbfPL7/jYxxDxG41UO4X7CzrJZHF6a3AYBrrHUl66S29x0BXZXWHSFvTCZa8zZqef5ZuGYtOur
VVQeDIbGCCbX2eNonJYcQXKbwLrc6e9UjwClIb2UZzjEDivfEQ6057a4Lr7/UEFrQ5HE5YdZVwfm
L/EmX0KuiudA/nhJcGDwwYqTOlctK3XoDEz+EBKM5d6EVIgHD4LJXpFIgtrvQiHFTCZBfV8D1Mu6
B4wStxwywLWtF3qq4RXTjuoZSG7jcRAHuEFEiab3qAfnHQuRX4nsENsrB7hyPuZC7RUnb8DjXh3d
tgUzoAGjgTV5+1gz1K7nt74wtEOzhwTVPGE5nI9YQnoNrd1P+bQsHaKuO9omPOmJTqWJ/a95CS5e
P54giyV+/aonA1GELs/hzkR04Gk09NvQ42aCHlw4+RpaBVCa0JuGKiKJruWfSQ1opbruYte0baw6
8jeJM94iwJqOpZN9t7QcDvZxAIlGALsothD2djLAC9/HH1KYaynT7pAaUpNj/55G1q7kQ926zJH3
IDw7AMakCDRJ9RkkEYomP18OXENYqPDlq2nuGSIsr1Ol46uN0IsgTB9pRfLkFNEVi1aC2n0+prR7
zjoJm5sp8lu2NwJMSR27cT3CGscqo71ZslWCg6cpRAcegzXuJBUQj9uLJCNCcx522IuQCo+nSthA
PwP6DY1F1rkSxPpG8AGQsqQkZQ6G6M0g6LYZbR9yhfDqBC4TlwJTxtL19TPPGfqzi7btz16H6TbL
gsdRuIA65o73UCKhqpryEw4K32ja+4Z88HJGjh50CAl0Fuwaly65jqNppweO9STCYX+I2x1yxata
IUXcfKjoRHNcMtqX6L4hKoASAVKGWgzqHWZkFDzghLeV/dhwCTnFyHM1qOnkTM5XxueKEB/REbK/
w4g2/aTtv9akPZJq8a114Iv4NVknwuKfyORdl4EhaWzipbJmZnnJL9Zoxv2CIm2TypU7QGOViLXx
VhjU5kyVaNHTg90Ymoz3fgQnryEW7qAxXN/JGWgVvYKJ+LcfPGDgBkt5zGLCnYc8JjCnaWnEDPaJ
c9hugmR+TabgRnU6hK9SX0uwJSaxd0BF0NNVD3UXx7dJedUZHxW+g3rrj76/cerpFg3/qWj91ToA
Eg99e3M0nmwZU1vLc5CK64wr6NO2yW83tcPzj6qPHOKA6j5d1tUkf4Y079/NK9cexVz2ObVK4xHw
q0ulWeyXGkDIdLWLhU96ApJjNWQGZQvmjdBr4w+XoTAKLU2RZAnv0BVuQiyhv58rPX/EsQv8F4tS
HGEZCor2E0nfT7XMAbB3MTyMYLFo0j/2TWc+TeToXYza7QJZYEKOvTBoL35iDm6fDIKqs4xL0IZU
mVGVRVef35oSLOgYqJjmHn+LvpaL+kbU+ERuhvth5vppMfyE1B00Jz9+BGP+HZCeBkmiJtgdIcLt
3HJH9gwuNw6d5Nu0JojHSlkhCkm4RqNN+JHjGsuC+rNfPwoOkU6CMHCJ7OaTGKjKsv9D5+TeZ1D/
QlhtXP+vqdPXgri4I0fb9NiYjDpTgERABrjTYz68JF1/Lpz6iAyaorpC/pEWw3tY+e0pzgRI0fXn
xYsg0Xg23lXbJtktNhm7AQK739/Oa3IsysJYgGLb+V4H9MSaZQeY6BxKZd/2zLduf/+ECIgYoZxp
AgBWFSlUQxn4wFE85QjB/zgJcL5Ky0vjjdWpZIPYp0jRN6GHKyOb9QnDTfmlGDqBokYLBEochKSg
6Vf3Ht1j8bc1Ot+a4PJ7W02svzd+z/2QdlSHrabSJGHazniyFn7KMnXYIAMkSlgzsPaMwM8SWLhu
x+UclwryAEGRkUkOONSoFybrJQZ8l6DVh1NefUk04bskB6NnWWm8V4bQwU5X6sjE3yrQf5bWTycT
+5qD8sc2h4WQPvE2a09lAV9GRGGwj0rKztIb/yHRms6uYAoVY8Tal4rFum17sMfFPVV0uhHkEN2w
B5xirZ7tJb+TWZHvCxufjTOImQLbmY8Jy6tJxY+j+RwiMhxukffDlWxb5xavCqO7Sk+XMX4TfANR
uUDpEwdQ5HiXO2ODMGOar6H/p29Me98NxZXd4GAXL0MwwpuNFWw7BwmcV8vDMpEGyqwKvbvOujth
bgIE6V7R9c8mQvrlFXcNvLc97Qn54K5C5JFKVln8FCcnQFBZc35J6oh6nzTGP7QYaabBTotl610j
rdzrrGB/xk53a0ti/pw5KB/TMXhpHBFdOCf+Q0UApBxr8rbPhugQkh+BjJibizw9n55dmATiilf5
ppjzO23hQ4Rlm+OexPkQKmuBeTFReDtVf2JkxkFe1f+Sqv0C6geYRcAElzOf4qr83uYLeaZp2RNt
tw5IcavcKttST23QfQBMARPKmOtKnN4JAzES2biZ9/b64ay04OfRtt9Kq4n/oIk2QOG75rZEVvYQ
h4+cmintex18Zgpmij90Lgdr9xXm0c4KUHpC6uPam5Vo5dt7xGH9nxQBFkajhhrSzSBgLSR/lLm5
D6b9wG4bOn1xQ3tqYufACLdU4Ni79MluzpEGJlZoprheD1ufRuKpwlyxdmKbKHXehVswo9ZJu9cU
v+/CQRrkhkDqRv/VVilKyrXQ77J2X0Wjd5slVYl8ElLAIKCVOK/wj2hjGx5r16W5wgDaUMBYabDr
5ghLAVliNCzXI35IqSO671zZF38IvaNpLCyBurrk7oRDOf/+XWpLmy+v7GVtXBIDE3R3cETms5NT
Bvt6uEuGMvkTe6BB8HJBCVd2um+4PvFgcXbtaBt4gzxCAEnPJVJDdH/Mp4fU7Y818/A1jS7ZWi4n
nNHjvB+l1rOXgVCS6jWoaNFQHQHejDhQFOs9wLVb2x/in2ihF5bZqzu3BV2hEnOrxYEFYSwbL+Qy
tMPWu/ASdogGVU4bIBm1G0FaqBO/B55596vxKILxjeqGLNZlII06ffIC8515IRoNtlfTU64PJqdM
rSHstNSdpFx6YCDDJ9/hojNdAvKCWqAFW3FCFJkzAu37czaUqNwd6NSj/+xg/TSgOE69VV8TEjMo
6BkOEf/0KeLu0TYUTXr9jOMqLu5ko4anopSvWcJF9wRrsZNnESz0blf7yUtOftfeWu182M+wUwz3
rs2QyEPdyjD83Nu4KeWqX4iS76hkRF2Rd/oJU/fSK8t9AbERXaeJom6UAFfXDdsIpF6y9z7SmBOO
9ixYNZNmK1XtxDNE7FpUkeUpVn6UtGpi0GLP3ddy6E9lTpieDiFaB4v9lhF5M888BpbR9KR70gc7
e0UvbpWfIBMeWMpY/mkyVvZzkS/tE32cnwlg44ktSW3k5MrPGI8KLZFuV9hsCXmh4Nb4Nbk1uuVk
k+AcJOwzZZPQkyRXMQzKm6VglJ7Pf1XFRZoFLugcWvmSdI+ip25gIvkdRi8ZUcnvy+Q/yxSGXljX
d2mbp0eF3/ITfTRQAlxWw4TFcWq8F6g53vb3X84sRta0T0YaEr+FFWoEWnGdgOWLVeGj12/+NLZv
KD0PhVk++54Pt4Vph1rjy1t3wgl+FX5sxfNNn4A7+JIgtmUA4W7d0I1O3pTbV5ZugYgE6JdlfcxO
w8lzLq19u3IKkyqxP8z/bfN9/1xnnseZjKWwIKSo4xHMsJV8erl6QC3UPJdTY26HYElByU+8oZTl
aGRORghbiUJwTO5//31u/4+v8+ptncmy6C8iQLIYX5UlU3KOL4R9bTPnKqZfP4v6GnMHje55ESzZ
lmWJZNU5Z++1YWtpU+Uc2s49l1P1qEc9Gba2yxa/0ILRPhvk9L7reGDI1WDL4lmaCXIYvbmDEh4r
mRoGWgGoeh+iaH4srbF61zMui6Q1cXCYWvVe8mnyqaFBRc20g3rNgjgq8+jOOUdGXCEr71nW9ULe
JiL+1pUz3iWpU9+zRr2pegpJa5607WS4CD+ySHurI2s30c1dZ03Y7s3Jui2oxtAo1WpnVb1Fg1kf
3zI14UZtXXpYM2kBnOraWY9o3frTBxyKkMoQmGPItlTwn70XpU6/qnefLRQ9ARGJ9VrP4+Q9a6vP
yCc2tRy9gH6eejRidXc9o3rdYLA1km8byyp/y7Tffx6Oan1vWfRWa4XlL2OHLcMs3ovWfyc30qFl
73eXgbYUGVyh8+5YcbY25lyes64PH4wmuUNHkWYtiQIlVe5kqYnandfH6UMyQTfGrzmEKabY9vsw
dt9gxSX7U/0+iYyZUXSq7lsNVTJdbB81yVulN8y4tBitEca/xySdH+tQv1RgyKbqgci66VDnbHY7
oR4lw+Y9h8tAkMm8a0t6IOUwR+RYs/lHSOW/ydesdtrnqG/2vOEIJ5wY7UidEns0DSzCiRetZlSt
l35+QGsd3Q8x88wmmtOLmevvfVQxcWgZwKSCKaDfxFQcimszVu++RR9MW+qlISLLYwqOL6jnE06R
nE3O5CCR9hg82ExJrjdDx8jqPz12/e7fb1x/7u9jf+/+18eu34j/9w9d7/6nx/4+1X/9a9df+/9/
7j8983997PpUf//a36f//x/7+wquv3H94X97DKcQrUM5EioMoZng82LispxqJ8egoaElkGLbuYw3
c1QOAb0m8tpzvPy69Psgr60IE8nyJQSz5ct5GALMU1ht4uIwLr/yf37m/3x5/VZUY950Q+J/r79X
G67PRXs/MtC+0QWW46nQUeUpaJMoS1BNmvGzMkwaMEv3gxHcguWMME33UxlcH8NUXwbXu95M7qWE
t0GgCCLdWY+mwFNU9uOgh1taomMwOvVvOSDHEKILd/Dy/ni2Q/K1ByV1qt3qht7yChgPrf3I/EmG
FthxONOZMWitxlo+ACCxLhP5mUZWYSlz5qBGm2/3LieoduxdMIYEmvPOTTbLZvrW9Q7MREvQP2nT
8zxl5kH5yQPpTPV6nCBWqyb+DMUXIXoYqGcYqaYdk0Mz30jABpvOgO0Xds52VGOLJ0Mhyq62Vof8
o1z+OJ+Xg1doERZQdLETcWC2+RtMivkGJWVHtCDs6hDsaK+xrjMT1LdU0u92Qs9H+Pio7A5bJOgQ
0WhSrdbVUM5wyydrybK/Mepx3OZh+HyooT1uQ4A99JCa/TDLM6kEJlTd5LsjMiSki180f9SI/YF+
knVqJMkXsx1BpEnPBEsNKMbDRU9KSeGq4iBT/Y3LoR54jY4tP9bY982Ee/XUFknXbLK2ZsMdnpSo
izXJrd9Ir7apNfoHltHAtZS9cZlTZBSIUIaXVuR8gPn7oGqB9oa3UeczchTWTaaTNNh7uKMAMTek
RA74QTR7nUjnDszZDZq0dltmMkVQh66wryNkP3TwRkbfTFJB9PRa81hBLVqHPh1aO3HO7AB7VKvu
vh8wLuhuvI91EoXyyH2ac4/yQqANYlhKZ5dCcOlBoPBp2l9cxhfyeaND7IiDoY8PgEzANCgkVHEe
X0bXsFeNl3zkzUTOMhL1zfWolVKOQaKjGIIBjEwYWMPOLtUnBxfSbIdfMhjw65JAlDZJIRp5FGZl
5RztGaJ8lI2EXhXIOsO0FbuwW4BDvMKzya6daoc32CaRYi06oyX8p9uZiDqObb8BsY3d1sYmbLlJ
TLPSjoLE6LeC2fPGo9lGpYCfkJ9+pHuC2oZJD98cyfZQ2X5Oo08/1EBwDCSVZ27u01DQP0ayZ3Sj
c0/JcgZ7DErXdbLQWDxjZaXlje5H5CgV9JmjmBP2+v/HrUWxcb2fy0XTO9DQg9DSwUDfetEH5jPe
c8vttq1JdAY0iUdNkZpjuT9Ng5Rcx07fjd6whhDDGTfzUVJN2JuxoecmGyzcLKrWaWpBQvT+IauN
b9yCzqY34+TIAXHsano+IbVyK+jMCUtq21mNt2PlH0MHnnreIQz0c73j0lfKgFJmLzgzHAY9Gye2
RNASa7wFaTzSUNU7BmjLm47cOeCliV0Vl7+eM8gA60izsiEK7AZaKUipiFiz5peogsXe6tWNrZdo
FDLSFigfNmBDJSdaW3OVXKZ37ivtvscK8zmtRT4PbZnji17fGFavM2FdAgtnxoSsskzR5dDZ9AEn
JE4gHdoEpxA6vA/EtdXB0rWAbohZdy1r9aKXHAktiENngzfght7m1vIKhTIuHQNROAOkh3TT19Dx
QNevwpnBi0Mo6PUSf73sTwbhQ5DnMyqoFtyOAld2Y3DBiShkNmlk2ujmszSwnOSusuBLI2Ft2Mhy
LAiEjpGnCWTOzckTPHXVwnQJtSgL0iJ8kDUTcPaMxDLW040BIO1An+ttyBuSfXtGROLLnlJkBTa9
hEFHR5dnzNJjK32ZJsx1yRIk4nBiz96k1vQMtiWUmhXGBANvu3ydaoK0UqITxLiIij4QKYM0aLnK
gmh5rQvCG+hvZUdLyZvrsni9yUqxqJnCfxZN15l70AEsjX9/4vqVW09/KiP5tCrOZJPpYxBOGHE1
F0TQ9a6k4A6uX+Xe4AfVWDt7VOHPviULZs1WCEjevB1C+11vhvFgjwfTLUpqKQi6Q8VbR6QasSgt
Xj1OdvtZ06evdgBbNbnanzj2tkVq3YZN9hhp4IFIB4IsypWy8XWOoeQRHZjPC+FqljKTSCwWYj3y
DnbO4dza1r03xi9zFzMpEn4XqOVm0jGSazpK1JEnyjBDyMoBgawP7FP1pzJu0jUOx3lrmYODYq18
ioT26hbym47Uc20MW+bC0cmH8n/jZetZ9b/LEGtvh9WrZ6OEAwq+m4fpq1goIG0rnG0D7bnBr4mq
hs1FRst2KkcaE+SzrRJxZ6cu4QWmeTKXBae2ekrTFD5FlbTQ9ek1Gui0Cf5YhZFMtsorVj7ZCDHG
d+TkGHU7Wmy7Hh17lpRPzKgxtGs1aQIyrANZjcCfwm6jm7kTTMtNgSRz1dtFup1NEqFGr4h2oM6H
0iDs0e00SjxBsD2tVsIKjbVhRH3QKCh2DpGJxJMyzJRNFjjunAWFVqdHJxenZpTnHg4d46eephvz
v4CdPJKQhNAhMZ6nsv1pFvfo9VnUQE+k9p+udyzEYOueHdWBaekl7Vh+oGHCK/Af6wyog7OEKDDI
rdO4C5JJtMHikg/60RYn24HmsrzP5pROtPV1PFWQg90c+xoUdiAKWX1s6J7OcVRvC0OD7Pdnxj5+
0/t6HbRIWphbGRstoXFVL+fVYFhPRgehxPKTG5JXfIuiYSoYsrXoxIJ0+dNwtbF8DeZTQ8bZVNkR
yh52GPq8fPop0d2gh+aVP40P6RxZW1NUsPV48UsDV1ZJcL1zvVFdJjfEj2IJxQZ3KNrkvs+JiItG
312nHbKQ69W5ZxrS6KDoTJeETA7HmCs7pvcDr7Jfdcv7in1suVpFZLDyaV8Xr2nQioCUpzKwMrdD
55ZjKmprYqlmc48GsjlGbngAnA6T1/HnDY0o4PdTfGpSoYJquTHL5ga7t35omC/hjWpZgNi8YJ/5
btt1XiC+o/+F7GOCRean1mesfMLMwTSzISVMjS431f6SbvHYzyy8foVSYZz944gmPxhH2DAGUgRG
8uMmm4fspOIgGyamchPVGwUaflcUaJb9EQNitzX9xzGtPToE6lmbqx9bZ4IO9CToenk2R/YpkF02
9QJhygvIVyj1VIZLIapuLYcEgziR3zHbEQFkGXFgRATNUi74U4TLMIdloofFQ2GONMxs/pF0qSob
fV/P2kvBHwz+3viwHAKTvSeBYuGDSADrs6PAIh0S72BJVcGlzp0jMfK46etznWinKVN0ivH4YiIA
OJNqz92osWkLm9PY2da2mIeHtkjQw9VeEEvrjhjOj0Ej8rbpyHZR6QmxLJM757bACH1gZdYDtWyq
+uIlRaK6ziGcUDSw4F+P7sT12KZgjD4gqA0A0DCJz79rHU8xhA/PDi2GfdanPdj53ozgC/mqO/rJ
vIlQ1q4ROrAht8MjcwoDpKH/fX1S4Mx1cP3qurL/fex61zQpJTLX+ednx+Ucu/7E31/4t9+vl8Oz
2pkxoQ6+kb+Vg1Ptm7iadpqeGG9Nqb8KOKP3Xp8393PtvFwftqSl72oLNMT17uTl97gRKwRWWX1X
yOz7+jBee8Ac7OX24Dvag+fz7sllAho53XBB145RWGBItAsxXK7f+Ptd6d2MUWedrz8K44Kah02e
fYiN+OPvTzkdoZ215V6SqTIvE97PtdRaGvDLXWOU2K88p9+UaWhcmqItLwbZCcsd8CPm5frV9UbD
QpWimoQaP4FpR6NEjwZtcCkuppr+daMYnB+cGI0NNs+57eXl+gPXGzoz4tIBk9w0KRiRUmLNiS0P
ykHvOhc8Ds+t17+lEUFK/mePAeyUZCVIcjRndmY++zoOEL21zoVNtYOD9OVvDX9tPqDnY0srQWw6
lG6rRqJ0LhMMGgnoQ1O63Q0mfWa0BYA6uTw95pv2pAx0sf98JRRCyJkU3usfd5kHQf/ZlfkD6Rnw
5tva33idPp6uNwOL2Fo4QDP9xvdPixKBOlnfSyxNzMTZXc2Iz6IyCRBRgpgTMfEa5fU2M9HXytht
TiT3bTOAfod2uXd9yCsZdymU2pp0bDL4PsTihzDdvj7BDqOQ9dt7fzCf2UAHsYEAt2gKnGjLV9eb
VnTZaRxAfs7HWtESLuuWNONFf+oVJEEg4jEI+1UsH5E5uidgTDOA3P6l7+wfqsYYg3H5MxoUrfMQ
9+xPLXXKaINvE9N8uz5Ee8rDQc6HU6Ci2OcERJxGVbgb4ENwV5a7LvtqhLAFyB9cPEv8KM2ncEz0
QyTHvT1JbLYIgztVt5uY/h5iOyAKDXsNFhWwUrGzpCouv8TFAb89H0RLaJXIenvzX5s4c+O8FUzM
t+Oi4zZVQwb09RiJKvtsay1TJHAr25Qkaz4JnSMEKH1CzpjD7tdyY+qDfsr5u4sDT5RlfUo80h5N
MW6LsmGqvrwf/7wDznMtAZ9GYs53DL+e+xrK0fXG1cJxD+EHhyP+syJFKIqv8vn6AVxviEOWu6zQ
X0I7PtpwgJEht9S3ccOBd+hm++yMeXpA0ppV3FX3OZtARKLiNRr7F1Co3e76brLhr07XNxuaJzFV
Ve4hlzbCLTGmhD2It9DDBDpmWEI4hG2xr7qQS7vC0b80Bv92xhqVN2BAjNfQ8X/ziq6i5aPJboFQ
nAgE3IyC7swYhd9GVjxd/zQTaOuYaft/XsfS+NPbvJvXht+rQ4EM6996ZZ2koU33HHCUUcU3+rc0
x3kR0yswErbYOZoWzBW5Kin8zsIyjtnizWE7ClwrTl6ZxFen60Ny+QpUcK2JJ5FjQwkz+x1iCtrB
LC3j3cxV4XotULhb8N8t/6ifAv5ggCOOnLJANfRo7UMbpbJjMJJ4kCaHqLbW4WiUlwlf/UUYEuf0
XLhbs02Q3jU2yQrIzmhOjEL7loL+eyJQrtqpifQ/rQ8CYvIvtSceHxm4rRO9pbp8DmPf/cSM/5P1
ROT5MxtxjJysHOYEomuGE5hKaigNTdA0TpeyIj8Ks2fie4HepOYlG9ngT0tJwXm19V2gZUaY/uum
l9NXziQcUhIU1KHzwIlNEfQBzf6MpvDJs2GMhNMY38Q6b7mVh+8D/Quy2WRIV++985VzRM+4j9Mw
OdRlBHeslwMlLpfXU8ROZtWFVAKMhdFOE3SUqF8aJ4xkwqVR8YT71uH8ngF1TICdmUcSWQjlKGPQ
xMb6YJi4++lJf1YKE7A7Lbb5EbzHDEUzLCQWkIowTq69LW0qnFp5ovbRUAzHKWzvaj6CncIxs3Z1
QDt+NCPZnv2TmZnA8Yiv8m2fYCWa7uuK3JV1kkmwH9Du2F+eWqAWRyp/fndZMBafbljzJGF+Trvc
2FsIYy+t620cWzMvceaqC9eM3WAZoD97BQwOccRjDZKPjkbtreBTCKYPM7ZPFOTeb16glemLP13U
Q+lJBfVozfJV9AmvHdA20tWMFiAZNan4KHoEmmxpySE0QRb3J6H1qDTCb4uR+BZJkIOxpLvRROft
0WLGpzF7Gwr0mEQgwuWTI9v+rv6MvHHJ0ryXOmQgNk+vaAjH/UTI5a4c/ZFr7hmcdcr0WN3q3hcW
LUH48KrQFswLnbNNAs2cAEt9q/D1bQgGgOKUkfuZfFDPIOQWBPRwtuByA49Xd5BRYpJDpNW+9cYy
HJkrA9shSSUOppZ8Ztag3HBgLd0NHWfWaNS3ra3vqetuNfJcEHwszZGRw3OKfweLZJC++QCYxxWR
eecwxztLl4SVDHUUeAt3ycFobLrxsbTmE9FsPrKglAS4gmzjhGjiNElv6DpyLY3VA65Lklc9AOol
bmJLiRP+pmmXg1UrNAo2y55ugTcTQTOIoO5GZE2F/+K2xnCj+c4xVx30kR7mR+MjK3dsK90OWFrq
ERdg44onhEFvtLTvs8Yx9pE7k60oYPlFlg0pkcZ645FEFNacFBoQRlKZSShNCQzSrBeWAMTmOQ3U
WYMAUrCjoEHA5kHdCbMgZwlJdWgU/k3dl6feZ0I8ZN5N28WPiu4qdTMSvyjTbrKMywPlx3TuXQU5
hqR54I4pLTEwETuV+IfObO+lRI+mScw6g3GM0THA1iW2sV0IXPmkDrof3zAZ6k5ZBptJsy65Drq4
Q/TxWUX+pxBWeVeT1CrTDvlUoW78TpAKRHza2UU+sTGQo+KldG/DGnuF18ifFj7MqnRDDwocyvu+
yOOd0SUf/axc9L92GWRZXB9kTQd0jGj16MXvnNUuDUyTZvXyMpJgCOM/RK9CtDAQhcNOAG5XR8+E
rASIGk0AJhF6kCojhkv0IZN8ELac5jV1K9HquHHkaqEe7QGVF+shbGogvaGxMkgrwp3BhDFDucI/
sTMoUPmPG5KrvEvBmJJ8q9I7TT3+2cLNEZGCNyYGnUTAMqDWjA92ZXxMBpdIOL3RRu/0567rjYNX
ZFSShMgy0Ac72W1tj8W97Nlmlp5H0VfRvIFt4xSJjkuirNdebx9E5zwMaviyMwcapQmoraCzMdXp
IerhY2eo2dDJlt0+Ly+NsoaVnznhOb6VvO1Oqd27AJ45aZEKIfCgFTPmu46RRz/QSOvVjm8TTwwk
tDRmHf+e1+3TNCadCzObN3x5FSgK5gv+Ygs+NfRYVxL3BOrcDF8hCdVF2JzJWTdBtah86/nDawHt
3YDTg1rIgERrFoDEnOGWKKD2llUqE5bPCIJX15VZuRaMEnbZiLvDS7R3W3emw2TMv3wWuPda7PoG
w+wVz8kFb+GBN6jxtnGbGrtBtSe3aPc+87MjjT9G9YaCA6PwOyf+wrIZDppBD83AvbTPyBVz8F4j
2wZGG48nJFOoAtyZARTssprNk6uJfpUNS7KZnRWwh9z7PKkfJsd7QcPdknC+wNsrxl4phGtk4nNK
0GCDbhqb4gsGhLNMl8r/bmgoomj+vvhR+YkEJ9toCwmT1riPg3yZX3857UL5olGM6u3DknW803AX
895C7x0E74tMGiiGjb8HMt6cC7049LrYlcpGqEcULoaXBSMl9LPo4ydNv20dzK8ig/08RUAHZvTe
XNkA+FFX8AkSx4CeHnyt7GoIzChmwUkvMa1IgO5CcL/Z4JeXvhh2tONHrvSzvlbmS4QZhdVbfcfo
rWlnjMzC8QU2859kAOPqzvJZm534Yg3NmbL0TQsZHzlC4KY1zBugUIjXIii8viZvMflj+qYrDSiU
jVxBXPYQR9Pa0tSzLiHvhsBRcs36pot1N/gm8pESQoKq12FuqZsS5P6rRJMX5f6Z2NXhdTCcJ9m8
xijS1j2+X6xq1XuP1okxdn6ITKh6oYX0GHUm+b4ScTUDGCyVpXOuxyHdeWV7NIQ40w0hx85DeTtV
2tkkia0qnG99djAZgfZDmdIfVN/fNmg/hu53NqWxNWS2m0BMdIvAZBgpOWpHC4CS/UEYWR7HRJ2A
W75YTvPqVuNtc5wG+6mIPE6LPLEwupvopQrsPIn6cdyoOEWe90srNFLdG0s4EiAXfXgRaxSZxv0w
pHcuB/VK6uozBaS4qtN+o5zsljLARfMl0cjqTbMD5XnbtDqkZHgbCLs1hlXo8uvexF+mnX1tOln0
RC3RjSurHfMtZuTMie+KRtyFOeI1rC4KcgPGd+Mm4/1P9Djb4qZ6RBCHG6PncBSPRmMYZ7f1oEe6
yXSQETPQGuSzIuCqt/RibWJq6yl2AGP2+7B2bpOh/sTI9xRyBNKOGU9jqv02/s3SqbsZM7GHrrrt
sxd3or7FnBlY7mks/UMz/rZDdisocVeuHL86rdo76BMmIpyVtMAdTTim6xpSmCxIOGSg5sMbRGYM
OluVP0nBGUqwOrKJL1pNKld3GeNZa5DffutWG9qz6apGPyj9BiK43W+dru7urze6vGssI92mJI/H
Zmod2lIck5gu1ITX+TDK2H9wdPGAhr7jgyHevqc4pBd8QS9vB8iT9wQXpDi/9Js5bOegldlPKmdE
Ukw8OlK9gaJUMEGd9GsqWdV0Ybc3TkmVgwmX4I3KBnrkMWFrG/qr5qC2AhsenEL6ZVXzwgGXvgj8
34kHUDqlFzYjXF6PdojlFMhczPxhNboo3xxLeyvRHkLH0VNUkSwvrWmboMn1eiuw267J8d7IwR+3
rsxfmToOW8eNX2OAeb317oiEHOHENW6FK23giYTF9m1X7/n0aAw48DcRrqKRFQAS243r9gfm8+Fz
a7lb5cDkCwf3m+tZtTUN8CdQ15CYASDbjekELYHo6iQaH9uYCWklrXDTjyK7a7rIO7r4nfWBzAzs
2ofI91P4P2SBWyXoHlHT3ZPMNTe2gXMkj5FJSNsMmPWCu1r2O9Cx9G0MLIAogahN97UTpetCEv+a
zRsDuBRtFnJMMsn/v0gkPU3FN475rHzbOPmREMDO2rMV41wY+qTfQn8O1DDd+SGuZraa3lqHPFIy
9t71M9CFGfth4xBxPCpauFmaPULYSlv/ITSPUyfgxIQ4CDvftTdNgzKdaXjvoMBkq7CREacUwEfN
yI9atKx4Bsx5Qkz2TRH9FPo4rT1iFKF4I8k0BJexbsFVlvGXZuEtdzv6twk7UoiGGfHjWwIkbmfy
SQaps3Fp0m9CpLOT59Sf5CviUGg5hNyAESizRlX9cRsTT7zbAYi2/AKFp4tEDMSxHLCVecaPLRiz
GIqYjZqGwCqrffdI+g9lStHfNeqz7SACeh4baeCU8M/elG3M23/OSVDICDd8julTVJW3jkREURQ4
4N57yz6WFf7nkdVkxajlvrCyE4SIV9TnFtNB9intYPH/gpOMtGYJpAaIltN3JsLQWAyz/DbIeSLF
Q6qr1i3BkYB0RHAGxRjK2gGDzFZbomAbBsRmG4xhl9321P5WXWw8oqnXNZsDJ7W4VumcOGXeBcCz
aj569SvAJsEIfk/jkHKG0NTOIbNUGyM0iS1Jmr2evngAJ7dRfq9y55uYq4wPkfqrYUJd0yeC4oFJ
dO7NYwvaWxF1gNIvCXfgHn8ay39Uah52YZixqdhhtmcYheBgg5olkCXYM5k6a4msZed2aHZbSbcg
ceBWj+2x6FW/Hpl1AWHkH56jV7r+i989esdWkDL26p4nfQwKO+KTqRWW0rxh4zSdaF48xCWMsmR2
t5ZieJ/1f6wmeTKM8VVEHdEK8Xqwht9UlNo2fNEplhTO7VLh+/EsmODJtDPyL5hop5Du7nZmmwbB
A612MoHGyNFvs/ToX1jmPrqkPrjdFxWRfQ7xZKdT9jMbLKr1ECME109jNTDtYLtFdsouNnDPuMjY
bQ8ROYaSXRGWv9GQwGVPnHYdTlzk6ZwwhWn4+xiYxswEhTzQ8Iku2wQ5j5saJyNiG1YylIL38oNb
8BJF+UWUcYAvSkP1LkDJaq+gpHEHzBHp1Qy5HNtmXVSvRQZ8oEFEh13K28HWeywKpW0A6NCFyelb
l3SWjeRUGy1T5YHR7yKSLgla9i0PyUCGi9c2W39dgWpj2SiPVNZCy14pcCBh5eSemzzdVL8OsUkF
mLNQ6dHCbeifmxZBQhp/5QMvEQffk+RKPaTuyzggrdYz8PsOQlBSivZTG7cX7FbFGqI04dSxKLDX
jYt0EEIVDWqDApNopMU821TewcvPzdg82zEEiMIY90Xb7bng301mRVhk6ARsy93VaPvshJgNuoP9
4cOrHnAgIenxA9ooX7bTONt57A6HRJa3YYth1Tb9S5qDyqyT+N2Khr1u9z+4s37rJHlP6pZA0lFb
9fldTz0vCMzd2HUJYsgKPys/nkggQ0WQJWzLU/psnK6z8UFGze80TR2rIwyjfrIg5pm7miRMyLjf
QhuWQF0Q7YykTp79a9FoWNk6+/zlGLBYcPWFHTf5cosm/o/TV3AHJ/GWDzix+xl5WZ73N0lcNxuT
zbxVxgcGzPhHwxlfclFslZUyMwWv2blcapWDWAWm7SrhXahna2PPyBAmPTqPdfM9iARsCKSUPDf3
6MW2mSUfc6eeNlQ6kUcEaj2pT5alZ1ui3B3YnOGt0JZgEbKrUbuIb7Q+z3ER7oi44rctj40FdVPK
NBt8Mu+srtmXeNs4uGc8nFJr15XPelF8o+SiSpTFy4T3wey6eEXIzVPn6y3bhwqtdcq6PpZE1AmV
/ix0KX8eLcoQVQcirFcTfZhWbyB9tcwOY7gDkQ++xUs51CARfbEm76ZIdsfJNuVOr+t9maBTsXDT
R8oA6FbhOAAxgII+IyEyl4jNvYzMYM/AikaYMC9owef2XQsF7EYoCwMJ+tlVb4zxiTjxERVCy6Wr
H/ZRGx8dldJYxKtybzknTWjznzAd3zQ7+4hlpx0dZ+heoCkv+Ux+tyGklf0OSBldyuUI9daZq3UH
McQdpYXSd40ZgrfSRbSz64a8vLfKrQNiPU4oqJEWCI9KZ9QQ1YTngR74Fg3eceon6hXfe00bhMsV
TtROSGRa5m9sJyRTWmckPgyhQeE5ZkLwB9W2iqfnqVXfc1o8l+wilmvtV21zwIi+udFm4+KSLgWa
bOc5pPX2wBm9qoGqLNxLns7o4JyWGsg1N54rGOz39ZdBJVktlNJofDWYt+7YGHkc4aB1cAXZDeKF
yEd95KudKWkuh/N8silygOPb7MWM98QsQKQSRyvrs2hSbWcMzU4VtLJZP1fOmO3mzFuM74qWmolC
SJmbAeTMxjHie8vFUzKOrPtmfxwY/tAl8HHKOxXnoPZoiJ8i67K1qoGUxSzOVUa5wEA8Rgik/0Ha
8zBacPH1CSMl1AvHyz/9vG1vKjg6fFrZtxriETVk+jxOVXawfPseupC3rR1BPIMycNSA+y53c9Xk
RGgAah+QwtGD0A+924htjKyOoHQk8+F+LqKgyYkOqogXGfTkAlKOg8iDgshlGfSz4iizm0UoVb6P
rUMQDgFilZfgOajcZAOZTazhnYSbSCSXeTDoCpDOOJn6t+cL/onKe2kaQBhU+gS459of4rGgX2l8
Iu3Q/Ckah38boWqv5e9dDeUujf4wQOOakBIME7Y4j8CMgOr67Qv6auX0AkZ2Y+ZU3mlJxjgKoWdj
6aUYC9kTsP3hPFfVqygM3ArJe9O7YARSbUtb5qQ7I3oYw/socs5stGl3eus+mUxibfsbagp/HM0a
FKW7rvAUUBGuBl61nx365KxnSO3NktYjiMOoJX7GdduDtED7ZpAVGad2qcRVU0w3Sd0d+9iERu+y
9dbYf6zCIn4SI8RQgtUeaBXSgmJvk46uTbxC666agrRimppaSr9yspYtSrwyG0df1W0NliUMAzvH
cESABeu7Rd829lGIDOycZ0dbIx67aer8MmIjvTi4Z+AyPZpD9NEyddkNjQ+6v7w1YqbaMIJQ5zqc
IFn/lTGuXgM1MsnAuNPxT2ghqHb4YjRWbqsOPcUQwqL1PUgeUKK6uPf3k2qgY+qAG4mdkK5akDZE
OVTVWSY0edp+bxT4+ucczZtJmlZEuUCT+qGdmr3mc9GpyrdQt6JTioorWXIR6HPdIez9sm8K3SR4
Mxm/QGP90BvzJ+cLi1a7JeWOpnOvERqQug/IrU4D8tFVW1fPdAgAQLhnxULYwBzY47th4KZNgd/3
u1AY+tZ59iP5inbhpdNgqAo2BhWZSgTT6V824PeLaLNDgT+9DjcTDMIBlf+ubxFTuDjW7VR/kTtp
hGo9KFQSHeiDZd1ddTJ+dsk2iHU9OcXssDN900reyMG8RbKUbIoyvTEvvg5QrdFwcpbFJemRK1Pr
ojlq5hs0OtuIHv+eXF/EniHx8dFdoaXdfujND50ccxm1pNbV0Dz1xPlT2iHjaf9br1FuuXYFX7dy
HiEKhgyGDnlfPXWJ81GlXsIWCldqXFAAoCX8KtwzTZgzmIfks0b014t0A08EZWo/7VyNq5JHh2Mh
l6q2zKA/DtORAJdH2pC0NKzsx2USQhNAE1srfo9m8otUYlLEJWFAl2Oin5mF5xDZnXTlDSPfxXfs
wnCV1YuoaOSWKZvf0WU/IiiSrXj+HuhcFgS4CC/aWQKLLV3BEzgUGxQloAfHqyzienoUuJ3FfqEE
ZtNRZax8JQoo8vTpTExfHL1c16PYIidzIwbvJ8O3Zev9Q1RPFY0+43dItYvp48iuK9JOqx+zcQF3
2log/cUbCO5c+x/mzmQ5ciRN0q+SEudBthkAwzLSVQffFzrduS8XCINkYAcM+/L083lWTvVktUhL
z2VkLiEZSQYXd8Bg9qvqpyqB+TFGD6FirzX480tPbUxtF49gB5pVENT5UUsFP9cCr9PRRr93iXF7
2UsadvejUYDyLvx7ZNezg51jCfMgWQPa+C4bBsHzWLAV9SjdmdxrE1C29h0I8QT5xRR068FlBuAK
IpxJRewnHpjJv8BMeW56oDdki295yPbk9Kk96nq5LutpN2gYXppCzV1Y+ZdOqndCLfEpD5pPd5x/
NYH3YLvj2cOdWM/Pidn2bLH6uzjmxsDZcmhi5vlVYx6lcRi1ugHF99Nu2OHT4Nx1/mvHtIldFOfe
Ky257+Si521BT9xPKO1sodkIxi37q3zNHbfzVPuhOYByI3C4iTw4yzPoPOXrtde254Zipt59DGm8
XLbU/NmaQUyBcWk1OO13VicpD5zmvh69Sx1SMtfqFn62vYVsgz1QFg956e4Ap5vSIhvEs9KsQmYS
wAIDB0CbLAkEUqREAOy2cpkijKn9TnnosgjdgkyrxWPfLO6mtA9Xjbin56Ke3RcqYX/OaX/heX4K
yfiu6amBWNf3+7TTJ/BH7lNA5a1kxu+b0y2Q6pfMSNSmGnBrQRm8MdXRbr+7cebpCuo3u0JbbXFN
9FFp2Ehr63cmWDareuyT8gM4OHGGXp8qN2DHIJdda2peuDugfAiXwXmE2rqwq3lrNKB+INTO2E9A
kaQYEDizPluivlP4BypauPTICk8AMFz2rONQm/uVhaeVQgqmD7Kyz8lEQSQaS7MREr6oztIBB63e
eoEwAGv5J11Q0CJATcQF/SAjhQ0a0bqN25eqdzYePXnMhikpMRiaFG2/SnySzYH4NZRVQvoSqcic
Hsqgf0u61L6xM5T6DJXcMngZMxbeoMZd57iwkUzsrpDFfRbdeNm6FlsGxZVsDPqXG0mmx/bKoD5y
navUXbX1KsMKhbVJ/qy1wc5O66VFj7Jh4lxrxFENYb5Ao/Is/YII3C9se+Bh1bTnoKHDcMjfpZXu
Kq+61wC7XZ9Lq8sU8GlQlZIoO9YibnAF285wuY7lcAhm2p68O9dUGmrNMDOQ/WAvYmxztkvKo+Ii
VNw+XTQeB6d5RMoiOzFbyMTKufcaeUrwOHCqN+Z16FtvxTqCVgqR31xQP7z14dbATnBoEW3lIe0h
aLv9E8SyZFsywFv4LO6e82hP4P/7i592rId5igOW3sgB58DUXgBRyAUOmYDZK7RvxqgbmwEOg1dN
C63h74l+8mAK4Q+GYbNLAguOFgVOEKIky0xKr5VBkyEarn/sa3HBes4FNTbmJghzNcHrpLEpmcwW
TSfG1XX9w5FUPoRuM23ElHn4SQvYXwG3JpQtz1thhe2AFobA5FPMAYyoDd6DYcVTaROyU16qukC4
aijba3kbjGZaZyo9ss9BdbGKEFXcRJvyCKiPsVVd2ir4RVGiv+IgVi0n8Iy4pCNiDvfkta7kMJ9a
mhibrOd/8o58VW1T7RC/Q7ATiLp+0xwmuxoX+HVg3uWccGiKJPXDWBKM83AkVJStkVQUdkk6qc1+
FQfsWHuN+7VrHpTFUNGYga5H6YVaKwIhPabCKohpJkOezuzq2BdQYyOv+eY9gCWYkBXpVEukhHW/
c9sv0BgbI7cufcFuEhHRvR3a/mg64FTDPqfyK38bZg6gtIIZ1HF2gGdsBlcqij+NYiiWIfFiuA73
Uze+mp5J9Qg9zwHWFJIwa6/RHpz6B166O7vBzkh4iU+v0zdr6sUxNOKdbz5gdRgWbTDeIrFNi37T
2iFkGgsUt8WeUVTM8NpkgBys79mEVIt2di4l54LWplmYgNZGBDGA9AoAHecyxQ61O3A31dt25nal
ldyvnlHK/R0lvoxjNvXcXBxYcmY+73zV0z2G+WoRONf021Qg2NGLnBf2KWDebMrJOqvMPMOvWsY8
H1cVrGdMRyXEbIBeZf8GppkXl2N90edbUFO/cF08pilqvOfB4vMmCSWPolbO36QKypBxdkME03Ks
DQ9yis1Na8VozyK16X6gmNfgIjCMUcIJFAxghsJXItIQcH7w2mh6BfKk/llOxTdtGHpJ+d2DmkRP
NpnA3Nx0/tZsy8dSkODTnroKI8itCb3b0p+OVRhUK9FRlJJCNVJR/0CNaM7SwaleB2W6SZR/dqj5
jAx3XUtUoC6un8w6+lReOK5ET0lyUcAWGtTrbNYexDWIHpF8LWz7Lp+NBAKVtUtT/8ZICHKMoksY
UJZb1Wh76zZVsOJW7KPnuMFlR+PDL5tVZdT5a58FVEYyCSwuKjrNTfbiR9jX6K7j4YtjQPffJGM/
jUhvYog9morKpBHvEtfXEq8fVXhKPyYRBcxjwPnlj5Y0tAZpoGWnEuQLjyWNmFfxHEFEy3megwJz
g1/DwNF8iDh/d4SN4mD6yc6DIabLklB6Gd6yjAu6RY7jdW/2aQKL32FykvRg4Ec0ZL82y4tY+5rC
tHAoX0OVflzzFSsLBmkLR2HpcoJe89xy14xWOaokY8YheEYahgflBvnGHJjeSYfTL1jIx6BkEgfU
fJ+6g1jKbu9GnwmXDRSIakWAoSOtTj0kdyCeorDC0U4uuNXBu0WnHDaBtUtU6Ty+DRROTWWtth6r
E+aLFEZS4OOdpSeNKij3Ni/u8IVAAfaSNxO6DC6ghprKmMZN5TiHNO+CG8diqRgYTGunoYDFnDbg
d+9B49gahHSDu24Vu5+uK/ylwLlrjGa5d7G8wbyt063DYl0nw0NFqWndyLORTQgv3l2CbWcdKYOu
RkF2z1Pp13U9JXDv0rSC4J377tlMMRYNem8J3fBEZ7tPSijjPAKlM6aQgiIYDtsIX3xniqDl4G81
FajL0AM35TrQinqybbY+5XTA8n69QJkr8dzXAj9cOC7ITVnrionVtquqTyn8Ew0hjIt87tcysJ6m
NtpDX1F0g7T3TdPdUcEcpmSUCtf0txgM39FzVzh4470SsKUoeG9VP1x0znnERRtG0aD4oahIaBjz
L6mZkgvO+muThG4+tcvB4Y5Mkv6utmjma2W8CjhyrzxjWiuXrVnk6t1gjO82/j+oX1z6vL+1FTub
CMNT4LKnznVvHVzwKTz0IGG1bJ22AH1BEiGKcUqkMtcL52OTwdOLgsHnisc5oWvgpX229Seh0QvR
t0Y6CZcD526MKZXmqFptaLGJd7l2bVJkPLVLOzQRm+q1HTAEsC1tb3zLyvG2JbcdiuJC+ALrQjOa
t2UnjsDMzwFswLimRqoCgMxYMOS/ejBjc0TX09yz2PWcqpqwfu1simxoQofT2SRnN4l28trHUvgf
gJbrmzQE1pkqitrCLjtF/j6pUVDhv2fHevYfZYsLa+JAk6bZr14FDGtNrCt2/2SE3UlnrlzVQfQL
Z2y6SLAKJM05pi1r1n6x5NpXC6/HLAGAH05iQHn2GO4IfBnroh1fq8r85UuHJbYtltEE8riK3pgW
OxQt0Qhvv7OhYkpEdWWN3Sgbq2PRdjtjave1CQytNh6Sqg1WTp3eZlSLYWJa06e+JajKeM78GILw
Ef7zS+iGr0ERfBf2h8CVmhrDd2zhZprCk1CKwIKOjjnIo8yUt2UYn/ohQETE8Jt1WNlkrOzbSvtn
hkY4Z6iEaItsWiepx2DBMYhqBAgP82iy1SM90uWlWsB/76/l7WwVujp6sa4csKl6wID6QqzR5Ypo
P9MBdWrwIKnlcfdIIRvxc2N6Qwx50oE131BS8Cm2vc1LWLENuhVT9Cp08sVvi7V9DsWmDbh0a3qn
N7apvkzuD1RGXkkXZGaeU6AiptYjP1a+5DPSddfdpK033P7xhwzVNz7JYWMaleZAXewKy91kXIwY
rOPgaGD3aoAhLRkbqWXug4S9yCoB7ZuKeE2zC4Mt4MJLy6hhfoGrPqUZZjBgrA8mHeqNvHhTemAB
vPqa5n2tuSXzCpyjMPZjlRubvBJfceR8VIbZ3dqdXqWG89RLsu2ODfcmcWnrKe88TABHUxqvtYOT
tBtEvnEsol9UyvxEwE7Xsc9RbPLfplxzqVAZGllxuxzn4Y3sDFC41P5VyxKEoJ0xQeBH6kfOrVme
QvAX5a3vFk8K6/VB9fsKFs3JarDhGkbFJ4t7i/ncCqYIqF6SusvRtb5SY6KKLg7BPbVIh1UAlNPU
gIh+/PZvf//3f/sc/2f4XV7KjLxQ0fz93/n7Z6mpOgsZtv/1r3/fre/Xf/yLf37Gv3zC9ru8/ci/
m//yk04Pm8d//YTrj/HPL8q3/fPHWn20H3/5Czdh3E533Xc93X83DLH++AH4Ba6f+d/94G/ff3yV
x0l//+3HJ+aQ9vrViBYWP/780P7rbz+k8v94hf7xAl2//p8fvP6Gf/txwmT/+Vn+p3/x/dG0f/th
iN99wkTC9xWmMk8KZbs/fhu+//iYdH/nf2BxFsr3pG0r68dvRVm30d9+WOp33zRtjzXGIY3lOs6P
3xD5rh8yxe+uo5gCmlS8ufDLnR//+5f/y7v3H+/mb0yRL2VctM31t/G8H7/pf7zN119PUUDv8/O5
lBpKvjAHWD7++XEfF+H18/+HTpqyMvzqe7aHLOVJq9umCGZC1xSuz8wZLDZ89CRT1tR9yhDGPHXK
2ruidUXUBDYoOk+G8p7nhi1vMN119bE3e+nsPb/rvYdUpM51+DfWPkAcm6pwipIzHd/mIbP4I9ui
IXlGwPPyg+EpQDNX4d2q91qI+cpEsUI2A2pOEdMqms6zjYEuh8VTSEqQbTmDQzaGpNJwKRx8c0Ua
5XpRNwOKOkYPNVMnTQABjJ/RzvBRMIokjvpODK3wdeg6Q1trIBUR5HPs8Ging7clpZrugyLFhxzy
3p2HInLxaEjnWKYMcUfC+Ax7FWpeLpL24nJQRAsurMcqHnkcD1nIJhtK3cnwOmPjRFCD68L3SWk1
EyalsNuVionwFCHeJCNFZ2Gt9HFu5LBj95gtfYp8b2SJEkZks8w2wqafFKeBf2cQmVybQC+3NRr4
ViQJUWg5Ns9GBpK+mMxxM06Ne2xc+nPIy7fQhZrqzLtlrKWXQ26d8wiXepaF27IQEoxPgymydoYU
s1OnlnNOGHoKOI1W0q2gYfrzGc5v8VbmccVS21vZJSNBAfXDKVALzf4W8gIRvg6oJlRbSji70Nhm
RgaUX472jt6P+dLWdrwHKdwBbTbtQxd71ia28omNIMd8XNwTiKSxysZ9PWn43hHV4NT02WtS7iyF
KSmmpQJUhVPEnmjqCJp9bklj3bRgSRlcNMOpcXS2olbcW0ueWsek1daji9mF5GYkH/AekuRMGFlu
myFRgPGT6Xmyo3pPfrjo8JBkFlQlrNWpQ8I0VTaznQTMg8fvuiEYJl5HzvZk07JRmzjJKvFt2xRM
YZGcxLTy5jwvn6w0d+LHetBUhBPMcozHyiz74iJ7POb3TZiyI1UolIDVlUe4IiRxEOZQ+Rk54CBY
JENthqeKkcbFBu+gbzoqhgNOXQC9fCejXbxmZ6aOWWbED9geGWvhOzPfGIglb5qg+1HwofNktfhG
LKsvf06hxybFNmmFgFmfhquKDAu83jjFcMvThTk4Ty0Y6WnTY/tkFiZWKD3lV14Co0emUQOk2TjW
T4rDUqDpQzEzBrVxgUcIygYG+qVhTk7NdsBjPiQtQAU02/dOvDavzTWkxXX/MtNvl24CJwgfxooj
1EpydAV0Q34TtnpKEC2brudFiMsUipZhpTbKaRFQfdrGsctzB3Gq7YeZzYprUTOOlVle1armqTLn
+T1jMEQvpj1281YO1Kyf47E16U3i9DW9W3bkfqRSHeJEDZiY2ulQjoT8nUTN666Yk1NJeHxtC78l
E9KJ5hbz4HVPmpcvVQA9vKW17Qh8xtvSSPFIkh2qYxuEW8eFi9pFtHWWivkjAfthfG8pKaCkNLA2
Hsv+kh0IvTtJqd65fv1FVWWvkQp/5YN4B1oq0eL94sA3GK9JtXldKkNu+8rsln2CQXDoKK6hhY2h
bRB/Thj7l5wlmZVGXvBsoKvj/JjyncMdOIQJJBNwVKlR0HNCwnXFrl/QoCIDd51xUgsZx1Owkdw7
rdT39F/0j2bTzc+cKAIg9RYTgWaavmtDfzXwfBYAwXpi1PluDq6o4ZEVuAzGL9kSXvOjIecMjISV
iNA8tLjY7iq2tbu0ce/omXGg/aZA9EC+ciDVH1izvC2Kc35OesZEIO9Okysfk9R/FK63TnvvbBGR
W8CSXKdXT5BX0kk9jQ4NT84OSMdFXIsSqoiODGMIP4BSIC5q1rx+PHa2hrMX0GyMxruZMwQWZt+7
prQPtl88mwnUajN4zj1goH3yybv9bQ2ofBjHN1MElJHXvIzLGz+ydqaOPgsQAIYtD+AnNsHsvOmA
lNNYaFjS3q6DTkHSTc9bR/bhLqt646vO6qssGPE9yRv3PpBIajlMXLlZM53ywrshg7KWeAUKuCM2
BJwC01JC87jR45EEb+2qdCe4krhsb0tZAJW3XvE8Mh6c8uFjHjm20VdCCyOyFjlpmSMTezwk7GRr
YvuhTWozUH0VeOIh7dEsle/7lxxwwIFjHHKImezF3DIQqN0WRoo6I4tvBFvejhx4hwbaFcaDJeJk
OQKC94J2HWcOvo8mvTf1RKCbdLpup2crTqqHjtH0IqoqH1OnV29DsK8bayRtGLMzfkhyKqqcGoK6
5kqtZXMwfJdad4liOk10fF9f+snBvgJAr3wtsshpMa/R67qxw7jYR/g2thQ7LVsvjT6z1Edm1hro
bo47bx0xbdm4V3pkOr9OaSJuCzN9N+XMUbQEAg5M9RDpaeOZiLyK2FxaFE+JMJ8KSQ4nVw1dBboM
zu0koR1WMk1eIeM17M4J1swF88SXRLorxMtVJ/k5TY+BWM7JjUgXhbglg/I0dPZW/p30VBajRHe6
AnSS3aSu+ZLVAJcwJRTUG3i0OAC6vQ3la1kb8AvUMmWO7l/lcbhXilYFXyHCZM576I57bGaM5XNg
UOPJpJA9i56C+iNL38vmtUrzmxD9nf1LuSyU/8y8cY1MStM6Yag2B54a8o1hu3DSymKQEL25nUAF
c9mTIdPrNKK9IEpuchdM0dg9E5onYWdxi4xvBjuyhA5es5wfoS4D8DCeUzJN4xzsQqPfYFuJcwSs
WqzHUWHtnQ6+NtdWe1SMMIs22mT+wTWHF6eBF+4ab0ZpbamwoRyCcI0QgIuBbGQfjFSpBPeeEmTC
pJ4fpVPRIyUPA2Ujs/tscIB0GQVazaYfHkvDevNrqvHSt1Qgw03M/A1eLOcD7MR2DsnMDB7wzWyd
tvFF1VhtTWON3rnUVGzwILvPsQg7nbpzqUMVrjgA5+bkVK7zNNz4mHP+sNaQcb5a0niVhIGtGgui
TTt90Fg7ookVZdq1IpM+lmFyKKuSJ4Fv77RznPEhTgFSJAYveagqwlsFmaLI4YR+tB36sgu5szQI
J4JIqwozADnEl9kWu0wz+oDl1CJW8gxYNna7Zr6wNEFjVehPxKumIT3NiLd20lE7+3PGs5+V+xpF
eCbmEcmrtKFvpMpWA7iyZU1RuRpQmaLoQn1hDuqD/Sa7ugon3XeCfDf24clI0yNrOuXSIB/d7tGo
iNc4CHC7igH4Uk77uH0f2ucxOMykViTWIVFf2JHiV+TCv/Z+VfajpesPJ30Zwa3Jbqe7ZqW4l0u5
k1l/wTi35IG+st1Lr++8eUYF4v0UuF9AWlSxu6wpSXDip2uFFXC1tSKXYJWvLqL46L97eL37euB9
epobAoDMdaAEufKp7cQ6mPtjpE9p9z5nxjphm9tyWGa3AKw2WCTx2e9wpbk1tiB7ZaE+9J1x55VU
06jbhuxa4H4MMZy0xl1TKMIwAoG8gdAGkioTzKcYSZrxIS6/LOYRrhMs+uZBJDiOKuPWji9GBD5t
TE7pdDBldee3tyTbF4Pzs+nyZYFeYKlTjL92JC84d3upniOS7gK/QcBuxfSCTSis2yHfaXXLcrED
iHWgCXiJe2btjZx4Jv/qA8blCG6WTWF+RXg4hFZdnmRMkVVOoQfD7XZCqgVnFGB2hpiE0kR89rrO
2Y/KPlbuoZcfpYXHlTs3cBfJTILl1x9DfgdtI2GZJaaEf20XXmlQDi4F09y52PGvAPk45hFyipE5
HOZifvszhQRkw5dyh5XT3l2FURkeVf9slHxHkGIKMDH7Oo5oetdQ/SjaryHRqwDSv/eUOtfoNs1L
JcUrHCfY/SMYnU2uZood16MHZKk9DW2zUSgVqYdJhsc2qUZux3kZ5nDQo3TVonF74Yegiz53nAUB
QC4T6j3UMqzOZsbsiB/e8Z4CJwLIQu+OnyNxfVVVvzBQXXRI/zP9H/QbjIj5A+JeVMAXjMn1omJE
yb1RDavYGnYurregeCr0lxk2qwjVNQeYMEnOukBgHfs1yo/zwK5QMTBj8b3iFq5xGMN9FXRMZShM
zLGNj8Z4i/MCPdxaaTHhnUVUyexVHpyzouX6/pQOE8Za70m0rwV1gLTHS+8FNtY6cB5j+wuzHxsc
kO1Mjzp8bjb92abGmuW0T2Z/6cbrFcQbl7k/Ca8diRatuDIYrpqH3LwEgm2Ibe2NSWPOzxjYBpS1
Gxs7eSu9J8N98XNI+gL+DktIiGQ+xYBmIMeAk/Y3HQZzvt/Cx54G1mBBxmBD1QX0aWII7osd+M9F
+y6K4DhWm0FwbIFSEPOiBtnZGO+bEXnS/Tn5347/3rVI8SkdWFis4lNrOntRnZOEMpsxWlaMYM3R
uEuv7kveNsLem8iTsLQ+Tf+TLZsR08RJlnqjo0cypPaO7t+NKeSNdrC39J/IjztgEjTr0EBFH7dX
H5Q4u+7jUKFUxT+b4L2oznN7aSPQOWLpFwbgpPHBa2nYTrPHPBier1c65KkVDb7srZjLV8WFZoWT
x0lMN8RSQd3n3r6s8OaK16J8ToDqWghCXjOOdwB6mMRlXgAxxDLZfiufiYa+9zr1q62DYl0zCVwC
PD5FHPgX2VBb21jE8ztlw1sX3vnU4tKjxA4mNAdYOs59uTGzxl8VZhKuQrsDoO8T0ORghusW3vsC
utzn6BBep9KS2V7ZQ7VJu4sDHDn1rRUttutu6OAQMF6MFKSlTNnwWnrPefZA7T5WaWDdpL2wkZsj
94muqeSjrZm91gD7Itr1iLGwF136LWEbYxp5PBfms5f7DKMpPseXembpPnpRuM5oEiVs6L+FPdPh
cVYP+qrqpgF3fSMMcPQG5veuYR+TDOMZyfUusiJ5bwQE+ilR+0psJk7doNC9/BQkc+INJ1voXQYz
N6rHYuMIqp5ydoVEwYenhq7gRUMJoZFUT3Vh3vY+CeCGMIZWBwwHBIYa56XzFFc+/hnf7j/smR/V
xHckBAavLDhVDaCFlKc0Tv/S7Q8W0i9J9Pk77vsZ9GeDn16gIzNFQS1QJoyJhBEyYR9oeyEtyrjx
36d5XsNUbnGrDA8OutXGamo6X5X/EubGfaAmMvQYOHSlPkUzvXYi5NYIzj5cQX9yGeU6y4lNYTYF
qHd29Rq18jtyp3yVtNiz54BvC7Xqm0HSNvHE3UzRPHLihEBeMmdICzwShsfIyLaBq3nWix4hxpYB
a5AjwatSAcU7t+ZQ+WDW9q8h+3CxzLINsckh9n5DNTOZ46ZboUg9lAldF1nyVpFLfPM7g7W8dugw
mV2m+qEayCJkeZAf+z4bUXV79nODBxqgYfu4Qq2vb4VgE52U1XiUXY5IRwx+H/jwWa+oUqxnjXVI
JruljQHjdVfmMxBQDymbGRy2ROrcikz0cGcpI7P8x6RjFEYwGRMBnc0D2fLsYFpqW2UcMsxx5029
tShSCnEkF5c9SmK7iDBLPPHjDpY7uoIfvVGRAfypbyoG8tp6ietpODh4PjiF5+pSpOLF7HEnB7UV
3jQTFtcioeciN69QEa3tt85L5lPHdjCgVYa9bL2+FiLRCkdD27FSxXyBavMGk8XbMiz4xWzKX9oQ
puzMKDeOV0VbpmsgJnOziHee6O6IhHP6UtJZ29a1+Sc1rWOGK3I7OTY8EY89OTe/g87J4ZbKiJ6W
NX3MbJscVNPv8RXOpwCLG+CdiN1jN2NrHyt1DXl9CKejXScO1l5nH1MZc1Uxf1tOUNMgTfHERdZl
TDEt0g58YMDx41o2VrB9b+iyoAuRy3tFZvK6+pWYK6u9S46hiyOqQq7jT4pQeq2OvTYORlyTiZi7
twKXb+nnO7MCP9Ozba6rVUPkEjP9O6kZoC99MB5FVJGparFsc0aBLbA1wN0aILVzeyTLFLyTG50v
pNuuCzNh+oepcleG+BoUvjzsHtKlfwCiemu8mTxR3fSJ7iorfWrkS8cm2hyGj6QzdxTDU7Pu7hwW
4Y1BFK+BAh7kpF5l+OrbPnWBae88pY1cM3snNNotI6JfAv6lSjjAhc1Ps8O9NFqi3xd2e0ln62Gg
9dz44yl6lzMj0yyZUF/wFsuF1QFG1el97BLPmjGy4SYpqZBiC1sdyV4uK+y5buYetV0dTDK7ORy4
8NpID+aPMDFGOhhWQnIGQfCCAGaYjxCO79ymGzAK5u9uPXNxt816AsWLWxzuiRidhaHZEKRxfzEM
ta4AgFZY6WtsrUY/c8OwzZiHdxsbps/kqYjju16JIzMsvP7m+FDGExkp6/n6HiQm50RL3tQCLZFJ
gQEdQgf3HCpu0/5hCjE5pe71XaWtx5BUaqkdXTs3IcscfFkBmDg8FsLcdgP1Txa2I4bxgfylJShQ
7NtUaBJwSwlwpW15U7buZbTUugYw6ngwBP3rro+tsoPZPkUHnnFx04CAgSFDaHWXc0G0qILVHpOe
gxXjFpRUseHJSQz5IQyeibCxyck8oZ3DbIfHinwPhBAQpJx9NSM2F3OdjG7yOP+JVrhk0LDCshZT
P9PysiemQ9NMsurobqhAQuPDzx/gy2LrEST5lS63fVBV6xwHDDOQSOygYaplnffzfgydd9duMBqT
XsqaZenRF8ZByG6xa2X93s+zExuyTQBXSYDpQ39YYQqiJ/NR94QP+5zNh1z3UYaBAaaJk//MZwXb
sg7P8YQ2yQxWV80pkS0NQB5ZJdTgdd4MWDJb3riEHfIUVu81ALfePFNNH0ZbLxwynlwExmImoIol
nswSQRapteSNrhM40rjYXI0J3KJ/6iUJ2xHThWaeA8k+tarBBFmjfAPfXpIQAawhBtfegKFkuC6D
ronCoLHBABlpF0TXxvCoSSJnYDxC91PMrnzJJ3QsTkR6qtQt/AFWgsbo8SqvcTS3+ZlU6Zhy7pps
bIyJj2McX9Iw5nuLfXm48TAx8fAriiAmcwfNj6aVGftxs8p7ll4Sj/RnVvvy+tzgFUVIAAWYTBYq
6uAlnKqUy4RFBzGqAOps4LFCRXnYzjvWSc38QBd12O8JohaclsLWNn4mY0cgSEiumDtH+pyFMpJr
NHaWCO3VQaTjmG2HhGVxEXQqSO+NNKJRSOaNQ1qumdRgvFuxa+GMGm11tfrMA5VI0bKu6Hk59YFh
QZdi2s6vsSwRrFtrG3bBbD/4FZLw9ShmXFEhnuMHL7UxiO4G9EBmP6Z+RhAJ5HEvOJ2qOaPIdOGx
kS/6pdG5XUbNNobO7uAJIJjH1iMfvMrod/QvBqzo8h9671/k3r8IhAKB8v/UB3G1OBI/u+lajue4
lqX+qg+GhmZ70ocfoE3SaWsT2PIeIh0XnKrL2o/Oiky782U36YSRKq/GHBmJkSuvLCU4OWIYYNHS
DioGVcjR8RFTE9Zae2oDMChXZ0xwCSohQczZKVeu3gP18FO0NXzYIOBGQzb1nTbUJMdn4iKIdat6
kJ37QPNuVPu3ZT6kBO6x2uGJxSVeGd7ownbC29Jup0qnDikWG8geG4WkspMZ0kZQ+CichL+6BMUz
CJ242ATMY9pDYFpXX4lHyRlHvLIa7HSHod35SvyO6hMG5t5KiA4OBrG2oTW/QjTB4pYQZkdRW9Ma
zFsXCIIjwoYQNhXtMitkdh4DbXaPwcD56tAm2JGA28FIJ+sUsRH6aVBLDTnKaV0Pak0e+cPwBY+I
gz7ozQLMY1zR//ZQ213wji+IEj1rKEfxFRhpmWZb2w/r3qDgIhiqr5hScyZFgaennAGV62NBY56m
TwprX0Pp9hA2dA17PuPnOHEZu3HfbhzD83/S6CLKlQliskmWRkMA5wEJgUXVqGC37NtWuvUpNJw5
eRKpoYaPOkzYtLRdVAMpCikrvuVe4vtZM191ZlYZF+KRc+Qg9ip0LbgTIYU8N75dDUwpa6p6Gfx1
PokjEEcOno+O5MvCLAOiopEUPD/xbFmk6avOoLAKH5GPnSqEO/HzOhhuXmvgXRzEWj0M/y+dDv8/
Ghkc8780Mnx0ddx+FPHHX7wM13/0p5fB/p1FwHGF8ImMSeHafOg/rAzCwTzguZ6lHBxg+BX+tDKY
7u8EKMFnCyFM25a2/KeVQdq/M2GEL2A7Htni64f+L6wM12//l4XK4tJyJAQD13d94qTiXxYqe8gL
NxKvbT1aS+4KhcPOhnib3zSmG922adefiwrN2zaYrEcy/AoTSRhcQKikcTZpjuytgtvcj3z8SDN0
ILqO4Yg/mD2MCKXd22h2UuxDgQEdDdesXe/LQTzHXmAePJ95G9bJ4xAO84kWR6CqytSHqjv8L8rO
a0dybLmiX0SA3rxWelPedr8QbWbovTvk12sFq6UaDCRBusAl0tSUyc4kz4nYsVYVM6FJO5U28RRS
rnEDnwZ0EZyZSvzhBswUhc49KWJo11PWbf/xj/gn8PHP87dtmf8KeHDetglDGL6l0zJ3LfkH+GfA
o4LNMntFfOeW9YMyvd+mNe8z13ZODhweJUAeRZyRqUk275ZLPU+wPY4/3g/WlOxUysOhYV5IuJCe
63NrW5Hdi2rWKfC+70p/fHWbwCV0a/zC533Kal+dezMjZMc5zGUpb6bvDSASqjTI1RFz76kn4IUP
u0c31OyHmN75DcnkmPrpEt+6JTX5pjLJKNYxq3RDB3OUOpTQPXYkrYLvUzK9Q4nhfsHWx8kFmxps
JEMgSUscsqFw7X2hlcee3djtwlRonC75BdMbWb6CBHlqUDuNSLTul3r4PljeuydwpkolP8MJXJMf
wohpZxoXSbaNx+wHi/83JYin8IGZZSa8ovp2dvu3fDLsXRmToZ2hQ3lQonTBRXUCjvLU7wWOVAFP
ylyCx9Gn8JjZLS67wWNLn9Ybns5PbkyPkZFxcCbqbECq8gRZlcOuMgVixZYPqhMFSkMAV57MObDz
uXNUzvjAYqgTBlaoLN0Z2oqxb6zcBMASUzr0o2FjCkhrakFqVRLvnUfz73xImNeeY2b1fEypgHnY
zfO61H5IFXYOgk3monUbWkh4NPr7AFSfLVgvE74Xp+Vbv17ejY5yZQok/DiY3e1CInFD9i7f16yt
EzskT8nGPZn9YOfTdKRutfzMUqxQS3KOAnBjlYDHKGfIPJBzHMjt0s9nN8UiE1aZJdAyPg0xVWnQ
3rwJnjrYYdG9L5izemAEW6k70wP+7zeQlaKRv5e+Bghx9zroXHgJ9TI/lCw/28l/YoV1dHOaQo2b
6zdKcGvBeGibtNgvitZib1v0UpnDtjNK0dZ0o6sK/2lpGWQFTWqu9JYSnTgrpV+papJ2hvrGDtQQ
CNygumXfyEy25Uz+uYiovbHYufPHqIWj51G2jvYpXLlCAHO6oOZGgc6xx6h3i4DobEHS5QKnc1Mw
daYA6xxB1+UrxE5wdoaA7UwLxF1N+DER6J1B9gONccFwNEC8kcJ4ACHPyu4qAebNgs4bYOgZ5Dl3
HVS9VPB6cGjK67CA3NNh71GwifdRDI6vEDAfTSzjxoPVFwi0zxB8Hyepg2tawzYStJ/fWSYVX3B/
Hdy/Cv6fKSDAkpZVK2jATCCBgeAC0+zOa8AHLnAEJwEKFi0R4xjGYNQYtJwn46QLfrDjit+a7SPL
maMpgEKIAPmhE2ghC114M+QdblNBGtIoYaUL5LAX3OFYaU8j/MOB8Y4bAjbnQNCIzkA2Q2CJ4fAQ
xczZkGRn0I35ZEvAithpYMk13hvp5/M0V+M+S/xyW4c9vVlHY2KRDYpm+Q4AH9idDNHwpo7NQwDR
sUqcj85HV2e0XFnsYYclON0xOYescCwz9tBQrpbeP40qnC45XaBG8JEjUCiin0jA52yhCBq91rF+
HyKTodPtnDvBUBYMW8wF86N9Nj01hW7dgPe4NBDk9D6HfxgULfkTysLISM6FGAmYVqTEyoyVP0dX
pithdljJvogVHAvK1s3YfFdU+xwImsCuohsm/RibhbmjQdnsoG3OUDdV51qnDghJC0WvttBWzAGE
To/0F8MVxo6hUeaF4XgWAvSsIHuSwmIpC+ozEuhnErO5tKfvTdUmBx0uKBN0/jaqjV1jswdzI+Ch
uWBEOV2SYqcy1/5Ki+m+8eYUmtxtm7DAa4jq7OteV4eo8d8hl2pHLvCPmqcOqdb+8ARjGvDwZhS0
6ZR9UFNhPjXXCV9DP00Egxox7brrw98mCJSNBSl1EmQqlko81A283e9VAOmKhWy2UYJZzQW4ukBe
DQTByq5QO1pQWVnD389QWjF36vtSwK1IrATjWgnQlfBN9tyMw0zMibEcSAGAjwHAOoKCbWDCEifr
7pIOTCwNAcaKHc58TXcum6U7p/W8aQQuOyxgZk11D5qPPD2KiU1NYIlpmbSiH9ZqlwFQCgnkszOb
M/F7ELY9FBZYtWBtVdg+aMSiTwxOk/ur1VGZU4tCiKpxmJGhJ4Gsdn4NIcpm3ziVDlFDo/7h2Gjk
2Sl4R3CEm4rzFoPk0jUEv0tZ/pBaFFmcpXxZmpfJo4RKOfJvc6EBlgIrYUqOE6mwrZn2OS/C+DUc
RRqGPHZ6hDNz6BqLNETyfeYjcTMKKpjC23f8EPElVG586She7amAv5gQhlnsJPuqyM1zNBK5LwRE
PEEkNoVPvB5CD1wxG5/dIgBj/NLLjnA3mZgk8EHvgZLnw9fpd4ngjzM4yNXC6aEh8gVjxWTiyI5y
JoDN7GK29V+F1fo/RhYoODvjjzgih6ANJ290pr8pdR5zYpcwbD3ySAJnnqA0x4JrJlHNyL1zW9B+
LbrI23kNryu90uLOrCDdV02GtFILtA18leziJKAkTQFEjwyKDRGfLF/g0XxaiHatRGmmgwC9Qpnu
yPiyy/GoDZi69621gUWwN3vJ5eJTo5cXUrUlt0D9U1ap/d36UKUi85S0l1lw1wwb3jbwrwOtoWjd
CRR7+Z3rvOQq9edd2wOUS+QnrgeYQdW5YXZRF8z20gpxe31CyRN+chxqsNzrHR1Sd25Hf02C7vZg
eDcC87YE650J4JuzAuaKia6DsL8haZOZkW+y3mK+jMgSrHDbOizOY+C7GQENYYkH1kcMXDyG/bvL
vYbh0owKWSYg8kQOn7+IEMorT72VvvOeCbu806dHaDtAgpK0T4/t4twOxykbKyDQvOJ2CwN9wMUK
vuBNCR29F1r9epiK4TUXhjrxa4/cznJ1ha/ONYAImBwglbxG5PD3AdGhU1O+lUJqXw9hMIO5kqn/
WDDuwnP3hOzerJB3S3jvKSxg2liw0Rh0ZfCJSbWcyCWPEA0TYDyxzNv1RTFWmvwkYPlcEPOAUT++
/mm+XsH1MVMw9UxFgPBd2fUgfeTVjVaq/SSAe1dQ9+NKvY+gUQsGv0lci0kGMNgYsQNB5a8vZ0/u
8MYUkD5NSpj666ttCmgfnjc8VHndc8Hwd1Z1mXuqTkz48RKQff3wc4qj8xT/eUEME5J9AN0/Fsx/
m/t/Fa56Azq67KkMemdfpACl6AG8QkwB679AIfqASkQCQA9OAW8lC8FAJL6B9ZA3pD7XWyZGAjaJ
rwENd1q8lH5pqZzNkSJmZH0PRWdQWIC2POoxHbHacyOHVPQHVcLqZr1nokYoVktCtR6pWPPb4RAH
PEVsgJp5J4IFT1QLrO+udVWE59Y2ghs+s/SGOU2d10PYomvgA8713HnUDxruB0owQgNHQ1Jti5pW
XG/gfhgaVBDrLSXPEmgxqYPPFC9U1l8St/uW9qz95nQazm7hUOuyB/YYIptYzwbrv/jnB4fzAh2m
kH65e1vLJcPo7VdvQJnX8I+z/nACZRXNDa2eP8xpfrW1HJiQkxaH1iccQOUF2AQXZybYfOuO1G/A
GJXlwCVgHDmeGGgNlxhiCE+uB+bKrTvPCA+NAXQBfN+h7Kn7ejWNuxl9x3rI4uXPrToBUwTnfn0Y
S9K0VdbcbrmQQULXFAzNqGJWWO4GS3CHMTY722IeicVGkhNi0/TBOVInZA+1PhGkpn3r5Nevr1q/
1FhiNEm0Mg+mEOK+nvWHkPFbUZ10BtUwTfQnkZFwxoEvlNtZ/eCIJIVMwOP6cCMCFaa59c+vArX+
FohmxRbhSot5Zf0qEH0gK0TLUomghQDntoYAh7al7VG7gbSrr55IYb7uro9hDfrzLCum35aIYdav
WL92/Yqv/+DrMR3PDLYAY+9hngkJ6JKhdHsQKjqDrf2JGId/dEVY42KuCURhQ/W90WOaArhtgkU7
4bS6pjhv0tV+s/4grlfwoUWOk4kmZyrexh5gad4i0Ck1qKVW5t+HLIRzkezAgFMi3SHQ94Py6UMD
1eLagccqzPlp7hD1aKLs6ZW2qXD4WCLzMdmlLqL3afD8pEkLtoMklYYAyBEVUC1SIF30QHbCyHYl
xiBRB4UiEcJZnP/jAMr5LXWRDhmkTmvREJX4iAy8RMQ2O2B/qIpQeJGXUD4CI+RSjL47NwlmI8fV
anJ/1f0IG6Jnn7IviodGZEgdViRL9Ej9iCcJX9I8TQ/malBqRKbkYVVik/dXXxT7AtvSINqlGtSF
aJj8kYjEiGBRBE2sWrbQVmCrKtYpzCQU116ETiFmp2lh3x/jeops1d4IWVUkUIbooJIhAOhv/8hF
FFWKMqookEdZACZb9ZuCA3NgEXqpFs8USS/9aGGeApMwXFs58NLHZ+BopEIRVXmirIpxV9UisUp9
dFackl6UCK5ATiAckbfnMqG/SsXiGGnElUSN1bC6ZKdA47cTcVaNQSvBpGWnyUchaq1eJFsdti0v
RooItu2GtY63mUTJVbbJY+wh6VpE18Uv3G+rFKnXeqhF64V4bL1jWdUxE/EXjognS1RgfooUzBA9
WCOisEWUYS3usGkyX0oTzmImWrFOBGOLqMZCkY4VHslHJGQmVw5l2MjGaKqkaKs3VWBuO03UZfIZ
00Vnphe/SkP7pYvmrCUCrIv4zMCA5osKLRMpGnuCs0XamZ2AolCEOW1SKNQS+dH0idprI3+OTwuW
whccpcx+GJX2LP/POpGyYWebBjRtjgjbCACWN7T1X0YG+tY7rbyuC543W93Oon0rRACnQZhBQMKs
I0g3uJB44jx8caWI4zxRyLkQTq+paOU+vwsJSdNgFeqJfM7EQqeJjs7z+CdXoqjTgu+zj7JOF3nd
JBq7siYkuYjazpCDLgQI0d45clbKRIWXixSPzC+rdyLTKbq8QMR5iSj0gEGSQC7YqAOM8UWzV+Db
cyJ07CLgqyGyNAw7XSyR80WlaZ6hVdHBfoRuZfP3IvLzRenHWpKii5VFsCu2XYv2r5TXWZ/mn7SM
9suAB83FERgxpnzQsQYGYs5FIshwSXRuDLyC6fjqr57B5CPAO8j8Eyo/URFWIiW0Uv1lsSi+DGBn
CDXljF/wA3xchgtOw1HkhkoOTJujNzWTt8x1HnF0cvbAiZjapnGAvfBEgh1oSmQF2w6DYiAqxZoC
WixaOdlQaNgWzci9Z72zM4r4dyc6xkhbfoZvJnSvsTWPgUgblegbmdEmFKiBhHXV0WhQPFaDT1za
uu9s5I+hLSzOcnyls+oeCn8KruylArRlaCPXW5HPlIkmUsn1riOiyajMf9CY+WWIxfnroIug0hdV
5frYOvYjGsuvr6C8ccGJmp1o/neHKPHf7RYRJquBbkPnX/X9zkpbmW+mWY47s6gq44ZFEqmBNtyN
jUUdRFSbaZwcllW+CZO6EB2nEn8MKTgqUDOyTs/6WYi8U2Hx7LF5mqL1ZAjgshiIPomvwu/E/amJ
BLRuEVYFFmMgPYbQmKmMg80rN4o8tBWNaC1CUQezaGiSAGDVSbhDtKMm+YtRRKTl6iSlAYdu0kBU
OssLYSx4renHAwTlWytByKej9uxiOrULlKcpQ/xXxycFkeFDRbN5aUWQGnFOmkSZaok8ldOCo2tX
JVJVhV21S9CstkSfKsYTmdgFbZmtNtZQxKyGKFpNeyQoPiKBn9G3diJyraH6E+WOAFS9p6J6Xa/s
hY/+teDXMRkxIlaOGrbDERuLLBYVyZuHPVYhkzm7IpRtRS0buFNP2bD8G0QZeImOQRBrQkVrO0hp
Cxs9bSei2vXs7AGG2dpYbAtstoVobcMcwW3RobrVXC74M2d2HQuubaPD7USMq4siN3U8BF7RaRJ5
Lt16l5iXwRUowKtDwjjSmb0T5S64JUDAouEdRcibi5q3F0kvv9uV2bZ2Y+HvjbicG1n/3InYd6QW
u2tE9htE33uXcrlakNCEwMoLvMDgaNEkt+IKBmat0FhyQPkLlhaY0tbBLlyAkSYcU2EkRDy8XrwM
1nLnWSdsgp04F00xvxinLVEXl6hZS1zGtkiNJ9Ebm/LvUQ75cyHqY1KK4JREh5ziRS5EkOyIKtl0
kCZHNtn7TjBT2G0UXmW7o0blimp5mXnRLdEvl8IgI6fI20zkzBSZMNqIsNldBEyOw7kXmXMnWmdD
FlXE8M6DK4PjqL82LuOBDMdrQDKLZptS1SPbgyx6/fuVCKRr9LKkhJPvxNhZxYhlemCdUnuIp00M
1Ozc0F5x+emc6a7Ohr9jq6clLtrqxl/m6ygq65FRphuCFi+JaK5JhB8mEV+Xg3ewI3c8uol7q4kc
ux74p5zwZTOfupDsRqHd49Lm/YCekZomLTFE24wytaBPbSYk3YdsYBRJFy13wGaDEAFvA1F2s00i
R42Q1l9YvIxUT+2AyJOIvkNRfjMFV8fIfmpar8vsXDORg0c51Ss7/E2PFr0K/vAcjzi9bTD7+RID
Bvg9iGo8EOm4IxecgVht7EHA7NrsMR5IG5IIYD4Fa3ku+nLqGATBW5vJ+Kg4xAX0TS6Njvvd5JNB
tcTkzNDfZnZz0HhrULI2p92pwJhuEnnZNSHp6JhoSy1a9b0NqoD1kejWJy1AhmmBZwBt2AbZN0/U
7JNI2pn5gJqHt93TEbinlNIIeAWQBxuXic4JjTe+d1PE71VPUcGhInXO/ZrBmOkeFFJ70ECd9yKO
r+mlbl3/YolS3pWXsa2Z/9KsnyPW+YAgIFk0Oh4jRnpd1PRG2qa3vejqeXf9KvHX6yKybzDaT6K2
n2IYurjuG0ozfLKXq5lVm4V/oyW0KYfxwpnkyLCGgl5nkJSLXmT+RfOf1E0F3672qgvwKcU8XYQF
c1l+2VYXsvmZZuZb67/Xd+086eEuGABu6vzwaz8zE3wzQD4IFs4qsaw3p9CjhyCH9a5XRsW+Zj3D
/B2PjQYX4tSMXxPm8641K6r9AvqQuVDNv8wJqKUcY6XhBZf1FE/jFLULyCsWyHLal2vi5/r/HzfX
p1RcHDO9nk7rf1cCWh9uPq+NcqkYAumfBPlgUcrktLBeTbsFP0CUEo/1DE1dwpSPQTF7x3TMGThr
exUcwiAo91/lmK9a1r8e+9qrr1/y9ey/Cjj/49etT3xt+7++wb8e+/r263dev+7//9j/9ad9ffuv
n/bfPfa//wbrf/E/vhDKnd0borALfbr2QFsIBxinup3W6m9DS02RnGm1ywp6mlkK11RrzpP4NVup
sRSG+U1NJJJ1ujLz+NupLbTDznyrUXp8tqvsQavj5VtUMCvTU2M59osZvpZAP+tlq1W1+sacyUiB
vy32cUMgElSDs7HC8DazxvJp6rLbrGOeCylQSlfY9b65uQo2I5SES+rQZqOOeIoBcdMnAdAVLzNg
SrvmBFkvxn4e9E0s/xGFMyaf2vI9ZXTzPJiazbhJ6H7TdP8t1RuEQjPQaUsHDrQ+XsxTcDN42XK0
MAIExAY3Xsv0DiuuGxtAxLco6SDj6R17bu0JVNv7pPntUwDClVKD95bZNde5dgRbH7r+h8tADoj+
prj6ema8yfC+TsIqz7rmY7CiYIf9CRUQPFRT67UPDSa4UUXFm0k6nqu9hmxeHp/5YzdFYqTXfqnm
N596ti2P+4SJTq3LmAbjncCOYEsw4ue/KoYGn4Imn+4mYUHC5Wmf5iZ6WtIg3s0ecCIi2t3G17Lg
m09MuHUZkFQJJjWoSslO03um0Zlc4lIcyJsD4I+eszI38qeSoTn5y4g81ed4sbvPu4uWESSdH+fF
v0e2qR+6QDv1TjrfdbP37Axql5n0S9o4YSlvkVqyzBz7jwF8aMxTA45pso2HSWM4qXuKnDZ5Gqq5
fTAb/1dmOebHnIJJaAs/JFRbUrOemjM9M+LAfejekVkgNFlB3u7h3SKm+2voecFq147PSTCXR72F
0oB9lQYefbaib49aCa0yZk5SwcQcC3q/qZa4XPzG5FuJ75q6HTNCg+k90LM6Mg6efEBy4iJV0kFh
iQHTKfmufMbarDEtPiw7/xF7bv3QMoDwTHzr1Az1sneJj97U5AMQm9DtTbzJOYbLYJ7qkNE9fFYU
O+Dspwm7O6usQFEk1hXaLAENuwo+0skzN15cTJcKVN+75z2uL71JK/SUL52+9dLe/xgbLn5AeOe7
MXf055G/anayib+OYUOlu6x9KPXvmjj5BmEewEGYn/0iHSH+0RVWthbfzeOUn+TKBFbT/YsG+SFl
ZXmeamaoCnI2k/2hkYw76zZluPXR2U88UAljtEk6sIIAQay3NPjmQL/5MOKiu+hMHW/Wu4vb5VuY
pOpgJe3R96jm+VBC6qb1X3z0aveOw4Q2A4/5x+TXw543THbotYAr+sBnUxXjT9VUyUMbB1Cf2ohM
r5Z+LGVhnlRPB1xyEydgrtPWKR0mJ6ldMUnIx6FdSve9SSBaEtt8tXLUT0ZKWlAHe8COaiBUKFsi
emyU1951UV2kWWVc17vZ9DLr3fhm2uyrc/ZR2yDiUspySr/Rvc69tolTHd0W7j4f7/S953+spe3s
1A3W+ECJ/xk1GIG4KTbAKDrJez/+ZXueupmzJL0GOHTvtdT6e/1hdQ0ML5HmfrdwUkAJab9Tg+Ds
PNrCnFL2OxOXyG+6NyK2xSVJ1WlwWHymOh/cLg4Zk6JftWfGjwZQqRzqLK11xZhovUfVDx/+XpuM
xYufqPy+tf2/4c8b74mdOAfDAYC13q3iOgUlaf1IDJqogdPo7xls31YxbdRPfXQtw8a69yr9l1+0
/jtJmuWgez3AtZEqHpTb98insUHqP7p1OWO/6+POYUblfakY8XF9s8OMwfQFmxv/gncIcF1muvv1
BUhNgFKw1sq7ttXZ8I+nuVL0uTxb22KqWIB78EkLDe3YBBXbu9liXGZK0/3SmG9VrKyz5VFU0orK
Oo9xQigSUOe2tlud2Uc0DHR6FdmElkl+j3VhsZQ0Q5TkE/qsCg9mWMJZZCF90+YeNbDP2+vz69ev
t/67u7N8t399SaFRd/385v/679av/sfTRcQr5xrlIWykIY6T77zeIqlKoVcO43/dCuMi1jfrg1Ez
gUu3MxSFlc7UgfwZGCjLcxQ1/GT2q7fBSGuXXT6yZTl8mXbXxwKUKpvK5GLkSjuzpZ5zJl3BjIeB
8QtkPr+HpnOhp5hwtHQP1A6C2BvO4O15PVD8+XMrwW7aWrhrEnnS7fg7eun6eIqNfGVQsZuSoTmT
nLW38MHJMsjdnB7lOYaMfv66C8qzOE8PTI2Oe/hKjzVQv7OeKFrAAxxiPy48sIzxfPajJOeixHbe
jRYMOlXDYyoYDgFke7KOxU0fdfUulZ/BpBlXni76uf7Erx/7dXf99diNY6gJT+vv39o1v5fXN/nN
epPUOAXZoim2YRo3QL/ofn0d1se6ETtOv6gHkjpwsdPi5I++fXI6hfN6/UUmYAW5NiTHrz94mLu9
XyXC+5emmhw8HXEekEUGYaJ2AUwnHc5gBOXcgt5c3cyu9DvXW7n0CXXKQZz8qaXPayNsjG+TMSAS
IhmH9TAXLp3FlMgS21y92dpJxNhqo6M+npgAPzp9ZR0HMsVBoYrz7DjFeb31ddCSsDhz7X1DZOzt
1ncaiuHi7EWs8DYyzMBMJLuaounBpAPcoEydSPuZQ/9ft6rA007I2UKuHICw5YfFw+DPDETFnMj6
Jdyu39pdP5tfP2UwaHFaUfZjfROvh3IJNGpnPp+99eD7gKlxgZ5qeSev7+nA0U2GU0YQ3t6g/ryp
NYZYGVd/qJ1ioHM48z6n5v/noMUVo/wFY8iRtAVrVPPOEvaftzzNpkvoxlemM/WT7+ShZdPAdtle
Jtpv1x1LfUeblWhA2SgD7GAP1aOjzEt7uv/8PgDF/txaH6PuTwJwffBfX+PLj1a1zFlxud4GjK+c
18PMEPDnrfWu3wm0TrETr1K6w0ZHUxiEE6Td9db6GLjbg25jHPJkyurzNNOp5hSkf1t5zgBFV3ju
ma6zS3hEJts78whBoWnV3mY8/GzrZn+u8+S4SKgrdFtWjnP7Xib4LZ0gqc+sO4L9HBQPs6uW69eh
EV62rmEFxo5iXAqslqegg4zhZNFFmWZ0sZbusTIim6RgRzehMIi1yFAT5FmzH+GUcahrM8THXVQf
DJb4+xJ38KUjJHNZXAVJS26tB5Jt+s6X386qWuouWnox5CuS3PMukRzWW+uTVoJ9yWdIqtM9wnR9
sqNSZtxoY7QrIimtPlbWXwZOv0O56NYja+qHpI9+T/0ES1gXtEOQ4jKla7oF2BXxS/fZFXRUeMT5
RhcOvD2hsgC+RPVbjQxz0VnxT8k4OAew8doDGiKfT8rG7ljDqhrMgN0+MgQd/YwM3d1Ocztd2Iq1
j4tjUt43JpqSxF+PaUcKtxqT7HZq0BxYhY0Ra764U9MeIfUX8K9V+2wjI2KELblSiBuJqJkmNjt3
vE9szYdIikVrvbseZme4W/pMI+0mA5Z92h6ZZBnv1wOMs+WOCCkpai6hi821BlT91nQRUIBxKzd6
PDOOFjCTT0aPYphrACULhup1mOPp6IflPXP32RESj9bI9BHsglnVu7gJIPjU/3lo7CK/Glr3ixA2
BVR5nFFI8k8oGr6+lHIMI5ZRkRGlarqrJhXX9VbXRfDWKKmX0kSyO/VMJHk6OGzxCB1y8O3Su1hM
PbKNo248L5m7KwyDnmuru/iB+kFt7LIBJT93xfXzQTiuzgU8pyk1y1yql9R8BaTvQK9mgFgb6HMm
DR3FwrtHhBidmoABr7ZjYpfEG3UWRmMpqjCu6V9sRAY3dUIddIBfoS8xprKRzBR1wCQf+ZiFWo7W
22Asrq26+Jr0xu+uN3z4CqSgpHMx6hTrYgOrqGsQbmJG53uVNd+cdrCun4c8oclBt4PENtqMpNDA
34OHg+BN3UeuuteoTx4VS3Pdz7liZoH6PAzl3jG89OwyNAMmAUoYezdQa4vPRD8lV90UjvMwaGfD
nsxD7frnOkmHz4PeJ5GxycXnylRPRNKy/0aOjteXAvqZ7jHrNLnlV+ZVH+0YlD0nXLu1ifpSlQKt
y6lX03nsa8WxPjaZtb8pLQR862KD+ZZ/LjvWu6lZDbsgc36Va6RkXXJ83vTasj0sWUaChMt4MNgh
U7ayLKETS5oofkA2+OciHmVcztfr93prPcS2icijXY5ciUmwMlPxDc4M9pjSf1m/jS3fSxn9gzc4
kBGyITHQe/ONCiiqN8zN2hRrDXNhX8g6Yb2qj0u7McaFiToitlsKmsQlahgOi3JoRedkXg1YtRsy
lrS3MwRdRqvOIECYEHKr73jm+13kdX/NQaLOqTy33ip7cIgOrGRi0FxQdblwf97smIA4Oq29XSzF
zMB6+a4mA61tIJdejaE+iEfMcrFkXC/kgawg11vrY1M5HEmLTYfcToHNrOvLdd1Ic+Z7nA8LUV8W
lQTO2BCFzhARmEsVLqFcZ2ou7ZjPWC/E67rSJOS/YQiJwseCbAAOuEtsSg7r9cOUq7vTLz9M1fJy
ycGQV2R9MoMquQ1jMCWNnqtDZsWnXqI9oxwgAhH/WVc9rGDcU+Ie1/WOLusgpF7deb21PrbeNdAX
1Fo9HU2QJO2xHPsnfEn9vmz7nia/aYJDkpuWZ8DnwctFm4PYeyxXQHk8t7iUr7fWxxpwmlBza6hP
8sR66Hou3Y0c1rta6FOgnslvNT1dvh1KwJ5IHxRcQ1v2JZyUdfmyvprrCwzAFiBPds0N86kMdKBx
Q1w/GLV+N9NNoQoA2LxidxdF6XjnLtbHFCjjYo4I1ybSPJ3mPw003Tf20EHCN7WAFX6JXyk0oXrk
2vwCqQ8zuhV+M0yKxilnnolW2anzFa2yqPdpSsUMysrBCIqrZzftDfU8tUuixnqo65bCH1uOWEJz
AKN418gtPeDHMRRu0ifs7LupIbvld+RAmJxJaTxMx8WyPzzP4jMLquLow1G8JVn9PjMndmRqvrqm
oH4G9pfvPmmNYQkY6J6uYdpU+ylr/XNGsPTGske1GZNmol8+HzVC26xjMbVEOItv/Jals28ATJyS
v0t3Oo4J1Wfy1PGDmZLnJbkSnDMulmChQEr52kfB5v3op01xMHQGpIl/Jvfj1GdPlZ29osVovhEI
M3djPmM0CkMm6TKfaXpr8K+tlv05mFbxHcXWLqLtdqOSiSKkvlBrH+bHjKtMR7D6fQgHTmAlba2g
NF/awmk/YGlqELOCdqNQUm30TqN8OUzhfEjUND6rDtZUnA7X9R6S5PAARyHZ+ExZu4AnP8wOJVRu
ePbZanLvY8ObcXo0EZpvddBiTppw6qsN/WhOD37nEQ/O53fQp9pbWQ+MHGuhd13vMoxwMNPAe+KN
lr6kRb21rUl7sxFXBBosqNq3zUNj9iU8hVk99gGNoLGvj40PdrDi3LlBPOuD0TOMxyzWfmqx8z3S
i/45bwAgp9BBXx04EDsWPt5tPrjBqdKfWG7W95+jXYVOo75ya3XL93lcmDliK4cudFyCeqMwfRA8
Mo5pHqaXnBnXKzaTuz5OnnJZa2c5ge/A1gGrMmh77+U0aqc6mb8zc09/fV7esowWljOp5i0P8msR
G8UjI2LNWwQwHSzP8KL85IQoergt6yXaVzHnqkrrzQfDTswH4APpdZ7120p7aSFYflNujk/UUAZR
zIzJkBpI5Zy/cEm0XkeyWKyOhAhuU/mr3dK8NHhlLgHvmH02uDfKLd8aNef7BYffG7+rY7bGwzz5
J6dptdv1EC6EclNF3yxEADcXZnYPvWZhjQxLq8wHpjP8nOw5Z+GnMYqfSGGH20WhfmHmxr6zATH5
FI8A7Y/zlrik+ohKj/5mXfTbsIaKh86qfaSZyCbIvE3orTG8/5SNC3/N4lR3TNNMJ5XbhrCorOHI
vJ5367OluZ1fqrx6idy2eV5A8+2V3xUXfAEF3VES6UVd7SsjzX8GJizPpfjFFpyYdQGBqZt8F9Uv
QoxeoABJFj/7PiE2z6YoHajoNTKclzHQ57v1HpdQkkt2R/RVnuyLMgFhQXrb6otnCu41ObY+vJqG
TWF/PgzQfjb2OIPmHB1mV6y71DSrp8+318L00i5qNTwZje9cpn7pWd0/jgjzNjVTGLdqfsgoFd7m
TOl+HoIl+svN7OAMwYMBCXypeOVOIYas5xZhyyn3NJBEJB5Lw49/Gh0YK7d8Cq1ef7Vn99lP0vbZ
dzvtYlMHw54dMYhBlB7SSbm19GHeYKhD95AHXFE6k1k55lPegDr3j+PsE7uf1J2X0dTXwsj/mLzE
2C5tqZFLZ1Xr8q9uDbq21bP6wJBv8LwqBuJevZodLRGHwQ5Wyq9VGanXcdz53lC86Ol9XYzmia9P
r1BoeniSc3JvunO5KdCiJ7mvPa6HdGGDQ0FumJ0HRrqnVy9jpH/opie3S9SrUZZH2iPD4/ocat4r
XIzhopXzZQQafR/NYQxEzKUz4lW0h+Vu5Cx/nijgI5/dRb9dH6cSzLzHwMDZiKPndj20XqRJkEs+
La0UtA2mlVjMhylN66B0iyfVvpLn6J9tOfQL15vYWxixmrzuueqVQ7Rh/FjvUcYzdyBKUYjZw+Js
AncIz2noQvnFgpOdfLrvA4P757SbmbrJ1K03o/Hb2tL8tuG4XpW78G8YHL0omy6atSh2EHKzKvrp
st7SPXe8GJP5N1iGEJeDl8PEL2pCcYDoTxBOP+/Rx6gv6+Oxo5Jt5uozuIiBEMTsQyA1WZbeqtZ6
y9O4P7Kfmm+jSv3ue6s6zSQ1Hlz8vtuqbzjVyN2lSOaHeKzMsx0m7+tDueFCj2b26eimhXal9Mrd
9T+DC/Qf5J1Jc6RYmkV/EWXwgAds3fFZPmkMxQaTFCHmeXjAr++DqtrKqs160evehGUqMzQ5/ob7
3Xvuv/6akMPoG6UIt5luNlwP4oi0UNc9AUgPLxkpV4qAuqefD1lLHtLBLHn6+RiQiAIqjAjXP//1
52O4RTlLBcNtnqLuaRacEKKiQ2FYPsmAjHVLhbX5+Y9DHL6GEUeY2IrwiHFFz233rFue89Qm1GG0
VAZuoUZaB69PlowL3VxmjWT187+UjXCfOiboQM7V/edDlWcLNryg3HtR7T6JDM9qG0rkaQpzZeKd
mTzUeAwK7JJaggOQYinfMjJ1ID44MIAnfUGr/Uof4mntpWm1HTMtv40kmLZR3BCpGwmmFcJxDgz0
xYuuBSvNoFfG1FVNsk+6FydR7oU7P1fqMh82Iid2SEPcqQzoohzJ0l/gMUdg7MoRVXTo5g2tRqDF
OT1w/ypGGmErc/rjBCV1UJw0qtUx/h6SAV4Z+9ivzDDQOpM68422eE0c826P06/OoDeqGLDAd0Rq
+uwv8AHsGvP86GXgOGY7eSQFaGXTibOgRrolPc7KfqUNNln3GgZD1WBdnPhdltH8LEV2GQKcq0GO
l8jUMEw5OgWNoSWNU/iYJ1T+UlK3BgMgfIgWqfOq6tpaZzgB52whyALEy6mCzvG+630fP6UVhcYz
OYqCh3MunC97plUQEh9VKO74ZY2ht8eV0vpTVu5cZQ9ghYnKqo6gaMwkNsBDiFXsBJu0RwqUdGZU
4x+XQ+fisqSmHUDJSuNsA7Aw64khpls3BsSkLTk8jfs6q25/oj57Mc2Wje+6pPHy6jLgGsQ3mo87
XcG0rtw/RuHA3LbMau0N8z0V5JnbOd+MJnyyRIKs0/s3s0AcoXxijSFra8vooLVBDK8oCUC9qjOz
ta+JnrDC0xxQrHJnu9lTOtneLm7sKwXciNggTqo4wFRnvSizwkVei41Wqi+6X58GDdR2FWaMlbxl
2S4YnE8ucxsAWVpsExupMfYGb/ZgJ2T3zFM1LyBDe2c2+rwfmuJT6+LqgLMJdOoCSuWXvetT7UtR
9ELbMzcMEG3jwfJUs6XMN963iUmvCsWSXFoetG76LuvwsEzeDJXXV9xsH6NjMfs1jK/ZqeMHmr5u
oqOAEJuGebE6+1oGxPVQ5Skd7S06QjRnoH+w3I4znr2KXHY4td/xUFItHZaQngr7lOYewWFa2Bld
kdVDV5CSVGSsO9WmFuJqK9BudQHcl8r7OPOqnerrjzF2FoLqUvaNCYXeLufS5/mlkBSNOKH1OLrc
lIHzX/Oie1VOH5/JPFognuA+2RW0mgzwklMldxwt+C2vAz/qrsyqzyp0dwOVCEtqcfcTBhnCls5h
0+O+P62x/O6KNj2TyunpKUg4eFTus2LUvSpwHu17u71XUn9Oyp6GQxFtgOPgQkTChnWsTJpDaJjn
VUzWjtA/g5rrY6Ib1JeW6jFR9Vk2kgLJCda11jp+MBAULkreJ45FUhvEluT1F/QKKxyhPhPNS9aE
v3LQAbB4OBL0lnfSsjFCGhoQLNt6V9I5ugLpEdlmvonnhLddwU8wim2kRRjI3fSN1G+79YLw1OvF
3hyja6FTrUj7KkuIuw7GLHxK3fElAX5Xy4zjt7jqLbPa3pZkcjpEoDFR2cpsC90nbL4jU7xXNkhO
YyQMBdAFdVALLpX4HqrKvIcWPb2iyopdZzMwMbpX15mgu5B+hJYCoKXngOs0WsjcYFooTDgNwve4
UCRUqaYBr0LdA0lxDA6di1EKeWqdRr+UUa2t+dlNN67No8/hAxag8Zcmod9h6X5pGNvQXpKXRhE9
bIloOBAXm7n7jkfe8mTSfhV5F+6bmESOPkyncpBknQVO7rmyV3Ojm77dZB7Qx8fM9KanMTVOLf5F
cTG0As4aJ1e0wu6lXpg2WsvpRC9vFMp+cEof3JndM4hPFq8UMqpiijiwJFlMqPiC1ynXRtybHKCc
MV394YQWrZxhhJ4qNaj5LkQtEFZikzVYwABy+GbrPdZR954TdH+ABfBRtvZVdOb3rAmAEFpxr9zm
K+A8qXSUDhxzlezGjZzoEwCQ9+ZIvi+uX1GumQBj8uySENv2Yi3e1b3rreZYPySzecsNe9MDMt2I
UpKc6ujHyuazwx2WCr41PMjgz9yxfrmaP2hN/muex22hkrM5lduwtna1DcIMQ03suqVvy/SxGh3q
NBnGTPKQG5wvm9ZiadJHakWQI2NIleUoz6JMP8KYftM4TT6dkPriyH5z8xILu7B+N03xrAckfafM
ulpzudyCwh12C+yeYv6wCmvpucSvE4pNa9hvBYeqaSgf6mC+2ujYc13x8LQC83SbXbN5mwn2tkr2
CWWKjrZK6VUn45+Pvpd3oKU05xAIru0ZT/kAdn2xqW3DOOfdHTY4QhJUXxFn9wZEt27wlLuQkgMU
Ck9j5pf4RtLznhcnhVsaSggPtJczOqQV5YRijm8xcU5FqvAqiT1yxJtdjizNk/XWmIwCMAZ+e2QC
yGZhVG1jdAJei2yGPR+F8lWoB+U0UAsNNpOJyZpFuryV+KO7rmH6k9E/phy93Ed98J6XiUFfCcxC
M9rHY/xsOoL0DBbxQBuevbFJiTaDhHUM5yL0oFuRS6F1BCk/6XeF55i+E9UT6r7X4fqdvYfX2uDA
iTWXS0uZ+brIqQrTJ5cMN2SStmZJbzEd+shC0K/JW6MDgdIMTzEoeJ+JUb4OPRCX2Rh+Qfoz2SB4
aDXzEZ1NrQMFS8yxohOSwxOmSzx/WQ0qWs6foWc/h2Ef47s+xCocnsPmKRYuELgqfkhL9iJPW9mc
ROBb0WyRYm3va1THVP1J7E+rHq6OQfYfnYnqzpkIR9uwq+M6AmtqEzafF3wb3hpNt05ljbXWVeY3
g8aSbmg570ZQV+js1TeS7HZ2VXqIS7z98Avm8A+ljRd7Bnk5W3gpUq2heWVuIOnhTYDht4pb7Afe
wtgHB7A18dJwGLG2SLOgSHp6SqjAKlnshq+paxIoWwjmXDhXJhnI3OTMVtAJ18WQrepd1bsnruDz
BobGqfF8zC7IuBFU2lWRtONOCflHy/J9Zlhy2+osZYac/naxwVNB08fCKQGJ23wOI/0/Y85ouiiX
YaibnhL87hvKV+W6SEP6TQjL6l5akB8ApdYkPAeFWbwGVvxbj1i2XBS1AMVynWF6bciH+SDLvyZc
XwQTrzrWtJWbRTdrHl9yab5asJ9plLBXbed9myL6Pad8z6HbJkQtefK6oB5AGigs6LSVjkHxOtks
aG2U0xKU8vjZ8UUNyvKT3jrSyHMNK6c/DOSVqMtw6AAzblRX/oH9agAZJt+rt522jkpEgVAuw3Dc
MSu3EO7aDj5ExM2uJUOzTt1h3iwAB9MTxnaYk3ttGjvNA3/PSehep7YfCszLtUFzJ7lJnfQ5rosm
NV9NmXw2sn2leXXjMguOQxyBeRJ39w7KMVxNawlhsCPadCHnvTlu4fXSINrRyq7TYkMXCu05tPeq
sv7b1MXJTtQXTiawlSAPo9SrwU5yrC21emIr73ZuFyucQB111U2z7gON05sG1aLGKryDXMnkUQNl
PEUfsUXuY2Zy2vMWQ1mfz2HHlw6r4qrQBXe2Ub5hJvLpS9nmZe9T+bMnAsbIKsNjkBbXvh6ch1qa
x7oC8VpkBvFBoyOC0WIIGwVPjRW9M97Y9hqmY5HoD1Ocjteayt9xCt6XYsSyZVytcAsZyXczSkTD
BOdOMlCR8KTJocctCU7Uno3xrj1rHLY29qBIENUcltqS90ERsu/kBnmEQY5U9gXbMREvrm3wg+BW
42YUnhreOkeL4tWwhQAoNdluAqu4alb6mANs+mWGqIeDucMVFqyZVEKflBa5tYFAbMkReyX2hJTo
O62qwh8GJqmABleUmxDdc7KXUUTFMXb+1g0hCCehSwQoUIFNz7B85jXQoCHFMER1k7OGe3klrWJj
aO69jgGoi774dnvYbrP6CBz1nM3hm27AhRk680vzxg4ODnxanANyJy2NRKPEp9PXebfhiSj4JkFY
91HxHAcHYwCwSgUQHSVp+DY78sFTuoLn0P02Qq54CXGNlNLMyq2voURXacbzGH0HhAie9OW5rLys
3BrLyWeEy2DPen4x7Pqd8Xmyzmf6T7gEjlYsX/mNrueoMw5hgQNtnor8ZU7oSmBmdOlH/TwUlk+m
bBfM9muC/hMRCliNDLrKKmYU6SW1z+pp0Hd+rtrpWni0eygqOzjg0WrbBoeap8ec0KTkuFjTg52e
6xPdJM5LX9Hkxa2+QqKxbQY+8uTp5u8Iy0a1KOopx6dBlskpbtrfQ+CudfxQtWaeSGvSI78KdPPR
BNPk04TGQp7Lba8jktpZgnccaE6JjWKllVQ/FjHxeEZP/UhMKw8QrqvlIEk2rcjkjmEDS5ftrOI0
CBiakNSgboPqB51KhpDPU9suR6rsWFtuuU7A0y7OxDj9yno6hNid4p0XtfPGUoMFMxKb/xAX9XYs
rWjTZs8JWxQOA7tYJ210F3msbxIQ/77XPhqtx4uP6YGhmeP5acKZXHn4ICb3YCacrVicDhp38jwY
v60S/x4nqK2j3E99tJw9FBWqv9NrqJX5Wtr6n05lYIkdlu6mnX4ZQ7QZG/wKPx+Oxy+kEIrgo5TW
8kx9hC3c9cQG7eo21nTwBO8Y+JnIdjBu0+rI7q5IWRSfOJQqrowp7HZ32hYjxWFcmL/gE8Mm6nap
6AS1m7wOHB7jVVFNZLtcwNBssjtd90BlB++OkS4EguxJzfI8qUVUbVzwXSDwOyZTYYxvM2PQtw8t
PcATxnaoZXW48UY2Q08r2KTK4ELFJM1NLHAHrM1EG+B3csjmuuCxtA5qIKGlU4gwZoU4u9bvSB8z
PwKBlLYtGOgCxvNkI1vpFBJU5x5Yy22MQ9wMBhExu6JGpKwHcrXkfh2uE3g7Poncdo8TmKyK72gI
rOop8yKakDQGJTSZN1ujcT+raJwI7bJmUZdmKxox6TGjil4v2K6V8p1RGtu5cbUrQNM9SLgZiHIi
9qJvnyZok3cYQeshxCs65uFt0K3C103z7BQg7EaV8D52z2FguBh6OQAGy7xdZH3H0aoo1pOss30i
uo021O+9wwwsnE0wK/XbYMhnCFjqDZP3uS3mbZ7K8Q0fXn9SSU+jLHSjwROfP0y7f5U9/gtq9z9K
J//Hv/4/66B0qIakpfN/6aC8xOHf5j+ojcv//09qo2HTQGlLEwSjoQvb9KD//RPaqP/DkFJYFEHp
UAGFLV2aH/8b2mj+wxawUXTDlIbu8rf/DW00/iE9CWHRFoIUlO64/xdoI8WVCz/23/2TjnAt8ISO
K6EmgT4k8fCfeEImQkbYV+Um1hRyL565ErznwdUJuM6U8cxNnt2keC/QZXkbOdWlK0S0rsb8r52X
j6Vb2NvRFtohC7VrDq15fpwJ7XKTD5pLFXA8BZKXOvExUpJ8eBnfWUA8tUDGe92n8YrVL5j3hivm
U206tOCZubZCQI/X3YMAgNj3NXIghGgCdXFjel/SbTdkfGHIABKYy+jbKavwruSATOLF6b5obP2S
ti+gTOhjpyKa7WJtAJG9Ja2LZBshaRVWDtet1G0OWGVFE0iNf8nGHJVSl4BB8FftBCNzTBGcC/gk
IjRfokX8tR1+dhnj6cjdt7CdjWPQ8EeqslNNvd3eppFyHxraJZj1aF8D0TeoFzq1GvJwbcA168vX
sqQVQaQgCmKH07PQoYfHYWGvmP3QBD2Mq25K3S3TqAmH8Wq0Ne2v1XP41sssvXV5c+vziJqNOXgv
DegIGMmOIbUUISHDTe9Ua/oY0u2gy6eqdpMdjnp7ZXV94mfO1J9hQDL3yyKmcan5F1V8Q41Rcw1m
UFMYtXABVH9gjncHLU/aGySGTdtQspGK98xQGgqKsIBqUkmscveXM/SU14exA7nbaNY2IvdILBg8
Z7iLBmZ/nlDcUAuGHlPXb2LSypXrtRteK2urwp5S5yy6RiMdd0XmbnSYv35JotDvi/7TYr9HARN/
XFS2dZU41qWs/hJCmDb89Q0ZX28np7LZJFFYcp2hHsYklPOsDcmzRX/81s1VtMEfmvi5YVls8mNz
SWp9JQCd77BXv00YatAVuoah/USblyEROZdpaJS/pBZSaoLnkBy6TsFWSbTXy+WiD57pBwi21HBi
yXbMcssA4ZFuG+yquttwhTaxpaYGwjRGkkPlMYGIyWKu8caMR/TU8VgxMtyQY6CPDpqIlWK7kumw
UZaxHxx4E6k6KphihwlMgaS6AQBJYW2n4kKNF72jw7mAJwjFqYcj5A5/9Cj7BnT9t80xSngpY4ne
ckxaEV0SoU57HEVL8sP9rI1OnPnth84EA5kWoUjN4rUQ1YL1RKnpY+vThFg02vR2B5nJJNiDJ1YZ
w7az4aWT+wC6HhnRsZjHvyEZRXLpHkyrOPPtmXG72YBS04fsUtlws7xc344ynLi3NekFm/mviaDz
nkjgWseFuQqB//tZ0+9T6JXbIGSUIpuY5puB5A1OBSqL/NSmnM8MMPAlMFrOLU2E22RsZhqsk+qo
Q/EjtJVd2G/3C8DCSXZyjC55LR+HQoqD0MtXEfLZK48vvCSAsUFFl9nrXRCgNJJxaNm1cx/tjIny
s4FnVOALc02n+wJjaCeCvAlhKRMbtD+i0pyoxqq93DoZDQVYtuP0fsR7aiZ7i7li6TeY8cwSomtB
mwW6U5/E71I5M6gRW99YoaRkIOIdbtLCRjNcAfOPOhFwcPgUZU0Io7JDmijUVxLBKO9DCwehCF8z
80tmXJe4fd2cxRDfOMsIYap2/ThV+7w231MNeJyAQ7+bMPVuuIEjZVEEU8UldBecFppnXDyjJ26r
VwR8GHrkTofdJzvmsO6RZASztbAa0EeEQNQwc98Y3egYILytxI4j8Vdrdvcx50ntIuyxoJ9zoFUc
tVFZN7VOcyxzJQ2EilVzOcfy1XZYU4pQf/K0YNfYZG86+kf3GvO7JEsRxGFOFq7eHcIQYVCLpPs0
IQk/RSTYyqr1bgsm/OZG1abjrbq2p9SjfK25zfWYUpjQBbcmfuVOb2hWeVNeV93vVVfkd4X7jN3u
oJAa6gYDed+TcNbrBaZn6iD7kYOtprv//FG4YbWiHC8gufJTgHfN1dIRYVKuMOqcBJMwcnBPghys
7YMyQYoPuVNe3bDYhN5cvxTkEJ0kGB9KB8MMgxkKD9ylIF05v7l47MfEfi5YXdVUmcfK+2Dxaqh3
2UYQBHxHCeaE1qBWYdo8AWZj74szenQ0uW5E/7uCI2tLuuxLLmUJV729LJAFMPf4E2I5wKanhvf+
vppHYx14JSuxCQQwlqn72hqsxxZh7HPDS/1sgpTElPmeyt99WxUUAhPajUSqc91I9FWaJVTtzkwc
DCjgDxiq272sO4N5ZsPwLi3Nw9Bb7iGYSH4JK233Aw77c4fpEA5BifQ7Y5pME2ZVpYMS1zv0/HhD
em8n7vBerbU3ZDab/pVLlkbipgniW85oPzIHtv2yNM2tCSKCdE785A0UCfPA/5ZKb+56M/4iAynx
Th6aBEhPm3rfpGLinaoz9lRN+2MlqdhFMQJ0YXiB72JB36RVf8soJ3ruwMtKrX6sk9m6x6T+b7Xx
2Ak63QWtbYDRnm0veVOK73qqC7VrxJYMf/LcgUqittGQn6IfsJgo75uN7QhyU3/IIBrScxQcgwEt
Nkkpw5LLtKarhz181HwbTNg6nEhw4p8wEcIGOdqik6Sz+afZglesxkyil1/M1tIO1lQdZwlsRgGM
9IXr7ujq5ABfjw7rBFaa0aBJJabxMcTDbLtOdm4qJJMYvJIPPOuPpNvLsuGmMT39lcKa4UAiyk2g
Ela4hiIlI9Kvdhyhli/DizZlbeDOxGsPLdr2jsShNqYFH2fitjTr7xYNQlyz3qEdoB/Z8q8uu/40
9/cW18qDmKAFjhQjI4PZNV7TpWwhbpt9Zgmk9p7fBk0Vfg4Go8zpYvRSYD+pe6u6Rekr9jXZQlLH
fh4VT4XX/KXapTrS4PkamsOZF59i7NGCK+9daOVhak2x8Wo2eb9MA6bHUbwovRov/L4a9Aia0Oqp
3JiB7d2tbEZrih6NKC78LNcOqVOPa6/ZJzFnoc5jxtNX8dabx6OH77mVYDOn70DUwBK5N6Ek44yE
BB3Wuz6sdgUXMx8n6++q065kzLRfKokQejkZ0xUMVJ96XCaDw3AyU403RIQ42LBHZHQUVyo+jmFx
82zvuQr6/IHgAyxnc205PCMcPR4Z4L5A1enXWlefCTACNc4JU1hABo3iwWwoyKps8zYU7Qt13Gon
vIyJUow5NGqMz1J5/Lp1solJ9d5Wu8zJ/3R6wz00RULIhzJdxWXbn9POoHMlSXk+ql2gIYU4mCE3
TdXuOWVfqpovUwSKA675VGiHUB/Oo00l1IAdsxHZ0RyBfkIskytAlBBfc9oKC9LJLhv0NcIfggGy
BOtItAJLUBBiP4ajcFIGc0tOqvEuVYC+Yu08Wk20DTyZ+IhQESGhAiUz2mlTuAudmDonUKOrqvKm
65ho7h7g3pEVnKoZxRwTFe/YsoES2sVkGdaUIZm4XCBUQFD24lvEoFWnnWJdcGDyBwxYNHEiEabe
FrZF8kJCaxd71VYECOBl1ZcXFGkELfkaT9q4CppScsDuXN5RH6MLgBZZ9pTgLGZf7vJHalXp3utx
JR1GY3jtcp1zlawxqTiCniAx3alU4/ATybvumeG25eTi99jxV3BDHKDzxjs1FBQvOIg5xJBXWelB
+XKBzzFtgUOhFbsxp7RPdvNp1tPHzgiKXTSRaXYmplaeZ9CghFltHdrL6280J5Ipy6I7LH5i51dl
hLdUd2PfEvIXaxrER80JqCUV62AgMi+mxzDklzbN1T3Rqk1o8vKAdH8FJ2yhf9L23RngBA2jPwRm
gKxo7Zpm+qiSuWfK0WjMgZmojMsDRYI9IotLdGH8lWvGEhyKtzJv43VJdVxtLE9egwLpOolGbx2T
N4tG8qPTd2Jj90AzY8VnKMNo4+XgofJmfHBUnK+CEHNLl6jIn+qO3vROvEJVxWzvlnsFvnPdIvmv
i/gi7OrFBW2ypd9Ew9XOhAwYV+dHy+unpTTpwX30xWztp8x57KgqTik2WseVZTLhoDo6TA+2rO/E
g6jbiKpdI9W1lUfCXpi6Jgd+3/ASSXJWrqLwVXPKb0ti+kKkwkZkwwtcpksVMVxU4ZiSLzDKoE5C
5K81tZg36M4braOlbbQXGGBCAo6sPK2Z8MpXKiRtCfL5W4n2prDG4Z/BWhLl6451ctODHATnzK8v
nHCSm9Ajydt1m5mR4DmNbfaJinnTUP0GHFVvcSnWGKK2eB/vJa8VcyWC8g34kIwygU3Ug/+Y8pPs
QgsLMnaLwau7Dc80oLqwr09TU515zyIusQ9Re2kfumkan1UT/DF6KkeZsfmWbAcgXzmvY5LtWcsA
iBm050jWl6febPHheIXHvm+EfucaDzKR9NJTrpKVZnvW6aYssm0dmS57JKnWOsSSmDnFocOpyEhf
G/yapOs6J4qybckG79HtHoGG/9WsuHzC/PkEIO5v5TGOVpN+qUsCC1V7jULL2dmDA307qV50s3pL
Gtt4rbNkidUJDk5txkkrESeNcu5o5Ttt8G0htK4sd6Trz+CQ02ES7eguIaq3DShUJT98BBnjncku
MjOZw0Nbr1XnSbzvpE9TrfRB4Bs7i1EVXTw7NpLhhiWXnrgWyaK1W3edOInNCW2+Ep54BkUb4KwC
eYIbLNsQRcSD5Gh+Z8XOk+zx1OsTNVaeTn3fgMGgnWhqKJTF9kztMFgBLgaNGZJ2Xxlzfa+8oSUg
NV+sWrcOsodcZyeEeMBpYfiL8hMmmWYjCXVQXQ5a0EnpLYIesJpbcsjJ0D5y9fDrXDoL/YGRVci1
leVYP6i4uqUkoSg4kNaG9qPuMSS4sk47HZ8TMqgwPpOfHyFRDjjL+swZe97XY/BoazrhqsHU1poU
N30gOD4Z2skLIuo8xATukuqtMUaHmM2ZHjGVCn+s60Mmg3wfiYarXsaQ2m45X9m0iuJ1o+/KHE91
U+76rpj3FoUeOFlpMRLerG8bN39j6P3RlBBxWz04gzNxd0zxd9jeNA6rWMY8CVdwCKd9Cpn0FJcw
EV2vBx4lLnoddkej7rttq90tW74MurjlOW1e+jx8JwrymW1rN1Nvnn8u4z9/YMlHjMKksgpoAJxj
fFq2LG5Fx0uVK/AcuNZ2VUbWOjH8Ka6/+dy5006bn6/280e0vCdMCKL4xbp1ufwlxobwdamtwLjA
8IwuBWLuExYH4ZB+SsMo3dAqQVlR1FXnlr5HP45na92Y4153WzQDirs0GV1HQdCCNnStTwBnuH8i
CK/k2oJjKNQ9ah51bh9bs3avHBHdc2Sy50eYlE4tRTObNLOGLVyAgeXa6YMXakDYllJEJOZD2578
KOQ+1lh65gwWMr7tuNTWXWDeDbe4ZPo0U5fOQp5IN9qPZhAeAuW9tZVGwMH8NumJYnSp3Rre/eu8
paq4Sl6j1I1XI5VnBuHCMZ9wFE9L/DrLWSbp6jUqulR//uBi667zeueNLU3VLb4f7TA34fxSsw+p
ZXfVhRj92XJOfIFvZq7VjRHorgEN+dXECSqamTKRafCD9gS7HE8LD4nTf5sDG2jIM0gFrKJCLk+3
edj3B95Ogf7EqOjmqKB5oH9Fazi5GGPU7KiZth6wjL4Ok06DeCBWSeO9OEJ78uL5V0HFlBs95q1F
zRslvE4HQ7rgeW0Kgy1RbcGD51zqIoBv1lRfWRt/0qV8jx392ELioIrG8FFoJ/p9P1zioxitJo+X
fxq2Y9jvUeaOQzb/Lnp+GkvP7u1yecfKapHAzGr309JMPGgjvTDxR+NSMz3o6S5Q83F0+5gr9KVL
QO5z1aVW03wtnOlvYNHeZynobzMjqyT87mnR4Eqn3WxjekKJvlA/tmlrAvJy+GAeDO/nATrrqcJP
vSq6GtxYzTo+hqg5gHxiw1k1/X1ojJcywIxTg7hm9jpDi+vIchv7qnA/h7D5Tr34EuWf9TyfIDSf
dEQq015sVIooK7+5qIjf08A+jQan9gilEJPJ0sc3HfRyfhlibKhOzGdhlwS43nnL8aSRmzCIH1xn
fpOqvTYDNmeUwX0QYRKSzbvGA5vqNg3OJpM+29C2udR/s29TdyLgtlNFvq+y1N7YdfTleM3b2SxQ
F3tUz1AFl3Tqri4I+Mr7lFienLjIuKQgL+f1wbXsFyOkXUdHicnTFpAS0oSuTq3LFWbEsJJDziQY
HADx/ggjPJJmrJDoKvs4ENuAqRWsTJC6fp/BysT/vnFE/lEa9fM01590tDAAu0fchNq53ph2pa1p
8tZn/IZuYp/qADR2PDici/FtEtPDJ2KzNJGPx6QenRKpiW2tUMkz9i2mZNaaQ+WjCHjyOygKJWi0
Qe/XOLSRFeU6h4I8xcWDVZTdeuIubWTxmuqvXVxEzxMUOntpU0p6b5GvXJd1ifl47Mft/JlUAFyT
wTs11NP26XhTpM0Qyo6l46JidJPJZJ6Io+mpTRvQ/9EaN7yIzxPe/5rDQlj40swx4FW0iCCJrFlx
z+CkiNOYrBbQkJuNg1YzV4y8AJxdZQ+VbjAPmGiJJuGHqlhABY6XZLyaSXq2U/QNmd7Rvq9dOemr
btBeNY7GZeKdqsk84UvmnmPYD2psz7Uihc2COa5rqnMgs7xFi5UTwBPlhDlu6Zy9OJkPadm/lVm3
izC7s3h+Iq5QoRQvJY0dcLwRD2o58epAg7wMLmUGKTEKw6oP8RQ8hALbbVXWoLZrdBcbqnGSkngs
2Y+rRufUzhyfwdGOycitpH6pyqwcmVU/tbVcGrVotuO2GUh9C8QqwJPBFh/ybAAA2DiNutZR+qai
8AGMwgHz3sVlF7BfCc/QHpqCEjevBueetq1elFYx/ICVKhgDuZp2izpm60lM9JWLczmjCxDNJpf8
u+CUgaYgxSlspr0Rtft26SBXYv6jzPROwpV8npd8EQI0S4uW5njYcQMBEm9TJ+o9oBVtB6f7ThFM
wBZ1h6QipEnyZ7UUpsdIHfASyIL4xDqwE+mbSkMNnYzf2I8x/NkZWdpk5sCbbvQpu0S9dsZV/g1V
/B421o2iw0MXeg9RpnFiWCTeTi1JmHWmxHuNzZf3ApXAvHxWAKKQ4/w5o8rAT2g+mbh8YPgQj/3U
f3DCEb5rGtgvkGrQlOgqNzIHv+ecvBtU5zgcD4LsOa6nW5jTOpkAu2JGv44lprLcfvcW/zHmk6gW
u8UX097DHveBZ5hPJQK1sJAWy2oXl8NbmlWPqRYcle4eqxTIvqasja0cbtTNVZjjYWK+SOaHTqWg
wj7SyKukQrvAo5VMNXM7lhHqc1Iwt9UAtF3PxEOr2wM1TOaapCkVH2P+nHjagxlBsPwvrs5suVFl
29pPRAQ9ya36xpIlW7Zl3xBVLhtI+jaBp/8/tE/8+8S5UahctbxsAZkz5xzjG3EV4MUvvrzerddV
EyEXyFj12T4BVHVNEixso0Tiy+QuanGa9nvP7bashjb2SuKSU+/S6LOwESOREX9HLvhOhop4Ns3N
iOVQtbjSYp99zw7vheCk2XK/ljHjwsr6pzjzkw66qfKtgJ+WFPalLuNfsiF7HtHA8E/wtc+aPhH+
aYCJY2Ulz7drS0H+REgnIYe7CMWw1/jl6TdjDpyX5Db3qC7w5tC+Olb2ODfTf9CP9rt566o8ArEj
uj15yPaE1Z4Fs/JujufSnTa2bjFgysi9p3mt9lLtKYn9N1cGVLTpL/aI39Ky31AHhGsOY9hQ9AMM
9BeJbBGpmbmUI8V8SrhRhFB/kerZiTv/VlI9UP9eoTUBebXXsXVFskDrZSROzTEujip6FKwTlR0P
nmX6N8NCYtUCXgp3oKuRlKMhSZ9a4DuruBySbfbh6O6nNWUEhI8oRbFZUcBtVEZfKEeA6UUdsbhZ
+D3W/Y/Xk2n1ikeGyHVHX9VSf4FdgLibYgHEyF+2/DfiG1EB2hHoLIoQ0gtoVcriSGeXPv1oPnUZ
onISWd1qvA3WS9cQdTMlEUpmKjisvx9+jDCTeYqxqDkul3NgQkJp7JnJaxim55xcsC7QFWWK+yTL
4quLqnjzwBU+Yke0qUQmHpJ9FKT+M8qSlf/kKvO5KSfYYFSghT991AQRTZ1rYgKvv1DXfKdTznTP
+VLpxFAI71eT7I0WmMNQZVfZAeXMHNoovfjy/46DITYBx+OFl11NcjkOaeDtYgdt7OMlLxA7trY8
kjrnLzWPHrKhpYzbSjI9hznPLgrift2EtCsQy9rHDuEZsixYBufHCzbrXcGUf2vW4oJgf1x3Lcs2
Xn17cVN94G5ctOyrqcvdVdd2gbWw3Cbb0MQwWoS1PiM3lNpjsjPjX/oZHjnjGDQFYu4qFGfEQOlY
iVPlVeIc+nYMpzisIZHuyxL2smT20FlU0Zk2Mj/L2y3YZXs59Hq1Lkvv3vbZhxHm+MYLUq0ySLmh
iP+OPTpmWVIeZJDsl5mBI2l0yR8l5uipwBmHlQ1lDq26xehAphUpbUA0Y9WeqgQVdjfCgknnS4uC
dhU1AMqIJEaIzrZImIeBlxxzsjK7ZyRsNDLGlCAvs/gLG7HcwYpHWFQRsMLATqJK7oa4WXojc2kz
5DxJvBe6onBX1eDdy4LhCwrQefKpvYj6J4ymH+m34y4GsYGnkr4ww4vE8dODw+kT7JRFVlVEs98i
UbwSChWZG5ABOchqFwWadiSTGL3x4NEWKtmZZPMSFNQtIf2EIPzpRQWcAZlXns/dcZV/jBpC0Npw
tume7fOXgKZ2WzXm3LqnT0zAzZYkMzy+AGzMtiHrpR3/JSaw2SijNShDekKo+3Aw6uXGjdFXFeEz
MjZB8c9MPWo5vodOu0WZ9p3J4BsdtUMlH5W3VrXpMyNY8qzVZ10m9HmI76S0bs0jWKJvYBQvsnPA
sVLfCmKdZqbwisyS+AU+wBzH7ZM06iWatxRm4K192Wi7VGaUztyMJzSzsi21NcyGTefK+KKX56Qa
32LVLfVCNVszaftd4cTHMnnT8tK8lWBbFyLJN6MKjQ9LaDbtSnPYYq5GUj+SazGy/fE0mysjAYdj
e6RvudCt/H2Z2192X/7E6YxHsKod5ebKNcZt1XbqWYKWZTVpxB/UgTFgE6Pf2qmHDcu7F+jAVrDg
SJXPgWZ6iVplZv2KQBzJZcOHNw5Q5rTxC0lDP+E4GMyCWGzZl3sH3A9MBf0FC/ytAvLyLGwd/kZP
CGGjN9UFPATpeNw1gpiaVapr3ZYC09lUnAZC8uCj6FNLkBw446Axd238nRNa5Qatzt7xk63T1v/a
yIWapyXpraEbxiM27Lxdh8jOEe6x0CsGKeD0NjSCTINkR+BJJ+7wK8BJucnzXqdeIbQncgPywAJ0
ykOO8hBpwYdqSEBkjrDMyguTSe3Go4zqv59OER3ps8fdsRpM99VIcF1TQB+TdBoXSmb+C305+kPz
u6aPmhUihudQBOM+08yTplPzD8aw8LtSuzLz4CCuwm/kqQnZMA1TQyyWa4+o68tY1mSADXP0p97a
+7DHsTPh4fTHqd8TNHPMRbKt/SDfEZ65aFIkhloAw0NX1KW5CsQGJXq3GyvNh74imHtGFvRURZeP
6nk49EQe4Sruip0tRuc0TnyGmlYxj8GzUpgVwXPgdV5lgzmPCTf2OD2Kd20FDWJEFZKP9d+itaqr
l/SIk2hoR9E/Y8IpIwv2Mn2+jSMjBZa+SIPCeRM+axog07VJ0fkdO31JqGefvPntoTI9RjVmlb/Q
iUnXXI2cPGyR0xoi4SENOBcIany/0s0nGLjGzh1INyPWmsk4ybV76OvqyJDrqxVjtapHNz5VSOa3
nquss+ZiIjN60V3srpDrBp7RS1qQfkpe+FPVeDmJ1E2PwJRIQlp+8EtTi3xMQ2KXepzrHBwPY+Zc
cAPkB47z28qq2l9vcnZ5K90fNyAqSx+sIw2v1wmDwNKy3iOjGiI0VtOmtT3aTEFmXqqepnTUTX+n
IfxnDbH4DBOqnsHHrJKEfbYckUOsBOEgW+oIuM0hDIcJU9xaddVwSTyxIHoEzo8V5sfcKfOjbyS8
acBbI29cITJbtRmwdw7d6w7Y1r52hnkpQKcUoLPXLDLMlCIpDUvZb+nUPv3Acjo+XlxjVzVZu/Sc
7NYW7PVVX2Kb8cucM00Rqbk2oWus29zo0tKPhrkcfD3aloAH5DSlR7o6//vlv1+rXOePXqp08/gX
8JIg6RTlyUfTwKA8FcEB6XRCR2rZhDSfRIj5G4yCOuIkwwYOCWGflfjjpc4E3DLUSkQkQnlaWxwR
hYMpmCNVFngWzQ2N7pj7do0QmgSUMgz2Xcy960Ds4a7/1mqkImbl7R4fXp6DLy0ysSvnjxJGEJxe
w9GXKgmhKGuO0+xidLexVQzHcH6Jw8wA9fc6WZnPQRV0weMdxaR/aFgPN66u/yEoLDs+rtDj3eN7
S2baI//ov38XzJdQzul5rY5rGHdRfIyNIDp2k4qPOmcrmue9wwG7Y/jr2LS4o58GJsSGZj5tBNOI
jo93WCKmpZD4p+r2hlAqfFIEJsXsevh9v0UvGcPlgU49piO17wfviZgF70l0Trc1Dfct0A0I8QOB
dYn1pnu+BVK8kpzqLRR5uQQlWiUchcJSSHi5vCDr3gdy8JatybqJmYPphU7PXSTFEShGjCnzpEPp
XTiaZ5EiycFfV/jVm3p6KqwNRrKCWAETpC7UeQyKYUt9S/nriqJfKAZoW8ONf2MPn3mHgvjp8S7G
9tT3Jg3pCH5iHGr3IEevhU97bkqBwDy4zICYGEYM8mJAqbpHKDMXcjG1Mtm4Q3ulFcdESUzcai1T
RB5+QoATFZyMzAvh9mgpWZ3ht0ims9P26L29aq2hu1zKFDQ7LJYnKyXJQNgBaT6IMhnDaO6L1zrY
vSuGKo3bH6OornD5tJT3zvR3DI2UpkednmwVbvKuCQ80ILqnlkn1dmiA1gtgVpwJ1wSZ/IaFae2b
EFxHa2zbyeVnisqUaZdeb22jcjYe+/Bn7lbHxEjCWw/2FysCHatONeiKiiLnL9Dhx+R+W9KOj6Ob
Vfex++sr6bx7TlOcPK+1OSVg13cVkA63SgCrqZL5NoaaJQNWdW/DnvOdVt1k77rnDtPxYjDt/l74
clpPcZbsiKbABqTuTRNuJrDEmI0o2MhrCH5kF334rtF9tvA7lpYArjmBArajdNpNYZpu6E5iJqnM
56RnKOzRU5rlsE+WOWgXFJg0KKfiTy1dmlBjfaTvbKJPGz5jhuMbaPfNoUaNs4atxQi/Nz/s4N3B
z/k3rqjKY6XivVC0bfXAOQgXLHVi5iVmkNJ+Ij0qgUBko60nYWCdJaJ4btKmXcKo6L7t6W7W7nsk
PPsdrgNxFXCmiUtm1XIoHOxkZzQdPTRRE8BIQwGTpqQYa0WPPACfbvi3IZGHpge2y0px0CkMw9rn
FyigKNA1lv9YdGx7bYYUfyT3FaPmS5SwnOqIct8Htk+DunzUi/U46b/Y8fqLJTXjWJDttKpTZEmh
ir/SZ4M08b9JSxRFmKQh49opumAbYhBUG/4V0VO5gBd0rN3ReJ3AULhq1lwMfPITOYSurJkvQcsL
MaDGotxpZd1cGQwgeLNKtewKaHul0YpNXPvmSUY5OA8oHH9TEEiOnIpPVTn5hicAs0TnF1R/LUfg
Ov3BqNP9dXE4L8JhCtZj7XervuXqjfBT151plqvAEWobBsQzqozk38ICNEGn5Koifc8WUrxJPYyP
qizalUeg51fXGW8iqK8xTNV92Glb2yX4YmryPyoikQMOWNADK5hH8myI85+tB+fTebw+vspeUXHS
De8EFX0FDRtQWg3q8HjJqviUYpncZlpi0ssXyIf//7vH17oawkk0CfJMhjcmKf5JG2gJcBsvBzMP
Tv388vj6411vz7FCmWo2cQxQlOTkcPv4C18a+cnGbjpaEmMOdMNpJCA1rpqlr0R4CuwFAaMd92k0
APYp6NemoONdoi1HPMQ4PmBXFV16DJzKPkQ2c1kTMA2DQkRXlmPr1GFDdkZLlp1T1a65WC99L9vt
48vp/HdO0TFUbQd0eO3AuZVz2+Prsefx38z/Ipnf5WX9MfXdJXFI1LLLJj4/XuCgoMDSRUIIb0FJ
NwfBVN2qMvkFivqjyP3+7LigFlVX/M87EcL5LQ2/W4ronlTRVfd0RY3k9LtGmOdeb2jjUDJvoohH
ojW1bVIOKTtYGm6nuNJec6LrjtTb66k1aY/8Mj4BtWR0FwLKoakkxqrInDPN0HGpvHRjWGZ/pdYK
Lq0OqCgLaMtayjrGNmKitjdRPTi6xJ5X9quhp2aXiZTnbJ6IBfalpSlo97W/kT4TaXO01a01dGbo
ln7VC394LbULKTZfAVPpORd8D+EGlz1El9IXs63IXrvpsHPVNJwDjejrov4KzSZfwxDlBgVJeUtV
bUPzMfHkljBOIhnuiygQz7lZcbSVF612XzK3KQ+50nB9wqdeDDUTJyN1o3Wa4HGsVSpvDtnB8FaJ
0Yvo9m49DdQRxA95A6Xb980SwRShOGVWHkMZ/HJcqPfhxOPjR/9cVdqHVBUxcOSlXrL9CkBoWdB5
NMOZJXYdhhbC7zoTInqJXn7lNnI6x4Hu7oF725zT5YauMjrbaqDlkCfjOSbYDE36+AcTo3HVo8rC
V2g+TQ7PL/kvf0hDOPO9u2unW/RFMvNK7SHWCToydIU08Q3GXX2riZWoq/q9i100YNjZHKTK+Hnx
LwwL3ZHlL0wudH70H9+SJsnXyvOGU547PaMMpoG2uqZaUr3KNv7Cep8u/TCZkB1kGE7JE63H/qev
aCglzpAc4byPCyeLE1wQoJOY6h56DEbXvoS7XVDXH8BRWKuGlg/mc985FKNT3X3UqVBX2vfMqdqd
jq8hmYDhOOWxjNCBIJyo1/hJh1fH2sN9UyTFGt2a6bl5Teu228cWhZTBFGgbRc0vicWfo4ioWUcL
ahaxx3bPaBJuvr4twHSIZiifzCJLzobFDHP0O2z9XvNMZEuzzpgvLjMyZhed5g5kUHrXxlFwHFVN
+iApdMvcka+DsOQ26zR8v3gcaBgVzUpUpc3UnaQclNr2mTHYeE4/9MRbC7KyjigeylSDpKCDlzHK
10Z140mZtX5WRu/uAnP6evyJLHoL+Yn+h8CR6dzN/6B35qhkI6uZ4/E11BPm09zAggXf7tSItU1B
MjF8PK5oY0YEx333bs8ia0J/wLC5xFYvpChBilmet6Qc+HTSHPyMqPtVQETSUmQjsx9+IDu2/lmA
KjmQ+thUiL81pM1S3vV4Wcx6jQcP3XFen9JsaM/UQO0ZPnHLg8nZ3XX2TVAG+9jMx+c4oMzl8JQs
UqvOSIkLDe7oLtwPg3s3qEtdut94U0oItUh8ilivzp5VVudMQONxI/8tqdXaDRgFhIV7a5p+iwgZ
OjDDywKc0AX+aD4XR+5Wh4d89qay5dRELxTbydEia8LEBbwbfe0z7ocfMTEz7hIXjgiWNqgRyMsc
+RQ4AC5Shf5qoqPYFY6Lb2QCs4DcjMcGm3cjJdF2KdrDAf3mws7q9OwEjHA49Rhn1Dw62c8jhEY8
vFNffXziGo7OaQfzWIa5fwlAxekxzQJzqGoITSy4rgY4Te8U5spW0R/UE39vBIoCMNE/RHnL4rJ6
x+jh1smzzPUfBSzlYxAY5CxtMtAkapuxVP0HplGw5X5gHzhcA0R3JkUgBzQSsEAvWp5ZL9w02GYc
LKs63oZIddmhzBnUNjHDnrJh9ZtatwMRwEpvk7N2tLTRukyd9+5wp2tQWN5C2x6fCWH9h5dreOcZ
5JvrWxdWK66lRHyUQpAD3IjoRLOpYL9o7KMVLduqbT98OiInneALujF6dFPutNGtKNtMCHy2WljL
O6loX1IgvjGGoVvCug5eyfbY4rC11g0EGprONDcBAYQrqaRxMHRiPVUMjaiLs+lQd1F6p/W+1CQt
3lTZ4lgwODj3Cj2/Y4j0nih8QmJiVuBHnP7ZhAXqT/1T2lZ9gXfmvKrBRLc/rio3rN6iiv2uiyJ4
yyYQUZBClPwAAq2wPIIpZwpgS4ml8RiNuv1eG9vHtcnAJfg9/3PoQwbVXuEcQxdNUhJ0akWxR8ow
rbDVEDNMzQbiQjX6+szljW0z1P21qsrXcXDiG3En21qIbuflYKDI+eqWQZ11T6gFfkWAPSafr5YP
xv7FwkyNcTIhZh3VbdM37i4qk/fMhCjkulNyB1EhFv08sx8FyucqTj968zZhFbpHpnIQKvbHrmoK
jgC+9eF6bOV8/HsqBuTvzaju8LCgdIjgrYE4sLUi+Q+v33z2JeaesYqx5rgTbKfJsw52W5M7E+uv
zljgSh9Gdy2At3EsAqtrv03CIsitlQKNcpCv/SJ5x+2prQZDj+7ziWGJPTt7enznyDyYmUC5WKO4
A0kN3EvRyco9t12bHb04zxPlpsubeitMHrcQAVVWv2tZmF6tRnd3aYby0O/ck9HyVBtMOfYmCwpe
OBhfWhetZd8V9y6ZHPiL5Mpo6AuMyYrp9QefCTlhF9P5Do3Bea5seTeYLp9IG0WH0pTeR2TwD0uN
dUBTZbAdrbG6l0l50StboLVtQTEwybYa7UuVlnEvp1KtLMfZYE5qydPs07vD8LTx2iOCrvHKiahb
NJ7KdpknvsJml+PIuE5m95MWISarBCOTY/jfCTY4yIbuLk7i30FTF49BA8FC8w/bm39ssCUn+iLg
OpJYbbwOatFc9N45O72lNc9gixrbi8P+atAQrEdvuPsO12Tq0luQ1SiqMgfnkmk9N7KyXzynP9W5
3R5bU/48fuq6/0OyAlqUiFuhEfotJAn4WozDKfFYdMb5thdFVV5Iy/t2y3K8o0budcAPjl2DEotz
7R63w9aekn41IbbbZjb4EWVAWyCluLlHJUAL8k01uoPBwqsmhw+P6XszFbfC5+Bnx5SmBvsvYzt+
fOk4PyLJIiJhkajoHqs4eRzqnHDTmpV27b3efM4D3z4pO5kQK7AAKDdpNjUH4ZVNDbtnFzU2tlMU
W3oSdNrHj1hE/pHmF0Gbk80qoMI3a8Q9H0EpfkK4kpHMQVqsy/CHhFDtow5ztVTgV5eTzn2vMXVm
KlM+NZ4MAWDz02H50Z6LyBRPTNoumB1f5FAa9xD1/pYKBT2y7el35LFvLPYoWzgj7yYS0Gen57sm
w+FeF8BXZA3815MRItXRvAdR+hoUQ3B9bCFZwCYAR/EfmG1xZxSHLwolFbZoRsV2j56Zfjazn9zi
Xqrjna5Q+1MohNuxbVHJsYlyLCKGZb5qzsQYHqZwvR91jJCy4unBKL+iY1a9OW3mnkJOlMD7xpbs
Iyb0GErY0c0p3qemna6TKF15cTy+w9SWx76G/Je3JJHSW3kd8h+75hhiRNFX43hIOuZfBl5G1cMs
FvqZ02e9dwoOSHggHj9Oog/sx+NGzyPniVxP581q/rKK0daw74XmEYHMUrrKkTFSsn2OIE5oAJ9k
YofXTNYXBxrJcZDic/Jfgdy2YOI4EJU0L9YYbJ2d1J1nL8+zi2u0r61tNk9TayM7qJN3GjTqTevp
m4e99jw46FS5ou7Vn/ppIf3ypgFOeaensDKLYvyyompWE+bB07jxkxExgIN7wszT6S4n5jeDjHbw
taL9FIjL2IXDQc/q77gLwXJgax0a7QfUCTCRhJ1uQKVQuMawbd8FxTwNWAjaJbf0XgThLH7LVrWR
VvdAC17pidW/CBMZJaHoFDILoFhyvkkGL3tLfa7J6Kro7DbmuK8tHs6pLFcVmbTgbAHn6DGArLbW
LgSW92CYoi0UQ/9Wez3wV8v7FclX7UFCAyThv3Zp+hqT175JbNYiM6PHL90UTYGRMjdLGe8yuGZS
FwtERJDrkl6RXA6LaZt2ZXnl/DotWzySVyH896hKL50usl8HrsRYeflfT3PCpe7DjahgD+2tkkGN
y6j0VETC33kcI7Gl2NuknbxnWEpw3qr6UHmjvJle/UJqHTIQJ32lBkYo1xXfBQ8QWHDjJBhNXuNy
htKQ3fbcIaxg/tNjBPPCA5395ASbGDNnq7mr0TDhaEopEVL0yRfOxQteC8C3jAZbwjSwkRoNxf2V
FWD4NCwNYaA7hK92rblrJGLdqVRcKEJP0SXPSW0EptknAfMRN0LbvwB65Fr6bB5VIDAZwumGQNnk
DC0Q8XGK1kSBt2Yq/9Fp73+cWv8xRZV9VKLNVpgX3qYqU4exjYMturrs0BKUccpmF6yHVeKV2YGF
dK6JDqlPlMs04BxoTebc/NdT2My/R1c9p4MW/akMZnJJntTsR7a+19PCWSk4EUjOPX/rDIZxAIxT
0VKjrKuywt7UYzqwO8VIbiy2MtLH/1iOQTKSOZDQy7KkLwyaSuvaxNX1nz/nlUq2/QDnM6FQPelF
Fx7pA29Z7vnT6LnTgic2Jk87MdeJJeNzYgQXCGKA5/bQs8MdeJd/POX+6fHCfRScSPIIYQL3K46r
pNCiikQuFY3aKfdyHDh9TMRsH09rI8Yt4bUAu22IyVg+pUfpJvdqkPahYRHmn9XU9XBHzrZhE09e
4w+vEjGxZuLbbQ2waKB8gtN/viiNG/SvOSbdljgPBMPX1D1FPtvVKlJALMqUlSXSombZTVn5n9+H
KX8M9TGNT333BkABZ6AWaWtp0qnodbpMRpO4OEQjhFjoCNKzkUmONC5K0L6ugQZBL9qgkUQhFA7F
+fEuVXwwXdj+2gxt1xl6e8RZWnL+z7ef3wVQUfaBr59QoZAiWRDjokc0UHq9+J+XPOYTz2o24FY3
P5Gehetpwrxdldlbw1XbdHFUHSaUZDCi5kitKWWE1blILRqwvHbpUMLX8kBsDJKT1nguJmPagCXL
DvmclfR4wfM54n8ksGQCHJSX2OwMSQnFOZBj5JzZRRvLYjaoIVKmLXN4vBgK8JaotPUjScwesTVw
3+C3FS0mUAu0eamFR1MGW8upg63diYr07X4tU6siPqfXLmFaMBmMXHVwAdZUpZfth7NVhZhVQAos
HCH/2Xkk8aHsHvT/WKvwuQcIwR5ieSE2JBieB7tt0Wtl4E8ql5ERPTsGlFYKMq+oPhgVjwcgT80G
ceytcatNzkCdITP2l0a0akXZbC1c5bxl7fDPEWO3tGNckjLjmBBysVWlLR+xTUNZ/kuJ7l6jRq8x
xm6RG63NEoc11jdzJ2keszRBwm/C9yCMQuqBitD3SrdAVZEfFUXV3sglXu1SS1bZRKopnxQ4O64K
RONNqBFhENHiy/gwAjPArWMmPQtcBvigQSWjzwkaj3fFiDsH3eN85Rkyg5GGL+0OGy0X0yZU8vqI
XhIFtoJeiGujyLnQUbzjZXd3PL8LFvlsj7K9ndEPtoHmigA74hTAvmgI/0h0kBhF58vfwOMhnoKk
4NqGZJzHdLQ0hous6ONhiOISS9CQLOk4HEHoyI3pTW+P66SA8zV9QJSAl1xyWwJBYCq89Sj+LYvw
8MSM/wwFRuD+OnqaPICULL2OE7dNkIENfgtApzqAPdAQJ2EmliHpcCwes1HRQ4PREk+zbp0mvg2h
YS09T9W7pqWkcjTD3DHts3dhwyrO/StxQTtwsPrJPgFcp4kgD8q0h7XybRN6AwNNeHIjF2TEzcCD
lIqXkS7GOiG4rpQEvpE2wcENHun/CeqqNIOBbh9spdcCV2rDH7r0+cquRs5UELxCAEEW3xkLXwpC
sEAH+fgOADqqRTBkxmpweTZSIrQnA8rU4JU0A2Fy1d6A4KHEkYH+tg9NrOLWtM+97j/XdwjRr0GD
e0sNUu1MZ7gXtplu6qRdlpmfrVvR3VRQviYJg2u7VPrKCVv619kAQS9f5377pmWAzyq9fneHBlW+
IvqiLnGDWQzYzSCIliyG+oJzY7sEZZFuO0u70pwtnrrEQp9vMjFjHljDaqrLK+K0YzIUOq4w6BVp
Gg+LJCw4ovjZKnXRQvFwU7xw5Kt8VPt6mqzMpgFSkLuAPCrtZsn+FTe3vtYT61nGO4oYLDojZVbK
1st94oAYTLxTqIXPZjeysRCws7Rq4A2O6WVr8kn7JYeIZKGUBcSOeLWlTsnKkucddT0F09KFz05a
nnI8HAdu77X0eViLVV6jzwrSU5nRvjNCjIp4OQ8h1iTOMQ1BEQWCJLirad+ku1khYXEm5fwFw7Nw
hmNdczizjOWYftmKzNEQy7bI7Bc2L2MRgS9YdqBwkaQQSeMUmJRV5hxG1/AXSrcHxtIxJOHs2PVG
u3MN+w058LmLVbLGSoMFxu3WqFL6Zeal6kWLUApPGfBY3II7y/O/Dag0SdJXP2pSt9HvuxUZKglR
FQgnmhhRVAUuY+HUqLKUhaYp0M12N/8vHM752NXdcO/YAEwridaE6/RZqz8DigO2OzQAXpi+JAig
8DCcTA5128Z5q6d6FSQERljetwyhl7htgSKjM+WW3l2NsIaL2E6fspvkttMnTq1z3M9/XybBNgXl
k4lGhDUmtvJr2thbbXBAPjJbtt36jxlmxRpVA1buAqbM0qLpuXzk1mCKI5WL2MV5Fx43rZe9Ii7i
+XKuDJlHcH7EIBEUQi5k6nsLz2JFk05A6gd9+GVvFQphzsJpLaLT2Lx3wOYPZcOf8vmlMsRehnW1
FfWz73rYLAW/nCeJYxWy7LmROorQRm7rxt9nHWGKQZxx8Ua87Imdo7NGjzqil8On7W2ZZYU0tc3v
YVRq3YZVNIu2yZeXgt+r8/ojUnPXgbVJCe5CmTXhbc3fD21wyn0MyUPJ2XSXwzLh7NMe0wnCKwtr
gBGf+ybza9RZLYt/PMYmonv7n18Af4xS880Yx++2o4FF9/hzouzdMLu8djDetkKi0/IGlrUMN97j
O5mIGVEjwsBDW34bZYTBMIqbp9TPEMT7LVmvCa3dynevgYt8kyTgN1+CTc6xY3BUI/6TOJg/TUMP
QDqtWstycncNHFpvDlhxerTH00gdsODAGxxdTFJKmjEGGRDiQUHPoB5vbY5SLsH5sSj86I02F1OZ
+SXM9WBDuMtNtxq5DpyJuAb9JrK4OUTFN5RwtUHYg+NydmLH5jgeHy8VkwQuBkVoS1SKdOMNpuov
lQXmpsmdz6Lt3xh45ds+TFYsrPo+l/j8oNEOR0Ov/YNCzxIL5DXI4o9egXhbAgPw9Aj1Ng2E/agh
WrMS6JHlgKhzbA5mgxXJBvC+xrUWLZSlPTUEP28CL9w1iEL7FDtxFF7S5KBpw7uAyePqldhpOnSW
VJTmRoFbXpgVpXZteCSIgN9n6wWIyB1yGDh3RAZeDX7zD1TJaIOYly4VMjpuTv0ZAkW1L8YYdVfE
LCdX2Zo7FxknoLZVVtDcBnYb4lh6NlU2cG0pLemP/WZmQnOmsefsLQ63pdEIMsWH9Dh5Y7Ryfe00
TSq9+eYt8ZBzJVKQwc644LnMtzIIr1JWxn3qOQ/J0o7eRQjuMKtZpnod1r+PBg9rvIOUA+oFYNTK
pAX8VDaTsZ3QW0VuphZE3JGB3Yovt6uToxG5fFrg7VcMeQG74kuOQfVyNvzW+UA34zC8QmiAOxSI
q5uqf6bGNlKDLM28KHnKi/LPqEz/EA795zfcDwIJQkJyPIpszAE5/zvSiReef5xSR9saWfKPoynb
rkGLMwnxl+jGhZ7MZ2Y29S4Mf0QF4j7VZLSts2RJguncneA2kEYfr5SIxEJzwe36xkDEVuSAZ3U/
bRckDehrZ6c8Pd+EPY3mNDBvpBHF+7iFmaLC6nlKfy3oITv0of8mbOskSFGKl+h216P/q9ljse1H
G+aw5kDIlQwuFXo1f91SQS0Lzv/oMplUJCkDlUTMUejFgWaWhmqaFk8Zn9iA/x97Z7LcuJJm6Xep
dSMNM+CL2pDgJIoiNYZCG5gUCjlmOBwznr4+3K7usrJetPW+N2GZlnlvSCQG/89/znfQG7Cw7Ohj
Gc65sjHo8Do76+GjkgVPVcq46bKscfybfYCxijB1oSEHxsIe96q5je7bspYzUpB7rCbf3Zd886MX
ZJE7sDPXEncxJRBNNn+yFPtyoVFu2rqgMjzBRFmG33EXiD3pDwwyfkGb1lARIuXpRrKAgFFJoGAn
GVdRcNZ0m597G0074sZQIDecGJDYpBjVhvSOAvP2OlPXvfGH8iLLnrRCEsLJmr1nx/EaRne+245i
1a3niPgBA4q5KQr7xQ+G7mUs8SaoHGnKSroDph38F60+dYWPAU6Xt3ww/xQdAM9qfWzLlKd13/2l
QAztyCv0kWKElZnq5YEgLlbyWomd7yoRIIIN643h7tJT/PXA4LI1Q5LnUuhXQADtmsevN0Ub28/B
mEaGHvzIIzmym83pLp44TBAqlPvW09+NR+8lakdkTBlE1qlzMIGaB0kxGKdh298OZfVHpra58Qlh
bpds8KI8NJPtUtUXogT5BYgXcg0/XEJfzS6ssOl4iwD2kYTgaPPib+rGxdmQzh+KCitoLe090V00
GEfsWmM590evdf8iyWcbu0eXZ0VULwj0uSQs3qa82kM+YjBuKKplIcAdk+Iw25dpVDYSGzDTYR4g
x+KLgdDkEQmBZeEupHZT9zrIv9M0qSufLX81SYDOyvRh7XwweuuJmwnRyC33hGo1L7Qumks72UCI
cqJJhY9javwp5po7OCMs7gJd3SZZ+2BQjL7tWut17loI1Aj3eC7oEE04vCZG/dwNw4879HdYnDZN
nFAcOkCoaKQVDRx0KXnHwDE7zaNRxhc7AejsK6hgcDO2yHLxfimcrzkLGw4w7iZPfZc5dj7kU0qx
XeM60UKvB7UBcx5Jj/GoY2e2p4P90TGIBrvVQ2V354Ht6GZw+mDnCf04hyVXZUZsIZQJ+3ApwbHH
9cXNqDMmicmJOqbdlx6ziAiJ99iSQT92vvezlpO3ZYrHcRSg32OyksNvVTlBhMXmQFA6PPQsXcAP
RfycgDkqwichy7HDXI5/RUi5vSO8V9mADpdV9d7V+YOaO6ANDrGqgbBgxmUZ9UGMxg8RmEU5bZxW
zabfXSJGQwwsWp2wX20nbTVbp65qIrDjsk8Z23Tn/+See58NKa5v/2cgVHhNLbgaiZMf+0U9jJ1v
HsOWs+Iy/+ZQAipPP+I3IsztYBaoDAduGqvFiOcS/WIc+1p3xPnFbF2WRsezBIflnLSkcVit7UKF
kDihkW6WybciYhG1rXhHEsHMQVL1nlFeOplGPIOLrQwmk73l0nIPE4nICTcTHf6Vpu2nUp3Hxcex
qVygIuiqfIHUAVlRYmwdx1NpVgteOExliSC3X0nOKFkWcbW9zxlEQJE9sUbWRE8CmIclkbMpmLbw
u51tHcIkVLBqwnOu2zdPy2OJ+BTFa/46N3UTsUO7howNYTCeBqRaIOJsngaQtcjuj6UIP/Jk+Qhs
E5PoUttYVTJuvyXjSolGqRjD3R7wTOMDnmmeDUgMeyTimhq7Phqb7ro0U00mAktAw90LW28w8L9y
zKKw3traa1U9O/j1gSTx4pNYqr3YP/5TLU3fCisEklNRYdf0IwmvOJRd4h3+Szwi1PWeQGgh8cEx
OWaMJ2ZASYSuvL8JCgzZfOIYrtmjFNjLI3E82MOJvFaLWvtcTFTFEMxJkAjsr4sxcApsnkt6MPxF
qHOnQ0ibsQkmzu55v/Tp36APscCR/XVdO6qKyboLy+Kv5aijUxOWKUhGRQHh7Xzu252jW5ydYfiD
qyl+wEXBAzwd0g9FIUno04YmljdRyPfeKz79LjiNgzc/xvkjD1NutC9zaqxL5m7qUnlHbC9k4dYH
wpwUYJMobtqiNXEYElQJyX0HUG5U4rfA8/ymeMyQ+e02Xj+6T+Qe/jC8xRv+t+SsWtNC3eT93xNK
upZh8Wn59YvTNnBwBpo16WdMonrp9+bQEIMQhnWda/eFleOX0uJdlDBAySsy1cWJKM5TF2eHvDee
lpFq6TBhWJ49uZtJNm+MbKJtZlanfK1uNwR7XhP5N/IzmR9XAn/q0CgeMzeRkByv1oIjl7D2JVBa
HjJiFB1ZY2WVv608u01lhYBinhAE2guQZcxYhZMcGtsr30OJmZVjfu6QoqHTjVyYuCW18cOu+yhy
V2wUZO3t0Gc3QT0asWs3oBqA/6O0iHSlNlh9I4TOvYC/IX3sjXzQAbEYaAxYfEhUrUOQIPqg+zOJ
m+4A54EXkz7M9ChukMCu3SSwbo3Oa8cZocvicROaQFCsNP+FCWN6goaI1DLCeZBJfKRQyuYNodE3
WgNy+LRydsh81EGBcCo9TDeQsU+tAH/FuqtkiiuaiJFq11Jsz6k0Lo7VQIBk4OxtMnZsvVqe0trR
R6H6fd9z/FkIVjc5TfY+e8r42tmjYjtCe6TKqdOpSG0/OMX0m3Oyuynxom0xbDxOkt19UmaHNrdg
PY6ElNYrOW9J+lDvQ11dRDc8cA4HJAqiFj8nz88iF+4Ote84OBYWombh4j03xhP1fvlJWv2j5Ei+
6bPwOGMOJxoXfNjxn8ZnABsCIFwOIf6E/uN+Wh+OFuGkif3SDuTj1cqX78lUU9QQkaNrlNu8rH9a
WHIWba4IWLtYUjE2eim6ECurmKRMxXwHkbB2lr2dBDdLq2kDef3OwRxerwUNPotc7zGd3ScP/SMK
B/BuS/Vl0p3mB/c6oVICy2+JheWge5mcurB+6mXAr121Pn6EvDr+w5UQwA0sE2OVoU6gFqI+GYat
nwUUVfXDt5LE4PguH/DceTj9ZPYSFqD/68FIooby6wcHf3Urhf3LxKu9n1O81X0uvFsNvpNMIre3
MbbVOe7JAyz1kzN77tdiUsjikL6/FmrOz3jWBLiQUe1sx+KQWBDS0WN8jFMOb0uBF6zirxRO1Vwr
do9Wb5rHWooI4567Z6kM5cZ5MmEU1V39jG2cbaQuHol630/oeg7f8OASHqozFFOMyvWWy9wDUAaR
7dkjIhhzjqDT+tkGZ74t5xD77RrfWm3VWYuegpnMd1cReXwlpoqf07A/zV3a2a+umHhODmQmB/Iw
rM13MsEO7xZP+7oKmcaQSqSLXydfeg7IE9lxUttIwc3b4tNjYLYetwVxBcY2tOk4Tzfd+gPSpMio
VV7As98ybwj4ZQC1ewBS9/WkWS+4y2+5tNO9MA2BGdpC56Oq9RR6+SVnKUu7UDpz4Eyse0UTdlG6
zZGmr7NpxfeBYqYIfIgvw1DDYE4XqIgqmTe1oqrCm5EbIAOifKShewwJPm+kMWIDcJE6JBynTl6o
WvrdqgZqFOvPMHjFL8tsp8hOpl/S0uRqAhwwRaq/5vB5tMqPoPB+UFE55nrzXWpx3KEn9iO2iBi6
9j63Ld7nzuq4WYfdMaY3jev94Kam2NTtV6L6u9J4bjhiolhP89Fvgw+8+Wcpio5vTnLDzTzjcM3j
6wbkmii335F27U6pa/+2VXl1NQl6UnW02mJNLxvGmCLMXsOEtvha0C05PZWBuvvoDcvE8jpOXLo8
UFsLD5sAq79KCSNWiydHCvaES7PPsbZvpBNfNKfDXZwTNovdojolWjy0nUdXVYr1F8Uv2XlzSSCG
d4a0zz4XHZU4CmS0hHjYuCfuaHWM3fEQQmkgnBo8UolTC04ruOsQQGotz1M1l/veN795G2aoa0Lv
gEDpg1koe7sCvKIS7vd9b5lfi++36KvaOKD3wrrCV8TjxpE0N5FHGCvj3gzcPDJ7PhAWsOKg5vAg
LSauQOAfNfMMNpWYzoGToQa41T6RcU6lKMSebB7Zp19Lp/0AMQn5jKPhWXNbUSnU0gyJZQy74K5O
vJJj0bDXA1GalkgpxDdMK2kHF6M6p969HT/GXvu+eFUNT6cUZ1f+Rgtlm8uxuS6FPAdd+yfshh3e
YnWa5qbfb6lC4VsJzO5XTGVHC/WM/tB19gboazVgHYIcWx3PjqUCO2oK036yE/dtNDuGbERQ19av
xdiOp2pMj009XnXvvodlUx+t2vK2zRIfM4vakEqU1ZZkWeDOU5TBxikkxLtc4wtFCSzLuD1hAiDa
4WVrZfvgbj1w6ePM1qyjEjDppjs2YBSYBfS3AkfUxn6kCGnrCHeOOodWI8OkSimLCS3BVeCWtU8E
FNG5GSPMTnmPFuAM1ztABwb4lg/sPMb4xSYavM+C/sLx632c/uiBl64qiuUgxxHKS7c3QaFssWD4
+LBptsFhgI1RHX2y4z51dkSTbVLxaQVKsOkepoQ+popeXmYJsIqEr1LMDEu+vLgDbRyp3GPH++L6
sjciy38aFFlQtvGtMHxyciRU+QzjjC3oR9+V6goRN91YVbv7/90E6u+//9ufuq86PT/hKaur/941
AND//9JNkH7+H//Ef7YTuP/yQ9P0hbAd1zRpxP1f7QT2v3wKCWxB+Y7nWCK0/6ucwHL+FQqsYJSF
eRb3vm3/73IC91+2H5iOCAIvdEMnDIP/t3ICz//v5QSQ0v1Q+HhePGcNQLr8FOrP51Nayfbf/836
H9z+js5BIbqlc6/jvL8fgCyfg+aYlrACbDZt8F0Sfaxqt72dMeZ2txkx/xa+zmah6ZMJ5vzUT0lG
Uj3H09G05A/CKdERgKb4Qbv0Mhk1Mqm5qLjdt8Lxd93g8uDL6upXKuFvBXmTflmxffOKtfHPaZAY
rYXbY0y75P6fP8h5JPd5N8fHDixQn6YgECshiCpwWFomezxkZaf3uYqZY6fUNXjXaEY/nlPnf/4I
pxpDnJ1WkJ4+8jxoX53GnW5Scg5EGbtwSPfHaPC1e7Zzn4pdEqgXazCKOxACVMGB0YNRaT3OjTAf
VTjcZM8udwid+erksbzYI/JEbIAioizmmFZKogNNdnwigpVt9MgS2/AdqkQom2Kz0e5rjVke5Q18
HJUVG8D3ECbqZAIWY0w3zyAbDcjiHo96LfRyU0Ud/88/PCd9xNsY3/nT1V+tKdj1xaVbrSn//Ndc
Y/hcuotlF8uJMMUDu8L2Qq3wf/4hHDe9sI6NtdFe6sB/dZyWM8pQ1O+plyH+lz5pYEYtmqyMbPxu
qelkE+ZhBcOlIyLXiPWnxUxsJrV1lHaZH+zZ+Ev52njXp+wD0qo3Ts2YDSRf0iQahOPtZENbHweB
s/D97RT0w8FJi9+ezWYj94IOHvwib5KV+nbgWc/5JgnqC6NUuDcInD/885/muQNckyWYo2b3b9UL
jt2rIblzzScfDjkkD/KXKRUzYx7udO91+yUgDgWf71O39LxVgfPcGXI8GDbuOs2u1Jybe2DvnJtd
l8tyysw3z8b/13G7ENFs9PMQOxeMAeWpddzHQY8j0AWRnhabSbWaxYMFPPGAk+/IadBH2wQSNRVI
5QsV8Bxjx0NnttuksQCdLIoVX41f3cebaS8eNd2iy3b1iAvf1dTtTqY4Zxp/5zzWGCfxdKO+Zc02
STqyh6HzmWY5co+FfeOLaHDF0obOOTyfNL2RiTHHHDTUwl/rhwskVpwuSAVyz+mz3XhT8TxkJg54
Un7z5N93Xkb38rhLJo7Q/+w4oHzmVLRp6oKwJvEzjvJxmoCXiSC/z5GsN25mPju9da/9+sMdsmts
YhtWp6ohbeMOZrlF5LjviOsZkkWtWeKXax3SLtX3UC+3gXsE2DddeuBVaYeKL4tD1RTRt3iTuT+x
g2veX4r81LBG96m81a0NOIAnEDGDLsEI279DHdxqXRJs1Hc9AjFVFg/SJ647wkdDT4aUjN4KT4Dd
oeGcMHn8ghr6xM/k7bQZ/3QhmIeBMNvWAce3TcVZTugEFKegMoQwMXRetJGa50cffv5hCtqUnQgV
x4uXDkeWQS9mIvKbUJ68TsarjVj80I+k2+rWZnM2vPdL8BbEzbTTgfGnAhU0g4/0vGKBZ+awTTXc
nZKkuq9Jw++VJW19Tgzx9kFWZfWZJxnVXr9IpTekC7Az2lbj41qk1iXgxD2QBMNDYrtHE1yoKJZH
E41z3SDn23yirD6QAfwoMiYWpyvDRUQofP7Tgt/wrjEDcAUmxyBcD5UhxamxJZ98Gj9rrKJAWvk1
h5DiZoYAzCRjvHblFqc6Tvy9RbvyXAe/k06YrFCQioCpyDntAX/lRxbad1wk1wammLCS/jX3qZoo
iZygHjUGLJqZMigouUnKVVXEfy03fU398mqEr2k8UNlL6cRkepwRJdIEvj+sz+lT8dXG+Oxc2FXY
HXFxLWZ7wFm77UvzfiT0gfQxzBsRQy2B4fgEKc69M8AZH2ybK7rWDY8PP24OnOsjk30sW/nlk7Ny
v/cSZobey5Fj7ORvrePPJiQiNdj1FRO8FXUczFCcCC2Pwt4RLBc324kxxbN22AaEz4lKjjaFI8Bb
OmQke1hHE2q2JsfBueRZzhlt18cN1N41HEvvlJeVXEkWDO5klnzxlgtgTLHEyuPkklbQ2kRrAdBm
RyO76bSsBJaOjhGmvy/tYIzU42Bt+zCI9+hed6b1SECcqCRwbLK61qbJbYp4arhnfI87OFDpi4x9
4oFoG8kI5AOwHrYMB8BYVhBZaI+ZA1m9mAKGjrZ8DbT3lstV92g+dHFvoZ8kBO03WlREdAPSJgVa
QMpAIZJfdcds5CyXWYXlxgnUb8/9ZPFFmJ4BGpdZmtf0yvto7wWs3AZ3fZ8Gh04yUdsLfaUzGcSd
EbfXxsC17gEjNZWd7Wy1HCpttY9wK/fkB9mWBQtpjslRtwHNkAIVRienaA6No9+zxNyPn9gG3qrS
XCsnAU7EJtnYQvwNYyJ0ofPdSXpnW/we2u1ObvmLJqR218CPLvj3EqDQtCgQXQvbfL6YWBjAhe9s
bGHbca1aFkHb3rsBDghBuP/sWKyJhwYgpuv/hEPNrJp+u3UwbtIxvFFdePRnDOGmlcpdNrG7mIez
ED1J+nnjTzxV28R9kXl/mCcF6tMF1zkvu66f6ZNfjE3Xla8kIbbLaD20VhhNons31th3t+QvxCMw
VaCnb3WcHuT8h+eRyeqZzc8wA4hs6W0tOwZS/hpzHJ+tEVJh4cxMydmTqTAu9QmFD4yAUxLGZxmC
i0RNOs7spqKaqQohs5sQEsLYmCIjZXE88ubdVOEwRER9vr1pNIF++796Kg7++bfauv5aqXGNzXKm
PWJoerdcSgYLVFBrBl8ftyhVRA8mNkl0NE/OdP9yqaSdEDwYeUWmvDGckA25Ena9RZJfb5z0tTV6
EnRtsm0kaDOzVfx2VllHrrZuE4cS7mRi2ngcoWsmXytpdkDBML29kaeHxFXHvgLkbk93EwZaP5hu
s8dNZxoITdNLN/Ex2lN8KgR1bwX3JvQXBnAWcBMhKPbQoUHvgFgrtDTIZc3rexmQhZMBMHXRVDcr
dd7lBH+mFG67d0ZCe61LXs9F8BQ5WIzOC5cnf6Jrd/kgYbd8w9hGHyIGnsbw/TzqW0+YtVinzxUC
RWg/L35rHtJmNX3B84tUDSppyu3nhHdCYk6fRoW6zKKUSsEmz8+aKs0NTJqQHgIu4wEJc1ldUOvj
laun/DIq/gUkdQXv0/pbQTTgUGfBuVn0XWV5n3Fr38gYYyQN7szav/Jr0TvYnNqwMbdzSKnwHz/D
q+MbzmtmvDGi3+HERV1YqBhOTrk1zBSPhG/jVN1cMbIu81AD4yx77QIITEG9w2qQ/26IbtMdKeUz
Cyek7hVr3FtbCv788+i2DUhElk6BieOnML3DIqtffldea2S8g1/gfcMJg26zGzJaQOahAhEwVT91
/cc2GwwpLQFpUjTzsXVZDaUjhdS5Xi52iZzDM5Z0DinTlLwHpGZaXxPaBzLpgyKzroMVOmRDOPFo
ybRieBpb9rjv8vzDmqg192z6W/kAsHdeA4d6KV4FIlLuIB7w/FL5nIBzSAL7ELouUA+dhkg+XPFT
25xYVt3rcB3N7ThqipBiQZlflFmHh7bvHtOkaI7GOL/HMVNXs3BjjFNwDHLzx7OzMLLxtQa8ZEHK
Ra2WxG9I+BMpQ7apfP9W8hrVID2OSojxuszdJ6PWKe5Y1LpyOBsWWyaqzSjwAJiW1eEFND+AWfdN
FfJnHMe31Gbh3k9rSzCPXfgv9I4G666SsoF+4hkces5xwF6DS4adc5p+kaiICqdHBaSeBxoxWowF
inAr8+R1aKllMRWWImN5xqaIB63vfjw2DevTYb35WLSFCWsh4X31RXAZF/IcC+gDtjjernjVFjuz
9T4Gv9msuNwXXuAqyvn4N1S6PcveRmzRQ/pMsuHVtsbgPlHzdS7QplSMNCk1PaoVM0gOBg7h6XXs
SB6g+9HPsRyNafgwXd8lNodwlwwBva/DsAvz4qmBS8WvVOxFeQ+AuCUlj8+lzu1Ho8WJbyDtP5tE
r5k6ojy4K23zniwEVZv3AzakQPlv1nhipEYAjf2A30mRZuwXPBEVFsGyF/beSPAmzw5ULZtgJorY
w9iEwHXSiaUEhhjGyxgjEpFsdwzeOCkes8l/ywyiQkF1k4Z5E0v/bnf0Z3uVvQ8Abu11HOS7tkXA
JophI9bOLEp6OmhtBgJsAly0o/wpdbbWf4C3L3jG1/Uz7y7viBfr2IfFuDeGS7DuMVqyzzPSr+Sq
PM8FqdupmGOOzhjS/7HQpxbgJDg/7ZaIAzjuIT/wkdFVW8VOhJnhW1TYrnzGjxHrOUFTTdnIdCAt
P8AqJqbZzMArrfJa5uz/RnYm5zHGXRBsZl1e+O6XqMHWwBuoi6qe5tgZiu926n1GgWZhh+KWjER0
i7Q8CscS3XD+mMPG5b1UV3f05I5+EwKpQz7FUPYc9F0DfWBgSMjwTyxSfFNG8kGEDwNxKBtaGzhv
y1lSMYAloLwbTEJovUtNinbyyKqwSvMhaLx8nVUO0aTNbcZ4Zvj5szFiL0w7dwuUr7vrLO9UdqiQ
nIvelmx8QriHNEHYqpnKe1oNIHP74pQJ+bxIMvoWV45v8T6TZvcNfeybPoz+gOObUtbQHrerOMXp
m8cop101rwuxiS8Ua1C+dTtcoxTGwDZcXop4HcQ9jApp7wP2cVmNZg3nO6vA4Me5OjSoFFi8r65B
Ee9nlJ1Bk66kB7FwwGrYa3W90ww8btU7ikyF2xguqake4tJTkW4dwAlewlGqInbaFzS4ra8CkdTv
jZG/8Kazz4XM2Mvd0+37mwnpI88oMxlq8HNz1j81Xv09LX52jjv+Ti+DSZzFJ+kb4U7FbnsQv9xM
zTuKHi4iq04hV3jnIwrFqXGn4vhqDAuT0NLAAoHrQLgdLQcbNyvD4K1f80prLrVNiAomVPPtlAZ5
JHLWTxSQ3OW9OmdziH4sPmyVTVvat7BTFL2HYYOBkTkQNlB4Vwt27GaKjcNpvuwm/5wl/RFpLe1D
d0+9m7ere2cvPbUQBuo4KuXPSc/8FpqXgrXdSWOUUR0nwYGz00zxj3adjzkhKzHm9fdYhDhYVLHl
oRAwzlDiFPsdBugCTjtZ7GqfN9ZPo/RH63jxpvSggbQOAeyGHij3ayAcgrthfdgO1Tvg9URRicXj
KGmoA6cAoseJzEgfuuZhAdtD4Kxuzjq2wI/WWNZ0QrgnLb4WMp6oH7hYEKuK1XRLxx2U9qwLbh0M
izNDHEcOrqBTv96SYTO/IWjtqyRsubmTHhsA3VY5+ELUC7grbUODqXSN4DBYxPcmTBGsqBaxrxSc
QemgPGl++xzrD6kUzPE4VxDkhrvRI6PXZRyO3HgdWIuPGUPdS6O8lSz3Mxrpc0ssImJi4+kKmngJ
KVUZOxVjDIehn3KkbMAnIUmECZMVUrcZ4MdJ8JaGmffXsLzkxIx4goBZnv/5o8bUA/qcdQdevsib
3fuiBRWTjq9+B/My66n2IrCCSNeAcLKtIcIFvUvmCUSJa9NZ4qEHag0yWIbiBPzUY5/MIn+YYciP
8kq5Z7zTDl0jnBo2yDrgvGm4Gw2y8zUEODS/DBakHq/9HKhD61f2MWAaR1ibbr7bwnyY+/Filhkv
tJYtk+Ee6on8v1b0ewH4oOc8O9v1+DO7/iVWht4vibf1c6bH1mx+mnUSVY54oyLhs8IJluGs5fw4
/ua34sETc65e6tDa+CbvCjuxJnDg9Ch55ROOnCMLdo7ccfpuIoUEtJZnvAJp/yl+TbX3w86DIaOt
jr3BWrgP5iEqVxCvFxRnL8bePyc8UOscgnNT8rQxEVIUFVk2XXozfDA8moF5aMjTDE6IzSngZh3A
DJrN7N+p3v4r8NHsscllF78x1akzzUvDYu5BU71Frw3qYlBnx2br9w1dVSWLvBQkKOQM/K1WcsoU
NrSS0+/OXVgyV70z7qGN4KtmbCc/DPY55LTnNFHTPjS+wx0wziKyCsiTYf1IOcDY9xSM9sgHs49C
ZWZ/Q4kDJ50DiiIso+XQiV3L1PdBbT+nbk+ZY4BEmFrtHYo5MMfJJjoxL3g2h8sMMIYzoX434/rB
s1ncGgQmNpJn6I5XMo/CBnxnDgmx97yd389VFNIkxU+6hsv0E+s8zJpO/J6WK2NwdLZ7x+4PmcI0
mg0t2lFyn4Jx4incrce66T6T485yxy+4SObWe8al/9Q3DLIZsTlMqE3y0PHqSgyT1y0toyO998YA
ZiVVhtiSPTzqskUSAAywceXyRZKREtpCH0pzhZHY1p+YhcXNLaHPda290yMsI8vl8M4cHNmz5W95
j+BGDAA+VGzNrLj+4AlPZT2eBIpoi4PLBLHpWiKWyuZe4M6JByiFY8IT3ib3a6oOHmULhXIsIVOK
zo43uqkeRvkug8TYtPPq+J+HV6LS74ZOdtpgNw3ptOfg2Wyzmej4ZKiZVx3RY5FUlyD0psgrS1AS
+bCqjjtRgXlw5HQE7wuBPawvWW99jpN755MD340kalEem31RKYLGSHEL307FqGkv5segZbxbVPlA
YIHNWx18wb+QkdX5z6pjFkwdWjOXUD8NouiPLuqvwooCrgqHuKus/KR7+7TAGwkWXKjmyIscSM/y
sI6Otdn/gpCrmEBITa84l758KHX818YEloaQZ/zVaVXwpZDgCgIKWDKr3bpQ+0pQmnnP+Gy3vNsd
ZeFRyF6bJOZm8eJPNLdPRMkTeZHVNg6o3rbUtunDvaK0mIF3hoHJU8i2l4vvgpjvyuIKCJ7M6AHO
7lUTs2e4nrtt6YtjmlISYSssmNMzCyyML6P6SfMfOS0pe8bwdwnUc69JEWwKnJFb7flLRAIZxLEa
EKGa1w4zFZvyFyDm3kFQQoORxeZsA58K6Os3WKeGyovwObXq0xhnAoumoOFL4f8gCXV1J9a0cJ3H
fR/A/06TgJ8y/RGUzCMalsznir4ebvB9337RN+VyB3B74vtCosSpG4U9Z5ceZVEWXIYdbxUzFjvD
FC8rkQmSmE8Ds88OqfCtUxMQIGFPxWg4ZnckdLB8j+0p5imRSFhGiibrvZjMXS8x2DtG8ZUrJh7U
XR5XWjFIDiwfRk4EC6GalBuAzMNfrGHvFPmBNvDucBCz1beIyZf6W87lnV37T6Ia5N5zso82qz3E
/zxSVeHycI+fvW6auKTU8+JOBFbi9wWG2LZmYgRF2R4hS3/hteD8zJoeD4u9szEiYyWHs0RbLBlG
dTeGO6vqb9ZUUk1njh+u579VdGmY8DuMShLOnyn8SE3oBZkNtND6MDhWLUb1hPo6n4ri2mScyZUA
R5Q5LPSVf7KdxsFZtvYQ2PP63btq48xxvCl4ReEF4EVk1aSfZyy+en0ttcA7y4rPs8Pzio8ehr1/
QRN8or4NTQ20ytrQizUMe2FApeEuxeI6xy5n4dKh5NBzeWS2BjoaFYxAbUvvFzbeDhvS9ErfElCe
9hZkL2wm2eEBnbFIQ3XcGzwBaNDd12xotzC/lbxQg017Rx5T3kl3ei5ZZ85qZfqp9rBGRiPL9qpd
kI07zUPZN3pygo731lJnEsvs0NXdpca0ILqTqE1iDKR8zbq+zHX3JHp49lrpR6SVyTIAeeghu1Wz
zfkAyhTKXSePouJIaDFX7ztWn03DWkVAKHwUAq+OhJYypaBhJusUUuy4wbnjHcAMQf9rHqwJaolv
/S77rDiR2WYfEP4lm8VmA4SGxhNznuo+csv+qVtmClNSiVYOS2qTZOFmcrjezZ7jVz1CZJ8LhjY2
RedUA/Cq7bkDwmZFdgq3d8yt97H1Ptlq408J+Bx9B0QO3kw77HkwFU9LC1SURxqWOpIYLDjm+WiQ
mcbfshxbqCVKNmj+/ONTVppUCrN2Se0e1+l0o9tJ3rsdYKVRqN3U8ArooKfQ7JHKqCWHBmmcy8Ug
aNm0020aK7VrcgPzlBMCFYkD6lKCJtmxzyY+YdHlaiXhtkGo670YWYZE4D5U86/RJHlaGcMXgIJo
rGIyOn1woB7gHTo4Wwccx24bYwLR97XV+4xHXbef8vpFoJ1eKGjCp3yrbe/dCeUXlrG/LUwZKp+L
p7hpz4CVuDh7qsALnX42LjUfVUDY11DGrcHFg1THb2I7mVhPBpJ/DvBJ6eXbEaHoOHfBa8WSr7IR
rNnMX5IKSHuhjR3L01+UniBHTPWyCZQaN145EVsL/vi1ZEuSCkotWZV1gn0A+wW5UVP/Hxyd13Lj
SBZEv6giYArulZ4UKZGUbb0gWlIL3hVQcF8/B/Owit3pWbUMiaqbN/Nke67Yg9kNuej0kjh/zDTX
q/CNPx73bek/NM3/XEEasDC8wtMgK8qeCP8b5EMfYI8ncPzwGsXl1x29Gl5DBly7IGWNjTE1zxhh
0BfLqy/M+zTNJx2JduV56kC1SRfmpAoSZngCIaTkNTJAsUeTP3iLYM4T1OBfnXHp+umfHHXGKpfC
pKF+NjqazomGc6fjX6SM8TVwcHSSGHrr++jPvNj9LNhAUD0fuIMWOx9bc8+xmOJSMmJeyhT6sdTw
rlaniIhhFfKpTCCc8SFz/TOlxYeggJeuHXzRnKQo7GwDejFuJ+n8HcP4XEeIaPPwVXfDEwWw+doZ
+6v0GKwjWpZGYX8qk6Omn/B/JViFR8Xyf/FDEvhnqTtsklgeAymrp1pHCEE8HvGsqpBU9LAAHO0A
0aEX34hJ3j3GKZH4ONK12WhyyOU6hx2qNcHMJiAxHpUVdyfSZ30BuC5RzXVaXjX4xd6Iok3UOQAf
9kgGgPfHHdXDtSiUx3uaGVL502/ZliwqUVHZlIMlbWp7a7CPd02onjB09lDiP0dHTxva0XyibOZW
w1Ne12M57gHRBDxCGHxmkJOSXOEmHxByx0CfgylniuKQP5Mv9nbSNI7IgTULa67IIXP5SZcPbUje
K8kw6jokd4Tf0KUxJAEpmWnnBbOLhjbXh779kAZ5vyCHxRMxIGUGx/1I+umIwfVAUONqTU1PcNGY
d07Ci9hoh9/WYWtOmXoJbGfmwYxDm9cPMhSeyQ6XsaTZkOeA7+AIQYKFPZkS/asMNoswnIOd2YUe
3GTcKcj7S28WlLjRUu/dpO5Z9gx4IzlkDQCRuvC+HAxoK6s0P1Skm71nPtpZU51BIScAYK+9wyKi
657A6yKDxs7Iiqr9NNOlOxpby9om3+3Gv4lj/FaurBiNaGdk3mjN9Nfxg3dRHvtiTFe2SfVo5Q6v
qbLhUDQYFsKe6l3p8r51bahVRoW3XjAB8F8A3KQUbsyqfKhMgbt0aLZFSvq58KCBeWl1VvzcJ2/Z
8iWPs8sihLv0pYL2gJfNpHSxuxIKBPZeRh5ZJ/tIBqfaWm39VSFBjo5/bh0ofJ72bnCodk2s1xrn
EiezBZb1hejP55wziGQWRR8h3Y6tDPu1SVm6tBi1tJ3gxYDFHQ2/aR7/MSMq2crNUPefvF4HRp/p
tUGFRWugMjKIJ4rUlxH5nPjtKeu6Q5ITNfGmn6ak32oQdBenWNbNnk4Ev04vug5+YIWS2wh+zZ6I
VCEFfPKFOSTQXv0KRZDike+OgFaJdxkpe10G1NelM68zTtJ1FwHc7Bz35EbiNR6t2ySbpyKa4M30
9bG5T4YrVroBXT44tw6Qx+TX79xm0g+vuU3ugz3bH75Jp6REboZAD/+SlXivYGpK5DdW7BjaC0SU
pp8oYOgOvQebRrCV57WUn3vuGiR0SSV4HzYHXiHTg+QkGpX/nMKdQHupXnUw3LNgOMbknFazqDfS
qjeuMe3wIX5SKvkQYE44ODYjO+aW/aC/a5OiLOoGVyzpV3CoKQVz9SuvdKCptrUR+ZJqy4dXadKI
Vev3ejIe6Ibl6c4StuPvXZtlhDO/sz6UHd6skKf6aAxPvQ0KJ6LXxWvvjJX3pC1jzmeuwKqcXzGA
4W7S8fTQj8TdeOwcCXZWOvgQwItT3Yec+q8tJCTPFpus5rVKFSvPaa4qLe14c+k/irh/ilXGRjuC
LG0Ja8tZPK5abK6OSVaX7w6xsvFPZeHcwMfT3RYMl0w4v5FJmj6LkyPVeZdiBGUUx8/Lxia01AMc
BSYokDoovf1P0b90PmPqlJtqbaWa63w4QzdrXxT4qV0TcF+LJvNnWpSV5XUfa5oVs878Guz0dhfa
tS/uELxFki2tz2Y9KXnKhCkdVvshh1BrMUUuaX6jKN/Toj3mc0alaGuzcncJN8pAHAMdHnQVvjoW
XfSBYn1dyi9q5EjRKhQTtNMN2ZBp5QTTD42nv77kBW3zn6QmB4rtpUPCX8fDTJ/DiFs0I2WKobTZ
hIOgpoIm48LqML5pgYnoWzqUxVkwmtwq+EKfOdu9/2Ek2XfXsyQsCLYTt09Lll9td4FGsu7K6mTF
/cZMoHBF3gcEZ5gfMNVHf61mXHpkkFFExOJBiHa2wTE+SLiUTLifPIzzg+cXt2ToXktrrcDgg+1U
r7Fo7nbII2DG0tf+cpU0yCZD8JkRHYoeE0hf8xyPCKcnPpCoRBgHi9wdFZ2i5s5b3GY1BxciSgGk
cuFfgnpjRYSSR9m8ZoH/ndcdyMyBxtoQEgoNPHTkHpr87irzyfXCjJmVDlvDn2zMv3C4XfvB81vz
IHrrA23A2rR2vs8yDlDD9NXOF+k79etHzDawKoEPgCLomLLldaYx9YjPPn+sXQe/d91ffN996dvp
WntLdMTy0UaXD1GKBcChPKocaZVkNjzgFERPkRVV0yNDqs+qoaDgoqxLrEZL1p+VhztTGgdDy9cV
ZcfZO/W/pKK72KZGPib/LZ6Va3x5ea743us/KsusPX0+IfeOCqQjX6VhyH+NsQiiERnLgrwnSRKW
TM04qadWwWjJTq4rKOUmNBIEO0kycdN4EohZK7e54Q+npEmiA40yi1EInUAwd7iJ2X2J0fgWXtE9
U1rWbHFW0ZyXJvSW53cvSJ/oP0ouqUDzpixuPfNQr0zrHS8JWaNQwc32z7BWpp2dYM/vPADoXVK/
Rwb8LY+ldgLMuR7KlBa8BeAx4quZaZEzmhonQmYVjH8cWGNQP1JMs20A7l18K/jw24ReFxe8C3tD
Vw9cZqfqaOfKO4dUQUKKMgp6fvKvhBHApRZiEPPVSiimMLVjbwG5vI8q47ROrGhbue1XPfjqOBWE
b23xUBtkoYN2Q33xxq684M0rmy+awkpMI/fQlUT+TT2u4Wt+xl3+klGXNlObxlgFhrar/9YUqmmK
1bqlYc2jai08Q+HjRuo90SPGkGuwoEuX3Fq65Gr7pa+NPo1PGchzD/FhVSF8REVKhgdJPCjPCLEN
dozuVS5wkHDpgwva5n2p+DWWprgimVj9qHuSDRTj8qqiUk5TLQdsnx0bZXPF0joXKYjhYPr6mFh9
RWjGddVXA34SzYpXbDTdY7mkaNL6CN7RrvbN3P7rx+CLCBWJ4BaUnQzwJCxteLNxYQI4KI07xKUv
j6V9xbIGrEa2sZv0bBiAeHAQR4eIrj0DAV313otrC4gOkEy7BPiT2Vz7/9tx/m/eVbd5sBFcEVDo
8+OpBVepe8no+Qtya+k+guxUwtUnsmatOYpQ1fQdceHU0xZIkxwkDG29erVFgCuhnZh/U4lXl55B
A5hEMzjnye16hB9KlH15NVLnJZXYgT2QUrzZeHB5vPCob9skptkfGu9n6ojmWfHIsQ8Jyimda0oH
om0aCMRIIQwd9tKRSFdiC8qy77DBWLQoUowx0qmYGu1yPpSPAW2L6TCvsNnBfv8H6PjqWyzdo73P
9XbkKurS2Ng16T/duOdK5gDj6XRMySBInHqbmbZH5Ruw69H6eSUAXoow/iDaGfJdUVpk4yeRS3Fk
OXX70OyOMADulQw2jlnf+pagkLGUToYpGTJkMjhsIEXVtu6LT3fyz3Kpq7Tz8DyOxYu9FFlakJw6
gxxK69vnnFK6lQ/xzELXAr0mWtZwy33Rg73Zg8YOlx9G4ICtg327CSvCvjRquoN3SrW9zSMyfFXC
/6B7M6WDM636d5iVKMHjbrDFpTFr+7mSUArD5qY3ZsSpT6NnuDR7WtYfF6toKl1udGyx8gDTXDNd
Rf7i0wzq+KzEuGg6ns0VMSMc1Cw1ogG/opUNnmhTRO1fKeZ7MtAzKiA4Ohm6bqvlRQZqpCSeUDKV
TQdV+y/s0f/0dJjqpcyU+CqfJjjQ73cu5+IoGnmFSX6LaUEFgnWh0edR0Y4qaUlF+Rto9aA4lcKu
T1M6uxLwXxPJz4AX84Cu6y2Nq/WqWApYE5pYqR0+GrXw1rDtf+Ej77qAYODSmkOHa8+lTlJtydp1
G9Dx2ixlr5Wd3Bglf7hp2kjphMbM8cAO8IFmYKxb42x+QklBwem25ohrn05ZCGM+eUpxNWmb7Zfa
2Yq1AXD91zhY6sag5dFPmxnOQ/6HRczdSEoS85AJ2xDkffYutH7yqYQgqBlEK93iTxvG55CXLEVP
K2PZICter6aYHnI2MhsC81i4jCsCwJ54POVBvbV2yYCzxq1PszP+7+nfmWFi7is7SlcEI8gB1seU
tl691PaG6JAVVAaK6/HeVSErg9wLoQjwoHYRX5b63xKIceurdxI0x9Tk11cvVcGaLjyT9CTJICiV
w9c8TJQK90C0Kqe5eK5yzmGrThhLHgAgPECZWEPgfNNLRbEYrSffSW4db1FJlVFGl7EmBlag+uO7
Yi9nf+rIoh7W/uwxnQCEnHcl5Wg2jv2t2SGp1DUXfGo2Lz7p6vWw1Cl7SOYzZk+HnuVRvTJzvLCO
unYhfu+ljjmlUawMW5YEHUnHLj/JMoOJkPfXphh3CZ3OCJNs/tnuWDjTkxCmEjRwMdBzHESO3BDZ
wI0hns2Ilicao+daX4ltdeuZLmkssH/b3MF2Qm50KZu2K/sLB8nJxMhdx/KOvOysYzXu64GruB07
FthoAeOnjdloI9ExB/Mc4AbbewjGLdp329sPhsVvh+DczN6eQth6ay4G8eE20pk9z80X7pYXkWV/
TTq1oUWBS2oTtXFibA/KgRhn27TCI0iQ3mfoD+kDZ/0GHmU10NqdBQKrHc9qjMy3nF7vdsFJU3q5
86TzaiwU8SJdc37mG4bwY6e/DBIUyyNZ9OFjZ8nTnATlagu16d2lVbxZ6sUVqP4I6iIPOE6+op4+
TVZ+WM4rGrkck+1c+Vi49JWzEe8zBraWal9WV08BzeYcD+emyd1tyki5ItyW04HuGvnvwFBp0o1e
0pE+ahPEC6hMTnucrqHzkNCnnsrO5sjQTzQKjhBlD4QkHxQN7EnxBY6Q4Gr329DPjuhLVq07OfS2
qxZjQL1UuQ/KfG31jWUu2s6MG8RaXlb8OMuiYBRA92s640Hk7pnoWkRbvKI1fjm6Qi9AG56eaV65
9hHqZRwkvwacFHzuWMHJoVU00duh/Sbj2NvWVnAgTpG7TbIWdNfjSsh4e2XAHWi1pN3eEfalaPwv
RWfnaumKZGp1jPxW6ZEBhD3C4HT0r+vDyJJuxwOOX1hGj+RoRH+5SCVjdNcjaR6N5phVKX3eAmP0
tsJhXcVIN7n+9NvtlPe7VtGP4Zf0Rnj85GyKxulzeA9dwd/1QpEXM4l4FjGC6RBaqwEbkjJ8XFKV
PFuY39hTq3jHJccfQuD23B5Ayz73i+FSY/kFalkO/7cOMrT0JH0zT//6AbZRHBanTPHdTDY92G3C
1wjwu/8uwbe5yJNXgC2/hoTWZcH1IpzhMalJdsLR/Mqv6ji1f8OxNdZls49U4LO0GjRTNh8WZ53I
C2cNypJ7LFuvrVgE2ADyQeZzjKdv5XKDa12QMIYprrJb6mpi+5fK0L9iCN4nmya2zPXjA93X3E0A
A+wtv3ykY+iW8qTpFi9lGZr0XigWoX0LimbQIzMPFM8STBeLr/B17pEGsnWey37XETTbJpPfPyx4
hBU+Ah+J0H8CzFTvEnbQpr4VfXhKgtQ642f+YZX8MQeutZ6sdzaybOG5aELV2bb2eEiTGVSlgXNr
ZiV9UVStrPIozlDmKw0CXBerIc5sQgylsdZoQWsj9OSGu3aKCxYVJWX2TEQEa4Cr9un/D6XXknMQ
sJLLX2gEwQimk+FtXy7/J08YS7VAeTUYkvdFWJ55R9Pb4sMTCA1vKWnkg9L1i8v1QIzI1b7T/oal
A/PBNK5ykK98bvZx3e7/v01bj0amWLcF3YgcUlcPwpLjYRzEng4TDIPxDG6qn/Y4xn0uXOGlrZoY
97T4FEP2btFKubNmF8Utp+U+nMV0aFI833w6EmQx+zmIHWtiXL/2hB/H7OuXeCF+Le6hOBUmc+AA
W4v9Ag/ZutiG9siUZJNULtqlhdF9nz3jSp8UPWoRgKWp8+8Vl8lDbFaXsaJBmkMkp+Nx/ipyKnq7
fldlIMg916FztzEgJyi+Pe5gVxvOFUxoAFNNxFO8MQzcyoAgs769l3El9x4+NoqUehzbVc6eJiq4
Ak1YW0aZQxIonQ3wV04GbliSye44OCNGsqYldV3dBv7AGgn4J/j1fUjlHpzZFfsaY+32ZkJdIvmY
OmMX686slnvLfTYTTDIjdIZu+RYMydJPNSTaKjd89uLpqUzYIBpQX9dtAzOOhFZ/dPqC0B1EH4i/
x44F2T6O8fHEM9UGJrWcXJWKRlFfaGRPna8CwkX1SaPpajvdBQEsRYfOSEj0xtmhCUqC4MNj5f1y
e1zob1IbD3niNY/8IR6WAB3CpmbiDdzwewHMHIU32QXT4O1V1zxNcBuTpDIe6W7Y957+x7BNisYq
n3HJ/2sFsnLbovtk4EebmFf5oNx+wxW044wtjlPMVjwJWdo1JXs6uIeG399HqFoXVcj1JJGrnNw4
T2qINijpwcYacQS6oaeeAxlHEPRxT5ENO5QN5p4qxeQ5wgRhbxzvI8P7oQx+fCkdm0mpkpSVmN0W
tQlukG6IdnbRaggIa3NvGijqi/gbgxO3YmwI/PTYYA1nvwN3VqczXkjfuQELx1IMlsHAL9r29adB
L1KeONB3W7e9mCrn0LcZpmJEbaHwNfcNwpS2wfkGFgK/MKgq6YuDtJsr8cffiN0CX7ZuiRR6Ds57
ggo4t4Z1pOFDYQdkRySeYq+gZJrjfZXyvKHRHjNXWr83ASZb7EQOfk13zW+VNEP167P325jpoE8O
0zK5aw8wEs4iNj/u8IRXg/ewh4PfrW5elB2x1OOvkfYBaDw3/2z+wAF3t2d5yLEVb1JBKizpfMaf
rNskKc9YThFxCpK22dlO/Voljx0spvXAT3kdj+WhTbCUE7x/mxsasHU6LBtM/O/+kLCBVuM5LHiQ
4zCkA4Syc1fXdLrqziKo6iYnpjQeBkDGV+ny42PphNFxLHde0aJnEhPdAS86jLr/QIXFqc05BAVH
XxQNC4xAQOv5Xa2Qe/4qmKM2tj5GWX1ko2s9FglEi6aU2GT7N6hVJOcFzpUZvC1MUCbCu+hrMBg8
xpSAE4vSZ0JOcj8QhxLsudHVzjyKBHpWTVDe+czqgcUHwdQUOE4YmOYWFDBUpEmlO22G5d4wMsoz
54epANWFms8/mFgJ+xxLRRWARU8RFkNJYqwy87NkpZ0up2s/hsWqyxy1Acsd7cAl3oDsVFvbHG5A
X7Hw5IXFD1u1p051bxbQxKOym8/ok9d0gXRuNJjZuwdoMPYq9f6aFb9AoUC1pZNgQkQ1msLyUmNW
hMDHcEqTAhZZQleawpA82DUzufsB3Wldgd3fmHXLIYU5JEyucWGonTRstSYVSmQ56pBLZAQATaOg
8T5f0bINOHNuTlMq/ENTB9NTStsqHim4JhEygXJj+PrEcybWGyKAQzBJbi5BIi75ABqfff8eCAxu
h1nCsuNxjS2dcFe97dKiOhGUuwb4SBje6DsvhCQuPPOtFXwRciTM2lr5adm1Tk4xQGfEpyCOCPXP
VTi8Ng1nvjklVAm2B980zK0QJLycmuo33KtEhF16mHhBlT2vPCMD26ENZe549P109T5N6z8F/bPb
CthOYE1kAvj920GOfS5wh/1Qtq+NY1+l4q+xynMslxgfWTZZ8Wz1OLHSgeRm1gavswWXLBpwTPm8
c2ZQWIwLZ0hFL3mSI0HHp2IRKIc6Yq/F4ouZ6UCVO0kqg/BG1cxH2tapSMTVB/CDZpeuD54k7ts0
xSbVRxD1oQ06dn+a6ktcEAeGrJ5t3W/f69hLaJqNE4LKebyrR27tZWKm+6U/lOFrzaX4WAufEqFC
3KKW8FSjg1sz4gchUMJer1VP4DqGR3q3iL9j3e5ACAEuImsSM8I082MRz0B5eilhpnSU4xpvTDz1
In/8C/3smUmv8eATyZwllZmdPCyVV7Klz5UOsde7h0n1cBItnbPiwgeatKCXIjYMpXYWqz5OYnuK
2l0nwuhMCY7pAobJHfffOEC3n8OPIZwgOqXTH00JxTrldmpBWyz9Uy8gFTEL7GzCuUSPcFIHhXgc
s+kp41xineCn++URu/WdQj2kXfwxVDgZJxTaUSQ/DXffTd/gaQqiKb8MFplgZLuNyagdwN6DtUwp
V1LLem2BTx5MFrJlxjoY3MJJBb04uv5lsGNSOBI9ikWiOrkWPWzETE5mxqHrx+CXxJSYpKQFWnvT
HzzRNuj0ZEwoQyGWRA6Iqx+DqkqMsx9Fpxho4K+t+60bm+6XxkwKjtZJX1prN/PN7MfB+9+L/K4a
u2WtLR+0pS4KLCOmsatKZ3nzWFZoa2KfapsvObN0YDpssyhe2CCm8B6BPLivhfgZAdGuaqNP9gT4
f1tEuY3XCH0cWByoEYuXoW5FRxtpX/kAtZJnmWjqdyvbXrorsKKNvPBtvvoii60rlEK0d2cbNqK9
dpPbbmuQrrdAe9HWq/iqpyzFpszzpA0rwoyDyZW60PnFlhi/BFDxh0FLuM4EhY4wTDBRNPh3Cs9r
D9RwBeeZZcseL+6884d0oZFlBv9NAKanTvSYu5+TF/+R2A6YHboXByHj0plNvUrJD72FdoGuQT4M
CMtIsrXpxcGaY2xo80sE3N/jiobDhf1v7ZFOgsKLZI7hydKfEfuYyfLlcc7rxQUB/6ni9tW3g7U1
0Us21URuTSui838rGdmnWfarzl8Qsj62ZO8z8BVh7y6ON7XnRfRfh+O50rhZg7l5DSBwDYVXPY1o
zRAPG+foaRKxsXeajBg3rd1TTD100Sawn7AL4qNklsKfTcmjIVV3+/8DbykoETahOwNUNLmX7EZ1
Mtz/gkIN2z6O1anpyuJ2J4NZ3yzG52ua3drkLQy78Ar1JrsT37q60wKWnAyqdPGCVsHsXeu6Da5J
gFAiO/85Slz/GSAkYWTf6I4G5YgZXt1LlAUX0kbpoXUg7NGksw/Ywz67bTdcZz1u/UCCfS0oQUrQ
FwAhNrCXoScKxeptrOnTysuQFIDN92O733pXdPSJ1NCZT+lCNXJ7f1elyz+SUQjbDCcCZqf0lKRD
d62KdQ/6bkOGHQZhYjyCjaZkmuLbe8ijYbD9s5sm2HT42dAThS/Eco0/od8AehMNDvjMPhNQp36C
1GtSI+SAq06t6K2HrLbqTTzF6fDdLA2QXjMCPojdFiod8tVUlhGjX8mbbYTOEY3WwBk30xmFA/1c
fIQLriMr6XWu7QX/PxFAFyxtoZVuE31xKUzfWEovGeRCPnCN5T6uHqQXsSYvYQ4t1lLBG9j2um9b
zYeh01seRi7QPC7GpYYzTTfHBpwJ8laSx4/gL6JHZO4DNizwG03xpvzRorJN3mGIUEOKVeV71hNk
PWpNDG2f/NBlbRPCzjQct9gJlB8qnxt45EgNLJ8gwHrRSxkiCrhlDB+YHrxM8slHEteEZ9SmrYnr
UpW6dqegBHzhfSyLnMeuRh2gWsbYBcCGDDN9TMeg3JLiofWVT60nU5NxWfwTrv4XjZTspAQkyR3i
75Om7ndRzUgDNvwl53L8mxKmasbZ/urxNCqviFZdU1hvsQMMYqjHE/kNd0otwCBfAeygI38Pt1sO
i9Af7Kea6MumNbX32Fj+v7ZCSjLa/keVHeEtwVBiFP3Fnf82wYV6DJBv3Jfw0Jr8dpuYGYxZPF36
To1Dws1kcCtrD/DqUDiQLKqeaZFg/3iacbWe4lwtJnMWuX6Sdki7Pme+gROV2z/PioltLvvje9GO
1S6eyPjUVhLuilhdhkg4B7fylvt5wBJZGht2PCRlHXrlSo9ZyurXdYGq4NaVgrZFSryK0nde2PgA
zZmHU6EI5cwSwzZpVB/f/Hb5pDu+iZfZT/RL6dGGLDxubYmVqC08YX8/t/bWH8dpK52fbh6oXYXZ
jql3/oHhyfNmVl+R4BTOVIIBTITeNi8oz6zFo+Q59WeyKDPqQgrRiPFuTdBYGJqi7oBw9AK4WN2J
BO1wquqduUhuelTwAQN3DbE527WW9D4mZW2DAdbBGCn8FdUfH8DjykXlontMXdtmBMDufE8437dW
hoFQJnbzFMTh1itN659FcRcaF4YhtJpLpekR6VLiLV3DVSjt5TPHT7or0no9MFhSdIxbxxHJiVTT
UVFnFjoBDNCyvhqVm175Y5ZoMestIq9Ap8dVDL0IhB5pQDePtjHywco0DAs7MHmwpbF2Wy4tNaWu
3mqTAB0xz61BdTq7h2FncfEgZxI8ysJID3WS0pNGBwsIHPMklg+5/+4kzrDNXZZPXTjCMbSN1zlh
FKN1mtWkNR6bIv0AGEeY02/YizPK2txgWXsNkCUxFHA2kPdJWr/eGKNQVy5YQGUMo9nDiEzb10I5
xqMVJNmhdxHJ3aqOblMV/yq2JESEfHwxUA2yKvim88GiOCJwWIvrAa7cqSGDiv88IW5ue5w5vjU/
kPSdD3OSHqNEMwIFAwo8JujkFgEe2RaZl5zMFMMaa8U5VI9TSDuy3873cZ/R4Dc4wMxKv3TIJxf3
zkn/OQsfP2jG+lEtKSC3+lOywrxGti/WbeW+V3Y+HVlPMJPRDxwXAN61JltNyUnP9kF1NpVVpmdu
/MBEeG+NO6WBPFeC5GYDyVkx01oHNigj8aFAc5cqKjU9gtOvtsk48EatA/ZsYUnWqLKoDeDWCCZX
a38TGCE3e3vZwuKCL03CssFIHbGSM5VjmF6gNrE/5gjiuGk/OTaLVRJp9epbNQEOd1yaA6lATkUL
Rs5ot6bggPYNdryqMngnJv1zEiADp5ZIvzsQ/MK5to6YfnyMSR3rx2c4BDTkDM4mbg3zEpR3AlrV
DlrjlbPsjM1BYrtcWtLjY5Ea9daxSgwkMfSIocqAjNR3MxIS2ShM196oPrwISoQXDFyF0unCnvzd
KBauNDQfDzIWq7FvfKXBg1VnRxSpee3OHoW6RKmHuJjIi7MOSuYZLw9JVVPTE7OQOteNw3OtzacT
duYCTudphDI/OQ4byAzGd9MTYDASdVKDvJq5/leMTruxZcwVdG7X8Pqt0OkIPA/+MSjLb2ZfOMao
xMRPH5Mx8beRL9APegxJLIuwALh2eLA5cFMqErceUVP4q/xh5Cd3S3mMSfOMJJQVZ6aqh27iXTBA
AoCxXz2otLJPxK4iGxMtpchf4dyptW25+Gi8n7GYuYbEG9Jtxo3G1o4GN24b+cRDgKKl1LBujJts
co6F+6t0fJEZUiY47Rgb05Y5dxPb4RmlimQEiaRVFpTuDf5DtVFQLFE2uhdoaXI1MtUL9X/+RyKC
RxQa4IAhb48BJuy460Q8AfHrM5011hPK67Uvkmsji+7WyP41qor5KBnKMGzi7qUwjzNObC1Q9mn+
UM6augKW3jgFdtxwm7UeDKrQ7REvK+YwQi2XGgwmeGJJ4SPTKSmByMqsO4AW644w8DVL4tZRa+0r
d6k/X7qvYjWfCSozlKClHW3DzVBBcLVEnf9Y4oJ+Keiyw8SerDHAI/SGpJJB7u4DSRgeufJ5yiBZ
p2W3yyv7seeiqfvIh8yB1d6fm01uFJ/JMJgHe94OFnJajkrDUP3J2A3lWog3EQ63xm9u3sJ44tZ0
SLrsoRs451v8RjsZsEaYTeo4veyUWJVFYlmuSBBnmIx5Uks26xX1Z3tWsl+wRqP9EOtnU09vdodJ
WjqUeDKs3TgpYJVLzo0oc/4MhRkS2q9fJ3v4ciPKC6sRZE7ZMsVjC5WF3+8dZk5zyF8ExWvcX4j4
CemsfRPDpcP+snCIRiU9fTlZjTEJg/C+F3O/K01UcxVPKTa+CRpC5JyN8ikTKj8CLwMYg7Czz92a
uAf2FeqWxtVg8LNwwjlFeFP5oaK2iDee/1gjePp1lOyaTP3LXcmT0BnqfVPAh7csKK/pv5laV+j2
iFdFy1uEiYoPUr+brjtsW2W86sr0doElpp2Vq2s9V6/wXaYdZX832wKTpGvs9mODVLG0hyB5ww8I
FzYSytjOBpezhWl3Rkn8S4Ggl3OaCR1x4yB8YU8Fha6EZOfIPTah+W3JpUT4r3YsMuixNd5j3oRw
RJOt5gtOwt8IZOxDSIAxUdRslu13b2KLxAScHTI7PtthPOOCNss9yC3iDlVHf8d3rmb/luRym2Rz
9jRxqqwEiskG0f0xsKuIteWT9hJrl0TFm9GxGuCx6mG7ga6V4PSMWhJKYnEKm/hh5VzuZYPrChYe
a+LMBlylIAmVPgGUvmRd1EHcnVX6E7PTyGW3dymNeB9sFOpIAw1wZv3iqbblCUWM1B5rlFUHMd7V
5Z0W6PMwec6lq8z9UhNsBthV7Jbfo1I24N0cTKZFbL2uv+eexHg3mhs0/R+IYU9YoME1Dw0t8oXY
jQNg64Y0ugSiTqISsd1HZuX6yp0pN7u71XUMyUn9kBc9nQDlte0wIXr2SB6eQoYoom5nEOkupYnz
JPXIB7gjS3KFvlpihUC5V2UP6V1BAmIDVr6OGn45iv7aw68mLAxjWLwPnQKDFpjh1uGX03CNSz0O
B6CiD46gv9azs3sf47udjfppGaG4EK1dAfPBcaN7SWgJflpyb0tcyeP4F4OaIPsCOEwnGBNcn4HM
UM6+jE3jWSfFrpfF6UxdzjMMMrgRvvdGaxZgxY67f0cXfcU2YrlxlzaoPHeYj4NDxpul+2ZqVMgD
t9iMcPcsf/x9dqrhplM5HUO462Xpc4sPUb2xpVMklH51HWmd2SXlGUD2jkIihcqIP3sTDxfMwx0X
GWSzCSUYMRFZLMvlLi7GJ+nYq6yKmnX2H3tnstw4s3XXd/EcN4BEP/CEDdhTHSmVNEGoOvR9m/n0
/wK/a197YEd47gmDlFQqiQIy85yz99oW6Sl+nPzoC0TuKU3uQaDvBoLGqYpUn8jFkaZHvF1oupmB
6z4BtiXuuEFeTQyPy1lBxDW8jctQtRXmteJtatCdgsjJV2tEm6jBdWYJWRH9zAeu+TTD1iYQNDER
2ynkeHTF1LOysIdh7dsaXv0jsgtjlUwl5snwpS9rMoDDdD/3+rmSGZIcSTAYA7atXukkqtqo+ZgJ
MJ0mhjuSNbZmDjZsAVhMIQh4S+IFsyZrN1TuD9sKvfXEBblJDeevXvj+XpEFiPcd6ZVLg8wu0CLk
bcj4piZvC4bbAepMuTcL1vx4YL803GrnzrTLyjT1Ay60FX5OhL91PGL4okZKC8ygWt8ExmIxUSn/
Y0gl0KXl4mMqvlIDZ+loGa++KD8xYOLEX+CgSTM+68i3Vz1S1JWW8UWOwuHHbJTOgQZbGDXapmtK
SG0zQ9SWnvFgcnyV+VG0n7UermGgCNj6zbFW+c0AX9dBBhtdXLEck+DfltnwFLm2tige1+PrmNPg
BJeAg6vgr1U1LVIoCzxkQ2ANoNF5TQW06hqlVloTOxyiUwKbUntTt4siCZUgg3X8u9iKz4NB942T
stoZNlMLxrvbZrZuNl3otaHnIaOU/EdTW++WiHEXK7BBOZ2CabGVNMDKwtql1nN+o+6edglcKBYu
7LZ16QEnMZeEGJLxcC8IlKlzqx+ZCbGG2vGlmZFcsk1sLB3EyJxG+gmDQdvozSGuymmjl829qIke
ShFYurF5B4nG1Sk3vkaENrLMdZ6aSLvc2OYmQRcLS6Yh64qT+UDYX2b+BZB6rKoaOIZEie5YXAiL
xX7MpnY9O61CmwPFKfppteAOYuX/ojIJA70p33P2RkYFHSWZBqy+X1IwEUQPqAfmVxVPKXFVy4Mb
/ZhYZwN7+JULj7IiIqQyj4onExPluoODraNJWcYhBkZaxkH+pyJy4vJ4MEY7qO1Z27djfqoUDv08
hFImJ4f2UocThE8zy3pa9tMVJzHyn7nvk/ZCFvQFDpC5axJuUhk1wRAZb7GmcSIr0b55L2x2ya6c
s4vdN3tbQ11BekFHNUZJqtzfjZcdgGfjk2S0T7LEdFN0x+nNDEcfwTW9Bu5PkqRQJtEYn42hOHV5
vrMViDpbAX33iM5wZ8s/KHTpehNhd5vxnYeKHlSbkUXJeA66VUh5LuORs0X5ay7pWJWsimnj/MVR
96uEKtnalEmGJBMrQ1xF+C6kGv+cO7GzKT0rDSoZ7eMm/TswEuYvxTXtU1KhFvvpmyTrmibA1NYL
gcWVMSKB8VeDPW1XJRuOss0RTNIf27X9ty4PBmCacxhG1F15FxjOwICp0hBqyvDGFy9TyDg+KN/9
AKnmH1HMgV8bs+fGrPugH4kuq8AVlBKd2ihex0wdM6xKcHYxY5JflO4xSMqjwsXsWFNyjMUXYa85
bY4q344+OrVyml9EHGIwJ2yHlopTrK2q4q3sFKkLiSxQeNdgLJIQFvbywGHOJtBBcgI0satPI7yl
xydq+ex00XRy4y+iXysygeg1HjF31Ob+8VQ4Y7uPlB0gJeDntPWvwSYLd45j4/R4sCf172f4T/79
rE1pcK8it9R3urcMAnFGMKgxerc7qeXBqgHyP17qeSf99eP14zNhamsrhHHJBuKVcayKXBz7mS45
jlaePj7IOiWOwjTl3m9pUgvbOz4eQJkwPnbSQjCqZZq8SLoDWOi/ZIFNH+sVarDp8niYZ2SXiAJ4
bQ6HJpq8s1kWM8pEydzL0M9Dm7GbPR5qi2fS3wEMb4/EQNGHXB40rLabroP29p9v2xbqB5jmYm8v
3+w/HxfDe9Xm+QsTg5bkDZYAyaAlAnYrKLEtTcZn2yymdyqE97qGN5ZhmJkxyzyNc6aKo51l8UU0
sOF9TcNnaHtf+jyfezei2BCoOsBgRH+waWDuHGPWVy0l1zpL3Sd+QzKkpQFmKm/i8zg8YVwjvcVM
6gOxw4rkYFxeAJftz76tTvBczT9OxsipK+Qn8ogY57YanjIDuX4EBBZjghWfSk/vDkkaJ6dIdP9+
9vhYtHzs8QxB1nNX2diEUXa+wzsJKpvfxOqKZgPBSzuODmpt+k7m/fHShFPLhESIu13iVHl89vFy
6HvnMOUvyjXjbWWN1vOcWtbWDlH+oeGdg3q05TEyIFSIzuLdLBI9MHhjn1MW+WGO8HqZ5Y/BlNmT
YXqU1HaMF5aMpdDT/Y/WH/6mZZ797m19e6IFwXsO5uSF1QiijIaApUJfVhtGe/AmHC79oN2qhFRs
m2QJUhg880TtsSazACJJ4zQUuMYr9B/jWWs74/mfZ6AOW6dpN60Iu42/BJeEySwJ35G/H6+UwlHL
scXBNeK9G8S4Xdsw1G5GU3HbpJZ39OJG39mNDekGx9GlZe+KwrZ/fjyYGL0BeTvw/3MsOSkic8Z1
xS33+u/S7BK+nFccDKItcQB6AHINzL2qb76cgaOZWnslaaZ5U7Z9aTORfWqewRnCN95Jh9HWCdaG
z37hFnE+/bCpoo90DryNhLT96afVPUNd85r0SlygQ+VoYSdXhV/TGO05sAsqJS0MPJVBa4jGn8xJ
oP+as0epPOk7UwqXuxNkG9iCftPhEP+RaPy5exTdlYSnKxWzDY/wq0BofYaYTSaMsKg7c7mLZloR
ReE0u04o9xLj8/Rq8hnWOp7lhH09A+UcTFVJFCAMayQXmbVj91UJ3/uV3wfzgdx0ltvs/z+8//8K
7xcLO///DO9/k5jz/1d0/+Pr/0H3W+JfBNHoli48E98D3If/ge437X+5huvTDvKxTDm6/x90v+n+
yzR8w3RxHghLGJ73P9H9Jt/P0EkDMBnfIWrz/5/Q/UK4/CZ1lcuoKg+///t/c4VDICFSeX4Iw7dc
19P/d3R/4aQ013CVEujxhPDEPDTKO0FsQ/JqtvqpZ/2+lNOitKo7tJ45HM7SfcF0eXEi0yGWhyBX
POWI/UYWLnLJ3lPDkkGRzG1QGZb3TkKzWNtDE0Rhz61ppu47w4tfJI9611ib3HefDNIK7sQNL10I
8zRlyFY9aaqLXnCMmhdgBSjpRWy/W6jUD07GmeTxUp8GXMbE/jGVGZ4g/ZrMApRcd4WFKDd1TGiI
+h/Ql/L6+KTW+zgajAlPuEZUUpp2N5f/uy4s472iD/FkzxV5Xa3xjuOuPkk34bC8PHiNjrIzUT7O
hBm8K/fjeztgbK+0ydj1C/Fdt5cTYuJ6R5ED6dNFeyuz9jeddXmdQ1pd/pIybMX2qyaUukf9uXLR
aXquwsMW5S84Fy8WAIF3wFYd8IUEavQ/LyUCD20AOTDArWkfuVS0IXZ9iFmDTdx4oiXz7iw/F00l
bff4vf0WhFVPF+NUYUZbm5penCbhvTVGlj2TriLebf/bYPZ4bwFHvqZIeJw2F+85WmAWz+SMSJBZ
hEB5UssGa7nlkciy/J4MWtKdwAKz7TJwB3VnfNAa1zcg4aY99kX5jvSfWWKMSuLxe0tLvE+JrZ7Y
eDpI/4bYREta1TiF5yqbvjxsxZiW32ocye92ZEavXgOYdHnVpz6xDw4+oawa8NlH5TvzaO9coy1B
39SX787ogvKNzYIYMV66y9khgp48oX3YzISSv9NXrnd5mzMEABH1XhnQgewkoxM12fl7WOyA06kN
Al+CYRR/mCbNii1at6yO3GBJirtjZ8TE4qNS0RGaINCXhB0MEe05o/rnKzhYkNHmOM++DpmrJkie
AClyyvzWKrcFeaB3S5oWxSBQp8fLIocTiGgeKuYMJaO27eHOtHA4JC7YRUcW4x2Qen/MWzP956Xj
V3eEY1ow0hNY9XrR37vZcs9ygD439Kq/C2uqma70aHZ4xQ6/06zOOOu1e0XO1t1zcxYvTeEFIIK7
e9vZiKZSwVDH/uW1ZXnv6ndX7/y3AhiRM9XyjXjD4o6g8+gjR3r+51XafRsF3W/b2LT9kN1LDWg4
sRbl6fGymGkigMhCgZS62b3Gn7SdtNjaggdlpu8md+AWXGo08jZFW6V3Z46Mgx/6TCeXzwpChTn4
zW8u4a2OzoUR1bn55PbpVWkVlwlO+Dff/P3Pp/y5f2mlFQww+EnY617NVmi3tPXvZmb218erelpM
5rmuHYs0T16q2N8ZCSyO3OBWcXH53ZySvmvscTMlA3E8fsWfATBAvxb9EL8w8Ngx0MECTVNvJXzf
u4Wqql9q/l+tnr1bIzLvZhmf1cSdJcBUEP/n3Bw3eas9R1zBZDs3mXJH4JaZj49P9hHrENp7dOrO
TN6lbd/qvHWIthiKdc3nZrRKtyxP0ysJRW/j8urxoR7HTA9m4sUAbHkj5YCeIiDXA8Z32N5JjnKK
3y/VUXubCtt6zg/JvFo7Uvq/e8oxezSquOoK/S3M4+E29TizwsKbCAlp34omb66jiU7bZXXdtYz7
KYxqe9MDziVoenxpy/SW9OGPthQcQMZ+JarUQsL2VdtTs/PnccYh6Fv3bHwlk0Fh5UEvX3KwH5V3
G2qreZliSaLlln4dl7Mj7DsWL0Qc+3GaPdCSoPa7OtWOcTyTT5rD5Bx1/Rgrw7xbdZGs6sYv/iav
ME3711nDGkaI1i508vQ4+Xp9fjzEuZ5s0mnCRWnbxbHqEiQ5yzPXo4Co7YwZFGNimREr/nhmsE7/
82yo8WnpkM4eH/caZzoI8LGuWKj0dFqElsdHLxupIKrkMrh0NsvB8i+C9NihTujZML09W9anPrXE
1bjFiyhTCsLZvaO8mp6j/JAmsnwp8tBA0ZpYG7INjdPjYWhshKecHmsd2l3nRs3L0BFq1Vrwohrd
y+5pKL8ilySywoaxhwbiKZVu9ZHpItwOGW9z3sv5OCZIdeKmNCF6dFp/speHqSJp15I2H3y8Rsg5
HUCk7pgUEq1peAlQ3qr/qCugIjNgsGtFPfQ0iP7P1Kz8FKtCiDriOuYDJiZjGgiHpWUYib7ACx0O
H0MN86jAkgt2hakmxtUl4XYsYFYgsoObMUJzCStUBNVsMayGibEKJ5lcVOtxgge4uoeYd3t8KKUk
WAE6YMQZjtbxPw/eSBOsrAHQWSpp90JANE5dR3+aHeYjMVwv3OD6d+KAyfDJpj5pLN+vZRX/SUeh
vs2+I2csbJeDte8wEYQfpFUdMlxtKC6m06ApnmpCn/X5KUOIc0nYCMLEOmuh4Se7aR4W1rlDq6t0
8wtOA0Y2dUeBVCViJcysOjiNuBOkMrHgdmYgCLohtwYLc1hhkixZ/NUU6T8ahsD0bPRvT2r6Jp7G
+TSbrnP2s/jEuCunN93492x4zfhbrgwPFsdEmjVmA2bmxJPiACHBUyKB+Or0/j1lmGJrlvYbiZ6j
zKDGG3ciEuRjakOflcyJcbTpI5KFXn5WNIqgb/SSgaJfM5AESVl3CFKryVL7EZ5IUhljwH6k0zth
I+3Jw7nN/RIK09rTh9ETmKJ+NV3rfduofT2r2+r+WHzjcLbXUDbkkuXpHJLMbHYohas3PMWYpuvE
/MVNN2TR9xiZBo1mvJjStAFUlD9zQfVEAIiv5m2CaXudTwOyoIHhZHRrMY2sY8X0MyR1FakzBGeb
OFtNR91YTzW9MYfSSqTOLvIhRFRNSNd9WKfkiA6anZ6Rbtc03KoTZM6fZBmUgZjcHFcJ9ZHhdx00
D/uQWn2xI655U44YnLS843PNMdd6jkN5/kPk82tuCXoc0OsY36x6EN07B2oh3fi/TtOHa3vMXy1h
fuVd9DdK5rt0xlM/OB8OzqodNi30M27xJFtc1rASaVsHWjKcbeelzLCN4w17k8C54pQvhEeJGnbM
L57qxqNXLm3hkr8Wle0HTVH9CcLU1BhWwKTRDiAqcVJTxAzEJIzsUniGsczrPUDek+tWxYbMXJ18
pAyyxEJ5syUMGY4CY2Khgp8lck7UtvOQ14eJsB/Rie9p4hzAAaQ9DEUBaYXp/naIrXkNQSnljIHQ
7KE2ezybfeLY0cxRa6ccHdJF42Z2bXb1oPdfOwIQN/hSEGmnKO7dgg0v6vRjarWcRGT47AKXOLGE
BOj2SbeKup3r5EgUDG2DEVPfoBU2Xqxp+mAnoMEPawqXLXdXXHWLDcZKCcJcHsr6g/x6GowLFkF2
/b8fHi+jMqN1MpMdny68hLkoIgDnuVceo3AvDfqKyEDJ07VNsp/VMuKV8dXy1L5QCyo20vWgmshE
lznzR/2XogGAfb/8oQSGbJjK7WtL7t7cQlMX0HOS0VHHWm6GAQm97tjnKcOnDqIwujYFdTp8QNJg
esjgrBUFfFXsC63z0g6BO1iSjrXC8u1U1j6qUSK30o8xNYIVThRbbjcRLpaFyc0klvQAV4OGE1g8
EquWUFPCq4lXOfr48LZzqhHaDi4iZImslDiHfd3vJ2liFg6PlnCai+ho6E/V6JFTSofImtv9XPX4
WxPrF/MUOtOzVhxDeU1j+7teGF1+Nl07L2xe3aw72fYpNHB4R0T2LIgX6ylLMzYbhp5RCuA4HP3V
EuKGAcMRhxmeIm8vdQUz9yqPxkCaNHIJZeM97gzjbHlsm5YlgXmEzhikLYUd9C/mNnAkVzlphIfJ
YtPSB1JYFLJWND4cQFoy5H2yMLs2es5ZihPpWwfWdYFJvQ/f7T7BS+5kz143H/m+bL+qfE0ICiGZ
jZyruI1p18bsCDGQpEgPEeYD56XJ7roBjlpGCir1toC0IemAJmY6W13c0Sif4BXEgY22CG+kOEbK
XVrTYmO643BOIvfXYI7GSRXgYMcEUUFcCAqtAjO3rxtHBw0wUlZUnO0QWkf2phT49vxud6MRmMza
8G6R7FG6uO+N5TBtcqq2jVsW42DXVfTp2NlborX2nuY15CiUfFsdCx4EZRHWXDX5Ca0fd7/UXNRx
DfWiCsmYnIFle9YZdVh/ElhXNpgAYMF2gzgu8kajH/ptGMLohQwaXtHu/zDaKNnLuvLPcRLiBXT0
Ygt3rN97yXjNCtRW2G5xpGNFshV5NHNOnCaEuvHAgUsvnrJC+afHQziP08qFqBYQbOdfY5olePr4
LXvAoxuaDCNXUXw06hxWdeHDkpX1T3prP7xhxGxVVdzFgxp2CAjsJ92PPxMtTA59yTUpYvKgSwO8
rcjGa+KLcZ912K8fD6i/9vhIw53WwiVmmHxExkMYgcFE0ddi41halRZYmY0bS8BbKE3Sx/xk71pU
P9Cy6Ch45AT75GhIpEcHnLlXyoHy4PD+XyyF7ZbNvlxnNSkPBlLbHvfJa6GFNww22hYP6nwI0btb
VoQ1UHZYPoA+7Vnmm2AS802LMeOksCKe2VyvZkO+8YTteIDxtU5a7+fYFNeaMKKdgT8EoHkBiA/x
uKPh9Hfo27vIVDkiqmf0pxBJteqM9Wk7EHdGS0UePR97HftiFExLWm0FU9e0mrUaB+Kisv6qOMCg
tzDliau0p5N+1XT9mjZjhuu8Cpwp4hg5C/BOBbleHfeMMHyECdw4u8ElB0PM9qHhUES4iPV3WtZM
r37JjNo/2zB2wQBVAcf35hInitOwiN4oo9I31bSY0tmW4o6xNKa55lhRUdLHqEWPbkwy6aBy2/WA
S2csjIWXLj9CemiozVezEaXBGEO31Ec6EnScMdHKvkVsZCMZf8GaYTzZtfUmPOGcMt37mjWVkXle
jgHAreakdKIZs855znXpn7slrDU8GgOFb9TjDKrnDO9Pe66lqPeoi6tgKB204gacWpUdyLiOV2XN
XuG9hRLFn5NxMtQWIFicltmqqEkXqzwQvRmifk1SqvHmE/GLoQWiCrxfWccnwwRPjaj02eVdecbJ
2OGWjzmSgLVjt49h07cTEqOURRyB7WyP8CTsQEdwsE06C/IwkS0TSbNngeMgSDriArt4jC5pwuxu
dpujNlEgeUruexTxeySqxwFJ5zXSTaD1ljcEpCdkp6548hvfP7pDCFzDKmCba9ZzN8yX3AGPpTPY
XIWRs+/pIVwa0/mUsfjugTVzOiIyCATOX68iLdkc6z+eBtldmdapQWSC+p7keZpeNex9CgB33ZFF
3JH5eRzl+GF7jgHf0/5lpMRYlDErG+yDYtafy4KZcl+kILGiyri6ZXQpEF5dwTSdDeG+cOS/9ZH2
cwSgtJqMOXoZpuqVdti+MUh+metCI2tX+24TDpotdxQTf+CisG7fEK7W+0zKeZUXmnMqmMMiGHJd
9KIhwQhdwqgDnw4u92s1A5l7PLw6RODsnRbtnfQK79WKauOlY1yjs+TQiSFzwU2La6/Xiy4sSg8m
jKByJOe3x5hCYhB9nC6+ayLHFwBspJ0PTg2Gyvtm2THWsu2wfbrPLUOfb4kWmBTC98YM8UlqT2np
76AbQNwcHHivBN8xdmCBD2Zj9Da2i8iyV/UKC6EXLHwfywU7lIXO0Yw8Nxg8guIhUAhMbiUJIE6y
83y8TSBeUH3pyPCSFmMJedNYIf+mlXgfC37K2oACw/4dtX60b0aPSoJ0hix0CZdj6K2Dn143ZtYF
dk2F0RrpmesIlyZ9LZ/kSpakaie7twrQ9VofOn1LL4u/lMOJyfOHe72ggscp+vJDc9rD/Fhp4NtM
mzF55YgvtVC78gy3khTIgjGsaQKVSzqiwo7UdIp7jptEEG67YuzgkQ+oIZuKhkZvsHaa59psHMwo
yGXS+M6ssEToytYEmxzBPOPTNRvRONT1Wq/HfD20+R/XKaFeENKUjkBd+DlXAvB5MDFbRTWx63xX
Ax46wSrvXPznLKj+wRDWiwNQUEvliZYoTlm19kRyZ6ZDC5g5KPqWIdxM+JNWTo4sq4ZeEBpFib4b
YBEXnXfU3BpGHEpHch996Av+GeGV81ForwRXv5soMQkD739EvjTXLTj8jRrRYwjElrOgsSoBw5nj
J6K2X4ryC++U/qT0nkgi0rj9Ff4NI9AKTIa027oVeQB/Is8JtGpEGWaLve3qbwg7kfD5c+CZ9VdX
26+pViKTN/w37L5/Jo2lvugfqjYc5INCM+pRpHr86wQfQOrQGTenc4xDldXASwKjlUcHw/cBxeep
MyGLqErbTXo5BBrX/UJbJuKANBpMyPEKCO7aAOPgWS6LhAfHAATnupgAw2TwPJE8IiiO6+hrks3v
obcZc+EhXLV9v1jVPq3BKcCb5NamRxlvVsCfYw4EK9SYOM3b5iL1mrMpUGE2fqjjChy67pQvsWHU
KFVoIXVWvC6NfWuMzqYtoUpgNP0oYRwBTFO/0Ajh2KH5ncHOBaA4BH3REtGX2umariWFQrLG5Ecd
H+fPUPDdM4KFoyJyvisF4ZgG8YI2nCnuIxEIp2WX8bV1yxiDca06ONYeiC1mloijo8Q6L8hQQG5N
FAKi306XxOi0xQe0PpIznewEhlNDxlWal3aMD3qCGLxjvss4ExYwV+bHbNFC4lwX7Whfvul4Vw4O
3uUrXQSUYmJst46G3GLOw5cs3ntxfOEqT1ZxxwJcFCUGYhzfHIWyFa34dNuM9uvYkKCTwYJegclA
M68R1Wn21ZuTkFYMZlGsjco8Y641Noq5/zYUOc6f9nuCQLZfKqmhIRw+r9MXckD+9I3tHsPR/dUm
/UiGSzgjHm/kmpHRbAsTLpFUQW6Tmwg7FdAbQS4bib3Nxduz7Wqu9x6VIP/Ta14C6iuyZWxfV4q0
hTwoo74OBC3Kld4Nu9rL2LsE2j3hw/Fy2/dZ8Plew75bwfdaQ21FKI0UTJcSyRQNwt0ibvZs97sM
EVqMPtEyk9l+xKEDDIDJgUvzfG1l44vKJw8VR3Vglu+vGlujV/QEIxvqo5rjaynda0UwM5LtCCqy
/tvLep+TFDHYsT3yF3RhFPrduHOBn+cLR9VRXbjKLNZIDFYjgO3eCHjnn2ElVnSiRP4ca6+x7/9B
IcgagTod6Kg8a03XvSe/005yi4Gp3zjOAMPTm3hHVY+LVjnl3pJZ85YIYJIu9ulIVp+SYKJ12fb2
xWNvVDENQPCPFd0DuznRj6HNrKPYbIZip0e+tZtUAX8Mw4WWecTCJMu9RkiWVovo5O1HzZuPUa7P
VMddHGTFjeK9QmY2M5sP0tCswesAEGor9oRe+iefQMPV0IbmisqxOufaAA5pgadPThgMb/XUvtFv
1plbZfHR95xDlzrztgj1y5DRaMCVAwLvmUQD+J1R4weeR9Bjz9w8AKGCDL4dir0z08SRZePs6Sz8
ieK2Dth0gllV6uqg8pHV5CHjIS1V9z2aLlY5E5S8l7rYxp6LdyKK2h0MHE4zPQUWsJDq5Kjsl5W4
cu3RGDIjpwy6aEQunw+vnBfbQ0JyZVvqzxjZtHuudeI6Cf+z6TOIDJortpFl4u0ZiIDQJ9xTk7OT
WgQQdrBXHRk5bzB25hf62WtwEh9yxsGqNLPYNK3+Z8KAx6mGNF0uEdcT7tYwt7akZ0yW3nj1k2qL
Eqahbc+gtaqhXXiTwYVvIpFE62n1Ai5uyl1beh/Jd8pYEhCT6+xp4dK9tNof1ZAqxPX+mQiu+BSR
iFHaIbm4TYi7Bf3zmjBESK9qPKNW2/VEvOxDxj2rmbJ4yD+jZV7WJOELXjd5KXUE0WGnkVfjqW9t
RNCbQGfUaAxRGmLJzgjGcqfoYljARBN03QNqMXoCcmOG+IXibBFlySPnzHlrRlxUZiF/4/GnyRFP
xE57a4gwlwZa9UZkbboNu+Q1sjIydYbm1e7cEl8K8o867T/iyjg1BdGmRuLznStG1XHD79O59bk3
wf/Qk/FYyWtuRDD6o+gveNm7IFuUgIBtM1ypKyZLoOmmei2132VtfWJlIowYQuDklKd6gQ5zBm25
sdG05K39Zbjp39If+nVciVc5KzjkWX+2+a/WM3bs1xIw3X5aWnuDgeiwjz6zFOlSM4LpNQTBWeR3
CBNFiNtNNJzGu5FnwyonQ12nKiQqdREXUjyU0V5PsPAULcyGEkPgktuzXe6jfWlX53J0SoYKaDnj
ZN8u+N6uQ7MOPzRFCuimG7Bi5lrzu2pj18Z9DMESJ+OSt6nOeRIjUvY1oMkAixFjYzMfkpXW4w8a
bY3VChM64cNbj3NH7ny2Jo3tCKsYwAv/nEp+INY0zrazA5kr3NSR75ysoXQxL8TwCBwoBDHmNkf1
+EicjIjaQf+baxxlw0xEOzNCEwpFzraSg+aBkbP5y6u2y5nimCZhAPqK2TEDCAi6HXKJDZCYltFt
CwRAL/FDRTqJE2NLaFSzS62OXnxXPmesSprNkFFQZkXWJfPM4ug3VEMw0NZsTu6+Ec1V+bRQh5o9
M6rC41YXLpI7jLysLforw7ppb+bpZ8uBci1KjhpUETHtD0XGfQPTXGkdEcJM29eDZVGwoBi0Rvfn
rDd7a6qYh6qYRPZZQc3OiIYmAoOScQ5vmXHCtOO85GNCymP1OjXWtHNAJVpeTqgIayxnsfAZZiiO
TeLAa6160RkSXpuOqKjaHw7eEmyXSzTMIrrGOZifvAZ54SsxnnNernKZ39paiFuHx8VCfu3bdv2F
8nXyy2zjUxPSNzfI8Viwj4AOM2a0T8LT1EpQUmP3jK5TBU4jG7gyMq6G3Wxqh3GIiB9tNNimjroV
EJe29LOfZoieg8WP5uLLh2Af3QdwfWiRUZW1LskC4XSo+jQ6JzHRlPTrY4hO9aXutR/E4DEkVhzO
yAPAwt0h3RYDEjHAaUXRpIHmaXesBNCbGvt74CBILp9/szOL2131JwLynEBq7XFS1lOZA0IRBX4W
A+yxQ8c/arnzzZETTO83Z1+bn/CgHLvYVa8j8MdJRtkTjQty28ZuaZhf6WLh5uWEHU75h5Sc6wyi
hQ9MjC7QhZCsS3snJXmceNEUZZs9b2uy7Pym/RoNmhpe4aNAnbpLmsN9jAQ+GBgP9LEXkxOGZF1R
7BKvnqGAT+HWEkBAb6p/ml1uUs7unlZfGlU8Dx/w6y9Jb9qQfOqvOI987LHzq08+5VFO4TZKccq3
doy1R8bLFlc4R4uxtSOOcz64a7RB1ATOBzpc7maBMdc2E5MDSLm2ChFg2Ym2hU3SEFaoAdAIrMIh
9g4x5AYay7RqtAbwmD4H80CHNPHSH6ll3iaUKBQ/+EXcSRrUVTjASjt+FlodPg/st3STTAKGfho2
GgFTldrOoQnHIkK1Gk82c9Xaw1NpoODL6xMJ8gdPr+RXqtGxin4WmXQuU6M/uTCRAgR688rENHP2
wX+vTZ1MIGTyaJCEaex7hnfYLLRPh+jtwGeB05VjbYQDHnGg+Qbl2T4z098LfxKIAzgHwJXA7dKB
40tsGfSP5BRf/wXu+z2yKem1uJpxqJK7XgqaSMx6ORKpTwYOEbLv/G+WDiY95/ptdmHGhQj1t7Lu
PoamhoPjqZultUCA2u5HNGRvtRsdXTmdpU1T00UhzPaAfcjruUMc+w+isL8mhSScwqMxhxeDxva5
T4e70lPyEQGDewbwBLcdzHPbRtrRsYpdRICdXxkVUbhLI6l4y43opixs4X1tMYRosjfdnz5iCyBw
YZXqQKiQsZPEvmOPy3fpMigaUz9eBmms4IkGhp9qgCPlnva0/neQFrAnbOw6Ji9sIuQbyu696sAR
toRjGeZrAVuXkDcSW4C7gKdfZYI3zm7tDQsFAXJKP3FpMRT0i6BpsmNte99hyd9l+i/mzmRJbiTL
sr9SkutGtAJQKICSqlzYPJvPAzcQp5PEPM/4+j7wyOxkeEUzunrVGwpd3Ek3gwGqT9+799yY4MAc
5gGq/zfbopVCM/7Wdc5Sl9/wyn/RXFLjHf5rRfBuR4IgJLEfmJWYfcXjm2Nn9yl6Ztqqmzwtv8pB
MXDUe7kdHl0v35BPT6BVgBm6ICIlqMSwzQn4wbf9Y2Cb26DVvzReuSomEpAVqCRKY7ms6DU7EXjm
cORICgCguJMeIV65Sl99t9+waVHkd2rbsRltk8x4LWxBGn2X+0tfQ9RuIENtS3eRUU0vclfcVhFp
YrZOtpQW0Hxuo0hflirL9n2fbUwjRLE9TQ9WEhN5ykOW+2raxFpwUwSMPPNZI1cG8X065Mm+wSLz
EBXuSyjUlcZzd1eCJt9M0oHYWNtnxSyG2TC3lN1eWFbGZdeAo/Ij37mxnAnODVHHrteIQ5vBtQ7k
vUwRQ9uQv2m0+sduLL1jn+YGKxBaXHKq33uwtoxV5SG0fQIOCDzXJhCKdlSvM0n7V9CxOX78EWeD
+v1v8OUUti7iaFS4C2RbbXPuMh3yx8HSjL1VZfKeUm1jz2KEoGzO7j0iqvSqW5E8c6Sgqd6DL/dT
ztJTdfnva1i33/PLW/q9/o//+T78+3teIOP0g+bv//GHr873m4df/sBufbf+/AN/+A/rv3982/+e
r96atz98sc6asBlv2+/VePe9bpPff/k/fvL/9pv/9v3jf3kYf6lh1V31Kw3rtg2z72/aIqzrt/Zn
LevHv/tdy6rp5m+E6M5CUdMQynZs/Z9iVk1Xv9nCcpXjWMrRsYSaf/s3AMZN8J9/043f0Kvajou+
1ALBpnghdd5+fEv8Br5cmqASLHw6juv87ePycwUYAc4iVS4eH8e/vv63rE1v8jBr6v/8m+R3/KRl
RSyrHEMq0xY6r9FS1qx1fX9jmOfz0/r/AFHoemFWIhhzN30QfTOxPFwriqYpN7514M04zpjewYEa
OxoXT8XlKWlJtaxx+BEELEOO3CwULfsGSDP/tdHtcivZM+guhOpMHOEBzI9aI0FFopI0uOuHKjqq
3DE3bUoMZ9ghNiDINNxJKusrOCn6dYPYY4KzdgRJ79Ca3qXjWmitflO2b7h4u6utmSuLpIalaXGY
ohuX7n/6JP9xnX6+LhZy4c/XReocCjH1KqkbDkrjn68LhNKMGj+41k4bbZTAAZqkw0Tzpv5K6O3W
oKk/0AvB5Z4z1StuO3gzppPhRDSsZgNxfSIiwNE3eabSde+O+sqEYL6XDmzlYkLGUIhvRallTEu8
N4LvqeBteMoo7Y+Jy5CPkjg6hRLFRTCZEBO21ehgmBtJNbICYlAKgt9iO4uRzpcD4apfFbjHEF0X
ZzPHWE5tjzAhRIoVGrWzyqUpNq3sN4VTF1fXCzBBu92JExC1YADd33a/k/9uHKKK1pawy+ciKzsg
BCZxedri19dWzvrof+mnP+45aQjLRuFtSccw3D9eW2KfWVGVdvEmP9/21V3tpKSoTdpWNkLfWwOm
eqR/8SosMYpwBK4j81lT4oGD3SKhPrgfoB4U/aCt9CQwESFY8RazQAHIMQVAmBIAlOvMo2mYdyB2
o/PMD9zpxTSsyJYC3YfhfoFaNwMb7ySbGsofyhpI/QlFlSTthfAsg8Bsns8bjyExpSsOTFk/SR6W
5a8vhjHfSJ8vhtTJEhXKNGwhP91orm2OI8wjggajtV0qQtpV6axU/EM2HFlkUAG17vVx4Yy3/igf
YSFs8Jgu0mhA7TXPgnuYnfToEHK5sFHTr1pAx882omIzGcmPEhrVapj7gmROD+tfv3j9T1YPKW3T
RoygS+Gan1aPbtI1hH/uJUpL76ojWEdgij4LsnGagIMXIXF6WHHbmWrK4PBI8AGICn6Ic279/usX
87FUfbqSliFcLiGOJx2P9R9vK1VWFc6N8GqUBid4C/IStUW0RA1dcSoC25X5qU6wWpLfC+jTjFDr
KwLOtwF0FyMYtLUs7DeZZW8DD4d5pygLGrtd6Mxvb1t2+rDW0JxZ2uWGTutQPnjl+BIyvVjbsEtX
HC804oe84WBa6aIj8bSeSnFmRuftI0Uio9T0r2zwHi0Ah+irYco2nkX703J51DTcYZu+HG8IRaB9
SyfnQpOfQY8uRqKRwIWd2uTBwk4VQCv89ZUz2U0+34MKOJdputKiheV8eiBj7IqdrOSlpl2zKVN8
OtFEX5uJxM6hB1X2sFAt0Kft3AcearptWXRJNYpDK+hAx/RIPChA4hhj7zR643aKCghR7dzYOCke
wEkZ9kFLC8SHqM/tOfMdgv6wGw2Dx5dIEM3WnGUpBbxhteghsplMwa0KuDCLarnIJff0r9+0zsb7
+U3bgrkvW6ipO3TN/ni71BCAAf6KSzIM4VbvQP8KfRuZA6NEGMWQJ8NiM6qdx0i4vtJaVX+xDOrz
w/HpfmXbpTpQjmWahjU/XD9tvfVghCYN3QsrSwlnIfph5julcRAbzfQ2E2RL9EDoUZE+cOUOFgJV
ICh/eR3MP1mAWHt0mmCWTo3ycXP89DKEz5jN7cUlqLOt2fjhupHfvdQHThEFOAnbCs1TGZ/7Qt2R
iPeSuPGsvcFLVQjfXnoZrvew6qxda4uMKS33hkObZIqeI/x6UBxxqdvVZKzTHjOalqNA0pCVTdMo
l26rzycfDNE4Ft6AyexCz5eX1m+albJM+PcNZNpff+72n71fHROQBTMMTetc4/182QMTNwmglUsZ
Dje93s3c1Dx7rPwtxytcLyaAPEqMlSYy57akFcIc2kknxh59vLWq5FBqJa0Njwf6Y6UtBMveULC+
5U66aEmsQklDPnvyrW4AmIuqvtUzIpqHUXuPyxjfqOkjY899eVDFMMsBjA0DHFQYsthmTPZ3RiC/
CDyBURqMa70qbgrBaLZBpUL/UqY46i3nmORdC5JUkSzGIHLdKvfJ2nq5Oe2xMjKMKI80cUHrtX2z
imc2qiYgVhmFD1DZRJPS+mF4RCSbrOaGN3Kw6ja0EZuL8OzUF/vBda7KH/1D4UFGb+ifVmlX7J1s
C0Oq2CQhuGw5tPFf7YZ/sqHYhivn4hfBIk/npw+H/Gc/1NpLbYLtoyMOoVLPv2R2Vx6EwaoxTUyo
U8QsVYNIukDyaEc0QrJsG2PJWNE9KDa56p6iMElnJPmSuLhwA38y20LMWpHOxzLudM2ydpPzr2+s
j83u8/NszQvoXFLrFGl/fO1R7zARSZo5iP6NyqM6dRAWu07zl55NY05Y44Ojb/0eXrhbt7BwGcjX
fK8hxKnSIXHk3Bi5NJ7zlrb2UKYYjFC2FN5wxUGEs4ETK6NcfRdVjPP8bM5U1WZxdQUcpY5sd2f0
CeCwuCbQyZjmfxn0h1+/yT/ZKTh0SJN6hdwCW//08ABeNkavKi5jz04g4d35bJXLqR7fijK++/Xv
+rMHldORburU1/qHo+/nB7VIHOI2qwzB3FBsPC38oQEF3fz6d/yXokHOpy8eGBYDfNzi8yLMiV30
rmFcGH4zJzdonsNzd7cDAbFGPFNcPqaW5OuOgSTOh4FzTO0Q1xN+AuOE7Lm4SmgDqdFgps2DreSI
j86uWPo98BWfiA4QQIgrI3CZDAMQh2mTl6yaVt5r1Zy4MWf4jOHNGMER6fSSsZlPF+Gjfqu40Zh5
XqFk0yEbyUCfUn5gqIvHgOPRQtkWw2UiMGgzuLD2SkEJaaYnBMsABqzhrmBim529ruZQYeXdX6yk
ls0N/fMNz7Vz2DptDo5SWhyV/njDT4XuV2VaXhh4PDAY8I/Ko5M16lU3c762tU0qpUvu3bIwQzql
czBnlk1PZpI9jSrRT4lHj1aYYgfNbh/UPKOWkyQr2ihiU44o68xqZRac/aZo0JZjhgBc8tnYHmD+
yaTR7ivnubA9tTQUWlylhdom5Cn3rYZEObPZolPj82wMcbQwIOFrCWGLe9ChtBKUA8/cRo/pTME5
jXe1iNjjOrGu7IZZFXWjx0wGw7O/nlhUwmCloldO0TYJts63rghKRhLlXYQl5/jre5LN6E8urKTy
R9XqcDb5XI/RI5wm26gudoSxBUmHfjcxxmKgvKtSR7/pFSJn2qu/78Um2n7GP9gQuzq77QR6D/w8
IQAksqFFJC0GPJ69Jy2ssDhO+j0AvNJGTuHY5jaI2uhc1c4SBmRPUU7nzSdFZJEpMtHAQhCbA+/J
MGcO7hQ/167U9ynu8VPEeGURyi9AZt0z1rmcuTnBxnFiR8zzQ0VDlFW6c2rGIRVZCYPzFVrhnNJE
gmRPjkU8Hoy6J/YUS8iyVaF7ws2nb0onf4tTQ+3iRn137EKjpEhv/KnbBpj4l2XrTswpwrM+ae7S
b2rQ5bEF0QMHj9oUduWv2njUeZx5O761Qg8OzBap9x7HTLUSwcCzZxHtV/rZBVJEeAqi/H2cj1wh
MS9jx6No5eEdTnOXZxnZUU/CsEJbc8ob+93BGUn+HiPcyRcHHZirMg+1GF5o1yw5VHxH41qsIKOg
xWBrrVQ+HEp4akon6DfgKR784MHjKl/sidGwKcJ8yaK0N7MIE5DpmLh6vWljSxKpLDMAW6Qsd59B
YDTtNL1aafGjMLRd5mfGmcn2GuazdUS6T1bLgEq+qC8KWKyp8GDMlaIft/5flM3W5x1gfuixUSsg
AoLm0+cdeioGSTRwetHiqN85SLhYmcJhK9IaXrHlkeTdW0QxE3O8gCet7RMTKqyow21XSabLymlX
w8BTXOBThOp9ySOgmG5XuidzPusCCRNLN2muzqjHDKOKNd2xb5x67UNPppSmWd4lSCPFY+1yocw9
cdrOyVEkDbXdsLeBLWPAGFeGUQRrMuOblcuxcN3PNyIOy3tPMUBGk3UTa5w/QpcktrHL6IvgZuhk
+B2pMyhqPrMyzYqNM5CBrKPXnMZIrTStG9ZCOjmfRhFu/+Kp/9wV4cK60rAoxHXdde3P55Gw1QLL
rDSIEnq77NooXZbdLFYcI2fJjGtLKw1LyKMY8ZISz/YXv/1zv2v+7RYNL1tK3aQfOW/GP50Cqs4z
Pc1yzkMFfT+oHpWeHHVF4oIRsNO3ESSwHMPQ2NZrM1DmntRdJH66gLscfu9dekyjYV7x+DirPjEB
y1d/9Qr/ZLdx6XjaKKUlgyfx6bxGeEgZtq577gOsw4OJPgitgJsPb33DS8lTcYvudYk65nVsGYq6
I90iIB/1AjM7EjmQRz7ELe/iegz4/+LqSfe/LNmuEAIYFWWEdGnlfiqMFKFDiWdjcyD3nhpxxmdO
3YOldVcBG3nW5dIPsFV88AJv3AdpdTPRIllUOntLpWHNa6KJDWUZhLmzqDDyn7O8cZ5i8lqdAo9N
UAGljxK4dl66SlwHzSODyxFy8jIvKvXU6u6wdXurRckgSWl1gagRNqB2vg8HL+M8fnArEJajqtpj
NOXpUxLxADpVp53AJeuFMOEalvqmLRo8DfOXMtDdndAoolGqrSZrMm7Hpu0f3IIhtfuY6llxP0Ga
2vcaPVJncKxXxwa1WprFV5Tyh5CZ+yJuQqI2jHm6NyWYaRMQ2HpKeoqVuptA0e3NJmzC5I0uNeTX
B705U8x4R90d061DcAam9Z3BvzgGmhzZxao1BmZUDqXZH2oN8Xit1K5tFONk92K3LnIlcotLzbup
+6JfEevc79q63GW9iBjvGmxUdYSZRAbFUyYgHFYtuIZOtcUT8IAHrYvOA+X9S0MwrRwdPHbY3jaJ
jDFBZmGwHRNmh16R3vmO/r2r1E6guV3VpBboyIYBM+G9E6kkkrVGOUZofWWjcOsZq5IaOVbZeJK+
cRc7cUhTfcJZWxWrzpzKLck7/U4Oqb6d4NJ/iEfKYPgCmfM7lhowzszwAELEcyq6K/3phq306LgV
XhWFWsjtgT9rwjsMtUQWEu0Qnt8Q3rImL6hamxpt6iys7/rBWpP3S9KOWdyLkJOGFRnfAp28cuZv
SwqDfN9bxrWRCAeK1qPFGMofypbVtU3tndaDx7EMaJpEAbCWiaUH2z/Bz4XpkA74lD6XU/RIqWq0
pFpwEJbqPTfte+R13/KpgVHBP8aokME76AH/uxAsTa4ZW/Ad+Vi0+aGCJd0XBEJfQNOx/qQwrKb+
XfXlomMQBv/GeYjTisZMe0Xk4gLkIoI4MTeN7r12ljpAWFwi6SGTpgWr2PSIOvp27xVYQKMmObtW
9Fy50Vc29ecgUqeEUh/41tqvEAH0+KLocE33Cc14UqW/DmTULPuKBCsGu18GIamN7NC7qHR8CrmR
CKblkIpWZGF3tnaQTtXusLEcRoR466p10CZoFSl6Tr1C94vKvCGnLbAJrkYdMe39gFYpEQhnQHEk
zWntszZAIWYFnLAJO/1aYRlYWPPIRKt9dM8a4D5yzXZ2PVgXFxUr9hYj5zpFpn0SNk9OhATxUnTf
es3qLo3FleycvdPqhNflOlE+5oqIS3Pj5JOPey4BqADzCHkByvOI7CbC8DLUfKwqpAOOxNubtn4Y
O7PBwY1fWKf4XHWgkwpDnAbK/WQgB6cHR5gWENPA61xKORbHEptWrlkk3jtBunZbrKckW0iX4w4x
y8Oxm0JykfyXLoXMbYfBq01fdmmU6TWjd0H+2cTkl0DkiQmUBR9/mWnOqYHZs4rKwl5FeQI52TGL
VYXUa91P3iaeou8gRVA1JuAQ+4FM0Wp4wqbvL0pZEuuYL21WkBHeFcQ0tPDBN610JFyU9txGnBx6
8VVLRrF1/WfHt4ByphEpKmixg4xc3sibgFiDjijHBv17YqHhbt4skg44eb8Y8V2qGGSFYYs5GkXG
VBHbp1XiRx/IV5f0zjmpRudoQvULBSIEy7K0CyKq1TRLJT2ULERjcSHdkbxL6953xmjnjewjwkQw
5efvLkR7uLaix3A0PLPSP2Nw6Td4eRapP7ZASOrXyrG/4StFXFUT3ZLOyTThLUyP6aDlD+S/vxJL
7K9dOechxs9miy/NxnxCvCVTBSVmltiL0kFot0HFLmDku6wmkhTip444jNhWCGAE4M0hoF5CFq+m
+CrH8Gc36LLDYc/ypd0RHvOVhhKDE0lMd4hPwsytcAGT7DVs/H4zyuJHTot4D8AavyAA0EHrvkkT
/GA9lEsn1nl2KW1J7UY3qXTtScZpdNDVtSJJ8hy2kDW9EoMEaL9H0STWZiJhfKjfMGgWSB38dBsD
KMCAihOzSsDcN/3Qb+KovGcUivbYJuUcvCX82lCghR1YkN1U3yF9ws1pRsVixM5M6md/++HxYXU4
xlP5SsdYLvMZPjs7ZpP//ceHd7b1ydhIOWksyRSb8MLxIdtvYz2gP0sYeJh9Qwlg4ZhcxHFCOuVs
uK0LJ4QGOf/147+Lm+GZ9qS9/nDdfvwhALFgXyABd+gDZ9sTXzctP77zYcetk7cKItlaVMWLNdLn
pmHsUzAOGtaILDB4P+3aJqe3VPfBWP1o1O3Y6hdMqPcx9RBtZX7/ZA77tOMe7dMCflYzGocss43D
6FhPhDU2m8EwXlursTkSSg51WnCqSQupQ/2ZJNAd+CMSbVN5+bjiLkiTgxosgAb8gzK3Hgac1sKa
NhJP10LX+nCth6V2b8wPOaqwalGxdq4mJ5SvIQ55NOHnnvL80A/lkUpruht1nI0+djXiZvFO5lmx
ZibFtJJOZwe7j2OuLXBZ9c+JQZfTVTZlAepdsowtuNFOTW1Q0HorGLPa+FMuuofzSowPqLurPfyP
uHhymza8OPBlHIV3wSEV0rLVI/FGtCEEgfClZr8k6SxPtYu7tkFrRkDOD23mwDDbnsjF0a8d3jEU
9e5N4UxIVUaCBm3TerFscMmTMJ7SxAxuovpkS/I7KibXaEwx4rfkzQpppmv4zPR4OdSeqXbh47Yq
X7uJ2qi6/kooCe9Tkt/Y6y5T3+JWj5On0PS9k2gcbZ/a5SZMOyobJAbIOX0iKX2/R8drXTS97Tdk
UG6Zm78qhOp7oZH4TnfNOzaWDoRnCm7xVp6qyaxXdmd9LcFw+5E80a1Mdoo9vMNpyz2LNycpm0eR
uelWvutd8tBnTbzRGuyino3ax7efoXFw9sNEu+rNb5bCp0r6MxRLK3J3DZTLoOBEMzAgfuxSYBBe
1nG+AMtjcwSOD35o0wyDadRk/aXlM9dDpyXqpaYnyj3Jyt9fFDUp5nhj5Y3AkStGaiN37zGAL3z8
+JvdGOlymh3x3OP1NnLYqFDSPTuZDt4jlusknwZ6GFvbtpAXd/FbaILoV0TUs48HGmz28mVS7tqJ
MKmaCBuWQ5bvcN2Q2BsKjeCndJ+NLSp9E7wOQTYpgkN8gJSyEyPrPJzZDp75PQpEclQ8TwPrzdUG
mW92iVx2PuSM2FTjKcB7h6x1UUjRP878m4UJyOpHU8riXIKeqfOKFXws70UGKlgfo+6ln8K7MB+S
Azl7kJkw6SwyMrzPPdhSH4Tqyc8qbxXbpbFyrMQ5xnhpRqd57ul3HAIzPaciBZ0DB6yyvlbaG07h
6CKC/sLX3slB2GsP4jWC7XNOQSH5k4HvZwpQ1hJB7dOAIiOEIEUXFEdvY9Xs87LbtxVGe8MvrmaT
gs4g/KXeQvDcTDUsndEadgSfwKemi7i3K96vZsXuXWOH70xEi00fkWYmhyI5Id9rdqYNkAGyjZeQ
E8OnmC9yIjxishc9LA6Tqp9aEmkWWs1GF/b1jobhsEom82D0kX0xOuOacD44ZZlhLFNBWe1QZTOO
1WcYAblLaHmXFp7DNelvWN3Zy5ZCaVfVDGKnWTxnlSfaFaXJ1YPsTDhDEu9rp/+KwufIDtYsI5Na
kWqiIa9sMpfQYC5J6pJonLb2dkBQu4haDTd3SECSHarHzhgJhVP0GKBKnLQZUkAr+RQLk4TdJrzP
+qrdJz6hg2HDAp6jD/FrqIXZZGwrKV8woZcE+6RfStcHCdEC3BjHde3X6i7Q2mOonJvI0bwrzOpT
YBPHpWETvowlZRnLpFniK85YRxtLcWQmpnwXo81YQlKQZdkeHOCZi7JCtdvYrtokHfK5yaBfbLaG
vs7jorpRzdxdYxI7Kat8SQeoyrMdPpMkYHcMF5eMWuGMm/qIsu+OqNzwMe77ncvEaxmVegmdHI+C
HSsKVa2Mt+3QqlXpzrS4wAHiknTpxzZwm2NZuXF9HFlw8d5oOQAx4eMJPZN45y4NlnSQ7gpOljsz
rZ+RbkKzdxHVeBPrPank/mvQsce0t6L0qrdJ3ER91h66DhwuQlJUpzQEXB6/YwYzZCmC8pvOu98K
02DBbsliR3T+HgK9jgm0P9axPxwt8GUdHyWPb4UOQ/evVg5BntP+DjG48ew3QP6s8NiRVIB0lFeY
waep4YTA8VoaqT7up5h1rwqop0Lagizr1hl9qw05OtuJTDQXOv/bMObYlBv5C6F0wdWeIzl8lV9T
u41Q02fYTAYBOLsWX0Lni06G5akXnCITe1hrk3ugSy+2CYr/paPlwwqBRXFIStqgwyjjbcHRmCOe
lx8DUW7UQKJEY2X3MUfcdUGbIJ85RdjTUL/WlbeTc69k9HsSSWprYVmyf0jm5rCJoXpZGmzXISvJ
Ep8tl54IJloP/quD/+A4pNElEfkLTAex85X9AHSo3HCX1tScTXgx0Lgs60Jzr3S4T1GRXWprCp+d
WoJF480b9H62cl4UGBeERDze+zOoRWPW5HVAn5lKZ4ekQTn7I6b0ux+qDOnzSMKF5iHBJ+PwNnLj
fQtDGKE6xDA99cm6Yyki7YV3D31+G0r9BrXddCoi7Zjb0dVMYVXFaSAP8UC8SUnwO36WalFbXnxi
IaRtDp8AeHArEZZm4Zo2mcGNL7ixG1+t4kQn1ivqm2XcTNrO1qbxGLc0Q7IkeKU5nZxa0T77fdSv
rQLjQt9p8cmZiH23nG4dy8qFTqVTP84EiZaWrm3TUg3c277B1MmSNU5GsJf9SbfK8KLlpnWExX6u
PeEeuZbrLgtplBYTxPPOPbhTVNKsjL6nQxTPlT6JBKhjHoyZG1HVIdZELDhmVb3YmDH3ZqR1x7ys
N1UY39ZWEu5EMvabqgyilUqjXaNyiL8lKUNyREw0Ue7BZcgQuGW4v9H/g/gfQovonK7fjv1wF3bT
xXd8Ml46hxP9ONMXsCoLoK17XTdvZdjnK1IZw23RhltJUNyZccJdbNvPXWQeka7RAtP4VqOwQ0WV
4lYgD6MeTz2D0PVAkbGZAuumsIs3Dgzpmk1WbCdC8pYp6IeCPqW/b4s4vFTIgWqLaAkR+JBXrK9d
mzA6TYxsGQB+LQIq7ULR+4jUF5f7bNs20bNoK/OYQfpmMQ5OVvYU5eAO6NFc/JpjMPIje42xS9v5
cRBhuJus3XzxAUhrkQ27AjeNbQrzzCCWQx/9PZsW3Ip2MpsBDh7YlfVeJuYL7HX6lpDgd5NLKAe0
b88ZCF52y2Ij5LQqYZ4dELKt9Tb1t61rpF/8blmbvHYt1TH35w8yDvyTzMiKJbxuZ3Qv1PXuSSDf
WOC0JvGghR821vGPVhk/Kl9gqtXjg2VVxrbPB4LG8hkW4TnMO919kaTeCg45Fu/84LcFbk3lfvNb
ahqf3XqbkPBEYQTnj766ty7ilwH2ySbwsmo/+1RsIEqk6dbxOdb9b3oyPiF5JD2oFdy2xoNspmTH
KWngNFthwFDVJjJsZ9UY00UU/rueoZUHlFyufPqfNzoyp1ZnrNwX1xroyGikN5wodlafz5GVNoQA
Kwe0MwMAk9n1jwhrL6gKRD+Ic6QVIDAdJOAwqIp9SP4gGVn6yS719jGuHnWE9qZWHussk7sUHPkG
Wn61ja3OvvqCAQa4wIS2Tu5ua8vqQEtohNX12LZyytcDLoh7fOL0E2t5IpdDsJPfRnuNrtMSyER/
1DI+ycoM3BVdAjbasD+OAosmoUgIWmlI96Yi9akpu5VdCRAsRlJdwrZ6slXrbXylySUL7+0Yh+ED
jvWTcUpQSZ4x5VW7qYEIUGfdjYYHY6/LYDYjN6TokrG1Ve04W10r7LrD14nT1Sqq2K1VI9Z9G4HL
lOENKbvNuga8QXMtKpfkbehH89DMTmGvqIuNyvu7tqW3pxGHmweOv65H+YAfA7dqmcaLqhuesLYw
2u74ZUKiMU1Y2DPzzWVCtctc7bGXBN4LM/XufbgBaUXETViyPwYgElH1xCQyNxJwLY9I1AuAKyS2
JBmGMFWljBGS2lzGU3KH87u+R5/P+Qjt/ZXo9/eoNZxTrhuPPN2oUA6xUYmvbek4Sxwl0PrZGRwz
GtfkZNSLzguD68iez+NzTOKsg9CelXRF1IZ9pIA7NQ5r8tFw29VkcXpu/23KyGBrfXLGBeXXcij0
ZpOOKPoyUIUbt7CyZcmmFRe2Cek355IoUexGjDBe3c5OhpqmeYjrG4V1uerRdyMSDi/eEByQ+iZL
19S+mxNrJjg6Z1+XSDo06WwMjYaYX5H8Fda4GDygawkH0ZXM42RNxwkxrtVHDDqBB5WROjoU4ret
ZZ7LaAYy2c3DREpuMwThBhNsioWQtlflaBu2B0ytbUdYdS3jleOUSKeN8cZlOrB1fKqmacRxbIfZ
KdNJpRJp6a8aRWkrfa2/6ml3J0d8E33M+hfcR3gV9r4fMm2eR2o4GsxDmvF7DKt7Dtp4g8Mb6Dko
287pyl1h+tjR7H5RNq3FLCLAwYj+YYEggMCWmtGf8JtNqA/bsGIYOIpJo8Ip43XLkg//A+SqV3Tj
ogntx9gazUNihOhp+ulW6AQCY36yABcmFoSMlR132R1hSF4eeMdaPNadsi5IbvGZ2u0BzXG0rBgZ
Og1zirCnPdaeQwP5Qstjsmy0hLwHixrIN8pbwy1rDC3Y33smviJFD0/kmQHckETKIdbaRWQ3/qZO
MS6WnCdPbYFnlSA3epKNc2cOYJSK5KbHHrA2dS1a+zFBQQ0nqZu0y57RDmHyE8q4yxtrUZFGs8pT
crdyIxq3TNhcr7SODTxepBvTYkgZExCGhsDW3HjQ8WEVkdTtVacgRW+ZxLcaJ5oViWkEOZHUpaUj
/bHmSZunrjDt3tk58XWLucFbGojZ3B/uUCMb1jJvxxRpCdPrEb1R9PtUbDZq/Mtc8LvZ4P2fTpBP
X/79z5wef/CKbP9fDSX/H/pFZmnl/xl5vgha8Po/+0Tmn//dJuIav0Hu0kkHUIyAbTRP/3SJOM5v
xIggsXGkg0D84zv/MIkYzm+mYYIfx0SCflXO2qV/mESM2VpiMyRFjyL5mzD/OyYRarA/jofppUGn
YTosdMwo6IPl/P2fxsO5jFuCmhJzF5rNO03gq2inS6HaDcDT7ACp6znHXi1T69vAKGyR02NTCKmw
3qINHvK8pjdFReMM2joLwTGL6ZUd4rZLu3RLOxgOChAI6g3iiIeiqkiSs54Zuoy0c4rxiC2Y7JuU
s7qRfnc7C5ZKJ/yNqaXq5Ou3BRXTFRJHcU0+Zom6lxMySqu+MeWj5YpoMzFx4tU1C0Qx1jkodSKY
jGYhq9Jcy0A+w/3sl+77oCKaaDjg17nP0LYVNT2RzF2lVchIMYdPFk5LLcT5ElV1ezB52ipT89fZ
oJNSEo8vVScZ3xUlW37e7Fp0H4DgMc5Dut/mWXKBisrGUHvtkrzUq4SLUxmULONQxHB5Wm2daNVT
Bp2y5uS3H7rE33RGcvIyUobIGyZjbPrqhln2hET2GJidtkOFUa7yvjU2rjfke5A7aWgjkSxRR6RN
Qc705EPasb84aXQsBj9dy6ovVjGUVbpn3v9i70x2HMeyLfsrhZozwHvZD2oiieplJuubCWGds+95
2X19LXrmw4sIoCJR8zdIRyIi3CWXUeS5++y9Nv6yfApv5XzvXflRTdter+ERZS5R3YCz/8hzwy36
T3uainVWE+kcpukrN7P3sWjcfQc/8zyMkEC0qD1aU40UBZ2QzLAWnixl2ls1xQ/x8G7AcjzSpZqU
LPF4mFpIZX6/VLpgkhXHvtIpJuuib+C/z1EXGVvLK+ejY5U8sZoEc0+QbRvLjt6S2rmboM8j/sDZ
ZLSHJRUqNkYdTZSeVCQaF3NtVK4GCWmDX96EiJPdVNjiHKUapmpE6N4wg60RT3y8keOx3zNpfsBr
NU7Rl63l8cF2wfzRbeXzraNeF6jQXtTjbmpwpWEi9B6NcfgatUuee/EHKXrySejoaoz31TCSFtRy
uW/kqmzTD9vtuCeLGHu7dx1a/iEq+ybBj+tbfGbVHXM52JtSf82S2pc2NiUrx1TtRhzebC2lBWxG
jn3AtRr4aa1Daun0FzMeX82c0LlTImYFae75iKa00rUfdGG1t1N7H+SNQTK68jioMSWHetduMoer
xSM+Y1GI5gNdYsvmvbMYqCj/VYe5Mn+1PV1zSqU79MmnbsDJVObG/WAR+XX2iTf0a9JNLAjOPKW8
fdBpO63v3uvpNnLYFKQaByyDPAhCSdWdE2cG720Ul9ljtkiU8d6kNdQZEHiakR1G21jwLzbFL/Ni
bbAp1s39MiHkRDJ+JbwKs6vxRb1ds14w+vxt7T3xpwfOHPi2KZW0woMF25pHZkSHCSOc1N6rJHh2
R5Y341Kq6JQOpUBHy+W2Ey7RGrcgpcbVYkTM4VntfEb0slTAW6opYq+WbFIYrys6TGbq5VmjVFdT
MucBuS+V+W3HxszKed0nERAv9pAcuaFpqLz/6l3OlaHgm5KOBTXh4T5rvG4t1MVzuJBtjZ4n4sSP
vUnF+Wtd9sHJjGc4g6K6Yoq8Rjmd74PFnDKik7PvGVYiF/TMLkvahZVZtAYOjtAo/awNrrU1wECE
yr6dazS8mqMYH8c20/VoPaDArfHmuWxTUHyZITtQ4wURlU2QZ/lN3zS3vEfz2aXghW15c9FMalVs
K6z3JB92mENYX0amu6moluQ1O35o5cXrNPtYemt+yO1mWGj+DkFmi+Z77drPlAvmfQpUAZWxpkXh
nq6zo0dDFbrG6PlgDLxNDbZ8w48SelNd3nJ4+SB5QnJrksA4JsIk+Zy9glaFmVVCe4oZmyaV6hhH
sUsXE5vHep6OXhSW26CM4RC1xXc7lNo9XYTxNg6SF1DFiZ+l1fDeT8HBrUv1RJGIe9Cs26GZw43e
89uIMD8XA/ba3tI5E+UkjyntckE3LnUcBWidtc2GK+am7tfdDs7ysE5Sl1kRLu5o1o+0oNpEV4BZ
lNPWsmV1ToLxrU3gHaw8Db6vZYYUv7J9XDWexPhhwivQFPiegb16WA27KqcigPaTHZvHzmCtCnfo
aMtXPEa0eTRYZzB7HtIe1HFq4k8tux9jDKhEhAxPfLI5hWVfnkYte7H0GoU/iOgzqmg+76wEML7n
Z1H0rAsiRJYcTd+k0gckfVnSNyih/9cZTAFgGzAxbkjxIOQ4SexnXX87pVN/tHNFNwL0F7z3FC4D
DoPgc0YogC4HwdVSZyG6h7Sqfmj+xX1ScfLNPfO7rFIAWyUIAhpfxCbVq6eqdkmRg3dlodX0HImk
fUzBApJIGwR6WP9s6Y2xb+P2Rodn48clVo+s7+fbjKUXnJb8PYh6JB834mtpBt+QauvFqSGAwXOj
V1LroVm2+64DRy0c+7UUY79xWd1tYfaNG4k7ueGzfZwn5e3sDE0Nws8j+8fp1JHu4PBz22G42cg6
Qpu08xuJ+fDsdeQn6E3wR9VjE6j4WiUyvtBTKE+5RQ11xBN40zZ0UXu2hI9XbNOx7e40GP8XyhdW
VdR/B4bsrwaHIhLkg0eV21PIrkd0L44cecRkxrmeW1Ki2Lsi9nHYxgxYesuWPfweMy3YuDkbKMXp
5YQnUD/W9WsRAkEpBjgl+QjnJJ26Q/dhmgqa/3J/YCpCui3b26DQ6sPIV8WPEDmQrqgRHYq3YqRa
oSJiA8YbC6emabDh4MeP07S1kyjcWtHSzAyqRK9bzx+GkiLtDKmy0qJ301PVnvjMTR4Dc3UmfEMJ
bYr7abbLa5e6AOU191BNhn4T0CHZ2pVzId8DEAeBEJ0zvEkNnt36lIJ7dO+Cecz2XeN9BcoGbuzR
lz2PMLhKNX71euqc+rrAbIZYQ4WZtzEyxRtu7Vs3LDx45PqOIWSpq84PqfDUrR6Mp6wZolWHJ3Dd
Re1rmVkGJzTxmdDmSQ2A2qVeCLnTHE8ptEnRjtiT1cwzcZUryQbWRTrD6LJPFnQupPQJxljcUMeV
BQsjkPQHW80C/saccaIu1S+oq+Mpof9vq4bsTTV1eckn2y/71tg3hb2T+dIFOFd37EJ+jDBrAAOL
ZEOxV7oxJcKulZzSBIc6i6LdlCL/5sauCqjJIPBD9SYOizDzPkWnFdSwZ4osr5WfxdLBCt7zAXxb
eTO0tnMTjeU5FXgtnBnCVaUQPcXeNIG6Y/r4sSfmnBIePDWr7dErdbYBjjYcWqd5G8HKZLbmSS48
3bhJSIveTMG3Wan2FNRYvKgaPLcWLlSA9is7TK/K0t7yOGFZEEiM25Y8NCFNeRVZ5Z5LMyx9CI6E
GrHOXGXi1ByL4w+x7LQrAFqTtzLae9PuA78ZauM4xHnFg7h4EJxGsW2A1MginfUWrp3AQ5TKE9xd
U87yxZVfdgubqEm/QWPw5/bhN7sBbTWYvNGuL4t90GuYeRafESIgDxCfJ46NU3n8KDED3sRSnI2Q
hayeBHtvipGMYOINW7CbbGEjEneF11lAoFlauOx7OreiKHBhY7AzP0wTcejYwdNWJqUfVvHZnOt6
o2a8WXYvkd+ghMGphhATwO4m6EgRD6uLFmgeTbCohoIH3Uwl6cYNsgdAT/WFSvtDb4i7ppN4Rx3z
nIbN0YPHiYNiA64Z7sNkfsVGxC58guidVvlnW7EUMor5RQX6UqZm3M6GxUZQ9jDoqke9It5Ej8SC
jnQQT+Ux7inB1fLwKSw0FgeOKdbMd+uohwyZW5SeJYb1XscubgeDhITGSYxHMWVCZT/+WBBjA0HL
QK2Doq3JHIHT9i4Vez5fMbGbenC16Hq2c/A8hKtfo7Z8Szzs3CKm4mpcYhiKMEiKpLVG3h/4vnkN
t3fBj8HzMdQO10Sqx1rPOUfFlIUX+fRG2MNZYf/Qd+DWITCRMQij1gT7SF1bVY2LM63GZEbZ0dR5
T6qvt1LvsKSEwRGvc7JSQf5cNXG7C/qqZS2r9RsTBpBLQGytI2Sd5+zYiow1RMTUwsbIdzkIHB2S
Luuctd3JsMMjpc1wkDQgQ4NIOaLSA4gFRD+U0mHbU4z5RRQmeYLWVucqaw/2ANXFblj0RK69ceZV
InuN7t8v065pidXvOKZZGFnUozsHxZ67XLUJB+0ORhJVi+0rUTabkr6ddKTLhqLsL3o/7vs2zu5E
lOK9C8RtFFvfdJiQYS51v5IEOiaDiJ838nnEptVu3KmHGY+GzUqUK1yoLgfo/NC1hAYTexmV4eiy
fyWbE9bmZcZRj0QlbvJQy1dp0tLSYEzJtm083EsuBr8UsdynuvUXLlUX2l90Q9om8YvZ3s1wGEHv
kE71RkVCzwT2WRhpv7JNBva4B/FvLk30Az6PmrWwVdzmdXvP3Ekttjvt+hkPcyLpAZJa90vkTQf5
jhlYr5Piorv5Higtt982JuHEE7kvzU+2tRDA5vCT1b3yW9VwPdiQ90NmLzXsJJnTgzO2p6kaHHLK
6BG5QbC5xNsyx5pfJUsRLSBqrJvuqhyZbfKJn+3EC7gjkdWUW7snInpq8ZbVi/EGoqO7lsOYbXVP
w643BaS9Og5web3NlnKM2U6hvGiIseZs3+ZGimUCRHlbTdS2hICzGmQ53NQKRo507rp09IMy1zam
XXwkUX9KIDdUVW4fKFqY10pWF4qGOQduDIscDWzs+jENk9vWIcYeVQ5uqDTh57onokEySJ9f4ykp
z11Km1IMsw6nMLSBDYMf53fOVyUXi+2N87WZg3w7JzFkcy9IfIm71R3VdjTb0Rf1dH4dr4SOOEoH
9XzUrfpsQ0E5FdmX6UkO/wB92pHZMi9jey2qfldjNFtvqBHC3NG6NHzQptnWPSZTa2kbgR+3rRMT
19BES1eb1RsMprAXihZl2XqDtAUdwCzzfdtjo42AcazCjoWGMIfnDCIxhNOQEaXvDgCWBEwn76mf
EJFDjocbrHDRCkJ6sqly/DZNMe4rdDQsF/it+OudjVGPdzE8HEKR0yufSHWmIYBeGE3e44GFG5jN
DxEWTmUTxy0rVFkaVpjGlgJWrgRJ74kfRTk8I5JK1lh8N/U0brS61ED8oGylWhmsbSiwG4d7dp2O
+tEhzF0Bv4MfxxFK5G9EbrsbVeyJmbzqWPJuqUC+jJWsdq43sJmdFCc8XDtjDy5Xc22MKlr4AUoG
NzY38ILs4nFKocKtIzd9MSu78QsimJuc52EzlRGePPHmwiiEIP045dqxm8HlDb2FJDSzInSZp8bC
YGcpzGuMEfmwDHNTZ8Rnp0QEIFvCl402Q6/kWIuU1G4mh+KckmxNhnhQQbDmwSNxt0TUotv1cM6S
wVuhE3CO0tkiUYj8P9rx4z+zhqT+j+Lx/fBRfP+1MHP5Df9Sjw39DwoJdM8DfoEpUTgEMYeftvs/
/xuJmHgrl4pt4KwiT0gs5d/qsSb+0C0OcBQHGPxr11j+3b/lY03+4dKhScema/PwRX7+/6rMFLq9
ZJ//OyrqIht73JTRjklructb+at+bHWh4QmT+FXagOuVfCPZut043mfXWBR7xXPB/Xy213q6kDKH
3wPCxfOCBxA058TqykNL7GNVly+IPGhBOpiExo62Yx9ClY5M1EO3uUYKOSkMCQeAe+ALq+QZLRsx
Nk7eWm3y+ybfu8vOMWXEWw81VQhZ0LU3EjuoF1H+o/VfVj1rHPvUd2oX9a5w0dTawJNnnslbBma6
qjEBC5GQUqsY+PnKRDI4Vnp/tiTYgMggMtERyAsLfGHmiDjM8LCJYBJyTMeWAmFjaKPH0cEgj8AL
rrstEam7B6pmHgTOAzbej5B9Oba77Y8unzQNeIsyAp/TytcgKohMYwj5E40B70lL3eY8r/UGRIAT
Mj3r1DaazX0URTCn+96fPe2zdfoHM9DEqs09D5phd6hr6w5BkdGP1VY2leGNEcPrHOMBg32IBDwt
AwdZv4hjKdqVTnQhzLu7dEqW092Pu3jEbDMUK+hwfob8S+Uy5/08rgF+tvFDH2PeXYgVAZg9kVOy
3khOth6pmoBGSrKVjC4F2+4NDnt0vp3JQnZVjIskh10k8t5Q8VgbCqRe4oPQDNJ30zRREwnt+N6M
xQ6mG6HTEbUyUgmSGzoNxoMULUldrTT/GBYtkToatNXp5OQFuEIX5ykMLLxpMPWr2j7Q3nYoOsjp
KH0TOnC+6XiyriaraQ5aQcN0+DlAw6LXOoFazmUIhpQkT55ug9yeLlgikGh1PH82C2zdbHZD46YP
ShHnn/Y0VBBPjcfnLGJZZ2COEclD5tboRemqmtlNNITnE6D614CqvqBhkFOj4W4XDZhlMulphwiE
ZQjcPGxCp1kPNmrkyneWS4TeepGUu7bMXijtpounhv8oLxjf7hqlcVgqjOxczAokLYO77yrMNMJK
TxbHoF1feIgjZKhikONxT4kUQe9XrIcz9EQD/tAPSfJ5nanXIOdco1eiB84HizfJHBCvWEocuhL2
9Htv6TFFE65XqAwG4x+zkyV+CUXbx9xn32Ydv1Kz9QoaYQM9YEb1x8/vmPEi92EbdG9pgW0dIyMF
RcsXDRSbQH9y55y62TTEswTxau71rT4Ee8DtuAq8iPmGTkxUWt/MOKIN+nCXJjCaeCTtBGIN48N0
U9cOhiqntQ99lPpW9uHZfhf1N0rvC2IdPNewxdlVHK9nryiObWNssxBKX6610yrHHGBXKLm1NJAM
I06u5jgfabt9J4DHBl1Rgdp62knLtQOb9/FWeDmVj7r7U0t6t/NYnhyevhwS2o3dV/kB58RD3f8Q
d/2FYCV9h5cge2a+jlH73ONLWnU20M6GUzAC7KZrOpCWpEVwB5wl9y4s/69WRCKl193oQBnpQWEY
fRC9RdtS+TRqyTsbsH2H73sqZMXJy9uQfH0IurfKSGZO5Rh/JaRzYwR3JCP7UqhVZ2UUyJboHor7
nNnGeJE9XAxlXkIxHxaoY5LgCCTG1ppXQmSvSZOV/JDzJ1ziO0FBkGuQPWlMcF2O812Xg3YuCXcN
oUa15igYd3Wa1Qk8UH7jnLqAkH/swdM2gebG0SQOcsEsyug6eMO50Ec8hUH/QgWnZKFml3vP8RJo
+e5ZzwhECewWzcsQESSrzI8hbtVZl6bCRdfVtF+l466IGTSxfeXHPHXkc5RwxYQZPJDmXQvdakWS
ZJtycyQsDaO67OoLyPtDg/zGkuSe5DTk+lVSQ9owEETYLVUUz4ia7SGNDd5XlnAzjKhhWo+u/lRE
N7BIuHylnhzexdgJ1DiD4VQ7BrW269nmguMP8KKMn5yvv9oa3mwzlDtnpOGOFvQYhYRym3jxw9uB
PxuCgzJQZWsWnb9sblyJOSjL60MlOavFurncCB8wK4htEA53HbnOix1NXyalMQEG6i3eu4eJvvV1
jmXLl446JPTa4oK44nW9bxW0+CF/ru32e9Kd8eqERn3B2k9RQzuEPqi/4mSZ7Hnog3qB9EFl68DF
m7XdjNmVP7YrOSQQE+Dw4Vn9VtWlb1bcDisD7wSp+L1uMdsP4ILzKMAu5rkdxhvrJRjkuI9UDmcX
LxJouhsnqIY1qCx65WwIpvyHIP055u0To2kPSUL8GiD7sSx1RdmKvIlLB3nNoTzaGnBP5NY9xrW3
0eUWO1v9TjMUhAO7P0zmzAowak6ODt42CceXXBJyKcyGW5VIN2SW9mLGAGy2KYz05kWVBK/GoNBP
s5WOa+EcrbzQ/Bh7dKsVPyoaoRQIQESZ5dwNafxglhZZy/GuUsifle5B44tuMy1BFfSKV5J5GvfN
rtgQeMVIXfTzxlENlQLZoXTphZV2iVlnvp/7G1Gx4yO5p1NJQqBsaY21thm4pJUzxdCbi0RsqRIa
V0NUHRtBrV1enOf4NiyNh6RlNq+rG2pFAbLX9HRmD2jTHM7Zl+IFfp3i6Seusp1rZrfADa4BLaNc
nzp2ybDdDhKMQZh+4pp5lCNyasduDP4J392u/WZaA83YNBSBsGpDH2vuiFWxBKOfMVQqWo/NeM2t
4SvOtLcgBPtuaR6oWwGGN+thI0FjPnikRBAgeIKB7fapG6aHIOYmSucZr+SQ7WWEWglrPhNZNFd6
6/7ETFmwZl9T6wm+37LGnnDXy/oQjqRYsyYljcdVrofKotxglaQBeEDXeIUUfQ1aVOwySC4lwjaN
2YBtyy3lqc62nOG9Fp1aq8Zd91F+n84EMGsA3RaTBqqndo3q6b6qFpd2SStLkauvetnwaDPepZby
YI5aySdGhs+hPzhG9T0w1a3IzVw8l8kry+Z8Y0HXNuryiwk3IGSdzZIDpo7vEmCSF5qZT14Q4y9h
BskBzcLDTvNa8ojF+G6ygDVEBh1L+QfvglRpUzwlGCuE9ZjV3CqRJOAZIq1PKmQBrBt7pvpPb0Jq
aI2Tl5Zvjlnsm6qg4I6CJhlbzzgXXrCV0wxDfEdiXdi0y4LLmRRHxiH50dz5zAjVHGgl6VbKwT2d
xrQCmQOWrSy3NmVZ+53Q4mvmIOQVcXdvzmS5VAADgW2ZHr+lwBCOhaYf9TSp/Bb+DCve+H5wEX7S
Qn8j9gBGX+ZPYqJj01alPI1GdxTFvMVO+zMY42WYHjTNV06b3UwNcxibKBy+ZHHXRT28wkh/Kplm
bdnfS5KCa5bGDLHUL4neyXd1TgCG4ElheymatuTlM0idvSGbDVnhD3xxDgHRlMm+6ubt4KDxdKa3
6YbqSC692PZO9kuLvAyclkfb1swTL6jddY6UGANjJ3aAx62FVta5wLPI9aOwYidxsUrsvEoxF6mZ
aUi7tRo+o0jyui1oSaSNnQeJouWIsp8rTvFmWyTrYIzjWzvmwFOUoG2UKSFQO1l/NCYcKbqZ0kwJ
dHRb1immmdlq1uOAFF0YlCy2wa+krQ6lYWM0dPTnOJ2Cu7GoDtx1AjPqXooahGoSUJrlYGIxJdqx
QP7Cq0t7gwIzsBkdWR2qQDsFAx2YhuJir7WuPfdj+dZAviybmXLBQn0n85uG8DBl700u7oMIgz2S
E/kZIgQK46LoKRV2WYmHULq2ujKdlUIaw5QTY6WOLkLmFJNwK8cvYXvbHubymlejp5MG3ptKEqJj
783042REjOyelZNqaD0wCuJ+glWn0STMjoY4YckONqX0YspdKwkCAHtbrJd+Uw/UFBm/hO4m926h
Zft4WtpSAvOn9Qp5CLiSr3paf83lGB4qkys6SiMQ7D0ZTN5Zt6FuZKfVhnkghwZ7NaA2tstwNWqt
lb/YaC5+2ubdDov/RhuVB5PryIkGdy+K1iaPDHADBmsnjTgGFhpYI4Ye3Bva+EY5ORvHktbAbC6q
c8xwIGBas5pciS4isIR/zxMV3bnXfvBivzWdLyJh8Wqo2HWHivCuvpgFPZhguElrbgwWlssG4wLk
h7iUD3YjPjE1YxOBELcPp/HF40bm6HdOuBi0yZyvDVc+Q5D1VeDZR84IoijGR0BjwPaSnQPLcE3D
HUmjPN82S7FMp1zyCxTp8rA6c2rF1ktNZEhza4IKZlBx3SY8y6Awpuuo2EyJAKLC4OVXg9luDWOB
4Xnodzy4oWvc5ikraM0BpU8OF4Tk2Nz3CrOCtXDsu3eeNPKklkEiID53NujdTGJjUxVI60E3nkDT
rppKv/ZuUvhJVA57O8zvjGBepsnYJvJZvvBm5VIxQntHOlhEXviBZXfBZFz6wd1PY3AeuRxXTqBw
9iSNP1rFxbPH6V6vOccU5OaE7d0+0C9JneyYYDoa2E8TLxllhw8NfK/ZZTfkwOKVVRmgkTBQu8U0
rrl4/NliqRE7tFB11U1AHxcBiIjtWXkvKo4hDV2YbS3DraeYeajV9nMuAgxcnHWt9UhOaKMXwQWk
2W2T1NhWOONOc/o09KTXS8naxM1/BelA3ZJ9D9931Wb4u4wEZ0qPYR6D57LmBgOUY6Y28/5EpV7A
14yFbTSyj1Uw7jAJzDzxcMNLLBp2QE0sGQpCb5gAcppw8EjxtOaobcB4KXopr9Q4n6DrGRTUzh+D
7H9GG6SS23VQi1T77anW2Un2I4tP4TozndBey6xb9o+WBLwhUCTd+oOF+4Mxu6sBOOJuoBxs1cn6
tk2jhtynM66pWJYI/isz6HpfuAQJDR4sWY8eTjnEu0qJ/GrOLS6j/FAZpbrklkn8eQy3pfFhx+Gt
KwIevAK6l0ZZcl9m7yljGaorzdvcHgjIcF8hw5DBzt6RBXhtUtAcnvn127v5P+bWUhXdglYP4/Iv
ZlW5eFL/3+7Wh/inaT7+1/mnLH7+7HH9/dv+i4Wu/wFIWxqLBohj1Vv8r//SKRdMOmEQkFI6Xhwb
hC98nf9ioQNK+rcuaf8Bik9HskSiWARPbKp/Y53/E/v8N6zwv0VJnLEer2dgu3VsxEc2OH8VJevA
An2Nv0q2Xv7Qlzx0jbF4tIMpXRICG5gMwDmCGRNdoB1SCrLG7tNBStkA1NN3pnMPbiE/7v/0sV3/
9fJ/Jo8vH+ufpNLf70ryMfB/HGkvtt6/vitLiBbnz7AssPKDwSFVxhFlDlrHvjRWa37rAMJyFBu2
ULA/RAkab/G1kRl4dQKoE//8fuTfObkWb8XiCCINYn78729kI+GSqpzJ0CiNKBFIlGvIoL4OCQ9S
c7PFVKutaZY+yMhZqM7ciDRJV5DBWjdMxgtO4HtTDSwcrJrau7pljWAWv1Jvvu3BOzyxjv9Pb/jv
IC0AnKZhwhYXjoXm6C0gqT95lQOhR4Y7m/tUX6JKtnWJM1X7LCkIBGbhpXYgOSbZ+EGuDTtETpuM
6kbEMKVvu2b2tlTKHb1+pkIO897vUGZcYaIvLDowHe36zx/v37lRy5tlGe1iHOE2z6f81zfblVrZ
OIHcuxgn1wlWnDT1OKOEqyPWsGwdxmGwGcfXf35Rsfypf77yf78qzO7fDnFgq3+7xvBZ8PW0xN5V
8ONCWuzqOqDGI0dpjnRs2yjAHxVuGh9YTrGHbEpYc5vombf5D2/E+PvVDm6aH5InddYMLkDRv/2w
5smQGl0+e+xoDo+weTgUXoi7sk8PFpP5TrbWtShsjTA3v/SmheMPnGCRgGtvQ73ftVF1wx/sY9oU
u9iCghXpqGSOB/Rm1GwMkgSC2BPSsWDvdJHamxaSzioL88VdU1Dt2tk3eHjKm5wRrfGKg4arid41
2ojUQFBu1rT7FNZn207us6cZz60Qz2XvDDuSV/MNZ8fcU7SFUsyw9XKXqpn8iH8lPqPTffdSNOe4
yldt1QP+ZuJj8Wynu2Fw3wMLKj2NnzeD2aijguK+a1333SU5uyOJg10D57COsCV4LYa2rx4z4K7p
wgO9gRH5KA2knX6C26Sfw3gqfV21kI8k++JSl7vJYXqyDJNCx5jm2Ty23LMBbhPART/elYYbHTXZ
fafOFyzc4d4mBbcV0r7y0r+Spr41RHWvxcSAq1L1h5E1S4zcMYTDfZCWjCjL5MSuFkHFkK8dC9a9
IYZlu0l7UB5ErV9y970ozrt5mAa3WaD4paO6jSM5oOtqJhCMorSnMtG8Til0ikmyy84nFjnComY7
oMyLBTbA1C7ejAnhRJum520fpvOdShu/MlSzRpe2j5Ll+kZiMUcHqcS5Ehxjs2G87amMZ47DxFDz
xf4PKFzB2/371wjAFd8hh4eHY9je763Xn+40ZmCzkuiynZhwUmqLdDak6iSDnEpUmtXWedZdayLk
u1AU9JNSxt3Jb63hRhpYFUliAk0sabxT0vT3TINQbqMaM55bPQTWfBlCgNNzU6/rIvluM3PeubZ2
CnN8XP0HBxbie0kdcAimCikxNiqL1XFERCCZhuR54rZ+DOYWQlDZPyTV/MuhHHtAkWV8XqhDzylz
8F4qPnMeOIEfV8Mra5E5a1rGqoKLX0d4RrXHPIMrBUaU1443RcFWJhqjW2bLyqlwBepgALR8KcdL
6zUbxZ8LtPuQYZkt/mDZpPFwW+iWucK8+yV1kEZeMYuVXWH1IRgXk1Qgn5Y9BaX2ldv6Ax7xLq7f
4+aRKAkgfaZkNS4+RVBUojvppOhWQ2bu7Jo21ASQwC575I1Yq2ogxlekT1ZbAfLK6dqbdfsh1+SF
ry8K30DSIh9J37EDyx3vuzQZ3F0L2dEw7ROmzQQzQXm2Jg73egjhYpg/qI97cJcKOheVWbMvlF4F
6wAjN7UonIV6TvWjKPcyHV4jvX+qa71as92BdilqoqfUDc5T5Tdgz32HVGWOXT3u7OTsOkCkYopB
Hc5Rhb6dulLfcwo+iubSNBRyBpN4nVMdANh8AJzS+m7KY2uMo30CE2LADeljQWy3bmV+ohZvGkkb
URe9xUs5ZcrpwpipwQyc+aajOXNdcEBteuAQcrAP0mpRzZLHus7ee4d7l1dOr6kIaIB0il8BABwu
TdAM3Fg4E+nVsabHmtRS4pc0jMv0wUmAP4k4/E7AAXact2PYSgxPmKTiGrpx3YcYQNDPdqr/iAZu
ARPh7s1kYtAx0TNXc4iME7rPeFKLlDRMTOHBNhGUilZ1sgFlgQoJaHpVTtweppCWOO2nnfUHI4L6
QWYZgWnZi+nPloEPsvMqwO2m2jVtva0jGBGBXT8xwh3BJr4tmjemRV6ANXnkY2J2dV4c95HqYrhL
7qc1KS4pZ6kbdox41RQg6iCKaAj5vX5odJeFkqEfR4uZC/EGfvirMSB0jhDQOfRx3QwWeX1PB5XF
qq1cZQrm1i1xyxLoIp5Peqo4WdIeeQhUQTmpDSC/MbUty83vtsfhXdfR1dJAAeQciHKE0h2HYeu1
BRjS1KaNS7+pz244sl+l/VapBql5ov83mGsuDA52OtHRc+ZdIqP8hRKhn1Hio6C9TUpAPRj+tZ1M
p+fSDoaNEtw5cjXgH+23nUxeojIvVlYMajUaxg8BxyMmPrA1M4ZcYsDso2pUjWl8IOlNJZhxBuwo
d55w97GVFX4j4vd5+l4m7L3dMsEgJpMInsWhbVPgTjwavZ79+vww2kRsbPqFDDOLT7B2MO6kw1va
DfKAkYsK3xnwhoFmc27Jnp4zJ/6VcELfzZYD38h2duR3bg2erZfR4P2nbvCcWT3fPNfzOwf6azpw
l4stkk1kjJxeAx3nBHAbYSKnDnngghpou9F9PdKrXTPW6AylwBW4KFrjDIYA2uTKGtyTlpJApm7X
9cWsXvRQm3eZYVATKaIbMzHuBPF5FDtN7ZApnfWg6GvGDz84/BMt75iPC0k204RUgH3G2OCQfEvQ
L3KriN9tnfipDNlO2PCm7JC5eEo/sZuTKk17YGmQnUNgHhqc4zA2+aETvhG4WbezbkTHDDBGBqvn
Nub5O760WUlW1Ukg8MHwIiaTMac7/P2GFlchehG9abjaEeO5RVtUiRqXrOAD88r83iyxUQYOd8cU
z1eYS+essbXRgtm7Gh1CVY4S1f9f9s5kSW4k686v0qY9aAAco5l+LWKOyIyck5nkBpbMJDEPjsHh
wOtopYWeol9MH1jVXRxKRZUWsn+hbjOasUhmBCIA9+v3nvMdNuiVb9tvwcApHAHVps2RA5CO5Oxx
9F0zhGBlDjE6xFqskWOxKfAMtBN5eObaTslHLYIvHtvAzktPboUVykm+CO6lgmi2rW8LgOoyaIBW
FVeILzetjG0cLohgvQLmTr3X0bAX43DpWBOu3mijFr9fLB8Had248InWjfvimST7FBqhAWk1ekWF
C+rGVu89q/80te5z05UHVbePJdKyU+yQ+zDMHwlCLJjtSa+482sGwLR1Bjjzrn0TexJhE+UckdRw
l9S0FBI04gnXvoky0EGpJ/gL9A5Fl2zaKXwsHBugfzyH+1K+atMmidgdBaJMfEegTVeMdQ5l23wS
kfwM0wLXLWtyiWwE+iu4ruKyMMESkia/C1pYcwKYIAPLtWONSBQg7zTsspupCYH2TFRl8bBIT7on
W9km958scHX7Z9UwSXADyddYYVRTV0Xj9hsLI9TWx2W4CiRjOEUExb4rGxjnpjGv4YOswU/in5/n
FdbuZOUN1TGf5ud2pqkUYoJZkVRxTyBXv7UhbGtbPFcN8ApcgWglGEpv6SlsqzxstnIAN0tMxoAY
GzaPXU4PtYILUdd+gwm8fgzTFM1nSqssNsHh4QrRcqi2BBWLvcG4Fh/CRYOImuu7L8Pizug92ozt
td8knyakjau8qWAohu7eqbCpeKN1hzI006A4WamBPPiwKzN7M0zAScRig2z95tYsygb2SXDh2ZNz
nnwPeSosrV1ZUivEUA8gH+ICH53yOSfR5KJkNsntCDMTScmKPNWKuaD6AKrH27fiJm70eBXnmDYR
DjP8RgKHwQk82XONZpI0eZgiCnVQSn9z1+M+V5jtWgyVZa1v5TgA7oiI4Kq8rWeioqi0HNc6WhWN
givU4Ir3yMW+ZKe/TTv1Jc3gQJfBLHdwvcK4Yy0anZwHGDDF4IH/YqE6G8AJRNmslZcF+0n7tLJL
+1m1THXRKKiN0v3JtSZ0zkl8is3p7I/mkpMd4Y83yl016zX3/hlJ0ZfKTI1N77QI1llChyon6JKx
dzf6N6ED+3K4xhxKrzrJv0hwfhsVDPuJKbFftW/OQI3QNgFVXjy+eKODyzZePLugj9rsS2uCRnRJ
MnMtHE59KDhezOBLYlbaeMGjCvOeVXc8yf6t6pNDoLjV7SRwdgFvsrRx+KHBDipYXc5zz7btJrI8
x425c7CuXcU63qN5w2MZzslRWPJ9hV/CtikcnB3aoHnd9gOOOz/cDThtZYmHbzpnlrQutSSaCn8/
QS/za1Vq+HzexeDPNlQ4u2OMPzqgC6jOSxJsitYImIDl56THH+mAyiJVldw7e1oGwkV3yJkt11Pr
4/ycH1SLaXPqRHPHO+9XtWQZMZo37St176ADQUiCBSCc5wt3QofaTn568gwMRpSMTGFjo3mYx/7q
YQ6Kgz/7zl06G0ztq/y16PKT0Vl0p3qZM7AzLhwbsxy6fE4gGepgD76PTyHGECVlvO4a9RYVR72x
KWlmoLcZQ9M9EowUj5B1HwFcx8erpNueapyffmjCVBmT6WTINERrDPksoWuCeKIFHt06jTx57tgc
3e5z3wh1MqdBnbgDXwtr3BVzHG8G8FYQ8vklMsynoEbz05ntQzkScYvmauf3zbDhslmEaSWeCAkD
sOBoZnSeNZ7a5RdZdOEmzFtOEBap7+0gT5bpRmu9zDZDQYe5SzHXuW55UmGTrOzBTrZff1vIksi9
dLioKwIR4slliBfFM7BdGLuJwmFh+/O+LxbDg16ymzlvFOb8EnGzrQjp0gfpZhZ7QeRcdKECJcTv
yjGQlLnojDGosFdaLhx5ZrlGKb84gUw3fujchKrf94x5b1hE5p1djG8ln7ZhjCPuVrAegSrnlVjc
eN0S1aqR3DNmHsYLt0rmTWaVD0bHRIGfy647bluSAta5iq+6AaRM6HbB1ddf4il8SNxqs6QcGH2v
9+Szlldff8Ftea+KpIX4QahJnD16WKDOQwh7w9uUohQXpWFMB1U0zcoQ3NsEj9MEu/Mdlqy8aN8G
C+UdkPxTkx/yyDBuObrnVnlOdPBBje2xN8RN0+R3IkNWnE7nwGeiNBvTWwW4xccatUplSn0/e5D0
3G43+wkUlAnYazA0DNWOUSbWzRwvLtrkClTwtcdBh9lasYlmwFgF/DNhIU6bcmslYt3uWxdUNgEd
8ZIzJa8ZGmwEt0uvu4/WGF80jT8xZ1S7Ji+mHfTGAzsW+TpTgTvYZDxZ4ch20mLvmWq7CPehkx0d
yhAztJ7ilNoF3MbG92Yox0v/gxyrlUdZ7eMPpkzcGcq6zaV9o3V5PwfBNW62JS5dfmqm5GNioprr
+1fTqMFZjh2SdOQFVhFcxSF9mlD7B7yz5K/bYPKwtNMvsrE0TpTz7lcDRxmffQ6YfdNclmJY8pox
6MqHUML8ZZBWtuOnQleEeWABi4b6Ulrmo4/niYr1ytMBlqp64OkY6p3N9iz6mfuEpZWJodNd95P3
GNrPBP8eh2XaT66uhrrVhuRHIW440KrFvm5Q0YwNIlV4Dnx5DHKc8DlMxmczs95bi7hftieiG3dj
E9AaHPXaNfUxMPjbuMhRoNB8WEaEGzou9/Q9SWs0rR1HcrBDOXdP5gKlT+LmA2CkB8fLwvVQ1v0q
zay3yJSfEsg4hmM+QzcBktA7BC2HNHOYPBe6uwWxR3E71WzEDg4qJnHIXlM3O09zSbKoBDIFPWsV
6ww7V0r49owDKKits1LNXZAjz7Si9mODOdQIXUyy/p2eMDIwl0QJ6O+nABwgSXwAcIz+DM+mV9a2
52cch9LwOF5Hd13k39agBk2nOQRBRN7v1PIYpkS05JT2VmforZ2qy4ge0OTXNQFqTBSc3DjAe6ER
gBDiMmrrcT+UwYvdcp/quN84GVPHblwGqshNIYgdR69SF7FPawEPkrOhqiJIhaPZKhiH4FxCjOHE
REKybD/RBMKW77jTup6djwre9CqIspZ6MD2V5fxRg+g9JqoR27gfKeudW1Qm7S6EYUkdwAjQrTXF
i+F8nKucdQDnwGMtHy1ZYGQY7XaLJhVdWU1qq9MmdNHi17D2nccOzr6fO2tyUb2VCZl/E/f+fTza
V303ED7EuXioPqC9qxEDGI99vgiBWtDl+KOJE4i35GeQUN8yXZdzdVe0RLXAF6T0Z9ce2wWn5m7B
x7uHSMBkzhNO+gVlHzAjvCctup68IHKNltN6WaHXNaSIzRzynJjtVK5qT961vpHdNCp7nCtuHmFw
V9CVRYNjj5flRUnEx97NkP1hoq9WswDSgQq0O3SD+7nFVH7scvci8csUHDhcuAzx0yHsHNRbI+kD
bjTFB8zWJyJL0h3tR5/3AiMCH+9tF+G1Ef1wLVMwZ3Wcv3XdVQcT30aVJRl6enUEM3XQG196cPIj
eRdlzZ7LF3uPT4pMHjybCeNxHih86I2A0s2IqsWK6OVH+kn6ZsZgzXOQ+1uH8vQruYtFbWnMua9Q
f8VWGXa8QT0ARYqjg3BAgOl0fg3zeZtZHa78WdWbbWgTjZKNNM5zM9c7oQhoGofrrNd3i6Jpp9vm
MpaKwwBEBrvN0nPaedsB1MZFMN4MVKtX0FDorBnyEuX0CPy0DpkQ96Pkvi1Q1aMxZzjO4XIno0ij
u/OBziHAy/q6Jlcpcw6qRVIi8Dadw6z+nIfWVrg1UOSRpaP1md4vwWIhkkFcAdiNWo9w04kHuBa3
40xgmjMMT3jUu3WMIXzXEaAaa+VusCwi7I3UQ8yQeRt29nNZKPdMsswZ99lr03OtccSAr+JATmuG
fnqVVxvMQCEHPcdZVVJjFUR0bDTW3dSZxT1ZhJ9y1eVbnNKEn+NhPpGwej+Ru31qO/2UqEWXNIkC
8ke8t7LpmOv8YnKYRsylVV8MXvDRLtr3NkFxbEaO3uZMqrepEyGl78xp5yv91I/1tEXVok425ydc
k8FNYtYZw77iQ5ynSEcNGa0Um/MO6hNvXzr12qiDvUXf/YSo7za23WmF31RvpwIJozHkL4bAlivy
3D8QfqiOte8nKwsUzBSQdu461Xs7yqtbUk/pGraXwQjR0B2BLBTqKnZR27knt+ens91Mu4Ha2RZF
eAErgjN0kIRnmiJ47arwqs3nD6rRl062KdLG3I+eW1+LFoEJ9RqNBAGhxrahnAp2+VW9FNciE8na
yQBYeH17KEzUt+2AeMVB8IKAA3G3h5Re8+qwg+Nz+EXJK51iiap8DGoZwu5huVsMQLH8eBRdBlIq
5WSACqxD2Tjyhq6zIXhSNBPUIKYr0HkqgHPTNnir/PcGNfY+hDFLOWbbsK55MGXfqj2IAnSGOjw1
uu3vpKJr2JJYRmgJvqu8XIaJOKYrGuxZAsK/CubPMXzsfdVMYMBGjqAZB469hpJEWwAZMaNtY4uZ
rGfvNZHipAnBkWjxbxOLg6YRQYLJVLuZiXyWFYLyPqZZKiCWJYE8wgWwkXYlbzmugo/kNlYE2KKG
wsUMG6/Ndj640ikb7BM9xQHb/MXnSOLx9IfYu8iVQTNqQHOGoOvGkeLoOVGIcqtCccakRrTsT1Dz
YMwrtSBW63xf5h+mxBBQrlk6hEILFxolQ4GF2Nmtx9Az+NRGb5cUJDDDH2Io0Uqm5PV9OiGlddta
0vYMrtSUsoEvw5+0vyKlmVyLkYgrK+CcomLU+zrT4ngoMVh7bbPTCUPbLmVukOmCg11UogAaml2D
Yp/m2UmNhHKpVFyZoS4Pi6SJB7V/dIybqajxBucquTPbOt2VGtcaYJCtbwhYAEHTHsiiO8t+4rz1
olDgXQ5SXYgpGa+77i4dozsMpx8D+C4bLKhdDEOxK5Mb+PlqhfGE9N+cOWkA/a6UKLyU5R10PH4Q
Q00Qc2KKvTlRWYXGNgfCeYAB3DB7VAzsK8faRMTw3A+Vje0gKU+BNIO7rik+k+icHU2KBjj5oofz
nupNaCSQLxMJINw0OUgMxjprvmTjjEwmIcwCBBFWyiZkDIh7bwj0Qk/0D02njzjh64vG9PVVT0zr
nsWuBrdRvHiqjG8SN3Ye4k5vzFYFayDzrMTFSG9aQogqK7PB1M0XUGgijpP56IvpdfQYmcB2Ny8l
gJCJZR5iT0OnqU9xPtiYANmhDLjMRBT3XfhSitS8V49cdBIUWJRKHD8z7rL9EFACl90NpK/uQ89L
oeKBbjeBNPdGHE1axv5hIN/xPi9RKZF/owO/A5ClL33d0x1yZbj1EDWterpUPIyPHI5qtX8xJQ2/
2JnGS1PJs2uZG9eDHwDu8C0CprZq3AHgUTaOR6TdjFUduTKZdtBF6cVlZ28NRKOb3POLazbqy6II
D0Azgn2hGEpUcxlflepzZ5fdY+y2NLOy4hL8rbsbhpQ8EeMtcOb0XGMMMUeSabTnpleQ1dmELi2z
RndVtPJ2gIqiWwTaqMUlpGafzo0e1RpWGQq2zMweDB87TnZH3WOsQCJuRzuWbAbivu2iYw9Ieq0K
RGECVOJBlU9xCCM3keQRthkSK8IDdISWs8KFta3M6oSYDyg7OdUYX1BacyT3T7L0ACNy+PPqgPF+
17GDR5xeh0rYF9kBuhBXiuEcrvFENEZOd4OfKstTFqFK9c1+G5tmfQH5Kd1BFopyTB9TCREmn9zi
ouPrvpGtH58mol0Iwgrwd7EHTrO1cN/6vR1XT4Lj3arpq5yRubl1MO+y5uUIAqX5sYuUeGzpHVJG
yS8pAYBrMxD5xqYNBxCEDa9qmH4RQkDF1QE0dLAeRA4V1ZIaDwX5iDe22Q0eOB1DV0w7nJFoWGfp
k9qKWJqORmaazuVNnwCenKvBPhsxs1ZKTHnp9uOnLLLesCx3uykXcEsKSu62ZxdpUg4okzgaQ3Od
2+B1utqNNiJh6CPRuF+OTC85OBnHFM0vxnLvDpLX+6CJ8+s8Og2E0CausRdtfYcevL+0FQXYFNWX
HuSL62kEpdxZBH5HBSb7EDk1CNrcvalzQ1wRj0ioDu0AC8YMeT2RutOZHO8mgr+acGyvm1aM20ox
+XcTIz6Njr80l3LrTi6/GLkWK1hm7B3LbxmS2dfcMls3nE3MIvE0b7uE5TWh2jknM/jZrhzvu8M8
dPTggty6t5ZZUJia82//bbB9gtSAiW+Y//NuPaEf8jytbsxxOjqy1Q+Om6FOtgh0DDdFLNSTcD11
pXzNLTc36gnHqbfXM+/665+Wi6QmaGuKpNQz1sBa7UMchvc4FbMvHee4TgI6G0tUIEtzVNblbWmu
sqkZ7lsc9YIorlu0E5wcnIyVrT6I2kjxRUhWWnP+LZXz/wv+/neCP4CU34h5Ni/9yz8+V33aT1cv
5ef/+C+nl+of55fp83ciwa//5ne1n49YLyTK0A28EBVbYCIs+13tF74zsSmTvo3mzkLQZ6H6+V3t
51vvLJR9gR+4DuK8r47l39V/vvkusD2kmoAtrUC4ofN31H/CX0RO34iglh/vAIwR5Atjkga9yZ9/
o96g6d63hQpmEAvyDQrSvJlTGiNhm527uWZQGto05bCvMYLt1jnNG+SsWCOm8UkU9Q7GLT1YjWZI
Rw9BB6SqgVtJGLgkCUbiMDmk8bwNqGNdRU1nV7DBE+eOgHMcxU2brAdzupinq7JAZzwnSOKKmyiu
PnpyXwCxHyOStDz/wY71XWb0p8jNv7R2dlW2Sbxyp3vL82EnN4wWouRLFDJiyQOOLbHR74aOssgR
M3On0R5Xbts/1/LV2Vt9+MBA4i4wcCiiIF+1yB1o2O/n0Dk4M015CP+ZcXYrcxsL3HAWUMPEgfif
DgxiMvuecI5zCRJxnxXM3SM950dVKrFN2Zs2teUV+5KjP5LBkr3Pd88mCdSgkJA1V/EE0iKtm3PR
xAXCCfqYdYwLu8/9xQA4PSHJ2JraI5Eq0M9+4/Q7l4P06Gjyb/zu3DP4A2vEu2b28SmJP9uFBU89
/sKI4yl3W3TadYX1hKQWKE8UQly9DW5mLpNy71YlULfRxSmT7hkn6CNWj/ayDIj7SoV+dNlBL+3Q
nFiX75o5RBnXfm13wSeb+Qj9hABcJNrEdgQ+essg48OrqosxsqqD25ePUHgb6uH5uRbum+0ZGCmE
feMVOSE4BRWnQ5Bg1hvzoWdOKqJwLZXzhlILrYQuP9r0tDfFcG9Y82Pa0oyte37BGERu7kXXTzSr
w4xc8fqS4faBCIaHOTc28wyi2zbxEGT6qeg5kyYygUZO/0cGRr4ZMDSmafoK1/sS5wF2kLOKvSeH
I9K6COLXdnEi0E6gRKO/OiA9DN8HJQS++A3L90GM6snOGS7GiYvKhXk3owcSSlxCDYXeomzLyaNx
MMy2lb2ZW0ZzShdg+jOcyin5PboXm9JRPuNEq4I8ScSYnzak1XGu9mYoi8amNSf85dOrULa7VpS7
woqIg3NOPqEVK8cmBFXlizdKWVdeiJtdCvUethnaBQYa22lwzpVTmrvRoSmDkBBiX7BIYad2Oya4
ddCCdiuoIZy+RgKwNCq8jcEMbpU5JDX5dXmcuyVLyMr8A1bwnRebd+Q5+MfC0Uf0ZMC6zPC940ZP
taJkm02UgwSXvTdtYiHm8CGzubVlBv4zjuRt5/F3muoVh/G1z4Jgg4XbIEHp8OZl9JCibtsU1rMh
yo8ZSM8VfNaFdBKfGpIiouQlsvj3eZhzchzpjpiBTbmLMRwV3l2cGHQ5LXdh7+10KozdMEc3Al8f
apM+29ksLQy1Q1Rx82VTFvZprG+VM1snv52gFmQBQ2Yt9gqR4N504wuRg8ZyrfLjwMTPR/uDe+Ta
dYobZ6DJN3NdZcRjjBji3iCbby1LhwNzO7ZrF3fsZjbBp0kzWbkdkhnXk+HKDNDKIFtMllkixtly
G3kqB9GVvMjOFbv0Mo0BymVR+KJs6GkCRdI6dJqHUfX07GZNbA0+1b6l1kWg8SgNZYJYZGWbnOGS
5/iukbG3dhvjMzyuQxJPj1ZkXdC3DSztrjFEpWukDi9hrBfHBZ9Xpdt7InFeEFGQEBWTTR5VdG58
SJ61SfsQLMGqbpjumRkQr5zMx5UmurZAHxdFmFcyC7eQCmilNgcniiBePjoTurbZ4TpaUX3W1Uve
WuZqItsA8RjPmll85HyBwbUqH+qkeob6o9aMdB+HtPnA1Cj4v4BsY4dOm89v6ct//Q6K/VUa/28y
93873+8efvwL3/19tPO/V0PLZv/db5jfs/HfDp8XZ0A3FP2/ZPfL3/w//cPfy4dfgFAs0zI9MCF/
VXvcv1TxtyaDP/7Nb7WHH75zqBMoPLAKUF1YqK5/Kz384F1oob1Erik4/y0lzu+Fh7DeOa5th5Qs
gcm/DtFM/154wFcJ8RvgWfD4aYyg3b9TeJC5913hYdiATpyF9P1DweF0xM8Gox/s4Qsp0lwqd7Ex
BmvcWc3a8J0cGjSaiVlU5Isuh13cVT5wDbM7VAU4MnNw20foBYBgm358xHvmHGyLVVakyn2lo4Gt
Fq3t1uZkss8VMiHs3HgiUXMjrVLB1jHreD1w+qQ67xnKTKmxi0tSEXCkKuICa/hHSkHMIvBSMyKk
zuglsgpybaxmBh4VL6LW2efZ1YR8RaPkfUuGGYk6E22R4HuNLEZVAqatm+yapd+hSvPT1DUX3thP
RG2FJ6FabxsBIsZOlh1Cj57dgIytx7277sHF3UQeUmLD5jzt0tKGdxTAA0y7g0gznsLYvS4jxJiJ
z6wm8lGWeaXqT4wsAKBl4QezUBNHVK0RRwUub5QRRAJYT/rtK43qF0JwCH/MNCFIJlkjAaOoiF31
mBXt08xivCuCJfugImPDiPPxyibaZFXHC+nEGz7UU3FduMYbwBYN0bsJj3ELNjJyYX35xay3bj6e
Y9+Eokam0Aqqb7YhHRlaQWDtgDLeKVm8z6VsNqGq2jW2KfhheVntYWEjB4uxhtUJzjYvMe57WtiI
lCAEztoCizpXzvug7piHDQqKH91Arzr2pv1BROVrKATecDsBhuH2e0b+52hAgdZo7yrvQC/nZg8V
0SmvkArJY1kaL16bPEbeuGVJvLEqS+8wncA8HxNsHCYFZNYgWrKS0thJR0BZJbsQaiyAvhSGFFY5
DHUFBuh1HWuPjgZheVBTjD06/Zym4BCtyeWF/xLTix2r9nJ2VMUYxWlPQ2SbmyLDZSElj0BAZt2q
rADe+HmL21s0mtG5KbnJ/fxNRZmN526cnjunZFDQT84x7Ad3naVRuaaLeBrHnilSH8Cf426ApY7+
/Ovi8reOfuf0ta07gvd+XEK/SzP4s7iD/4RrLKaYv1xeh7fvgwq+/v3fllYRvHMdHPeB5bqLwcbH
NPXb0mpbQKPw3QSYszib+fYfhzrbfkc0XkDADpkWy3Hvj7U1eMdib+H+8AUr4pJ98HfWVgxk3xzp
fOIQXF4ISpxPQrtHVNj3RzpSRWQpMtsFaRSF770s7d43QQRX69/GtpufHVrLD/nj3Li8yCL4h2W1
eMY4Rf7wIoS4YJ2n08P8cgQ8nitv6+c9iWvLbKpO8vHtb74eHyfp8nh2hEcWxI+vF4SJF/gSJmHo
x7RiSOHbOl6QvQIs6TcjiPlfuYO+tzVwgTjwMAXxFTo2x3BncQ99czBmAB6p1qZt78eNJJ+dGbpl
Hfnaqb/bsqMvzTnRLTN3G/YOg4wck9pfX/L3R/Pf3oHPEd+1sHJ5TvDDOzDkxN4WgP+UM6QlaXBW
LOhWonCcf+EW46b8/ssELhJYvsBQaOODspY76ptrpcem676UUBI9Ut7mBhFY19gIDi3kF6QVVKjl
/vrafrp9HI/PFPuiY6FU+OkeDTgyFq0OUckF+V44w4fABvwnvQyndSb1Lz7Jn56I5dVQwnOfLj0V
eibfXR+d1MmVNSpLdBtM1Azfey8wdXS/eJk/+cJwsDku+ZAh68OPH6OYnM6MOiCcoTaLU1O5BM9i
F/pQhGW+/dufn4e+K8A3tjRurOWtfPONwV4Zw7yyvBWa+JURkItZoAAo7PyB3MPhF9f1J7fHdy/2
w7NeidGYPKASSBqXw3bX3Xq5vatAiDDyaUkJG9NfvCLr5483pEeR6RPb4lGQusvD+c3liUY0ShhO
uHKRW6NjZE7fKOMRsPhV5HHCqU2gZEX7iw/1T24TvKY+6zOIsCAUP7wqCbA8xBmsUtc0qzOANo9O
UcBm/9ff3a9eZnEDfnNxhVdFUWahGYmIbrzIfM95cQhqrn7xUP98N/qu5xGt5QjBKTn84WpwRWio
siVkl0Z36KCF6mkKmMwsV9oegMT/9VV97+FcViv2Qf5vw/lntfxx15nqeYrGynEhmuUgMio7dEmz
nWYMDfg5Mig9QCjAitmrJB66LxLO8y8u+Ovz9d2e9MNbWN7iNx+sg+MqwWRJYd5Aghqn4QmPSYZo
3nWOwVAQEVHEL/aozzrM9r2lHwaPCRp8pw8IUbpFgzv94kOxf95FOGVhMQ1JD8LZGi43+jdvSZqO
bSi79lZj1i6SRtt8disU5qJMwSNGbbvzBoRuREB2FwQv11vIdvm5K1WymWNzQIyUOTg3rf6UG8m8
hyBAJlybNmtOg8G+R4lxQdKcIX9xi/78xC9vm4ZwyDYf4I/8/m2n6dD0bq8hCXv5pYvqitZgi/4q
3yctyN1ap3d/fff8fLPyCeGFD3nsOXL8+DlVgvm1CiMYs702j0U+NGd2vBI7QP+rzeDPX4ors3HE
cIn299c2ycmz8qCCsSsk2svcie7zucRbZg7ph7++qp+f9NB3TfykSBR4Mn68KsaqdRYBflnBOEE0
1fv5McvhSfz1q/zZl+UvEwYO2cwPl2L023tMz9y8Id/iyhjwuuTitfF0uRJJdzSRx60ZM/w2BaKI
/yPS7Ft3vu0sS9S3T9pS/jmMILillz31x+KocsMSB5t4kBGRK0D7wrKYh3VtuKF406kEGEp/t/YQ
YYjOzo4wOXMkUnWYKoGpFewu8UMkfGfNy9w6SWydHNkX/dU8SsrWTmb5xKS0qadg5Q+uhCWVsWRH
0Sq3W9e4ZbOae4T5XmXhRvLYnLQ4EGgRuVeV7n3/mCQKxzPsgrKYfIalZd6v6ya2oOLVRjBpHE9a
FoGxKVBI0cefLKKJeP4hn4s9Ckcz3g5GpBGZE/RXlOamDYaQgGQkP9Z8auaicPXd3M2NS6MiH81Y
ruq8xbpHH32IiDcdhoa+JYmPgUvsCWYEhb4b4coUoC6udXCYVS+9D6UKGlT9lUOc5l5MtNs+g+lZ
wmm9hjwvpAdOgWEVo5I3k6sxSpXdFhRqtKlrfyLiegPs353Ontd4KZymPAa3T5RkTkbiCDn+cewR
ZL7HkycdjqxzbvunQPem+zbxpZIwHJg5iEIcaonvc/1FD4+VwXci3myePAeZaWotYZdy5Dj/OZnF
nF/VDW/wqRTI/J5cr8jcXT8HsYTPHagMrnIZ1fNbPTQ5jVNdMth+1gWczmJjaryW+NBJsiDMkNiN
djFitWPgngkvEEjVPKXi8mPiOkZ/NEKQ8q+tHuAsrqA1hqxGOcY/IIrxGM8LZZDU8/zZcipXMJJF
PJu+5oFowheCeVTlbKxUh/6TdlGREllADftACkNOjxygHAD7PSKYyWVYnBo58Di/4ZIkhoCkDba1
o3SU4V6ZUii9vbBsecHbAdy4gdfvheDLRMpGktuas9hi5xvtCxgHZnYXkSyCVwix1WRf9A5D2C2n
r7x6MmzbR2ag6M0YW86QudgPBNjTn5+zwUCmmxnPfYF0PwsJGtyF1kC2dmI3HbL+ru3nizjBknCt
1VCBnuDkH9e4faYxjh96ZXYEphZJCGoGJit3Ct+GHOVbSLIGiW8orOL8c5BUAVickiyx+iVMhin+
EHupN7xgVw8YSuSRTfI8KEZjbnZJ2vaLiaJwuk8z/bbxSIKBjC7HPPP9Czc2e1rKCC9nA8UVaRFr
O7MwYHdkpuiVQlxwzlgPLGJ6Rd22HCGiER8HBklPfHCTBBEMbiwswYw4gslrFPoim9HYx9SgJ1Qe
oZg6VPJsPGJKAVelSbqMT8bZKMFZ9CRBFs9GgwRtlOu4BSZs3rtNJEdUEPTac75J5XJ8P+V5IwU0
1b6CD4IEoiRKd2nOJe1nWQhlPoW5gK4AOt31X3ozKeIAma8mNQI9Tt65V35mxmCUE/YIc22WI22W
qLN2A5ko1kXld0LeJCnJ7a+2JBqjbjFZEK6Q4HrgHvMxy7UYIBUOnAGCAJ+xX9TLTBJRkSZWIKzx
+SHA6ZqSQjpuMcqtlD9J9VEn2VBfswqHDRousyorxIJDYmU7AqXsAKPiWJj+Q9TjNGT6gDWXL9Ru
d3k+JkCEM2nY81vJwJQAFUY7bXDtQmIcPhpkPfQzqTl9kD3MsWzJvpzLppzwuKNFSLJDXVrgBUlq
Hzz9nIf81Cc/Dsz2LiN+hLW4YaPUV44EMfLM/W07e86PwecQeKdC+1lhb7/UfPdR9v9SffCfsQO1
gED+3XT5SVxw/8//Xv/joS7/+T/+Aff8HzftP/9n9cqM49umP4P7fwHQ/Xc8OqEIQXjQWTepdv/V
lPL4ExulAf9d+NwxS+H8L64QEZmLwiAMbEoI33L5cb83/A3zHaRKFjP+Zwv+ZSD+JmrI/PFYxwu5
qA2gqnMioWf0Q4EOgn32qo54RCTliz/yJMj9Mef6Rvb6MQD61quUmQD7BL7l6cZbHANelTxMmc94
SYI9zC3zVgBn3FJGgUVhZcsA+TZt1Wxjr6q2dq5eSVI4G0WCKXumpaEzdz3E9FmHKgBu2V3FkTNv
ETitEis81Dbp3I12t8EY3nont4tAn+CtIdRjvKvCo6GCQ67+F3fnsSQ30mbZJ0KbO5QD29A6IjOZ
ihsYJRxay6fvA5bNTP01bX9bb3sTxhIkIyMAuPt37z13+JpFMttk7okEHNawuQwI/mHU0lh/aQKk
HRfPqxMTmqlNrLeMsN/TPC13hc0dP7DIjIiveQjV0XB4NCkQoztP169/ACxljhcPTZbv8AWuA4KF
wOVv+bfMdx9/rKBJOTEciasffxzB41JljsXCcjm01LnclgbyoDctQXKyeX6S/iJy3W5qxz+OtOHu
w7pFZ6jli1dVrzTDn4IBvdA1Y6LzBX01FZ2R9MsMSyTOTb45Fchy6QW4YWt+vJk237WKCPVVTUif
FsbCpFq26AEZNQxlBl1W8TCdGMLL7d+u98dfG8q/bzQpV/3HRpP5EJx8RfwZIYsN+z8OIlPS5KWr
Pt0sQfGOiTllfbqhXUtts9TCGo8tARPX7wK3/kZP+GVrjBReMHlws+n6SbIWc9VkvJWGRx8cIwyR
Dvy3xV9L94qN8pr0234pccY99khtDxqohaucErQDisprOqOkEyA5FpNJ5x1g5W1HkcyWXGA1bHsS
/2X2nqjy4jgDMlJQIdiM3aFopLVeKuexIsLBrTDv5X0OJJFOpCin/M9Wqt3WWn7atnudaEjcxzOI
NtP7KGx05oFcBMGaTdX1JueGcNc2bHjnNj1lWiF2R1ygC6fIj9WZKsMD2U14q0OVrIGDxPYFfdbe
OJa+TAIJpwsVFtgRA5o1lHRjmf0mGINfWV/eC4l/FWhPvObrO1bNBENYcgl2I386qJ0fgTP+6LLy
nM/5WYv26NbV1469/JRw2bQNxWC6Wv7gVt116l3Z6WRr0wsRwK3wWzkUFNNH1lcrmX6XkLD2qttB
XbFYq7jHOxTxQ2+XO0K606bX3TNfCdBuGlg9tPQthNmR2oFzFtPzRND3W8BqiIuZqLNndZgmpnAi
5hT9toeUIqRJfu2bZVKkjK+1DLt1QOvo2pT5tigtbkF0LN5rB6GzNteJ2f8QYFTWQ5962xK6GAKi
/JAutzZJpgrHcrH6c510FQEZpax17NpUZMP6ReQan2144BQIVUejmc5elteHkNbzFQv1eyzd7GCN
zBcxzf8y7Tak1n25rzv6sRxXHrqs6wngiZ+NKIGBcKhfJU7p4XFEG2uNM2nIYB0O5JtigyWVkNJX
34wp7zEcFHZ6ABmvELX2QvPDHfL/ZjQr/1WZ9QSiBXQ6TpKM3Fk1/ii3f5tZWHSWswv6HLP8GsY0
5DEv5TSmrmIRWacCAmZqvPCggKvY699/bp4/t/3/SGr6r0Skf1GZ/jd1ZvN0+9uD8f/bCHzp8qiJ
EGj+sh4ef9JpsvyOv8QoKf8DapiJv5D1cFEq/u+6r/7DMZENlv4Sh5mKY/FN/x+hn/9mC8V0h/MJ
KpHgN/0/od+0mUt5vmk7Lkyi/1ntyfKE/tuogKXe8pYRGDIZbCi1GCD/Pp3gvO7pqEIGJt6b7wfb
Q8KX7gdVmJA7JtKCuYMjtw/x79fPBbPDvyBd2jDfnCixjg3Orc3fPr3/aln5x1SO98QPzFQZtiBL
Cn7of31PZhNR2dNZOPDz9lUalroapo63BDnTfVEBR/VoDlyF3jg+Ad00951rBOt//x7+sbBhf+Du
coHtSGFbWD3/8bHMHFHoUuRZHuqIBC92SOFJ+5zowt+TIdHrJmk4mdvq57//e82/amb+/o2YSkHM
Z17E97KIhf8Y5xdOM40dOGytICtMi0cuFDMRBI8f1M+CtWTml0lremYneWd1de/2vg26eT3Mg+TN
SdJAQNOwLrVfl+I9dxQBD4cuZUsD9QakEa6AzrkTaYH/7WXHPgZMpWDVdZgcjgMplJVQwxPtNAfs
GsYWs4lxZjrxNMZAzkzZ/pwx/ZnUb352kdwlXTxv3XASJzCvhJt1aG6GvjD29RS9wqiS5LeBLjUp
JBvCi6R4D2XQynfm/IK6kNE5penrxBbjxXNmWmTszygyg7vF9hEWC/TlKMAKyfF/Mxb+cJYdNv2w
o7lCsLEp4+GJfMiIbkAhpUp2Jrw1ymynF9YhFhXcit9cUjaaOJuThPpThdTZuA4EyJ4/keLdL/gu
XYrS3noresqswCQXSy0721X6wFL/mPcL3n1pzwDR+VIIxg9Jpcq908b9sZ0Jv8oiG545VhPYNJeS
Snunqe3FXRXQHwIx7yRTB7Ykk4C1oM91pTLeJXlG7eGdbwUdMEW8ogJo49miPkqBTSMT2PPM0f0N
u22m4m7+ho5a7EDxHzpC6bV8jl3XOFGQTsxrNPaZCTq7zr2HJEzHmGgXCocw/th8enFxDWVrHEfL
tzFGti3dOBBj/IubOc6dtKd4MDiprlkvT06SEzZP5IG2Dk07ZBM92U23Xdh+2fhECAbyGIqFjM0H
8ITxRuIfEjaznDAm1ZvyXr/ADEhu5TC/NnkzM/kg/04g4LsZ0Hji29WpYhvLF0QHdJEU63IKwz0Z
j6dB9wsTNxwOiQfpJSfhXZa08pHy4atImRCl7UZ77tkpzV3ntPox9OC8gOivHSc+RGaHImTNNysQ
+XppiaiB2DMe88HCTBP1uMO4LwGhrAsHDEI1gQewgOo0vd+SG5KHKoByBJdCn7QtzlmUEupr5u+0
4xavzYg7Ug9pz8w/vaNNVUQFd3hG9KobY+NcyLrZRF0ELr+nVtBlmFRWDoHdIKeQmuY6Yi/JuTTs
YROxH13V/qm20+Te+rO8A1tOrfipngu5j7u1IgmBOnnrZ9KsM+6rTTbb4lG3wWc6dQ3IL7LJRerB
PCPIaUX120TXymG2f8misO8QOVZ9HHfHqicsyHQh3kx5Ve08ka+gEL71VNSuuxayN7wpst9GRji2
ITdmfckEhSzB5A8wQRacZ+fh6aSspEyJ3lhleaLVCxzdZ2rV3cqOsZzTRXfGG8Q5Q6Q7s7fao25N
KjXCi5+qcBeWHWkU+BcMx6a131rGCnMyoVkzOurgFxiM9uRN3oNn6rhqIA9u7di4MQPEZ9pi/00I
IbNNJT9ju+mFOdtvw3CDs0ijdNvj34RcL8SL3Uxv1hz+wFFhP2x3uETSGdbOZLy7+DDzKn/yl5Q6
U3jnCaDrN1CC3r73cW3WnXIv9bCUqRjXsDESKjw77q8c9N6Y+TfDDOg3d+L4EWPodev6hcMNPk8/
TLcdVERitP6MX919KWmzvcwOEpWqbgNoLEbpSKEezw1p11vL5ufXxklbfDtllYIAITN0c6h6HAIg
V4yr32gNB5TJt/PsR2Z1N+yR+9nYGIIaX5s6qV0bjdlj0Fn2mCG+7aDJ0V/eaePWWj9b12xv2umX
rqro6Abuq9EP7w2F0L0TTae8G6iy911o1GX7O7FtdZPZvZga92xR8Nvzo+3HmC040d6sC6Fa9ePZ
6mq1FpYh92Ubj5wK/OZkiK5YBzLDI5fK6owYkH20zq+5SKLXofmRh4W4lg2XE5UN+Qf2gU/y2MHF
S2DZxmV6TN30tQtmDzcZMIOk6LeM9+Mz2/gEIxYP7oIVamX1ZbetXFgMRcEMnDDqCt92c45DTx6s
pKNnXmxI+H1VIGsgjBI1oAj1o8sDSW8G5ZYM5wOqETVlixa4QPyFTDRKdUD9jPgwzbecJzn7e4zD
Sz6iP8bW5F6Z5K4azyZSnIe43PyyfupEPK06klPY2Bnv4e1PItEyHLSD4+jV5tGMrWplcgB55AV2
xBkY9IaDULFy09nd+T2nXiiju95jvay1S+tUFYycbYzqbAn6RvvEqHZkAD/TiOogIRJ0IRy4keF/
zGG2i1Qhb0Z3CuKg3LltAY2ANzkzjd/BONI73L07M6d7B+fiREc8c6dhy6Lnx+VSotjdJ+tmq5Bh
dUEy0KAE+62U1qvDI+nuFXSOUC1JcpqTtx2nXwMeiPvRdr2dbcxfvamusNQ0HrdA1G44ZYkrBtSX
yaQt2yzEb4CfBkEAm/o6BtGhls8J+bNHtrzoXvwciwjP9YTAoimG2ZdV/6Xzjc+pU/7VYH8LWUD/
CiFobPq0yV4GyRy7HuadA89rT+WO3IVJY6zr3qQLEmYsoN3o2GZLpVC5U1Xab02G4W1Feyai2jtO
gH1gJBByZ6e4FS2FTvPs35LSDhjdS/f7NMAhacrgVzi4b3PS/C4GIhSzpwi4LC8TFefG0DenUkOA
c7vqKqduPtmDG62axjsCGwDlM7j3ppcdOU/7Na1G/SJjUG+9RQV8qnESTgP9BINXUCFbHa3SpI1m
Dpt7XdXN3THH9CogYxKTqJN6B0NTbDEF5rdwukHQIfAdpf6uZr+yFblvbmyzdi8ljxP61sWFi+A7
Lit4LCo810ZwqaoFtwpQtjf7HnZBTmix7w9Q8ACd0uh5ThrIeRJcA7t00Z9Km9ZfliQyiQ5l6F/l
VEHTjwIbSKSYj23o/RyWRj2KhZoT1vuI5Ze6Ui9VzUHV6Ztvs+n55lVs4kiJl5eZiqPAaCiuqpor
Jh4Kdxo2kLXhZ7eONtTcMtgFLGASD4HPdgsWdAiPA7Uw3VOKbeWKFy9nNQ/JcfLWUJImakOdnh81
Lc4q6vbKKqtbjol007W13nFwd0+lpM2VWHf/0egG4ZCb+Zy59HynvQq3pusmC1aqfzWDGIFkhFWj
ENZWyqreKX6ZPjpGsDvEqXAfa7vnr8iGPR3KkyyCX4YDkTVvtMS1X45gkIgthtV892pHrPAVJj95
YDOZFBR153Ql5FEQc4eSxhxsMAxVOd4xJuavtnaz5xpSUIDxjHgIfTTA1Iprqsvi2hHsVFT5HTDY
dLusrH8nfTudbVk+rLQx9pIKgVXftvNauTVM7z45DJo2JHJKYIo0HX5tQM+86gp+xu6bQ4rIT0Pj
ZUr8/MkmnT/Vodz4WLnvrj2dA2fK32moOAE2bq5mUBxxk0UngbTE9huZkV6yDx+p9QS1d2jO6VgR
DUid6N3TXHpBLl9tc2HFteJsWt18LriiwVHC7WkCET9pylhxDFwQSSnU8EKAt76MnpKIXGsdOU/u
fG0gyhk00B16mJWcJzy6PYT9vaXw/RhQPLgLhiR8zbP6B8WYTJWmkYKpwzTK/IWbfKS6vKS2kdvs
Yjrtbhxc74Danp3hSpzHDxd60dWO/PjFBlib2OmzYyj6VcjBU3PRqBNtjDyDrejgGJO1b0eglhbh
DXqXyvkgKpADM4G3NZBX+8aBAXRkTfuEcpsNSIzyygn+YfV5cPZqOpRTop64JNjUTS9mO1oXp2B/
SXc8u8JUOvuYmpAtWfaEH4H0W+/Cf7GzEcTNTCFIUJ0ZWWfsjfaxEZg7Q9GFV1P3tDe69HtAcdpJ
RIIexonAWUBVT8QFvanDFq23o8iG99JQvFR1z3pKX5q82zmaSSfn1XllKsc6mQ6Q9HYe0o1Pdfam
LLPuwrmf/vIFdsNdxEI0hIR3KCk3iE7dyzKdV43K7prasNcZuFSr9RXKVLiRXkodSIcxKDfDH+jW
+jhLr+ZP1r+sfnKfSwVMpWEHGE9utvOSJDyUeAhO5RQ/M9/1T0wsp11EcFvQ8PuFULYhqpvpKX3N
0uQtAwGxncfZvpSW4vK2wp0wqOIcHONQDX3+oi3rijb67vUGJAQy+eegSmO4WHZyyMCObHsZ3fDa
QRxIqlcDksK5NxUgktGMHyMh4LoIXjyjfXN0YDOtdcKtFUGvGf3yk854gTKG+2PsWwqm5z7e9XpK
Hl7KedGJh21TtO7Wq9zoUYmxwfTdpJs2zq6JVXo3s8+6FRXyw96L4+ziRhHzSHPNB1Do8dQ7U7NL
spobSnblNu6UcwzD+SWDXKfpUjkZ7XQYIi+8V7MZXrIcjiUh9Zspsx9SgLyulEIEtGfQaKOl7lOa
JzSBiwpZQP8wmzz7biCLr+IGMImb2ceoj70nhITLoOzsUvvWK7s+fLEN+xk24xS2gptnCnRBYTW3
lUfjILU39H+zOGWanERtpeFprvVJhWb6qHt7eipMg6iA+xOPQ/yUVRMWhMYAB2B0TNlnT+4rzdCU
Z+tCqjf3bcu/rzIiSJjngdsMjrPPa1IdHEi/x6x2FA16TFa/mFGRbOMoGi8j0gth7QjXRKjWYfyr
mktwET58NJat+Oy3t562jaPLBGpvRuW0zThRMIdNrIeMS30MPeszIgd7yj0ilKj+86quyBD6OJTu
kAmmLSAjuRaAegdFE6KYNABce/7ZayO6pC7sB213YH1U8UGSLACM5Ozw22T71u7Dc5dL51AyMu+K
SF6MrjJOodV9pnlIciNUDlORa+lU8TEo5dc2HJ5tp0lurvY+4TLUl6LnsdlNRCsl2TbkiFRc3ab7
NdsjXNKiOkwxdcL439hCgDK9tAzxO01f1rC8lawZn2TV74yQbVw9dAaL50yNmRBy7S9dUAWteu8D
5xorhxzAZTUQmCvycw1NnlmOcL4pO1zJxjxK1p0vWROpfWsQLlWBXX50mLXVB2uX+GEaWtJ71Kub
nXvOWTk2RPSuOpB/CG6Y2JxjP8CeYjf8WXiqfGsWY3mcDvKcLnP+IqclEs6e9r2DhEL8xWUItfZT
Q99ypfdzgwdWNF181n1j8/sc92K3vXsp4t8YY+C6mfpWMvFbxzYJe77r6s8AazdIR2AJKEEhN21K
3Ym/gD7bTUn70QTR7blMye7gL4pOXhjAMM3DgF49zCsmvJSM2P9Z81PuuG7IXGazfzZAkpyrP+EP
J7mameneXJtkBkkoFvuo33O28sEAMPExYZTfdNF+BsLq7vPUMhvt6mvTciMh82YfVk39aiObimqz
sd4MPtDdRhGO9HJCRqY7Gde6y/sdMKYKnoHyjjNOFuDKiokbDGNymNHRb8oQwklY3EEFFfcevyNU
LMgHc0c1Z+teHa80roBjj2Copkvl4rbV7vyIDMQxpMx0n1YDlidnJ+id3RoD5bumQQTHpT4Bs0jx
mMevYR0/9zGHdaXc14kD9jVWLXoBZdK+qAS1HoN9bjNFTHq59T13uoBsG1YZfq8Xmgzu0ZCkTDPc
6N3NGStNGL82jU4hPPtMh/qkfgAdQYgtnekLPRkA9gHRpPEvTpczeKDsTuLKXWvb9t4FGotBTzR2
IlqbGTNBWgyuim0XeZykeqmFOWwsT85kp5DGknRQ713EX68CKj/SWkIND3rv2JlpuEtCC53Ul6+N
XFqkCEWe09IzyP0k1k5TmYcYCCK7MJe32o3mDjhjRglH9jWThos7+iNzreBSGukbcS3WBve5FYV/
CWPqAxUa71Trd8S5V3DfhHmGhIZbrubTMC5WpCRw1wnM1iOlalCUQPcCPHnumriCGVKEB9dsoESX
4fvg108+f/XR5+Y+TyhDYoJOlDfRm2iH3z1g+Ek76UZdS8OKHvXyMkbFj94K5B73qL5IMsBZElwj
7frs4GD3jVLv7Yp7NBuNYV2Z5YfVoSLXseMc1BkLmXOt7Ni9lvMvSiVXNLjMJ7pKJDi1aVo5fvOI
ReWf+3ids2u4zjA2qNZjGFCQd6tNsJBe45ukncL8XhGeVaCPj3OTyVNmNu9VT0FhMvKe+6Qo3sB9
7cuc2LHFKPnMk2x8Lhz3UUxVdGMr+lUGVnnu7PrZTK3wWTG2Ljgo3Gs1vkJGax/mnALvxs6Dglu8
OLPzwx49Tsdu5F/UTHB4kIXept2FJXg6dbV4TjrlHZiq/mbD7j8rNd4pZZdf3FQTBbSL5GmR5WaF
a8+w4Q8n3nzW/rg2U0S8fmb0ZvTjRRKRvWXMkYFJMQFH4aa4oMHK0ESU6EVWVb1YJvvy0o+ehzA9
JTTA3Yze0Td7esTM48H8a7UHliUegw2NrwcdLyfT2NjGMG2dSERsbKDj0ZcH1l0x6bYnoDZtWXZg
n8qSzbVdX4XfIp+mXXT2OqGemi5fMKugcHqMvxeivy9JHrmvCgvmnkq2Mx1zIwtKZn/Jp8mneKVn
jIy7ACSaxPjFeTCU6gx5196JrnLYwMXsoFtbXKLGa4gBYr6OgbXPg0hfZVv1YGH0GwAA9BZABhvN
kW5FQnvi8NLtOfpecwdC7eAF3F2CqWA+YHZsnX0vDYcuzeSGz73H19BsTB7z12JWsHAM5+gD0VpN
JszGuQJ9YGp8mKQ+1z5ujKPd4LkUNbR2oV7xhS9+wHpciyT4HDjxbMMal3oSrdqsyS/BbG/7fG7W
Vl0+00QEJ0CGXz3PCGnZ4IEcBcMRxvKtN2iZwQ5ZW/cin6CZtSEuNnEaUso+GLvg6Coh9c+CLmB7
1OuQMcI5ivQvkou8mmEPc9Tjs0hhBjXI7GXxA37fxW/2YQjNTCXlJfX8u5O7G9yEP1L6Gq9GRqVo
YjEgcgZsnPhlTnlADtyNP7GeRLsufO6hGm18NkP0B7YHaJIcSXy2B9nPIB3Y72Dq0pF3wq257lUa
7j0rZxAapefaOZt9Cr1HqmztzhEbUzL5Xu68zYucQqAECCpgybUzcP4IIXwcScieXDHYYEQtmLqa
TKoCm6CGbB+RL1obcXfvgnI46+IxFANOERDCFJIOFVl14Foo/RLuQDvRvVcE5RYCHBe6eVeID/uR
y2uNnNSZfLpBAVDdWgiAmSOP/mhgiACiCWiYnR7CyJ2Rhliposk4RDdPPAQgE8HoQrx2unmp1iYP
OeNNuTR+q1Y825KdP5xSkuSrsif2K+3g3ajMC4/zn4YsoD5UACZto6IaK75VtdykBlt3niM3fIPB
GWYR0VLMEuOEH1LSpZWIC41wnY+psAt9IrPKkLvU5f5jOeHTYcmXSbeLOMfuvL4pMXQ2QDiigiQZ
8/WmuGL6p84pCYYzZd+lofegl6hfEIJuVLO16NJImaUzPC0aRusOyLOVZthu1nLepm2LFqfk7woZ
QpemvLbhe9YnL5rrZlfWLXWMc3crhUDGaRjY471n61DGiCM53/UU3AF54y+ARK+bicLBeePVxhUA
SfkljHZ267x0en5OMe6u+j7/wXgL7BrO5bYMN15BwaU/MV+OWwZq86pwKlRBz3yz/ZhhbqZee4vl
McvRi5AV+LNxfu+aVOZ8gMPXqVvID7WvKIsAtaV6+4Ir023j+hRX3IKGXwCB6GHxORxgL774mjWl
dU4ycR9R9iLqF++VHj6dvN5D8BI7OUefsKXsU9CEt6Iz7MMIZRTbtThYHqtHZ3nhro+BOsRkj8kQ
bcCa5CtPTvFuHMU6jaKdriPvjJuZhsiKgBGfefDwC4+FCIdq0RSIAURhVqk0EQEYxW/a8CX2dbYF
W391R8KIuZsVYHZVsZwKgu1IZetMrdpRckGcqzDeOGxLDoUxfYD0Y+BG6LiD+rQXNTXYTMW9tc/Q
tqzrc0sDMxQ2ekl0Sqh6FGzsMtfnkWXMx6izf8dTM8B7SsPXntGvIFci5UQBWL4WYeScHYp5md9W
n9A+rNOUQHPQg6M2pa7S01yGDx/cHZUAtpM9w1isb7KyzKckr9aOVR7wLLf3vvUvhl2LI7aRgJsm
ZuBlYiGKPbFuen3tKgqEhyS49GYnNozVthwHNr6Zgghjb48lD0I4azh+OtnvXEkxcFV/mVrlPy3b
flkoeTa85LWznC9OitzPcuZiuDaTrajqBwad7ugNtJKKcH5qZp1fojqjHzSkHaCZbuC8guvUqOgl
CvZkw7tdA0Iugs/mUkLcjBA+vHBTWqHYyJGbcvSt8liPxY8yDC+2S12vC5/9uaqe/AqWrMq9F2Aj
H5ndvrC4ixVufOROsNnRlBK8yYZP6JI15bnsr0LboM+Cbz0l8wQHsSkHmPh2MSPmLvwCQqFwvak2
Wc608TYao9/cfTS0Gs6t5r7ghp3oYGqzRzyRrm9ZcXZIqGojleBAD4XcjQ2mAoN7w0DNvp2p+yog
ZrDJiN1tqy4ETVC0lHA4rbMd3SFiw4Ij12m77ew64z6WCef8qnpMEimi1O1WDOmWFo2EPnku1DE1
kUCiWrFFBgeAodGH3MjaP7jiCzbTS5s2rOI+5zhKXp483fEpE6IUNQAEziA1p//8ZGrFBsjONoX0
+y0P9GGnq/ZHkrnDxlDr+E0NcnoURvVzSJEQ4n7YeX6/7A56HnBUTvjBUcFAPCyexDLgU7Ob2eHh
kpkbTxhH/R4E9tsQWvMpnKrPWXnmC5Wvm8Cs4m/I4Uz23LXohVobeUepUpZeWcAp8pDtV773kbsp
bK8NEHRzzMYLZzIe6EEb3SRnXMK09HaMvYdf3h9vhibyL+AD0+KAL2JgzVsbzVxd0V7RIb9TPiQO
BY1bZVg6dyohbA6aJo076XveC+vhdq080Qny3UoZdvaY8V0ee2sSy9/DRNBD53ekhc03T7YtV2aB
NiPS70NgtOckSE5RGizqrGlciuVF4JZYF6Ah161CgjXQcwrOxLTzwm2QVdPQQxClQBbtaauxqWyi
sXwJzZKRR2bOTy4od3PedVZPvZwJV2NStjhq6ramQCpuEJ/xbALwUXfiRpzsqaKk57wk/E5j0v5k
jU63Vc9RizD265J82XRYfVbG8swhPxWvY7g2SAHx00gJBHWgcbgfnHxXxDNoOxX/DNPFQmoy5EnS
+UHdyqavAfkEZvyFvAH0e1owuopushhuY5A6l24qf9AgmK4yo6YdrGIDOL7FYKTgXVw9GQmcmiDP
HSZgrJwILHVq77AovKjCHi6kcr+YSIeZCQBCQe3bETSiz7wPh4XVh+8vtE49fZhMe+3gC2jTgxll
3yqVVU+qFOO9Klje8f9Vb7mOgE2rnI21kz86v4lPMilciiiDh1sX4hUm8wetf+lPnID3tGCXk7Ua
j0URMJvEiXD686s/L0Oc2xAhNcJjOWTmVo1YKaLOb89uL+uDnNzkmlaN3letb9wmt1Bbi0kA50mf
kTgDEvSIbJMWrj6WRRaAfcV2EtS5hsnezq/8H5z9iun+55+GSL9OrX0MGYeeBy+Djj/i3of5fwsL
sB4Ao9q1zgY80/iisCQXRrLtW5kd0A0mSpjD/i2N9VWM7vi9oNmPVrypeijfwMoz4uUk8LVGleq/
F8tLhCNmY8+jeS5Nu3+YFdAOYbr2scgMZCAzv4fNoF7HMtQHTBByDwpJvwTTeC6XtoqhrxXo2uWX
Wnr8sq2yba84Ws1YpzZGlS6USsPcuGROJsaLgXk1ncK6Kgo2DHwkp9GKLvAJhkfepOpY+nW5mfwu
eO84Ra3bMcVoCt7x3UDw/dOR2NMotUJHc+6VcH4UaRp+UAqI36ups11rTeEHjxdk9o6Gq5JU29om
wHeanK9ep/RHO4z2OfBYH//8Y6QsuXEm2JKuqN3nJHLPdsARrK7jF4uiiYfhju9Wa8Qftk9dGxMV
Yzu4Y/xhLH8HVWPfNeeng9GicyoGV6KPsw+SwcGp8GjeA72QfoA4wDxqpckpA9GHJ5V/Y64HlQ2v
o8rbW1uDkAEIlX9EqvW2TdgEG6oq45WKp3HTDt4T4a/6I0mCR+xJ/ZzDi3ySbfzGUd08xTmb+pFr
gs7GQWJVdyI8GtR6fhDinTATsWJQ75C5ur71ozK3xcjjDCHceWDzL2HskCSh7cJ5aAO4uUPiqeo8
0FxDYa90S7yfooNpn4wjFQFAtYas2eMWu8qmQX2I3OXztS30wgKkGqbiQJQGLdqifvjLS5bYPZv5
OWPRQl/rGTdEQzWiKMiRNm2YzDl8IGw05j4Xjd55w9JAGfr3UY7irMmtdb4wLvRSrnigintvUmez
4mIwjhhmCGTV4l6TpoB40Oq9NqMLLCB2f70t2CMxZ47MJH/89dIo704csa5rhSlI5BuMXAxirVMV
e+YBWRXRIvPvuvKjs1WoC+i6zFfPHXUXZ+CE/Ro7QL6zB2YDll23IBXnTw/sT8fBgobznPE7dIeN
rFmTSQD2OxVCUPzzYipt3g23epG21R3HKqNXfIHUc/bb1+E03CoffbCOG7w06I2JbxXkZvF3eRyY
pJ+Buylc56DzqkFwxY7V7+sA40FeYP0Ch2be0xngbSA5407FQ6jouQVMc//zMnfu6xCLjO18vM/D
dz6H9ObEQXH3WsIDaSnrTauMiQAkl2Xyg6d0ex++hCr4PccIO56I25M7z8/WkuakWlmA2HE3ZtFy
h5WII0YRSng5VPT8e6MjKxQuzr/7HImS+aaDzxKsikN9yZKb/ZuP2VUiLwsP3K+XWF+KsmgoW6He
sGNatOaHpDerrX6nQZ9di1bBUrcoMGD6Cs8ZhsupccPi1cCNvw4KWGl2hYOj1vjhBlLt3T2kDwq6
dXAdzWa8d0l6awIdA0WwHjMR4/VMbdCbbjja2mn8lYBDdWrsn0nT2ofUGzVWbkpbbE3PnPJK6+B6
WXNP4FZuGgCAbPKy7cAisafYelj5/8nemfXGkWRZ+q80+rk8Yb6YmzswXcDEHsElggruLw6Ronzf
d//187kyu1JJiFJlP80A81CozKTIECPMza7de853+qbc2Z1ZYW9gn1KdLu9Hx/SWJfT4vX5f9Yla
kJdSHCiBBhpBEK+DQjx7BPu2gRhO7Ikc11V3gZdiOIUkz6b6tAOUpJEO86yzAt22IH7Ei7aEkV1Y
kx19ihzT2Y0ZPa3xnnu9OoSu9QmyHdkgTEH2zrEr4S1zsZk2cBWTDaMOsID19FrTEz3jgkMdxyae
MSK4qoPOvzI0v1tEwj01WYChryFqiDignYUA/8LHZ7NGacF7O0XBTWnmgKfow8KeH4vbvorbw8Tq
X7hu6h9/vk7cd35ww2C6D64H+IllMd003pmSEssP8lEGKDJD+1i0Ir9WmnMZlXq+AiA/cNm+JAbl
QdeqBxNnyU2YsoNW84U8RFahAgK7mOzDSe9MvpDNOZ+phs3OCw9JPTJQw4l90dWUcXEREIljpsAQ
OltypTHhYjVJfumkUwLAl8CbxG+JMW4JaYY+wcyxXeS4VnwWCaqZiK62bd4Mc+ZVRHSH6G4dIN07
WMp0vzw3ulC5EezB0W5N3/w6TBr6uTBQB2ZdL44Y1aXKiGSqYkJhmtrWtIWZh+Su4eAdArTHPm38
8YZQT9pFHvgtrUEkkaVEs3X1Fcz8ydPKp4qPkOt7nuy0ueli6jmcSFrSjZ73NyKPn3K9uAnptW5b
LtkTwNKtJaKD8Cn94sR01oS6zhZc6V0UmbghXyjecNM06Yy3GfenwnkK45bIt1lLBTYcOBljafui
HMlzhcXD5fJM+En9uyb8/3sOPiIbGyYL/WPz4e3nDM3ve9MB3/K76cASv+FMwmuAbRCijj6LyPu3
usGZ4P5mAgYAIahs4udN90/TAY7CmUUIyAnugs6DR9PgX7YDDR8D3yGBDoIxwCOo/pbv4K+2g9/x
gso13vOMy5IbiZdjk4lsCvypjrJDBGH0F+r9WSL/59Hy50+f95LvjhTM2zDu4XsuQOpvNUIuCKZD
miVK2mJ60dx+947/wKfw0e8w//fvXqUaBTxi8N849ovorfPL5rZ1dOPuf/bTcXx+/9PNeqCE7DD4
pmadfm0Y1T9ZoA/PP//p8675o3fonbUi1+gZdhpAVtlFn7IQuaDlXliOtneqYTuiYQ+s+DRSzP78
5b4Bj370eu98FEqjM0NRDVF36N4sZ1JwgFGQWDksxwbH/GXgNKhkqPD6FaOO6bPWZyGWgmxaJQwM
btDokedOcXsqRGX9wr/40TJ5h96BheFVwch4kWWSb5p4PPmI3leEZG/JED79/Ff/4EXen1s1Uw4y
dDDNZnVp77JayZPmy/TEDQYRbW/n+5+/zger0XiHF2lR5yGn5a5vkoN7HH0cOgXZaL94q/4KMfnX
EzXz8v6yGvMJncYQpRzt8lYJs19FZOfoQt6Mtjyn6GF/sVI+eqH5bfzuoZItlge7pwfeM/TPIvus
PFdB5LFeMX00y25of/EEfPRC7/YI6gYuQmTaLaRdgSHv3Js6mc6oHR/qxhZrp/iVnemjF3q3TQiw
T5PtEQ5F88u8Ilj5CY37lhvuRRJOYEdYc9ufL4FvxqgfPGXGuz0jlMwEW0Rli7ILL2yzWMUjhWBc
NiWpguoJRPoz8TdL1fuoGxCxCDHhBTH6p5+//ke/6btNZeroKRR2RU1otDdaSq5umevH2pmOqan2
EelVv1gkf3Vn/bka3+0mdEDD3iLmClwsIOY+DV98N5iNquNza/YXcZT7exB5v3hbP3qC320TmFW7
cWKKvtBdnZx102vhT4fQvBtSqYdi1H/xBH/wW83cy++X/hQPhgzTNKV7TCAa4LhPxdBu6Hbt7Abu
jYpCjDBd+Qsf6bzOf7BW9Hf7RdpNrqaD8MDwZwPeKNM3Gk6HKJLlL7aMuWD54SvMy+S7Rxkmq4UL
C855l7sQ9DMM63ufJFcE7kS1crqJXWWhE12YqnLZQyZuJlFiNgc1ZVzNNE8Ep5hgPyRqbWq+NHE8
xTsBS4S0oZG/MPy+sHohG0xswP6AL7f9RH+DrYLrh9YFY9Gw1JpF0nM3JjGHOjroLR8HX+kl+5rg
evIduW0OziwAtPQwWrko7EmEk51xPbWz4wy3GZT2Wt5VHkPsVadsTy5//rDMJIgfvj3vdrqYDNQo
UuwLGGEy7WokoWBW43H/97jgi7FYcUR6OMLBolkQd6dF2UbsVyH1fbFLjIbM3DwR0ec8oLl6Hwvi
eC5oU/a4JhgKE1lkoQ28MO2p4RkpaDivMk1MCQ0go9DoUpqpvxUxhnjwfXGdL/t0yK1r2LlRsnYc
4GFL9Ir6eGXWEo29do4QxYsp0LILkg0MefXz9+GDp0u824dbhUCRMOdyIfq+PYVu8CjyzMC1khya
8lcv8sHOJN7twXjJ4qQR3OILnYLQZYgeMT91E7gvXUXfzayff/7b6H/1rv5raxLvtmCpWW1MYlKx
IIuhXWpduc+lYHCeqC0ar46sRCLbXBAWrT6bXdJf7B0fPGvi3dbrmlUX9jldQcOjn6ZF1Zcc5lwp
iiMcgwMOg2tnYBCFjucXT/dHm9W7jy1JAvQ9Ab+QHluf5tea4yMyDW2xAdKavMDW+hVmYv6RP9qp
3n14fWYUhZ+78BSaaHqScRdGC18lHYsRaeHPP7cPVqH+7mML/cDgIC4JZohsPP1+vht7vGEo6L+g
iP1FL+N3qOOPfpV3H1MYZCmj1JBQ6mYy3zS7kydJtXOZaYR9Re0Qr0RiXScD4zt4JO3SsOsbmq0v
pdkB7vZ1uLJ94IFU8l0oFYV8Kd0x3RRmF4TLObRSoacfK4Zh3YiYUTtVLv9AyTHsgohYeEP4zKWM
JNpMdcgYD7LWskLYAnudOqFNapvcGL2ndzQQNBpGiK8CH6k4rgKxIMg3XHXNtxDcYVoaYaKWlR6q
dcY4iUzx3F9P5KbxQAXDuvdTkiyzSVsW2hSCgHDSDb0wIFKyJ/GxCpnqaAne8srIHl29cC5aPzrm
Fb4VIzAZdkyReLQTjHJ95HfgofrrSIzMflu7P4smfaA98bWEHLOsnI417hOdC1aD6Od8OfkmzmXD
w4HDdJ2uBiFmckCiIrv2zoV0tzKLBOG6Ma2BHSIYrFsoxY6/lWl8dkY4XFyGaOIxw+C64ll0Gy2d
Fp/1HBbOC4MIKGR5RuJnXtsbyxyidRLXt7EviyNmhHs9JdTNjslZg7O0YiM+6nM4jDKKk0jdCSUl
igfuo+OT46VfqqB8gu7IELVSzTmK0HrinEUrFgn9OuCs21hTbK6M+YMsfNBcBJk18OsafUucJQ3q
aOiWeZNh9MiHkwoRt8S5cTbdxMByZB4xx78GldURW9OHGGJ8G+2iGFk8iKsZp3TXia+qvTUmzN6B
CC7MMuN1Q2drDrG3waggnsnMhNIXonGHtdK+hB0wr6hDIDfEpT7LhMirtxkiuvQvZ9lK95qPbbqr
/PDFIgV5VkuMn3saizUfkABA2LSfp5rhFtzkcOESiZYurLi+0YagWQKFSamSA2dT4dlaujrBlWZh
31pdHexT3wih2PBdRSJg6JXpy+iaVyJ3iis2+WBNB1cuWRfY0Zva34yVrlYp6XHkJlnAY7RIIhlt
rTmhw+KfcFfAxC4WdV9mq9LR42vMXsTdFUW0FpX4mrvljaiMYa1XTr7OZaEj1TTzm0SgtPETZHe1
a6VLpU1ip2eokkIBMgTg9hvYxVcbVOgG9S1iZ0boqxB1HgEo4TOAyHDTkfG6CAK+p4g8fENNSZLH
SPPY0aD7OUVJ9iByLIuE0b3lZtiRAm9k4ua5qGiw5mtThxkO5QyiTs17HCKi6zSRBKsycYkoKdmh
6QnjOC2DMF1ZNktwtOccVdz7y8aD4enw11gYoJyYlUcOwe8dKZopgiFMVFeTbTDsMX28A1oaH+zc
cPa6Eb0o0+f5MPwesNlIYkLmOfu6No11JLV4Q+NyHukrkhir9CDNKduOWuKtSmmNmPhbokcLxFSV
Q0njV92BjTZf+jAzSK7Fr8LcHPe7LYOTU7rRlaTx/hDE06MTytvR5cNC/5+vuG2mq0p1Zz+1iX0X
9rMVK1yzNaWzI1vgLzXjADcZJh4bNyI/iPUS0+1Y8fv8iuo5Hz4/2snfXUF0SbpMlhrtojT7mYRK
fjCqwP9pcf7uylH2EbFNJZ0JvXT96yqVyZ6xt7FUU2j+4sT74ACfySLfV+eT9PGdWG1BwKI5bWvk
t9SOn7II5VkuMOKmpecvzaT4xXXj20n6gzfsG3Tsu9tAmwcJYw+kn7j1nEUmulOMR+g0yiHfVYWX
sPizYIfznthIElpHRVZrFWOOgzQLCyi8/flB/1El+O5SYnokDaYJR1xLqOowOVfp4EyLQE2XSIxS
xr2/qsg+qFrEu/J+rIeUjAtKTo49dZ00vVK7ksMVC8IwUoD+/NeBS/JR6fduJRI1iOhg9h840kuJ
huJ4rzcOQHrSeOGGNI8poEgIFAgO5YU5hTWaxqGBKlABCrURcfQpw2gh6pxpaKTkg13Hg36J+9lq
b+2aW+GTkQ6EGNlWFNUn3Z0UcbFzEQ01Eh1GhH4KJ/U51Gc4ttb2yMQH5FkObMKuyNIbCx1vuZ8V
1T5gyaS7B5ShI8AxI6mu2sSF0tBGLQNAP62ZiRQVNlfCIGGDLjHiD85DVGH3Hg5mxPyvWcFvE+Gp
iWSXnjnMIUCCibC/KtnYj3BUoDEDKxNnIzemB0V6sptio9TAre7hPgAvnZPP4lSzDjmZ3MsWC3uw
7VLCt5YacoiSxpNOByXz0hIxOnTq2apC4t4qnsiqObDpI7NlhEocJGZy6ZHbxYbFDt9l5hmbRovM
qSHwazG1ue0sQouiaF31WYNmF2CjjT2VjhZul8QfLxrXA1fZhXOUWVvwMutOI4d3FbWy52qSppxm
dmaF9ZZyRkvQHuCZTRdtgxSK57SKY1JW4yhTq1pN07Qx67YbGmx4NQFSEBIiKs08kjUFGP6ddWSE
pKbEfHB+5WxVYA7LIWtuvdH7YpUOmVEqRLeTu6/FPIlUrRusPApWyA1Mrswg2zU18WG1YVYHjMkh
HgYEaSa6rCvlgnsoh17e1akfbFhBn1MzfbMT9eb7GaAYiiaMhcc01W7xHX7G4vtGJUVpqfv+QsxS
iNg23jy/gNmqxEtCTyLj6r+vmD1K3z50TMh2WBThbkhWVLtj2HcJjeVEVMJRkx2RfkN0mWAyQ+U2
XiVYdjdlnyVkmk1fwJiCXYYWtygDhML+ZM0qiB1iqXjBvYkIOdgxjDz4EHpnDlqlKtTgaJCljHJJ
NjUfTrWlvg52cSUtYobVoxeqahuqKCahTDs5mrwJBkJyoy57pKFi8ZRTUqeOPFOO3frGuCO/9GkS
ERQDWxJgpHeQVSh+h7KuL4JQlau6RLKW+OW929nbUog35EYEAudxdyTHruMyqb9GQ5/tzIozdVP1
ArV/BZUQjRaP1a52+uxeWl3B2Zq3a459RODRrZONGEJM++jLcuc2eGDIPVy5I9w937bmGHkoh2Zs
XTm9vS4BIRSTfmdo7i3Yt6uKU4hqF1pJ5A44x7svoidOtm4YKhceCFmtiOONMLN+Xps5nRocOB0K
0EUKQ3gi1Jd7g/FsR020NPpxBJ9oEp28yidk0KCQU93Zo4F1YJz42s3A8/xVlR4KykSaoctksWKw
3qWil/BWe0qtKSO7PagxR+5MPIbPzL2ktfKAvwarlOLitqkVpBVR04aU+cD+y0iZz7TGnbaKArc+
NlYotpHb58iJynTZRD2kuMrvl7NsTjdNXOfwBnDifB1cJ1hFmR3gzWvcqwaPylKNcg4+Lg30WRgO
DP0uskGuQzc+wMEC451owybtQx0Pi+j3eezc47tWC/jb4FWcFJMOnj4VM9gYNSjCorcxgXegF/Jt
Xw/5cpYf1cCBl5PkyjuOGoJnn7dcU2j8AwfoiW4gIlQTWBM+oa1p2191Nb/PUn+VeRqu6GpEG8vD
SzNAR7HjWd4n2puym2ZqB46ECl1nmRCHJBBh7UNPrWUeD/RGhnENolPjPTG1dVXUs0CPWjKyqmjP
7bhb2CI7d4XFx+O4J5EkuI30eEs62Hrqpruc0LBNRC0OXdZFSpO63Lwm7VAU5lVlmK99nL15TqFv
PNCcC6xQ+dLti7dAh7/ScO0KSBBDrrdFBbgirusqtYm8D3OTgwHMV8kiDKJsVQwjXGVysFZgu6+F
3YGKABMTyaHfhkPZcP+ruASawae0ZC7tNvIUJsQ4aGGPM7QeiRebe4NJ8pLRy2LFAj8Yxp1XyPuG
xxnfXm3vOjN/4TJ1kj2WaamOwC+JBzdMburyK/py/A7mK0DWmGsXYIYwTy9k1N1Evck+ZJ61Tm2d
wXrMHOeUAyogPrG8DgQkBVgti2mmHAje9ryvb7LGZ85ObPNqUCS6FqUcVmHuPY4uTuJinJ/7UtFm
8cpbfbAfS1duXVVdVmF30XGtCjsy/vKGrc2hSlyDExlWPiSWh5E3AM3tlZvN3JPaXPUjvFBP0k4t
W/ui8ZqdWyAa67sL1PXWss76yzINzOMUB8cmDk7a0D4IXNYqLFehV1/ruv7q6OiIQjyx3Nd8yov+
qR2TLQ/iheXiBcXA9dzl9W2LbgXlcLyfiFceJm6txFeu9GA6QCs+966NjLmlTwXjB64RglO9zMhr
dJNr4h64jVF5ViGkZcYm7caN83bj8N4T0dgGT60yk2s0QPLQ2ol/m8mshRWjW2izVW3DJav6B/Ye
DDh2sNJ6thJtLD416D1oKT73trvBI33pEGGNB+cmSYMNGo0vlTdcR0TW4yOKn4bIwUCllsC2ra3T
lZcQgo7oxj/RDkYlrNYE0lqHqPWfgkaicKsPYZrf2sEz+r1NMKFc1fqjMXqbrkiXxENsHbfCBFrd
RLbQGI64G6+TN5N262jBkbzFfYI8YzUbtUpoLAsf61KY1SfCyo7mtKksuVXR8JRy8NcIcBex3yyx
clBkIDm8zjQWcTclh17DxGOPsGGtjYNZzov1bYOMVthyUyUVtP1kmwXjmtplM/b+RmL7Y2UO0dlW
/WJIYp0a8a7JtX1cD3tI71fEqy2N/ESVs3bMZGkV8dmNEJGq61wMtHyQdw/GtHXrDAIYvK0YYICr
tfTzv3ppvbdTbcvhxqrYtxP4psjdY+HYF3rJ331EuVVz+fa5bCOv4ePJKtR0rDXOOljr7oqdYO2z
/FnAKzIIj9aQrw3fPdmhmW/ytLhvsMtvfN/u4BwA4ySzbeGGDZZIVMDmVcd10SPGuPGra0oXiJ+I
Xl2JvbQjs7jaFXJgiZhL1H13UWljIaFuyvN1qB1dI6cs1rEiYpbBfDGKZIVfS4ujZVnAl7MjDNnx
7GNZBu3LYAePE72VPpqbye2i6GpmasVWm0weZM5E1N8s9fBBL8L1MB7L9HI0LlswWPOorCjVCgT8
tZ7EZ0mIhl53S7jivF4MDOUCs8k+VGBUHLyAdAlUgLnyJmGK4YhkZ8PIiuz7uGtx4LiaUSAWM7GX
xLDgpoVU9jAtejsdZili1sjZF5+CuK3ldOshiiNat/EgvkDXtcSDXg/luPc0Z2+ZybkggAEXFFLr
OJJYmIQYEcNl9ZWbouNtpdatg8DbEoH+KQ66a62wXwJDfbZ5TItSLFMr3PipzqpT4g4NE5bdPt/A
ngjWsC3UJsRgttBq6ApQbhDzo0Gn61qSqlgSeTPEXEBVXax8j/7XHPqnJkJGMJ8oxw2XqKYwXBTC
27ek9S2V0forNOTJwrYbn0+ruiRKBx8r4tah3o5FfWGp6TnQxAN16U0SUGsJYey0VAK0wLCbWnb5
OSnh0uY9IBZE209YY94s0yiwRYhwicDdxwrZmV/hR+grS5RkVA3ZGl+LC/Rde4mcwt+JEC3qOKoL
EDM0bhK5rQa0ooLoCWIUwERkY+scNFylVyJtQsIQ9JwFnElJfGD/QObrfe+Ul6mh3bZFedL77q5B
V+7l7cpyw1fDsd9i0T1kpFotB52uEmIFmoIxqsIIG8ASJersCRzQOPqxWqYBJnRgcdxA46baBQrs
bRUUL+QqE2mfh/tEmdmpRGq/qXm0d4JcgE3hawoDAYOoAinrHpwFyxNvYo49jt7V5C4dQ53MIKAS
9S9ssEBZGZ1xlxEI1rDBVdbZylsfGB+m53b4rDXVRTApVpGbXlFzVCu4TetqnMXjQfYCrSIi66O8
jDrrSBvoXMXJwRqgjRrtl6bVDnamX05ZcF+k8tKS2Tn20SPy7qGKiZ8BaCBvpaB1de/FV761KC15
bMa+Wucl1qN8SN8woK9Uq7YV8SJLYTsnyrZXfhJV7chIt3C8W3I8+fvZBTaP1r9rbD9YVbDOMFRw
MoswhZGjReMSGCs/nDTTY2soSpyq1JYlqJeDaOv8ZQoSgCVB9oQb/zybIbg/LG3V3UxOcNOHfE4u
+B4ktQGWCsD8qylI8Q+TnAIcGdDnQufwH/NgZfYgHJuG/8c4KYja1sDXkb4Ao2xd6lQwrbmY36Fm
jB7I7Vg6vLmUrxzo8ZXrw5x07fUotO1UxvsBN36qpWvf8XY20BqNK22Vpy9l1FEmYSpB+9kzUjCy
F5Qw+mLCk+jhgcbHIL96AU15zpx5Xy4sE2cB9SOdgB18Fh3koHnVQN52AySIZtdupohYZrjRXMP7
ZUET1e0M4j7MfcORFgCQTYHGoSf+4nvETNTWdRUDiVY5hrp2m3fhoQyHnZ98sb0vZBlfhSVGGT1f
u9pwyMrhoTGPY/bcoJmx/XPjs9F4B043OjfGtaO79DFLajp+dbsCmkU/GQRpJY/M/CiH7lVBzjhW
vzkeCRsIzEuwCgZwss7hgtVgMLJDdOlqP7WKGNb+qsK70jlcx916nWnVReTmG5mIhaWyT+1Ivzvy
FxUVfe9MSwA+mFBdnAG2sdDljUR0qoovOqLiCOAbs9ilB+Y+jAkzMlp134jrHMR8Nn3FhcUFBspc
/xiILwSOEL4SbzpAI75e70gOXdgmHXXNvx78Z1Bya894NrnTreKOSxflbJI3XN0aHMl4wLeFn95J
35T32P+dZT2KjRtk1xAYvp1FwFJX5G6RVAtTrdZxlHAQgGbLx5NmhbdlOXxqbDJdU8vkA4zGz/6o
vnmw/J3bG/ISCZbc8QE4i8TLSaZ2+l1lt8miogxcjH54pgF8GUfFLUKkFc20i65kKgiOJg6Ll8xs
BUZfG0MDyD0w/x6tPdcu8KaNL4hULlvfuDakeCHYep9nJN0LuUU09rmQ0wbcxanpGCN1TrWTY3tP
2gy3IhsuraOvY9PjT2BmydsvlShORUkvbND9bqWcueJv6Dmak3zUkpZk2ZT+NMO3DR/6cB04RoAq
pucJDwqGIJ03XdOcglziOMGFtLLqopARhaeTZSsHuyF4ASPdVF4S7xKfW7TMYNY6fShuctPtVmw9
uzHR0bH5Y7SeUhJjpyG+97ibNnFFjJF+IK/loJzhch5bTLq76VWxo4GEVDdaE0C2dt1iHuwc0DBe
NHZIWoEerv1O75YpKMIFMuSTqZsbZsrXViUfwYgw1bEDsejGbB/qwvhiZHykzxXtVLKsWDvRevC1
3Pxa1xUaOsNgRAE3XhgjjihpNbtaRFay0mmto3Wu6yCCODnR7XdGy59WfceAAwlRLulkGNXYHJLS
MaK7goyTkNsVOhLNgNQpmkDbWFwgWBkQYMBe6N6Qrs2M94SX6wlMVhUM51VoBql+W2E/5wQMI3sy
D2DnmrraFKQkDcXGS8OJ5JZkqiZvfO5c0TBR9tRQd+RGBITq6HQHix53L4hJO4W7aHXTIiEi2IXQ
h9wVzhRW3F6oq2rqzbK6D3UOsxMfmKXfYTNu1QbrhvGSqqTmxPRlULXnaMiyDbhNc0dmEVw4lSZ7
GtJxvkeNaM39iVr0ay0ebmvdUFTRU2+AWwx63V3JnN9sWbd+NWCHE/VTFHId4foAJ/koia0KboWL
V2uftraHMjp1mYay4J2Bm8TkGGvaGWReNWQ56YSkDhGcmpo2S78TWiX0XW0iAP9kOHGuuDXz8PHN
qgw+cYzK+irUQlfduWPSGk9TqmAIp3EUImmzE3i0uTfgQKgEYUx0wDIghikYYpBseUVeD+4yI97z
P7tcYPNwkztRTVq1TnLFHaAnpWF8m0Y4v4vQlXm40NqpG+8ITK76TTzxKqshtbNxYfTBUkFYrFoz
0q9JP8ktxpiOle5tCSEMHTtPj2Tq7DA0BUIAq4LOVWBEp3xmbdWLMQe989o7tN44cZSbiB3bIVJ5
rOwjOU5Zg28f9+eIpGVuzvKhLAzTqHFE11PtoR7x/W66FX5BhmfcR25kLVDaxxGU0GDgw1zZjYBu
gqSQO2m11A2TdseiloNH83bISouO7TDqRvxQpw0UN3pFhRlsFaNqSgHhcwR7vHxWFcfI5F2GrcD7
TprSNLdU8eYNXLAMTKpJkVoEEDFbAZNVZC3+3Txsl3h6Q+6MhYS4gRo7Gj45ZtN356AN8KLksQYL
z/e9LrzKuIDLtTXP3nYiKWJ5blO6sLc0q8xh48tUXaUanPmL3PA89dUNNUxphT45ODJ9EM4ny6Z5
BbTa6eNlLLgbvRaCkFNEU02eXdJUDMZXdxJms01MEVXLpgoT/A+lKpi4TD2VOxDiFiezTJzLWuTB
3shLjt86avhNI29D1jUIBafJKOKqpN53iA628KpqcLSC2JSBFilbNQqktAZZ5QMSYNOQD0WnWwc9
r/t1YNWxww3VFqe21e11HNfGtjLL4m0KRkJnusGsvG2ZU00v4lHW60TX3PBY42sJ/KXra+0DiV3j
keIjoJepPJ3NPazsaFtZgTvhy25rgGxY0Sh+MZRS66b5k6XX42Mw0o9Z2slgi51fGcZjEY70ZEgf
qdZGpXQCajpvpdy63iXV1FBh2DrDXoyI/QXiqgG7rufop4RoY6gnrsudrkx5fAJS3x48y8VMbXYG
sFrfUwF8sbK90kDW7TvbzD552egALnKGZyJ46O/gYZN4X8mIxhlUTry1jWZcR63FFT+lL6ZtWzd2
76JC5eZKGS5lazmQOrlsIDwPzGFD1b9EqCn65xqsl+J2BaaX0BNb5c6NUaZthgO9YIQcO1Zwjgy7
c5dJ0HXDIc31dNhMIFjLBWhp1HG5Ds9sh8zXkUvTssJqHRBRl63ZQTi8M2MocaKo0kaXSx8CTYJH
pAi6gI7Ev9IdrOCiRwSf7LJUzt0B9rd0+Q8r0ZlSzI+wE4YEyVM5uFhuPIy1dIyC5T9yxtAVG2i+
YPtj4icfbc14ZYukB6Kf9UJ/UV2z+UfBdImWMT84m4J9z0lWdMwlcsSS0TqnSvpHwqQdBM+QLxoQ
WJhnvmgN/T9rkDCraetsFdE8cEGmr00Vbb+N3/6WLeXfSrr4UV7G/CqvZMVVqIya+p/fQttJeJzz
Jf7yL+usCZvxpn2rxk9vdZs0//xfv2dBzn/y3/3iH+EUt2Px9l//+fqR68RkiPix6eT6c/e5rj//
x75OSLz6Pu9i/r7fnSc04H5DxyltFjCTE0ItkFT9bj359iUMKWR72sKcTSl86b+DrpzfmM6pmYMm
HAajDlPOGspB8F//qTu/mY6rBGwFwyYPVP6d8HWak38Z3EspCTrThQl523SIc38vCaxzo5R6r3vA
0gC8NC8Q6PLi2s1vCBnM5GVQH1PCoDrtANkO5/7UyRkRs2jpBXU4vWCzx92Lre/c+FJ1CKhQ9mEB
RFmTZDeEICxE8KUhyaZmOCC3wmMyqpVrOiRadMOsDdPDVVw/K+uArseJN4wPJgILyMf8WnBRDp8b
a1NZx8S/KsTW1OcUhy2TTcO5VyaQCP5bcz2h4VCSCne4cJKNyI++veuHC01/7OUO9j03tzvbOtZy
b0ZrJ73pKF/1cRE7y9ihaKyenenVdw5euKltE1rxrrb3VnJlVneVcdEPa+E/9ykht9iJ38zspW6v
FRkO4tEs7ib7VFIWkiJhHzA0lMbOBsrX5UtA9SLcyO6MUGFRuCQJvPz9J+0B8k/x9iX8/O1R+dej
8+1x+PPfrs6b2/d/4P/CR+1b8MfHz9r95yZ8/Zz9x5JH//sn7du3/ZEsY/xmSQcrl0tKyvxwIDX4
/UnT+QrPn+EakthSe3Zt/PGcWfpvrlAWz5OybV03Z7vIH8/Zty8RrM2f/xY2z5f+e6M5/S7kYI/6
feP549+/zwaz/iqEhSVKjjsPtGPqNoYzod7pIJpCQyw0ED7moiypcAxaN17z2aNkI/usznaj2Krh
jMM4cndHKMiA74+G6a+9wFhJLOFaWmyQ7Sw0yj+nus3Ke7NgpHYX9HdiIinqBO9uBeCohII6bBFv
js6Nnb866tofLpX3Sernv78Cf7SNf7+L//PfOgz+H1mhctaufLxC/3fWfK5e51X6/fr89k1/rE+H
NfHH1q/P//zHGsRT/xu7vzRc2zSk7Zjyz81ec8XfWXWEdv9Vd2PrrO3ZWU5mosv9Gc/wX/VNbMFZ
wkByFjjlojVQSugFfhQinLr+7NAS1COHXnFRolvmQhfOSIUIDUVUby09Gzp9O0zkj3KzrMyRM4Fr
pkdHec75lBwMdRpIruzUqWav7xGfDuD3QomssFp1otU7nUZThGcZwhgAlHXBnttfJBBDiXYLqYaH
HaXsqLdLon0SGkcltxgr3I59M7QvFuRLbLnc9cilJpMHaQ/aQlfrW0F8TRUgJvFVrVv6PmmkK8Sy
16hr1xAy2/pGt22p6DRUetCZuGPgDvVLAWUNH0CTIR1B7kKC4pPFDgDAYrbWGU9Gq6U+ImKu694a
+HY6jCvYnH68YwbjDxUEpv/D0ZksSYprQfSLZIaY2cac85xZWRuspgYxg4QAff078ay3ZVWdGQS6
8ut+vG+g94V9blp1CSBUKPZRXjluAaKFt60sgwSbs+pSLBS47700qLL/1lIzcZ2CFYTIqU2WCmlW
kIkf9hrmJoH9YI3KTZ0WEAB0uExRUvr6HEmXAWyxE/P+HUxdi/MR25YLorNZNUbg2zhqMJnv2IF5
450oh6H4RCGoq8dKs0Zg0zEP0fwuAtzQfwOxJimMn3YyA/poFckhhGTCeCmR4BPbbKBZVBVYlqnC
FJ9hR+UsPKIGltgjt5V1ZW96TZF/+cCF4/oQDUk1vPmSPeVNEGE34LgFy0ol3cr1BczUVAzdr7lt
egj8QU+Y3yOMUdUypIpHpuWDwA+CpTad4gTxzS/qMGTHXfDQ7EGsFgkWhGqhxA/YovzCvkEPzR71
0ahLWHoV6msa5huXLLN21LN0OE+TjwaqGZhIbeYhRsie5Hg0Hkzkdh8kDnY6DgaJ4As9xfH3VPFW
TQRatnxo23tnNm6Yx8qDAFN9iR62C+2Rwm0lyysjaTrqw9n/HeomJ0+eDKr4WQ1Dmr3nI35BmGa0
13pP4E5w9QnczAndmlcfwFOc6r5+DVtkoqdc8mm9ptGw0ki8UnxNtbvG1PrHRumSTydnLDVAw84g
7vB9mMpmwRO2DClRTDZTijsmlk6FaB8ZPFXV2a89QKo4RUjOYEKF1pyGd1leiorf/QYT4bJmPf2H
YJT7zDtYaEV4IoSKBEUI5VQtfwoXgWL5M7TAzXGrATa3p6aMJgVzO2kcd792udq923nRLVxvLvQp
jhxfKPWwGh/B5BhweVn8fSthE8WgxV063s214rtyokxwrl4WuS5ewKYWA2p3ShJtJCOhiZvgM6MF
HXB3TP15ak7RKJeSW5Ac2Tq30Dm57A1NHdHkp1KTT82hzkQ6nDaki6LDgpYrGF06oUAcCXrWKwtF
V1NJSsvIuFJKBtIIAVItLnMP6IYQE3Tt0yEJ2ilfu5c2CIrsv1izLH8GTA8ZZqMZpRJ7CAEF96sJ
HXh55GmBwEuzip55mGMFxepD6NxetemwCHjIwta3X2Yysbs2cUdw+2rirnQfYOTG9IuaPnMf571I
ReamKIogaDSb9F1C1uQB61KSULvK8K4eTv7MLPN3FFNXMCyoUkBxM0OCEjFSJz2swX8F/AEE9QLc
JxgQ5GhWJ+NAVoI93xyNgBv8MsSDzZvDy/1bCz4z3Sse5fCv2ewwfMdRMXfMxsEyQ3et6H90z6UJ
hiTeb93GxmYPOV6CRM9DqgR2OM5zyknheAXgCf1NFC9Z6YfjUzStflPS9eTjbxvWqBD4MpQiwz7G
w8wdHEl0m175NuaTw7y9xSaiAsWgg2xZ2SSPSzy2A7ZIV1kUqERG3g/0eE+9+FXLFQp7VYc7q+gS
ATZY0T26R8axLJDMkMKMTeGXAJgYlDd+ULxJT90ui8o1+BtXqithkKWj3/2qZJKX4+mancC90wxB
d2FL4kum9Abw4ziBgUVMLnCyT6bs8YHEuBMXFCw1TSo7rppT48IRJsPHOukTcgG8VPP0p0uCEFRE
NjWe+GV8LCDeOV76FIMOAk5Q5qQPSuuVfPQcjacMYov8o12qGxRXCwRntynYpYRORDFjXtomLj8r
Freuvmt5QdcPdZSb4AtFuZTJcQpUF6DXheF4RfRauRTUXiXDSlI9D+R2FygbbZ96G+r1T++RNj8O
6daOD363WYWrhi6bT7CdnCTHPsVpc+P6OBuaQ+Gb2pyHPpuQlb1EcGaN/VpEP1RM3OLeQoMMX6qq
p/KGZ34lgBPrISoaqrI4PmEHegDXLd0BI6kIdsRzXd6x+os66Mn8B6fQFNuHMbhELIzlOWEPIBcz
8DWMYmBk1V7VPL7Mun46hQ4/DsafI90hHT1SJATBwMJG8x0yP899wIKqFcEx0XrTH0VBdrMDlx41
LAFnLePig2PRnyAe1bx3cPts6L632K2iRbJIj32MhRX/3K3r+55Nr0dBxIsbvKGhm4zRCDjvbL09
a39//QTpxf81Rz2KMVkPt3VRcDRRKxSpnNpFiD/UA0xlcupnP6izOxExsN92ppl5WFtociyPJ53I
7i9FfrP5nOaFXtZjnqH13olB1dVv1hMNDmIk1XakJK32zazOrh5avpt+0MsEuw5SZfLqanJYYH4V
+Mn/ih5v2u0Wzpg0APRoWjF0gxnLO7TtXPvfksea5z2c9DTfGTlO0XyCMsZ6JQGRGvxdlRPhC1nD
RMZXUiytDBD2IV4cYiTe4Nh5KBF3s6ae970ZIzH+w/RLJ5ipfMqeTy2wsPAji8gNnZeVfg1qUuqt
wCakdXeKeU3r75E+gOLZOo7RjAgqVjTipWqT48OwUCL/MJR9qu9Mnfy36ElEzzlY3Ww8uZCutt+d
lts9lQysk5yb/OLIIkH5DzIG4nWknLjq7nCe9sMIGjZoezD49NzjXBhCH6pLbnV3fR74iBE0Qoxd
7mLySAPiAk2GVYq5ob2agB3JTvMaeIqjE4eWDfV3K4tq/DHBsdB0hZVya0A3h1nX0/BQtrn8C5Ki
RbBtSwZPbzd2mxlAuI2jhx2xbaOqjo+xh0MHoLvUmf0Tr37S/xswIY4xnSh1VW930Vw7O+z9WrC7
wH1hGyUf2kg0W3HuEBIL+nHKiFEjHbyK3U6twxH6m5S6XP3LJCcrxqdwTreYm19h+oGr37CK7bPe
aAj7xbayxlg2b1xvl/2CgzjG40FFIOaQGeQYdrR24e0sIJkFUVcNGILXno1G2idj8C9zNqzm2yVL
Q0dCQCTeuwuRDGOcpJWvXz1f+3p5DXkzkDWJ0jalIFOUuQQktbpxvutbRg2Y82O9BPIm13XGHlul
eMJjzFcw99wJC7u3/h0sWa5+PwbD2pi3GaG8MJdw27aKCKLces89Y4dR7DavLoeIq/EYTqM7ES9t
LQ6mNpDe7Syq0V8ImLaevm77o947NW1nkwv1BLI8WE3Vid3PflTN8U4zCm4llWR4xz9L50/BT7n2
BoCxKdNWXupkiD3KKigPAF2et4YA1S5zalw/6PVufe92hCfUwhyOBxNgdoy52JSHjoJEw7BWbVGA
7RdIIS4Env1JXKuUJZ8tQK4+pMGTWGIbGG776eKl4h5YeYhWHtFasLWHBfiabXdthl9xO7VVePW2
uXzyTXFDkpwa1knmUnu3/Px8OuxbN1UQQjKRyA86aAkC4O1iZCP7lketZ9iRiEZTrJKvNPE9mWbQ
03fNBpFiQUxzBXbRa3+2JLx3t0W5WC5A7pr458RAqx8rlc8AClffw+66q9sM68KPkSbYqHyH+xQx
GWJewONhYCSbGCdBQvPQE8nyBR9e3viNSG5wnNYJ/TEQviLvANk2jyn+o4Z3PhWZUnGxx9SaLS9x
0ngrNTMFYz5O2FDiXasFIwK177ze1/ocJaS4wHlLh2NqzUu4TCcZLNBw8eazHnNv2TQPTAi5jjI2
1MD1W+mz72PcgOBcVML/DTw+Lv5QUrrFv+qOlxOcaBPp8HZkGU1KpApXWz5jWy+jC3p7k31wI6az
D0R9tIyPfCy9/iYLl0HUy2we494J2Svxsi7KNaKFqSrEckvkue0f1dKxOvgnohhbP23dZYmZy4yi
eRmv2zz32MCGDcXdgFtOT68T69meezD0c2reCm1Hv30ok1xnh9iTKQWSYhmVVODop5AOLVgxifhv
mL0Nxj4iLvUddJaz+586tzjvvNjc9i8tbyG6JuBSeONymAuOkXg/UFGa6L22kd/crahTIw4rWbin
YNJ2/hqja5SLA1WDjsb6n3fJF1GKoFt3WPe3Af8mWYLulry1mu+xJk3k5QyozXvt07C57mYeh8S7
kOr16erzh5Zx2okgsOoasRjGv32UrRM9ei2e5H3IahnXPJ6YMf9XV+nMdJGt20iZ0cJh0T+SfhHR
N4+nR9VoxvYp3sVb3sFNNHYdG/iOacdSH7OcSbcD+N0ejwGvL0vpTmEwrWdN3pE8gejX0ec6tBx7
3kVVFOBUmOlSCeKS4Kk+rcJo+4iesMAZCHTK4M0ViMloDzoTfyA1mWW1qT2e1aKlORgOTDe+Yw4x
kbzm76axfuKIL7DMQRbs4+44S0nZNMumqRPzyQfBHRKAmDEXtle9mN4x4O1Zactst0U2bfQeqPnM
wnjwZqihZ7055M2jcPOMk4foZoAn0yiRjwE6g194FfmYHhFmrwG0b38zSSda/dENnhjA3a9FNQNO
zLaRUMGDkvTIwdzkmA7uBQ+BT4l8SU4rPazRWsr17K0WOQhMZC/+Om9OeX3Nft+AO63awL33It9i
bvn+EmAvi2YvBE29Tr3NHuk8EfnM1WYMl7tlJqzwLWC/f0ZdiAFLFByYV4srnQXn0SJbPeEEAn3J
c56CikeLyLzv0W+U/o486LLcNYXqlj0aD9iLPSXVw4I/uyca8RpuQEQJXTbZ9OkTPR2yZ8K0hfmm
wG0z7X4s1iipTiAHREXBAYGE+SaYxRCVFzfH2YYxzo9FiLw0RD33vV4aLq0LVxhvPdTUynQB2agU
373ViV9B1Vbx7F+62c9DuJbwL28j3Ufge40zo6nPqAcUMYLRI4s2PtN4Y5O3itjy/DFirgHZZ+ck
H7+BLK3hxitcyiSkmnWJ9WNatyt5pxQ+Gdjb2fgtuSXwn+Q9eiNN8V6H1TCHhzUcpnE96IlXHLxv
amcBMVNOIyjWAZVFSAuUTdV+N2RsuWi6acEntO/y7Do0FhOJ8eRCedxcQLR2fr38LrmuxxuPoPQS
eQikSAkjsXSWurqJ8NF1+dHapek7hn+W62bf0LmxEFgIm1S4o5j6Lb7Jk8T4xJjhWYGdx6cvy+aK
/TbmCxZuUEa7ZcVH8I27KOElROhlin4vacKkA8Kbzm5m9JqW6vbewEMTxc9ZZn1H1qKtiYv8Wqqc
dr3PWXLuuEuVB3WArY5D4PqSE64KKMbO1yUrzySNacYTruR9U9VNB+B39cP8Kc8oFKWgq4is/lRF
GwBEB6fLeULlH0aFW8TTeXsMBeu2X9TA5dC4eAHHt5Nvo/ZnylfEnXvHD04KpFjoWTrM+MMwXRWY
5en7SyFZvmWkh8S3bnzb2h0qV4pfrlsaOx+Fpbb4Ie7TuO9PrBykhaKjEmbFkpDHtSGnQZr7EeAi
MW4XLP3Yv6pU5M0/IjAbrdVrkNXvTaWggXfUY+MmT2NbuffKUzoBZZpVk/eetiZqCKINYzJ+MZ+U
JY2MU9FONyaDqN3dWiStUB835mIc4ELCRDU4Kfhr5ZkXkaQyGzPtuLTd+zjYRvQX3rV+FZzHaMC4
c3QRHcTh++jTN8wAXsl2/rVFAy/hU7W4Mvvi3OnIWztnghrqRlSl6sTRJtV/OPdl8dLotV5RN+l1
3EVZn7UvxP/80Oypd5D+r231JppTRkXj0C6daZPkHo4nIrAHzcWYv8yOAxfZXUE7S2gfApun7c8w
pfw1OkpujuRSLH++PHcJguoZfVUOOCcCm6bzuSP8sGj4QfBO6l3uRsz2NmQZrmiLWo2lzYjnLHsc
vVw1+DMGRJUdAtVi5BESZ9J+zPAkSHFj48pzGoEKjOpPeAXz9r1PgXA8DMBhiZYTuxzM4zIb1WHP
EzbNsxO/ui7ez6mtqTpcCgaT5GhTALb7dHIZrVdMeSWWVqp72QjfGhrsh1PFxW76iop6aO7zJjUz
wZa4Qfg6+AYeQPLGo9DlvxdLq6LD4wLqGI4RHHgaM7hcaXrsXOFtIZc7PxBEDJoipNYet+Qw74q1
7rJzRtKdFHDZzQqP+wzNonzCk0eH7Q4CNz7nrcZEgWZSS0ur0TL3FHcZn4K+XuuMCvWWR2F7yIiH
cZ/AF1ZHT4IAZ3eTYn4izaOAN8l8R6lbZr85JhPyFdEmiQ8ecVhYs+xUEiQdVUAVmjx7ZRwCf+VY
akHIjepZyK9cQ+jsOMUUxHiY6MAb0RpM2Cpq4xPK5DKZi3LcKEgMDO08tuc0DiS9VyCk3YrJdiSi
bs/RmvkFWX7Po+qBmgNCYdUN1IxRuueI33ePtTHsWeB/K9rCZR/t1jhLveGSJQXceyAogzFF/asG
ofBajkFFZ4EBkVZTZEVv3dTeFE2ojXhWSSZt/Zpkm57COx4zhvSbZg18gvh8C5bM3sVhOqS0UwRM
GAEpC9y68EfubYW7D8fWYMj7uZbfbYLF6NAiBOI57imBQosVGwXwBMOtT/7tOK59ZupT6Ek5xD94
HQy4xXam7rkwo5K3NnO3+eJ8YWAcqbpGt0o7gOo0h3ZmGI5AbNuS3pUFqEN4RhkZF3VPsHikk7Ja
sqzkdUqUNh4fc3+haPXH1KWbVu9XJD4RKnxOOVjYrkpNxGqBZUybHr0SQfe/xlLvSfQAXEvz19va
lDjPrPB0UrlpdU9NV2wB9IB6KopCPclc9LSo1G2D2Q7wip87gl0DMdpzYadYP4T+0oQ5wrZdBaWp
6ipkwDo3nn9OSLkhHm5cZzkBiyVtwLYESdhf96U8O6wN+DAkTXjuaohlv+LwetLEjLQCg53pdzTR
DYTyZm72SQvsYzkWYtz4LnM1xSZ0X+cSBW1vUYz5ZhQLq5hqN2Gf5LaXlxiZwt0ctZl4zycT+a9B
ll+R1VCjC3GDbFQtyc4PW4IdDwBdbF5T3GkyzVZXtetU74euG9o/YoU881XYnEn6VMVjHz8Z1kO8
7xKzLBrIyRZLo3H56ngZCWIjA9DpIUFL4MAeiIDdDFujk4nDpx4j/gQvCalJiXmOwExsAl1/RYiU
/XBuHUA+6o/LIoxXnJsyA7NWNgHYMQd+hhZz0cC+Okjay5jky5z21P62rYR27+vMgBqcS5o+9b0g
NcAd1dGOw8UXC/OckhqkTJSUUgVu/o3Kimn+BZR6avL9TAWgLnD1YcFMbqlWpZPyDyF5zosf3kxU
w7/VZYEn8SHHQTjlr9J0Hqw0CLzK9+qfVJwPU//si9jY5cEvNmafZ5PhiqqfYuqqNHr5aiYkvbSc
yhnY71bAld73REQt4b6yItJwBNRTe+6enu10yp8VhXS0UAo5IpifbIyInFNfE3b9gRtYE9MZWFTD
w0ZFSlS89r7P/TUlEquqD16Hcr7nloBQhrsXmvLA23MB2PHmTQhN4UePN6vp8ZENc2+O4MdgP+xW
4sXRdOQYXikQa9kr5oDZp8kANwPTVhbTB5QqsHR3E4ueLIDGBOw/vkc3rIDqBHS0BI/GlBTSwp8M
Z7feKVo23Q9NZ7D6KFgNsFEoRlrqsaFx5njl7WI0rQevgnvIEFG6O/WBFseWetzO3jUiQjEfLPLS
rRxjfsQHsn6qf3PY4RVOb4P39oKR0LThgYZWOmCDeVRVv5O8M/2AhFTdANifOuTYtY5bxCSL8XZc
3kbhRh8nMGXBv7cJGCKVGiwIpo9lCTq8dT0WVWXtPiF9tZKBN4Wiv/tgZjfm4SvKV9J0P3kKt1X9
2wyKjvj0cJhaIJgNOxPy//SrbgMInl0dxoBSbxIRaWcO2MwKl78gGU+S4TS0vA0nt6f+TffbxcSh
SZb30pSeprUlRQVn5QGWYeX05LTaliE7LqYtjDiQHOjqgl3rMISsv8KBj2168obQ44Y6d7G33jRt
esUrJFWgwEEVyEr9coJjbcjOykLKvPGOZRTNqvlO65n2ZJIjZo4B3+0wrhBC33PPoMgctEmey2Aj
4ls6NEJagshp07HU1gGGJX8B4OYTzcLZ3PxTHGmUkBzEHJpqvM+yleQ+ZcKl689AwgXZvIx/GmZD
4EVlVuI35eGW8XPMtjbvX5k7SPBf2NL7cf4x9LVbXlBJw8E+Yw5fmqtMQQAYVa8bQKSg9TtmE9TD
KFOB198WDqZesC/bccaGjB6PlpMmLETm1y30sdw8cB1wFQn1GF9kx3e5iWV1J9EKl/TP5DVZsr2X
AHzKANRSKEJy0gWRPfS7xPp0WZ0aIzxK0Mu2inz0sIWkcnvNrAEs3HkcqMm/BUCMVjvemUnAkiVh
V+Y/zlBumCATNvDrr7wqcjQEt+RMaMu8AJQ8sNvU6kYbq2MaVZm54t0IDSXxHhv8R7gKCHwpF1yi
pI35MhKbKafgQKUp/Y+7fKHU48a0OO1HnkwRQN+KZL02Bd9Cr6Lws0ew5+5fdoTzfjF5q0LdeGAe
KEIrMCtAVfPFOgz1bbmQdB1BW1XdgAlN8tSzaludVM9ycgE1SrHnldXCIjvumqs6CTu4Xt4iQl4R
JIkcou4TMw4ipseGElbgAHxK2VPOVJ1S9VnKWizH0YJ0W36Wy1YGJLMAnkTFYYo20u4IrFzQeMWo
LqaM7MvXvUpJmLP8GwgwkZGhIYGdY7i1+ZEJPJUWWnsZVcUxnqK4Fz8DQv/IogogRZsysup4Tsgg
LWnZbjfKY2+VHwztjlwJJ1t03ic/FuuvA4XWRIAh9GreuxgJiQY26x8KDbo5SS+pz/LTv/fQo1F2
j1xj4mBGTKd6DALAPoOZMflUMbMtqj/CAEjC+kRYYSjuushkQAz80C/LHXnyNMWxmNuMjXAfWM/f
3kdJR854y+s3TiXafZTl9PMxGGLcz+DtWEgEpecHr1PSpGFy0WGOvWAGQTBnt9naEtz85IVcEdpN
mhhRad96MlsMkeaC3dOZrRP7kRtNm5Lv7+u4LiwXhMpsySEotN+f6I+YhxrBp14yErCJT3ZvWHNu
qRyJVRd0R4/X7nZrOJ7Y64YbG49xv4wtJ3FuXZJ+4RSldGaHNzqTj3kaj6CgpLOtfvOCah3UZ7V6
VXbdCSI9sKNj+/DA0t4T0aFnmOISyDSZrRcItUQ2D1BAC3w2a5jakuJg9vX2NbR9Qa42qjocPruI
76ef0mztwpxyuLzO/f48R8QV5h1x82T9pTa7Zsmx5vI/ovZnRTns8yDX/SVw+BZaB85hbsaRQmvr
uZZAPEJv+kI7C9ITmMiRFcTdyO6hmS6AeWvfe6yViXL7htbAqUn9ZK5LYV8C8qjp/IgcTa8BNZYI
22SHbIWAcdG55unaD1emK3eqOPGiJ2sQbWEnwfWb0DbCPpbvrZo82RxcwwfV32ZNECZkm/PYkSxc
0Lhs+ih0PxSP45ZOniCSuBW4oA6A0NA/f+KAaCrvno1rwAEeZ2r2mPBogBCT/wKZsU7pqPUS+4T9
sw62nywvrjaGMvDkKMn0Sxiv36oJVJruLUpU/UZzY0FGOsRGJOZDwkRJmI/XvL/hem9RN2F4VW71
z8Qy6h4+bZrqX34XVsHvuZnG7e84JVNzE69hTu2vMGL6P3tFBkQhm1qEvJXgLmR0pEvhjerNY3Lm
MkzYJa8/2fHG+p69myDE0MGn+1myRq4/Id+soJEAhAPGIGkd1sEDeMhwOBtSTczzEQU3oToMHBf6
OHR9NTyWjhAQSWaCYNWPUA4Kb7ookqG6Z3sUYw5rxnjOL2FtBoou19mbbu3YoNDtlAzn4Lvm+QT9
kcyLt0JntkSmxDkBDMTmpFrHed13Pscnf+maZcGROqJq/mcVTZz/qpaGZ3Wu8WFuMd6SvG1Opcd9
gpvUggvtA/RFzSypEK0ZreExcWsmZOR786HI5rC6o13OqVvX2TJlwRFW4Ztow3WbyHf3wvnH2uEW
eeUarZaUEjM7YfXNNW1tH+Qo6uB1VY2TF1a+YfqURTTu6V1fiGz4FRIRZlYH3lPX1PtsbQibI3Rt
DG6kTFa6Da3KueOxFVgWAC6cX8kB0kcWmb0arFccWTuIID234roCdLLz1Q+nkJL+ICmjToIQmERt
dt6sZrox2IJR3lZUCvxcmuRTdqI7K97Ay4OXeGGWCFsCxYXE7LBXlFjIYylKEJE3A9uO8r9VIGwR
nQzdUP4rRe7UmQwKViKQmh0B8B2Dyxa99autlhsf5gkkLBaIKKKsB2o4r8AqgdMA1C3E9YrA1u9M
RiWDxoRUD/FvH87/b+MalGqDQ1hrM6NuJ3jgbpjp6u6hQk1276ltEIo1Y89qbjALUndscev23Z6d
JttrwrVc0n/wzh6L17V3gW9u2zAfLb1CvHwlx22hzSNOl00dBZsZJtXrsDMTy9gacw8vz9Gus0nD
x4FiYkjP8oLdwj9Fyao7OURpGte/l8YtwzPTi+C5WhqS+y9eLvJ43evrEHvHLU0t+iiqpcAcNA+8
r/71Sb7Yn43PUH3gNsYTfAqDTIueU3DyW0Ruf4TVnUcs2q5b+zbCBEjm2nyYQOEUEbyzYc7UbvXW
kxZqUmInCawgsIZrXjUNaeMc8QOZmDjzk7KT18IkWblWrrseB1V9V0zhSK4RafpWul6FC9zbKorH
e+Rz4T3T28lSsx09P2bARPpdPugSDLMPneY09hLGDzQ6EdvbDNoGVVOatpU652pBSCpAiduRRSlo
YWR5gQZqGJz6vd0YHIabviSnRIdsD692pixyo7mcfwpA1RPVg+P1IEknRdklu9FF3URo3YS6WNx0
qzzyvua7ie+p4dS+RquUPIFtcAH39y1YmqeSk0xzA7FR8nvpOw5z8LvrZJ+RREfvb+74RVkaKDNk
rP9XElJkx/tkyU4jC/eKTnqWhfXHWlEZeZsXWFZ/LuWaF/cT5Z4ayKWf62PQ0L2IN0+0Jo4OsDAy
bE4BGtAMyiJpQ/EYlihlJbsJl3UAP7ySCbRuAzSu0zzO2/olY1QfUt9mDOp832VNz7Z/06iGk3FJ
+EsgEpgXX5MaXrnNhIqucUdo72M1rjNXaBKXtqPw0tndMA+txOLBTDVbdOmDyDfvvs+q6ShEY0hS
QB0rk1ckb9wVJDcIj2MnI+LoHlYO0Pw9b/N6/Ch0M003jWQFbcju92N+MddDH3etjSMBAcsLfcqi
gIXShXPkgZQGNXLx/Cu3IYGD041+0H15dKaUb+VY9s0pI13L12jjZU1zN6ZVzMYZJYEzhbZTyrRd
DjiEoJfJ6S0pKVrnFPYahOYbuYGW+VqvPgVS2CppbphaPXUzC1eAcyDpWXvFhXdmyzE0OE3mb1K9
YOUyBi0yL/aBYvwtCcxF435E9NXHqot8mok2f8Znv+iwGcp9w0uX5xSH6gANtx1jS4R4vS7KaPb2
N397wG5UzKcaC1LzxG2/me7SMtDjl/Zbr3zk/dZtl4jCe/FYqK2rH/1Wx/4XacIx+JWz0HHPVZ0m
5tqoN1QPzWyK4HczAM242Nha790KWiCv9+Mo/Frmbol/8x3u+aG2McRJsxFYJOKXV2MKvdeLNTrh
blxWG//HRRSQTeP7CBFz4Mr6J08NL5BdzCwPyprvQwuXAv/vEpDjNJVl7Rwn2TuvkrLOQBbVFJyj
umyuwlhAC9u70F6dvThOxup9S4JqEEcXJBVkp86HT/JvXcxcf3P01/Mb+D+zXdTIDQxEmpVzT1fK
opvIUufpgAlyYIiAArEOaMyNj+Nt/KPctAHbimNF/g9nYF3jpVpcW0fxKejpxX7G1JGl3T4O10Wy
/MAUba8GcOGvjw0iKBaInjFL+7soZI6iPaw08smMkX90Q+N/xduo+o94UFwMMWSRxacYXfgRa6Qh
SFukOctGgMYz1m0/6iTfaP7uG+maf0jInfsTl0nMjnLb2G6D7hPeSXFTjQ9dO0zrr2HOKV9RZj57
ZoBFvISr/2MS22po8I6fSbCm661M5qmFmlXnxX/XSw45YIN34OBY4FyLGNkBLhSWXje9oF/h+58L
GUEnHut6inBIZWNpd1HLEvvv2LuUQmwqRXuMeEtsky6EieO2/CbzbN9FfAtbak4nE0T6rfcKwdyO
wu30oXPFnN6wVkzjpxiLuftWGEg2NBovXot+Xy69W9l7h6LsnnXN89owyeIbLohz1vht8EKO7RfJ
VPs5zGnwu+ZWUT6MhZ9irCksWWG4CTNy7UH6UoCMJrFale+T2tRUHCq+07Be2mTI1+dxbJO5PHmW
a3V0hwU6H4YDEM6sfQ27dcE8a0OD7H3IJ4E0c1iu2IVp3yzOLX96zbp07+ukesYCC25BdQx9aTP9
5QsBsX+QVVxhEQlQZ652q8Ij4zUVUejOVQ0+72+6wbX5SMhauB8uSXIapik35sRlX1tLfML9bMcb
lPm5/9bhiqfsgJiPL+0UILfpZ7a9axx/zoyQmfeqsd/O/T3GRDkNp8HDbadPtQJONBw5ovrg03qK
3cwxD7al/pcs6spwLJVit8KEg6JyNRv0FTEFoAhTgYXRB9J7MYXhTnMr/ZTS9Zewcchwe4nTo3mQ
svO8JwzvmeME7CLrPdseC81dxfyq3IWHHT8UmMY6jlne1F0/hvscWrJunrDFxv5/Igz4I9c/ofDF
6qFOqEZtNob2bj9gd7fVUx7/j7Mz3W1bSdf1FREoDlUk/8qSbNlOYjtxHOcPkdhZnMfifPX7YQ5w
Tkz5SPAGuoPuXuiUqljDN7yD37SwldvML+78Bpnt9MICdRN9pl2GEkbrgFqodl4qIHtsIBIgfMsV
NdoUzLD3DW/Ru8oRnC4AkRnfTVpfpGw0B8QvLx2pwzyHapbBdIBfS6HuYeocoGlumFXjJ9UBidaP
OIKDKfzeo7KsQP5nNKaQQxFDA+S/sQhkt52XBt39DEkdIamYKmGF7hr6rcF8AMNUx/oG/8Y2/eMP
qcjGfW3GVbvLJxPPl6sKLDiqfFFBXmffTbVER7l1hIGiiC+R6OMfpfZcfSdHbo1+I9omUtfeXAO/
2jrG5OevFU1Evc2bcRT1BrZM42JVGhfzV9dxJOU52aZDX/9CmS6jQSe9xMAcqglCo/o8UHFAks2O
7HhbO3LU3UUiRP6kIyg/z4AVguoWJXd//KMHHvaDCX0+xNeCPmd0C+m8Kl5ij9fN3fRShcNdPWQN
RyHryqAONmGHgKixbZosxCHTQbFDvPJ6BrYgsgbH3my8oRTMQyBqNGVfkjnrcrorc9/gA3spap2C
ru1LIxf5V6gaSZTvk6yvox86pEuE3CgtgyS6nWbgqY+Op5wcFX7PhySQKhjqqHJDVkjr25YCVtK+
FCRRJipTXRJiFzBO6BP+ZxUNzLctzt/Sjm65kAKuFUA57XRBRaVJ5IUoWjqNLxgzwsBGotuLXu24
omeMISj3LPBPSlX3c1l3ouCOHQGQXfCcGFy1FL3TQSOZhtjIM0bmUYZORwzyprqtLUprNggU4oif
mDEaTv05aWxbJ5dDlPmAHbSfhFSw6dBnk/E4mmP66CVRFj00puPaT8bQkosRuidDP0Buiqjk1/cJ
rXkoK2BeaL9f4Pxn9jAA7DpvQ1IjhOopzVRKhf/5VaSgHQzkl054SzsrQ/5LAF22PzlZZujuJkLF
yrIP6N664JVtMc73lLCCzt9bKGX+Fn4t498eBcUAd8XCXGbRKV7N3mFFn42+ia2dqSnmQTKJyAP1
ZowsC1a+qTpj/CllZcttbjoDHpYYFIQc+UaZU3XTenoup42j/bK/GQsAW+mWiJsH5QIbd5R6rgZ6
+t2TE1MoAh0396IMN04rVNxspqHT4kpHg0TIVIVUvr5ITErdT1M1Z+Y30xzj+h6z4zoz0U3kZUW7
Q9ETu6hTNhEUGZ9eBtT4yIltmLVQzvILWWOvm4RzJndVXiHCSzfEaM3nfJBN+6ls2LwoqvXW+Mg9
UYJ2s2BdGY9DvhA7kNRC4wDaTzzG10DXEHvaTAbFnC9TZHVDtRuhI6ifo+NMi2y7NKn93BodsOBh
i5OMGYPyaaij4pXpj1VXXxRp5cd/UlVUXKpRNTk49Cpy7/LQe8Ie9ZZAIU2uHFcaMJiBBs3ZtDci
XCPmRbXfay/7WcZyV7sj+bBDB0fW163ZxyL6BPB3MeamnOEDJW+RwIvJ0i1/zi8ngJdOe5lk8FYQ
Zu9RyU7pXyrqrMNWm0HQwE4hZmOuCpJV8s3wMi+8tpZzK77UTk3R8LrDWyLETT4Ep2tFP3zEaOdi
P8dthKIgHQpe/mHjBVVZzcRWCGMkP2InLi3/ZhIwBfUNYAYPBA6BkxcNV/GipkEXqxtRWNuGDo2N
YFc6uPGgCD3LWaCA0idpejlRLTJ/i1TnyDoaBiX374hj0GHe+j6wWgI5IqPxaqb22n31ONHZro/K
XP9BJW5sss0sRyv81kQjpqu0FOIUIC7vjhuJC5FkM57HIkOab9v3egT47UqFmDHScxVywTy3jQKk
XxtJe/CIANydyNDpG/deGHrhsKevVhL5Wc0YDN+QdO1IfJw6c76JANQgopKsZ47W66JGg+5vWTk3
4VDSwrmQFvhDIKf56Le4IRe5m+jdjBEaHdwimDJel8kKqD1T/W/yLxC36upWIs7j1EvzKi5Bn5VF
fUOpsnSnqw6tIfN3qgHN7pXhT/FTqg0JzrsGnDq52IqjQXvV1l1RPoU5ref/cltKZ/pKwwt07MFy
opgeeRTi7YWObwmMmxjRkNk07LomiwKUaRvbyrd4DVgupJfYkF32gNiGWRuvIy65aXKwm8wTvPcV
+F8MnXKqbQCPClOiEdt4+IrQD6O5Hr6WTZeN19Sj8Zx6ivPJLufLtPUp8zywosEsdonfehSZx8op
5vFTO7h+h21BB2WDYLSeVXlvUHaxrjtHuOJXC6lT2LeUggv71h9AM6D6a8EXuWjCohVXTllm1WUg
59J65PsP9Lgt2RjNTz8Da4rADnhoMLtZoJ0Izulga5c2RpnbkP+9rtTiACLYRE9YGP5s79CuhzTg
p2aJJ0g3WTPA6smzrF9BhQD7fOO38D929M58Kkd919C41DS5LW9fdSolClU1YdV4AG2rkC+YuMf5
0GMOlxIGkUkHNXvJMkr3sLVJt334g+Q0xnNjYBL1GaHoKiO5Ck0DmIhZxnn91ZalbhYNb9hnVK6S
uan5L94oacx6oEr8HoNlii5yP+lUzP4V9Q1PTlsVYGJyQ4OgxGFLohcu91VSd+DnHQJjzhuchQjy
E8yfBjWdrk2m58by2/JHnPvYPGzMiZPo0uwPnaz8EoE0wUd37Fx0NgcQhwjZpTU1qz+Jwp573PQa
FiPN0n5KwFDlUo6ofBdoiPCo0yZJSvcyNjKTM9MI7QaXfqaLsL2UMWTKy0Qkk4GQSqaiFj4LdoW6
vZXEclj22C53L4FB2nK8cxoLoX/j1diECnIbcAJXic4KQYrSFe3YvuCF0hTjt6hxrUbvUC8xJue3
XVgF7ApukCCSn3PbsZPFL76HkPM5mAnaLFhxXhBcDANnygS6TrOiv0D0CvO/C7Md8nn83IF8s4b/
7JKyYvkpptnXspXaKjawAU+7gVB/rxYUDcG1E2h6TsHiaLrF+CjEo+aOiNxuOg2bj1TU/m5qC9jD
5wAbTyu5gQZUBDx+qdYVNCLLC6LpZoCNncQXbLzZvh9tY/FTt/IAYchDBUs59lgPAKvxZd80nQ1p
spH1jH4FV19eccV5FVhRXkKQanfAISkRPIYzMiFDwd+ZIjY3LtCKIAXaBoAczc2HkbTaprNup1ZP
mghNlwI+DFzbitxQwivIWkKeXaZAWP+XDHSSZm9eNNwNuyL000MUqV8uCHa3vdCyK5yffi+Q/r0p
ZyAOsLviYaLk4DbkkDexNeaoyplyoNGYGJ6Toi5rC8vAML5qvKZSFwkVz6hwdzR4VbXEbnERaJyU
5q6v6ssUQGuCCQJwdgM1mItEcW5/4xQT9OYXY8I2BS1nldBH/GPFad3+aZoG8dj4/wgY/H8lGay3
kgzKlMjWI2ZuCQRQBKbayz//x4qj7xwCDG6ycOM1HZnG91ibI91Kj0pj/Jw7wo6Wtt8M92Q782xk
8+dyotMXHAL0Votwj5g6OuxX1dDreH6wYUaY8S29Dl9oWmoeXPMrQHht/juOJdT9LbzSwDA+AzgF
vcbe1TEE4O/It4FL3f2jPfCO3sQiJ/H/7EUUqZdFQuL4lgLzyi9dmYWR+ibVkIvmDyws5X+lXVdT
zKR9L8Wj8iG/b3REvO9tTg/71gZmGdamI429hOMSNXjeSm1gLJxQiqpI/8wxnMRPMDFNWOOFi1F2
emaotbCBcin++Ch2CAv6m3BXMxxGA/B2EmZ/Mquwm6d0APa7Sf2o6z5hCNUFZxb0veEsni6+EzIh
0lnpd/DFSshYihLS5AwD2h0NHdUyxTgxLcIiODO5t7YsrKPPrExJiOspCUVhtY6dnrxgiJrmVSqJ
OjYYC8Kz7KIfRkKX3VQ3iAFuZk2O9gthZzK7i9PfceXb9/cHePTITR9JFfRU1raYI2++gaZb9ko5
Sbo/NPlItnMnt0HtlWZL4poXbRz42Q+LzgaFgTqIUzRzLNex6NKnk0OadfonHS+JZXn8/4EySvgi
6w9AmJdj0+72rygXChAKrg7BTt/miKklBjhQPNprLHv6PDT2ogBd/+P0+Edb22c5XMd2TD6K5ayt
BbsIUjRWNu0rQsqp+XXmZR9eJ5fGnnlm8d+ZqUvVF8eOv59eLlZF/9xLiPURSVVJ9pr7duFBOQ08
SpgXYinYDluyrvTnQj+gzNA4kHb2p+d5dHPwyYXNTqd17bIRVltvIMchAJ7USyip+l4SFoTQS0Xu
hO4XXu7Uvc2K0ZlfTo96PGeHK1CACoJhhBTP6i5e8E2mjCf/pcCaCKRxUeTKf1j4wR7Vzqj0gSI7
yAzXiBCOKFF8/MDBHeGadAQSKUj0rG6TEcDPXEA9fK00Is7Gdo479MYdI8YIDaRCbrniMpxlk1Mq
Jglrtqenf7y5HGW5JvUUxdMv1tN3tQdTyhvjV+SkkbF1QJhFCPTDVTuzt46uMV/yQjm+iwAowt2L
RtK/e2tybFd3IlUvBscn2SGojbVLE480DQsQQfXl6Xm9N5yjlGPa4OeWx/btcBbS3NBgZ/slyfJx
JKkm2Ug3aaznHpkUkYIUOj3g8T6SiivLlbzqngf84u2AcghCH+Py6gWkXKyeCIec5JoKALJJCEJk
IYh1EcWVfZ25qRDxGVev47MjveWNsGx4ZVQrV2cnVIMPPkNML+ng9AhwVoPj/+lKyxQ+ovrwOm4o
aTWTPrN73lllbiTJvB1l83FXkxY5aZQj5fDik0mUnya0OIc/MLExnAT9h93g6TU+niVSWcrioael
YvvrWZL4Z6OZ1+bLhAp9iaKV6cjyEBJhKxylrLTED6iddXXm0x7PUpk8iOC2uSnQZljNEjwZFW5b
zy/YeTWLbwPdfjpeUWvRe/GM+Mxw781SSdcG1uIxrLm6EbRhgmAY5/aFnE3UqKPPqRNuDcuOSeGg
hvTo3HiDD0TjzMDHW1gBYRJQvQhNiQNWRzSgjBPNcwNnfEZXU++xNrLrSy9G7UHuevowEJMzwuL0
dRT8b2dO7PFNpCR/helyXBEFXI8eTvQDglinrwnc8PzOEWlOJTxISCjvTm+jd2IMBdUJ4UHHdZFs
W8cY/Uii7ug6ePH8ApmbS6OOo+ZL3Jg+4kJ+ETpafgpBdUPzzZMycp9qdxYt+VkjhdxSBw2A7J7+
Teu1RwrOWe6NJe4idl7vMYu2XZ4atvO7jiuRfnbBxQN3yKpsCpJtgKNO3W6A7Gsv2eZV4czygyfZ
lTY3iKf4l2mb7tGmS/Rot1TosfNMqWZsAH3V028DLdzhTkvqlGcseI++gcu9rISEVIRUGMdqtdnA
00q5aOv8ag2DLFyCdcK1CSFs7XrGT0Hf8D9gr+jxpDDxb0JwQRKVSB9h3dMLvzwE/+QrlsuW5+m3
oNQAEEYr7+293U34gEa9mp6C3Og/N7Nw72HGWz+jTpm3gHisT7URBzcVufKZuG51rSwjA5YAZO37
LARiJW9HDut61D7grKd8XtQmzFLdpgpExdZD7aE8c7ZXlwqD0Yr1HO4Uwbrb3mq57UbMZjcFzXMB
5rWC3Wa5IazxBt5t5W0oRs3V3gQSm/8+vbyrU83SIjDHwkL4wNyF9OztJKF4spP9KX0eShO16qH2
+vE/VHbE/Hp6oPWG+hugE1cQKbuQ4uxFM+/fAKMpmmQkRQqfyQVB02zcGW7YI7YSjvvdyutmokLY
BG5yb4WISuGh6vFG7oHVtO5th6KYWT2c/kVv/SBZQGWRkdLZ5T4jnl4faeQpeMZ0nf0AqO9OFNub
Hhm3WBtR9oBb01iaBwea/uxsgYpN3te0hbMLBNWb2/D+9E852mqKZhL4MgQKyK1gx71dGycRXo/P
J7ASuwSSoNBHe7INJV+QU6rO+Jmud5pHjuoKIVxAzJIHeBV5RWh4uXWRpU8jrmgY9iyoIdSxNMa6
9FCAyPZYV+5Oz8+2mcC/p5hBOUXkeGw2xXFanSVrEFwglpM/gSGqg5sGMnFPVcpD/wKLRTnmoJ7z
yRPiJiR9p7A7NwVKBshYOLQoQ2M2l1/al4l90Rqjh//MoCNaHCDmauMZTcIAr7SuR3HkW9xZoLtw
kKID8TqAghnlljeSO+6Ti3af7jYNaoY0uzt6nqh0EWD77S9o1LQPAf2ADp0xAFQxilpTYwsMMAZQ
9WH0EyC21UBfiTsJpa2BKF7XVPBVMGRnLgNrfSoJEX0CGWSBfY6kXF89kIcCYPG1/X2yhWGKO8gD
unUQjim7xr4b4lyAZwR/U9vXbteWkIbrKmy69sa1ivaZApnHslo1NiYLjxk7VfD/yIQn1a1lTHFR
fXXBgUYNwOmO7valS9Y3XYPJxNrngs84D9jGtQv43kRNdXgSjrb0NujtesIWRnfoxYVnpnx0PXD3
ActFxQtlCfu4sBGkAjf0eZCPNJFG17us/Nby5g3VtdimmNgBIbniKC9mPtkIudW+TzScRBy0ujID
BI9bTm8EV6f37dFZIWQWykWk1cEn0VvHPD4nQo+1rx4bEIgput5tWpXXoP/7FIdB4FAlkA1adx/L
FgivWACeXFNQTiLqWJ0W06OPZCHo8CBKq9cHIKm8TxvUQAzoEV0xttFNX/im3d+cnu7qGuIGEqZF
MYUQjyTJWk/XaVw5a7urECeAcwOnBPgK6DqMmkqQePv/xWDMk/kxsL1OFrLIxIZDxdVXetzgo2i+
gCCrssgZru28753tx4cDeqgUKqqUT9bDRUnYQFyKiq+NFQWPse1YL3Ol7W8RCMxzm3m1bZjOUj/m
oSOIBe+4TrtQKlVdnczBgz12Q7qJvCD73nKpoz7ZRF/IYuDvfHR2lKyBNtMhIs631zWwjnvCis3A
f8iNKQLN5CCEQvAivIu8UmF45jp/b34opPLVbPjSRxlQMlB2XzCED+0M9WBj8KPuLO3wck2lNewj
7S+q6P9XMfd81frvinq8WhJCmkT9Y5XioaFVEN0bxoONmOSPAgfi8rCwVqNLrABI3RUCVWci4OPD
wJlXsIEojLxTMMiRSUGDdHQeOrgQ06YbyuY7joPWvZmiSn56eqvsYpkex5UY35JKgD5eFvyfwt5U
0KaRreU+8Phkewxt9TeX/9ijrjiog0fHfKcoPp35jO+N6lLW4qhT3nLXEVnnaWvMzE49NJFHRycq
IDjSOva+oO+af0J019A0nSrnwwsrSdSkbZPCEvOuuysWmAJkSsr5QcPkvabp6GIH5ZoUCujARWfy
tuOtymAgAVA6XupbchVZxXUVwL2PxEPu1AhrF2X5VS1KwJEJJHGCN30md31nPKJKygOQigh012lT
VlVTX4fB9NANjX+ISEt3FmqLv6JigXIC3/b2p7fO8TZdwnciVIc3gA7EKpwTWDP6fTvbD1E7eGDH
iE7+C7HKRsTGjeW53so703Ml14xLOO9hWrAaDRmvyHWi0n4ounw+1BjoPIHa9q8QtjN3iEAkh9Oz
O96ixIuespBOUHxBd3Xuy5x3qmsi+0GgCfk81DVecEAcbhO8mL+AAkcGPc/LM6dxFX1xGiV3GtWO
pQCB08JqUIksSDH3rnxw0Ys1955JeW1jEh+6Zzbnslr/RMV/ByL5oLxL0ZVce7U5QQRm0GUG+WDH
9XTXGFF3WY1l8tmQfvR5sepB3dPDCwR26Zlt+v7InvQsLnE6cqspmkaI2AVQ6AdbmznySnnV/wgD
O7rRuTB+mmlvfTGBKOzNxsnP3DpHQwMyJ6uG6Lp0zI5OSD/DGtQIQtw7bdq133C5V90OQbLCiq5c
1y9pE82573h7EdpN2uzSrEdR4syPOPrEXLOSH8D1s1SF15EOuNVGTMU83be+m1gHO4N5ONPmT01w
Hae38OLI8fYrU7GRy2cm11Q07VZfeZgkbUA/b+6RLPPwEe2BV5dXKRahmHCKYUBOIPXLQV7CzS3K
X1XV0AOC/l4hfLuBkTkDvBUpXOUNbVt0OC49MUGSug2zZoqhMqCfgVKjno28fELrWCiqYsXkB+bt
pAbL82AZwU+eb8JsIVZumwlv7wM6q6AmEcEIvQ4xObOasaMIGjUDo7GINIHyImCNzHSe5X2AiyKt
4REdZbCWDraeGmNCeDSAXRCM9owUs2F3spNPqkXOt0a9AvbOz9hHcOEaF5za3dWTHxnVBnF0N48u
BohyxW3ayoUOMITkF+g6N1EyXvNrwHtrL8ahc+MgchB/CzPl+ZwMx8ocrIKzErn6y8m0c3RMLC0M
mLe+MT0rP4c46EFSvCtBgHgD0FKrjV+7EVO2GjvpyJevSHbU42dlo8vVXIiyDfj9yGPZGBwB+9PZ
Y1eYgYcykFMUGnxSreIrQ0dmeNW7IEL9TRxADR6xOBI2IlBdkhSfrKlXmhywh/yg5s3UW271Urfo
fusLmt0IidhoOqEU+ooye50/G9j6YC2WoSqfdPjYBmmoN3xKI79uqkr3L762AktDUe51JA9CJ1Cm
vvKNsyDent6bR4+HS8pFQLy0fcjP14VWP4VBZelB3lWoaUBJxGFth2yD/g61Sl99cCz1N7HwOG4m
b/L66cj8eqSAGhT3kIGgmgSVaxzAfA2IH1mQVG4/PJpPV4nkmWucGG51weEbAFPWdbJ7NrPh7OPU
RuqhC5FhPuQ5advp0Y6eRZeirE0hiXvJorqy/PN/4rchrlWeu2H/ZSy7yHzOFmUZ7MrD3vvjIyqY
f22yxm2fPjoo9yhQAMJGVESO4qjcB0Esndq4g+48fjJSgDsdyNRHWJAxBJkgzc9d3cfbBb8hD6Uj
cCMehdHVTQbaLCzBaYX3vkPqG3+ebcNCkSJWfdcPn5NW0Zs8PcfjEZeOOik4bQ+CgHVgrMBz0nCV
SK3AAfhqVY14tMLQuK28UPw+PdRRqEF+DzKGsJQCP4/iaseUTVALJCfUXd7H7l3GO75VIkeiD/4d
grFV8eojmH6mGLeaH2gOm6NAAEeUY9liDecgO25AUiXjoYTke4PgC0qTc5895LBEH07P752hqGR7
FPPZLnRzV/MzPbPNUa4PDgZClAcIVgKj0bn24SRmky8/diKYGI+74MEzPUm/c11X7jp0lNoBjoDm
FtPbuG2dp6LpILmjQ1Dk+xKp6OJMOLX6gsuYnHhfLnUT8ALr7QmVFUkM2buHHKZeu5kRvL4YMIu9
UqjwXTdzVO0kvs6Xp9d19bz/HRX/DrpiPmHcUe6GG4WJNE+OkK1SqIah4xrn6SUFIoGobBdDccIH
ShtGhV+H8ubHKYFji0Mvt9CZYPlv1PJPPKl8VtzxHQCwNu0ie102xEADl/lhHA4Qh0b3LuKVy0jH
s2qAN533FmQFpGPq/Gu4qKerLbFe3h/QXysQby7D2hyfQvQ47L2FVpV6sZMe70b4WoZr7A1jRr4F
8XADIcQa+dBvo5OqRsEXGyfxBWc8u33q4as6X6okAD4JGB/91ltUcK3nBrUc68FUui4/fXD12WV0
CAU5OpINR988bUYtxg4AZaABz7UXAYDJ7pU2SzNvNfEvgo2dxOoDM2Bd7qtyyOzPWDz0YXhm860i
ymUbgD4i0KN8T49jfZJHGwExz87Da6o7cfG3SjddQjOdrTNX4jsDLa25JV8gmHTdJb7+563JOwoF
qhLhNf0UNAcrWUnjxm3b2PpYcLDMyOM980DTLeTadX8kmo3CQZnHP6DTRL3Xb7V1P0r8QzeOUYsz
j9nx7cR+Bf5qg+Li/l1HIoNO8SgxUBBpeGMeIFWW0bXr2bbYT7wAwZk1PB6NhgujLLUd6rrrHshs
WqhfW+iGJy3gqYcsDlrjh3IBFd2NgdEi7nt6l74zHkhEk2wD7BxYntU3m40xrDRsvwNBd4LFrOFE
Q/bHabtJQuRoMC85B3cxjy9D8maUjungUi4jk327TYAAgrA2/eoQawElEHsg1G/2bdnO6j5EQi7C
/xVKB2F/ipNihyWzJdrkJ+jyhbcgvQmaIxp3XY68EkQ1qGXm6ET6ENDlSdVlFJoeiHGVZtkvq+Zv
OvMwLhHTm6tMgNJYOpNU37nU169VUfRT3iPyekA4kYFIy+ZmB9LZzK4q4EuLT6Uq7DM7fpWasuN9
IhsqcZRRyW3WyNFWOwg6I7516BBe7hFMdabZ/4o8l8TZxQqG6RPi2JP7RDOryL8hOJfGw5mfcLxT
2JIgV/kJHjK/69Nd5e0oaGZ1hyyYISt4KcgHNJgFGnXh5IzumcfrnRlTC/dAMIKy8Ph0b3dJ7iWm
UWt3PKD2hrF6JaCPW4N/BXNIfjbxQRIZ9o3cYmfC8+XvXX1eAG3gv5gkVcB1/SGirStRu+8OZdig
omhleWbuFpXX4czJOxqIJ8+hUIWD5dLCOSqMJ14zjQbyNWhou3eYFON9ZQ9BNf0vxlEWKYdi31Bc
WJ1wk9EBV+H1a6DU0l+QceNcAkZlvDp9kxydi2W5ACLSuObeAgX09oMNVA2ypO/GA8Q0dWlr7b1M
OlTfaxiM9w3Sq2fu5eP1YwHBQVAFWy6SoxKVmCtptmZzgFFt/TAzd+4uerO12zPP59G+Zx8shbBl
JCL+9XXVZ8IP0AFq8Ptp7GqDjLl5l2A9p7f9GOCUfHoV3xuNopcAT0Wy5qy/1sBLnQ511BwQwoGE
OUoMYq7pBnXzlvLL2SDl6C5eghT6aXTBaUDx8d5+NBpdQYDfaH2ARBPedQl9FeyJELjaIIuMBH8a
LMJIHY5KH58naHsqmdyk9G3XOTeoSq/MkiA/eONQdyhtdF60x2nFelSOk6VnvqFpr0819Wd6NFS+
bXqIR1hZB7sqA9mk7IDVRgQ4rKJyl9XYZiFYIQ8FmoD+tyiDa/XTRXkXKnyZh26aUTLRpeq3qVal
i6yJD/+TypfGGOoQ+8EQnrn0js8QQH1KAsSwwMzgzr39HDQgYCELOz+AGyh8GLsBvWUypsb6z8ZT
gd4+0uDVmUD1nUEZC8s+sfSRKaGvBo2Iy1OPcJslGsILByLGV7CUYwxnvoSvpoq812cupXfG9Iiq
wE79hXys+8hDX8FCkh4KSWgS4b7mIt6v9gLrEmqEc6aAs+xkg0yof2bgd84XzzenmcoLUsjraM4X
ZToBPq0Phl1HPz3ozLdJ1ub3SOG4H31JaJZTIQCltoguU355u649m751RqTMByoIMEW9Ad3bhMik
ycsz7fHju9Cik0SMKiUTO3q0dBKCG1ElFSQYXr9b/IiQsxTTmfbY8Udjj7DbgLtxQx3B7GGZusNS
Rj6gT5k+2HXnfwGbaO6tUtk3aW/T2T19GR5Pi8Eoyi0FLB6w9c5soqAL6sryDsKas1+qQ9jyYpwL
OZ+5Ho43hc3v5IZgFG7ddc3dKYemdybHP9h5Ff1ElnO6BUhDC9ePYejuPjyphZ1CdQUNBaKpZZX/
yZJsu4qlj4rKoTLq5MatnegnnIbszOt4PCUH4JwCzAYQhlb/6mLvowSDFuKcA0TCxXaNTKW/iH2U
amG2NW3/4eucDJO5LBUci0t9NVxoOdVozto9FADlnVs3RGWq2Br4wPVXRRmPsjizNY5qG8sXQzeN
zil/kma/XUUIoBHZZqKupl4iW4pC30OPBtDPAcnHzYKbvGz0cpX4svzRmuF45sAdLe8yPP8mnKLl
cdQfA88T+b2c1VWaecG+1maWb4Svva1f2vnX0xvmvbGIfwmtKMUx3dU9QmPFyFO4FlewQKEpGz2Z
mTUO5W42yvjMvI6ibr4hsQCoS2pGUFtWyzpHYd9aQFyuQgtOb53XUuxRZaoEli1Vh0hQaKBabkje
p71MO3M+8xa9M/6CTFkKc8gwUyR/+1kzVOWBATXWVRWN03fqUYFlHFhnQeozmUREu9CTff1oF37X
tJBGszk7Ux88Wm7ubKIEmroAH50jNKibwqUlex2vrMpMg30j0cm8nlIJ6mDjVH0wPJ7+vEe3qnK5
SllqILZLqWh1H7h80E7JEN9LFc53gZOGVx0mJtvQDjuqgm5/phZ3FPLBQuSZh6m65JRHEPa0aOED
D3F3KfsouOyICoj1kNUPQ9wWB4pFyIBU4+70JM13ZslHZWMR0tJhWW+s2IPBnQSqvcyk+cudzcFG
2U8/pN4QXcN3Nfdx67nY/KjvArPZB+r3/QFtYf9LWujC2fZK1Jda6T92YjY/3DSc9qd/4NHGU1yy
ZC7LOQNZs667gIyo08mK9eWIZRTAlohrJd2ESdFh+mx0eW8322EwRfckM0PNW3cSg3Nu6733IwAa
OhCBQGkRlL/d/aFR8xsLo7mcR1QCx8m57Sx8uix7DHZ2i167M9bu9xIblzOf52jPM3tYMXQGUcmx
j9g4PvoGhZ9nGq1OiHNj4vT72FpMdpHlPr3O7+y+v3PjJqP27q93O+zPqJulbhDnrCskKTGpQRnL
/WYiNGdfVd7ouTukdGr36vS4R/tvWVZn2fb8CQBudcrCGPnqGCLqAYNr08kAZVJHukPLafIGuovw
J3AbH/gy5+gZR0vLwD6oIoQKQEd66zpG7yFZ4ldJckA5gF6uqQEwco8o+6qOhDgTcv5Net9UL4C/
0NZgnopy5RERx2u9rDZCJMSQhQ8v2ijHDYVe0eVgRq91iFtv7GuxQx6t2uAlcptJ/8Vvime0iPKb
3uyNzaR998xTbS7b9p8fBZyCltwCAly4SYAaVo+KMwx9DW8uuYNTrsZfAJw0iuztYKGusRkhnTch
GoxoGBwoiWhe0riLaG9Nrkj0DVwwuB0XsMIC+TUaVPN4emMc/zrCvgXhRvuXbi5l8reHDrpfRyM8
El9UMBnXbtybF9Dg+QPJ8efAL9He1IOXo3rlDCgdNqVZXWu0xbEk9KsfnVZ1dqbCuNoy4DHgs1qE
FSTGBKPrcJRxytzVvbzrkdf2XrlT8ZTZ+HJG7mxM6YN0H4velgElFAsT9RD+LsrOb5eAYMJOBpmK
u7QLi2+majQE1gyCBvKrVFeyl9NLvroDluGWZhBpLiXupWL0drjeSF0RlrV9NxW1+TNCyGBfNHO+
K2OV3U0liiyy0uf6te8NutxxECr+gm1XF0A6gtivate6m/DiQWDJdV+JoZzHxB2cfSpAqOGtNqZn
UqbVjf53qnRE6KLCTWZ5Vzd6krqIj/i9fReGrvzdDQXihO3kXNCBHyakMcoh3+iym39VBDofi6WW
sbnMLXoJ5GzcBquv6lPJVzKdzbuysP2vVjPbxWYIZPIIEBkxn9oNrsx8zLd+2p2rYi1n5p8T/3do
7j0iDY8g4ygf7VUClQaDtjtkJONvpiAduMArDQnTD+4kigikG6Bs6Dsdpx0IEyIkrIz5Dj+V6PfQ
+uETshFwZcxFNG6T9JW6qXAL/FhEDrKYYSFhCXJTChjrYMHT1DqxnxV3DhJX33XC9bHRgdM92l1o
/Tw9xaMdRIuBPUvSLRQN1DU/xc2tKkMGcLrLfBX/54UIdaHl29c3XRcGtxEedE/I7PifqUtaV6eH
Xr2ZyzRZVoIh0tTFA2N1ZIiQexnkZn8HFtnxEB8tqBGhrfA4eos6buJGzZno4OjmY0SqkQiA0AM7
JuNQ9Ops/DD7O5Qt0SK0uFu7DXqc+nVccBynp/fOyhKLUpch4KMnvUZuU7vNkUJS3R24M/d5HmPn
T9P05m+UY3KwX4TC/4GnTg8BslBn0qyjeTI7AiDaimze42gTo3Z00gsQRxhUWkiEzY3fjpezb3cD
QnWZe5aruB4QCh07iCoUbT4KD+soRBdBE8+pdu5kQj12g/iPixDVmPbFzkFwKfvgdwToT1JMaXfh
XKM6t3pT817gCzVLQUW50+imReqZNvSETQP+bae/4nqTMhSFNLrA9C5BM64DShUHdjWF03RX/A9n
57Ubt5KF6yciwBxuyQ5SS5ZkW443hL1tk8Wc09Ofr3wOcCxSaEIzM3sGg73hahaLq1b4A/y19wta
vB7zqB5BLisboydctpq9HqKmrcIblwhdIoMnA1FNS2wV1dUubZeZuenTEs516B2RmIj1OHDaejF+
hy7ubZqPP0OGXUNl1OoSomheToiLDzM52A/HTnozDnoDx8o9gsfqRUNZ8cgAyQKhZ4FKXl/lkZ1k
s9tr+UUxMgujJltDBJAsY/QCA9XWPRD7OtCzEyD0wDdwmdOaWI8rEuSx0FlK8if0woQRYE2aGYA7
Z8s9Xn/N2vrBgOWrKMeQSBqgaDbMo6hAMCpRmvoOv279ZGKue/TmxobmVirPAjiPwP3p0cmV9n1o
1cBYVAV3P3CztJUd7L6MIh1OyLSqz7Ya5Ts9A30VS+h6Gqpst4F8oHNCIvkypVF7htdG3NV33qL3
jyH4e+wq4MoHdohtbZF0I3rv0KPOttYkh8GYUN4S2KXAOsVJEvfUwM2G6BOGsPOtKnDdrTPvUvWF
ilJdWB5hkQNNLTzXR737Ce/UHgz99D1z+cPtHNE2hQTgS8YI/4i4ZnW6vvevPZ2uyrIY2gA4u/Wo
bVzs3KIuwBsUeyowQwyM8PZrTOWkOw1W2vjyoXTsJm6MnI7lnWLNO2S20wSYo6nHfugQ7JotpXks
u9k4l4mjP2LNGgrfdQb31DiokratNCBFMc7Hx2/wJwAk95UCv4shH+ZW3PMnADzNecaZGXm5aq8r
u0Eo8QbByDAJU+mky2d9+QaVjE5Qi8DznSXAQxzHaEYrAYesA4lVfGileiVUfrfzM5TA/NxE2N4z
pOWtaomjXc7GEftH45wakTjVdNAQlMDUKuBk4LiOMNmhwLbyjBNNHOjt7CAMjEgZ4vTdEcuU3x1+
6ahM7na2V1kvUyQmLBJ95jD0oMMtz+0/zWaLc4P0ZpuB1UVwaWFeGixRmX2Jcd3GnWf4GSOWtNe2
X3+qjOsZbDNmAXvKvbrOG9AFrk3MZ6KLh/ZQh1LhBCcfMhb93Kg9qL3qpTsVxXZFtA9UKMNgj1h0
ja8zMImI3c4Ob7ESIwL5k8LvC7wkt3G/rdEsNp+ufxLbBakkqGiBQhD7NrmD3YE/YVCZX0rcLN9b
bmt/QNNb/Y6UXLHTr1uF2L8RHUIAqBNGFODnVnepsjh27S1VdVlizDh8iHrab12r052UZF0Hy3XA
JMOAl9UwnbrVUSkYj6ZDkuQXQaoV0jdYqlbRD26NG+Iz+nkxfvDLOLjGoS64Zv/MkTEPT5STU5sH
o1fCsEnCYexTfDK6Wv92fcNX17z8dVAimHCRGVI8rkOQBbx/RiErvoRdCeetrEIpLNlKEV7kZWc1
no9vX5AeP5A53u+W9TvPY1ctWEBfsCmZvP9aq3bzQ8vMOn0CUzzYKIUvzt4g6pV3bUnaC7g2GnGb
kg2NMGwS6cNeMAVMp4uut113jznFuPOyX9lN2e3k64RAzUtfvWtkskqEhXpMVripUloLZnlXtg7t
GHDoD+5o74XXTRxCJQqkCRtKm4G/VtF1dgqDHC3BaTzRQjKRNPmO6Gb3BadT99SL7mOFBcjh+ht8
bU2QUmRC8uBscpNsQLlztkJxSRvI8eiSq8HE51z5Jia12I0kauA0Vv58fdVXXiFqGTQ3qRGhha6r
7gE3cLPK7fTiYfXQcYXUWuZnWCTtrPPaK5TzNjkXYlKzbhI5AEYtSoX0gtl99Ax+1RU3FtYYznFk
2I/bedsOn68/2itBjygL3EYj2hJuV32bNEVzxK7j9GLrg11jdDEMf7iiq+8AJ1D6u77Y3z/tnx4C
Nb3EDLOJaEHI0lduwD9XV4P9rjAW0iBCbd/gSu0MufKlNG0sq/0mx7TwOFd2OZ2KyRUT9BqviCd/
xrYnrQ52O5j9TpK3eXwPFjo6L5KEJ0/y6qNpW8/qFGTBsWsSxfMcqu0QEPDSJ5gQy56g3uYYIaVE
XxKkpMQQbL7QZDJHspFluTQ6JiBB0c/dZY5h3vnXt3nzkbAOOTVdRhdfwA3PRlV6zaxwcrroRdgf
7WIYj4hI6biBtHMwYpDw3Is2P11f9JWdBNf3Vz9J5S2vDxJ24HUiED+k20p/4RRFJdaTiWvjyZiE
Meqb15d7ZS+Z6/PKTFjodKBXwcdoy85SG2FeulTT34tIxcQKc1/wo9fXee2xJN2F/IfJ8GZ4KTyo
EQtSEhfPLtQqMASWjEjk9mMYWNPk7QSA11YjdFP4MtSgDyWf+p/vQ1W7LmmT1rxoHfmfP05q9TvE
j+gJpbF4Z66w3UH0F6joNcBTfATrJhSk3cbrUUS+IIHdZpcmRZgdUlkavzWtYgYF8hk0MiCtLdvc
doTggTX7kkGHeDScxtF9bBKqUyf6Zidn3ARQOe/i0EtCNDnc+kpKSwe4WaY7F6MFbOpHlvZ9soER
lEgkfEXkRT1cPx2v7SGcXaD4dMugW67iWZiDvcjL0LlAw8jwwSkxwj0SOSP7f1iIVE7uIIFzg6+O
2kVTSPxtjFWrgslKZOfKIQb1cX7zA0nUoPwPdzvomZcHMGSQh1lIZ1xSo+FSMOY5V/xI10R5c32h
7UnnegMOIBWoIFytJzRY705daaMokw2W8rssZjTvmRubGJd0WI+8eTFox0QK2vY2oX71VJjcIk0O
pfqiJTiqZfqcIoudGXTnWgT1/5fF6Lsw6SEd2zB0XNRohwmplUtrVzEVdIxH39koQvS28QlJ052N
fOUI0mwE5cR4EGWp9UbGae/Wdt0QCNsp+Vi6ndf7M9Ydb25CEd15YZDxGEBsNTGYUCVpbGfGZVyM
0fG1MS+bA46l2PCALWWIdv2VvfJY5MqANehDg9hYVy4YYOZKlMfp3TJ4cXpICjd+wKdb1DvrvHIO
wU9LOg1qneTOqwTABLG4qLOS3oEalC4eqBy9V81F/c+wk3lvD18JT5wJSCdSekOiYV5+XRGmlxjT
j+kdKZ3p9+loJu9Gd8J7VCAcVd7AD947ja/tI019mbySVW7mjm6K6ZCjlMldsZQI5rfOYg3f9aJK
lh1RsdeeDb1Ti04Lc+EN5AUp8tmi1SUwn150fGIL0rX6wZXmsjmQWyx6j1ns6d1ODflKSkkPmMSN
LQXdBMTn5Z6aYyzmXEXSNJ512QDvoxSytk+HZMYweuETPYeOMyoH6NJg5JdMKX4UBXX5I6ZF0874
YbvbUsSP1itjesmWlX//n/sbrYFpwsA1u6u0UXvOKnf53OHT9+et3warEFpgUsjh0XpUtQgswmxc
Du7aIs3/q7JpcYK5bquf15fZfhrA4/8CmRggb+8ckOlDicZlescILoUQEmEAbyP/iWvqYrxxekJl
YDDvo9fPnJyB/frmzvM5p+trhpfSUWljYfPs/oi7WSRBn0l5obc+GvvGjQ1wiRnYRiShHcco7NLC
vQAgAbSZ99qftmPQ53cYr9s7i20PBVGZ52JFquRt2k+HeUrGeL7gYqbWQbg0bRGAZB52vsDt+5JN
TiD/klxDmaG/PHx4EU1ukRnjpair8jlJdPUzAVQ8amZnfHzr/oFMlmh2eoIMntYnUEFKAM+ycrjQ
OIVJ7Ax9jTB4uqSf4jERe2HzlQ0E+cIlwFxPzhBXYVOpcoZPi8Jqc72gcuB51ZeqU/v58PanAmkt
cYKyrFgP1EIGK9bkFONFOIX2M8Mv/TOApvEXJFTn9/WlXnskgHMU3LAK6Sus3lWBBTEKnChQmLUo
Hh0TrJqvtlG4VwpuozKZHIw2cNayB77OfIDG07jr+unimG18K5oqvXHC3HnET8N4anC8Pv0Pz0UH
g9aQvG/WHYwY/fQC34zpUszjiH9iiMqM7ylRvNNAXZtmEC8k7gjeNZ8UnaA1Yy9FHrOEzN5e8BJT
Rmyq6k7NvjZd48VYvrn4vr5TEUeqcLHuO0IZdjNtJEcUVlQ9OqiwqUeoh9PysbEafH3tZi7MP82S
Wt2verDJbfwEszT7d6dVXRZf+pQ24WfPrJNGO+PfRdPyrRsntamY74EJoBxab5yB1VZiTnZ5cQdV
bfCy7PMI726cCXd27pUo4cp+MG0Pgypz/TFNitbP2pK3Fxgv7XCJi8I22wPluyMwccaMNt8DdLxy
BqUCK/+i9aNvilovxHcqZrJ6seMYNfl4OVfCRM7eWUroMKj870X37YKkdHTXERtnTr1pRTTdHLmL
GS8XrSxzFGYGy7nkBvPEczRVCAdbXaXsFJ7bXWWASRFLZ4vxKXDrl7FXJaNSs7BRL8aCYsQBt9G6
ODatidUj9tFZthOptuFDljE0zi3EBbegUmYXDoiCRL2UkH0rX0Vr4ROSH7s8uVd2knkIUD8ScYll
Xj2WvniallRzdVHdaHEPymws9bFPhry+TEyJf1jYy+ypYL6ylbLCkMxsGmUbgohRtuhS2GNxmUL+
59wYU9EemhG69n3YN5N5vP7hbZejuUMSBW2J7HUDXqXUgVzcq8tlUAt0gaZwns6ah3erjw2L/vzm
xcjDuTtRhQRjsE5WBSwNhFNG9dKMHdbgqS4s/E0RKRoCAjTOj29bjutFEsGZnVHdAPtZvT5DUwdc
lQcDlzKw9ScTp/GTHUbVcJkEqeXOauvDIi+z/9sjR0B72yrDJJGktPLMW/BMdXnO2gFDUt9r4qj+
oFcFJiL+pClxvZNzb5fVwabRrkASAwWT9ZDXpIkVo7yk30Zh1HVHx2765Ya0NeIeT3Ca+pTgM9ju
DFvWHyDhhQYdnx7+ONKOR/6ofxJ9DS+5klHZfGuiFpYEtgUYJBgWBUjA9Vf4ykLccewm1b0chK5y
H5B4FhWUMdziBCeiGxrmbdEdqPeRBt/5El7ZSABFJJ68PFZbP1NfKUyWwqW/RR/OXL6HVjelI2PX
amy+dG0emecKo5fyy/UH3IBApCgNmZAUbyF/RYf/5VYuCOnicoq1fOjkjVHfRJUjot8gg4aoBsU9
NapxgK5SdD/BvUzNj6yubQY+dVwZyxecSbr2BhO4WnyfrDiv8ndAirTmQ26iJvtoQ7hQTzs/WH41
/wwxpOwhmHHwlFCOXqHMdTUICBrF7v0YarXXHIYaJwj3EEu7IXHw+sms6HD2zRzfVPUQZuEDvhhR
avta2FTtY6jrQ+bCsjfEqJ7UCYUGdedNrpkZsp8rVWeZ+tLJ23bHY6SmURI20ndhqGNP/LnSNFL0
G6VTFO/gYCAkhqOiNsCa/LwbhJcEc9oVv3Vz8ozPmKLN40McxXP3J0Tv1DhlZIp4m5cYDpkiQEvA
aR8QHwGY9LbTzu+mpS+bZqgicH2v75tWqytzgaR8j8xcrJ0tramtMwpJ2afr73AV9FnHk6geaS4h
B8/rahMKUodLmtLeV7mbZX7bF31QVUr0w3HibudlyC/0xXFhLYYxfKd/hQHW5zsf4WEgc9+BT7bG
6r6a3Ry7a7sHivbORXhkenCsKUziYDbqTP26DC7Wtztt3Vee1yb/53EpQVEmXTVAc60SwPTy+h7v
oPjBc0vcOPGabCSJ0On3hCY3q/HuPB7aY9AMkW997QCMwpyojYd7O+rDMAkaHAu9W9tU+tJGAzCv
wx1U9HZBsIkkKBS9Uk1rnTw7hdu3BW5k98046P/pCy65x9jQ8m+N04T6W/eScAW2XsXPjjkbPgov
45W1eLFT2V59z00/RH4Pofongz3xIwWlspfKbp8MhiCTINWlpmJXVy8usfRwqRpDu2Mkbnwok0X9
hDFr9wGwof75jd8EDTSKNmahlBUkXzLs/XOl6VUj4tbsjbthEOGzV7kulVsYZQ/2Mmo7/YO/H9iL
jwIqFGWpRJ4h+7MZnNAqLOek7Za7cNYwr/OxlklMzW88S/Tf2iJW9U8wFK3unWCCWH8ZKlxORj/l
pkgx5Uryzr3D2RHj3aAklEyfRifXsgb0K6A828c5pDC/lGxoY9wMdt9WxYnJkN5ZQRqVY2kdCgdv
ZAyu+mXQbhNXMfI35pUglshI/uJXSRK2Jgth18aOOarmnQlJSARW2lHiR1qD823LVd7tRM7tQaGl
LPElUq+aHvPqoDA5Shd7GpY7N7X6CplOb/iK5APeLWkdRXtd5ddWg7gqtWPADWyAm+6koWGpDvOd
lncaF0NU9/8BDwYSCFe32RMW8NYRVAp/y5IAhrrMTlYn03biwpP8tbt+UdMfqYUdnLGIH3XbVX4S
lf27fNTFnZHa+KGr6R4reZUW8SLl8iTRsqsm876X34WZeHWP2f3EUW3M0O+oc4OsVp2PBu7Qqh+R
oe1EmFXOJ1dk5kF3l4KEYcG6mJwGOCsDc+27OtHnr9NiAV1nyLOXw77yEqGS/IWsy8O6PjJ4VIJc
jOburrQ7+xO3VPPNSAyowE1Cf2rnfK779PKh+Iv6inwE5aN1IosAiOdWIuvuVD1TgZiUQzkdAX6G
7a1K4oaFvGkU1llzQhOhFL3Lu1Pe5E6XB4UiMJc8vDXacZq4LDxoAsjnrzMAe7DsEIKueld4dToE
jYcXHZbQReHHSZXdvH0xcJpUYiD1KWtXB7hMHRdf62W+A8oo3TM0l6K9G7P8Qwmbp9/Z6u17JZNG
/xdMD//aSJ+OVgwEHS/Xu6HSMpB7mT1j7g7g5qSHCRzv68/mbD5OKS/CRQj1WKoRrdJ3Z7T0uY4F
cc4Cvp3jx20Ecel6RztCgjwk6L5fmlL/dX3VV54Rd0gpfYcKkpTQevlRjty/aStU7W7yUuM3Tceo
9O2+cj6E/QT58+2LUZfARnJo127QmswiQyJvpDK2U9TP+LdbeUAl014Yjqd7lqevPJmU4sIIC4wU
HZBVuIkqAIN5hUL+MiQmp9GomaJZXgt+ulH2SE/bSMPnj0AMWTeaJpt8e8F9o9bTyb7XkI+wgsmO
1fZhmO3I3uk6/t9o8uLG/9tZh5gDbE9mh6tzUkYLDgBeqd2DlKiMnxJVan1Qzdy1FgqjLIKnSp89
d/CTjYfK+O0K01WOPHkxfy+W0TVjv3enRYv9xLWa/ohcJGJRvhHPtDKCCeFd5zshSIyfdRT/zS+w
Zl3XD+MoM5CVBpne3doVGujCn5Z4Glk07ef0Z5IYYHF9ZwCr8DVvMJi4eFaTtN+gatvY2md5gwbL
Gefopc98NxqGxg06zYzm0q8qx5nxoh9GVC79pgVWoPiA+5z+1kpdDqXfiYHU1K/deG7SY52ktT0f
ybLULrxJjSwTwJq1Fo+/g9uHdMmDeaL7jBv5oppV71f6mCnQaec6mT6inJOrma+Ec1uPN3rbiCb2
cSKf4ocM0b0Y7XIOiKke5vxvPVOHkZG8F1XUmb8SjI+m2Ae/TW/73ZhBTMTFl1Nt6X4ChxgLMAUB
6FgcRkT2eiAfZIlhFngjZmj5oYytZP4BBRnuOGwxPZ/mILYcdJZuG8Wtx2dh53qdB0zph9I91EuP
59Nt27pzGN5yqFBFOdD7yq3iOPYFOtMn9GdF/N6MEBovLvmkR8kHkGKqd59rbj84D1mNuasRGLRZ
Rj3QLazWMWyvcVR+Nrq2xPG70kp8+UKEn/pPk+E18zehtvTBAifp8G+CFF2reIUjhwy/DncSjph2
SskUcvVTAffBRAV7EoB+j4mbLsvn3KVAmgI7zhxtPC7mFBXiNNuKkv3pinAe1YPbjG11v6iLU+pB
aM16f3JS7Dt/h0WiFsgFsyVPtedNiJVXqY3OzI3pdGX4jAdVbh6gSMzWD9n3TJ/wOS1QcPE8BXnq
oDSc2FU5Fz2opYPeaeDnwi7G7sQvvNguS858pGB2fIycyDAb33NQFYhOscCJ0jkg0pKJMXCBE9jG
1zeGPiljR/IDTgzTHEhBL+NsoajJLLKmue/cwYPEXQvrSWtNsLZNZe2pWKxbQbBLSSbpWUhtYpqW
61TLiR2VskAkD70qpji9r4oZSHimJl11xGQZhN6RoW3vjL4QpE23UUshNt+hEj1iJjIjmzw81iN4
Nv3Y2N2k6P6SGFXc05+bUjsPRJmKco85ts4P6SDQQICQi9AHSl9rUAe9qNxBU7O+C8GRhDdVKUR6
sxSqkd1laqqdqcnLcufS3cRtyT1G0lDCSNGxW2cvox5VGXo4zb2NV5gIorSJaEC1otlLfrcLIU4J
Y13OKmWvZHUbjYuTQ2tfxAPuo+YYVNYc6Werj4DkXD9o612Uggro/sjuBLBEWvIvD5reKyG0C095
N+hpjSOw0lXh6ASO1OTJgshq5ua7HqfSQu36wutJ4t8hNigAKYQpR2/rNFjrUPycVW94x/xEy76i
3GJk76shN8idijo3xu/E97az/D6uHSsDHuzmrn6ohwSGyIV/mK/RrxNvtqqgKM3COdWGSMPO7/NM
MU44R4uxD7QMSjEMwryzk5+INbfuclTmSajGFy+zW1G/cT8RP5ADDQDHspW20RzMmkIgf1LFd3ml
qb8dvfW+xo06PlYiT1Rfz3ED3kFSbb5elpSUdLqO0kVsU09YIcKtrhGGFwuBDP15itv4h5WZXGBu
GEOFilO3W/ws1FTYUxkj7wvK8e5ji72sehPP2vTNKuzGOmd2Y8xgX/uWSj43kz/XX7g8SS8SEWYh
ElomUUO2jl7By5PGtQiftFyad5kbx9kfbvxGbw6dXlbivkKXQg+x0MIokhi/CD15l7VereykQ38j
2YsfgWwBDTkyL6Q6KfRWxx2gCxqQaWs9QCAr8vS/2Vnw3rgbrLbyHuFWeYZy7Ou6G7ILdXU+3g6p
irdDoEPBK4dDOU5ZFPlVVOfWYwleM2nukVUTanqTgSRbkj8JXoJDd1hSgdiOn5e9snwYy66pBuJp
2TTOmcGh5jx1YxNOw1MVedE0n71eibI+aFL+/5dptGmmfHUsSCR7s4Z11QB2CeYTGF2ixyvPbw2m
aI26as6FwLKsWazuoVGE+iAN2G9TnCGPPT31nbralq/2312Xq1IwgLcgm9+O34Y5jas2r+rzYjb0
SJqpulT5vPClavbRTpfscYljkoYlLNrL4sbJE22H+Y7KuPHnEVJ3jZjRR72LfnfcYxczR1oxNor2
Wffi4hyZwvlck2sfoW/UXzKgurf6oIpfUWsmZ6cTeeBlcf9TR+es9Mspmj4kY13eLpHafbJIUE4t
so3nHtuUJ03Lij8ZgwSylG4a36Pc7L2DpOjdZwJRn1Oops3nacGs0C6t6BsGi9xuY+iaAY0C61ii
QOX4OW7Bt2pvDE9ZHSrHMHO6ADsj66gyPioCwbk6hmhm/rKGNnlvLGH3EM79dJeFzkc0u6ZfjtE5
O4Ozl+UNGHBJbaHA4eUz8Nnclmo6TlXpNe1DUebKNPv6UI9iCtS6ssVzq6WT/rbJPM4/0jCJ1WCc
eJCG5A33T1vTS+yqde02eldVExRTv9KMxvihdIARvuQu442dceTf+/7fQ4bPEiIZAPQYZzFzXRdw
fVYU6jS187uwTXrx1XLqMHG/5Yozxc1HRc9T81RbFF7O+9pM6FAIvxUlZ9IBzeKAWdeHwpzeKUPq
hfEFvnvbjgHmRVMrDky4EMTGp42udN0HGSMcp7xHYsBq0idHmccE8upbouXf9yWt06RANfy1jSie
7XbIOTVu/RAqhg62HRqh9iyMfiZ/jhWn7eyTh2Wz8TTh51N2NxHVx/Lz+m9Y5waMHT0G9FCV+RUI
LK5eocgKMEtL3tyVohidb0btmLddRovoHtJ8XR0L+sUfri8p/8gXL5EladpSHTOYZJa2uiSGtF86
jVv5zoPcZrQBpVtvF4Hbo2zzdH2p7dORxdFVoI8BS3CjogYkENMCYdR3ea3GpPF0a29B7DnNsalK
/ZKDVNybKmyfDowl6AXZzngl5ZkLLop6oBfnRWGT+9hp63XQd3Xz6/qjrSV6JYwZ/THwMAC4oUms
ZyWTplax6NT2DkBSrt60tt2MF4a0jNtmRvRfzJGBs++JbHyi4QcTVivVCIIdoVk5QDDsh1Pd8CAn
PIvDnR+3voJk3k7/mp8nUbSbdCVCwCZzc7W7q0u99o6ACt3HaaBNYE5WX94s1SiIkeoYuzuf1MsQ
SGhgwArUlVQT9iT/lgfin4hEfZs2GEZNd0vsaEgXeXRAllIbzoNZ0um9/grWvXP0LGFuY4KMHZIk
Sq0SjTgnQWREBdE99JryvYlwhTL5nd2OrgYxtGrrzNcjmh1egFqvldUHfrIw+8AwUG55ayeNk47I
hrTW4/dsZ/2uOafgozG0rF38PEwfsuWQYAWWuvo4+VTRtEt2NmC927J/LsGcCDlQH4LSernb2Yii
aGaRqRd10zHE7hfhuY1vusL18iCcXZQPDtf3/JUlJdwSNjmfs4RevlxyNGoE2SrEBSJr7u04wNsY
BEuQJrQnBmLIBLxiJ/lev2aSKbC4MmL9bcKuC8Jl7grcbb30zjAGtTsNujuPvp0yoAhQNYnmQHVb
K7+fxyLRDoneTnagO4p4GwJZFsJctoyXAXBxC66jJhpKNOqzOQTeVEfJ04DybvyEp5/aefiu8dTj
zmOvYycJHVETtAMfMIOhzWQIvJGInLw+65VVnZ2q+LRUi/MOtFF4WorYvLn+Yle4CkmmhLEE8hkA
CHSvDfLenbEvWJDXPFvN+LnFVOw3QlQ0JrPCE75O8PopMg2iQzna98nUVK6Pgor4EuKgbfsT7b5b
L0PT2fdmLT9Xer6Ig90ZuXG6/jtfngZ+phwz8EMp2Qm82+IvzSYRCl0/Kw4KjKcRs8NPqeI19zlJ
iDhoTmp8WPI4e5xj12SGF9s7P+Dle5EeTLwWOTDjFNCkX38BdjyVLX2+5QZcjzL7qVaGxqPaqPOE
HKW54C7sq3YjxJ774cuYLtdFshg3Db48Uv3Nx95G0JTCNtRvHKdXvqi54T3EOED5hRnW5YE+421f
t+XxTbvNotiFAgeQBCyyhXV6oiOHYYNMd26M2LFvvLhsfuNW3Lwz3JbZVlKXs69WNqfSYd7kz2qq
7/kxbx5bKvWQ5DIsRAeTiezLgGMp4zw1ovJuHJEYxwkl7yFAjT1EYyUDZWg76bNrF8lepvsyzgEK
BcUIDEpyAOBuME57uWyXLFFmFoZyK4Zecwgr6G7pSl2fBywPbyEJuJ818NiaH1dz/L6LuU9j+nFf
3UXX309DVfy0KqunfeeUF1wW3Y/X38v6EPLzwJaBkMPUBV2udeYP1rKchsGKLvrSuh9sr7S/JrWS
KAyKPKhdaj16b5vCsyOcABoLCIN6YEmpb1/uiNXbM7QSM700psUgohi61k+zrv055nm717laSVb9
v9UIRjQ0aM9ukI9KrmE6ZhnppRKqPXHIhxoHtL5aPiixN90kQ0rXKvSm9Bh6dZT5WtOHj0pqaHUQ
20Wx9/Gtoo5s/oA9INsA+0a6t26kDYNmKEXXpw82XLrh2Ro8+4YQOHc3I+J2GYickY5EWiBQ6jO1
5wcBsHOer7/09afAMZQYeomyRcMLaYOXb8AE7DBEnphu4s7I9OQUQpb5jMeowQDNQZWyvqsA3XYC
a02u051cw+QP//9VA8USa1L10UgEhKTzXy8Xb+l+lUMVTjdp2rRtkKcMZjAxjeOdL2+1jjxeEgdB
Wkd2R09N/v1/MsjU6cseJ+3lvjRn9BeNidlk6hbMxq5v5mYdKgTUGsCEoiQAsXr1gds5bK8FA4n7
nsGZ++AWEyw8n4MPO+1wfalVLKEVIJkc7BmpA73Y9VLOopdWrNvj/dLhUOiPmdn+ssLQmnyGWm9k
9cMdIWAyhuRnAhbb4gyxPVIwqmjLR9eYHfujkaND5QZum8fl7cxpzfZgvKtjSavD+GsUSMeRme4m
54/QlheGM8dPy1BaCJSCvFi6oI6wY/zaAy9pjKOX4nm2+GO1ROmeI9gqFLI8SbWUTAFCxiWxnlFM
GbORBArLU15OyIRm5Ms3QA+07jm0zAa1GAXbFgTLrr9Tmef+8zmwKtQB8gDeK4do0zvwOlE5Xaoi
z9ppSOr5oJGisjl5YogM+DVY7yohkkS2VZY30qY1fpxdHF32TvF27/GkQfXHAkDEyVzHJdKTUJdq
0E9dVupSgNKN3OPgQG8E9bq0DEIzMxVHPfKG/nx9B1YfkNwBB2K2pBjSutiERHrYuUjBCj1FSqkO
B2YBEXGwb/eMtV55RFoVEgEpUbObWraiVdsyvPaeuJHLZ/4RrEmyye4Gn2ZSdWxC08MfxxLOjhTu
5lzpwBQItZL7Qv6zDkQN5ILFKEf3aUBtXPVTr6juWrQ+47NZGth8VUql7cSkVaAg62ZJOuY0tXjO
DaG5i/sp1lLPfVp6RTP8SMSpdut09ngaw9LeG2psNpZqhsaFNIuSSKx1gcHfLAdlbPP3zLqL5qFJ
M0spT9EydQWeytkgYIs3uVGP57ROa9xpr5+fzRdEGSkRLlKR8hWY5MhW1COUqicjMtqzgkdiHOQG
xOYlZbZ+CKPC6k9dbR4xQQl//g9rM/OFecBnvNH7LFqrV/DtY21Nm25NrTB/eXBwyAbVr05hOp8z
EvqzuqTzDpr3LyL637jhoItGS0xOgCVEa1NG1r1VUSaZH7I8ai5WL1zAPaPh0BuzjMApDeuES0Z8
29UJmkiJZ1/yZYkf5tKlRZioGJYoDdgIJ2qmne95fRz+/rK/Smqg+uR7eXnx2glGn21VWh8iM5xP
amr9zNRIfdcNg/mIVpziZ4yUxM4hWH9kLEq5+ZfByeHfmL0lejUgRmRYHxKnjj9FIybhjGu7W4Gv
92EODW9PGOalFKrM5aVegByQaBRTmyoqa8cJp5co+aSLrkWlvBu4TR9zxfLmR4qCPvzPqpVC3CQo
RNmHUlQd3mIJx1QJRDKZ2THEI0471s2EWOYY0hE4eM3UR2fba6z2zGi1wU3OUpVUsf1CGwv1JLLQ
Xfwkn7T5aKoD4w+Swz7uOl9vY3qGCFNqUQAX0y5vsLeP1VtrzHD6xchL7S5VIrD0GYGozR+XMHSG
e7REi0vvgjE+uSjjG37ulUMhfDsKB3E/xXWcJMceZAi2XHEsymOf217WHyotEf3v6x/SCvoIUgb+
PFcBF8tfVOda1aeNGqeOmgp6+SisHw3UDN/V+ueOZLQ3m0tfK+85WNHBrocPMGbfVAbJ1WU2Kks1
Zo1EzlU3qhgsdnupQXRiBJ/MByg1S+2D4hHKc2sVDo4YijVWt9cf+mWYZpZP50G2OaVcMFa1a1bW
oLWG8Gyj/6pFsXtIk8T5tYSJcRtHZbF3wa/XQjmApIqGm+x+gUVcfZVJ5U2lUmvWr0Ufw/lzmZCG
GwCl3Mb+aiyz1+151b6sdBio84nIKZak/2COtC58xxpGQ1jOzi8vmr0zThDhETxKafrTaHa/hVM6
fhVW3beuXIxjObXdzua+jAgIJcroCJJWomX4SNftFYC0eY5aifgdttgx3XaulVanHghH+9/U4438
HCq5M3y5/kbXi8KplUggS+ZQHOY1iDUrROhq3RD/LNC3Fod0rDuCXm1U1jnpk7II+lnJ3yao8Rdy
rcuMhnsQ8Z5N7FsqB1ZaYi2/AeXmLJFUTXtKmacXx+tPt36lZBQSTiqd3cAfkWW8jOxZguRrJyL9
d53iHLcsIELe6xpuAgHAz3r6QcB1MILHgjV//D/Ufdly3Ma25a84/A5fzEPHPSeiMVQVa+Zoii8I
UqQSQAKJHDF9fS9IPn0s+bZ9/dIR98EKyWQVCiggc++112Ajcdo/T+h3x+c//xQ/3sngBGDMhbET
ODA46R+71wgU6BYAV/XFM01pLgkTlG1cK2og1nc89NB/83Aoala9QAJmO8hLP8IVITqNCB7PlKS1
LWCaYhkE0e5skK9u9DKpvyKB/uHscF3RS8LEAXA3vs0frrHlOfMgwgU5IXBt8WG0N1cNu4zeOMKD
g3lq2fzN00M5/HX0+5Xe84eeEshqJKmyJEmjOW79PdhrVfAQWGEFFwSTmL+nDFp1MyvXJsTtAzj3
j/G2GuroeUF9VKWh3cC+rQOJJD5qTHVJlpCI/9X5fd9dfD0eaGAA29Gk4/798Z7FCC9sxtIukUCT
RAM7hNTtkqcZa7P89OdX0v3DoVAFwBgMkkLUg1j41p//DnFAFlsTIdfCQlVVUdsCZYKAy4rKp5oJ
fZ46bEDBqcad1kznJTF1hHmxjpo9uLAwry6kCI2ZN3DTaLQ8ChhdJmNRTW2Fa4UwVu49gcfb+Tod
MSGKSB4E2ogw5SHcYAuJkSgz6cKHcZpgPz07rQcjmnJpwhxYLxHbPokm+29lNODirj0zphmrPR5w
lh8JaQqWZ7ryDM64Thxmt9vGQpWOiSCEDlZXwB0NFgYmCObwDE6i0pd2alxQJP/8wv+46OJTYPwM
UBcoKxaoH7Hl0bfgKBMwXqd+SSZPp1atwhrMYAXcnxe+4Al1Mhgl9wv/i1r3+95jnaZA3I+8BoDb
8OP/w1qEmbuCjfRig2Ts1TP77C9x1N7HGOAFn+pYz/rsdkPcJpnToJJ88X0+e99MMf7j8/S/yEd/
/Vbzq3/+J/79ueezrKHj/eGf//wV1nn8471+/c/1Zf/3175/0T93xV3x4y989/t4298Om7/q1+/+
UTBd6/nWfMj57kMhfvzre+MDrr/53/3hTx9f3+Vh5h//+Plzb5he343UPfv5tx/dvP/jZ1hD/e77
X9//tx+eXzu87r43uvrp3ry//vFVH69K/+NnL/gFJQ7UvYATQOtDJ/zzT+PH+hPX/2UFN9bIo7Xi
w9D9559YL3X1j58d9xdYTWMOBLB+VS3iNcifWX/i/QJFEwp+dLlQjwF9C37+18l/9+38+9v6iZnu
Cp6FVnh1+H3ngIk2oD8UJAEkBQh4wxG/XyaobFd1onkKG1QRVwqTCnEv4XNmYHZGRFk4JhBv1QDe
ym1pNWoualK6D+BzIOslpx4A+y2ga90BIyorAZYOtZ8pcoxojvimvrvrQk86x25qRJVbSW+xPAm1
4BtY8bb0RCzfonngEjBG28jABzXjXdvSoegoZDnvYcUCL6e+U82vvGtmKWGJagBfAJiRtmEZiRw2
alAT9KLIZimHYZjeIE5Cs5uIoDH3lUQjYkMzrcLuk9MCO81HJ+CjkxF/khEsDEFqEjKdumSxNmC8
Q91UIU0SykaVLE1uHMdE20lCr/K5lLAA3/OhgmzGmts+2pRNXavPSd2ZeYecwpp/4RYVY1ZVEjtO
GiHCL8qgBlNoNCPl9MFGu5MnNor6Nvgb4LGXG2j+JN1QGB/MaTTJpjtg/B2q3WIZvMUENoi41X4A
1yvZKl+KFPuj/oB3c0t2QzknIyJh7H6EqAHsop2cE285Bj6ZfDDH0BWmJggl2/oyQnZe3ydVvZMG
0sM7tcJvByFICLK6szDrAqUik4+N16n7gAqH5IOGacEximrFc2mhO3yJnA5oijdWcrkZonWGagJv
EOkiJKUX27UsdgJhliw7w+Oe58qK4nuu7PcmSOR7ksBuaF+Gwm9z+KEhdGGKzPzQUur2WbsITjMY
tyIDTiXOrNIAwijgftzEcmOW1flbYvN0NoMWsdk0ONYDvpZ6TplLkcfcB0wt17Zye3nRiOkZjyUo
QQYUeHf4HCxcqK2Uro1wBgx57vHESp0HTDK+VaO0urQ0jltj3Fg6Pgj+VRinfPHL+DIiLOKzy+i6
pSCfWHpblwRcvsWdOwXviuKS71ycgtCQknh8eZ5suJVXKR1t2uRCIXE4SQ1Q5PnEozmqqrzTnTB+
Sj0xNbdQXoUL20zIf4mADgylJT6XyGqhCNYMWEt/bTgXDebXNffjzayVSl6TEerpGwj3qjnGK5t4
MHkLikrg5jpS0jlVBFD82TewYYq31NEUmjWvReJJBWNGN+hcDLR5BAEIoqfcyM5FgMHjbrE5zB0y
A0XqsvUm5NXXBXFq3UW3ukRaWGEt0pe5wiPoDZsGoS5tDQ8NB36F+RIPzbJhmBqQORfEZXxPZEc1
uBTLyKed0xhqFTXUdLixVOMr66AIlGjshuBzsX6z1nrQwmAIVNa3FKkvJaIfsPrINsW+F8370iAz
9XmG58TyqASBaRmFOncsxtDrzVaJCby7DRstwfHsJ/C/U6UD6+Yl4S3JcUZWUsTtUpsbGg79eGlV
34MJgCJ0IHsSMR0cqrDqoTueANtlMpg85z2ahVsVPQ1QuQjQnaDChyd9IJEjaFvNw5qQMn5SpA7K
X1tIh3Fbo+uC12bVdWe62LX4VI+Jbe1h79k5t2HZLtFFwpocYRWRCu2MhwMNLggCEC0m71Ug93qQ
kzxShB+xO1fZYwzvYvSnTup7zQx+AG0H+x5Cqf4SOjBtDJEb1u3csh5KWGGGNDwvg56rPAok7pYe
U/B6S/ANK8RANHw5xvYQDWE2wH+of7MJSd6txh0Rf8Hw8KeoDgJvt2CZPAdz40fZOAZemRt4PDR5
7FUmyVB5wbFecDtZBTRt3H4Kk64qM6uliXU1cMtkaYiKw8u7OrRN6vZ+KB+Yo4TZw/Cu51kJAmyc
1QbuhJ+gPfScjXFxRfYtAzzxPtZzNBVdC87NTsjO57nxIlV9RsM50DQIrfbiNlxABCTt4anpXMV3
RDeOve2ibroJFGz6S2+8jok/vM4RKf00Xmx3vLPnldyPbpsGjxXEmPEBNmJLV6ew71L2K7KAJgBM
FaqzlHYt1BnoHtpmCz6Lqh9m3bc34PnSm3GqymgHiMqdM5925Km0GCNw5XJVmCMx1me7BQ4soIk4
AflsDaUh+wlxkP4Z8dleXSzRgKzXEk2/2IUQDPGihtxz3hjQRr+AmaBArYXQLIRox0Yd3irKlsNC
Ztt+9vDdhx+TrIYE1EPdvVXduNTpEtkTTNMwG9IqozNuoyJZoCLLklmxEAI1DW3nYMEZ8jrM8zJe
HRwdn6+FpddWVzbyMJcWG39ukzCQWYMtKMzh0BbVGRfMItjAFmBdtmoH92GIbNFs4llY0QEm+8oq
qJPwJMPTa3mAcDBA6jAxdm1WGDkiOzUOezlu+36d0EXN0Iqt7mG4ktuOWtptZcoG/QImMu4a4mz/
1ZDy+5J4dYpEeYWsLZAmkeUArc/35Y2qqXZkvLw5AC0p+XC/FgAolVAM1N8qA27blbkPv5YMQ2IT
1A9fC8K/VRL/V8Xud7Xx9qNfC0r1P6EiRsn503/8q+j8Q0X8IGtWv7++//TK3n966N9eSf9dPb2+
+ltlbIU2ilk8aWhQ4a37rQD+VhpbofMLvjP05kiBxhoKbcq/a2PnF/BEwJ1bh5SroQ9Aid+KY8f+
BRQCYIqrHzvAM1S7//qc/43i+HuAaW2dQZ8ERAnZFsZIsGL8/t5xCAFjAR50WRiXQy4Fxs0BTFi8
+gnc/Rd7RUUH5e9ANvor+wTn+6nFt0MD5fFWABrpQfYPVbkMazVBKZhksEqSlXVfR9GUOlOwQ/Tw
vTVED2xBIdjS+an1+wGRuY5KhxApfaXMog3swm66Dtql7q+YzyAT4KT/PekBUwLrcQSiFuCnlY9s
/3BRJFCFViRtmSkj/byx5lsierJJgrndJZ1dOLV0sx6iTsp9KCGs6Dkw7utC+L1TUYQ1+a5Oed0j
RBlRtGmrRB56w5eRAuyGzipEnOGcwXejTHci8EieuL3Zo1jYQOQhc4kiz7tpOnInHX1AcbrBmk1S
hhCrLNHtpa5ImAbmRvWfdTCJvF3CaxSTU9/CaaSplUi9+mwS4mKyOiEUQIykaK3lBuSPItDJKUrk
2euDneeW+1I0b07S309Q6PUiPtNKPU+T/QQS6W1JOVwCm2RrCiT8Lplt07ch6q0MPLlHt42sIuHu
USzzJRYChWBElowaPw8t9hm0CT8fmT4JHt4iUvaddvB0kqNuMP7aL17cppUl4tyzy6dymFOfxROY
WXLXK+84TlABx3rCTHFkOy8o9yaoMWpz2hdPOZ+5s+To8HExPPe2avzbIVh2XUm2NYGJCZR50LM4
RqbwfyW9yjseWOmwRFtNYvBN2zU/c4DZkPYOuqmRs960BQmFyhoKH2YPzr6MlJnTBQYvXec85Es/
JSx130Qr3rtOXNAhIdoKseFpyXHiYantFN2KW1QksVJGjLvrdJybyrFT9G8nmuDlVNQFQm+6FJt5
CwQpeYjKGe/am3YjvaxrwqoI6nqvDW6tCvrdQk+HQGK86nPEWg3cSiWxCuir6Zk8TUgBzDtiw6jS
RS5bbAtagDWNjHWUQvimrMemQYBbBaN3C6BASvslR707oduAfBr79O26jTKqXxW0Zknd33cC+i1U
K4A/FZ6wobfzQYXeTW/U3sAyb2cN5OQOyj3GY3nq6IiKG2teqhsbd3cQ1XmgIS60UBKNLEzFHOj7
QPf7DglsGXVQYcPPCgmpvrsbw/lJSeWlPRDlAN++ke3FQ/5RWvZMpGVbi4Jby0OLFkVI4aM1nmG3
FetoO4awJ2TUyqOek1sQTf0CZvY4Nvrmw1yrc+PCdDpMFIZWYFCUEZ/3smMpeIhLRtr7YHS3sG8n
GZTJKvOj9qUtPxw9fZ6mACzk+Y4TnHMbtildIpayduYwkzf3CWMNimiebMr5Ew/ZAhPNxUntkKgz
bAnUWbvxGa4m3c7LrRD5vsRPME2bmySFuf5JLtYFpecmctvPejk3Ce7LgFPoViwr44tD0mrAi9yq
e1lvaAgk9yVt0r5scNMFt6rH4tsS76MG1yFtgj6bFtgZlgvbtvXCi0YHLIX7KyaiwSMIF8+6jlTa
tNGGe+QwJDrXHAx+y3FANoXpUFqF0TMxFt5UdALJ8zD/GNxZF6XhV0mXIM3j/t0d+lR37m3fMI5L
ikeX6vboVJ+6EHFGHnVwqzhYknurvye+xklqRE2U05PdsTwYrecStvIp9/DZY29Mh0YflmU4df1s
46LgE0d9f4/ucQs48waSRHSibqWyNja5jf4wte0r3BduadJdIcBUqW26jDh0G3cevFf0gwy8M/gR
t5AOxKntfREee9B+XaViwIMuRqtoUOwTqwVSyOIHj0JgsAhvg942xbL0YAXBxh3xKxi3Yjli41ks
zcZV3m05NC8YNtuYiw7XkJWHEQ6cji6LoR50oVlXhAwrB+rna5DUGzAwVO5VLQfkyDJ0+c/cn54Q
GHR2dYgJNKwVCPaKtm7ea2DKaRLsx6bXxRxgv5uiTwhwQSIWTqLX5K3x3X07xk/al3ZuVfEjLA4h
masM0CA4UyycHGzrI6bYEEON86ztz/AFQ+sln0uKLzkO74JmqbOpxJLWa+/S1fMRe0tRG4TseGI/
1HVql5feqX9lHW7SesQWT7zwDKfz8+Te+jG+bij2tiaArUOk5XMcL3vlsQskm34+LME1cscNZqxW
quzowYKEFsstjrMybXAvcFq9RG7zNkO0geWqAJ+/SmHlx0T8SPVjGSHPgJrqPS6xE5KpeuOY+aZR
fJwj1UBzuebFc+elrdiRUWyUUYwxPhyOXwgkvA57+XrksGdmo0SJx6HLrQZwQz15atcghD7y5QAR
ZfMCPDBOTa8uiCXp89h9CmCy604Mnzea7uY2C+HrldkM6/FivDPizjdBH+yxXem0w9Nql911CsKx
CNwH7CpA3AmH18ZQP06IXwVu1G+FcKxiEFCpyLJ9q1W/icG1zTGSrLNFdC9fd3seIFF9Njmzqi/D
qjgepvLBXfWcrp/PHs0AWD4C3DgtU3uDUueBcjxbSyAQjbTge9aUC2RnYFzNMyqbd+Ab7+W4xClW
j43PGp41bv0mDHuBDcLt2MTnuUGJYHuVzGoCIRHVu0GcAKqksj6TqbmE2ipYD9pd5YOfME5fyg55
bMYg9BMKJ7Q/1TtN+uvQsxx+Fa9Ny9G+uFgBlsHA0MAnXzpoM/OqOSuBKfa4vnCEeLRx+qsasEqC
eI1EueC+Tm5B/4V5BI+xFMT21uHzkrmIFyyACH3y6qkH7d/k0D7DwYLnJTcnVMo15KsErlmxPCrj
bhqvv1pOe6yXKgTciDiRznGzGp7uWSTdfVmbA8cKXcwU0bOf+hbGbUOPiyXUur9jF8EUacgcqzuO
1Vjo2ALOQKp3pasvPIRN1yALv4QLh2d9duP1wSYqySYZv/XNmHZuAe8RGHWjNBrhVriuglhL6/lh
IuGJkeFUL7hLwxlrXMS6rcUoEp0lrkik2hc0oVcwxp6+1gCC3fp8BxP3CwnVK0y7gqEEXNfzs2ux
O3DxGdrcihdkruHsMmyn2WD1YHbRcgtTquQyak/vXdg3A1U9wpDyvneEtZPjArriOOUVxRrUDBDb
VtX6lx7WJ3yfaOu9mWgemcUtcMAmqyGAhrmNG2QsoddGe8UwtnekZY8g1eFSjCdXsJduuWvKEc/G
MreIlR0zRY+V8bosBqS0Aa4k8rhSDzFfboQEcDvOElY4NdTakQWL29LPoPGoRgu5leMTxAW7Gs4n
mVmIl1aBdlO4aA07btefvWY5wTbCFE45nEnH1QG14uTiD47o1sxMIJE7VvJqIIpNlMRXo+r7PSJy
3oLZuW1dd0oHFGNtUL53N6oFXQYOCGy7SG9DWgmIgyvsdFj7Uh2gFjSw7U/Ha2K0zhqNp9Hvb7q6
Rb1TrkZ81ZgnY0BTPvhvKknwzU4olToZvYSeePhd0/hbM/b7ycSPLRCmHhDbg+4bYXoOa1v/h0bD
LVXkJEZaGaJ7m2zBCqxbbN2hh2dNBhd3AT4KBHAtGYGDXaMJ9ZGSfAs/+P0tTEGbFK3nQ1WK4S8G
fD/k8KIF+vrJ1pEO/H0daDi+7wsh55I6gDwft9GvMLv5VS7kPYzmBKpWBALLaHU8mdKEPpgKqn5q
nuuyJDnSHF/nYcxcYPAbH6Y9eGzYkUfulMNwaLdA4JfWqCKMaV4CX3ipWgsT1Xc8wzAoc0fe5I4z
/QXh9788GbA11tjolSIS/tBpYsYAGnCL1sWtMT8ZUQhwO74Bflnl0qB8xTO/lMF9WAdIpeiurFtS
Ias9lo4DRsQHu5wzPndHKrBVQvGMUlAdEWpAUgFkLgUP8Hkqz8a3YLCTmKuxvRuysOPgEf4XZ/ID
Z+vb1wJrOIgmAQqAPvzDmYzDXNvD0lhZNHl2qhP7aXGw0Q/hHpy328jidu4gKRyRjLiNPevTn9+v
f+iLcVOgIYfrOsAHoBorEPW7cXtcKy1Af7OyydInH40ZWDB/oSFY7/jvWm8cAjwMMOCjFdpIVtDg
d4eYDZ/16BMrCyZYbkj/PABYVgPW1D8/FWiY/3gkHALM5Ahs0tUR84cjdSBLqaYps0qiZ56n+ckJ
Hvt5+kSH4YQ8nj2DUsk32KeRW4ol3fURrolBRw7jlIwKzNRhhlAhoxnxM1XHtioiYRYJ5ymsynsI
r7Z4glDOyurdav1bDjlb2veA312drUeAf9I9Bhtw4Sq7fQQ5pqdGO8XQ6kurLsYOrpUJz5G2+7wc
mwsLy0OPA6Sg6NcoXMLNYtDXYEN6rqM6SWsFP6oFSweLYppOUtzAOiarrGAX0g6MBXRXeek5X6z7
0g6ytbpZW3/wQZ4cduK6vw/LasnYZLHUIoCv+6G7KBOjeWBHzxb380C/EFJ9YRhl+MjLZr5+pmV8
Qz/GeDh9BWq8YHnCXAZjsqV8iCDhzQavRVE3P1L007V5rjDK5Ana22mONjE2CbAdD74R9yA/oqO0
9qHnbTuv6VOPky9hG2zgwpWFGj5TkkyY2IiusEfxomJ+DcDN6ZLuaI3hmSNkNYV3xT2MqryvTUoA
F3KsPPS6lOE29i2gLc5C4W1Nzv0i7pMeBplVLDHXi4fCM3qPAFyh2xz5O6lF+2L0/C6lQ/xAV2sz
bBhfWbsXNT0nJiwz28vi6Gls6MP6DGgMC9IwnM91TA8wikUb2+EkWc3uS2QSRdVHI9hxAWE6g+Cy
TkcnHWmcBk2SFIgWup3BTA068qXsO3DwhYC7rXgmwpzgT/bBJtGkmsyPvo8prmNOrt8cBtpmmHff
QOn2xJf6vbK8NtVR3tbx2ffIW4kyfqjDG09jX4CqeMi8/gsa+dc2rf3y187gRhOegROEhYIPw9xU
qyPh7EprtABNc8RcLUYHnNhZNegUqn8FDDt6oEP/vDTOrTc0b6xGJegIlAbrsDCt+7lA/vcefrmw
GyLttbWaL1SVDywOdy2SmlJCsIEEWzDMxlSG0UPj4GUVch3h+oMV1YaprkTr2g3LAFYSEBMp6neg
9iRmL8bWL3Unn6C5Z6knxRahwjd0QPfSi+g8E1gXTeMW9q/of3r6Lm0O0KA6Q1P22PpJKlz+m9Ps
/x+8+ztQ/HS/efgfAIhj//9/w+H/+wupXhlW/+8JInjNNxA88n+B4ORrHuBXnHuFx79h4Cs6vtKI
gNRAEAlZDlbh3+ghXvwL4FcwvleHFFRH667+GwTuJr+s1COIWiHs+oap/w0IfN09v9sLMAZb7SZQ
G4DVHwNb93/Y2IayWzNiyxLNqpfkommvEprqGw/uhwByBUyP8DkQRj70dzKqgNTAfQOMf5dv4qCE
H6AzwC3AovqT3zXvagDoC/Z5fQgGzIwnDIs3cxhkZQ+9s1f3xxYZArk7Wyp3sGAeJozl3araUrzp
ScDc5lCX6tMyBJhJssUHvZwDFQ7JnJkhqDIrCOsNGHGPMpYfTlyVWy+sknxEpkwBB/n5CBJA7luV
dWATkLKxBeCzAukgF3SHyV46+BXjb1//GLTuM8cVYMhz4RxgpZLR3qA0Cmd+KBlWlNnFREsYmDKU
U4cptBqPpCLTERtDgUs6ooqqYFSZjL57IBBNregzua7jNm11894Mdns3kfoNE8loW1EPVo6R3aJ5
qwGA6KlNvUS8Sdgv7oK5R+DRigP1U5lcQGjEnihksmmhXbx8/X+YCuKbIOSEOTw8pGx6sr1hnwiH
HlGu7Jt+EFvk2j32pf0yDbW1Cadyk7DWvyyNKoGaA2lrsScUHYgeKOksfq0meCCCYRvn44TKtoSa
YIsq8grSj72HV9hw6V3H2nYlQgX0BoyWblOVU5AtSZuKsPdPgxk+sYjQfdTCsKqSN/YQIE59BMmQ
hycfKT/7BjpfCCcR/APHpstgbVqUQDc9148Y8i55EC+YuNDq2alkc9Fi1DewzPjUI7ZhK40D10vq
kmvp29cOBzsgUgrAVG+doOqW1H6EW6QDxZiK0oDS6miTaotYN3qG+WbeMVWe7WYHZvRyqSI+HvAQ
HGA+sVx0OAc4A93kzOj7pKyb68JPEKFVF93M0SVMfq24mOEQjj0SPgbtATSW20CP7zIg5mYUXhGM
c3VA85tipgrsNkBfS/QnDssUCN3bDeVDAHe12U1nkC2PHb2hTLqbuIynLarnG4xR40s3AtwYPLMj
Mfgo9EtSKfswe0FRYuKaSc3MEfaIIHxU3W6anHQomczbptow7JQLEbd8obmN/vjVuBL4lZaPiWzZ
pjd014/gYM7M5NZSnyLa+4+Of8FG6m163fpbSesg5cI6iaW3kAVpJzmiMnaYm7K9ZaFN1aRzcyQv
REUszZ0btMGuQbVXlRZPYT6pDiVlBOWOdxuDvMOC2t2w2DuEPhsBK9lnB2z4ogERCxKHoNu1lAG8
5gPcUX0gF3BDLTqX9EcbNBrTKXApQvvDX+p2YwfmgUKFBP1Jl4MNfYdA32dD9Rac6D2BnUAeuth+
+UyCDI1lkShrF7DxySpLfTvZZuc2QZOj/390Blg6h5ZbgBgXYiCSwH5jnPPIr+N9kogbv0RHSYAB
Fv5CzwgqZgWvoy2Ql1vLDp9bJIkg9EvQnCm63CzMy3vaQNjd2Xs2ORTZG9dGybupmpv9zFqexzMm
6p0pT6xccgHvl70M7X3boJhMlzl60+AfwUcWtBfQj62M2HG7CdjcHGGAdvYCGFcES+bHSFxH0e3m
AVn89Unvrh6iq64A1tIaadA7hWZfEB5cAtWOeagCUtRDG25LauPpEGfPBCbtJG8KL+yf4WxzWzbC
yU1ZVPAfvHz9I7Y/SdJOR6m3pufTBvNyhDuBBgFLrh1iq05wnBnS2SPtpgfHHuvWGXxWuBSGNEoJ
pqK5G7YHUYb2o4WhoE3q9nku3adqGFGcLOED7xaWNrzfq9HMFwR1fyQ2y0pW4o4bOyD6EGgEnVdu
aug/VUXlqlTc9QN4eY1tHZOA4gNDMelKfQJ9+xjJSt0AFiSweQb0BC6bhww4+ALtF6H7w+IBfZ6S
WzjuuZv+qSQjPfZuc29muWDGBA8v7s87EJRfYT6qsNQ5X6iBq5GrzmTU6mJH1nZxm7vEipyr29sf
bGyLEN4/Z0Hhf0OJ98DHkh7QCcH/uabHWehHUHXNFSDHRwvx1c4hLMXq+datsIsrWWYPyW406wAU
ywMA1Kk+GAIwFnubjOahgFXsr6KslxQJnmSr8R9gy33ktahmBwEkRyd51SK9Pbb0hkQhGnMw70Df
iAqxCKDX7TxmkKXnsIPl2VzaHp7H6lL1QO+doWsxo7QjCJrB11YBWjnEfwRp68LaaHRdchDObG8F
H95J8mDX5XBxuf0GBuMd+E8nG/SQHZvdPteAWzPEjrqZY4/D+oIHPfZNhth1COmXmRfhAmF93w1Y
tjD9GIzdZQHxtiUBaIYVFThBdUOATq7m2cfEyzFPxz4DNxo0C9Xz7OlpKybvzLEu5iOpoMadcatr
ZlebRfKu0DbaPkdVBfKOSOEsytuUHHcgbIEFjiQf60TKHClyc+6L4BkdwCN0t0GeWGxje2TKdQvV
rXTVhi/KSZeOxiB8VfIaRmNe2eKTUg6HChxEy2aO/dSX5tcSnFngjyOmOhBD5s04ZL09zrhTG4yQ
lDjIQE5onwKB+S2GCmNpCh+bQSPknsQHi4gw9yC+czzMsxDQ5oIBOquJIoird3MGgBf+zwwW8Ide
sHdiZLXRSxWkQ3XxFA03oVm6dGKBODcSRB84zImNHHifWUmg8c03L51x4xRTLTQwvXopCf1V2KbO
AUq/2kljF5Fj7lCVnryZwySWgMdnmN1kGqSYXEztCxnmdysAu8iTSY9iK8K67vjbiAX9reV6HHg3
jAVqSE53CiZ26HJaYOb8gAsAY20pTp1jm6JKxpuvhZH3jhJuyWQybSjqOpgRXX1ghjD0aPaiix5A
u0E5aZcwXcbnGbmNjI8yzGDkXhWVBCo5jbiWAx/6TcQFBHBs67A4ftdwxyS994mU/bJLQO9b6Yif
x25+QmUUb9y6NxjpraZkJsLy3pFDzJlzSBr1Khh90uXMT5w0D6CJxgswfQI2cKbDRyLmOUVt129K
dtbMnTHv65fCUygKmwXO3Ys1YORgz5uWOuXGoeggm1Lf9agETTK6Z4PcODSQ8o1V8JclkXsapH2I
wXrI45EAqNXx/yHpPJbjRrIo+kWIgDdb2HIkRVJ02iBkYRMmgYT7+jnVs5mFeropVgGZ711rkFCp
nrbG546Y/g5EKV9kGfdgnvFaGd/0pepSt67/cGnqqdyc2JV6f7E2X7zl9pgUan8HLvhTeyQK7j5y
hnpQkaODZ0sVlKEYawViEfzGKcBj3WqZRiDf3rnGTfNr8+Y1FLNod9xO61Y96WUDorC4XE26+zOf
2+rUk3x43xCtdMdWGs2meChdW10wXnVIN1gHEDbsl4MStWQ03b/j7noXi6gGZCiyJ9eyOnWTl5Bm
0knwxCn3ZvZiq4/b/ub0OkOKWz71WtFFGo8xAtauiYCqwx6KI6bE0Iht64TW14pU4LaPeaCacPHy
KuvlC/HpCBjMek7adaSiN3A+HYKkU698qpvlu66dCXFmygMdh+co3JRH5x3X43aZIN1ifTVUtDmH
B4UETEl0eczJd5LVSAZMf8XoZfPceedlF0Ey5+U7NinOLa0kyPreNGgU0xAq9AUKEiLF6YxSrwu6
xzbIPzzU74k8DGKXq4EKnJJw5CrvyCJ8HgGmr3XnsThY4Eq2w/xHJL6m78OZycB7XIpuj/W7kWsC
AGTyktlckzSo9JKn4iDMvPef2np5lL1BqvjWv9SNdlzJQWA4OQVrEDwEi84HLmwRcSB/k8U4YaYa
j4telVh0La2Og8InTLa7KTTnEJWOn2halYkSxcrfjdXyXI7beYcyfbcL67oaVJx3tfmw50WR7Ln6
XbTHS6nqt8YcqgiThRPVwkl8XbwEZ164995b/hVD/mcxwSZ0jt2m31EuiRvnJ+wBvYbwNF+bO65w
0NVXuZkniwU4LA6+C70Ojoix/xWLK2/Q3ATPODefsSc/Ffrz4nc3tzFepeNiLCq9D3vfoqUxJE0I
A8S+VX3N9fZGYMUjatAT5Wfh5rMnbGProyF/EuVUhR1OV4KfqcHZqsk7LYX3q8j9/UojDwz5Gzm3
FCt4Ig9d6QH2eKBhiDqu7i6Wt7nzBGMulatOThautl78rniXZHGweNaPTrPciCRcUZMgQM49f4qA
hoNMq6p3rZW8/By028ZtW5jWicH6b8HVMB/CivPOC/u7LnPHPE/3LQTtov5U86jHaquoCpD/VOum
M67kSA5c9zS3jNHufiLwD7IO7DtDDb8iVS0Se85ja3FnIuwtQutt/pQFKLwLrBgyx9BsJ7TqDX58
ZTzYM2twcLgqPgzOoIkAdzlVZ0jf14FJ4kmj3kCbhECaQx7UQg8mBi8z0gvYSsvmWph57cbJeKhm
03iY64mBTx2Ehwx2lQSKUoDKcMQ3iuwy2H/nJqbxx+joQVod+UM17dWpmc3rthUiw3kRLWS/XnV7
m651bxjpYjOQeabYz8ZSg9IJEQditU7SavcLOe5IoL0l3Q+yQdwWXVrb6cdZr0iYaxadzrzN+Cl3
q78Zle+kdbWUUV5zDnmjaV6JnfczT/R56m/mFGs03pxr2b7WpCEldiCMa2F/lv72SUPlmh6zFbfb
ZF/FzqhGkepr0Wt6LK0dGT1zyl0epE69fvyxKVH51nFCFFuXRwgm1c1X2hIHv100EzdKKu7u+sxv
8zGypHbTnemPVagGtw2/oq3BPlrybRoW1PN+izajaE5I5GQ4zRbEtVGePE2SVBag7S61dz7ZOcGa
F5yPE+b6LTbVWEBgBhdjteUVocrIlPJtt9oV4dsskN8f7c0ZrE8sPt916bWnDnoKbNz7U8oWX4Hh
JEJBDRo9dYNLlQLEd4lnQxOJrixiO2DWX+Tymzi8W19qSzpPDi6c2bFCYzD7V7mKEUxoK7KVtuww
4PNMlwW3DUEgDiaBXr957Q1Rliz9+puZA4TManrsDf7j0tTWR+qbQLZnPZuFGm4dxOW6LF06VrYW
lWQUQjD4HTDCCuHU0h13BM141fAzjI5BDinab4Qb9c3QxQpPv9IgPDZ3r8oB9ezEvS+CeCmcszcO
c2JvVZkOe/fdz/trKfPMCZoj7Sk1IoSnjYvBEhkfVrTvRDJTUjrGpI1OSXtoxflwGG1z/duGtbsc
+yNFAZDYskV2gleqKbYf2Of7rGnOxkpk6e6UW+g12pQGq05IcHvfrWrvcbU6O9KD9fkOz5iivUdx
dacc201Nw/VJEJoLjq6j8nYX9cU8hGp9QVFg6eV8ns3mXLUa19NMm4GnOVivaieaBg0Wd8H/wfj+
0/e740EcbrxpPHjNZMXwJjpUbmvFdcv8Sr0H2rSJH1S5AYdLMXVPOhWUkdVaz5irjlsZ5EbioVt5
oivko/K9Gt6hM59dXixvvP81l+FiE4wUwSyxqNKymntbcZp4WJibqqfBOc/L5+GbIe/oGA+1jhCs
05+5y2KbxP6bOOQa2tRUhmTT+pEQkB5zXp2nu6diLmaUll3xTLNxebKXCqq/2t2oDew5cuoC7Bx9
fIQYY4scabw6yI6SoKO+SuoaATDod9e6fBBD7yddPrz6aFZ4PNsPH3Y0mfI9Y00m3tqRwb2Swn0o
sJJve7tnBaqpGLhz0eYlahAGYEmw6hQ+HKk7Z3NEOzmRuBqpJoMX6tLSI4o366yEtE18JAby6DOM
XyLchy0z86BNvIkvvDgrtS1PItiPp2Vrh7TjXA11/AdI1645h4O9jibd22WQFaFzGNWDoewirpDx
xzWcf7yPt5ogLEpVXjFl9udpaLzIJj4i9uv5wz82gzTiSMLHhDiGROYOfGpV23ax2W1LNkulhzVY
ULwIuzpruclMO3bxKjs/BfnNeXO5KpeyydH0oDWYBLO73m+X2X+7d57FnaQjbyZHod+2+jzPC2u1
1SQWE8yJcfN92aeUE268sNrKS1tVH05jNVk/Dy/6saL2UkeyNhpY53zkSTGNL37N2F/k+iVomxSE
Y5CF9aKXxRPz95AO9vo28q4SXbAi4XD6EvXNFlPxIq69Q6Cem5/HqftcSPXLVoF9zOzEv9mVVM5C
56GarR+aI96H2rloJaaoFdl0xvzF2uaMFZ03akLGtg+RKcpIgiWlalwSLEnGSfRVE9rerg5wh/6C
bcY6Vd7wzWq14eQf48emcpHuu7nGGL1Jp6/dE/OFH+/oXaOaQB58VuPgpOQ+OKGnsyQ006euO0+2
GoxQ05Y1nIlkgZdyugzbfXnRRPNA9PP4KNniYjH39GtYcxfZoJOJwaFBhAomQSX7PNnm4QeDEN9N
pWS09gycTfPslaa8NNb+u6iA3qdjsDN7xVJVo87WtuBgDmRRHy2niPaiMhIxeV6kAztFTn4MCNzb
HLiJuVyN5akmnTE2hfbIPb0w03R5qLWsxHnFo9o3S9jusHjHgkyO47MCZkC97exs6o5pBGG36N8b
2iOvLZIdYWRB7q8vQ2llfnB8zLrLA+mMfzCTAtoGiHS13O4zyjn6ynjw9flpBVhI1pmnoKSAt9C6
5W3Q+IG+O/wUhpE/GQj5cMogioTnN8ivjZxh/0c0UR9qiMk8F03mqFlnvfeGjAIqJy5t88eC0VSf
VZAMKpH7VsT4pfioZoHWbSjeaLSR7+2aZ2Ch9UXpEKn57oWNq9yr1ctv+F5utSL8G5jqX2A/MC98
W3XagbDirBCTo/0k3GJA3d2VZ80oRFyOThuKyvFRf1YiVEg4L4ZtP3YYxhIPFCNe6xHlt9EcmUOR
4nXS3SnaSjvFXNolfHUdh6qWX7SlfMdR2F+npb0WSMHssUt9uzKie8NNoleFAZggv+wOKTV+tmvt
rOrM9ZmTAmW+G85iZ3rQ/PPW8YFMnzt0B9jViw7Taqd4EC1xRCuQriilSjEEoGM78ufOzGeUtY3L
t7wmQ05x3e5XV+y57yjcjVO5QU4HxXxHl5wB6rhJHDnxpHGNM6t0JyJFkbtpZurK/Ia0BGTFcpGl
O72WWqP149gZ6I1mtiPaleB9gTH5kk6l6eJJNZCfV0Z3ZGtXmDEi/LG/ophwX821ghahZzJDSgiJ
7HhZ55WROeaSpaNZY2P1irOHnJcvELWlMduXiVxb3mM/RWZQJ3l96QqHb7OyEss2v+mbxtfY2U6s
nFqmNikgMV25Z0+e+63rTpsZsHjIonkSU6oj3AYFan76kC6JG3xbppPA85AwMqLBPNDyLERKD0OR
Dr2WDB6gMzLt857D5uwDQtkFliJcj+CZQCQvKwAUY8I2dENEfWtMyeabP5zSfvOq3bjmF5J8ViY5
0Z8VnfERRW3MyXrjf5iLCC1S5FJ49g/Nkh+9cWwRsXYcQW5x8aqjB7rlkyVxCblCoNDR79sv6f6e
9PlGND/stTiWsKfbCfTd8eNcmTdjaL7mZVWndgEZXQdziD1+XOaXagh7WoO5+nX0vDs5K+PGHG1z
StOtY4b2uL1PG53FCwdAEtS4vmZtOMMW6hGBwvrPXoJxGwGC3pYAUjFzPIzVKE42vs5IYypNfBJ5
h0rbUtFaDae9fkVlePByif26UrvWaQyrDV2zv+ptvJRzea8hWq6LtQANthb9MLRhp5alHgs1NQ+l
MZ9HX8scGvsyHT8toRzkK3lA21BhzeKt2VYYdaTtvZ7ds/Swye5zLAMQ2X5crgeW/nDe6YU4Nvvc
mTO+7pW5q1QnZ5vrJ9avnwyVG8pi3X+aBaICBv4lqqv2iI/zSpJqsvv7XxrRJxwNyxMezDoheBpG
Yx++a/tLuW96REkZB2yHqZfRfQ8twQFZ586DPyKEHpDdSym3K7lFWGjVmhmulMm+gF6YYkgrR4Mk
EYH3NvvqXXqX2SHd2eGVRmPRnAhT1/Ei0nhHAZIR04UUkhf3pCMcjt1GcZ4O63kz6ytOCKwUu9fi
9l+/qh6rJwV21GKAnPqWhoNhsK80vJMF5nfLZTNk1ua6vOk6k0EV3OMB9jJbgvYD4/JtZ/95H+yW
PYKFrT+06uwLda6JjIPkncPNlk6yFQ7qoI5uivVAkLrXx29qfkZMKcAH3oyDSCs35P9utg+5HrOg
gwVoFw+nXzyZWmbScPdRGpxbxydgp32TvR0wNVHqtTbTDLtVf9fK7ufolA+cYlvcsIFEmlpV3Piy
ifiZ8zYy3DfuR4uAMzZl+bIU+pzxxK/JZOLHoHHA+T47dWqL9qPzayvR2kIl+YxTm8cDGf3I8ahx
YBCtYidOXjcJ7Act102wh9qJ2hSTFl4wUj1RjpFT61I0AMVK3djtnijQcJJmGp5LuSI0hJQLXTzE
kV3lL9003nEEBE+khr+iWsFBBsNZgpJYOmz7bj7DVlfPVnCifHm/jvwEsa4pVF8QDzOX82rjIFqs
nHDREpJ1J/kmR89bQBLfkKXmlNh59z/X1kiMwXUX2xGKaRNPNlYKjK1bnY6D/ru1jvWtyouEGDRM
8ZWAKyduL1bLLqNjWRtOIJb3Y0Xqr2ppxLrXWOHqGRr/OsVSXoMA0lXIqGYX1FxWaW0bfSRZIRG9
VLg30A7FgC1GQmQpr4OBfLJxxoxYkwXn097Fro0zGl3SwblilVmPrH2X/yDsv3LltVd36MzIQRZz
AmbM2C5/U/ndn3p3ezFct84O4egXPkYDgGtqzpP0nKsJ2QFG0MqsvgMsPm2IV9u1n+tZ1ZyUL/3U
Ds+U3r3bZMKfVY5qu8nZ9Rb283IRTWwN/5HG02UiqA652DSm7IB+3IsZ1kFBxBcqYKD2D9QSk7EB
yUAykrwfSiMvo0rq3aNtTuO3esOC4mf0PfGNtu4jsGh+Iz8nuPl7APHhLqSWKSue1xLM4uhe1rYb
TmPAERloaovqwnu2xEYn19jdG4YM60TOexEpg1pmzACUlVozl4hhJ2NvrDH52ildS9alWHKZQgHL
B8DmOgo6Mqilm1VOSXOdMXUPjW+Lh07xJi4Kgk7XEgO4PdR5bhJtcYfQQgFL6rt3OxCyjjgzSo1V
mYeZKdaojsRZBvAC9d41GJKcfAVoxVs1WXMTbTpj7dLsFEuyMJoGtIfVDhj1FtVfg/to8d+O6SMw
ZyvYdHkaaG5IbXO4oM9gq/QZ0r35l7bXL1YD3EpqX3og+uy4kvhL7Xd4aCEkJOiyQC4CBb4F47OO
uA7gZaCvCeZxGs88L/nAeuQUZO8pwg8odsSNaTXnbvT0dOaDAFjVkmLz/1Ve554a75BpwS3FpfnX
2sv1SVPWVSH4Pefdu7OhPxnd7QsBaR9vfEmhOaDg78injud+TQCCfxF/FZDnUL6zZM6ZoPUrZAA/
29Lv42Mvmf4VMsTebPbUEpDnFvIIOSJ5JE96CDeD/l4E1W2GNQP40J/5r26IHqQnf1Mgg57m3sm+
e8iI7xtd3nzKNncYmV143MJwQ81vkPo104NOOUU6SCjGg8tBt7zEJVIpOqz1RR3GZ4dwh3NXc8JK
EYwgDkI1+P1iHG0loomxOpMcnt7vmHCWeMRHUX7w3BCqAmIaznrzpMri7aGU2HRIm8S8dxcIS39m
RgsgACSkLFXhq2cBWO7qa9/yp7pCa6gX6EFMwJe9VJkY9E+o5fJkzP5Toblaqo98UDQ388sHOtv7
vP2ydfe2Gb6fgBMh2lM6JXFqz5BEwCmX7rdSEOzoDd0Rl4P1axnriZhOgkGszstceN1tqLJ818rr
ZL6ZB6+sUdU6ftfuG3Rs+aRrI3iTYwwIn+bfZD3FeC+mc421qOv1r9EkOEILOXrHbxCdTCrSlSeG
yUfd6SvuZ/5IG5evreY1dcfajoO63sFc3AA/AI9+jWsmLYx9wNJjOuHaq7+KfmAwJvt1oxD8Mnu9
E7ndvL/V5c+DOTk+1LafrF2/+AptySIOJwZLj2zFX9eYJKQrJQvW04pckwZV/eRgUk2c8q2a2QuB
a90EwMS8/Pc/1qHLaFI1D0yxEUg8dS1CD4WGc9oiczb5XTRQnEnkTUSYfTKtw3dJzGzo9O16KluD
0zlfmrQE/rwcogbhlAAfRJBd9B51PnxMDfJPKEob9kFRn2Uz7DffL5fQn8sgRHJpfWuD+unupbLg
jt903CTJIjaUW23zp+ybJiapk6PX3UgOJWaFparOhlwBrysOXIhdhFejqi6uut/blL4mNiLIbijj
4oCECoYGv6e+4yaCc4rmJv9e+ha/fnkgkB1w2+04I2pa1h1HJuSZIihd/DJyXHqY2jXydPulNlk4
hQ1mX6L5wTvknvPR+y6G33THongz2+cB7X1cBgxMRmPiGCE0BnTsvVnX/LJ1RYQoY5t642yZzht1
ZH8Q49Bm6U171O3eddTMJdIKCaM/sGUV9atZ+M1X0QqW91GcZ+mJdIDDDjxOO1GT98bVm2d9lz8f
nHknYKIXr/2vEA+WQ2prFVlaj/OTzGD+WoBjQ/5ekRuWBojqokIzY9OGuJ8tIJbq7lMblHOSmO/T
1elESmA1TCjxOQwxwDeOHO0z4vhzEzjThWRYxH3gULEzBt6lqfuMFJDtkUo13jeT+BHdfCqs5gcF
PwEEHkEo1QM9ADkKhQYaiwZktL9yfh7LhVGKVsUT5TjE6i8f1sH24dr2Exh2kM0Tm0+txuMOBban
4Z+nEM8hYcvDohxUytmIS6c37ZsxdkzYxfGGWYRZv8PJLyJN2BhkJkZ4McpEVfZnsK95RBWG2hpY
zFH0N+nMqdZNC2ZyqZFyb0WBkHDDNQxM4W3EC3kzggg3z1bDai+VxiflScYWHdps0tB1sxiGm6sm
LFw/SebmgCThNTLdkw+fyylsLrdOd1+skuEIpchb4Od/10J71oT2szJr6nTxCdNHbD9IvM96QUeN
mluVjfxCLdKOwpPro0M1UjXeA2tnvXrMl+lzLk9l4g99SMI8hTIE0hGC6uOeytdot+uHgKqy2m2L
jPDQORnz8gyEksdzYf3D69Re7m9q2FrlnLktcV7abv/WRvPgLTH6xMWxFHmQTuliBi0wqTs990WL
+3jEauQ2yz0KBaTB/p3rtsZMUD5ufX0uAuF+l1twAmuDnjTupOvZ9v+KYe8T4+5/GycRzQXC0UJY
f4dZRkqvEagVPKSgSeHEjhFuQTwHPsjf4X+nddYOFXiCSXTX9aOYXFRjE3sCFgVwlMDfEx3CXOn6
+3h3oSxQbkJDt2cwAw46Rq+DvoloQ+SaeP7GneDsY7qVzC3sQvFBUGrcBc6P6s5WOhivDAk/PKwQ
VTkeNVTj7YUFpYlBit3YqfGY29uGTYnZaNRyF9KeOWGhiXzedeN5F8gcuGuaDkO76/goTPofU2OC
N5EAG83Df4dV/93z799XoRuA4MVNrbmZWUZ9MozmqQmgz+64Kc2M6SaqD7ci32WHRSgI78mOEXR5
GNYst6wPtsQ8bSbzziwNr03HbTP4fpNaJKNbflFkpFyR1DaVCJAQAVw4wkihx/XWe7fc9ZcQw46W
HBNK+6pFc1AaBiV3o8czXtXqUhZT2reWgLtEE4jg6OYXsPaWUw+hdErwJhaNzNCKDx/sJnbz7eK7
G9RRZTepBgWGspVDzJheeoIcsoKGh9iTM1/+5h6X2rtPxvJSby+jM8uHRkyAIvygoCYIVKKVPGPF
6eDXyDQbaKADG+2jCd/AXCwvqhly+t7Hx2YmhwyvEkpDzNnUwBtx5d7EeEyJS9Bd7LfwFAVEz9RN
kGu2PClX386BcVG7zefPBXr2OtbizlRhq7x3EnzB6nTzXW+oH++9NSfMxv5R60OdEbUexAirltgp
SZUblua9sq1Lb60HNn0kRPk8ZQF/6giXhsZxQsVPzd4YBNXbVAXJiNg/rXKSs8Xo1Wev7pa0REtG
7MFjMwTzg1Y33bnbhpdddeu3ii7TBxvpr2ZcatHWr6XO/unO6uStrjpLqvni3GC4pLx1g1lxQF10
64FHMim4xS8DTikh8uDEFI3XO081WHpxIENzbeLrEP8+kHOdolAsz+NoWaSlD79A8o/38b9lTB3y
4ovGSjwa07PmHvpjTP67nPev0h0+PHmoRGhTB4L0SZIunMpuoAavqQsJOisioWEFwR4fl6Z4m7a7
oUTPvwX3Q61Z8S02iMB0C/il3w/YG+jzijTSBA3ud2yJGygXMytFRvgoOsW3NPmvDpllofQtcdJN
jfmmYSEgAWIPCMBg5C/YTCz+utFaFHCclNrzBmPO4MXFF96HBK4RzOCAlk7oqtrGX1O+deUZ1dPh
7h8jMmvUnWiwA3d7s6ac5clEubQcc/fez+t36mKhgnw4ha0b9tjaSIsbtLXJUPpn5H07kCmV9ugG
5buxcPaWM4K2ud/7qOCkeQxy88FbvS7mrBszDMyYyoP2ctQrEGkgLhXe44uTg8szIOL8nFBCBXYJ
mrP9NCBiH1FBYLrb/m6++ilN667fLmHTquO8+Vzpg5W/qFnumHT093UJUDlr8kwI48xtbzxCmFA0
9FJOqHQDdNNhgfhOHY48IRv562sVfuHe7l90lasM6/N5xAYbojJLimEqzoLo0QTJwIPqvwYDQLMt
OvOiFy34VdEyxzTivCDRavxyfqxJ3pqmrXxw+eGFBhkrFverd4kwUJvxJ5gWSBwNPo+P3WhxnTZq
QorTzgDSTnWVqH7CaWNW1vYZIF3jTsiDPpQLALt010+tQDW8haOuxlDauxkFWL/C2e/GCAbAQkgY
dt3ex7Xl59Ei+1NNdir+4jWeG39IBKRoZBYXBYEdbuV2cYchHq0l41ohRgMCIbQRzc2TctLBQLrh
KPU86ez1XuPS0az9cuxNpeu8qqQ3CzgSDWXf6DYv9aLdiFs0zzrVfCHReUfUNyPZjKN76voC8UU5
/VtMrYyVTaRYg1hIs6ezV3kU0NmMu+hRoH8D/XdV7WirveKV4uXUbAEjEL1z9fR84HbOJuKg0SDN
/b1/WMtOS1dXW+Aj7b9u+dpO26vW9SeauOJ2qn78//+7do+y9i4DuFyk5oAjwCr+kLvo+BNmA/6V
ce++psMPhQ7IMPho/TZjyupafbqerxhf7jEAQ3Hpe2zMEJtFpCv9ryqtBzIWXwHo0LwcVZrn7Xmr
iEBcVzNPNHE8z4tRon9nmjvyMdX9+Z0Tfb6i4TzXdSuud1WHU07FhYqjiAPo8fBzC/naipsf3aIq
FqJMCBJNAyUFD2HxNQjno2RqwCYysOt1ZOkTpWB8oNGXSI1Qibp4vaTxYxr1X7vnPLe8N3thOfgk
UI4RX1rEltH9lEV1ngvEceY8FWEN/BLSJ//u5v0flgzMcMr9t9dt5InPRi+ITukI7bDY3xbXzur9
yBbWJwSLO/rbfXk6hvNM7ATXU6iRjEKo40d9GBCopGES2oYQZ0yr7Xg99JrIBEoojbX66e2mBDKd
//j+8LSrwszyMvhYjSr110PEqEjbMHeDJzd3zwHSG6iBhnsRGy4EPxrUt4E2gRN9k0wnisXHEb4f
edX2Z9bmpOr/Trt/bcBXMrG2V8Uv1PdIrrzNiLyd5i1yK2KY/IlbXwEfmxjx7ca8oEUA3kKKbKnZ
Oundmja+u4CHHyKEQc/gKU6NuIv2EBOH5O1nRvBcrrkXSmIPY4avK+QaMZeDRzBzNz93npsYfvci
7v+S1kDKuqb9rOsgS3bxYo39HDpia0LGjWQXXPh2YBYhxgb0PLV4bnoCu3lKQXTQ05HFxBK0d7/g
98N26fbUFb3OnKPh0jY8KxkKNFuHFgoTKQby/vzSEDTFLLZn/iJvVbP9RQVax+acD4luyBfFcXOP
EcIpQ3EacSahrW+o6zXvwd/bKd4LFl/X3wkTLxtiJI+NC8D6YG+3or7zfw3Kz8l3qRKQeBDckZQk
XePXV/1PuCu+j7LKHLP5Whbk25tNjpayWWam74VJrtfSuQ9H0P3We6iyclSAlDAfhCNVMCzTG6K1
0LSrL9e4G4zq5sG0QOhQMWo4NUp1Got5ReEz/b0/cUFd/ikn8VsP7mfFnjMMLuRJckod+rm9P45r
QQu6Kp9Jf/hHAm7MFFDt6MSIMwIioz46ISsSDHlH5FTrBKB6sTbuGBLAU9jaiyU79uoCZJpHd1yB
DBIkOY6P0r6pLY7w44jg6DBMo7ognsfWxydSXG9mpT4ahXCFkBYB5mB8bq342dzf+Xz+qYn6AH7O
YzIiwRVl/mcrf27kNEVEcJ4EL0HXTAytxRnhDsFj+bvH3Ruaav5GOAPnNtyoFrWraKLJOz47Z/Gj
rj3o07VQAJm89arpP7gXW45c0Hg+TpIRsbM549+azV0OTcYkcVF0MDPXLN/0kiwv6Gd+M2pQkEal
WjvNmJmRJUvc0Z0kPVFpMAG9/0tg344YcW+ToxZe1+riLMbGQqddeMk4k7B6RYs9RFQKfA/m4edo
dL8ComxC3yvmhBSRiO7lr4owRqxhB3vqMj96VfUy8I9DQwe0yp3LXsp0cJx3jld28P8+58l6bI/f
1oLa0x+PW1Wb52Odf4EO1UhPE09tP2Bi3n0cTuF8eC/3f8hec4d70AIQ0YgQsn11qQUlCRfVqY3T
x6/wCUsL4XwNFmJZ8D9m757VhBaqxVDh12R/Sg1VGG0BW0IutBXvx8W/V2Pb2vBJV/e58Nd3NL/c
ohohOOXOxtNDEyqeaKxzb7m8pxfrzkaKMAFR1QDR6f/VjbHMCBN9FR5hJu0BqAja8YOotjuex9w8
rFv831967dKiQ4yMM+OEmOTNI6MhbGR/8xbjpOSxIarmgbReFnJBRJf7d4wL5rBZvjSPfOENcGAy
IA9HVDLyfje5OrpPcpC5byY/OmafIUCkI9MrI4JEiiTQi0qtziQ0yWwYP1duQtL+zocnmtBy9lML
RrXsdbhtinBSpv9mc7884Sc5V14qOwn11IJVLtaDecw/qA5lgB9rPyVXy20XQt04810Nm6NNFNvm
jCwxdyV1EPyPvfPYkRxJt/S79J4XFEa1uBt3upahxYbIjMwkadSkUT79fIyqxnQ3Bncw+1mUI0RW
IMKdbvzFOd/JP2n/IihTKIDb6k3PpzMe8SYYPdbfzN2XXWt3rrgDRFH+BqAaDQhJ6atZlR9Zgsaw
rbZN083HJC/eJNH1rcmiSiyvPjN6BHRxZh6MZdExMfT4/rqyP4ABcpngTNxF4RbGVr6PjQHvcYnO
MjUoDxxgM25HBW5SQQyhHIEw9PlmzmwqMjvP12ZjH6pKBbNf689zLdY+zNZjGrFx7htoGfPdMEW4
86PYpzaIOraPNmWeHFnLlTzxZq9RgeniQaii2Wvp/GzFD2X8k0vyT9RRbZpSPCrAxkFUI0Rwy6uO
YppKqwlY+WxsiMWBOSBYK8uMVG/SidedEC+aJVOWO91dVk78mKXuSw49D8Ulp63WPGqxG64Mk02R
xcqpqgWX436M3RcXIyLHCcdiFRLR7qr8ncCZ2oshe1mcj6SCkdSdp69NFb/7mgRdbmE0AlRL6Qq5
v+tJvasKNmHds3SDlBmEiRRzZdXch6Oux42HrKhgPEFMzgUirp+W9DBl/oAQvUb37WLeZMzX1z0L
5CE/NXp78MKhBFzLuIVolE1dxcCxSgY4tkx/yyTc45299wQa2shWVobHxBdxiQfhkrlnnJOH4b1q
1nRqsPSB6krWTNUQxDXVvrdGbY8g2cHi+WpanRn4DhUGd/tibl+mcY7vSDMovjwbYZzhniXaF+wy
MznDWfJpThU6ADlOXIqlCjIHVU8uXoew1o9p8jOszOuou1xAk44akOKS8Q20ZRfLDse7snW024xA
NLFqfM4V5p/OysLDN2BNmNXkbtg/I2WUBarI2KO0GjgAIg0JMCtKOqd+k9rpzHCu3HkKqoDJrbPR
kifTKR4tbUIZjccfzf9+GHxOljTeR5bzVLfR1eAM7lHJHYdIfjJpAOI2e0/6zCbVMNNfYepdPG6F
DyGVf5K7jM/4Ke0i/m59kngklj/usIfGYVadWpRTuQ8NEw0eiP69HIx7E5bItAUAP18jIy8eFMDE
yNtxa6pkWR+avOJ0ineuOV8hnO1qt7jUoWSPxTKzr9eDm32Z/IGxZpRIYbNjzGT1rOejjkFy7CHB
n+voCOjtlwZtCASBgPZR61/YJMdV1xpkxekHes9PrIzbQXL8c+fwBh9qPclpSSjOOtuxZeSIxnuc
DurN1Zpoa4TFrWCiEgyt9ysWFa6v6HWRI69QOoq1hq4MhGW0iUnxoPlEVGujrWzTXS9YygDIagI9
Kw3weZobhPvYlVUwm7HcNlm0tWLj8/srISLUda6zfBdWeFUg0byafLLabsWqTWGIu6NG1+UNO1a2
ZgZrJ04TVEOT92n3MHh6pvk7CpJ3MkGGS2p/gZKQK6e6uPW4aX2oW+ah0r3qlBjahRE2RhcChNa5
6zNIq6G7NbPNrtsnRcDS6o2PaOyouwIF3djQnrl0PTDsx3ifpJO1QUVbrAvuq3rNUFCCgAhAH/Ms
izKosv4HgeTtprFRCukm7jaYYJYJWq1juL1iXR8i3fF2oNYfwkxRuk/UWswvJVadbdaxuQeXbrvG
zTGpzJqqNlZ2wl1jTBWzx/aG1REvKt7FBhEAY2TOZM6VMunzLS9ptRkmqvUe+N/UIaXDeRvxS1G7
YAkxcLgsmdz5g7ROBiaajd8P8BzRSjLAIjgPsRpXaehMLeV4+JTAwDDU8+C2OQpfdSun6sGwk2OT
wgxAgGkj0VfGWg+bx7ZPGBw4VH5Vrx+gEdLtmlilcdREeXFE535Np+SqRc7OVdm6GjAJGPLCKbjX
ROmvWpIhGM0xxS+cLXXMp4y4lUtvxqcOMsCk7nDRjWsMWBmBMiMf7UNqORk8uD5aW2PxUCdTtODM
qvX4/ZZpWWM13oDlVyCvUFaEEULTTrl6x+Y8knbUTBs3zt56GJv7XgOwUS1oVK8cnpMaSWs19Cfg
JRbvuJ7fn5mXM+j9isNRnkhjQXg4MPFCbhKtKxUbqHqNHaF23ZoW9o35CFnHNNBTL9ltuu52IuF0
bTKrBFeLtKnp4r2a9cXYawU6SFodNOVuzKlki1BRegp5s/zuC4XR7zDCEwPZPV+z4d8pt8vW0Od1
6KHt0dKwgUgzBvU5elRsCZlH2JuDMflg48GT73L5uINCA489xGrUGivNowe75sI9El+/jcvGsOMd
5sjm2VDOtujcg1UuOJuen1jAMNvEBfoZc2SpBmummpAXxwyEq3x64EkMt7NU9ZYAgbNyp5sclMXv
MYbBUsBVqWC3EBYGO4AFtP9a1mkXECxwqTyZr8Ro5Dg/S3ejc1rOdbdW8Pcoagdm88S6BlluYMPQ
vD8w0WuGLzgULVSdmmafiXxrg066rKwx2Owz7d0pWHQt2PB1lM6/bd72O43Omkm5d7Hyju0v4rXR
ZzQKgnMvWkSBDINHfG36KYk58kMDcXgWlw/mgOAqLZNpYzNdaZlDrfEK+fiZF91axhsm6rE+rJWN
DLCyq+IQ000oKhkGUnW3wZvDdNxB/1SP1b5LERINNTuMPGJZCVt13MqG+lEwfAczy3VeofNI0/7q
JeK3qFJzm/j6sRz4ATF7/F1f9hfMMzc1DxU+02Ach5phZhkkwt6F2DCykakgsgdaBYuddB1+acj1
NkNmv1a2NZ7YJqg1ALTPumQvbSYMvJtpERFaBHW47O9hUKU/5qJ4KiBLbKsFATEWOdJPA/maaVLP
sg1aD3r41AP3yUb8lROBDmsd7P+2IRluxalILR3ixmiK6WUQf6Ty2RpY0J/Y/Fu63q5dw7CoG3kj
GD5+Wzav9s7ufo2kAl+ak17l0S1V8VeMoH90MnZ3TL9gPxjTuJHUYbshdj7oXalX1PwntvHEDKa0
z98PmKbeEoTWu54xJnsmTC2dX++XiTNpGt5hDitggbn7lvJL7Nz1LgI0UsbRZqxKRjra9CULv0Lb
nvlb9jzcrwcgdKnYd4Gx/J5ipLAoZzZPZcrbjkN9LugbQMnaG54IipEpAcQ0NM0uN1zgVOgiMHyy
mjWTeq9hhnEB/+3mFIogN06rzbaZ0djXUv7REPoFgnEMp0l00zL9zfITDnsRMc9VYRPErHEPSMve
hwILA3wKA2HEkCGMH19MpWusB2+GprqN61NUhpN5lRlmY6CeQehTjaoKdAg7OOpSeE456ofAXmqX
Wte8PfkcP0KvlvuJRHlW4vURckLLHQEBmab21BYdNpJ4F2p+jutaUOgUYbIhlwMGasxIpGz69whF
2Ji3mJTi+A93M6b4KHsC4oFirjHCln2Z+GtLb8JVpz4y5M6jOwWImsUZQ2kRpeEtDPMJd4iD7sBl
Q0DJBhUYjuOKVwRB0vTAa8Q63gYq4WXajX2htgmbwdrMKt3URCCsmx5Dl2X+6Ar24KXw0l3ocd8G
aacCrWeJ50bRtIuN+s1y0V+MCgdonXTHvImLTZNHb4YDM9FnFvwQFj0t4ASydoyuvcEsMu1Z1+k9
uZK2hjohShqaJqmitUjzvW+00yFpnJSyxkGQM0prNy1vLSngLErJmk6w7di0nnNHIzQcFY221dso
VokSWuF9HDaGEv028rQPzIwAJMchWZnpeMN9QX1Z59RaYjpkrYFsWQdvPhlb368G7kzpY087llij
sxkTAFeUrAuWOCtm59rlzSFFh3P3ePtZABjAqWSIlt3qz9yRa+SZRbfONS3o2qZjUYQHNvWSWzuk
j87sbruo6N4xHCDllM7BntvD2LLpT026wTyy/U3I6KoKx/JocJXYeD43esGJGpmIfpBdMQeyy4El
e1Te6OP7Nd3lRCFHyzT5XUmcSXRrJ3apzDtxsUH4KLVfxZwNOznSWxCMuE8rFuxtRGNFIke+U0b5
iuyXsrh8dzr0obgAGU6qONnOdWQFcdzdKPspTvIS67jG8Z/kl9bIaYhZ0xLfIUCIINcvOD0lG8gV
cFgmqUq+0XeLbe2y3MdGHG7dnP1tPfP/LXEbyBdN3BDiF8ecQ5Eg0Hn6Duk8Qv102godWvZRzSM3
ucW5Yrki25eFOkCgfrYsfdxEus34nPpyZgVAGIq/0npB4Tq09ApdbKKDRIlaaagNMAshP8Yq4Ood
3n0zxNpFKuUK5F5EKbaXBrf8yrK8vRVmKV/zz06fBSZOPDBD6bAu3PKewTAKwH7Ga5hlM9gR/mRS
EHnpk3jaJkmUrLM+/fDdadhioKYfTSv+QOWcUPywiRJ4c0ir/9Hl83kax+ksNO2tm4v2Dinmkow9
FKa5ozNx4/CkuPpNHH6XuqYdweDAbN1VU0MludEqmZ0j2vwGlnYwhpYZeCDdT02uX+Av2S9Dv2nH
KkaXwT1NsaLddgIopVHU8qJnkOxMDrvc28axAbBlYN3jtiFSHySW88RsLrP67swm0c99E+JgyZIO
Q8Ta9I+MqxswzDK6NWTGYbsp3mwjDQnXwTGUpbkLUH0RbmSefewwQ4LH9plyJBB6QhF+GK72YusJ
OlsMmkfIe8Dh9ZfSzJK3NGoems4w33i/pRsywWLMwoa5MlImpw6bCZavcu2MmdzT42yaps2ZSY5N
dfzrQ2U6Lw0rqy0DjzLjPdnVR4+64OjVwtmi3f6SAOkvKEvHuv1UpQb4ObS+dJfX08NkuLJ2sU/c
pDZ+SqTkVNkKn6Uh9o5ZFBcCIV/JLf/G2X4VhoOFSySXoa0PXppMx8zX0quR0SDpuj7u8ApyDsTL
pq/Hv6tlTHOwvjH9DknwoahteNLXUzswHhzCEznFBfcDrXyOEuuhys3uOhIzyUlXOAeM8Li3mUIc
YIuK52GZayEMtjdJM4tnMt7/dMNIMpxZ5kFS1MgcWbQNVrlEkP7zQQz32BS06I373kyRd5EACLiC
mDaHBBI165TFfBApZzwLKAQYmdr+6mj2dJutVl+hgCsfPIaxq7xEgmXEqrx5fWvfZ0kpQmeOFit5
n2sbbkzv8Bt07njsTTKs5in8gfTJuAMdmh/qSX+xKscJQvTse3MomhNiGejc3ORUHYcXPEk/HbsM
Bl3oR7xvw3lOUmvfxNYZ1kZxxtRXnBuNyNwsnucgHKNmwy1uGerTWBbgxDThviQC0U+nMa8gowJr
epod01xRb9Mo01mPw24GP3FuF7kPcJE/PbOeC457B6YMCE0/1F8nbkgrn4IEfU/5o8KV2Ez8zzNx
d1ehx0kAjpCyPR6SaxwTo+AiNFhDVzL2SdXuLd1XO5nXf3gPRusos5otHfW5MaPhRJADG3zWCMfW
EO29tOdtq1MGGdIZ92yFmI2a2mfEW/0jLGCNcPUDFZ4Q1oXF1+ByjDWYk6uRoiQd+hc/7zhgw2if
NGDHHdf4QN/bB7F28tIZYqjj1TuCsrnte2azxZsJe5R2ay2NzKWjzXgLgTaQXeWv53CegpzfJ+bJ
oywf7K3FFjlo4/GE1MoJzDHUtlMbIQl3T/rg0W/U6pxVznuumBdRAHfYtspqVaNU3IfJyNYeTEhd
Wp9Yc+7t4vtyaG1K3iYIA+N9hSPI6nMbSU9yn61k3opei/ZIadHHDBV0LZOGNWdssc4VUgcutZLx
3AuLnflkxsYbHhHOldp50uOpP/SYLq9mk31BYUoONhwVdjlQAYRFUy1ndEnD1KHKm3iz+xRrV6yk
b520nwXzcoRSBAJUy8P3R5OFB2ssEENoJSFUtFvsAzAepIKwA71Mj4NjFSel/AMsKSdYAGobk00G
oR/RDp1AtkXnrZAnFLuwA7fD2pKVHt20h2so7ChrcK6tiY6Sa7tcJBJTWl/b0qn+esgL5pkYtqMd
VynHv+efyKJKribi9L2bhe8U6O4F6/yhq51kDyhIZ1Cl6wTAdZ/1qHmbJO8NKNcWm13fk0xlsd56
Kewlc1m8DDNiqWlI2H9HB51xBTs9g+NKTY9eysDEGJvmbNp4zwHR6bZG+Btb5NnuKSMGqNKNop4N
gblStJ0dAqTXJNyccvpgXTgsZ4dw3GNzOjlNzlyjGPbCnd80dHlrbnzWWku1V+GhiWR18eThT9xA
CQP0ZvXLacN8CSHbNc3ksCd3wUAX0CcPFKcHP/eOBZOLAzvU8UHBQ1gTCoNYNiNbQGLiQcawcFGR
YrbkyoFrsVAB1/SzhlzVjK3rWt8L8ijpIyCZ0615MpqYhz2jbupXYqrrgx92T2AWd4zf8M2w6CLa
xW5hnCJACcvwPvW07SDS2Y3XR2EQ2YYtcB1mBu9wxBTd0OvbCDwiSI+23ocMeDYDV/qa6OsyiFi1
b3RFpwry5rH1ZkSwRbpniHnLCU0ofOY2QgNMEbcPNEN/hGXhpGIv59fZlnc2uh38sxxnzSrTcdBP
5ULv69ASmoP6ZFTSPtomRF0L7DuAHO6GFjh8fFC/K4cISs8GM+/Xj2SvnQyHlXF5IQOjCebGT1CM
svTvuaubWEibsAeP5aD0IpTQpK/UeE9q2G9M47cnyCDDYYfruQAJsrTcU4+2NhHtiEtiWrbGr66D
tguVQLSx2dibpYVYDRzuoswg2bT2iMYw/vQSaXM6HMFjbIpFnTZL2zlQkOQb/o8F5cgQs5r2dYjq
va8+Kn0sl8kV9gWEEwEBeJumVC9pRHZfGoaHLOG37swU9YQWnhr8lQQuSLmjpMwgEohX3s86lWxo
FcluEKkf4E1gFk/Rrj0RuIMTDjUTb+18MxqcZHHOCBzpZ6Aa2z3r48mAxXaOmrDe9XBCbFeMv3OB
hD223fcusUEOun70ZLbYcaTraxdiu5z9wGBJChY0c8KeycKfiGwM3PYgeU4LLNdamnOKSxNP4vLp
94ORdBmYIcyjzqwxzyIXcB1aCHVMj7Ci1KWp03pU2XW0H9z+odL6/JTK2ru7nf015150qgoo/J1u
nHBnTidg8JjBy/o1yhh9CSLz9qJ03FXtndu2YGAyl/soYa9nRtNPW0+DQXn5Mx0NRsgGH5xdeB1q
1paYznyeNr2ZO0iLu1c569bJ7mZuRyHbdKHxVmrkQYM9uoOGma3wh2K/NMInq6iRXKe9NLeggYhH
aVCjk9RDoGmDJLRBKRNENNNUKmOQqUiA+aTXTMVdMfvbotB2z5mP6tIGLhKkYwEDp8RnwJ73KyvD
9EguJ0GBouB7SGV7vdmBqWfRllPhi+7DtYzkpevDNTmF0weIdYQKoLrbosGq4DdoBMuE40Tfjni+
t4nWsq53eenyOho5OKwvQntC9izR2RqHYz+ZM0uUWPLSWKsR0wPRLQffFTgtaCZqjvYV4vUTvqKf
Pg6klTENX8t/Ux9t+s5vN5APP+BOuRAPGDc7iCyRuGspVWHG5bpqIULiU0iffJjNlN/nieCFQxO7
1LWzNVHjhTwLuFKGsCfztBD4D7Loq0OCLhtmC9I6hsWs1txATpyCqfuUcndfGQqpCArr34p741oD
7rASRAIIL3/U0zE6RWm/A0U4BmDN57VE4b9i5LQy2/IPkNT5zOIbc2RPL47baZn8EoOCyRTtjR8O
12nq8JobTIjgxGFJEz9oX4A1JtFrH6WkFTmRuUpbEnPyDs2AJB+TjR7vQZYCAqseS8v6zCCX3AZU
WuVeRfa8qXxO7yH2xUoO9kOI1tCZ/tQGJ99cLJigkRlyaD8OXXFttSw7k2JoIJYKFfYQHf9YP/zK
8XpD4vJ3iA23BncMUtWePb8VpHdKVhDFrbeqD7NUn47+mlk6tZ4W4mt2or2aRLpJffeBevsrjanv
Zj+h8x8SHRenxho2OYcpcfX1SAHUa6ax8iGqlfMygEic12buTbyx+qOoP/QM9blRLtgepoUM4X3r
scjyT5MNLUUszxTW6WtPvi7sMGOLNZZmczTCVa+Ne5SRvEzOkvG6B3wIhxD2I9p5pDFFwurWaszV
oOUXDYTRIQJXGdmSAU05QkllmK3Xf4ZePEk/3IV9hl/GvXByvxRlwnEQFwx+lf7Y69Fj6jLHmiaf
13kAFmnh7HbJH43sh3zWtI2ws58KtuFq8hfhsHitB/nM9monSm+fwwKEdEqr2L3Swj/NfUvS2sgi
ne4ao5ZnXSiTudcM4/swcss3iSRpAZC0FarvPgQLiwx371lhd5gStjLA02+t4fzwp3wrzfHQe/4l
MgCPFzmZsCbcJ0qVgAHsKMOftJf4r1RfoXMsf1HG/iZxiaVVt7EbhrlSOa9un0P9AbsY1mxIfMr8
EJPIyjanrRjaMKDe/hw646xCaia00DFGoRVj5C+/iHd1l9pUGNMmjK1j3ffaxRqsj8Kez05ZXyyP
uF4tBfs2iC/D9d41K0H6Ep25qQMxg7cAyUz70Et1aIr4wZycX5FE4KN1b6p13+Bb7bQ5/gSO8YMI
MjIFbElfDfVE5Tdrvi3a6RUk2d3MdO666IBKnjK02ou28ZTZ+Q2dG+ZJZAEAm7HxkJRLLrjLAtHW
nMOcRwfFeN8ep8AIa9aLJWVhNu90vA94UAqIM8X0c0KELRPqndGq8sBzX6wGGZdk1xgYwA/KOm+P
et1cedMZm1LrHmIzHzd2SYTu0Gj6ySiRqOARMnYW27FTJUdj582THTCopv/V8cQBIgmP88QgP+/r
K69WH1QtHXKRmZivqErausy2eP/Z2S9OFs+v4h9oWZ/6PvndxzJ/1rzxzWqRhU1VKW9kGpgB/ieO
Or8oGZOAnlpUblqs6/sy2RjjpB1su/jpiFAdKIpYEEbN2u4n9yfhrYFJK+CNo/aLO9iBDA9RT/21
UuG5487uhT55SBivGEDwt3+koCs2vQcqnoUOsvMcSX7Z/fHd9pJbaXeox5p0G5tCrYwodNEhOoGy
jXfYxRStAMI0IIv2FL5nQCAKtnnk1bGf5MoPiqT+jVualnVJaMo/4PRfBbnPpzK2dwmTMCgM9sAR
gOQH/BBpjRYnS5Z7gC+j6JVS1KRFAtzi62qjOkZtnh797BPU1rYow8BM7avuIWyn7lZTdUwLzIK9
jN8dGf82BDIt1zEAI47TtjT0k/LJuSlLZ9dWDQ1TqF5mz3k0W2R2E0RqwdZKWocSaYor56Pl5WQx
xSazZVlsw3zAgZwgnoaiepsL/eC0DAdg6kzIC/KqeSVQwfqZC+Y7bn9UHmzARgfAAbYAk+i0hIsh
3u6QGHpz9ZR0JkiP/mbTZ0y6BVOu7mnwuACALb9rrd9eshpRZmEZD98Pmt8RiekhfMwYMv71NcxQ
3o6Onb1MXQqKKROBXqFNelB1jX5bAvnIQs+utpEPF7s6xZEO6o7QzUPF7XTQpnA3KuMI2kdft073
MsyxvzPLhhk3IudISPN5dMvy0c6qoxpF9FbnINWkGy4tF//Kreyca9HftI5j7ptJby5D/2tOJ3ll
crK2GQRituhNul7xqcu22+Z4oBgtrfB9JKcQy+spHeYwgqOAQsUdLOY2rDKdjBM+7ON2izr7V2i6
9VazOBjZAOxqv3BOpcPCFE6ETYxGrT2Z2ZptfjWhi29kaW8Z1HBl1aLZ1FTIO7+McFTON+I37Y+h
wRFj9e06JAL51JhDc24dePQeHpPn2UuZ5tP8fLF3xBBWDX9ouiERCvd9xvFB5eGmd7YUuI91Wx2Q
cBnXFCN50GAD5ueiMGwbrpraFHtOOfmKpEyxx4qKI8Fj8qBrHWst3EtXDz2qOY3+icyXlzn13IeW
zM+FMY3Klzv3+n9/rUr9gdqFS41dxLbmqrr1Uutu3x/J1v1IU//ZBmG+Qcqn3+bM6JxVya+R1kN1
4WqZb98PmbBnsjebtbf8MxzxVKJNqR2FX+UH3+dG49sVVkvDbk8JOtZVLv3sBe+Ge8ms8sf3N0c1
TXfPHYix5HtCL7mXSVSzlXG2C+EyUWhKyishncsYCeeiBjcPuiy9aXEEbHXS/OtiGrmWYYavBDSO
jmvoyq7JvyraCwYOxbhuc51eyhrrLfnX6JUyFu8ozrvoVsDH//6uXfo4RmLvIdfVgeVTeY5agGRV
yT8wvIS4yNIpjw3Gphn+KzisCCycw9PXQ/pd4dTU2IygSzsN7i1L8oz3hsw3mhjRkdbJfOaKnc4Q
/Nz9bJQnvUibU2fgnNe6nGGlW3lkOPEwE33JaGAmV8t/dTs3XOTvXn3odLaaSsdyIHV7ZzB9R2WQ
Y0iZlHmuhY2bQ8sPdljb6bGvzLc4reHLyZpaxguPjmRvq9fW+fshr/V/fhRG1tlom6VNi+oNexhW
9MOZca4492zu/npA/Pj3p/O9xEx2NnLdZFwuqFEkqzQ4ihKFwvKvhNtCdeR9h06ns8/fD82IR13L
3Wkb+z4ThO8vujSTdTViReOd7PHLHvKprwnQ4afPINLR4GQnXmJE3wYsMmN2WC6kJ4UI+kHvrwUb
srVf8PqWDfIhza8JjBFat7W74otQz2yXA94ORBSRyOf76tp21hgA02eCDUGjxqoeYJLvsG10CgJV
fmvCNt6ayBXWLFRpYaIGhGRm4OtD147NbjyMfkq+ox2x45KSCUDR7/TcXpgsUL1AGBe73PT98zAw
/iINa7GcmNMZcStdZP3MudsHejswN6XPTirWHsCi6q2MvYrgynIM8lkhqmpJuuvJvAsAzXUr32WZ
xSBuE6PB2Rq6Bk5DRu3G7vHWods9tQKXKU7tgruLEkdtBBE4zUQZ4euSADFFcWEwNuI3CHsmVgWn
y+ximjP8/F4lZrlp2sp9mEKmIzbJTE9ipPDnkGsXend6dh0mGI7hqrdIobRRiRw//BH/As5b8cMt
rGcUOf6lMvEapVl8arTS+OMXKqgnpq1csIdBcmrBTSWEuOemXNHOmhgiukH7DYnkopHL95VV1gfs
FP2zXPz7ejRk7zzF/krlJhc9Q0p6sLEINFMSBBWq/jHn6WBEZNW32tCzXaQiMjOcjg385MIUEcUj
6j7rVAy+iRUhnK6RBE4RlUI8lPz5QTa45Qtza5dxHeYmt2WiIjL3y/G0/ssEF1GhZgJo7JwGGw0r
CC3Y1czrnix7hm9igVq2vORHO1cKqYohXqeSepnmwn2sQ7fcsDxtbnJCcVTmTNDjhZM58PocHDk0
B5EUcCt1WBoijU5SS15jOPb3PMnvyo6Nk96N8z1JQUGZw3hpdG++oyKb7yGy7bVwkm5bxFgmchA2
2wzv+b1IIqxrJcKXhh0AndDyr3/lfettxxypnV0jMSWhGLO7CaX+4GAhvX8/1NHsbwBCIuCW6d2w
XQdnwVwwlCQQZM5N8++vzeaTwsbLSMa/QFOw7t3y0MOsoNGFwq7Amf31NZZ6X5xFMfloYF/Q9Yk7
x2R86UJjz+GkLjFbq5Jji1Ukwl3yM/yBAVWNmzOetJ1adn3d4DX3OhtGDgXvT2dO7R0yBoqW0mZ/
bfvtvbK7S4ay4fT92fdD7jOl92aDTUOc++hWpiBNNXXvEUzdUo97Gp/YRd3dvz/SJmQO6YATa3bL
Y63UcDbnpr/PKq4O0/KMGH3U34mc8Rg3QvZqcuuXy/Jxx20EhzlGed6jVlVtqCT6O8rc4Q7kgNRP
eAKczcXVxilxVwWW+EnCtKiwhyA0d2O6EugeJ+upFvNT1nU4OpWQ514jcfL74fvTZYt3tkyy2y0z
0tcV+3HCWnn4/sidIP/nKmoDHR35EpC3nHAUZG6Lmn2squT814foZGm4PeoI6Stjbw/OcUhUfP5+
aHrz748wBfPRMFI69sXRWD5LmEOcRyDjf33UWwLDBs1JgMievf+M1xeSVCID/lZ3N0rtBselPznR
ssEhVbw2MaSqMe1Bl/D1dnn4/rRMm6c8CtNdy3O95Zn/VXoofytoBrMD2JLa/KlXWnXF66EFFIh4
FvEyXtp5LC7fH/Us+nfUeh/fn0W47tZdqjQMs315IWi1vOAMjDHex+KDlbO3U3lKa6yQpOaGri9M
eR7s0vjrIzW1j5GZhyyIBKruDP9RPOZrsBnh1ob/Q8BF95mHnjz6ZjLRKEBg+M5y+v9ZVySfYwN9
/B0lZUFUFRBvNR1+/fc/SKf6H7Ku5t/Nzx+J/PGf/8tfUVe2TjSV71q6aQpH9xnp/DPqSoj/IrMK
/bdlWb4nvr/zd9SVMP7L123H8h3x9zfaslPxf/+DDCzLh63hYak2fNsyrH/8PwRdWfq/x1yZNj/F
YvXq2bbhQQtcvv9v4YrN6JpLp+6RzROEibe1rAmeYk7TJ/BfNCX7D6N3FIg/WHdxO3CEyVvV1Jw6
A42wRsxGkOnw/2MNz4Os6uOszlaJRUCDGlUzENgADtor24mDbPK6DZvIptfkXWdveqRVht3g2Ee4
auP/JdDR+PdwSpc/zmSh4xmGKwgdQX7373/cXGTwm+CdY/50P9x6usYoG3XfvSrP+WGK7okt2mtY
cuc0G/cLfiFTYNwuVveBmfD3v1wS/4dgV4tX+V9iLF3LJrOMK8C3Ie8Q1Wkuv+y/PNNSzxQ0xrTY
aLV8L932o/XKhwS1LlbaDl3AHmvzDn4Z8qdxiI8xORilJBSycP6Q9iQDnBc/Qe/ggUPt79NCow9o
uJ3J2GWpg0dRkT/p4NVIvF9G7L1h0JCbzoGtISiV5nRT6maHNBrWTmKrB232cMIk2m5wsrf/+U/9
z+g029S5nPlbdf5W0zH/I5EUebKFYu5/EXYeza0jaZT9RYgAEokEsKU3IkXKSxuEngy8dwn8+jms
Wcx0dUV1R/Siq14/SiSY+Zl7z6WftQgsO4oxlFtpvqgJXnUedzduWWAf8Wj++6v+1/t7e1WG+h7i
d0dZ5t/CO5MpuwFC2ZG1lndNIkbKiQJLO9fN/0hc/c+UUD5IwffFAjttIjgnovdvT5VbZghDnc5k
QTbsWNHU69GIEUeg7DehJ7Lb08H633+3f3hJh1A7k1dTZKzKvz07zJiczupLi4SbpD0aUwOZsXOv
fo6BqfUZIOnELf/H+/m3YNm/fk/Ev55D0q/t86aq/3xgrcr2x3hk/WdL+rUsOJTs6VFrHMcqI1lI
35dq3oYWGIwS8cP/vWHIOQx/yn/4uvzDM6RspTx+ZfiqpvjbueQizAJOWWATzGkrKq13E3VNUqTY
3hL7uVQGPt1i8+9v8z+9qOTYBVshLUuovz24RqADJrgJcmYCV0PxxIDxiOxnVQzyXQ/IWGfJAPPf
X9MSfz8XhAlY3nSVSe4z+cF/e5x8ZJd22qbTWsn6w4jDcxOKcxlDcMDZnK7afPxC+XbnWVm6Yran
jF1+8w7++0/xD18e11Smxy3lI251/vZZ0w8FbqsyPusYyQoGOYR6PF9l/PPvr3N7B/9flu9fz5TL
C3k2PZhvczz85zPliS4xZ/jAawbAyyrDVUcwiByAn7pXHBFIZoAFiM9/f1FH/td7LPkPJ7DgYLBt
Hqz/fNkQ/fsUScBBscTh6JXRNTQMdqtIxRW5Y5aDtW6w3L0VwZnRxTdPZLQEX1svyhiiXn7lHder
MK1s+BbslvzgOW8Sek5U//lQYCfPnkUenYqUSDQ0pLsBAhl5TQzX8SAtZsN8Vp9Db19ah50FQ69v
qxIX2JiLODW2On2CU/DVWOk7XOQbtvaNxJ4PnaT33m1Rkz6FtUOUfI62zK4Q0A96pdlatJl3s08g
IMwy69MtWf7QqxR2+JK0+herC/1VmV+gva689Cvi3tVE6vle/CaM7N5P42tNSHU1NjtiqAwLfW7W
wes3H1zLeQrM6cD0YlcyEDLChAFHc5bxfDZn797l71jOon28efjiAPlFTSBQdNd74d4SLgOo8Cwb
H22C25wqmR8B0yGtX6pYPI2I0Vaw4F1s6Q10Q1n/kV7vHKQ2iPAg6dfpkouuI2xUI8YqYIoNiGda
FOC/oo6tYxTMAfJR3KVZgCyxrp7jse7vcF9dNU73Y2x7S2Fi8RUp22DpsaIpwz6+q02TBB3b+R3t
s8orsP1G9TG27IE7yoNlG4T7Mhqyx0q+BJKL1Rlp0jsFzMe3W8SCwW/KaM0DJLt0/ZIRJ+B2OwAJ
xLEIw8wOc1xGEAZhttjMFTBjRRJb8+isTFvijT4RcQerKEGB1qrgOR33N6zeqjNFsx5N41F2Yrwr
A+S2Ax4fYu7tjcH28OBUxpsb9lung4iCNZswG58YsXKs8N0QXo4/tVjctjuoLYNd6N8PYUTyW6oe
XBMan9GRECVok2MqsYXjDP1lBlPMr0xwX4CYts70scvm+NUmZNhX4TWtxdrUOt72EQETWoLXT8wV
kYsPlT8+2uKZvUr3aChE79F3iDR6afsmNAsB43GW08EpbHNr+gWkNTszj1FcIqNnAQoKtPCRgdWD
+q1BbU8mbSl68+SrInihx16C59Af7mMGk6YI0PT0Z8NNXnqDbNTZd9TKMux6lQfuVoQCBVVcPRf+
9I2B4SVtYC4A5MGnCWGBKRyfsL3NYpjx0EjDRSvdbsfGAcHgMB6QWwBTsJ0M1Kn16XdOuDFxwW45
3u/ZrlaJfWX4gcwP8lkTKWdbAwDcZFQ6zFcjtletOe/KjC0iy9x6bfnNiCySmIGJxw4L1bSW09mz
EXdz3k6nWOCX62P9XlTigXEL5MgEaW1Qgtglk9vb1IVHEL2JxpHh6rZ062qHTKc/YP5RgPXja+pZ
6lgE6WXCFLEdzBFnxIisAid2cWcBxCymuTshF0x5QGvYSqH1TioaVeZeDPGb2SLIa8pGbA3ZvE9F
t8ygRTFUNpemg2qsO41dEx+GYfjBLgIIuW0/rHGESGxV/a4V0bCeE/+GB0NAzcTnwUdVsIC/9U0S
02fR2vf5tLT5idk+oGLqs/D97GViXresU+ewg07PcIGodOR6qfkVQZUkzyZclz6Drw7miim6MxEw
Dis/MsfT3lvWgf4FLphj/HEeMsW2RhjHsONYNqFlL+KkADpu4JZKwnKrTKaRXUX2B3tPloDGh1tl
F29MA+iUqIvGFM2103R7X62h/r7pPDtNBbOw4K2I8JMmgcu+wOppWaa3srLQh6BmP7StPz1N8X3X
IkUdDItB59AHqPbhT6BTAzwovW1s1X8KnfwObZVcmugmymk/og8pxDUMzzx35G2n1VOXoDrHfxr4
R5ED3es8MW1N1WzdcsQOovmpIpkgoMFQeAo5tR5UbmLk58wPiwxPkFnpfW2Aimuq7oMfqNinceGy
+oXVq0yXuDeyc9n56Hrh2JG7DmkTlpmnyvspcpylEeD7H0a0RbPOgGSzrgK3RUBLhGBvmo0HXxjG
LmGHGvaVuR1AYB3FRIM2MejC17IZAbAGNjsVgkLJ9Hwt6mhgG2SF6x4SHhEJ44R8DVFransvIuw2
o2e9BpYHdojjbuFm5rx0mwbrsXB/ej8/Ypl9ngjWgLYfglpsyDBRqJtId+AJWEQ+cpggG3HUpm4G
JoABl/Rj+ygEORNGWUg864vuq4/bkxbfdmx35AiUG4ahX67NpjjqhnMf5pcw7sQqyOcHKJcgLgKw
bNFjmhnfrLGXVmFk52J8rGGurGcwF/Apq6NkEbPxouFpim6K1sx9bTOYKmWiENjZn/U0y5v9/BWG
g0+yYE70eo6Mp85qtnGJvDBcXsz2I2Mrfadr5E6xTY/cusFEiB/nN/lM0J5HLgX2n1HLnw5l+yFb
/2h17bNtWRWPyaqV4IrGRF1xXp7YCoG6yMLvytsak9hOtWE+5IF4dxGd48SBve672RXcNuEDSbMm
EgrEB7fkgnn97Qs9MjJM4fUOO2m3R7qMP2k2r+c73BsmEMnkj/Lr8WCH/h5C33L02G20meKRMaef
aMzh1MBCW7Z4W7CECLxuobP79yrN/q/qGy0rBbAlGRJK6f69r/JdH3lcGHVcPhB5egLQMtUNGxIo
wQcEyJrTfshxBlBfaCPUB6OiDroNE3HGTHfjBFAfSweMGo+vAHdvkg3drqv6iWW2upUpxZ1n4H8S
7dvcF+1jn0d/UC+u/aB66Ngt1lGWndm3/ihdpYeejIDQdT/nPrc3WQbRyS0NvQq6eh+7jXGu3/7H
r0+s+N+LY4cWwPPBHwo4ScK7Fen/34SgR+sq0wYIlzZ/AI7jJ6OjXfit+1nmyR/IDHo/s4wPkjLf
uUMNDo+rV9JIz6a0tuPNYhvSlC8rJtOLpB1Ih0yzZc9cNjQ8H2eJtw0q7xdLWb/tvQ5tic0Cv8M4
7KF+u3dT68DbhdTJn4sNc9noThNksBgBBa0sXQ7HuMCYJqBNrUk6uJWEqbe4Z1TvHkhGTJdDXTt4
Bw2kQih1H0d3Ws8lQ9xReIcZ/xeGVl2vutyaDzQN+yApKiTXGyQU5rJhELaYJRBp3xX3UVGyODTC
YF3dGxbTCgy7675V+UPfaAxEJdyNFDNlE7bxupPRyDwVU5W2c9akMnmzSDpZoDBIj0BLUGFw3ceK
EqcowlMK62fRDuN8YK1a7olD+lUuGdUpJYUeuIyc2dCP5k9pmgP3mtVvG5IRgK00q5TPYU2CL7VL
Y97lUy7RhshjP7YvdSWqtcBpyNXaERXA9HjDglyuJoTirLthl+tPGQm8a/C414nw621iiXJbkXWz
UnicFyPl43GOCZkPg+kQMdPaYvX0lhT32ba5IZyMc68JIi6j8aNEJ382MqoF00+J9qHLCGJV3CKz
wDKiKSD9yv9oAPC3PSlnabXSId004G+W3BlfMmln3cacwj3Yruy5Sb5qF/PQTKaWnvRFRG2/qs3k
uzBIHZ1Lt2MTjbRQ28gSUGjHcwyZoos++lEy0JHZj11JeiimAyJlaWlho1kWTvVWjqxh0DhjQ8j5
mJROhtWQNymxBOy5I+jcwIR1A+ZGH4FvtLPl3Vu8EUvVeh3AqMnZBKn/pxCxPDSe4oovgOMFIzcx
rHwIxdAtuYJyAk8ioYjJqYijrXF0nWNq8XGNCs/admG/95J553ZBeBCF8WkVTnFnVlLjAXbg8JiG
voM88pG1TDSriJQzQKYHsgyGDRhlSvwi1M/eDWIDw/ZQG9lxjKgPmazGZzTN86qq/EM1jMbLiJFk
8NPspDLFG5eRzJ4SUr7FNfsS9B89BqTem8i3FSxXtAe6v2QzDDR6PFo2df+E6wuLA3Ffjay7Y2WP
pyGk94xSC8FN51pLKqdubxtziNbKJf1plNdWsRkGeJ4s/LyYCayRXyNRhgsbd+6xyECNyWQKjkbD
DW/BnM98QBvEy698Nm3bwjSudpUe/WYe7+oI0RilOtiSsB13BktuhpL39uh6l0QaGxQE5blxh3t2
lcy7jAavrAsJL/ChIuSWOhMc+h2UEAlL+C37ev4M2tI72pE8wojt92ki7jlPkz4H5aEKVKviocrm
6BRxYW/amqZxCG8JlZUFNDM9OUkzHvT4a+m0YKGYU/0GXEQS+2jQzemm0vmf2g6+CexaZh2h5xWK
ACIiZ1iPNq6DGM7hpuJ0WsVcgAuRQ6GwxEsNX9loxx8Bfo6LH0xi3nc/GQuZLYHU1b4MgxVgoNYO
05fUGckuKol37DpcdZYg7ZPWbdkk1S7MoqeY/9KbEeGbRj0VP6Y64ANIxwCxOr2FJw3f8jBX78Rt
uRjg9Fs2Dd46o1klTYmNcYDXepXXdC8yKT6Mzn9G6Msr4WSKUPb79mucgL3Vw3DqDb53octpDmvz
SCpt+Y4IDaMYntACQl9Rjt8sU3/wZgG0d2DU8UbXrKnusja7T0MnWuDAIOXEeB6t/DANhFH39pjA
HeutXZYgYS4yUDkTiVLJ1DrrtvXQLgdEH9SouY0T+RDpU+fN90qRwpy+5OFI5S9w0/EYADnTBEtS
MFWcHZumTrIVeRjJWhGZpjDDbc0oM3BG6F0F2BlzIu++mPIERWvO0yQmuZSgDhwmyMfcUwXfK4s4
UcMUu9nx9o0ZmBgltLnsJM8OTh7k/KHpEVYseGCLwlnmBE0t02Gs1/GZZOLyLi6DYkOF+VOkwTHu
+yWGXX0Np4+AgLVTMiW7YR6MXQ8SyGnkfT2N27YBRxVP6Y9HGbGqbHh8kIRYJtMTSyN/KzJGGkQQ
XIM0/YbEIFc15tGdyuqzGhqfiB0HEhMF2NxS8UcyLi/YxKKFa0T1PhC7ojKch751s/tRf1nk+kaj
mb4r76n26dNymRXwZMp4O8X4WERELIRTV9BJXvSILDVk18SbkL0lkXVXt0AgeSs7+pPxi+2Tudaa
JknF/j71UujmkUc8Ga5//DRAn0XTgbYoKJ2RWL03Pn5TjgEaCXnorEyumQmxVHnEtQ2yrTM2RHUu
5oAQMKdo79Gx4wXteurAJNQLUz5K1ZxnjKHYtkvk4ar8KCRayG5A5OXEw7BhTE+4jenqjYKb3DA7
GeZ2Xs5zn6AW6I56KCCvF9TIfYg6vG7oHl2OwdGJu4OX3OuiHNZuoDWPD1U3aYWEJgtFIEQOBqa6
+VrhkeJiHFlrzEnm3wHJBs4K/RkLCA+H5y4z6S/HyYCBlbF8CJI2B/iAfJgkR6i0GpWbAxptTHcm
ea4ylRDPi8PQWXwd6/RH+6S+uBbZ4/n0leN98NLubewV/nJkB9VtKYtb9wmeJ3jdmYaUKAsSlHqI
E25Okx8O2Z4keCgWvJyJM4FJesAyJ1+U4BARxTjFZqimS+gm8c388uvd8q/iKj/M2qA6YxLVzCwz
LL4Ki9AjlmCcMvNEMGy91EiT+YKx2S4UHwLEtZuOHoBfFpSnnOUibEUAYAy7v/ueEfrMhYZDDjti
GAOMIaBUmfKI8do4Zkn9G+Bk3qZ+ehxH19o6eJT423DESdJiwF6hP+BrjW3TPv81ma4Am5GNTn41
Zx/25R8SZtC3xjve9XTJzCFcQ2ty0DfTmCovLTeZFzmn8pbWEUQFcWIW1WkfNpveBdA6xLYJqb55
QPkTPUmvJPUtvxqA9JeWNnHCO0RLVjP8vcAmBmfkOF+iinV24JOHsLnkKR7baXZxF2b4UYkEXgea
s8HRFdjjIv4jzLw+BqOu7uu4POfSvcCEz682O8JF6hCVbUbjcIcKlwCOGCyXMtAIB4SfYuFOo5M0
M3R23D1R5CTXzM6e2zYE6ajNfBdUurkvc/9tsHeF8pznxjGYdiXdMYBaAb4yFitZoCfEuPHW+NbW
6ICAhzeozegmxtYfSWys+N3JDYd/3HlEqLnouWd5I2LiDT+Z/YrQIucsdL3N2paMxlLBTDKqbTYP
DK71dMmsKl9O0Y1JZ3O9gdU/EjkTbYZS+/ddoYZF0ZvjxhIZVmenIcs3alaTy5Db8Mvh4CiWiFme
2Be6SWNy4OqThnL0yUDd2AjZF5UboqgaGvGYOf1LPc9veTgnp9khud5Hi7JEO4l904/uLICVSJPP
c+cUZ0s6OdaF/LEyp3GZJ19BZzMKrpMYj2p4ZCQtbrcPmS41mI8RnoOj5/exSs0/yDp3Y4JyyC/b
C40TPjHtNQt0KcGfHIByeWD8RrCnkaCuEYxv0sH7Smu/vU8ZfnX8VWZpVE+xXT5EKIoJIZmA7cJD
QkyqbiCronxgxUWGOLMqFn3FfcIZt0ytDIctPJWNLBE0V7Xxp638U9xm+W8PVdRNUgN8ti+vGA7e
KkDjbz5aj0Xk+ZfOioujNnL9Rt67NG3j1Zni4FhKvK5EaC+yIlV3Xc7Yg8BJfG3u+Ez+eb6PvEcd
U2/Fhb0xRx1sB+LjS36VjfKbb3AhHHFVReKAOtKtRKs5EM/93LgPYc7Mpc4omSK6iA3mzvLZbYaA
oSJbwkrGxxovGdgVUxCXRmRKOwUIsCmShXcycKivUkN/Ovn8pH3SBoLB/YpQDGYoRafKxPNcfyNc
4oswRvOlS4mHijQTWgXwaIG0PCaD8XbVj1gvmmo4SoRFh9aoL7ob2p05MDCEIfcnHLu9h9l4C7CH
76aE45d+J2M8HAxRPoMY7HbI4yIaOkB6tQmNqYkH8vXGEgiWyplzJZThmm6DNfZw9fEmbhs6k8jG
76kBzJM7oZ/dgX+sCt2f2NJQajZEK2UtocmBdT85YbJyJGlTDJp3+Sj0tukhPUtbyOVM0A4a1/Yn
UvnBx/B2pt5cw4HFzlOwG4rmHDtIYC4cC+e+brMHdu8VMk40g17UPhEhV696YjMWhSZLwY+cP4qg
1o0KJ6ZaMWAfvzUfhazWXeNiZxD4W7wUgFDbWuspjHqa2PRzaJsPrjWolqh9kymfd/E0PfKNPnuU
yfytfssHWosVoANiQ9Z1MqCHvA3PbaapizSH5mqUaJDC7ua5nfKrhOS4nD1I1v68hxuoDoghh2VY
guLkpFxCba2IALZCAPD5U1SVxNplzEJd2/s1edL73Dde0IAbNs/f4F6BXRMwXcCdSLgqiinJ97qZ
9pjIB/gfRMl4eQxionmsHG5yA18rYtCigUny3YsM2CWa5g2Wi3sPN9hsJMaSNSx1oPMVsvXmqcMm
OwZGzcyh/fZLRR/mmfq2ZqNZmhm7Wr6LehurCwwJJE9dJr6S4QDEoVrJciTALdfAEmsofT3hNm71
Mqna33n1tBTos5Nl60XuKolxoDj+sOXDhAMUWmI7dvrU4VLmZ55hYIMFRgsq5U50s71SdGFrSzLB
Ruq/1JERbLgWr5TCCnE5scte1ch14ddPdGkeXR08kqLlurcibHb0pwsY9r+Z4rDuynpChq2+ackV
jUd+tn32KCN7Aw9028Toip+CUSfxlnTVn65D3FfzCbFpJgjPRw8ZajLVUXqEicPApLjx9LBXKAub
aoY1bDKKddEDFkp8d1wwIfyq9PDkDgWxYt0rK7XPcoK1MANPoy5LYWQH0aadoq/Bkbt5oFnXrvmt
5zhegbb1cCUu2yqjo2o4vDEDYx+qPgQeyfVQ5vgbIzqKxhUMRscTdcmHqPzvMgI+5AbtZ5qk74CJ
+WEJRuZ7gPjvxpoAg7nMcYYwJK2elNnMgJX5xUXWXDAvHGQGOxIxdijcr9yBnDPomEDOLnP4pbeE
BlYrq7B+gUMT+zCcXJDvC/o5rnSNy9KW96myH01+e6jRr52Tg/zoiQeMo2FlANkGcL5JQjEu6km9
BAkKpo5LFhkhmGH7tkbzox/R72RGjisc9BiNvplfrTG4apyVSxwo5V3O8J8W66Oa6wu2N47XuPhV
IEqyqPZW2TBSaftIzpFN+kiVMbJxdZqp+10HSOh5/NINh+g2xAW8MKF3rDxnGSjuA3pSmFCRCzsH
FSHn4gqH+5PPaXRHGg7wN3hLWNgcMLh5zgCpOIhcvBuNBWgxjZZ9WfWrymD2NecUs43PHVQNsP0c
djC4mH9dLJNSucei7BkzeBV3jLf1+mJYcnaxV7d2BDTespHBh3r1b2W7z0mpcNaL31j7SLuTtxSs
zAIipljZoXyawEgv55CTLXKYVkzjhQRPF7P8LV/PwiNotPY6Dspq4yGVhOPyxXJZb1yecXs2fDRM
87q7JZwHrOEW84jtBqCVR2F2CGaeuzGF42mTRB/0kvxIfAMpW49s4r2gKWK8nbbZ2pOamUTrbjiL
lG+EDOIMsGK22TGB6fQGCflr34ZvRfOoAob82ZwgNzXEHRpz3ArmZrSxm+Kx+HJUMiyngPwTZNcC
XbR1DT1AkUE9mLueQUpCcNxjgWuvbPqDRTTtY0JYFsE4RJ/gsGFE32M/zdnI1b+KLUeRhmto2OFK
2Dj7DIj+FaLch6TU18Eyfrq+wStMrPpi7Jz2xa24uAmgubMbkyWU2/yZjQKU41Syx7M+0QDdwIJO
fnYvU75Uios9YEK/hLFBFpU7uecISEPos5VO63kHU55atrEgpRJo79buC39jCjKvNz3wvNmznqHM
Wnn/bVZqaU/la2E5xcq+JTYkxV2aos32S3o3kAtF072W5J0tXOXRRHWsQ98DOMTUgMy5mGqRym7W
Txm5hn/5TCcxfiUOfgRfVbtSVKwdPZvQdfNq1tGzq4vnPOsunm6/iOPe9En5aPnWi0Njy0XnXUTM
gGtuQIwnVvmRDvMLG/HnjuMhLl1cBCOpOdOBRPRzAFTYlw+FoI69TfEpZ7g8091seIoZxkehIXZn
4VNTibtW+18dY2RWkf1ZNfFD1Mqj7/c1f3o8huB/PExXi+zMJIcbDV7WQnb1w8AGioNFAruVD8Kk
VELzEOhMQQhT+baNWqr+pYKgNOZvco6uvaTMh45FXtSGfcWdm43bBjJSMWRb1pTGCB7Oqcl5myss
5bVzaATyKovGcfZnwZ4MI5fKr30bPKA1voacbkzXWji2zA9h6OABFbfhUVsunajCkljwf02FclaF
ndzW6BakMSCUmvQVYYRLr6ebFXkyLvVoPbuMgnq/+zM51AIpeYHZNJ9JGSiWukfKEKhxA8kcjzJM
USiCZqgTPlO5DQ2LhrUY3jHd7uuCE8MjyhQT/Ex5Ed7bYmbNEk/E25JxakqyE6eYACU3P4yWeReQ
S0XT8JLSyK/yhjMz7HYqfMhMD4l2tDJBT+J+ZloR+Z9xr7G4xvJizPlL3PXvRmoe265aRcUE0UX/
KauJ83h4hN62qszkufHxr9486FQYdzliq6Vru4+3/9GIpCA3ZtracbuuBab8yAZIb6p4HREPXDnt
a2E6uAOfG4VVLWvNtyYMHnsoKRPEIYjBDNNrm/gdXdWL2bO3jYZASe+ygMEQLfVMpEJhY3MHHb+M
SC9nk8QllIRbH08oDoQvBPdnB1n/Mkb8wj7UfS8jOGmDTAuwPuUfN4kO0CvwdBZMAv2Sv6xjD64I
YACazyGbxJ+AXxtqEu66hM86aVHF0b9cSz1Zayjz+a3ZfeI5M+DAVPHZHrFes0azzLq+wOMB0GQT
U1Z7rHFZXxmvrmbP1zdVvAOLhzs0vBkAsumpDdyBLI/s6NwMjk16H5NMxr8Vp7LKtpMaCBwmQszz
kwFtUPMa+CLdxswAtsIrXwN3zQWZf0a+eZdRMT1Pjp1tjZagUdG22xRn8yVQ829m83Ybdrlhv+02
9YNn829VZ15y+5YJ6IdrE84p6vdb6oXbI2KtbOwtySMCUOLlpLhmKfOL2PLxEgR9ghbABWVVOTvs
pblDvkymjoH0n6bZeUedskt6fTZ6xc1lDKtbsvoUPWKChqn6hn+UmIV9oMDtab/5QFBMqUMYNIP8
Fe/oMmpJlvfTiEDRkVq7BHkAxG0qGfyh8w1XSVKT5Oi4+6lrHvCvVdsybF+ka7egQ9hIdqJhROjj
nHWz5NjlGMSrv3AC/XWsh+JB5+lXWwXFNsFOuozBySHqKk4DIi4cD+FhHJ6q14B0+ZVGsIXuwiAD
joXJYupAzkYCV1qKvyS3m2IDxwypMMCTBrSl4XrjyfarFato6BZhwG0gIeLTh1Zpl1+IatYTAiWq
cU1xN6Z7QC7s42m18hnGL7Lt1uY9a6GAM7k9KQkwy+rx5pAytGHAwClWGHiojXOUmc8oqemnFCl+
MY6JYPhwBN7CSd4hU3pKW9Q+9BOnHnZj01M1kyYBdZWPM+Dk20NKyRbhVltTALqgkRvL9tTeKNgw
WFO7D70X2+rXuDgC+jLOOtPfW3YFGzp8YFrdkEpHSgQlOtb2bx1Um1Fm5qYXb1CuiC/jh8BjbBA5
zbmAOg1OV4piaZIQ/cWqmCy19G2/WPGVegZudsDD5R+SwaKKqPzj2AfPNCr4VXNqgXjoVxKpQe0h
30g9eBMis9/Y42NKAie1SDTFbA1YZrS8PY8xcvOI8XQU8fZjkSeKaMANacogPhNqCfWxRXUZ4JXX
SL51dO+W4sbgJFKh889WxGxx5AY1+1PawTjXEvIXio1V5wGScmZFpSndbS39aDHyMMl5eLa1JfdD
2H8n7PnNN2to0b24xksJ7S+Q0S+OFc6LEN6tW19VFnCsRtXZF+REqDn5YHRdr+scZmg/j+EqdL/S
OK7vHRXbSxkEl0gJj1SFApFEbx8S9ArIIYK7BHTvEgrKPU27YnikChwzyS4CK3BIoOzD6N6Nlfxt
yOalLBzIkSxIcc7jhotEEeuUqHSdj79FjlApIktxw3rg5uuDRe/EPxDi95VCr9+h1ydgbFr7LrWh
mSTBeqSO2PRYuvxxvBD3ycwhd0kDqi9N5wGbgwM/AES+Q0s3ssyzY3bcXcD1VZ4DUexSc8BIYzNf
VuOlH7pvv9aYcMN6kzXwEyPLEB8SqWNWeppRoU2sDaxlmnKYU6Cbt2DXf9N8+O6dj6gVMX1N9yIj
/cM1tCkTmpC2+rnh1NcA2FcRKbVu7cU3vhK9ZTF1iDC6lVkQQEDQkMX1Ir/RHj6MsDJ9pagnQf8s
RBuebrlnvZ9ubVmR+BjzZLTi0bRLmMbgphe10VorrVCVqsx9wghGC9CicnJIiCxD8YCy5CmOjNu6
kSSVojjysRKrFXj0W+lo8N6jnszGmy2APIq4BbsKSbYeLnljfPTaIyc5Y+mZBYLBWEq/ML11vX6R
zq7jxzxKanKQnR3QEesmbOXHAnZ4D8x2NRa3T5tsl2Xp86figFE4nUilJ8CcjHTvnPpZNvqtGuU9
05u0Nj4bCZmRXBJ+2mNSNC3BCdGbDS88cmmjrQY1+gficVC8RKyCIxFUEdUpleObjAk8iwwchz0Y
SzTjFvMErrUVuSs1I/ggXISivcwyPzeEg4OzJgpjSg92UxHBpFO5dzXbdpOEisUU9sWmrpXJKMp4
Y2h9F+Xi0KlSL5zZyjdixn4as7WZVWYBWnwP1PAHG8KHCKqLtCme/OLRJTdrz+RB3TbH25z81rH7
9b1s3aJZHRpEvMgzkBpnWQlw5meuadDDmqlqUX5GNfchXNuzhj7ETpU8LjeLbohE2DfA0UUkrraO
1E6ADqidbueazsJSIeEHtdVt7AuHEOu12CdPpXOpQNrhKPwE2q6jXwddPqQdXKLBapc9AgfljJBk
scfdgMJWqMdlSCvfYTBeAR5hZQFXdjXpNN7m8QMAioXHAu3J8YhCnfK22Xq5e+08U7yKZNi40TRt
CANj6MWC685NENCnTVsukBdSXqa13ug+X5dxqo5+pR4sTz8M0fylM8kuH6x8ZFSfupY7X0E/M4CV
uv1g3sfGSU30dFAeXqkvr5ThfCs844rEk2lcw+VF6CPwzVvWreuk54ajbKHqmpzQ4gZxDw4UjU/V
NBRr8qWQaBOzsY1cKo3S5x6YTKRWgbShVE/uPiWk61xt6abEdUqfEU1gWfLXljmg00w4VoPwdnW8
1/7e7I0e5Pccsx5DlEPQySlwzG+sCrzBxdRcBpDrtjWPz39NeMrYWpNcw2SjjOY9e/tdizJ/kQb5
nqPAXPH4/c7/h7oz220kSbP0qzTqerzg+wJ0NdDiToq7JEq8cWj1fTdfn34+U9bU0oMeTN3N3GRm
ZEgRIunuZvaf75wDeAqQh/ph+YR7eTwa8RbKyttaLw/C5tpwU3LWmAWRrtaTaOc3hNZQDNUSCb8M
HLJgB9uMFhUjKrpQ6XKtKVShq8/9oCIWSZITwtFXG+cYjGhXdZgMW33QliPBmsc4rC3OFypu7jqi
Sdgme5htZ95P1cozvYvHmGwe14Rh2COwXsDwiFNgCwdMaUKE9cZQZ0GHkmx6ycnxyU+ZelYCxDyT
Jhb+bRClzigxbsp5xyH5IVOCq2PViEfpDAJTPtwVcmgRT3i0YdLSwxcTveCBWe/4MEOPIO6HO4IQ
8bxbM3dIHqh9e6zz3lgyj/9gT2Y8dIwx/SksFjRU/kR4wBzd+cHJK1tTyQIMS2uOCzoCaJvZmVfz
C/BZVJuFqnCpulR71joEGGrWXraagq7QmC5YXEQcLgzFfO/qsV3YmcaxMdwz53k1C14p4boE60iR
OiI+e2zsbR46T5oKyZAEtAIlmrIHuuZEVDwqrNJE+KwJDT02kXVRbDlwk92PWFEmP+1Wpsmk19PO
g1zxOHNaD+DmpBnUKjZ1ZoxFdKg7FMCyDdV5F9ks7gWQBCbnXVVgOcOuz6AJYh8kBLGGwRg3IYGF
7pi8FibI40Cu4ZK91WcwBfWKCMxbqoT3ISU6NBr0dUIe28q2w/ee/NI0acgPbw0xo/ruWVPzKwth
Qf2vG/BClSXBy8xdwuHZlnxupEZEHlHw3WiiZfiRn7qhN9eslib7+ePkRzS3psxVNTsRm9GhlVKH
NZhMShDMBHbKi06eaOr1gDGO4xFN6YSABQl29dxchYa5TaZ+1je5v4dWDk+p6M+BEDU541u/wshC
TPvVSrotfd10rzl2vrB1RznkTrjIPPs704gXb6Cez8wBxj3N0Fsj2k0K4Oyk9sHJs5xJhl9Dv+r1
ER8+6ctpRCBUrt4HAyWBK4lR4DFiMmcX0V00LFWC7NPauHox+4V8ReQq+5lmravN/aqHFlbj5u6n
07NlKm+93V76PKB6INsTBoGUa2lPws1XY5asBhjhyFyYfA8Q2NwVbKnaYYlphJwRTh8jMYqRQx1M
Mm8LJaJyp3r+osjjVpEIwzzn4mbNtUziS6GZp8SdWGfn1ZivCaZ5wZuB2J4736PePo9Re7YH2qvz
MXvQlInblQQ3ej9nhL48N6qYFxY3Rhp2THaL/COhGh1hklUnfbbZGSVtzzO8IOsuHj/hXKAJwlM5
LRRihPLU3bWp+dKazkXm2pRxtE8cfUUyWtH5u5Tcn17+8J2R3Duu38C4k7SysrT4SQuKH6SZR5E3
t84t7l0TX+qwP9Y6tcZsJ2Ov32X6cDQip2IO3l4mO/wgneZbz5M3ra4PUcbUwtz2hXgJcrckqpVC
hZHbi5Kvm4+OQjEyyxLzv41GTnMvy2sDrSvmwxJczUGYdMHenYngI74bbDghWFS8VG33Whnh2RuC
VZe3KBROv4Y+2LiTOKCir6f2Cb/WviKBHtDuOeKt67oDmgAtdPHS7wKiLavX4OAK/13mR8bhm1d7
BzoLljpNCb6lnVXfeHEl4MKsqc+e2Q/NlZhyBi0r93HdX0mjbINns21PYTddPf9FtbIdoS9nmrje
BlKp1QOFqY9p9JxH6TYzlK1FfIGjxbRoKWvhK1fCQV/6wlyR4nuqPNxL5Na73raqwovmK3TieRRa
ieEQkrw0d9tB5gEzoeq1D9+abiI2X0WHKURfOr6ydgLtmJHnwgFMPyBby4v1OAXe3iT4q6qYvjBj
GlKP/b73w6Oavt8NwZsrl1rOEvBsrGUMQct8FOKDzqZ1q4ldECPLtfGeicvOLXFqFRNJSRAGxLIR
Dn8c9ZeUZfiBw6k9I4EFuc96yhJt36ow0qI/2n1DhKm56YlCUZDuIg0Oh7F8M/MA68sy4OQcH/34
qWiYnNTKJW2LG9Wxewpnr1PmMeWb1gQ3HVFMr9gVVpXEdZTxEvnuK2eLJ6d2X4AiW2QXJ87gipKD
ybfXRKMaU7cxDeuxLOvr+OrWARcBGjOHyE5fjxN15RXOlDa961Z8L3vnIG9nPXHOHDoeO40owcTB
MEvglaIFydrgDCmM4KnU03M5qqfULM5T0q8ildZqPSZUPj+Q77LPHPpgCDudrPpq2caNbIQn0+Bv
yNI1SfnrIR13DosjhQHM9avXhJVm3hX6U004hqjUU+2a3z3eswZsgy7cm6KUr6V1U7VMWxGCmnCa
phEnUMXWtNmE+NZPVbCUtspwEoB3DyT18thQh0+jbb4IwC3sbdi2r7oqPmpOTH6ufocy+aygfoLz
tkRbxkcidTFG9N+KZHVrBPssMBedA2Engp38IHSm6+TYEzLJM06tcuLbgvox9DTsdOHG0NO9fAtF
R8CTLa4G1tyy0Z/EPvCsK072dyucGKsQDMZouMysO104kW88d7l51pz2dQq0S5WozH9JSa2zi6Oj
MYZZ84IssXeVcueGw2omAxZ7oAymwsaPIsfD8ktsxqcea2JahAuf0HjDdT5zK3zr3Wjtmi34ireI
YAjr+tkC9lXU8DCUL12SXwOrfVQD50wtIHy5T6KgS3xaMiJ6qW71WTrKrtbGJ0L3PwqoGdO3KvB7
ZrJxY70nfvdMThLR7SeU3Y3kb0vYRK2PSFkJSLQd1kLrdo7lrVuDuz7L9lRm14pzp/vuTfXjuSEU
4mmjgZib0HlnNrlIGZgSz/whDO/kNu5jmU97D52dvHFa0BR/VpX5iRK4G96tbQX7lORwpd4p6GMS
ygo24tbw5YpQmYWW9krA6vsYc7EkJbkwKRUo7drgyMnhe1mGxl4P2x3hjAcQuYVp9hsy3BaiMKBY
O/YU05sfpW+GMD6niNqzhOB6Z5kx/1FjujKYnEBGLhw1e8OuR209FWp9Tc3KxCmQaQTy1TkyuJGL
aG2k+coSzjYPtpqjbLrW3DXcLSWOgwcGXACV+cY2HhlyMMtvFzwDdoJOOtPflVN6tGKEU+FddD0i
WZbsGOZ6WfruqhqP/XgtH2A2C/Q08QLjijZe9wBCR0UR41hqBNJ2EzTaBq/moTeokuA5Ka8nzQhW
cbjhJ05y5Tq2w57I+ktOIbFKyfhoPMIWL8PIXKVKh6ezVmbkkDAbqh9ZXTzvEBSYS+pxL18MlsNV
RgJ8rVJylnUbworOLh1obaFeaEcnAD8Jr4hM81Hx37CXsinxIDCyAp+ZY2CpSH+cSb/wue2ygowp
9ipRFq/r5yaOzgFYYNGLGefUDRryK/v8s1YXny7PnDifm9mdjKCZXO+1djyOdXBMHRyhSJJlG790
Iftg1dlwCGO4xYF3Dg5ckwL84DcZQfs//pTfsRU9h31zssfuHKtbhxgmMAggKq/F5TcZW8K6xYoO
1aWFwWsRUVBzb0HXm7SFJEi7e17vVUFRUWe5l7oA54san2BkgrGjyukXRckwjTXlBa+YH4diXg+W
tZ0gCCud9Gi8tCUjb5YHz8/Spe2E4D25bZ0n54N3nkF7pL36WkUmDtk2swLJ5Wgn3spM1g0c9qoq
3G7dcGD1zMVYGsFpZLo7i6v8lpErR7MmMUGO8OYkwZMAWtJ/XLr6tMnrYetMJrgQyMjoBvW67Vse
ye02jFsOGcwqk2kixT5W75MZFyefphylv4WIgO3oq5c6bt4NLI4bXHjb3i3Bo2AtxsB25hp6JTRh
nK5b0vLToCs3xBOTE97AemALKudphatA9NaLGJpiyymY2VJc59kLagA72Wx8C2Pf4sqO8qWtoh+M
Ut6ITNl+4Nn9uiPIa6aaVD6NOBjI0nTNvUKIZUQLlRdK/0ENLt5PpKXDJ2gDHTTkXQPXQlxTFRW8
+VmVohtN0zPA8Nkcii/HC7O1JsizGMxaZ6IA71JrhbVnZnmwBVlitt+tO1sdd3wCTrBqy9I5NhwY
52KgGyYhcBfJicWH7iAEWkNZqoOXU500HFX8cLu4jKhB5+cObRXzE8lfbjMclTjuqWcfCbUF6CFJ
uif2xDCOQZclrynHVzez2frQu/1YGkxgC802F5Gg8WDAm29kDaFpqpoum04joTpuZqHQ9FXjc+5r
KUi6VhmvuMw0zgko7pjBYuWmGyg/nKDqaag/SsNeqOxUW4cxZB9kr+QEK6eMXSr1Z8kWag88WaDr
cvTfiunUlGG6VAL1WUu0W0ywKkSBaW/AqjfCIt1m6uO9WU40TdjTtOyJ0ePaXo21Yj/0CsJbbLW7
tDBW5GY+hp35LZQftZ3e2AgT9eIY5O9b4KEF9sAGq+XYhttYzVkjHMYNoQguILHM2dMPi/MR04v0
u3bZXUEkC1up5n3qYNb2yFFt0HzrdU6RkqZV9HKYoAJwL4Ilp8S7E6e7zk+3qZvgImFqQxUnC2uC
vzYuKJzi36ljcX6bxk3DvOD3F0WXvDmKt4xy7d30gCq0jLbcdgTbqKxbQ+mwNE/M40Y8TcSs8s3O
HksebV69cRkKDsWYFd9tLTpEYpfZeI54Y11adBRjIRy3hTOb8zE2C43cK8yA+p1S53hFWCOFg0q8
8Ng+zJLEpUwwzCz0UaDlKMPAndoEaVnu3AUnkGwRfbVwCGUxbutgOnD+WBBoYRLghQgeuaihjOty
+a4CxJFHn+SUFZLs0ICi8CmTiU66lE5SDGym+45pIab09C2LtGvBDlJFIJkREdAuuJiigyABKmrJ
8zMtFgCu9mVnKhSW4vcmsp0TyFC9dbyOPTTepdLrN9aLE+ldH6Wgco1BC0HOiPruFDsz31ce/Upl
HW6q70aob+FLlmv+svG7Fz1JH3U15pV4P3nO9R8Utj+vfOXTIpsCq3a4mWalhiYaOjEclOV/FYhi
RChwyVmvjrUcO/8lbKq7r9r9XITY1ZOx2RJxfO0HczNWuj9LRPJZF8FGCs5loe20rFmUbsMQyWqx
pHNrmmV7nZiV5zrD/B4z1LyoEGri1GiXaRdfleq5RZuaC1EQ+WVJ6FLJGVtzOkBJnqsxBQBw5FSr
aNXNUHxnHXTBo51b1GJZGMZbsg0r2gbc/hp2efVILpHDLmyt8J6a1qjvI6X8CmtC1mOXTb80m5f2
1zCqP23gn5KJMpGcJmL62bnZKWy0FG6TbGAo3RIMH0fNoTa0SxEke3Oqv/oUiCI6DVm5MSmnFSpY
ng9ttOpoqd62bXzQOznSI2hdBXebs2f5chHbEhM03+SCYSwGejmQEN37XCZG5jxN1fiEaG89VOCc
QGIH1NNHAsc4e6gGRgni0QMJInku9RUZxWEBwX4P7LIM+q3QbOFqSHKl0U9nJWxzlRXqHtrlNAtC
56s0sk3Wd8vCa9ilmu159Exwl58hY8bP1PEemC/ZiBpFRcizzV/O7HlTmGh9hykrD4aaHfuIwH6l
+3FihleWGWNAzCi2aj9ae5KpBV9Z6R4xxljj9FTZw43n77GAKQ1q+8YlhyHFyO5GD5ds2qswcgRn
/6ZjWI8DjfuH8JiHtGayWA4xRshJwGoNK19LSOal3n4iVJ5YYP1O44MuIHGTo90V17rw3gnndVH1
1RyDoH4PvYJrxwwOXOv1xlb7fczngK8IpR5hN3pwPFR/5j0+SX0VDrzBVGl28N7ctvtSIgoTiuSJ
FmYiKwRvM8/zcBpBG/DQhjmxyZb6qEhxPc8fS9s46XbynYwhQwiEfvKnwhpyJSfQETsTyR+/syHe
CF9NnyEsiLQMpmsQEgmraS8gRxczFvIM1BEDCqMa5F+k5e3CkAherVyrpX8efQL3EK2HdJUbr1XA
p9MtVHtacB6YE/lFtke8k/8vEAyrRUqAqb8Yc0L7iZiGcJ+7WX7RRb12JuK6nGNuZMvWZSE18JJm
2qG1sifLxEPj9GQFMi7yG9mK7M1N1VshAz5lAxipsLU3Rqu3RmUTYSNR0ZuUFPW7KOqlGytzpREX
I/YvEa56Lsfxlnnljj3XSonUe2jpi7wpDG4DTEt61CyTHh+olfEkHQOeaJayDFhBPcrB2NpTVAsj
4uEY43YUBc4XY60wtC5CGjyBOxAX8zkJPFw0hn0CJhrt4MnR61NFoeuDlXChDN2CkLETIg0xtJ8+
nhyO7OTyNtE5DBzkk2Av6DPRyuVou+zGnTdOHTcjG55N7o9s8jeFOsBC1Ac93xDqdiJIM36oRfDh
FhQwE1NSO3c7y+/pSNBB7X8X1Vb17a+mq56dSINxGLsno+fxbBTI3tll4pMdDM7mqWA04IXFecxt
unYQys3APokmOVUqDFTiOyOjvGhFFNkRxCCV0/SPnraoNiYANOGRTRrZRmRySO7rt1jRD0SGWlzx
CAmI2PRKDGfW4XdMON9xsKlZXP3BfGP7yNOtjX+cMtl3g7qyGDRacv9lIjVpfAwzGjD6B6bxXv1p
xDaTpJin8P9wBxALnIDEDDf6sYaXmYUKrJCw+n7/+w+3VayHDoDCtxnEgfHEJCBED6XiS8WFEBVb
nEcyLObsNmkbVjNlQdsljrM+IkZ6yUGe28fMS2p0yVVVB8xwyNAvDcHqrjf9YVj/fyQEkaSsTyCm
OsLx/h/76/Lp3+UP9vf/9c+/bP7j99dka83fxfs//WLxG2J4br/Z+X03bSr+V1yg/Mr/29/8axTi
EwWAf/nT53+XkugYHsFOhCv991mJl+IzeU/Tf8xW/Nt3/RGXqGjGn21DMw1PV9kt/ZGK2LPX+Muf
5G85lgwR5QtsS6fs7U//9tfARMv5s22SkOZaju6xyTLJUPtrZCK/ZRK9h2imOZZDb4n1r0Qm8tX/
mGHFA8xTkfZVB9TI0F3HkWFT/2DTd/uscIohdGfEDNOQUroE3P6aXCdjcHeY1p8b11PmXqqz21eK
sdt1nhasmlyx5jFO4hXdzwK4U8Ebk1Rgy/K/qlYtDv0EwEYeSrjvIzoygtIJjyP4St/CORuMLo8i
u/y++//SRXyLkqj8/ore//ma+r1O/n7B/f9yDf6frr7/rDMKLIkP+/5bsieXyR/XnWlz2amq7hBQ
5mF884hn+OOyM40/86E7fOCaav710vp7TKehai75nroMruDq+ttVR1CnaxDooNq657qsEf9SUOdv
VuU/JafhK7YcWzdUk4zD/y0Q7+/PzqQC0mbX4mp58aIW0xe16smyD2l0L9konVkpcxoSdgHVCEI+
IR35rJzkU7Pk8WkVmCYJZ1v0GpPwFu+O3yXjvFax/nH7PJQWVQm//0gbaLdKPqV9Htf/8Laf/vi5
/y1vs1MR5aL5y590OrH+6TYiCk5msjlksam2Rcbpf027CPuhwbXQkslWWK8kK7zaVJqtfOyli/q1
jdFPG6X2oGGo9uvp6zMSdx3qagr4US+HXjnmaUnpqGxdarKGLWowLDTNJuItuo5B98XRnwZKxg7K
0JozcuEeaqC26xCW/UObUX3meYwv9bbddVNyZ/b+nfThMOflh3MlUEiaMQsMT8G+KQj0DnLVn8N9
30Pd3umaOLeVm62Lnmkx/tN57nbGLHTZePkje+ZRRHtOJpyWBa7iAd2cLQNxitOMxu0vrWMMEahU
58gBl8Oky2XilahbexrOJC6eaK16VpiLReEPG8QDvS9CDs3G3/GZHKSVTNR6JmsVEzaLSRvxM+uJ
yZtF6cUwxSejABvQ7hQAYbPY04zyqYfirEf9q1FGm5JpXshUTzDda55jJn2QxGt05rkaxLvcMC9G
UvxEwtq2E2S0Cp0eZDCpY0feA3adtoivpkaGvF7rF7Voj+0YXgy138BfY2YPZ6SRr3rmkiPzyZA5
JffboSRLoCQMGp+kHGZmTDXp9V45Jvnn4b7JKSFklCwS9cLea+824RMVuEm40ZmTUumzw6ZzJJj/
jRa0Q8g8FdJo4zJf9Ziz2lgSmbqWTF9VprDo/mv6ZeaFVDxK/UGf3ltmtqjhK5rz9hGzXJuZbiVn
u/4OVnuTMfFN4m5RVfVqDPcIQ5tmdGiDCNCWkvIgXwyiMbEAW5s5suOljASoQ1aUx9Itzr+TcubO
A9NcXw6i9YoSWSbTNRPqgUm1xsSaU/SC09cyT44q82wUhE+F+bYl59zMu1vm3jXz7z4fN8RrAwmS
9sH4XtjmvoSmwZmIMsr4qwLXnPaDHKuXzNcD5uwYApWZYPLuyxF8odKvXZIZpuwqhuzJhPKnRzc7
Lxnpc4zsBvcxpB8pDbj+mZQ3zPp1Zv4Js/8KDaBAC9ClKKBLeWBCJ4jQCyp0AyNcZ6gIWZQyNiBq
oRyI5hvXpRY+WjxI0kzZiIpUpsTdDEF3gsBSs/GZE/Z7nBOs0mORYi2Dhmnqj9xVn0QfEosiPoks
r7GsuCDRKmaTDNy0ibxzQcGqU5RX8hoczsEpaQJN/RyjpOgoKh7KyoDCwtHgDW/1J4ffQ0g1Ydjq
c7hvpN/mJaiRaCy0mkGKNiHqzdJDx/m9ntB15Je4UugZ6uziofzUKEBkuF50FKEeZShGIfIKAFfr
XqEbuehHNjpSg54Uoiu1+wqNyey6tet3V6YVeyniEi60n9CkIrQpPL2AM4hVOarVJOUrAx1LRc9i
kLbr0bdydK4GvSug7Y7De/9dooRJQbTqE7nyj2QdyALEbvjueOozff+IUNNKrHzE6kqFDaUtiJHc
Wim+dahw9a8chy5noc+F6HSZFOzI3UkeNCniMSmj6vYV9+NNRozLnMkGza9F+2NCycNWx8aBKNij
DrpSJnTzjxHVUEM9TIdsHRTZfSjjpzS3b7kvrqGZo1jrc1ex9yN3C3lM+2iA6RHDyjKrszbop0Kq
ll70pKNi4jdM1qkUNmNn0UqhcwjHR9jgM8eBtXwL/ZL+tOneydlIJVnV0NDXnO0IYsh5GkZk9qHx
oa3qaKyV1FrRXOmSONhosMw5Fr1xtFFmKxTaEKU2UMZLiXKLg27loOQ2QXtUpLLLB2Gh9Op8O8+A
W6NcSikEK7w4dOFQCsSMGzopGJOcwoyy5miNlhyjKTtoy2M1Hn3iGCnV3kNRPaU+xywLM01IqQdt
I7ewUY7pEGI3YuZC1lER4QMmcbEhgi4wlV2GZzbv4nWB6l2hflOrxqeEICofYELq4/1mRC3PUc1N
KZ/LDM66Wlmo6irquofKbqG2N6juuZTfXakvocdX2M9Q5znrvSqo9Z07fhCVM2tk17mnYhML8wP6
EfHwERJIVSjntHK3VFLbabB3Pf00QAY4EAItpEAxKeu8jtZcFvi6/S32re2gPTXwBRr9gBB1MAcK
7IFmwSD4LxFEggWZYNDOaC2Vbrzyo+1rW5BbaDhodM8yNVTGd2i+8aJAO1BWtPB4cEkRt9b8V+wt
rk3wFapj8Urx5yaGmxDwExkcBZeABVVRQ1foUBZq+5TCXHiSvYDBGGAxegll0CW9qqE07EC8Nnb1
4sY89RqHaRUdPish9GqZFbUzEwtq64p5D8w4L0Pt3BfTBsgunmFmzWb60N9sMlZ1KgiYn/PdvU/j
pjC2kbLUYUwMWBMf5kSFPelgUEwJo2QWETl8tqNfrI2Ah1rSHkETL6RP3C2nvFWYvMo8/fHIOrAG
mmmNew/7gkJ4HyQMYyGH4pZ7JHRJhTD27Hifwc50MDQdLE0BUzNp6hZWRK73gTZuGaV++hLBSWFx
HJgc0jefR4UbjT/OhdnJJLxTSoxHwPMQM0HpMoCPC+mjQ/yEEv1xYIAmWKAJJqiDDcJuW8OE5y/Y
fdYQSCpJa6amn9IovHiwRSZH/xrWKIQ5+qYe+7n744eXCRbESXE7G501j1R4F3VculqxyvhTLBZo
Da6JT4EyIoa6+aqAerLliGuCgxrgoQa4KBs+SoGTquGlDL7nyYCgIut8bUJUSSkPvEqFs6rhrVrm
cA78VQyHRXXaEfpzNko+C06rlcDWINEtBYar+IW5JNalSsBLlagXNnlqN7e+RMCEhMEwwik8Luzv
Ak4MZFA5BOTRkNEARAaavg2hyhSJl8X1ll1evcngzkYJoA0SRUth0iLJpv1CajxfJbQmJL42Ogtf
4myOEpxMBZOoCulmSOLtF32TEBw5zN5M/QXjJCKXd1+9ROYq2DkhIToDmi6WWJ0jATsV0i75Re5g
7ywJ4VkSxwstar768ZnjDru9aTDmJvWHNIS9J0GqUlphrFNXmeBow3sD70e/SL0KIAB7iQLibCp3
DnSg9YsJSmBQhxycJELIjo4wCIkV8nEYO0+ihi3MYSHhw0piiBU8osdot9L1l5okGzBK2AYtxEk/
hDgU0MmURHQrkm3CnHvSl8BjDfmo9tmR9DmMyMFnVFaPZRfP/UpR9oObJouhnX7YnDxN0JSFxCqL
jp8rxqBi0h77YIjxNaz39kBo3lSZmEVG593gILHwIiyLOkkonpm9uJBOSisMeTUumrSHlI4yfZGR
lxWJqJnbCjl6en5thhYuRqfZrKQeLx/8nyhVDxkUKY2OxYJUPOl+BquENGX7aix56Y+ThFALiaMK
CaZWElFdRhJXNdkVYZZMXkqJsmowrZOEW1OJudKolHMKIxwjvjL9xcovkViVCXYjIVkL9SuR2Kza
b9lokAShRCc6y8hwoE1nFlZ2uMyw5WFXUgIgXIeneiKxXF8CurigLljYqhXxguSDAvFG0Ly2xHoT
CfhOEvXFMbJsJPxLiii8kQSC3V80WELC5Ah9NBIb1n8BYokSjxIqDiVe3EnQ2JTE8S96zOgwkTAy
UdIF7QMohrFElRMJLfsSX7YlyBxKpFmtgJvBJH8KiTuncM+g41SiQUJ3v0i0hKMtiUkrjElNCU7j
m2QXCUpdSqiacvQvtNC9kLi1Rdn8jMoD8hbSbZjdZcwJiDCItg6r3ZY+d3G7rbhXXF8/E6Iiwe4U
wluRqPckoW86afGtSBA8IN9vhSfVeaA3Ml8U8OI63HgoAXIHkryzOES6ki3nMUMWAri5J8FzSyLo
rQ8/l4Hr2FF6dkWg3UZzXFblIS9t9VgHWACHaaBRDqhzaN7RNbtdGkDkG9qnpUyXQbiXoBH2TvBX
p1YP79l0eKL7jngJ9gqzUkc5wDFaLgyDPznjGEyci3FTC+9sV1O90qKIHogOrM1jO+6Ly9jXEcFm
djEXHe7XUu/wZJBxUPZY3TpY/1RC/w70f4cLoMcNkEpbQC/9AfgE9EyhZMsUO0VaCFxpJhikrcA8
hdJkoEu7gYvvoMZ/YCBsmtKQYOBMcKVDoSSAsXQq0n5xmHqtgJ1Fa4iksaGQBgeMDqo81NbDdykt
ENLfgGuZibvAH+HjkxjET45rYjSSlRtAbnRMfjcazgqLz9zAaWHhuFCk88J6g/zSHm2gfNZCcyYi
N1taxDLiamPBxr9R4uOIdF0FG8vzpUol2APIGYhM6squOi+7RO5Gz3t9rowGdisnJeGvOpH2DQ8m
DSSDtJIk0lTSSXtJpHDMsaTlhLn5awwlrvQuOzeMWUnIexIU9yGptt5YrKYc9sL0b/SGNutyF7CG
zBh5khqA32XkMIH7hWnBq109h9IUU0l7jIZPhnziWSmNM6G00JgyMcGtKXjFXRNLmw1hVQm7Sqw3
Fl/USjOOZa2JfAJNe7WkVacURH3WspBYpxZJt9x7WosTLmT2pyu4JxwX0vjD03AX2SWlUBnpEknk
xfNJTXd0pMXSN2RiIAq86eIx58zJbMGbrRVL7PJPwkYGraX/qJJOJE16kszBvAZ+azzVSXPLUuIK
OOFkSbQfpJ8pLHFL0NH41sfjxSicLw3XV6PknAR9dHibW+nR9gNzroRRvEhZFAB/4UVwewGrf5tt
eVMC4kvt6dsI+5dI+q46654ClrvYscgPYtckHVolVq1UerYy6d6y2BhF0s+V1Ti7BBYvX3q9dLP6
apz21ESYwJLUPPh1tlblFlkhxS8oVWB7PtiHXrrIGmknG1SinpziNEinmYsw6/f9ya+tk9ma5ETi
51yEEQsehMe4yCrGWRXmNQMTW2BH3wOmtiHA3YbPFClVOt7y/ieWDjhGk5+59MSF+a87Lnoc43of
Bdz4jjeKpT+aP/ip32ovOdcJ0I8nMDh7PhnRcnFVfQWpCAQ0YFsmoL8eOidbOBFHA6dVSirpe/BB
FugwbZCCiz0tG1vulYicNE4aYb1qdXySYXJq4/iiVAYrbFYf4UQgfdo+JPPZFWygBZZY03gO9PaR
KJJHzSR8SAMEA9UgK94lN+BxoGr6oaz1Pd5cvByvDWAufYvffcvzolRJCMXGMlBuKCjz0yLpxOHO
CQgALCvCN2yF+8XynX7uatWFYp1tpVkYvEt2iuS/YxIBxgncY+yRg9sNnljEmckE0SWPh8hKbGIK
w0PacG90eiBdaRFRwUzoOqMQ4MZkRDUFJ36oKD2F2cBzK3FX+utoKesac5OF5O16vc4akFyUZHrp
9Nbi4pGP71wm9He3QB+wMeSrAVRvQhlMebw9TC0OVJsi9k4bnXVBNryNvsw5wpQ77/BQFv4eemTH
6JTuAe7GMnDmrduRXO5YC/J7joGNZjaqxpGsiLObTptUdglPIVIBOmdh62dTjWlzd4MnDqSrQk2/
Et/WOdIx905I7FC24xDmD6XZo8wbRrxKnO5Tu6eoYvhN0T0bL6OqvaHmGVmCVHahksgoQ5eZl0ya
3Ll0XCamSRjpBCUPD8HSbVA8pJC49JT27bJqKOpTFL/bTBSTLty2/an4wTxyAAcfBd8izUnmIA0O
PwzOYtbV70TLnjVOPCSzzAklc/Y1mbtjP9zIqCbRcvRPWtBpyzphKQ3d4NkpjYuwfPJDrL3m5DF5
RCYMuIeAmjyjiUBmRY8cm9aOm+6avCH9QZ2OaTc+5GXy4ZVc8/lIXEhgsW0IFcoRqxfOCus40bdN
5wHqWpehISnFwsqnOhxj/Da6FrhzC01cTeO7zXwPsyDbi/b32FhRMWxza/YqVaYsmfq2KIuLUJkH
1kFNRIPRYXwE07McfzYg/q7FxGaMdNpN3FfoooOrzpJG3T7mLLQLQyMOSdGl56Dw31gRZXemMzMr
pVgSW8C2Wj9MjVlBQ5UkPIpe3apsE+OR/vY4lPsNdgcProPaFGTe44AnBLSQXoBBjetl4HPUF6R8
sk0rXiwsDkPX6wuzTNpZeBHN0q/JQ0yAPFbhmGUzJbK2fqJv3P9J3ZksuY1sW/ZfavxwDe4AHI5B
TQh2QTI6SdFpApMUIfR9j6+vBd1r9aRImWSvZjVJs7RUiiQa9+Pn7L02DpS9LJMHDh20xGQBA0Fm
l6IPvANJwXcwT0GySEScwAU2S8sPjFHB+eiydsVc0aMpPWKlJLdZOdCG+wh/adLSltXBAS4pd63k
Lo5IwjibYuQsUk6DFE5eV0dbS4nTZPQLDL7I9PFFfyHXygE7CRoqli4EwP4tXIqBFBTrKekfzS44
gRjBb1Ndi5RQl8Ag5b4Z4m0q0NhzoqCaN/CdOd5zk5mSitILttUIf2pUN1NYQtdgswLa6O78mnTb
bbhkb3PO+hZOeCP67iSq5VlBagHiimfKpt5ws/ZbyCqw9ab+uS3MZp9m5D7b6EXMnpJbr/Shgnqc
CeJXDmg8h1H4bHjjh3zgX0ITCUjcYIFq+nbLPKbBfnuSONO3HKrRN9fIsyjNwSxhPSwlMP0+pfqE
6YDBj/2+LslEKiZ8MCyWsE+RlYbpZyAVPUIj7Zdu3WGJWu7szjX9qbKh+i82MmVlnvPR3EkP8FPj
NPz85ORGCgRNzRdZDAl7JO8+1S78DLNCNleFftfm+Q2W6bcsFtmj+yP7WqSSmGyOlB6iSVW9KQOj
v5TlPn5V6UoAsWYEb6PzZGSPRTp8FMnyxvFHtOV5UBZyPvEpKJbPRZ3RqZGvBLtOG3sZX1NzOrU8
XkA3Prs5sPHRG7+msqh2AGPgWnrYT6MJWK+hP6NpfnPb4HXqavvQzUJh7pm2XfVaE1nuu6tc1Osz
d2MNaIvGDIWCdwjVmlhOhsxiHJiR0CGaDqIJKn8w6xR+TybBouG7E+jxqRjRQ65S/GhNDhZtchmH
LNuPYkZbj/jbnbHEn3orOGU5sTEdUkC3AcTRzPV3UXv3QWEjUejhm/bOzgMb6iPSq44dSKm4CEBa
iPLaqhgFz3YR7KlJrqeyO02QC1V8Y8jsbsFEmZuAJBfJ+CgyvuWKXV7y+KrMmreTzRU8eImoMQhz
Eou7/Fo4iIMLyHNi4PyXa+usBhpNBq69hYUFhVzXmltjANhDVBoFnIWWdkQBqOzvhTDwRQ1gKvB1
0PR4JGlhou7kyo4IAiND7jWlWCW6+Mk0eIKsPs/hm8fdIRuJoC/5OwPvwzzjESxtRFlhe1ad+OLY
LyALn3VpPk1j86JS6/ucjp/TFsVIrc+1M+CdGjgoU5RHJN713oFk7qskfFZQ/nMoBBdAmXixe/MJ
EgPCXhj4XfMC3hFCpb9gDNug0T+4nbsnWcSp2cclHcSeQCfTkLt4bXaiis/jaNc2al3y0MqA5tBf
8zjp6eGp/VJmyc4xWdiY1MEZAFdsCm/Lwn50q3qX5+Ojydu4mV0wIjnK90KU8BZQ66EThKYfxWjH
3O9uk5e42l1Usdwgs6w3phLpgUiFzSzBkFptAHiUyFe6Vri5E6whpF2IOGXfb7GhrQ1RPb2mkdC8
klCH2nR4lXOEQ5JNCo3wNoInXQbLsF8Te1O7AktbxdupLOYdpIvDNHhQB6AkWzramal3GrTBLAwc
kCOdbR4ijUzSL6FN4UDVeHLX/d71vgdW3G8lxhR6+O25IgQciXwFZ916FiUDL3mP0FD4UU/zluSG
L/3A2qc+qHvCZkzOajAGQFAimjNGhF7jp0ga80EtMz/JjvptKypOK2GWbQtD8Z6NybjNNIQ+O0Mt
qz0o/EVe7PLGEWDwgJgkHgen2cR5VtRbQOUbKcY7qwAiZ/Wu2Kjxretmc2tPswJYO3yUpX7pFPar
PNzTLNgbtC39EEoRctWEb9whjmxBcyiB872lyx91o0J8HQV+XHm3SUgsbJXOJasnC9Yh6pjoIF0n
E+NIbMAqNDPg7zn3rVj6SxBz0tVW/SJi8wqom80AeaFDEU3r0XeoT7qQWAl6kWGJNL+jtkyOloYl
25cnnk+hmaiBKHzuHQcc5+wOF6xAAGAIfmg6Xm50bgxCmnslS0aQq021VmSRtKDf24Z8IcDzauhz
kMwz5IqsPMCsgkCP2tV34PzDOnluZ2YVSwXebQTwSCnxOM8Lo0Z9RSQKIFO4m8PS3WLj84f840IX
AfcRgQ6ct9VUUy5qFtkYZHIIqOyWIfhzkSyA/hKPzpLDpjASCVGan2TkPk6ssZgqVpEVAj6oJMBg
vUsb2GckqBrWAzHvTQUZi//SRDEJ6AYUkeSW62D6pYYLEnMrBzsjmp7TqO95j1NEJgp5OsbqStgZ
8cjZkvr+GunwxgHQeFkoL2ksCdgLQtoHSMV3aU76tZrTe0GPa8/vH072MFfHoIMZ2PLj4jQKty2i
oj2n+5j8AfqBhCOoLRXWh2QYp5d6lGSWBvO1XnWvpXcD/p0swDXUaSbdyVxjnijgaxDpNPTcdg2B
WuOggLh7+2qNiKrXsCgDg4f74y6tQVIjy7u6ZX3BQ7oGTcVr4tQaPcXvRyGXFsRRUW+T7d1hFgu+
R9hryZMhvYqPTdc0qwwwfLLmW9mO8cjG89rUzYM0wCnmJbrKzKu3Rm+ordQmcLAsfxw9+FRrglYk
9sGaqNVpsrXKNWRrTdua1twtile/IogrXxO5eoD/W7u9CYnqwtFrnun3Uv2vOV7WQqJXk3PcLMCZ
GS5pXyJ6DVR3HNcUMCkfSjrhEeFg2FRAQ5AW1hEbpkc7PmjQf5Eb3ydt9+z0YfJUO/PZDtS4SwfA
6kNk0MRR/V0Mo5A3z6Bk4qVjX54vRYmRJ67Lc1jetcZM1DFVklc5ROVQre0pjvCsF86Bpj1dC1iI
JxX2B5uotIAT8ClOSE+L1xy1gkA1q5MYKolYa02y1sSaupaMVw0hbEZMGlu45rIxsrVsdMQ2OKR2
TW6rja3NfJ0waDbBcU13KyRSLMJOIpz0kN3WDLjWWnJfYwoWlvt9oK9/DR4EoJwcLlIXepM1j/Rq
s48pVukoceGNr3lzGcFz3OH0OFgUVs73ak2mK9aMOmtNq+P4NR/EmmAXWZxb1kw7bMv30ZpyV1UP
2P4cCnzy78I1CU/UsThP4kzBkG5cc03LG8nNyxeHlsoQ3dUlh22LcD1L984pteuvzpq7F03K3Q9Y
/rYOoXzEh/rUZyVcewiR12GiYMfJ6wp/zyaHjp9GF4uIv9WKXNNAmYn+Uz8yAAkDXI294F5vAkIC
C1CYbS2PeBpOFp2fqZs/4Li+SprsSIYWYSDHishBDWZeEEGodfw8knAS9obvpt9AF21rAguLNbkQ
hsf3nChDi0hDAo6uUyIO1Zp12OCkAwuJvJf4n3DNQ1TwPYyKhMTOTT+5zK0ZaA8EKBYEKco4f6pF
+sKzwGQDQCuwbQA5yELuJmIYdRB8B/N0V78Ag3oo1rDGcI1t7MlvdMlxzNdAR0GyY0vCY0bS40Di
Y4bxilZc8AAN4Ygnm/HvGg8JS7yI8biusZFyDZBMSJI0SZRcC5FpYaI5rXH1bX2LWjE/69K4m1OB
ZyFxcAOMKUFutt7+13+nFgeIwF3CiO2p8j3CiWUUfMszOklTnj8K4otbYoxdQ91kcLeMYaTL7rz8
138HDU8qe8KofwhNjVfB6e7dNfy3MtcY4DUQWPEOKij3dM13MtJPqQpeUaZkaMcZhTDsDFKsWGRV
bKrcrvyQ4/+yBhCHJBEbCZHENCC/F1RsIeCqZg0tFjPxxanyDrF9bHpijeuMCa6b35dt/ZIE4fN/
ger6T+C0tQY+T8o5kWKz4nzJGqN+SO4GxEE/YqLXwOjE0kdVtTjC3eaDa8UwcfBpVvUpNAibNjiH
75BkZ9tpjaIu11Bqydw+JKUavRYW+DW4GgIGYFWtoZIydiFkaLwjW2KfamBM/3Mx5XH3YfdHHeXh
rbz5kr+1f/xD/5+ILaX1k+xv1RP/R1i5/sD//b82X4ow+/L61kY/Cy7X/+ffiktP/ku5FodOcpQt
nCcoJP+juNT6XybqXstxXCE1SHD+y38Ul3KVaQoPxaAriCmz1izX/+h8pfkvx7UR/2oqJ0S68n8i
8xXvktFt5ZGjCTKTz0FNrsQ7mW8eEgUcQR850j3UGOPjhzThjOkaOyi3Ialhib0vyMncwW/nldSR
3vx0sX6jkVx/PrlXuFSKNXLepZA2EZDaiEoRLVtoLn4VGheWSNuByKrjHGgUiMKDBtBE90yPN2Tc
lhhsZiLsDG3sWshAm7Sgj4q8AoRz63QbPIRf//yF0LL+4/twzQV6V609+8f3/Un4LImC6YfSDo8I
m8s9vr6VV+aR1idQu7nuV5PWEisn3sE/f654F3+9XgiCxC1HkmbGDVfrF/vpg4uhmZdKyfjYwd4v
97CvxitvAXQeoeLdeGP+aSV6BqBU1k7UkSCm5yZQDEJLWtX1YHx0ouQ89/3w8PEv3+zdJSGemtkk
4zY0wIJaRa+Rbj99Myela5E5ujmKcXjQEdslbFfPV1RSbFRtdZVmlPbjMZzH0geV69101ufJI9qq
CkP3BvWoiiKmSRUGG/vcOULv//wNrXeJy3xDaQlH2DxOruKf7xKX05EMduK562M9Dm/K7Ws6bIrE
wj6frsKKfN9giUkUH7eTNasj4BUL9kvcwyvbjvmjNMqndO7hC6Y2HZHmfgwNqK2ehwsyUuOFTgKD
RJjvkknbZsRMuetqVJu8oM/MTIraBAmojZjoEcZFquQwmqftJTPxYfXVUN6otUIfJOyhuiG3zDU/
Jh1D9T9fhPfv8o+LwEyPZUNiHxDmu4uAwriLu8zkIugIwG1NRzsGUFV/ceg+7DsSAHQ2TLtAVy91
ttinP3+89e5FXj9eO2BDHYKRcSY4715kA1BIN3R9e0RQluyFHjhTKXlYqj7BHtoeIqKkbioUS8XM
mb8Itf1BLe45hHe0ATtqH0cTAyT9ymRfxBFrj65OhtnPVyBzHqpx/up6SUYy2jP0X+eg6eM8x3Xt
W53DBKgOXxzTgRnYe0fJKQQnOYMCqMbSYlz351/6IyH9pyWLsHjLZIalXFYHIahjfn0f8h5AgdEH
6bHpimydm7tXYUl4VcscptrOopTn0W66k5TBspmQY2yHYA73SNjd45yExVaQN9rgSbtyZ6aQGbqC
0jPjCzT521qEe6+x0l3nvBCIu7VptFqhSeDzfIpnMjPHcL5r7FzgNG5ghI8H3afE9BCQcI298pmx
8tkbcUJ6LgRJKa35kOv2oQI1iUlVBbjPAijZMbySyiq/TsgY98zGa7IukqNJN+YCDn/PMNe+Y7QO
Hqmo2oPlEkmcLkRDEMtmnzWxvMiKKnu3EC29Zm1J33SsW4tIi7OOCnjaDL+P1Rzvwhwvc4QuAoQ3
E6EMDBqVZid3f74lP+wo728JFi/B878uoe8XTxqMgklTnB9Tz3oaXJd5OIGLlyqwH8AmddwAlDg1
Opm1/dQzHfO8ixPwSlh58Clampp6V4FkqwyU1cY8nXSML2AsXQbnoRIHYlGQesIS2hoEOmxrm5+s
lhYET1ecVfQxYDx3tjuadInVYU9WETBtsgpPCIgGVFZ3SzdlH2NzznaIOgJ4R73pzx4tFEp+tXWc
kDZzG8P96jD59hxy0MRy+DoNQaPvRwIi6NdAS+/rRF+lLWHIQWOpR6sK9/TR4g1uIveL2ZQXyyVL
qW2y5sYlvNYXjNtXqsCxiqvhLuEOqqLMbghY+wgfGT01wTB+OJNylEjkWZCRLrYzmccUnCKmT//P
t+mdG+LHi+O5ZOwIqhvT1e+2OKr3AMF2lB3DBma2m8y+IgzUN9dJAkC3458/7f2mwGsqTJZBKSxF
1uqP1/inbQvlittP7P3Qw8AEzP2AJS9dW9qokODPS5IlLM/AcoTpIUEs+5f1+N1+vv5YYTqrEYsK
Rygpfl0l3KmtebD4eCsvw+upfhxne8d3pduMwIck8P4vV1f86tly//2JbM8WsQusTj88XT/94HyS
nO3aNjsOBTBUEWOt8O7cET1OzduwnYomAWIN2km5Gmots/YoaE/eWKZ7AFN0ZrLhw6Kzv7lg3pcP
64WAFqFstia2Jbnep5++luVR+2Yd0spsHJILJxM6eKvMzpyBxpD7uCFrc7w4aa1WfDD0BZ7OfWlz
XFYOM3FpeMdle1CjaE5VOu5zNXUX2QkY0aQlJpX6oewE3eFN1UtO7/ND6dHEXoOwNoFng2Cyx788
Wb+90g4/ajX4eIqa6NefZIzKTQY8E0fAEH5Hx2urOgRWECrtU4D0CVlCc2UkLRjyiBWlDB1vW/dj
sCtEdt32M/7dxuK8W/T1X1ZCsT5W71ZCwRumbI/NycTE9+tXk7miUxfpCmmSdW/h3XBH42IzooEG
3BwWpfPz5ogNF1eRFtnfPn39299/utJqPZfQbCfO9tdPL3Rct3UuGQDVTXCNOMe3Sts6cxe8IuoO
OYcM8F3caA+VKlLsEAoto5yG/m3lpVsmpNFfXsN3TsZ/vxWuFOTleQ5Vn/3uK8FrzhZnpAQrCqRI
ldXuk3VekIVa+87wrOdeX+Lwdj2yX7OeAPBxs+A6SgAskmlQjCtFxtoTgHVawjE4yX6MD/XozZeU
/L8U1cy5s5b5UglzZ4/9Q98Ef3mBxO8uKmNRhBHadYRrv1s2lxY95KCd6mhHUGaA4oDMxJFdONMm
zqrrEoZOOGIUYR5enuxiBAQr5/Aim5Z+DSRJqBHm/Z/X1t9+J0KcJRsuWp1/+kMpCcy65Q1oXMPd
GBYDC7qXKVQIozyWXa+5NBlZfybD07Fy1iNcO/jCnDjfeHZ234ymLxfGfn/+Xr9ba+g8uiY1qHI5
1P76/FWiDTT4kfLoFtj9k6mFu1fkSEuoUPLmqeiz52B067+cP37zqfS68Ei6mgdfy3eVN+3lxlny
CI7bXD3MKyTZVSRBk0XgbVOVUNUhMTFC4EN//rXvz4zrii9NFiIpiDf0vB9l0U9La8YibqDYYh0a
v9L8sYj7DREPMd07idBZ4Ck06Z4K+1AxMNjIdEZI20K9sTmjhKEN/tjswNey5fvmUr81wF/+8g1/
swlTe3AqsF0Pa+n7k1mDeXCYJnAKrdHeBS3jiFRUBnpuk7zKwfSO+dDHn+y2PXuoUw89udodeVSo
OIbzmNEHS5VzkyKevSL3HNSxbIZdmYfxdjQUFtj/69G++/cq9bNd8zfViQRV6HFQEMIV+t0+ZbB6
Wx2b5DFLlUGX3zxFFcFlZXoYB3Ku/vxhPzor71ZKKgNNieAp4CXvn9QBGmbHzKk5NjrqgPvMQIRG
A1dmfxMV7qc4NW4x3Y30QPZLUU1XuSFpNPbDX26Q85syxbJ4gCQnGqqlH5bcnx6hEk9bTCQrzpKI
NsNimw984Z0sx/k241maG2k8z0QHVzyBz8M41geU4q5f2N1zPVfT48TQB5nH65T1xWHwqhA0aE37
Qqfh18iK6r29LB490FYeLTs6BaWO4T6Kk1tGuD3MMESGr91NPtbuwTFQb3tdOJAbV4hdKFP5AX9I
sk1y72uM+kYTxblRA0AeTezWGrXZb9I2dq9IEvayxTzJCLlZlXr2Hh5Q5zOTXmnpwa5haLDj9LGR
F3tpD3NV43N0qz32d15MGI1Ggsvuz7f4t1cWlCG2aZp7mPJ/XYvQKdWoOoziOFmFzTzOkFtBJrc/
j606Jnl5SJYi/csp/EdV+e6xsvBxO4qPBfvzfq8oo5mz/Vzhx9Hh/LWZV+NBEFQfa4lgE2bJBpaH
4EAXxJukMga2wea4JKHrL5XzBNN+voorDNKA+H3sfdmjAWh+2ybDsG5u0PRqgsEiffnzlXL+uYDa
HNzo4bC/KYvq4ddLlUOPG80paI5RPSOh77zBr4k7nOcI42w2A3biCsZL+sVu+2TbLA4SssQ6TdmI
njDkjBxVbbo3TZzG2T40UcZnnunRQETYzCDU4Lea7aGqmWMymjO/hALRph1OxYc5Rb/QZmi1ctUO
j4s6jdY3BwmcWuWw4eiGR6PF15GQvw2cukl3OlWatyFR17oOnojuzo+0UDcZT8IdcX13ajGyfZbi
8Yz7Qt/bSbZLK5NpqXTqSxuP1ROVrYVAPDcJHYsFg/NRGjZYuysGguRg9dbrny/v7x5EHgho5d7q
4/fWzs1Pr3hvLtSAblccc5tTTg4V92KtXoFcEAGmmMowZbaXvyws4p/3lC4m+xK4F8tdWyW/fqqV
2mo9AeXHOh0L/AIMoVvPcHedNz8nztsSAqecI52vk//5alGsLl314mRm/DSZiPitHm5aUdHgKJf2
JGGA+WmODPnP1+Z3hYylHI/qiljFf5bynkHTgzC3/OgGlXPt5p+VXQPszAB8YYimqDIM5vYWnCav
Svd1WH4qEaV9HIAfm5xRrkXoXf2/fCWOrBxviAMD1/DrlUPEhlUUq8ix6MRTVrfiZHn1fZujFyGm
m3Bmsx58a6DhaC/BCzXOM9ichMl5tSeG+yPjhLs/fyN3vVfvVxUav9Y6kZAMy9+VVaGjRJ6RfH0M
LNvZNghHd8tUFx/wZkUIX7zqeujtNfLCGjaQAtxvXc360epjFs0Eu3qHNDeZDzfdpbNoS82uI0+V
F1jHweMUmsTNTRdiNSdvGDaBXo1dlqt3/LrOtwdKNoYHD6KCoIRbSJhecOAw0VxFjiv9RbjVlniF
aZd1UBxAGNvHbPVtJPXSHpdMcMqN+nZn9Km9nyR9eyVhvaKTCvwqitOzKfMnIZlTYgJPiKMyiGut
K07L6XhigR5PXtBk4OCQuYtQM4YuD61enFunAMM0KdLjbI7XftPaek9qnYQOGp9mMX3RhZpvLQEE
q0O056fFdOMUOB6HTKJXdOrkOEf5U2z8vRHwm9tlmxQXznoKM8X7TQAaRdvZhYmnm6DDndeok+3Y
p8Zq4h0QhhG3GcQ217ZfUgzsEc2qjZys7hRmvbULo0z4f358frMSrGcXlgH4IR6t4V+fZ5dJip7h
6h1lEYfbiZi7esT8twi0Kp66SULvG67Y9C9F+W8qT9g1LD2CsQx9mHfrz2zWXTHLOYMEntM408u9
mq2vs13dNsq77brW2rgGziBzosz58w/+cYF/fV9AqKz9ARAm1EXq3S+u7bl1Zrr9R2NQT0QnYOEV
yVUVecaRM9MEG6Do70xRwQm/Tp0hv4fQXB5KIN5bXTJDb1uArk2BELevF+cUIUHOklafMabfFfRY
rlLY5dAVCMwdpt7dy5m+FqF1wOJIU6PpxWlMt59BSVwvRX+L948MqCEJ/FwMSEmIRjkAPqWzjNm+
pKjc4uK66lFhbiLafqsqjQyRaPaOmJ1QMxsvtW0blzIYrzEegL1Qfx1/OfQo/rHIuI4jpMsw0ATF
aL47qJMJ2AVhKEp00pxs3diryDmgt794p3zMP3qTE38ogVjekvvJ61ZXJ7P3CG5hcvbgBS+z56GQ
bN1HzLjjuUOk5E9lgPGxB8FoY/e6CcdbJ7dMjhR0xVHkvyT6FCkLw29KF9QDE5t68dkxwuwcxs91
N1h35RtclOo2qwtvp0ITalyTvSbkRdmAXTduhfJYokap3OBIUJO7Y3JAfmnpbTM5qt3oRUc99OTY
RNdZPM3n3lyRfto3ppIWYMKIc8Kk1nkJXOSaxSuzyQAV4c6d208N2FjAAelDbWafptK6YxaFKQlP
YYhYE9mO/KDRN4VNjrZPgzdzPL81CAjrjaeg0uElINM4XENOm97bd8VoH7SNByyy6FmJdETSBUyb
zJe3ysDfZ5kh2elxDVM2wNo/qu7rYgJKwzmzNVQdH9sEAOmYqA8IMhIisHhAXhuP4Phwar7PmfEt
aNBOOcEhjbLvQJ2+DxD2/JHFE/lOuy1QjaJRlwDZkoYyzYBUF4v8UlcezosvaMTCXZbrtyQQH8kK
33VTChyUQFo7KOWGsyFWI87SfmdaH3sHzX6WIXGoGpr5rXqwdElm87hEhKfhHei8ejf0CwEmb8RI
iR0jQ6JF4rMuYMYtIelwgF8+unhfglzf2Lp/TCuC4Rev1zRLqJm1PZJ+CuhgW4t4F6vyMFAy+iS3
YsnR43PozpAQ9VvEpniJS/lArb/rRATsdTEIkEk8H/wnyVcDIwPgQK/xgB2sRM9B19LYmgiK2Yws
6Y8mzaXGIOB95qCE7pgk1Ib4hhD0VmzgUay9pScumsDnHE6EzmG3JItDTFqJzRSBojDqb23bAyuc
sHe7esHxEgOjRVvoWqM/dkl96tPYp08NYy6UO3Kxxv1iifZuzO488AIXMCbdFULSy5jAFc4Qg27b
uQE848i72fEuS5gXp3YO9bWRz4S9ICPY5apHNBAZp7K0ql1hlccwEt8txAwXSVzSbrJqIHtGMiDb
MjFMDt5JJJN10EX9ZBiw/DSKgw1O72WlOoDMHcSnuiOIhsMUQW0F+OQJ7nBZPfdVRP5VJ8lkygJ0
xLPOYe/A+65ygnjcODrO1YymDVdIj+k4HpGKe3mN7UCeg7hQGzO8HycT7mwItjibh2YH9iV04/rG
059lHsQMrvQNT/eayUgJsXpVeMx0gKrePehM4bYqXkOLYgTx/D4bi26XjvAxYtT6RG3eWBV3M4RC
S2FDrvmCDtr+lCmPIKowkDxGycGzCJqmDeIcBliL1RzZN2Xd3qF4tHdWI6E39G+uri9ZO93U3fwi
Iu/GEE2378Ow3IfjI4XUvquTB9eq1CbLYGpCUZswmR2EGw/7IAQ2nrdoA/JjFMovjO7iqzGbj1I+
p9FsXQ0zTVeZ9PgX6UyJOPqWz/hPQCgImOu0hmK5a3Rw67lrrmkBLXXuWR2q9mpuMY61oBhst7qN
dLGn+Gk3Ru3CakUI2RAYfBYtybpYiya3aM+CwsOxkaylWYaYynA+OmnsXtOfvTBXjLdK8O54nXuX
VdrZm3l82+NnR2klo4U85RZkTtJVGxt4wBYy+YYN1j4ELY5xxwyuFumW12k53slqfbyX9oLx7AbR
8LM16WOOd2AZyCzKQtBadf9NqAmWxUBs82RcqAnIIFZEqCfrXVqGu8BanomrIEm4SL5pg0bFaCdX
6L3vI9xukeV3RriHglqQ7k7YV5WdHGngA/zqTWwtrNlfG8mKnLR5tB+GDtMhzSPfLWExBhloaEuu
MOGMUxZoysB2Nl0jCaAhVnfbchgdgDJjq6YdteYZSw6K5bVCZ0e0EWnKaWs3JzManucc4yJuFMfm
bsWifPMcqJoo7N0lhuLp3dkaUAAHiQfi5KrwYZm561npK0/etAvzdQ4ROR7T5tPSjGcz5bQJDuw1
wVgsbRCvdVmh0neGKzlEGNRRKKqmdjfC0y+Avz6mlvrEUc+fa0EGAgP+nsoSyjFJWkgVGeniB3L8
yNToiWlr1Pm3xYxrf9QmEPKy/ERtn2zNweENTalBEuYGuPzVgxfK4Tg4RFVjw9+665MHfvu0AIXJ
8ja/DHXFljB7Vx62qNImAnjoG7ExYw5CbdqgBrTe8Oh/A4PwRMvgEyRprv26zuG+K41l2o0mO4bp
xBeGtmA4UnlMrJyI3enK08UzUIcPNr01slLuo34w2b1QvRPvxnA+T31QD5/mBho9hnn4IZa/XmmA
4fwJ68kRGLCKBU5BVo+fqj5/pLrGehkn5xgal10YD+XEMY2x5jdI3EcWAVKlp+aT43APDQvu2ezu
m8q9pgv0efSSQ+OhRMn55uSenDUL/lhPMa7o3vKtM8H0Eu09iUp2+zQb+gq4LLEOXvSyAIFWyV3C
qWljVenHaYTXYVfmleMmNzBMlbvusQYNuJpQKLq07ATYUWt1tKtpP8bytXbVfrBy363EGoPnRWid
rE9JlNJVRo9dBazh402zLCR2E1bF00shgLmG4FqKHUtn0SG20iPcj+hiM1pVgtnXnJAu38rrupwe
ezE+8B6uqd7RYWimi0HAX96b944gD84291MSE9FBDJIsZjZZCrlKsFO6gGzMpPe7xT5MEGE3s9Vc
R/h7NjJMfZlH/d4dmeHPgXGwZfoIGAu9GPuuD1YKX6hxHyoSFbr84zRETz1TwV3A67QZHbjj2Po+
eMRm+y1YPziD46uduuca06YzhQ/wXMkBziI6XkOPQhObMgCPGd/5wjlwJX+zV7BfRDALppAgaUhG
xCyNMUQ+ZA9gaWlXzaexoM+Wim6E8g2eF8wRkb0n2VWCPwsjHpcxxcDknlKihXuJ7NSB6LCp8Z0T
6Uj2cke+o1tgdlP0gXOtP9veQ2Xo1HftVZAt3e5A7lvtB1iXRHQT6OZp0cSg1xO3MZ6fOAV+wLdB
2qxH7sfQ0S8VQAT9FISTJxDLd12Or6/NbmEHYTlLyaEEfKxDfZdiwx4rlt48mb92WZVdRQXYO8AY
uH/bodnqpPT8XlKC1+wR+3LJrpLKfeubGE5GF+iNs4rKC5NiK3UBB8ZQggfPAiMI/TuEuEUsLgZx
ZDEAlllhWy8etysK4zrUiXmZnQdaxDdajddluti7H9bVaOZeKTh6w4C4KSx2i0Jkpbk6VyaRByJF
xCDmqd8ZAvhBNKW7uDVKf1JjzpsQ3I15ABnKEvGVGi0/XQvfWrQV69a8BbtIN3kigTgMk7umqErf
yisBQHwArEOd5VNOXFe5ie6W4qorj/maHYV7Cb0MJQ7FmKXr6p7cro6GdM3NbOQHujzjlm5buJNV
Sw1QewfVJRAEKKnLGYem5RIE0qag6pqC0VnmnkucAk6VotBJzBu46jsx4EsJ5oDY3QptG2kkmQrv
unpRm57Fe5wP6N+acxPwqvPaFiGpxDSez0u5jn079kliMSABBQdbDdNxtORrbNGxbBMISfjzJ+U+
pdF66ALqzoto3cyp8VpPwW4Jra/AHcoBr64Z46joYMZkOGqlUcAXzPe0fKiqnUeTM6ZfwFOyx/su
nqNd7RhXfUe46/Al6SmUjKZ6iORk7lhb8ZGfkpnvxqRnxTaMBMBFt0kwXbkeuJop56WE4EC1/GZD
ALPyBv8e8b7hnQTUbDcehG/RM1ojDDy4s7HeVuHyGowBdd2IE6uQO6IGz94Eqx1DAVr5jjJipHZt
Fnk9eBGKM62feXu4IWcyLE/AgM+YX43tUiaUHuG87d0KLaDJCmZY/4ej82iOVFm36C8iAhI/rQLK
y5X8hOijVuNNYhLz6+/iDt4bnLjRkqog8zN7r72Trf7KgJXqMjcBLYG5lNNn6cUvuWn/HQ0bWCVI
EdFxMc2W/TcDm1DFcE1gnemOFuprA7u6OJKc85gghiQeqv5KiEPd9xbwBaI9MSEf6jX7iY36jY/z
Adsfs2c4PUUzPOS2fFHNylku63HPhQ4JYeytnVnmt6wEKLjGygPDSeoJ8QAPqSmeSUDf3GNABvx0
CYXPRCpOnlTPWcY8fN0tUyj7+JfZIRotx3jvc+tZJ8JFtNSRjjbeYarWeK56bCwZpom20BkWeWe/
ovPvqEWIGYj59RhoqPbsadob6I85dh+lwLQ8ein7RFuAUXhUoNUra4VXgVJ9yU6+GkySuGAc0OpH
FAW3Plm0ndFoH2uhk12I46Szi//Syb6vE5bZ1WWP4bd/lwIXfuKYewfiMDbsr9ieypOMuxyCpk/m
VZbCTKxfVpKpIA1U1dZdTKEq8Dw71Dggd6J2Xomx9A+ewwHLC104/EfDT19Gr8B2nNItDIPz67nZ
Gsxu8bCmFhYxd734ys72mXQ0fKNLT14ASmYm+t7j6tR3RI8nZ+x/Sc+hNjfSm9l6/0YLltBMKqT3
6Dt+yxRFYkuY63PX9vG1K80CliGqF7O7avR6hSLdtq3Wq9VIuEIJs0ROZX42bCGi6y5MZeu9lees
DgDMX5zZjsze/lgT3pM2596bsAXU1j4u6yNyMQOjKD0oXIxpw4hYf0zoICHWonNpZK+ezz/dLAlg
w8IKsJtSLu3N7j6Q2Rf2cY1CJ3c+jDo7a4P9WgiYPBq7iZ2hFnZqnfOjrfZfbDUWoeIFRlTX/c1b
g2AoXQugqepBl40UUb3/VRMPMcCdcMCzgRHuo5OmDYTAaJIxcqudkiVht1KW7P440aeEWNTS9Zpb
jGf3iFv0Y3K5FLvyi+syWtfmbtdBMs32vs2scWflFCAG7vXdwqPUru+oqgCxWURlIXNE+SMyEIMc
SphPOcbpa4dcvRXWSEqFtfxh8AgwqFgijZSiXTUWOsinvZ4NL6BKbsBhprCM/XivinU8StsGBkdc
RF3EASf8cCgoO1Iy5XOMrXXh/5G0kUEiByPgcHpuE8YILiOndqZJWzIYi/5s7RLNNRg5TqGRoHTq
HG+XwU7KQMtEzrXeeKwKt1/oFumPk8pfBvsdIqmW+o6woAqgF/io16WWPhZJgaptacD5xbWIYv9r
ktN1auma1LbKZXjTRwxdKu7B/CQWIgo0ok73uU0QlOzz+9ykkDHSmZCRmb/JVhh4uyR/cVFaPayi
/iyqzt2h5wNhotsXLtmY88XYT1nVnHTyiNoaqmg3it/VxPDq0zujVTcfuefQeJZB4pVFNLDT3Qp1
KgKPsiBV6aHrBLdm13cB+XE7zIqUQAZTafYbdhRror94PUYre3qwPc7etIQrkrOIY0hdfmTx+A+f
bIineCYsAYoLtlYj8idCwApAIBVSgchi5pbkq3UZs4Qy1cUI33Xr08hpTXtOQtiw3lS2hPlQWoxN
ecdg2v0lQxCF4EgzSHwJwmL0pIdivtIFtefWkk/l2iZh8n8MlieaBzOt7qJr+pes+VEDhCWri/Fq
1Vmw2nZ1TrXpWOuY9C1txdGbqqeqLusTSbb+vu6dez3R8+jaFKSozfdOZmOayq3yUlb8ETENYe46
95TRERMoAT+hR5Brm4oRDH0gFLUX7KNQiltQFFnR5qc4SZmQ6TyzvvK8+zKMB13MTjBs/uRpZqhW
k+4Te9o94wnJDZMyHzkWEkDKRxSplRLnXKCJYq8EK7Yy/qZZ8p9cIUWWFVZ7o8kf9RapT1qnUNYw
qX5DNz0tYDc77eg1Z6NonDfPHfBo0+9FZTruacVWCEmYyL3ceF7K7pukQCsqls2lOfTpvknmyOXg
aiec7y58xx7qHTF9X7HMXtNMhtDUbBxQro+ZER9IlnCHx7g0d5407ZD1Jcisaq/mgTyaynlQOt8D
ktlfT2vPBmyKnZ8tXFM482LNtq5lI/ms0wnjf1V0z05vHRlEJ2dBdXfFDazU2IQyHuO93iUWY13z
U9NFCFm2unIdo08Z8y9fg7PcrMslTxPmajTHvHjzw1S+qi0zqtgUV3Pqv62uzkDZPwG8Y5M0OM/M
rsuIhVAGASDNDosBnHKS76SmkdUzMHDUxkTtO6NGPp9/NwaHPQRQ/GUQRV3ErKHWYH/0uumGVteA
ZdNmtzZ7UHUxHNI6f0VePIdzRynhtcZhFnTspm/siVLMI5B3+LZ7Un/6EjWblWAusfp7STLTTneF
itKETCy7phP26bEb7Oi2shY0z8SYF3r65PkLe6y5D8YU7y7aCVKmdFoEMyZOjK3KS7t4cTiKRARd
Gk8Y7AYnErn8SPWoqGIrGl0IVCMlbmY6A6cT4gI7j8/doJhhsJVIcFP082Je0xERHkPqTbluOMc5
5+FA6eS/cASHuR4jpaKhPc0nZkb21YSVMBugxEX92OAhxHjwFVMr370ao8pYDw/zMF7I/qGpZHhr
mOOV6GpgCmKxbik2YD+Zk6iUw0kBaAymBdVzXmocCX7pEav6mFXZJy0ACbmI9aukV9tL90ebBw5z
ES9oy3weHHgaGQQnSsdqYj/SYoAYYRgay/skygfD24gM5YwBtTEiG2nGmRPjjJABdHZhvBIQd0SU
9aoPj03an3NmQYeEvqVwJ/qxJFSJ80xVxhrdmuqL15U3nZFuBpTC4/X2AcvvkeibuLyzS41kgxkt
gACjSxb4C2l/HdL5rBfB0jJj6noqrBb9TpAL57Nq8uUuMI5bMD51Wb/73cDpbFOnr+U7DD3rao1I
cQyM96pGYNt7+L7JU4RG9ClIt1+oXmPTB64HHVPV62Etx/I4uLh2h7TDkGO5jyMdrttoUazr8dXT
DmyqDLzQ4Cw3xmnGgn8vmhL26mIyKtuIiJa7fHdGmoZ5LbGUAh4Qgqm9TUBdSCF4lyOV8LwM76oZ
2nDWGXQ65pM0Lkjqv+dSaZFbqsf4qwCWFXUIYiJjBCGL23+EPGr9Sjwo7GhKqjvPrM9ExIJ5IjUG
XmTFfCrUTZ5qYZTtYZH2MWGgLlWaHN2Rd9vXk/e2Yf7Rq7aLDDkMx9bD5zwK7+bnE6lPZKVyosvk
hFGLu42FKp1YQhtixWeCz44y4Ud46/Rl9U52ySsvglrMPLJjJ7kkax9VQj4kcfdO6HpPTN1z1rgf
bcoXE0/NoyAg8Nxp8Fxm922pcgvZvtkGaZNlp15Kgts7gDqpMEKJaYEo1HRnyvSk4lgP3b4JoQYz
KvJzxn3FZSzcdU/N+jwSFrVvtPGqWxJdfqUVF/rxg19q1DxVScikvX6z4A39hlI/j8UtES6z0ZRi
0RvaQE4NF1+6Rqr2HhrFxlXUPVAs6g+sT/Fx6puPZCMn14C696wrta6DCFqIdu/VZLyBlors3qr3
BLCeHIqmIPFpdCjQ9aeRGCQ7Bxeysj+/FMVgnCDAMYtAOhfZs+fsZjQi6ElnZ9dk8x+9rH5RE3kR
EEHntIl23Fzzb44Rq+tG24bH2UerKv+M7mLcwAlakdS5WayMmg2xg35w2INBR+pvGZkTt65yLBgx
C9SbBAECZhmbyKFuNpjaZYDvtT4B8AA7RKOhlF5bwTagoBblszvLq122Ucqk0zXm5Kz8bRfmMJZk
9TKdM/6YQ2rZTyB4moPorQzClKYYlvjOaaidPlSZ1QcmyXmzQ2s2jGSNaenm7Bi5SSli3v3bmsJO
j+e8Du1p2XWcYJu/pA0nu34a43aMICJ04VgzTldMEFde5QJV7E6rzNe+qv907gqKX0wURnFOO8ze
1FOPwCkf7XGwQltrTq4Av0qcM3vo7DFJ2+VkasknShloSDmTR680u2hOdXhtCKYzu/4Xk6m5hXMy
aiYRIk3FAtCCYGHNjbGfIM7SvGYO9XRS17WlAsNFcZ2xViOAhOoxyOHJM7lNp7HaVsBGNFh4pjMn
NaMkp0RbO5cxVO06ZOlO84313Xyra/sO1JW20V5Cw3Hqx///v0Uvi8fkMEAohz1SS473NeDtM14S
z5WPclw/2XwQTO8zcZMkHkYlYdiBxcR+6KBDZBp5eY5BgpzpoJhDJ8NqMKGMpy9gzbh6r0ApWfM0
Ut+PPTydfIDyoIwlWhp25vRNdqX5Z1hmLEBH4oUbLiP0dj9yZee7zhoVUVxzm/LYbZL8CeIiYn3W
UZ1gaGg2lUG4LkAjtzr4TWueKKT2ErZBREpgtov1bkvq4ugoGM9po/2WsQ1gTaXdiZXe4N/mmR2R
eOv+Wn3XhJYzg+w3tuBG86kX3rkpB9bgxXyT+XopfXiwupW6XHereNKX9Bsu0J6SzY0Wtx8vZMEy
b+inM9g+FtmTTfyG88Gzzt3kdUcxSuZV2PtB+7FtCyao/7PuAXzoOqgaDZdivEVKV7Lgk6ohVJX+
P733QXOqg2rGLa7AJjjyGTpuDnKQ8a/nWwD0tLg7WGbBxEvChoHj/U2tdl17ymWz6374A+IAZ/1x
WtruRKrAOywA45xDjfRqJDhqQksM8pc8R2u2mLtI84zy+Fy07UNma0CiKhNsmqqjGHAYxhEkPXyw
l9H027BvCmYZOT+W0U+miWvOSqDN1ue8qv8J7gIoUKkI4OrQVZcXZmovlkyb/dCPVy8zAJnq1jd7
gn2iQ1+3KxpWb3LenRkUE6nzbj0k98SFqJB0jYimbjkDBYf0QKAmXSgeVfc9qxamRMrSaPk4UVdT
J2TBeJ3aWISJ5X+ibIMx6c9hBhiRMRd/zADOJrIhix66ukCMICIAewb/vOOHQz9g92YPpJXuevRG
87GCe7EzhpEMbQNljFUxIPbNhFPY/JsoI0Sc58IrlC5AFufT4KnbLdSkezcdweuz+unratxXTnbS
M8GmVLZfLlEBi0XxoMF/8uE1pqn/7JbjfMjtAqTbGgejH9/cHFctQull3xU8XAlVu5bX9wbFbu/J
syH8FwQn+6by3Yd+/DWbjWjBCvcLRAUDOe9WtZQG1A43NyPer4Fd49esKEpOFhqG0M+ta6etH3x5
696cp0+xZi9dYdNVMjIkq9hcACcFU8pIpprWsz7IFyjGzbVin9dtkjNXFu+dWZ25U/zzovKoMJtP
2t3XPBOS4jcVEEDzG9LbF91J1HPZspYV9WHC+7nT3H7Z7NvQI3LPDdmDjbukpJuvIZzHavDg69F0
lPWHWvXffC4feilozkSKY6pg0m02YasZRtDP/D6ZarJrNxBt1LiP/PbtSoSkCcDLTfRzth3Q7Aiv
7KPAgFkLSZxp9+FMmJ49KyOfAblsT+UoNYSzzWq/dYmA+e/pF0WB3qzVg8rsiwBQdjfBzcfTc97N
CzS2DMNqu76pghWRkstzz7XVpShsiXjYg6AEhpZfa3a3u9qFKpK60xUmJXrFkQG66EPH4Qeaw8RM
vGy/plZ8xE7OpMr1/nZLHCoBttoSUxcODOTII53OS6a/T+a0/ev2E2LFBGhofElG6onYjV+rDSuq
gJjUJXSRFPJzaf77/6/Hu9/ucg4m7mX/aayRVqxt6b+yRcKc7gh0PF3ka5BU2jW7yySzo8F9XuRA
hIPHE5wzLfCm/M9qrjQltXbRNZMMbdNj/Wi1+qEo3C82ZSyYnPhI9ui6y18TfIxhGgt2JQ1IMOGE
KDLolTHXJuWPPud/YqSvn3p5puitUIBbTA9H3iqDrhktAugSb3WzQCFQG8QXV7u77131Ly794WIC
DDOl97zojPFMeZkmXp5KKmCZfLnzLOm/2jdVIZOpttjF2LbrQ9eKt4IVJYt51VY3c0i+Yg8Saizy
c7rapxowcTpIZiLlH0NJYoLrXwGi7dKRDFXjpybTnUwqrfX+MMdchxa4ivUJ0NOP+gqI8tplL8yO
ekYKWwaplf2ty8EGvFhuIwFEPlaNUcPDV8qwC3I+NBp7YoI4kolLhU2xW5zzbO6i2il/TdfqDtWG
2J8AN5rbfnE1flqP1b1tW098xsDIqvsUq0cLXHhO/OOuBI9FjekenNb4aObsDZDgDdjnb5ozgfP0
8peF1lNlL+z7JJOtpqFQLpeYrX59B+yyEk3qhFVj/s5aiOm2bmIVWaDEI6NRp7rVn8tSXchD6Ljs
u1cUdG+4vvFYdzbNq2TUMjt7Bq9/qlI2oSnqVyabu3FDw8diDoRg1urTs6PR+syq15nXlKXbJyfa
t0JTxH3jrATnqYPdi4ex5X0lJPGfYXzrBu1+z7lNsisyAr2mllYaHFjTOG9Ul0VgEO7DRt4ytZBE
3UOwLKb5Ex7/rbT7g4xLGMubzK/Vwwmw5r6Pk4/cW5vAozNh/LGsO1+gtpK4tP6fh+3IOay8AtF9
DXNT2pJ3VmdDmz971Xh37SxyzD+SDcZlHiEkeAhwfJ+k4Wn4tCZK+daBU9PkIBGVYqTEIpwK1nFd
NIcMjFlh0z2sxbHoQO71Bp/1BmxrdIMEJPaQVZHv13z9ytw0iCnznlYq2VJLVYA6+knmufFgC+OU
NuI4L/TgKnG1DcYmz7a84F0AqisxpBcKbKKVTwC6kmbizY3vlR+zjLI+ldKKqLkrXfCoIkajOoMh
glRkWvRDYyZbkkn/Ym4MwryEJ2ti5N5XKexWja31BK8uWjP8mjqtHlESW75KwQoPK+8MxgGvHRjk
TYk2kiwVJLp2s1UcWXae0n0RJWbCeV4nSkQ08ddKeIp17vriyJKHg2+TxupdWeiJSr9SwK/IljBJ
I6AIjjkuUxRzSY0gSIDnTSGSoHshUMInoIMdnpaRd44DgkOkLrygXwmkqDD07GANoyyQX0wQDlyr
ZshmnrepAAu2rtWfOHaO9ibjafz3vD27lY3s8nUpjSLoBxNMf5qi6miyI57C9eDm4l43YFV9G4jo
/Ae6ErKlvvgeZgQQ6Uwpjtqf3YnS7u2Kutofx7PXlH+auaPgcKo3W46vNYdJKHOT30VYv6Wl3+2O
7G/SBL5NYwgykCgHowI8TLF6sKyF77VPnpUq37vWyYM5ITa8cAAVDt54JZHvsCTwZA0EXikBeJ2z
vOmWsyXqrN3JsvufvkjA1jDhb0dUsv4TlO0sIAdXXIQSfKCKwPo2e4XkFomCSI2SKqJSeUh4FZer
ZzHJs8eQIUYFaDI/EdyeY0pQjzIfHrjYL5ihGNBsEL8VdjJXBjmZo/xdLJ8cc1HdoBI3B3K5hkjK
tt2n88CRU1ASO/63TFnbZW5WICKb37rJzwLPftBs0z6gzeadKDPitHofcTzHhIgJASKyy46ytOM0
0Knr0zLZa5B19wv8vP2QV7uEwR1v8EdpH1sHkcQyDjZFVh31NTB15Hj5ou7WwM2zLgUb4+HNNJfQ
rICQC2YEuBgZHW+CQnO//R8brm4nbF+daxCxsW/86PhnpepRBzpobHKuBBSU7t3eQNamk58JlPjr
DfFFOr597GeenurqUo5z38knhdc80AFiAMqb71lpPHBXBvWA+tZlhp3SU1VVfjNX7zOdjA8NXQil
IOhct/1PEAvSDSwdZb9Sm7vONSPrAZJiR7V6QwHTkNcwXbqRbA9jPvPCqr2f83VqBOvsUsXJbsTO
t4hRPVvAs6yHhO44i5+FOyAIcxl4tprGUMN9t2Cs7fw+fS5tZsqLSKg1X1sJ/S3XiDhVQZv7D+Ni
EkQdo9+QMTTW7d4a3WtKektJzpc+sx8vexAKo8XdKPQCHQhh4EISXi+6vyVyQlKjJadozVkyQmaI
tDal0fbdIYSetnfM5BcnIr43c+jD0mvfcsJHdrAqYLg0QwJ5zNgLPhUus5bX3En3VVwcmAuZZEWl
P8jLHWp5KSOwfah6Ne+vTWyZZ2puMGf8dF7q7CTEr1sYFFj1KHZ/smIwT1Id/MQBeh3/1BTKXtdQ
7uuEafh1KBtvI0faWtjmVdCqnikfcmMdK/TOz1fyJpmRKp/Rvl4Xl0Hr+S8Ank9sxCoGAfxGVlne
LTJAGg2MaqxXVkDuNux2aKz60E3hzPNQkOVhpQ+y3a7TOKrjiQ2z3j9YKwzWtpq/lbk8+o11zNw6
KuPxJlTyF1KLw76cZLgpYTWQMTey8+5buerb6lniuNVbSXmyfSRTQPBB2K8WrFHYyMotCLcZKmR1
ifvU9S5CO43lj2ONHI76zcrpwImtgU9hqMjM/b9yqaNECopKtH1Nw9SotxwWW+Rz9/YnuZv6Xrbx
YYF/XibWgWkY6UWqDwSSborrcPbhIhI84Jq0puXi/+QTj79e9XMo0LYjqN7Qd8tjItY3tLULCQnV
64KkU45aYLuw/tmXmRCbeNZqRuttGUCwP4w2QPaesaqryYBy+VNRjDOEnPhOjR0iFCcabUDCNaPz
yFYFrqv6gGH7ajjdrZk9g0Ve8qnDlWk186/Rs/kzclaUup8QV2C/ts10N8nayFuSQCw0DoNS31Ln
ummNi6NZIEz8K6OY/dB1TMjJw1qFeI+tNvRpi2B/J89l6mgkhXR8oMrsdxVqqqVkaLgyzqntxdrr
S7cec4e/2UXW2SdABXMGI8MwvC4Fw08b28JWrQ9eF2iisZlioWeyE/vNigHyGUUoK/tH5OyaxzFl
hrk8OTXXtj1iGCjzgVuxACJozcmzliMNQoPzSAWmcXm173J0mCiP80eXmj9mOXzIAhOE0MjASX2f
Nq6vF85vk5BKxahRZLekSBuWVOtDnxI61aGX2nG9/utKiSsjnk4IOChIABNErl5e7co5jgI5cM6y
+RpvWzdMh61Tnlj4cF5wf50WkX7UbFUJpB2jGQ2bNBHlW43zF/4vgX0D/4mMhp2XdsZD7ivMG8P8
2a/XtHYzlHXD87QaAuqNy6nE5G6RJiZKu70Nc/9fhn9z30XkdZh4FsCBk27P2VtAgWaqYS8eAzyu
1xCjwCe0K0DFBeniY90G1IN8EnBWibOco6Fl0OdYh2mVH6ojWr5Cc5Vu87eC/L0DzIC9itlPLO98
35DJY+EEyk2xbSb1j5Xb5JM6INQWpOKkU9Vwu8eL5cRERCw54bDZw5yhyQXs3bVAYszY8yJ7J1HU
HbBl0rQN+kX3l2NtomMe1HJlw13zwHV30yAvoywMaua1ehqbAjoyUyWUKH1odKURzonF77PywzkZ
jWKcjzPfw15b+VgtZ/UCgswikUBrxrmowmVRbpDaa5TWH15qzoeGAAGA5jFlI3o7vai/Re1vQX85
HosWlYqhshBcOPMZdIWNi9cg9tWbVv3LPZIKdVf/qAg/hfvt7+ImT6JkkachLzTGvdqD6s17p8dv
1fp/U44kw6NV/5aRHDwSToFCdf9wcu5rl++HtnrvdPC9TBrSmYnCcVnkkYE8H1iBlKxmJLJbZftv
TJBOiPxSiJWkrImhj7HYBjtnELF65pxiHVlqm/htYEzpci7X8j9HlW9VJT7LlCSu7q151RQODS3H
U11vY5uknZHWdTFpwRqgIBehH7ktyMPJKdtDGH4RTdde8/mrHJc1SNjc7eRqfA2iWwNau2Jvr95/
ivAXpjwtB5gNIdmOcxwoa0d0Y0eEzyQe15TvWA7Wr6X3LHhR6UbmTPwZoUooygdoDjMogWa9o9ws
cdEGDNW2DTq4YTcmxtdiAwQydS8z+9+qUdEmSyGohBoUnUTuFs4YtGMc9Wr8V7HnORZYoBGSfAwm
FS0YibPqOSgNLNZ7V8/PJkucF0rgH8wVCZlcGKyRdIDI6jUkdCUhyJxxeNDCyncua+V/aUXxU/CB
jLNWnRLD5B/MmBlOI/7DZTCPS8Kd0+nJGC2j/8bO4axP93yaDM5E2gmt/mwGS9ul+tqR0FgAjpme
BrGakHoQOffMjaIGH7KwyevLwA7vnb75HRd3CfKW1E5A9cesrljtKJezpTrpq88ke+resiplRgpk
fXDY8UmazEz7rnTiC1dwYuTDHLRyCDST1RNhcqdusC3aXP3TLdQnvS/6HBkTo4HQ4LimULAmBoGV
Lk9xueKzQQgfUNV/p3n95azg88EC2HsjLz9GvXUCpwL+nkCeopbhMphMedLm8UPENeq52uHfNQ7g
Aqj8nbQOavM5s4rtA7PegVH/R9uI8LUnc5GP/Kox8rropvWPTi5yfPRwA0upyboC/O0O2dAgsLLD
bFiIgVv/TQ6uDd+uPsqaESzuozd4PPN+HQHMuZXFbM4Aj5XfB+Wwc0L2BiOJmhiQkD2Qs6VAzIUj
/2jg6ER6kSQ2cWSIz5rdqGXS+I569xY34+eaplfXngvSRMhurKfP2Gi+7LiPYSZq+xYdookXcr9i
Kg/rvp+CTEvD1PwjRLUc01V8T6P9Ms1zsSlA+fkE8UykywTrvBzjVCe3a7BP7TwzxxuuE3tBYhYc
HSxcGuht/6g3i7Y3JPshe+UNSxoXqjil6LnV51ejRkZqxMa7CwC3H/jzCUtTOzYQr0xPD23P2lpT
krgvZZ/Stjpky1jtvBnpjZl03dk1mzen6I8wl4grK8Fy1xdlihseTHng5ViCtXbYlJrFuTNk2E/s
MhwjEMSTIWKjEdZgJrbr37Lc3iqcIE2ZUafG40CQ4ERwzyu4gh/L6zHOqIEgGds8W+QBgOQfvOuo
V/F2DyR4hfoHzXtI0bxGbKqaiIjXv1ikBwS5nFHjpTPtm55rJVYYJkVGCtohN+iW4Z9koTT51Nkh
OYFfN78KT+9rvcJlXCVTAddSrHQzF2nqtB6ky9s3LlTFc/c9E765ybiRMsXatBnWl31rG9x4Ho8o
cMu32htvfjAS+YdrbvROFhC3S8Veq4BhfTFH/J6xLCAG6jtpEbpgzA3pAHJYr2aRbFlBpMOa5l/X
m7zjWqQ3lbCz7xrfDkfGxADZZlZJWs3qEjcZzqN1ojP2fiazM0On0G8euxNyPHBq2DMDAgkumNZR
OAc7SewgHiuAnEOM8awCtCrdm54S8TjkOsVbqvQLyrGjXiALWPzqtGj2rxFTMpUW53NGPkW8ZeVN
7NCYknbsJtB1F1Vi7X1ZQrrBMZS2Gg1W0hHy2bSHWJgaxYZF5lzsP5ED+GVn22yvehhadMtuSzaA
6f1L2EyzbeLUVhX2J9aphx60F3NmFGWda0RtgiCDuRFpOd2xmdcIYpR9xaP5IrfiEBXH99S0QOSw
abNOri7tyzj2yanaHhe70B+KgQuPNAzEBpNWhaVOkBbwrGACh4MJvbrFFtdNtjJFyqz95tdtlo8i
IQx5VOQOiCX7bEqzPqzzjMZL6rdWV93OT1y+Nf+ZCgIfLYirseM+JjIYb0eF17Dpj5ihIL4X9YlK
nA6hn//UFvFmOVJ05o/nuLeJFkDYbpVkOrjT51Cxy2KUVu80a+Cerbqgq/2o1JAA9TrZbqLvGaa8
tvYDJLd3cs5o4cgbiAfWvGZNziNGZvTf9Coaa+oZCsiO8+MzJfAmmVhD1sj/A92L1iL76idMPvPM
M478I34shu4tbf1nVTh2MJoVfrObdL1bX/ynWlwkNooGMnIeW5E+4OKFZuHpeiAV4RsIBzg68lM1
8IFnpfsjUPkzUiBowp/Sbt+0FpNeZ9pRmikGZh61khNl82EQ1hENFDRKfPJ1Qt+drv5/vcFYEFd7
xlCGmLo0vde8EEGdC4J7UVH2U2MFSC4rqtutltBxYmTuy0Iuqo8Qdg+qoSS5gXTsQd6QlWNkzkhk
91bBEFLEFwT4Onlgps6ynNdfd7GhtkiUy/S/eNS4X3idsGXz1SGQzYPF7R4pFX9rMy1P2fAxCnyc
ZGAgg6yzbRP7VWXYrlOoyfkw/ij0tIU2USG7X+U8//htC+CiMo5L3f7oGXNo5Ew2JUj5O/sGtKxN
o0Q2FNBJyAJCHQTU/cHKQWAw++15LZkKqqeemD6t2mVyfEtkBfeUPstUjxqtnT27jyLpTxM94iZc
f+byeq5iB890GqUAzsuJqpjW2KnoiiWcD1skB3JxGNetX/DoeDj442hGXic7eyhbAT/Q0T4ccWpa
9rKxheSlMat/RbYibSE6WPV+dzHM+UcZxalHe8Wkefidy5yayGTutJY/WEOqsKCB3NcVS3yLfK7c
Hh3Af74Kx5HPdr5pyNf50b6z9zNuItrruvIYeGpVHNTuncbDYcUJFslZ8YP5yVNuG0SJbKPeZDMH
cGRns320JRuosqofY1k/lbNNTlr/F5dtzJ+bTzhB9PET6AFCGJ3bj7MfcR7/I92V16lP75pOzdxx
xLkFeRnJiCvEZHClliRYrJHRgfZfuVSfWsX4IMvmV+nDKtHt78xyX2o08iwU0ddXy2810kLb5cWJ
zxUhNIWqYeWz0vUw4u+knn5Z7BV34n+Undly3EiWbX+lLd9RDYcDDuBaVz0w5pFBMjhILzBKojDP
M77+LjDzdqeoMum2WRpNTA4RjADcj5+z99pthceIDIYukAc/8leceT8pV11apaDuuLtR+d+mkeMx
nVhrjpL14uigXHtRDTEJkkGzIvmDw3fi36j+olS59/D33MyXDh2zfpO4SNck1zF90yXhFfZqmLPv
6naYD4teiVx6/GaWho46C/VtEB4avyB8M+fH1PCFDvdN2cZPKMpixgzh9zbImHdMiIytYFf5CGvH
8BZvKxNv2n4+yRvMCdh20NiOCNFNZ6On9n2DMnctDXi15awAQQBq+JO46UnNNLr0W+8lOBPSjPGz
GVToCta4PkT/wr5BOmFDnx+fQmD25VpHMU9b/Tv+7e9C2xSEMdN9nCV01slDADkHnH7GZ3Q3KPrk
HpKYPr+WniKbXs5zqQrPSqnZZLwwob9xNaRCRl6/kVcolohbtjpl4tIAtwJnnGS9ipjOcocTrwMl
PCHicsWD9IvH5LVTBMLkxIBQeLGMdZWF55iWFOG6Z+H32mqU3h2pUC/l5N1yFZEtVITpquAQ2rol
kbAG9W7nk5rSEK9bGMxzSaTaxTo6AzqbJN+GSCOGWfoRiHyndPstHpA6Fh0rqOrRpLTOegZXYKol
CE1vA9T8wWvYTPiZnLFbZP1d71bEnzntmaD7T0Op3twwBhCQk5s62e2yMfS7Sk2YecmKKpW5rgJe
jgkrjl8Kukl9u+prVOGTcePU3OnmHZqAO5KtvZuOW3UMWEZFSYxRM5wHTIq8VW524gjYMfqwNRsL
8NAyk+b8adr9N88qOVC0lcOffdIq7UqmbLwOhgn7X3HRrYAZjUYzKHJfwjCvDgNq9KhmANlUnBP1
10bFb2TRXtLBXOukU9xMr0ToyNY4sdYT6wGTgJOrFeBLrtiJuAbdkjs8kb0LiJN0VaFGsAJfI1qH
5EwFT5hb6U8ygZ8f2lbGE/Ewx96q7dXIarAYfPdCTOssvdrZAUeCwIUXJmr3wM4WYLoKvhClmC3h
OfkS4Q8rwqGO02JtJUxzjb5ZWVW2bWr93CqJ1S17tMHHIF+v8bzQBGdESBe7RiNq682XiDMnLpNH
WwcGW1nGE5jpbWw0zTJpgHTzhkw4L9dVw1/J8W6Lr/iGv7tfWTHhYaVf/omgqq1t1TL+N50Y7ln5
WHSiXOZ4WKgrh2cw2rwWzkTi3rBIS2qFrm/uiG0NVuZMDEnnHpORcXxxmlBf9gr5RWzi8/NxuKfu
CkERQ0NT3eVysJZ5UMibWjQ+BY37ktJwu3GsyMdTsWF8H27QpoLrwGeKMMpYOAgvRw7iqYZyfo5X
BGcCmjA/GUX4Pc7HN2T7xIRh8iEsEcV4fW669j6po1snm/M6cM253M83ck7/M/FzI1eab3eEy324
LuyEY6lsyhV/HqYTC0GazJnZj6dydPeOnhYbGjpgiAjanVZe7r+NHnNh2x+ezDAgRQP/YopqoB+j
DcvRJTEhcTvdGVX9Eu3jLZmNz7Flb/w8TTb4UxjHSZ7/HJ3L8SXc6BKyTBdvpVYgPa9za1XbWEXK
OEMkbL0y1SGTAwjIhlQ+MjORIoVj1CzLMXe3nUHRAoAYH5jwYEGHOGSUBSovTTXi/Awb7Aq5ppkE
NG1Y0Soov3VqenWYWVdZ9CaIpbzh2INAyIJr6ZTcG+AwKfYqvByjHSyqviEYLbm6Nm+GQK675PSe
QoPkGFBY5ptoYiTAkXpRJCrOyrtqo2NhPOdo3VVid2y3pKWMQPBTDbyV9LMBqCSyoLGevF3SxucS
C+ySqdmxZunyhZae8sJAxKWcYN9XZncfkHGNT5mMVarklVbq9QZ2yK4oYRe4RekuxxoQj9VqT1Of
0tos0+cm7aZHibCHJSMNiY7TCqMnjUkb1kbdPIdRtNfC1HtxDw58h03ceuZ+3DvJMn6opKxek8i5
hG0aHbwvHbQLHMtYQ5HLiF1vMW4mcnaA9lcQoRWiWkhWGHvIssr9Y1u6RIjiPDBrSyAPCcQqs6Jz
3qYJDAVGcgFeW3A0z0ELapAXXlKma7fSotMt8uzWlzBPnbYLZlhVuqGlNMVEs40hO1AyoZEIBh0l
q5Lg333U4UIUO9zpX9Dsuzwn65GzOkQZRs1xqae8Yq25i6w7Iazi6GMOW7YkEEDpdKKDpZJrY3FE
H9Dtp3l8Cw+MT4bhvsqy/gpyTRGCiO4HrjZS/VDVB6IvTzonnyPCq0Vu+dopcal5aJ3KQ1UScl60
XyQwxcHDguakdPSrLtXPlUEBiuCJTdHHmI+HIV4gM55Ohs6RQpvGx7a/mxE2cWQ+TzDoH2gRYFHu
3WNaplztprbBYRouK9CLS62Jh03ABHowjGkxNmlzzIX51e9Tc6vJWKDx9MxjjgLoJnXMi6ygpjwH
yq/vGKYEq9JIuhUpEzBeWj15CJDMZ7GFKSF0s/uBY3GZgLawhHIPxsAs1S4HXoK6Dg65SFlJ+2vI
KeaWeEjzjIlhr7XudeI2PEy02hLhbRMm2SDt0US3Hjpj3JXtpcJfjDWMwRXGpNcoGm5Nqxsguffp
sk+R+Mx0ZehD3tKuaZgg/2bYYsqzSmRJGUJvCw3QGUmFRwfK++q0ny3Cb1ckt+5zzpE3eV24O92B
WYh60l/FecLcXdX9OVPWNawy75iS5ryw/eBTFTEegjrGmW2CQzjaDr+zNmmq1Ug268ra1BaNiYDM
C6aQ4wt4kosbtmTzNc1CejRytHOPOziPRb8RHtJLM4m+dul016bldIxy1vkmTMmTH+UqREpdDWCe
AodL0tDskTRvmIEMbqGDfYdYWO5VRm+3pVLciHxIUeIPL1VO3p2FX209WFkNFyFPnJV0smaLexbN
s2GX95xb6buaYH9rPfsCn6RneXad83rS9C+Qc7JDBskpMjO5gChUb1K3ndMMXMx9xgvcqCfPQAXS
6eax5724eKlHuyIQ2XLMZ/eDwwrrhb658ssjt73ec7iLx0G7uBmGLL2uDl0cnKnCvHPiHUNwAkeg
jPEhpNjm/VVbLLBLoQefvT558FsMRWQsQLiwYACmnfyuJ5xEQr19knrVHQLxQiJrClOrb59jCV4h
1j2svXTkbY8ziW40p0YSpIffeIHCrdkpN+J8lhf7LLfaU9eYw52VBdQzoL2CgXK8cjll4pxlVl/0
EBpMRpSZbnbHrrC3bIfGSfROfY8FfYd2am/Q45STyD/rAdmGn2znK94j81bXoBKANhPbbk4Jo8EY
9U6+ssLKZeo9cKdm1jcSCsqtK5MVpsb03rOy7EhoNiekolyktDafXK2AuVmTMGvn8bix+sm+dXQu
SBgwRO7507DsqvqtM8UzA3dnZyVVvhQOXfbQmoXxxF+mE4rsAomLMxb+LXKzb42XiY2h4lPRTP6t
PX6rCOS803KxzNpAcvqlzxDkrThUGjk/KSXwzZTOnq48v6M5+G1MZXI/aD6nNHckHzTtETcbay32
8Us10bVwobSUbo0gXAMbwN7JjrPP4rd0iqMthV+EHVDLzvF08GdHq2M1CGGof28y6fdnNyoOsdY9
Mc7qtqFjbvQodffG7GF0kYhzYosWMpmQHEAHbijqSi65zfe4GW6yStIBjL4Vdd8flB5SEjeOvck9
WnuB1PrbtAy+66pqTr0l9SuEB/wnk6Qb7hvbGQO5syAd3dC6pF5UFSNGmY47ocHvGvVJnH1OS52V
YBBkXrok/XRcmAhgFjFN/WUXmfJWFct27IL70c7u8ccgHEXNTEkebwjwobz+s6lJs28WpIrax6ZL
+LAwmHnTnDpjPkzXjgMwGrhAT0CL9hjOo9TJKSt0cOxlTWPqx8a5rW1QLpCmIOeGd43dubfv14qA
Er57d3JarYUSS3s0av4BUuOVHWkNMcVZZEqTa8bfXwzJWiUa0e6M0O73ukRHGQQkpmo5ytIxQB4r
2YVcP9kh+k6oQqd5djWMe3KA1j5aJ3Q+8inH/jTpswAFrPNDi6i66+S9P9rGV0qjwii6vVkAc9Rh
iYGI49qeTHd6BXE8g4P9ltk+KWYulvyqAzCkKlHdJWP0VE4k1046nDIm8wtVtJ8iOZDE7eGEzO2H
3gms/TQhTVD9V5SIX8BB6RvBjOUGhXu8ihJR76Y+2k4itfb4lcWm6eWnIaqw9Nn5noqBXM5Cf+hb
TH6itPKj7dB6Fb3RrBzTfzYGYKMyp4FkpIytUqxSNugQrF59vaDarG+amDbKlKpoEwWaA2eluAZd
gSI19xraUWmFfmx0D+8fMKWu+hzkv+H68pHMug4zWhceUy/fF4mBZ1BDh0GSe7XqBuJqdL0ueJRC
7WKNeZwXmXMwu4G0sXGHfSd2BuqUradCxnczD0V38bLmkFnQENOhJXQmvaFT/KiSCE3mEF7auhHA
XjXaISJ7GZLe2ZjOt0axtaBeAZtnuBe3ryxMBeRdlfRBx6xR4JAwy5T83DbOwocm0QoQ0fGnsWq1
S1mweHqDd2y77EF50yzMHUx4m2HD1OwSgk7zgyk+GE321XEGfZcJH4QKfdeu7rY1IdsM8mHiSZ+O
fFYx0CMCa+PSXT6PtVGiynMGkp0ZYZmdf6gDtNdlI5J9Z5TfWbPbpIsfzTYP1tnA+aQx3f3gizfT
RWnPiMlaeG7RrMxmoN2anwfP6S4x+lCc2ZvSjZhMj3h2YRQiakHuT94nQaal9dlr/JRmta6fAuTX
5FGtRYLv1bEQnCDYDhKSZrBouSNkP3LQ0Q5lB8RRDm/4bay7y2EIPjfCftZshjBQvfEo+hT1je+U
t2nXPQPs44Rgrclh677YLjocNC3JNcXqycFX+Hul58eo5TDh16m6M5s902UMdlV0TNvuq+r71yyB
zEwnub+g9h66prv21LNjWQ09pkpxbYtMEVxmyWPbd4eoRjcPEbUHMkNWZtLtS9rUaBVqZFain249
hz0X275YWWYIolBUxtL2CDLAIIkuf9DVbYa3ajHgNom6WNL2NTR0qco5cCD9IkCN9Hnr7rKh5Eze
anOYlBa81g5KGXRq3O+BfaqRZYHY+Ryk3lPWNNXGbJ1ul1iMAoWt0P47pFUkkpVHufBZB3szoANF
S1WmePjim0be6eNEnohFo9uplNrUY7ZqxsZadjQsz30sL2kfmg8krjCO7adj7teUhdMuLW176U5i
uDSWk68NwIgIHJBw2fFnSa1wnoCVU9VZ7ZMFvB8XBVyimk34BsHTba8j3c3HeR3vun7v4AejlvL3
rgjWwGEufR8gKInGMwNhukIVzhbNU9WR4dq+UsTlUvYS1VxCEzWsNF3EOsfbcKRQxTNSHtsozDdS
8LBmIei61mVyBOtBUCX73gZ6AiKaQRYXYGnlZYhx19q+8SBaZB1mhPOhDb3wAP2O3XMcJWqEWD+g
aWyBa4pL1+XpXmZ3BL2ScKvPNq6ynQf4zUY3U8Iqp6xBuHy1AzLumhgdlp2oz1Ye4fmK6j1c6eVI
s32n8EBMaZQeOApzuejJs27DCLDieEuOTIYcnqHAXDyoKdtzlNd3oH7l2mzT11RYyVFZUuy0Xmy6
ngknyCUGkGogj6zAf4azc7hJMhQy0j22LXw5q/HOocuNh8iDuD38cScOVM6ycv2WcYMghFoSRshB
CqdgyeGisV9bGT7QGmrXU9AsKsZPJyytd5ap51fKSty04og0BhFFkSG6ytpiOzTFY9YSMKdGlxVP
eMEhyItvIaZ4aDwQNLoBQ0Us7TsaBv4+Vfonpgh0UvXgGI1JeVUGtgFk8fmo99tES/dpB4958Ivz
6ImzUzfq6xgfE5SsRjwxUPZPZtrUhHg3F4zZ0CF645le4Daj0RXj8aT/D0G9UtZusPtbkscOeRnt
ptEtNz4V7wLvoc0J4iCZhnKhtMZeF902MkR7l1KkNrZ4qJPO2osx3smWQ4zoJYb3wD+msQW+r6PK
SIe0vlNID/Cxt8g0PMx7hQsTQXNXLWsEWCl3PL1/kEasLTn0NVsz3qoUYNugoD1Bjg/2Vupzr6a0
XaKgvyqvAnNR7/IIprReifGkfD3CvRyWnAUZHZQlsihPjkes4xsjRq7mKH88J1LvdoIX2ES3iG/J
4lY28vD0/sGrqo2XqH5HIZIeo2xCCRVhicdjScBPZO/SFL99Oqbjwmn9gdZ7csHe4B3aqH3UVS3J
T+9OI6DwrUmrdktkwnfdrO1NMpDJMmlYOhs9Kp9o3LIR2ofWL9zPbVuONz4/EdrpwWtmYTET2PWM
Twd5Dya+IIpiKKks+7nZDKBghQaUzrzpiGNtkb04JsXeKNKK1jB8VBN7OJ4sgIgaxSYe6X4RMjcM
qvHoIbXoej9fonOWcHKI2HYzGDqe715NWKsPsSZWuMFfkA2AIMV5ta8cMCf2DSlL+plYY4AzjmPc
jBPhUR6CUBYfzu1qNsV35r5LvPheDNIHJdnVNLwAH5hADEeLb6ci9+k0S9ImSi1a420IlkNsXlWu
riO+7EUwmv4+nA//ep8f3EqEgAl0sU5NvNNGWvhLZ6gOrupzMpLDb2Gwj1LSSm8yyD52At0utGt9
R9laLmclqJVNq8kyr5Pbjw/OyDmZWbK62DXme69qdx5K5U3rDONLrcdXIjnEnTIOWHrqvVfCHqX7
V25jxQIVFEO3MCvUY+xNAxI0gZ1ZucGe5rCP1QqatIvv4UUXaFsG9k30MMRt0Zy4NCkupGXhhOe0
HIKHum97EHCgfms5ojx2kenSLf3GiV9sXR1LT2212dIoo0ea/yju0qR9KlAbnfgVW8PKv+Nwi9cA
3WbBQT6ck+yWBnO5JAKBGynqpmrZKh0JrppdIFZS30hix3PkSPuxDDFFmrMnAPP4Wh8Zz3ST99wn
c+JrGZAmk+IkNWo+6LY9PHPQ5Rfmq6Azm40RDenVZKTUB1xauc6LG7dMe5LCRsHpR7B4WgGrdQ65
yHFi+U6Tn6gBELNvqrxBkwFwZQ7cnj53o4llrbtOgkTNgP7esSFbHfo0WpYIcbPHHHtFbhuZoWMT
L7PA8hctzMm9Rxj6lkydQ4SVdj95GA+RnBNh4lV4ad27MZDiU1Gs605Vn92pr3Aw6ASXyLz+XAHa
cnDc2wI6TQS0bRFEYIt8OQz4WoX1GRM7GMTOudMnKEzGBEZpaIl61qzcIMlLBYjBCvWC/6yMq/IT
INx2Z9lwUway/iRHDrZae+IwUCItdxhLtILbr9EGqrLCezPI2bAJwqAjMKhdEgD50pPkMmZpcUtO
jH7n++aaNsratbzi6vcNp+5Zd1aiu41KO7onMt3ODC+CycW0trki+DM+gVg/MHK3ryLVnsxWf3YN
rb4gYYKegucnqw171+QoS4XnRoeiBt7pWwTMWkN5mhKpPc4iuEVjOm/VaOsn1+3aZZRZhIEIAZyw
bx9SPCbUo+x6Y6SdwzBgkaij49BHOE0Rg58dnW1ROBVqvgk7mYlbfvpqGYZYCJhJn/oKv3XIPhTG
OZwlglhXFbiBBUYLlBaRNz4ZEEZQRdWaCG7fP7ij++QJNMFMYPWloRPgx+a61VC0Usk4S9CCTLaQ
LuxjBgi3HmhvEnG9Xd8Tk4O7KULxgBpCYwy8Krq435F/sXOYQN1zV9Ah4fDEuIiBe+4iIGSEv2kk
vEOt5f7oOAnu1Ah9xujeUCjVD0UAp4950943Q2Np9kX5Ccw+MzvHBkvXGFSI+JzKvnX2dThpgKjf
WttKvoQBsemEBbCBtrLfKjKG1kUe4d6stXIVasU32hz1vo+dYoV2r7v4YIpWFqatDToQLP+xkT9y
+cPjta6jTLXVoLgZh7YduM+DeCeS3LwTOIhuIsN0NwiOjJMBbKkzc/egO3tpjvLEnLU4Tsa4dUML
WZbDHupr8hTI5tUifOjK/Ax3Szkexylzl3IU7o5jJbbaQX0ZI1uudb+/t3teNkOVNAtTjLV2135R
c0OnygBAOBE5LNYINs6GBbJoynS41PZJGml56FBJo2alcgjosiH3eaSQ/pripNlUKVUixAXBJPY2
LE1AbqCDlkal35olbWmKBqa0pOg0r81baPUIyjns3dntsFMMp08dYKIbvb7kgQFLSVNoLwS8q7oO
7yBJjFujyNAC4QbmoHoWow8VrC45jVjElwpAU3ngvllmpu47FmEEY0wfkfTc6JUHuomycz3pTXcO
jbo/iC64ZHn0LfHhro+mQ4XCiRmL4IhwoNJXEXLQpSXDXZoXdO6jmk0YVYAsTSaog7NBL9mjJk2I
iZ1Sf52H7ZaoWhR4MkrG9TuHHz9XeWxgEzGHw8qJZmFfOMQLjx4HQPyS91kbPVr64F5d5KG05iuT
crlumeYbOgIKgXgN8iX6kIHO2hLD2KxPw8ZtV4FxQQmzZXUNljWf0QgvvoN9iQ4NcpQb1RrBlV6S
wFsPPlEX8dmxLY9zV5Cu8buvWuZw7zWOYwAQINOVsZs+yYNWlaif5n8B731u+zrariebFb0XwK01
jf1KT0BitFgi9zplO0WDx5QI72IXomcxLMYSsQfq1oVdJ6r8hKOk3rvS4O3Ud1AT0ntD5uRGmM2t
ASIUgx2+1kmG21Yvz8X3roi+NAO8ZNsMEBiJ6qB1I9Zynso+U92a7u3WL7T6xeqQ0mmThPpvsZoW
fpvt2zRbGXnbXYI+1PD4R5jHUeOEEgamNu0nAwaNG+T2QhSTt889+rm1CY6G/Mlp77c2JteJrm/j
RPQsK7rBEXY6gxrhNauQmjRD/soIITuiUCnXGo3RY8htc4h03VobXVXcY0HfOWn5pQHP8rVMTzFL
/lXX1R3I1fB2EN5nDyXojmShZy0vGpxLTb2LQPcvuw4uQlhVNj0JuAhWpdfnVrjlnW3IbyjYxVX3
6h3pF/laZqVahXnjXLu3cbLU1g6S8EZo2WOetdMjsgOcY3lzmrQ4X6t68n+TACJ+DuOwLQ5aihAi
STaf+yGMgxdP03XHybaWgT2wNGcWXEHzPq6Mclk247Mz+dCjTf8epz5V41S/RNTDi3YuUl2MAEcO
zUzBi8QGGoYZsEV10wm4Kqzt7+Ed//l1+D/+W/5XDlz9r//i8695wbHCD5oPn/5ru7pf/df8E//9
HT9+/782b/n5lc7gL7/p9LC+fvyGH34pD/vX01q+Nq8/fLLKmrAZ71r22/u3uk2a9yfAHzB/5//v
F//j7f23XMfi7Z9/fIVh2sy/jVj27I+/vrT79s8/DPKi/jsnb/71f31t/gP/+cdpfM3S1+rjD7y9
1s0//yAP8x80SBD7kV7POmLxvvdv81dc4x8kTRm2rTioU/A45JRmedUEPJ7zD4vcQgtgoCKrUcwx
wHXezl9y/4Gwhcw126QEwkUkxR//7+/+4Y37nzfy74F+1k/BV/w2R0kd/7g0DaU+BCklJv27vBqS
rWMHFPKhZq21SmpPQGvFllXRWOJNwqbPRrkil0Tu/+dDDe0iKYZyhy3c3L+f+yRkrHXE0YHk57S7
UnsPN1IVweGe9JtiPzYI7ew2SB4Rx2v7zLtiVDRWsHDVNtLkow4rQUKNZsRZWp638V3GHDiCxeH9
X3mCAAxjLBui5992DL7eg+IziMZ7t+yDxUD+BB07xNh2rBHkilcfaGCwNnr4VZVPEyeEcOBmkAzL
HMJT3+Tmoz+CAMw85pCiDtCKNOFvott+jsJVuqN0evvC0V3BlfBjuA8dSBl2soDlIPwXbeymsxqv
1WDot8Q6IUzQ236F/A7Ho9/W5073cF9Uwrq3GJYaMAJLs7BoaoX1bzJ4fkqTmZ8XQcjkObquYxsf
0mT03upppsfZFhF1exoIfl6rsnAWquxozsXZw99uir+uvb9faz9HcSqdBwPkYhD5zM0wr4B/C1mD
lzJ6mYMUp0idbtPggt74k7Z3qvqTShFs2KBUYTCy0dbtchpfRUPurJmEe2IWumyAnKP56pBKznE9
h5JfP7ufXgxwNUJKwrksaXBnzaHBf3tywkYIT76Is+mMyli1PYGLbLmAMjOo6qSm5L8Lf5t/4Q8B
SC4vh+NIG2OhtFFb/PiAsnAtm+kkgFTTSzcFlyFFsbtlXjquO7tBNCTnLjE6HXzydBPZ9bYV9r/D
r//un69OaEwm/5GvqSuWgA9Xp+tYCE50cLjDOyrBVw+zdmtrubdWh4CH+ZXdBMGpgNd1ozSn3ACN
JM99+OYVVfAAQ+4tHWX5/dfP6qdlCXyfy1tBT0lYrJAfXhxSYYEx+824iVKjxUFlPI6JlW9Q87KI
0BgVjb359SOKjxeAQkbG/EI3XIfJmis/7r9WmBHLEQybMNAWQFSQ9VYPRc26FzvxNbP05wK0GMFp
N4n1ktqtvnRi2qZeFSCFTYtjh/mx9bzwN9eJMT/u36+T+XkJw1SkBSuTa2Z+3n+7MM3GBlLa28PG
MaxqN6W47IqpfnPp4Z8maCvMFfDPNlYrOSVniKFrXAhjlz8T4r5Rtk7/Fd9h4zC6zaxmFWgVxaRQ
zjmDynBDh7U7uIV2rcqESZgutr9+WT8GmymGo65wYC+bNiLdn+75UOudpHbzLYluoNRFOUiM6EF4
0/hgN4wCc3CQM0NYhj6v6P/2sdlUFSn1wkR2KKwPr5znj6QdwKvbhqoaMA8GX7S6AQeCV8CqmbHK
2jvYOMT+14+KsN8m2kwq0uXMD5duTv7qZDo9LA9NBy9KVAdSblLLxDy/tSHoLzEwJDuFo/h3l/DP
L7blmOzjjqW/15Afb+XUKuwUafyWtu9bSs8KrAvYAg4iy4Ax80QHZHQrAk9GKL/vMgfbnEdkuAIQ
jDvRE2dWDPronze8McONECFK11xLf7Pm/PQ8DSkpOoTQbbYgdoQfL2nk6KlJNFG09c0ifvJKOlUR
jiZLz+lFqqnYJdT9MK9/87A/ldjKmGscx2JdsTkw6x/eGqlJyjOPUMggDXdlXzDo7ckawnR/h8MV
MLnPcBpC1pFQAC7OzkX9tLfqdEOXfWTAOY/vppweu1MOEHMJYUyt8CXUh99VDD/d8wZ7pMEOOe9G
kp3pwwtksvKW2eht8joJziieC8S8CGozHdJpAn3nyF+Z7DVDnYohDVHnMiGrrQpNyVQ5m7wtn359
UYuPuxV3EXsjsTMUqlzWH08ndGPA1I2jvy1ceciS+r7TNKR7UdccWxwsWU+NWEG/1iKRXf12oLv5
u+Be+fGEND8HqmLDtR1XSfPjTmX1NZ3OnDQrX6GKmvIkO+Q0Kv/88P7p4Hqow9//Z0sy5tq2QOnk
skX071naMoxFvYrwvK7KPsIyMjkDZjA33Q5lDIqucRyM17g3OBTeYvzfJalwj7KIgDwlEAQJtNh3
noY+wRzjtZMXPuN1F+mUjSuQRiKV0/z/3r9gIPXZsVZD0Z2/5f3/aVhtfrPYiH9zpZiUUmRkW4Y9
V5c/XikkJU4mUEF/q+zU2JIC8kwGmnNN7XBHWFD0FDkNwWUmXvFgHtfGLrkDCbHIuMEYDUG0f/z1
hfLzewTmcX4yOgcb96cyqrLj0lZNZW+8HtKl7dbVLUCBGXiMcLBxjP4S+KhwIk/Kk4tv7Tcl7U81
pjJ4fHZwl7KBJ2J/eD1CQotyFTF9VmFxVrN3yDMjcbVy6PdlWR8nFrMY/jHJWfYans2blVbBmSn/
KukD+J0i0w+NSm41zRif4Jacfv3y/BQ+PT8/R5hEXbsGl/LHazi0MFjlvnTn8bpPxjCOvLhEXBsE
gFzCzvlSxmL3XnCBCUNBXYMEwVhg98OalinULexg91Xhk5nT4dhaiqD3LqPZBYcx6Q9abKa/qT/E
vBj/UH8YyhBw+RU3C/96r5v+Vn9YvTlgqIiYG6VYw5qAYFZIxDgFMxvdkZ/yKtru2s6NZMc98EJP
7ndZof/uRTNsMq/Z2TC0GtZ8E/ztKWRc1mUzBNqmzNXJIAprF+owJEvDPHr110lzk5My9AFyhxcQ
BIiRI89TApHC5EtKTuSxdidnJzzTPsbCoYXlxFD/JsYQY1pdtcQtPiV1+vDrd5rN7OcXjm2ORGmb
ukeZ8sMi7umNVYDg8DaWNweN9W7+mZP+AdJP951cn7Vppt4rZ1p/4Q9ka2qteTRiUd7LsXiQSBE+
TTQoQS2hLPJn9qhn8YHOVP/nB7Ab0ZZQvJegjYDJjSViWD2vThH5UCYxwWd3gO81JahIcFiC8WyK
dOkJgf19MsqDSuVjI/WedYyolRvZQDJXKu1YuEOcR0SoXGSr4O3lOH0ClZEOo1xnLyRqv5qD9rIf
MmA3GqGgjn+K5eif6qH7nA4GsvMgXGK31LGBeWufZinhqS1TNWkyGh706MiCFF3cABovE8ZlFK6S
1jdn2fCtG6pPLkQaGsSdg8yIJqRRaB066c460pLFg0p2V+yJXSRI6EDQFG6KDnwVHfGexiGCQEKs
7j19UveQQP9cysl2OxrdtJYJ/u/3DyId/J0t6RSYEDuQUnXHiFRLALc09dElLYxR5Wsakl+lNaBF
YKVbMkAlJycg36QNpbHx7N6+TFNiX8IJFz3CakZYBSU6haYDUzwTeyg+JxfiwLmOfrPu/5tlVpos
dIagCyRs88NRWp9as+r03NkQjrKejDS5QME/VVNNtVB0JgbClMkkYayexvDh11f2XCV9WBAo5ikH
pOEoNp8PbYOOFpqVj9LZWG0bnLUyEouirb1NHVvnXz/S+zHv40Nx6KFcc9lREEf+eOPnCtL32KeM
3ill2y8eraF1HMXhrpjhQ10//l/Kzqs3bmXb1r+IAEMxvXY3Oyq0cnghLMlmDsVQDL/+ftS5B9iW
NiwcbCzB3mvZajFUzZpzjG+UrzDL33rP8t6cHv4i0HtyuIFykNNN2z0ydinh7VtLgDhaHOZ27UPI
1KZH2tjWMckZ0UT9POEfkeax6uQpkqm5/SxLI7QGO10Z/VUpTYeQIvNp1Kr+PiWlKEpFf4FXq8cx
4BC/pPvdmqCrIgiVVzwMduAVJnBXSTKJXyZ5kFgEoZAHp21NlU4r3HQ+YWStuUZxCgNhJonMQim1
1mrtt43+4TDyru3A66BLreN7iJ446zKaE0ZaVS/aNE07PKxQqBlnBGFXM2vx6dZ3aDr1igysf9+G
Zc/8ehd82/PY1n0XptnX5Ve3SoOVzOXkT8RxLuJ1xKRxE2dED40lTCFtjuvtv7/nsjh++56e6dku
pzdOv18ecLdS4PwmzdlNqLyvwto8TibOScIT8UfSAjr+n7+d0DlAU0pxOvhWtpii87o8Vt6uNTt9
7aOQXy0j8I3AqrkgNH8o8P/LTycMg3paCBphwv7yXCfkN+D+SD1CT8v8PKD7COhOidNEddIvZcq/
f7r/cgNZLGg+8g7RTv66E7VhI83C6VCU2m2gS5xuml0yHM6YMWjpeZDdD0WDtawBX26f4CS61IA6
La6ltf2fO7ZHvNfAFkaMlKztk4v4RcDfuOBYM6ApBMbd1zcO8dpWK8xDjbRol4Dsw0DG7vK5z2Sy
wVidA1wfvBHI6dwTGFYteseCCK3Blump8CL/+vML3p/3CKXsOZbqiuXhQzdi534ZF2944TfaDBZX
I9CwzKzxplqQzWLGB/rvi/zfSk9Bi9ewbf6htvt6qkUR1/iYdHYMVdsj/CgfKjVbSVwsirXFQZ+Q
YXbU4hjGbY/EoRymN0CD0Mo9eWrnOxQK8pbu9I1u5RqC32T+4aX63kuiwy9YTfH+MpLgOPf3bWHe
F0aN79u7PtKtA+Hpz05Tw1SksJBzpHBDs55kTWXQEhbx1sC0eJzQj0d1OZ8mp5iPcVaAflPG3ViA
JajtITpECb7bNgzLfQpFx872bImtUUWHf1/fz4bol2eK+ZiPHMKnDqSO/vvDWyhWesKR7B0+auuW
Mz5cze4llgZM3dp79Gq/OVblhHC4Dan2cXaBjCaFSPXbqsKdOldyX+D202v7cpqL/ChpN8x2rmEH
uyEtTNt3MATXZT5fZLNpPfVwlv/9Ixj/5bXwWEmX+t8EDW59ee/tVuqaU7rursabvx98q1u3nHRx
Fnf2Fr3TJqUYUeRSHO0sagNtgNGkukztM28AGsL88SpqxQ+rw2dr+8uFxZ7FwR7RNJ1Pf1mt/qO8
zkdHlFkSOjvq+v7Sk5pA1Uz7JyOZJKhi4jgnM6VGnCeT+LQEn5nVZI/GjHUxlp1zThMDZars66dK
u20VXJXlwLrznCIhiic111ICyZElisYJm/8utg33ilN5gWAIGHAuaxTfMQP5Mhn9fR6nFiY8djdg
PsPeoi9p4zU+jwMqBoLoKDkUhIAewpWE/Pqaq+ayI9/n9Yd79b3jgevOMWDw6tZynl3KoP+4KnY6
xOwKrEwD3qNDAZcJJKedox1PTmNhtYfBb1N6R8SiNF5Hbl7T3VIR/FBsGcsj8ffNWdYUnWYVj434
VgLhmUQjLhJn52GDaEVVXJLEkF/OVb1GL5U2KyqFLcc3Y0fHLj9mbmpfVj6C/T43f+jl+t8rPz6L
qVtoPmmUee6XB8Wv6jjCyODsNNRV69Sj1tGdod5GDU6ExPXcbZk13XEhVn4GUvkIr/aF6t7pOVhO
mW9cQNAXDSqeOne8vRJWeKwJBNkNTf3QGk5y9m3I8VPu7ouU3gAr2Xgx9fl0YUusHKpqSMwmxWvd
h255oXV5RRISX+j1kR+CiOg8m4FMUushc56K8cXtQRBjdDwac3OE5y+PojdfJI1mUnb8raRzcmTq
9YCElaRzjICbuU/QRsyiDSytKA8IXwkVohNEhfIMeupJiFjHMzqkO41IoZNfFcyjxuEA83O4zDup
9p7vS2eHJRsJZubJy7ACAjuaYtwKo8SyFI9vtg+Ar+xa0kdHpC12w46WTCHe4aSqLkIX7Bk+jqNH
fMRN3BBYuKzPGnRJj9P+vg3tnLiVWKBqF+W+LEXPntfAGO4ehWXgV+zc+iqd2yvsWP4dW77A/4JU
quzlTw/n9yMuDwSzI04hADYYnfz9jtQ0S5kyKGeHPIzw54Z3ZDRqoqvawbhxhQ5zHZSD6ELno2jM
vasRK/jv1/RbK9nS2RAoMQTtL3o+X2rTrFxi1JdD9iIjVFH72+zFjJh4xNGu2fh0Wj05DeUPbZxv
Y3Mm5mT/Ms53sZLzhn3Z6y0tHyusQdSLnbDXiIMGuUI6s+/D/skbWh8qKnqlmOJ2p2x4aXZoPAs8
RCxxJYzSUh9JOTIWVuLyy88vcW++uxymDza6pV2F3h0sx1ACWqgDmg8AfYpnUznmg2WGOF0LDxnY
onZllHUTwbBWK23U7aCJ1XTI3Fs74qhciofPtODPLzJtxGHmcDz3E34Bq6038AQc+rckbYec6JFp
7gZYVMjr0Km1ULc2YjniOcTZ3zKShLCyHKsGc0kOSccgd6z4Vw6LaJpNcf3v+/ptLLlcYc4ctkUx
xfnp61apmXJiWqy7O9oWUFCFlt4WVJU3Xk28h3/o9AJVUxVfe2OEN3mQOLElZLWRR+SqxqUMyqUg
Y4Zc0Z828W8rMp+MtYzRjsO9p8T9+6HHxN6n4I3cXWE09iliNlphTxoqgmaqxR9oI3bzx4zlAKAA
M9zmY7J4GrPp/O9LZH19+5CA0AtncLvs3mxQX559pzDSNKnZoZypmYJksVFE2pJzouu7WrjXldQe
bX1+/FwRh6arsU13z6FIhrupl+pOkt5eWUQzWtpOL4E4ZL4b7ZNaYD8fe2Nv4kuHNAnVpSk6ood4
3FajnRn7z4dELiGIlcAPUgK7Obs0mn5ocnzb+xaNC41Sx2Z84Qp2nr+vtAacB+l/Z5OAE2+6XN7o
SRm/DEbyOzOm5zDuX/MWmJp04xvM4FC4c2LSSCH7YY0xv97x5XN4zC9tx9cpnr8KJVDGt9DH8M80
Ztqe8Z6Ma7gVWVC1g4tsGU8nAJ18y4Eek1UXxReDgmXt690Z+dvHfERhA1FSRsPFSJK1mbEmthx9
sSWkjyZqaTes5AkDmfnDMezzmPWfxQMfnJMIw1yWqqWD+uVRTXDOODETpp3nw98pzIi0JbRI1M1j
SitPuCS/zOO+LvGhAyLrtyHH0tsKF+psQs1v7MQLxlpVVyGqt0Weyq8c50pNyS3HvvCmyiHicAfV
dUFuXBB+FiSmRmxRPhaHmBkOs/suPc3t4KNlTiXyBhhSTdo8G3M9/MnDO8OJm+t6iMG24o9YZYNw
zpkVZ8fJLvrtMj58jEf/GmtYEoSh0Qd5nrg0H4v8ypRIja2F2rgUaCRt7DpWbOJ4kvYE2aIMiIRB
CjepX12zgHbSLju57lsd4873OkC24MuGlQ7W4pCLGjYA+SAPzH1CgORT+jzMfBuXtPesU6fZpI3k
z+p1Dp1HqDXdlh8Hi6/rlRvcO+LIIdvYiTnF7MXxMuu0F0s17rbRq1//fu0/N9UvN5UzvE1aH6cg
j3Cjv9+K2Ug9VzjS2FmW1PZakokr2yUEiv12JoezvmgskPGTJHpeoaC7LRO2QDOcX3NOnpBCgQlE
WnXMZv96IBF6SzQ09su2w4ZZjM/kbkK4WVDiCfrtR8+ITo47Zxfe8uXzV62frxG4t6cJtOJPr/zy
RH774VhUmTXw7ouvvSbyJ5U2ZTUxMVCQU6Kn4EGCrCJQbLgsG9fbZot1qCLOYC31Jj7qXuSckeLa
Z15IaFajBum2SJdXq330sZZve9fqfjrq/5eVl6Eexh8mTS7n/S+3oDTAZKUw7Hd9licbOzFo4kW4
KXnYy1NSV/1FEWlQqfIIl56lv+EtGH66Usvq/vVK+T7NX9QhWDf0L58B+gsNssQz0ZJHfTDqIylS
c+5DbyxxHJKfGJjkvWwT0UWnnuzE3SgSfWfPfvqQDjy5/Rj+sGcv1d7fn2hpEaJU4cIw5fp6QNdI
kRtNzmQc0InO+2zpZ5E4fB7HOQzvrbYNt2NkGYAX0fr/+7X4WgiyP+icYGlsuOyEaC3/fiuyEiH3
SHb9rs//p+FTqOmUVPApwry9nhjyOm5t/nQTvj+unM2YRLP90pTgf39/V6vtTGJuMba7I4zH0jHe
tcHUHmsrxsHSObeJaTu3XWWBEm5flQ4erFgmHaE+7mySLy8HDadQWA3nJGpuNXuqfmia/NfPx8Vg
7edJ0b+OG4VXFWQge/SR8QKdS+lZd5iFwnUy4RPrejM7yFF0+3/fim/zOu4FNwLym0HHcZkT/H1V
9EkOfKfEIKA1a7ZIPYxLQxo5dpyWQ/40c4TXG+tQh9axFzc1SavYg70Cckdxr5GBskboNz6CxyJX
q59IZUjchpYE4XK2AaSHofIJLixY7h8+9/dXihrDZJBOZedZlvPlbqoBTvusRmMHl5e2hFk+FHnu
7TWmMOu0d99gD9GgE90rgbjtxo8tWKFoxZdowRjMIwQU28PBM324sKKuuxE26uBmcG1JdLskEUE/
jJ32P7/r3Kd/f3ixHL6/vH3Mk9kY2OMsHS353xddaCGzIBi3O8yrcqWXY73VGcuBDCWgKdBL8d4w
Izt5jB5XsnaqhzDzIKx4zW8ii6/UnJlwPUaDsRzHGuiY+04IspkSID2TPZhXZMafijifr8TQ0uhw
rkxax1YxpvuwbeYAluDTAAZ0jd46ulE9siu6gwkwraHZRkN5O830txpL1pfzmOfsVoY6ElqXXTeJ
eBFAMC/L7o8OaJpx5TyIbTgveE14cTSujdt/X6xvjTiXMwWiMAe91FJCf+1kRKbjdpgBAPhoSoPv
FDeBDRFs3Q1xuObPgQxSxHBwMp/2SrfVhd4fpsrJ7wASQb0qYagN5s0PH2p5Lf66g3woT+jOIk7i
o317bbxY91wyf3eaLh+jcCLAxCfAMWTD5RxRQSX2QY77efE6UZmtlAOomF6FeVMYbz98lG8bHFsm
TWxLIFFFsPz5hv9H82uYqv9/fSIHSEhK+PTGGbMWulkFi1vV8kQxcYYDCzvNOs/OZP+wcH3bS/gA
IHQWAZ/FhPOrHLck7bcjb2veTXCLCJ2cvQurEJj4GRpkCR3sMG1n8OcEQRSj/8M0SHy/EwabqsEe
T+XA/fjyLhErNcFJdu2dYSfhlZ+RVmPoxYIEAQdvNbDpZNk3R7zb1T7rmch3PWmoGm0IrZ7gEggr
3md59sdXgshcZfUHkXnjLZeJijCCyj8M+abP6WisTLomgUMfdGM0qVrYxzoyAOtmovTdMlIod5Ew
LWB2k347j3YQPRueaI5pjaFzKcl8FtJIEtvY9R3hxR0WWkUxF5gxsaMkjLs/1D4+jZ1vzylDK3+R
qKHMRZO1/Pv/eDgi4Ix0nnxjV3m9fTvaVoqkwjVuzBYDKy5sddCzVF0bAsG9T1SpAPHy2Ml22tb3
rmahro7T6iGdTG+H0G/YtMtvE19DDW5N+6ic0GYOfUJyVL2W+RA+JIaxdxPMXlZc3bZR2pzjMelP
iS/0NUcwb9Wgkt2DhpTnltCLjUneLTN9+2OwhXFLmHVJp1k6q2JCshAnfR8UjAeuyU+9AzdgrD2a
4us5zN/taSLvLW+WxKXW2uUGgcYOhXNNugcs4n5MoUkJHgRzJgpOWZt+oP3ZiP44tCjSBXiM1B3e
rKR5rwu9WfGZl2ju9ol2bQPgoFtXZvtRzeFvlcgPsCpPVVnt4u4EFgdYag132SfxfIWq9CZMzHpv
tMa2p0MZWYqIAeJhKesBhRlG0PrueZrx6tXJ1m3I/SKTjjTefopXtPLjFds8IZeq3jtOPiHLI6FO
zTVBqBnYBnePLiSQpNw5QqzGvr7L+vwJWix/Q2csVA/YGu4dueodeV8Pord2I8HRsnkkzmNHC6Bd
JYI896FUaOmswaVHCRAmWtLbXf5GlcR0M2eHYJCUCbuXbduhXLiw5Z8RWUwwW39QT957MfLfLC9g
WRrNphoE/QUYBYQiNdiNCRuFNIhYbPIw7oK7i0iDybtwgRv3YiMzCduhDhqvvFKD3exsh3ynOr/k
/+8I6DTSFTbItWZACos+zKhblDHkXelPcYqFy1NwUFqte6OnNa2WDXUlUdwjQu0OokMfG2vlq9SH
em8Pv80hAlM6eDbxGPMvfO5EWA2M9uDVQ6jUDCBIsPQDUDa3cCQOgrgrPSWnm4gUn6JvH3nNITNd
jicx9r08JMxveIvG8U8op4PSFJ70JdIb5t3GMKprSo83C/ydt0TmiqrRN2M5PHWNr61noBpumQK3
HuQLi+EqxmJ8yKB7wMAC2KkxPAEAQlimaKFKlyeRkVLQhd4FgdLzOmzCHqg+CDdPWSRIku0SQyLe
ZAraEkUZTJ+Gc7t8aUexUfw3gduXB1qKfzQ06kBIK1LJO6jjePIWpEn5ZPU+lwCfT+tUC8mcfhtd
QQ7WPJGGPl1VmXxyYhCYNjYf8nDLcj2CgyK5bYE+g5B3am3Y2OG1I4uS2HumpoadglFazNbdMamJ
ERwIEN7mkrFlU5PQp3BkFHUHzqRyNiNRaaCxJE0p675Ru741SH8VyWMauyvHM2jVRJjplY/ncxTl
FgHIDSIKQXM2Srl6+j51xR+iJq2tWZCuUhBLxn0lZb0I6TUmHsZS54IWhLYmf7Reee7A88TBamgQ
WBdZ2FM+2BvOPiZ53eU1nDnksHO3HlxYhCYuRihZUL2zhYuHxUfjT/lA1jNB4CddeoiWNbuYtvDv
TQ3MRqxfuLVu7arYqNeRR6iBPwe1Pzz1OikKFi/VZk6YpAnrnf7FHPRj9FqeEY41q2GcrseBLcqo
xSPxk8TOexoPnamt0GDVijvlT6QsMIpmstKs6Rvh6BfNb6z/Vz6T1Qn5wKbzwernzQFsIQGbiXE7
0uUP8nqmiz0e60+IJ8QOgMlMgbFqlQZ3jNi0vDKLQBYGgOFqeIy1I+k5q5nFehJuERC8TEiq8PZO
D2xYZmZ+BXJhDa3k0k6KDqWF+Ugzi7+2hrhbum+kMF3ODdTo5U+brEQbclReI3/2NxnARyTHJk1V
9VtrG1b9/pEMcEjJo0dqvPmWF6TTO+QxcCsnVg3oqwkiFUCDkIow0qJ2f5OljinY9HOADUEe5e5u
QF0MIlheucrwV6MeomxRTyAYuQ4W6VqjkBcG/E6AGQ7w7frsmLjO7LEksK2RwbhsuZ+frcuTX14+
v3/+RneqaF3X6nH0eN0KJqlBq/xd6sS/XWXd9l13oxv1rz52djBitnPT7BOMKGt34oWp4uTdiqz1
50eDoMhshUuH97quA3cst347/tFGEgurfNfQFA+IOwDDxRQ6MMwaSNOmJnpojZ9MMTVTzzIMbzss
uxQw6g6uEHw/xmGZdMrtOLvkLZHTlWfNO74O5gHa/dBdzy3TxNkLnTXHsD2zEODFc7mzU+eD5Ikt
qm8eIjByYAObeWV4YRpUlf1I8gHBIt0CiC6GK17nX8IHG4H5+9YrgZuPc1KuvZDom7nYRwrealij
y1xM/UUPK8EAvESic4QBzkC6AzbEg9NJqExWwoksTXnUO+vN9QA+Z1r9pIOFdfspvUCzwGgSPhon
3wqV+OhuLbtEK9AutOKjGSbFZQpec0BoxUDVeSwm4vxaExcyDMzAm8WxqtQzz/vN6AKZ1+geMgAc
3XFNP/xB73HNeMVdnJTtxivlE6ZEhBDhyrWimAQB9SzMFrO1hZ3ALp8jH/NFNWRwzbzEZhyev9Jy
B0/plkGTy49JTnuCIY1N30xktLVENUhAGe1z6DmkpbpUfCEw3bme7vTUILXZNj8co3qvFwBz6d/Z
ha12RQaGqZteSNmSq8ojgcrQm9upmh7MvL71dEcGU6id4xTua6wLBci2aQ66UlAS/Q8Rp4/jFP3y
a8BqvQBLxCDU6klG7xr1YTkaR7cpaLtwuEbe/jwKUpQNjSh5u2PmN0XTSl/aiQtVvzC5SXZOZ9tK
9QtHTx911H28wsQ5FO8lauE1H/GXmUVnJ3UDwHO3tMaDCLsgjUm+SVGde1HvRQWZwq8hBHtV9jSP
JsrVQsvXvtLxaM8CgwvIML+a1kbIthqOpDwM0z3UKwdejV7s0C3uqR+ioHGnT2M6/34ZX/SyxxHN
FBvTqWutwrk9STZlID9k3yRE2qknFybZ2q+rTZLIJyjTUeAm6oI+z6bycMI3MB9WpSagZDpDwpJr
pnQChgyd0rRu59ECTjy8zCJ/SGxCDEJH40NaOUFDmUuSj4Ufh9CLCQgORtvoYlKk2DMsXOFRp9NI
OolGvzwJ55weTU6sLcyJanmlm5iwTQFNhoVwHDRoMjE50cTG3/gaqlgnlJ/ZEeSBCN5Hvs1FMZFV
lKwYUN3H0n37/BHbogdSSVSwD1OccRFhDHF7npYluVbocUsyxVdMJ1peickAhD/at12jDceicA8G
CsRAjWaH2OPQeNZvnWi/LR6WAz+pvylzEo41cBUzkUBmQekS1qdUeflV1Yg3xocfYpoeaqQsa3Ji
2Db3lH/XnoIJE858rMhBzVDnr31tnhJrxidmUo/67fDe2OoF9fv7xIlna5qvaBzFtiIFXMHYgCvP
hyVR6z0ZVLme42IKdBd8F6k7FCWY36fa3zfQVDflGB8sOb7VSKrn1lrjNyLu22NVchXgxZip5zgj
n9RKhzpgxrVQOGevK3Zz5l1TY/hbjr7OMQ/LbQ+d8EhO3poePTdPyPul6IKZDetLPSubuATSpvky
dYfOSa7I/wMeie6tcekSQ7to2O1XU5q9jB/KCN0ja3Xa1iYruwvoso2IPKhBcaZpGrDDBan+4aKe
gy9NEQE88soyqzsSMapzSzPXT6I70OyHZjTfjFp+OC75Q2WSXbg+otQkybaMa3hP6+SlWIApIOZ+
RZokAlYpCN83M9awTYIVcKG/71p3uuv2kEBJYbYTkEyKCaAf/smjuSItya7xdfgPDhdm3eswVWQ/
XuPXVCsD7yGFSfbcG023Ju7AC6C4MIRHtKPPEEpTQttFgnlGK7wOVy2FnonP23BDIM7uQGyjXb82
TGbmFJZOAd93KAZ/OxSIQYC7HXwtG2kJ4rRMBp03QARu7hEA0vrn3oRcp5FCvOI48ip8AtQAANEn
KY6uSfFe+X/seiBgS8VviZCsVRLACCXRzvE5JBuw0CYtubeQ21pDRJzXBKq/Kv3LhkypXVO7r1Kc
Y4fYp5HJe1/U6dq3k6BNwKS6qn6BZt/yEldg0KkDk9e2zF8H6Ty0GSHoQ4F2SSbVbymT3xCHiaes
iMeBqQJztb3XopeqmQzGRtPOtfuHVKKKZ3cC/uMSa9eQr56Z9wCRnzUz3lGckso3wyp1y3dpk8Hm
Otqv2JO/3Sjst6ouzmatv+Z+vwdGaa80FpOV3rMY6RkQdO0l8gWm8lx7ZH5bu8c8I73Na3qf0+Nj
ZPOcpDZLYNhDf9LgfUJkcZJmvEt50GVO4x5HkwhiGPfLfGllehZxxMpcFg3iwjVE1o75aiGzXNW9
SweXtj2gra5feXVrrVLTvuj07mbKovc5zbdVGZeUuCWHFakpzokLq0ZB5UxtH6KIzA99zBibyU+o
pU+OAR2+8MaPFsdTWE+rkID3myxhCBPiR4uIbGyj7ZDMv8rOhUGWVNdjav7W/OIeRMh7o2e8dC2p
MDJFKqV2My9LFnX3pZLFSpnAkqTmvXqcCNM8/LAa4zDyfhGz5XvQvMLVAGBFKjlttLB/IHthP2lt
IFxv3Fie/AXT6E/VAyxNOlAmthQwUv1bvI4bCnF8jvYW+NeutFILgUB0AiVHvqcHPNMZQiqQUexd
Hwxnwl5USs1c1ZX6KHUNbY9EYRfZQOvl2lIxwRt1Gh7qwX/S4gbYs383EIQeRuD/XRi9iHsfvAF8
CkLJJZULqZxJIRe55Q0tm+dxAiimouvKIf2SY9iOFA01S+OaXJmbeZgfslo7sfmmQW2rXxZb8GrM
ipvQM59sH6uFrClEliMlLxdxtck66aE0I3O9lUmRbZOJW5iEkuxJaH2CoynCXfeia4JmIpTDbiwC
QVq7DApW+k1jRuaaeLzXooVPR9rtlS6jC2liRC2RnI8aP75JWA/gYsq1vI237thyE63m1PrMkxY6
MNp0f1WAn962bfVCBKpL/UKqY6q4A3ZGkDWpDEEqSJ8wpPdAFqJ0KamLgssWX1djCxINsNNqcACQ
tSZVEYhDFknQ/ECpeDDCBWVZ1LfQFAyYuXq7VsAsOUQZ+SEseGqmBrXagvL3uygMZueVngDcWkt7
j2kvrEtAlCuAf8M6hbQznfIO4wwdxiog+/MAMYf2XdNeyyEDRKube7swp1UFnTpgTH3b9ziHi+62
g9q46VHkXFigvBTAisIjGGaZQLYNGDtyUMijehGapVaDDTwwBHEsinMiYmyP+Dc3jad5+9QJ782y
IdcXxn2p/EAC/No0CYfbtBkVGvuCXAGoTH6JbRDiqVqHpV2shzl9KVzW/Ar0tspNKgRSwzsoalez
T8rllB/4m05uXjEOm/gBlE7oVqjGtTTVqvHnB0Jk/vgtp5pUxzvLC35ihAstvceEm8n8rBGh0rUO
G5y2t2JUP6n2PiWE61heP6/nKN5jkU+PblFemUX6FtXWha6TD+7JM6ciLgnxp1pMfmrYLvnz9qpJ
QSt1nsZSVLhjIJxSrnH5YwpJ3kZuv9saI5Fho8FjqN8VtnltVuIw8HmAS01bwAh/Eo+Cy8vR7zWV
OivDnsFrE7BlFm1GHwu9etNczzYwbCzMaO9iXgfdhBcw/AoddshmQfrgnzriMHAuM3ymbb5kGelp
t53ro+ooDVtCOy7lOq163oC+qgLPQINM7sq6TUJSmFp7JyrV03dgA259NuBOY7vyC33XyvlIeyRm
9TRK4m9ierEg1KRl5mgdrN/NVLxY1UAqYqEtHxoge2YS9zKTfJcjj7QjhNCedxrc3L2CK4RzCZX9
nibgSBKhua9p3tFP9eARL8K+qUcdkGQ5/kqvDRCT02hycGdBf4wIDKwM6jjNXYh+xL1IYaTHJNM5
LmwqSaJYVBFSGNmXrjLHwxTTwqY1w6Zic+5L7BiHm3gDw8xuxe5e+NGVY/BM82awl3vL9j70F75R
tKfRsu9sb7iUu76kT9ZOqDcm374kQIGmj+QQUnT+s67yUz0mv2bJ84Um+1pNKeVedtPbUmNM1lzR
GbkDw8xq3zT2JnWao59ll9VM5rYzkkykQMv7Nf8+i/i5nS4KOj/NgrpHnZxOyY5pN/NmxJdyMhyC
XKNLM+Sgrcd38bL1IawmprI7trlDSDltsbFJhnWsVEhKBA6aznkzKOOJV3RfjeaawwkaopGovNmg
EOnkEk5w2WgF0bVpfj+RDLHSC+PCKXSItHW+JVQHhrmSV1NNYqLlNL8rG8hxk5fuljsByM/+aHMO
HZJLZtT2etLuuk6p3RTGV9M4/JktOgEAxU1+gHsjXhpBabayrOEXc8+LzLb2crnuhcSb0Yz6yaPJ
1cWRCem6y1Z97/5Bg1CsvWnuWC4tfdWzPiSW5h9Mr/gMv5zoHMhDXKgXUVj9tk6sY0dUFBK6Tao/
5TKfNzj+80BKYziVoX0/zlS5vtUmgaEwc5EEQcYN7HnCwY+yMx6MmB5pRo6BSbOvMEYgjE1+n00L
uHEMbIwHq9azeHhfw5GISHqYxkr69huck8t03ik9uVBVflOKmzQHczLj/Y9k8kuS00buWUFLH+Dx
OhfTaUROtimYvYHePqS3YTk+GWnMIMw4TzqlvXS1CzH1+xgfVzSKh/rUpXMJTNf9iG0enq7E/Wd4
d2UCKl4W2yyLEN4YhOSh6lmLarp00/gmq1ftAu8eivIh9XVaNaX5HlVlwn9B5Iiw/d8MHTJWNSZH
zs0EkdJMWNCqxNknYX8aoETiiB1JRwO5Lb2zx/l9T6CJ72EcRtD3KOTMA+y1jxFHoXy6HwHXYWGE
7Ah+wwXcLdZj9cxpkRVfi94LIjQgBlPHxtYVpWZQedWLMkMXBDfc67IEFzeGTJib+jpX03TwVH5D
OEXoy41rkKdsFMmjk6piTRbBNvLjSzOVBP/J6SzHcK23DJVBGDBAIOglizuqnEmtyjG7SaRN2ElE
8d1Y44WDZgtLaQeyz+KsLOlkQrN80yoPg55Pp3Yo5V2jG9exYls13b2q0sAq6CjImuRQWswg1apN
JPOb2dO7NXDufZ9Wj+E0bEzHSLa59+4TBNdNmwHFNA3z9IEz2Yv/OZRQ7pG+yAHkKKc6BwcuoWyx
WzgoxBU14RUCY14FuyE9ZdAl1SKm1PSeQdad3hD/2//pQlffVxhQR94F8eBAC/VDggCKhVxoBgJE
LmDOnOFTjqYbBxhPaV/Coh9fSjE9WVq/8ADFsVxOQsBe7qT8rauQIxI83gS0akpoVj3ZS+YPWavs
GhsVzQMHHSsgOpxYN1gaMy2DgYXeU/aa2JiN5ka/kvF/D736lGyM9lKnxOXRH19HWqw8rBts8S0P
Pg09gnHHNC7w/6TvmRNfsoU9z4MeqKYGewECfybsNlEgM2nckMX3METGtiFhwWTw3zF/lO0TBPQN
vpGTrYWwR+2j1YX+qilf/IKMXT1uLCAa/p6MDizQ5l4XL1mUXJvAhsk+Lt+MZKB6j2g5jO6rz7fP
kMtsEDod4hkKHgP6tdP7l8BVSLngdoBZueguUqUiPpt17ssWJVI07R162pIop6g4Rm2zbTwg01PB
lolT85g7SUeukEH7uBufgDAGTVigpdOEyyWrX4C2b50lcxva5aNs/x9H57HcuLGF4SdCFXLYIjFI
lCgqzwYlaTSNnNEIT+8P3sytsn1tigK6z/kjW9uq8FwYBbU+wnrlHHzFvc7dwU4KhbL171sJHO+2
3Ad68jL2HGDWxodrzmtjnIY1e+Kfk2p5o0H+i50qVok5niqaIJTlfbLSHyLJj2itAEayNm4WNdwr
BtNEe1E2O6rz6ai28pJn85epsAM7IN90EfxLEutSSnCNvv476fGEHZ7xd47XlUYgLDiZ+8baR2lY
E6J1tMJ0nM5F2bwa412pLE+dUn/rnbwIs3/pmpSBRBmvhqY/VrZzR3tBPCzOK/zGaW4UqgnEGo6a
/uRlydXpytfRFBSbajN5xgjx9o8xtVuwOHjB9ZX83+1tztRTjod8naa7Tl0TyisWNVIm91Vf65et
44rF8/CoyexDWAukXOfg2j23bWv6AAp+rqgWNdPcNZB7DIXl+Gm4WWyBWFfMp0OvKcBkBVx9MV3X
fL6Wnr1GRkqQXLIPFZb96dTVjTzIi2kOMIhqe5l1IlgtflkOfcBpx8FqjX0aJHQB+NqsxfPMf4fa
Sd7jj1mVfm6PZ8jauCdewpPfa7NPVcqYhjSAOEHbVn/73PstetULSpe9m+YuYKbpV+O4NwlO3WGn
SozflZhIphTNe6Vuj5UjwDd2YAba+UE2LSG5mNvV/Z7yhA2kO0uk+LyHQ5uGBb5U4ILG7zd5UUi4
AJv2RZk/AiPdExqDvFckn9KmMXreRyzLfC0l0JravtDGelcj73bYCGl1/R4y2mqQZ1GLpZBdLMdH
U+jACrSnUdj2YDfNraklR7CBzwWhu0GoS120TMZCI4BvKEMK7K+/qiCJQiDoYSQwf2dGuolYYCqN
QNYSAZrLd2lPtB9MQKBWYoYjf4ehWn+0qx9Xz9+clte0Yy+ObaSb//dZlHGidTTQuM2Lt+PyigWW
mX54aU/n7ZhNJ2N9bsxEBpQ7HdHn0a+6lrnfJPQZCs+4SgFLOY3Tv2FTuCu65A8rUVBO+hrjFLxk
LtJQl+g1rnGcoXItfoi89xvRvSRy+vXm5YwE158o+lK7IeIpxgDJTjo1AD9yhUx0U4S+o05kvCXn
LjR4KidGmMWyjko9gsjurYtElRXDn4znkBC33i815bsdtkfcI7afjKPlG9bY8tDGNdN8hNer8z35
Tw7mp+AC5YREVjYelyT7Q8lBwoR6mYfscx3bIZZ191friyBbugO7TAE7UcvHvKXafORbJr/vYXVB
7oyUth0XFSAwFfXmVm7hwtNXEOPij7XtSbest8Hi2S3hIjMChqR8zVuW8taAPXcB4yStKmAEM9kN
n7r5nkIsBATLv/SpS8zoiebqvRCvmPhj/IcRrQHrGTDPFxLEyHDTp3wDNRCVe9Vz769S5hhyQL01
mTy6awILWnUP2WolcYIFnnaLMZTtGYc0wF/Bx65m9ZGEqgXRxQDKZD2Q0PRqdjQqaMO/cum+6yJ5
NqR6GemHVLgR/La11LgtkuuI3FutsToXFXHfI03HpCXhMk7+OetdSnFgAJ3DckH/d2iyilEZrf2Y
hfKwaoTm83hEbQ88Ipn2JoKFisKr0YuzHW7D8m6Bhpuz/Vr0OqXj9NNx6MHvjdOJi7U/dDrOir1x
t8yTd2lDXLXFo+xsoPT1PVnthzZLGj+ZiscFRAqqOn001A1urTt1WR8i5nw3euVIru9hmHC2NIBl
i1qe9ZkhPCnoIbPmgdyAenqC7rt5lXdzyrHxCdSOyCscjzuhOLscKjOMRLAV2jOeXiybHJBu6uh+
bQEsDom+nEnkRMyC9rLb2L8tSqLJAg5M8Y9AX18WVKWiLraCOfXuDK05ywxGCstcRSflU5/UbVDK
PUPcs4/kqgFUeT3SEciwYvweamsjhpbTW8hHb4/MEnqNhmABXTW16TmhCBajJ5XK+G/rsWGoGl1C
QjOzQq5DzXluFlG3ORTCu4BM2tTT3LeyUSL0wSoqk4dGDvDWLi2t7hbX5vhDrPlL3Wb0uazawwTl
tJrpp2wHoobrHGNf5tFLlXGIDLGb/VYzv7hUp1pda5rnSgIUacvbVHJIlbL9Spo9fNKkynNWc9hA
CdKSTkxc9mSdTeHhTJeYKvZvbijYFUwejoUbcVJXzuZWHqSw+9BMj1ZjTmFqtxTriFOprbR3ETpz
eey785pB0BGIyGCcFv+EqhPp75gf8EfUirfbGOr9hpRHpePB3lzis12u0vUvFSMiHCzWiIUA/k5Y
c5QbUbVad9IlQRjzTHsWhFlDomy0zKK1vMjMeHAoARoUGiMndf6VjhNvM+dQ443MjlS3lIpJFwxW
Mn6hyltv93Vse4XnJ+R2Nma+IQyiMbxvv+aaM6dgEEJYnoc8RjbdajSjiWjTivSefr/vNHeTSNtQ
xGFvfMzTdeZlRgk/L/mjbUNkTCNNDMRKZ/x/nEcKo06olV4yESsqmD3BsVqU98ZM+ufwslT1P2um
Lo5Q3WhIJeWpdpgUVJuIpPUAqwjHsbUpgNMmqJwnh05F1Inip7VXVFLKCbkhx4c5QdPZ2r+Jes2G
chKZccxvRlMGyeydCtpm790Zfme1WUrt7K9B0aKRLeOprJs/PSKnmv6HeKF7hoZr7zYozmc2zQ8k
z3SBm85lrI/k5WY5hTTrSJA6700lyz8O3TZWgnZDqNbgs+yxowj5Po+IPIDwsAvNpOVkzQuHExnv
sW3kBJAuPT9YogSGpTxJUPtwVDfaw+mGdLzlIqkeZWaR6KUFWdWePUDKDmxHDs0Z3nCCrqZvZ2K7
VxX1YJM5QMa65O9jWvBXd33ORNnddw3onNIiKG05VJ+yklpz0GVKpSHPVeCBqXvXOvrjOqUrILrN
W1FUt8po6enuV1QINm3bSz+TFFx4z+5gHkm4vxTJvlINKf69gnKXoT93ds+ZP9g/HpGqodnbp6V2
9zfHDhqnmXytruIWDxSjgjmBMbFiUldBrBthRAmJYfbiW86AhX/0MKhU6XWrpjPRA1UoelNES0ZM
j8UlBLTKDVAkr5uyfCDaxwhtIihvm6BVEvOY5MQcFwm8OiiYl3uSXE1+Yjudtsge85b7d360EzLN
FZJOfDV1OJtIteUTkQGU8VSxtdZ5OFTcxw4JNLFJY1eipvQCz5wVRgncq6YIVwnQLZMlpjWo9LOh
SSLq0okkK+xDh7BIEwU/xgKFPOb9TexeISPfcsTm+9SoFsgfudjrmaNxKakG1kV3NEXnt1TNnAnI
O1S53jNd8MMUwjlqjvPL0qv61jTLYEyKZ80CeeX46w86+jtz2Hfv+Sutlu0IWaP1e/VVgzYmIfM8
QKLJ7EQ/5SFz7GOCYHK1NgI46vUxXUvElLJVQxze9KZ0SR5Pc0GRs2H+oiLqI7opIZudLcjGyona
LqQCipRUYxLM0elDMnSP5HVcTbf7IJNqA9hAGNJqZsDJk0eZuBgFjbhwSXc4PNU7iUFJV0g+dyaH
GOD6puvMo3Wekf2BStHpSW0qZ/KNknJ/f/EtOgLHuY7ileeCApTSkjdZmkUwtNqfvEezYSCedhYv
bGkmV7kKAkCE98njkWn7Dg+ZJClqRzjS1v1LtRZ1A6mFQHW6akgLgqQyLnDff3gU7Fir/9TIeA/Z
on5VTnMoSFENUPLe8sRZQl0rnjQCVmK4D8pOMzMeKyuqOqM75psD3UBdrCxUcgN36QAt8KWg3Pfv
VtrykikfE+XRvDXlQHydfpy0MczQs55svXqZNx4JqkNpnkiBlZuOxhTVyvXDbJ4IcR1R99DXSnA+
eHZtn51xfE9GEI91+BIja42xyT7IkeT0yFQUwSOv1GnjT6pd+Bg2PJ8uq9VoGm43bNPIEmCREj1W
E1n7i40wBMd5vGaSrHnhXjwAFGZzTMNGjjp1qdtjqj+7SoaxWFOBzJT+4lHm4I9er57KGd6ppN6s
slJkFYPGiwN3x7uEBMNadbSR66ERJVzVROCIVrCwdLHm9e+G2ZM6PEiNCCVeYGbilM6Ao4XMGi2h
U1NHMAVkmJsvLpgZDU7OEwfeu4ri/9IO632drSgw5S0bxwMsaXVicYI3G255BdJGgAGCvOGhoqsv
Hh39uKoMgwVXOErQ1W/7kmw23JO9s7UHObpdmOoC+rS5m9WhpABP1YPNIUYx1+mtK9M1tGZqWFAh
DEr5R5eiPQwRqwflFw4Rb7KxWjgjpH12TicJJ242sta7KBvjcUEIPYuPfNussG7EpRsbthXrYRtr
Cl4ZseFiSU/P28ofbau44HU/V8gm7ktt9vxClyfOq8J3mlKNUWMyV6mhKcoIIDrmZTinCd16pTUO
9yZWacuVEXaGzLdZGAAkx2/blL9aC9Rs1XTGGvKg897sbfQQi4QCvmtZ7bLRD8yOSzis1Ab3y6LE
jtnfWzSSP6QSCmSYqpNWuzVnavLgaL15StEQopyoo0Y902PM1jdswOrUdJEx8VGhFJlWjV5GO43Z
grVQJRaWM0a2FyVVeUf+4OIveEiM4Z5Ui3huObvEnB42Y4Jf07prWX66/YJaz+MvWCVf/+b8QMZj
MtOQKXfknzOgVFucAUWEJBy/2DPy6KShlsZLmsBdmjVUR8WlU8v99do9JL4z7vegWL/aBUhaUQTk
4DJC5NnZarr5bpu1b0e7t9L8Bc2UREErDyMNsNM0H9tcyDgxmjvVomhhfwt4kZBpHGyS8Vmwbzr6
iChP+jdz+F0qWsVy1stWATDM3R/bySIEQNOlttcvYIlfSx49c1k4nUZwFWTRoIQ57fAjvyN9Dckh
4Dyp9bjSWje2lWGKK5xVvgRPQVxFcZMxUpGVq23g6fpvyosO08uGv5Kkr67pB1V+yOvIr6Zlj0nK
ky7deXG7eSJKFylC+PAeDKHSQZlnS53vdH1P2ct/LSv9Z0pbRDn822YynlTWEFirPYWrsheke1I5
VNSGIBVbQlpdfFxGF7dWXl0a2LqGmzAfvSgxLQYqzQutqmBZWWQoXMpF+CHu0nZ9EqSLBf0Ma0yU
BY/tVkzxuk8EjvnpSDGh0IdQU1VqzCxp3nNzFM/9VMatSfBFMXn3SvdM5AcOZ9O5TNkFxaASdjZ5
mwOFetUG9LcVHxvuARzvgwShBT2wqRk/GQjkCnKxmFYpz1rDdUmnY96NseZsZihI8YF1DokIm6lF
Ng2kocZEadqRz9reNmgO9Gycc5Y5PXmm/W1NthbaBuuj40SVVvbHjpCR0KWehDiyXZWeJ4HoiIks
2UL1pO4OutKc9JHUH06nx3EkBKFd4nzWf10KyY8JNd3+RpLyMfXofJ+UqQn36sR6VBFYzwsVPXCH
RISkxxHLUqcJsLdV43kWHxYBiwHh9Fx1+llzlUenS5+Fadkn00XFQ2wmcnYJ35C0FPLYduzad+m2
DFFR1ee0twijL6FGGnMGzlqMs53DIBI3QQ3OyW3GV3qTn3PlTAzkLVmtD3ScmaZziyTfZmo+C30E
9+2Ve1qrycPzlvs65dN21N/VFJKvXMe8EeyQIbliP+UeUo5899My1C5w6umjZGKupX2flPzqa9J/
kLVsN9llzwr4eQNpsOglk4BinNTOpg4HXxtrpzOuHwg5r6Ve3M+reZikfBnIUyrXMiJFElbnz6JS
TGZPX26jX5WEwjvFOltW/lra+sNE5SkKl/JXVksZdGrzrOR/FWDj4W/Jd9Z4sePm75Tq/J1JeZHm
NV8LHRneCFaQTsgX59fBwt/u/F+6qJNZqHb89OBCnoesfXxKwXjUqohWCpwixeGm2Fl8dDiDpCne
6pe7Vc80XzVyDlTDCOkuNY6E4/uy1/RA3eBbIZzCQXNwglsTyAaNnNpW35EJEYgChFjZTzQ3vSYl
1IOXca0YEPwo4ziwQAzxDCvXrZsROMwUMqvWF2naSmASghSUNjxkx8CqEO/KFspbbiFD8rs3J+V/
FNtE+mfw2s+bdthMStM2BLjm1CmAtl+yIACtJQL0sS7hRFb1Yz+eKwUnBUkKVp+9tSpotOzS77I3
noYS0wy5cdDjjvQpiPxFuW2HGD+IfjDDbUn+pesIW681J0cBzBzOGLDfKOkzomUAifWaU0cJIwb2
6r6W1oMmJHo+MDFyIqHsB07SqfC9mQuL9pYyFqT/FrVoH9WNUP9FhEunvvUmOoVuZjqqFePX0Sl6
w059YBFpF6Dolcb1cUveBMd+tczR0HF8mB1QpIVOlX56PqhyKixLDcYMALLqWNqUcTyyIz5gTeoe
5E/bkULvidokm+xIqNl1Gur83Bf9dZq1CaBUvjm0UaO2dL2jxonp5cZJoS6xWpOvsWYZKHt6lpYx
u3HcPoiZvYmqzQZOC0+MaW/Hii/P1SfwG11+zooZtLMd9jSIBSCDDo/neiOAL3JwmAWFgkZFF/bJ
5UzG3JDsnOENAeLHltYpoSt9kJazcybl/1aJXRNUIjLsOoTfeWE/Q5vyUOrix1MzNNqgHqTDaQrG
CzzGbv67sTCnk0TT1Zs7rpr8IRHos04QNs1z89TbZuxOBhGvZYj/wIWicw+rmht+0ed5qBT5g76l
dEG6YISrLs4DCqqgLUbxROr9uSDP28dhcMjAWYJUx2s2bMbnxjJ7bNUuZtbGhgQJBr5ExnOcdobr
2yLRUPrKuCZ/D7blS6m7Eiyrua+KCigHPx6DFZKcxq7u21k/uSApneSQllYekvpivFgbKDvxEwOC
RA1RhViuAhFMnExOhkZsI01XJ4iQxjy5gYVP4pXDKbJM1rbcXHtsI5ybNQCVr0KZFVqOqaaqlDgf
DDphSvd72s95bpITmHMbFvSb+ujA+YUmzEmrLZ8BPxR/ESx9pWLRF1/bIiTNp35sl3dTzagJx4Kf
zMOlzhGsl+sK1ius02x3f9JBgUoz1wOJKnmglxmYX1JYxxwXBulG+p03pBF0xkOdatRPSJ0kYV/L
Hf4NVX3tZfNHa51vwh01LC7pzTRXiyBg4nco3vZnqhnxqLjYChawboKvD41R6QxDFtzxsj/fefbP
XInGVZLqkoJplhihKmBg0odc1Ay6x5wkNeY582J4vQVWOS0HfX7tu4mza8zsKxVdaACGJ/p+I20q
7iVSjUWnTFBkNUxp7f1da7JtGgwYo050fmE0VzVH3LlVwKdVmx0n6JVtY9FxUztQyvuhQZOt15/t
4nQHYqNfS6NhUyiouNXl35JCQaFXX4xcr73dsZStTcywxL6EsWTSnu18YVboQQqnwg7NrD4vpY5m
pb6KEqBZaZT3WRDi1wOjtiY9jJqV3mnWEjm1SjZydea0nu+b6lhNrLsgghyGV8CwtxzJAd4672XI
MqoJOLDjekbovwjvmlY4qMqx7k9z2BiaEg1gXE2dMy6olyUzLpYk8lMdhtyfKlMLZOe8kKQAvlLa
iMnpPEG4TIKrNKAijCQ78pe/LZEVYWtaClXxNSIY9WOr6Z3tuciburhs43g2VgNxSWLEiqFFttlf
SfKJaRsfwpZVf68GtWGyUOnF2oj3rEVuIXSniWYl40ajs31gqsGgwwMFhnHxBKK7ZuP7NLZP9O17
BY+6uQUWtOlvh7s2Vq20wLuAabI/l0g0EM3V3UlWKbqYugHjWKtfzUpu2Z4NWQ+FeBnFReGdxq7+
jpANIVZ9kIAnUU8sU1Dm2Rb0q36zB/cirqLHjOWCfEfGjNGqtJbjXKeDzzSBECXrX/PaeTAKbBkL
wrRj5XFBKtnBK8GOYQpdSvditRx1BF5OxJjoIodwSW8DQGAF5M3ENMSaack2rrK+DPIeVWGSpM9b
ijCxa0wC8m10t3p5YBHrwiHPz0Qu2rFtZhw99nQck+2l90LwXlTQAsGu1rehGN0/yH4gad2/CtNT
J7NvUW33hv6lERcQWLpEz6JYVHP3Bq0aWXWwmHWDTbF+sans4XvWRJQRinV1byIiN3Q+yMY9J4Xz
NCSOzWEEOd3Vd7rRQ2PV+ono7wi04wPp8cYqgSidg95N0zukUAfanGXcGxua65bYsmSp3zo8RxCh
0eDQzFo764lohFgFSxXrCDvsKk28SCB5yGdk6/bFGar3vGYSKbeczT9fXtcBrEIlXgdNJ/LBlbsm
4apac/7rZS9qJp2lwoQqrl1VvNskDx1xv6bVG2fAftRi7kKloYO6ar3D5leTf6Qg60lhrIZVsgyV
6LaWXe2xMR3ZmffTpTu4nzE64LPYUpw142aNodIB7qCiy9QBBL2IaDC/KhNIfIYzfenh9SwTbgOS
Frpvm6jFSAJpw38Rlnsr6VrV8E8QSx5RmQyTAnu/1WAqi/7otkCcKNIkeZnywPl2ybXUpKASPkSo
8821u6tiox4ZzemnbHdZLGm6Hk+V0PIahR28itMW/JjMMHHSSQnXox9ndA1syPKwSAq+tgVq0jUl
HffmcLTspov2mRD5+081MJ3VIMlBVbvXJVspnt552aIXfxQxnmiYgGXQp1BytvgtWUKD18JH4S+t
x+WOo5pZBDmH3Ys9fmh92+R037SExKPEOhQ2nQXZsa+VqLPKcccpC78c2jysGtKgdBIPVrINh5+5
BzDG0YXMEhajKAYlzFfjd+AaG0kQHZL1a1TGY6LVW6hSCm/bY38cVuodU7E5OBp4kJxc09lWsLgo
+3Vbq5yHmRaXmB1yKvqOsuzSB2Laf/Ju4zORA37ORHFHne8Hdrg0KpF7c4V/L1n+y6gyoSgvU79I
cyuunRl6koY7nXYczkV4yRwBsFti7fdkrFuCrXYEj6zxmKXt6GJEUVxql6wnsRaZP0iciUqbfeSV
dzclmcM9iOduzDDxjCNSLKsCNdsIeqhMC4NLNYJWs/w1hQVQXjKUComvEhnMHX4QTEtWivuQ4FTw
CW4/kCVMNJ1+XezpLXNJE1QdIpFcQ/FVAefQFbhVPOWhVItvDBd9QGnxe7uWb8t6z14cwlo8tURQ
rDko14LzUlsREOVqpQS7LqcqjMFHTtrjsijeG5SyiKcoaBe9Ra/eqO+Kn0uayO3uXUnkv1H2h1xx
HtaiuOswzQbOruKiEx6ChOpPW7Axwjwz04j6KAcx+70G1pfaXE7//6GjWuWpYDxelQ4ArSLhzymv
FD5FYEb4IkbPu8+yW0c/hp0o75PrPLlJ/7qo6oOkS7XvLlY7vikz+khNcckjmLDLwHPRw8u6vxS4
jARhnv3CMoRTLK+vK+JsRoKZXFdhf6mNGo9TnUd0rf8tct3EvYPtQ7YLfaXbQWRAB4qrmL6eA2Ni
ffNn3RvDDrIpKpdfUkQR/w+s+tjMXrjIzwQFRcBrCv+e9C8ETAYl1gHPzuZFG+e/2BawbM7s2J3n
2mDFE/2lP0ljv2rG+AQ4Fpde/9EM9psKGJo14Lg6Sqqgobwd9t7v9dE88ZZiRm6mi6nm52nmtu/d
DpHMdGFxXcBTkVNV5I06fGueh1IOPxXVxst6pU19jbm6PuS0PhdCmueiSn5ah6mxQyBvJMhOMuZe
FPcIY9LBDcnwsBEIa1HfP22pvJ8n9SvLx2/8m7+GyNGdV/+U0W5eLFk9SK27iMo76OkOzKNEIKkA
eSCNZCvoQwKm5Velx69qqLJgYdPRTPYfgsSVcNiLlZU5v43W3pk4dv5kAGtBsoFxIiKYLLOMwJ/D
qRhAKjzHgRCbDoWGtcLOrWsr+s9BWl+OZLgsGINgdXV/bdUHa7vfLPVHxy+1u758qxVJ2A7my6JM
r2aKHLHGx4usuHNOknbvJk1253FJRMeaQgKmd3rDI+wUUx4QFHjLzdd0z9/tvK//6XdtHLEKaMbz
JhVywUq4OXjCICPZNS0gLYt1oj24poVilS4NHSUSDNLJDZPK66pnjm1F+VcxgTfJqBe+LosXOWjP
PD9HkirSOBWN3yY/hHqGG+PQlDo3BFh9zULBpPe0rDh22fD8tEf5Q3pRRlrH9IQagmPDHgF3VyUE
q7l2vfbHLdpLL4Y1aGvrolm9OEM0otSti1AxeVCwOFgh4qYa5V6O5lpj52+K9WYryKfINuUMJPN9
iFMXrRQewAKeJBqV2Y7MhNSUxVpPVVKqEQvEr0s2StVsW5gTCMCbHBstJvlsMk9SNR9BA7h+U55v
HLzTAZkU11K63Dtb+Yhn6k61aTMr5XCrZcWwWN601Hk3cA2OOSSg1zdmlFcGmtI3YCoPFVwoZMMf
w2tdUOM3VN9NWTCVYdRU0M/fpMyu+VTvoyGaXjHh6tLm8ris5XON+L+sdeeQeBXiGnW751vgEh9g
C1A380YwZvE0nbkTu9Btmi9v7egDJB8zb1GaG7d6EF+91VcI0RAfJkQT+RaGaIMiAx9M5KcgwzV1
rTs7G5yD06jvuZ0FatHeS2wCyH9oi1HZdKYij4Z9CNsyijDsgtIt055oUylOrrsddUIRI2VhRdya
wfOH5tWpOPxF4t0h5UZd0JlExNX/iJTDy4zG5x6LOKaBacK51pDUUNya/CBqHWJyrctz2ee/bpIc
N4fjZB4KGRvL8JyShOWrHYtZYlRPYvEQiWvKMz7SaBHdHmFOm59aGt+W0v/LdTRiWVFjaZjawGgg
DLYpvSuqlUb7bXg11PSkI3n3ZdeaceaavhUv05YdZpWoEGW7z1xoBwTgKBQ0esJLJIQC2d9Q7e3I
FqnPavdOgbFFX3x9r5LVwhjGYZun3IeZcafW81vfGrRt4xIvhzcEb+ah88yDOVMnmpdamNkL5WCQ
1X3VvrNh7jvlEtIBydjoMmJXDSRcr1fxTsB2dQsuDWE5s4SleJGI5TPCCnmcb5+HTbfINk8DYvz3
Qid3d9AwsaidZQbSq/BVUj2oLZ44jehZ8lkp79KZcEI9x9q0mNQ8M2ViDZvqBzqqIQeVZjtODgEJ
8HuoapDmZg2aV5E/oZ/WwE/8Rs/FIemVlxyPbqG5xJFWiBN7Mmt6TB9z0d2Qjdjl8jgVjU12jQfR
RnGusaDksD2GIwIlnjqivVyZSk5TiYQN493oXET2taIYcPGvG2LuLkTpww1Wj3ODDz/Pk6NZKU/T
qn+OKJKDnZNCBILOwDXUleTN7twNSxNsOLn5Y+CW9A3RoOBp5h+7K+uTXU2PWmuCn6ldNGfjkS6M
9AV10gB2m0wRwZOpsSlBpZBXZ6+4y1cZ6buJet8t+mVQw9JV+Reitgvyx5I2+6ltX8S4JMdi3e4d
28QuSwpwAMgQAHepAZklGaNGFqzGiA1aUW5qk12YKO9UZUnO+pQi1VtjlQvOSaCDPUOLRxTJXs5F
Bt7WnNxNReOETVvV1Ij0DQPX8y0jC6jjg4f6ggDMq/O7dOFbN5HzR5Jk1WQYOp4+IjVRwL7KTMUa
RWM9KYiAX2V7HBA9Dh4Ej903xX2Gyj0shM4EOS6HPSHFTRbyo1YzmAwhuDzWP2PPyDhdZlJjN2BA
tRmg+vPm0KKUCpqVNsNqxiANEalOBM5tpLVnaT1FDshRapNlxHQXuwVDI9EDN7OBf8yQLRjzWeOs
iXIGrcApPyjsPaGmCmsXCMcYxo+qWD9VtZ781MHjn45fjC5aKIruEVIYMYL7YyTmfWHURSyYDDWq
ozxyanSrfV872gENhZwR4ZVRW6WR09dXtWzvUJO5d7VQojbR/rYNQStt0mF+tLQEmNo6FCzrsZI0
xz7nUkF0IyPxf0DP7sTfbL14rIcGbUBixTxsysPwhWkauxoxoJEAGWOLsRHJrp+TZObESELpU6Ei
fRums+2UCZj6Rm0q4SYhaRI0LYMAW5gnuHPQyuz1EpnyY2D6PCuGUO8MdKm809B8C4USC7o1fyzk
RohBp0eLPrRRBmZD7oMAwN4OjpdFoK7k4BM+5KxuG+dle5IL9p+GSRG/mo6myuwQLkkvJ4pq1+wT
srELubrdlTFAc4IwKEx2pKW43aFw1VvnLvHUOH8Tw9yQCnbDWVXS4dyXAHmQ2AFOOp7Eyr7k+LTO
Rml+FyRDXXDPpfyQmUSmWN/QwF/4vCSIjsQXOI0R5IODSm4EvJazhnibiCIf9DqLWy7QaIF73F+k
Q2vXn2szZCd1MghdBj/ymtKIUyWv/Dnv04OholxfKOFQvwrvonb1bXHLJUL0jah10JRrTcT4Xa7r
F6OdUog4jIpowE+kG/XXPbEyQmdHki/wmo+w5IQaCOV89mrOqDrQXvHlrMbZIIcp0EbXDTO98Egk
IKrOpOLkgHcbgm19aPGQ+UMLulPRQLuOVEwkwvlK1+23L6E1Xfu1a0swoJTddOkYjUGpn8vNiEuF
9D1zAb6ixwY3wKChs11+FDIfIhQwGC5E/ugt+cnsgNAqKaeoJYkFhnR6Hty1C6blrkQ/GBLN8akq
7NRq/R9J57HcuJIF0S9CBAoomNoS9KQkyrTcBqFWS/Cu4PH1c/BmMxMx5nWLIlC3bmae/Jg0qpkc
c0Q4PGoOKrkLRNotiD0sDF2UUE1X7ab9Oa2y13j00kC4tnNquFVlj0NuP4mJp01J+e2qsr+OOpXH
eLqpAVkynlgmYZrDqY7faTe46kaCjDWq2aS7pcy+S4GWVOLOjMMwP+C+O8el+uhqJGUjREp2Km7y
MzIO/vBd7UW/o1PtEc7+zItJsNy6N+ZnyxzxDiY2373BbraDAfvdqx/stLNPoigpip7foVIEtsmO
d+an3haxc/YZd+5BUd5RXYKhIJmXIPbZMxWUyy/L8M2b0Q1o29h7sBezHLtiXRTlRrs5BDZyJIvJ
r00956TzWTrNVGi5cZBJYgDpQl2Ny7EbGGoMEt5nfO1cKN3oKuXIxoZmudaO+mB03E9rXdR0i9gJ
g4tMNXBMllLv63E6YIPpkrWjp/gzGK7YleaYImOLO1mLS+OxWay7DAXd9rd6MJ+4wMbI5HLnG2Z3
R3/YnVOuN/cKJWRx+g1cdqpHeX7KjirmrpEvyLDxtrQsMoLSfHa57B9dYeAilPnFLKrPWYx6Z2ED
aQZ/YecxXu0hWpFXZM9lL5ONAIOIthk/1Zm5S+ECbLAqOfyNL6lM/O2QR994wrdxyUo9QkxMwpc0
4oyrDPEaRcMzJwTbtzj5KIfks/Q3skYyt8O+Y/xcSKC52ZcGIgYKznZ2MdC4lmmkm1iZh8QWRZhm
N3906/tVfwil8LdoGmjI2X/r0YA5GO8G7goDsTZcCrIP7fosznqnDD0fv1XCNj5J3gs7SffUMluP
mv8570ASajIHpF5GV1xLhJVb6wpaQwfTQnACKQQ7ZZ1euYCmV1Au6dXxDVxxRv38X2fCf/8yG/50
9gbGw9ZhxhmVd8lcg9OeTkISKvW3N+V/eSSy5TfPPil9xgPmavALdPQRVNixDddFdoclXwWa5ubA
Vg+kSi9ynuD6LeYNI8tLNc6KlSXXHbziuMEz3fGbcdqTk8MeN0ZCOP6nayzlrXStm+/hhZCMLGJp
PlRnPgld3oMTw8yePtOQc5wRwfdp4pRbv5+PcVyNO0dgzl768GygN2bO8hwtKw9y6SSQvtBBOFlo
M5mNe2Cyz3rxlgMbEFQUsfNpO9youKH/VVn8bBVTqwQ6BvO7PErwJoFaRuIBy6uIfIuwWf1bZu10
GbOUIqIQgl+Xf8Zg/1TW1w+QXgR6C9+5Sapz0TjTfhz0e0Tg08PGKcM3JBFQ601OmkqcFk6KLX1N
JfjH/kVrXplSEQuOI7yaddVYL8ac/OkXo98lcqYgeGX51sKoyAyieb8JIw1hNPfJs0SoRucDouM8
6HqNLqWYNBnu933x3rSOETC4OxjxcYaySL0lLMtNF/u0yD6IzULBi64GEYbN7GD/lTU4+tWQvYpO
oYYLou1/nkrlWSHouE7/Y0+s1fywq54YST4dJ/Q/gBwurOTttyWqTYog8bCMGSxAlA/qtFm6Vxax
sdD8KjNKmRxbw35AfebCjD+a9YBCD6MSIaMIGM4tr5c1dDTe9fpGqBT/NBFiXltRHpNCG9yHFMfv
RtMTvlFeeUm96ZzZq43VfW1MtoD4GHE8xRGX4nxhRdJpve1SVgdztWxSu5b0DLTfQ5a+SyKPkyLu
GuUq6Lth4p/KnSjhRimjcF+7jDwyiQ/o+DgjdHOksqFADHq1TVddZ3o7R4nFlfQZzhgrEud+ILFs
mfGTI60b+/GHqVZPY9j2GDK5uyQSJC8f3bV0BvuOGzeWJxogQ53ixklFsfXx7Z5USIWYvM+8qfry
G+Ma5QWe5ZlPvyel3EcEFaTxFg4ITWJAscE+awWOGP8060/gwq44ekX8MOe4xuIhee5GMQKzoclA
G0nQG66/pa+cmak0njp8z8oT87ka+ccm0q0PI9OKlzEZwt2uTq1F9V1LjoKl9Tpp50ffLv19G4n3
3i0e6pB9YOVxU4udH7kmD8z0zUnT/Dj4uBCGyjqkUQFPSpRqM+QoVnEnMUEsJ/gH3T0llRs8gfdL
61lbGnDxDEblVxgVB2v92PMwussj/erWbRKQ5/Y4BiM83yQyG1Z98ATr6+xZD0naP/ZY8XdyNL6y
js9v6DDMKhYXSx7VTHMJGdeYOByz2EvfzkhAuFHR9ioQz0n9WDe1t/Hc7n0q+24/uT8W3VSHZQif
o5lFqWWywxD0ESUgjLj+1dt4imauFO5zYu9hCwGNn3msesxVQZi0r15TPOVF6+yM+apG7OZ4Zjng
KvlLx5yANGk6QUqZXuCo5gfcJVJjBe9Jzvn9THSBWY0kTliZlKKOl7mKiyub7RvGT/MyERJo7VgB
9Ep4UeZACXus+gfSCLtUxQxBHIVuYSrMAvItVSSzkwQ/Sa5KGgOx3uEhmYcS6xvLN0Icxl4zdfQr
5ENHD0tIZoLV1cwkjH4OUxxXy4/paWsPqFrxb6PWPbUIbhXQNPMSOpR6cTJIhZweRYvB9y966uLC
B29kuptk6rsjBJatRYEc35yH0De2QyHow4h59iqDXc9osTPCmsc7IT6AxMRJqNOvVix7PczxKR/y
19yPXiEn/04ez19Y0x8jKK8Cwl5u3RHzH6CaP+5YfVssOweLMifbSiDftPqz1xw2oOWGIImas2ej
2bkj+0e/40TJWrbHyrmHSuKh3c31xav7S8SJDUQlfeyl528IcWJRD4aSHLSTxlCnrPniLFRXRIqu
ixKzPXSHgHOA5M04JXeYAQt+d1wtidrml8UlSd7110bPhymk30Y45YhFIHtuvK7et2sdRhOyMSbV
/u07y7wXja+vjX2IfBxg2T93SOuT7zLJZ2b0bs4tKfXVFQZnJoeByQJGMuJAiUzK7oY0QDLFwMrH
bxYdkB2nO7G/oZFbFFV0jkwTq3/DHBmF1jXhZ7tgkIhvdfGS4WbYu6UFUdlrKGEtQDZHXMOj2guD
XuVPRQd7Lhp44ZVjU0LOA5xapOMjK7nxkvbNeaJHG2Ieq31NrmHDlUt2L/GAcSyVh64gsE0Bmg5G
KzK3Xhe+eNhAtjFSPZ5p6x1dKLkTIeYOyKqcnQJHS+b8ll4TnfUAJKEiSM34xEYBp/UAOH2fhfSf
dC6bac1iMsrscBcW1q+yRoBQCzJrMbYgLEZmHDb0HbbOEV0bzkoaWbe8rA8FHN5lSOZt33bmpptU
eqlC1QZpQkedCqk0GWFe7WiJeC8wkDHVmMwadHkDU0XeEfE+ZTLF8ys4/0gR+OFaTZhgi+ZPKO5N
SinXZ1qZniT2DFonRsFtPtucZLULsdHLrfiYgAjqn2fLnHAMopT0RPhhYLBJtX2DO/tavV0QqcJL
eRHopntb4eal9s7YVVgWdyw+FTeXQ5qXHSZJtVLPhjyYklZx+PmQ7CB6dWUiiKPlPKp4n0P2tLwV
qo3TDi/z1DkYoKfmVts5y6+6boM8d+lhTsvpWKXkT8YUjT+pMS3WRAA2ubXcFcXyacmOdYXfYCRr
xNXCboaDiQYNrdAJUsMod5PT2gjQcGOzxr+bPDJZxKsEVVonfEbOmLKKxNYNmWfcmkkR5CZ6VUR3
3C6rQtYUHfhQ0+Yyj3+PG7jNIb4gaedo6ruut5cnDPscaSP5uAKkbEvN9L5R1Zcu2oJKuGFfLPw0
NEBCz27IhXWyeCnxnr8IGgFBJ3IIk9tzlfFLvpLrq1Fsaz3VW9djEOz9/qJtGW/9gXPCnaCa2Cw4
NlOVe5c2/2u1n1NhAhS3SO2y4104nAeICTlmXiaEs4heuzDKIC4kvN2wcWNg4JkxV29aLll6qpz/
MmSDNcz9R+dicEnOVYPIVsZsYijm3Nl0J/Oijc7DkH/XuYgP07vhwgvtI25/07MjXZz7HkEqrBJg
PAO3beJrmfoQfmsKW0m5sh4N+6clwxLgxDMSBen8cC5smNO9dWmn3Dhy+lVbTOqEatT83rhCHYH1
g1NSYG8MaFtyehyS6LkwKuoGEiqYfnwvnW4UzUCTax54fSIECqZuguMl0LNdn70WmL1U6rhHrQFK
Dm1xqdkvB5Uenb2T4qVzF2dCUAOgkMkPmvAGAinF40xc5NSN5sXr/Po+H+erLdLbgAWjWUmURuRt
fdymGCPd+UrWkkcdsYc1aGeHRyvi7cScQwyeL8o0nBmo8OBF5862ow+bcLoSWRvMbRIdQZ4Q4DbB
9DAEbQhgkhpMuUD7E6Ao35WBM2V/sGK729wChpBL+xhl9dEz5G2Q2UuV4Iww9ILXxCZ+6yeK0Ksm
eIcrFnV407UzjS75yzSay5miTVAe3nKuxfAWMeM8LhN/A1wW2DB6LnFJxRlsFt3KpB+O68tlrqs/
lkysW2101m2RIM2ikkm/H6hnJe9M1JF7T80oo3owwVEF9qfrUA4UosbkPo0LpK1C3/GDxWSlhIWx
f3y2FyYpK/op7Pmr7kED6qq7uE6pLnUvvuBRPRBmG+7CErokFRSHiScutHl7NX2+q5QA2/vYlE0T
zH3m7CkaGdZIXl+OvICwVXkdLnXPeKu/PGIVx74p2IKiPuXM33vSgmQYfBLE0huPnqjKoC/scc/t
k/MzZvk/LN5L0hIJp2W83XqhebTX6vlysImFVV3gTZDSWVxtfD/u3910fO1kfMtt9Vhkwx8ffKBV
6TeUJJpozVe7svEN2MLdxal7S5vsUCogkdWadDZ5QLLM+O39+VrEygwWmzc366H9GjC7A7MYWNnK
nWe3ptstgT3WlfnqHWcFsONPAw1TfnDd35EFxyUdYVj1RYhKT6dHU2ZUTbZ/FpEQNeuq+7RyuLjE
1XusbK6B0ZmFsLF3wuzJ6niYql682CG1sLTRoME5iXkpRHixKDcIp9QNvKart7qXN4BSxmY03B9W
Qv8mn4xP4lHtpbXzaduwcqeqqgixGfFpMv6BuSN4G0oeCG+2d3lnW0EiCNYlkbfr/FXfXTOirs1N
OayHeVsgWnGKMVCWQ2yeEd9ww3hkfyoyNU5rmkfdZ7dBmex9lANYv1AYiCAtkyHLMPgZRNMQRAE7
2OS8cgPecz5uCAJjqvZimk5JYvtlceZudZNKktQznV89yTEo1HQPq/KB5JCNZSFz93Fmv/hYxLh1
4UjBnPGsWoPXGV7crCutN1xhCC5zx+UlRR+t5o8p5QtU5TK816LYyTQc12/Xzc1cc8fGFs26Qa8d
FkrdvHgOUDU/oVE+28ni4ZQQzyWkBNZ+yd/QTq3t0DnWfrkzcTBg3ExQblw0h3x5MuTsbcvC+Bem
7DNAA6tTp4tLkiTXPhtQIOZh2Yb9O/EczA1u3AW68JAgsPdtPIBd29hzT3a9EAzKv/xi+pd2Cymx
ZVgOmuBBYz91/iDIsWGrERP/QQ32ZSS2gOndpf5F5fdL47/IZLpA0MHaCil2oxb7pFOXG1a0+meb
aMJgjOQFawGbre++OgZC3lmYCfNsqs4Joipez6Qg8l/z8egF7qvfbR1oX8GCKXNP0ilo54nlW/LX
KWyeW17dcNJbJMFOncwcvBkhlTlB3M7yOrmVZOH5smAWstI/cn3GJihTXLhgqIj+Lvd6RTWNzTZO
iL2lZrCLiP1qbi91Zg2B1VV70mBx4L5ZaDr8h9Or2df5SSfRru4s9CfwgYdOk2LLph+XVD+54H68
FB0aK1lZrF58WIZ5NooogVE1XqNvSTBzS/P1iN+IQ2/dH7Cg78lOOTIiNtp/pSVoioQEjjExHJhr
mpcVbzCM8gKOkfVwDsVvgZIYkmtixicEMjJPEAOLgonoHPNccrIcNivSgM3dRAvRlxbuOOEyKin6
HY5i2Nxlgf7kUTrbi8+cG/NTNtqP5miefeyMKeD82jUIPKSCWxNrE6+x8zvLV5eqbIZzBPN0XxX+
d3Kn+UpckwpTWld2/dZ1S/swNG8LHX+NdNbz+C6q4ugg1WoxL6uv3rLzQ2IrjGjyGqn52vroTKtT
R6fPxJvurQTWROVM5r4CZn8WHquKRr2qya6JL5bRSdCAyLnOAqp7FLASlg7nWchp3EZZvHOcdj+L
tjtEnr8QssuK9RbClWMmGkykguH6x9AmIfJw+jfNxdMYrzU9IrlLzIVPlueB6CLQLRSRwMxDrt4E
mvh0/tkTo2iSAzTFjM4ZIR8oPsmYD8f+6LtMRw26xab0jft+fsfz4d5EYQIJ5I5JYQDyy9SnYEoJ
YUCzR8EtlMvQ1fUEhcdDP7OPnIl6k3mud3ltA+fMy3FbdvBVeiM+yyn6O01EiiA/AmZR4sZl7RdC
H7HueHzOwoe8muAHR2mK2lPD1RUzGe55l4HDWIV7BB9XXNoxtgIXlAIuMRSpjjgWTpTZtr+E5pHN
kPZUvESUPbLxwc90i65um87bZmGxSTVbxne8Os0jmYOe7XK1ZlC7xjU3RcYWexVzIArID6o8PkYW
sKmNvJScHdCTO/xATZAA19rhG+ElhLDvRcmtkyaDWoJVsxwGUOSuTbQaCAR54c3gURoyVQlx+fRZ
5aNgvOAQd9jH9uPs7kg9Q543rIPPuq4oRYhp2XpVMoofSl9joOEgyfXi7NqJT2NsPHUExawEH08Z
kqvVlfM4s85ApiM5UzIIa9pqvIbqilmO/6iCoUFSL/hRZ3YUmdnGr3Exvsfg1Ye4SdGL6USBE0J0
3q4p+2lDcE4PMrTGfQ/s7gVL7RYU4m+BEABaWwEAQTvEW/rPblP/OPkVoo8uOC/D2EbxcsytvfDo
wu6/tQU89a7hWuTzp8Ci3usueuuTYU0Jo8eUFdTeNDMCQTnhsVYWYIjSqVHZu52whnhviJBCw6y6
qyzv74iIfg8a71zr9uLZJuvIKSfvMz2QmE0O6YRLjqQW9S0dnriw9TekEga3IXfpPLGQpsUlR3KS
xJK3JkrtJhSWZKA1/L2EiRyomV3cMpttULbYCyYqXe/rFh+pXhp9QteDr4QwIPEIAGzlUsetxlVU
J4WWtYva/t4j90HbQUX0E3rYZV7SnWNiJ5Nj2h88dvSgVLynyhJBcfIIvLLkWXEEYrjAw273dUn/
5WovzG3nZ4nYM+bYO7tFryQgIliVydcJHjzdHOaYX5qc720cmz9RJ4gRC8mAn6d/6f4AuzKgJiiH
2KvDiAVL5IPhfLqrODMB7b+2nfwxh5HXZzE9M5XH58J7c2x10w5qa+K15W6kLidUXzEVQdvIXtTB
lNNPUwyPndHWB7pXIwzw8y0O57+q8oZj13nstE0+WTv2Tg5wMwJ0L+u/mxAWaxtiu0ppafELwEz0
JfBDdNgYBQ42+heJ7+KDT0nm6CV8X7poLy2aExqzdLe2E21jZ/L43k0g/kPqXPgtTnXO7Yluqo3P
oYXX6FdXZhrYQ/ldEefrlLUPU7+9xrOLL2mEBL/orOOfCF7Jj54KfLX061F3BAI+aOuCDa2d4Xco
wlfP/NRrWYfdiXWlrhU9puv9FDQUBw9eOYo0YWMt7Mhd66DhT3DjBGUUVg8K7T5zfBItRfZsdguO
rfY4RUZ6sFsmSYf5GzEFwwaA+KK64y8IePz/qfB308O3jq/SD7IhPoc9rjulAXYsLRu/kK4CCjvu
RtN+tFxnLWUyeB272UdS9jfDh14ETGHewNk2jqK8piO3iJyXMa4b4++MtRWtfIY25POgiSkO97Bh
71RlKFZpJlLY2J5sW5fXxMRBWxWNS/hg4Nfg5x1/d35dJWmCfRUdCs0GWtqm+IaeshX5b12rh9mW
n30FURgS4uQZlyYFLtj0Tnjq6rG8a3KorKOsD1ON49drMYOP9B4dfTqkMs8nOZuJXwdU415M7cp6
NPy7TBNUhaq9t532brYtubeWDmGeiBMHP8YZxsJQOWtXhdOf+75+xjHDjxtSyeRi0H1rxa1LufST
JLrYLoZrvtd7J/bMP8aIq7MkhTSPfn0c55H/R50aT0q/VolzLWiR25XGQp1tnpNsaT+J2j5EJonD
SHEQLagpZM/cU0syR+M38BI6l8wk+TJyQuODE2EwHDqsUFwjjpb86TSLG9xO6XPZGT+lWhHcnsi2
XXvpQWjuwgTGoOWRwVlPZyO6dFgAvUJxnrijv2fT/y93ld7DwTG3jeZTiNzuQkPVcEnHP12FYUIN
T8T4qp3RkCJD8t+7MXBTM726gzbOPNpHDnOwnC6uJcJLugQrMHjJxG2hfchSezzInjeATElq4Vil
ZUiDkV55HjPrOO0Tm8V2XR5Qgl7DyvrL3SK74Z3Df2hfBm5JINGQ9kjhHjtnIQbj9heQ0s4mqo0R
VA8GI6NlcpGsX7el2x5khiyXZMV917N38S3iAVS8c4rH/BlwwrO2YBJroj33EozzGeQoOj6dM9EQ
Dr8LYOViD3iPyFiOnyZrORJr0zxrJEkhrfBAKs+6yDf2y9FGKPbJ3mw+T0hO56nNb82CfAngi3Kb
kUk/Tg1a0qvyOUbp5cuNlado+dpyv7qkldCnaeA3aEIVvWZKEMIZvW9TcCUZfQIVCxy8TcGAf5vy
mM27Vb+B9AR0kC0k+iEEnUQ61nyrQVrmsTZo6EzOjdAF8QBHoZ3bLJkaLzr0dguSM8YaXKuUqZxN
H8VtmIhHGI9Z5QSJ4dHONVcv2lDgZe2avL30XpiRcym8S23MR+oI+HTOUlrePlZkfKFwIXr0pX+o
JMniJNZ636x3CLJbQSpEfRurj2RgE0n6YDpOFHhVPp3gseLdRMdccaDGK76VxrO2Dk4eRe/0+xHI
z+dXaiPjY1rNT0ZJoiqfUU76iUyAnvP/bFOY5Fiebn1iksQuvN+kdygRgUodSP73dP7kW0IGOJpZ
qWZQyq6qMreqzh5Rsu668NmKI/FsTjT6UYx06iNRbe3aCh+85TOdmgfc8H/k7Fc7vjBfdqQ8vj0M
K/ZrTd7zZqOyrGW5W69NxaGpi5H893IyHIDVfHL1xpMFxvIh3Q6h522B0cGQRUlLFvI3EU5e/UrV
hb+xnPQmB2qQLABB/uAZbL9q45y805mBGx/r4k5UgPGj89gxeC2MUQTFIHZZQO3dmnw+T1CBqYHF
0TxjF/NI8lhoqJvO9rkOqGa6t9iSWE754juvNcP1KTTdISgNfJXxIukkKoAWUAXOJgNYRII5IwzZ
L7n4/Wx8z7rAjNUVLvF4KtXJeo5MMeTemC5xpiQWaitgUhjl1hreOI780X7m8zJbZl4GZQleollw
HO2qenoq7eTJwQgbsCTGM6LrA3y+N0JwX1AZMVGb00bGLIYhOz5jxCRdHM3/eIYWGrpOdWlvBdbv
gFAFKGTW8HzNSja2/dXBc4VJ85rmE80IjpUGfIse5j76aKV+dKrwZGbyKx9UxejP8oaKNA6zLjur
QHFkNRVktilim1M5xnWieYr6oORUK0XU0lb4+KI3w0rltZnsizt5X2gszdbV/iEZSvZLyHBCvlUp
5kurqoC4WeBSy7Rh1eKnzt3EdqyMzepQeGCvpYdVUrGBWUKaHe86w/sdaiIGcAi7bbssj7GN80jr
fxacsM7B5dY7I4wF4nMbvMBkpUsWfsk/ZeNc1IrGw8ZELDYpcDKTr1xBC6NWEht3DwcKakUPCWWv
+/THzsMHlZaYPsmUsPCZx7OFjTiYRHEJ5/YKPfStS7GnmYMYEL+TQ7yEj74wmru2e8jnQW5rwT+D
2/mRvwQ/gNc+h7hF9mHSvJcL7EWrZVfuW+rJaRp2FBQPccjsuDio81C9DUXr4S+I4WvYBmkdvK2z
0V2GRP0F4GGAo6ZTa2wv+fp9bxd0RpKkv3ZuMCmMprtNQ1wljrNUu9Jhm8pKXpf9N8r1unLKOaZE
+ery/fQkBqui29M6eqh6vgxeNaKm6uhRwvfDYULiZn1J8R236K0UP2nhMICTCQ93LQlwLLjeacns
t6Qx4YgBHljajlGq462XQleFlllfFmMRhEbZzpi+w/JpVj35tXVU8GHgxb9lnz12vnqAwdycyqR4
0aW2d3jNeQnrFM8WmJtyTr88d7gfxiE7IHL92Muav2veqVm39q1qSDdA3XCb8DGpjb2o6pe8MfQ+
1piPtOsyCcefTekDtUI94m3NZqRhGPNdPwrasLtHislPZDw2RdJmh9Bx7usJogwN3ffNor+i+LNN
ZL7VkyPZUdaH1GEXHAlEnVG/sDtFNoRcSP+k/8+t2At7vLJ5kNl087QAv+V7qZKVGlYPesdlhogF
vAXU8Bvkf3EYFwOzJZdw2pAZ4PZ0mYsAzRBcWrPVTfdKajQ/k5AdE9zKTRo90+B2tiaUyrIGMAbE
o9xYfeGiFPV0Q7nnkZzbnJLJyz2iFQT/YJUbH1PL5zGhIW/qDljknEMSs2T+I8XylLHfQwrbTTY5
VGaOhzn7GDr5VbXjK+AGJnjwSotz1WV91/Bmwc8dP+VN9If1PjeL0Dq0SxXt2C3CTvRLUFnsTb3h
EglFKSNJfrpY7DzlrNzJWVZ/7eiunopdjqbp9jEaCS4hbJ4vIioqZCR+TZ7oroUj72cXq5gr48Co
fuY8pSPKdOkNjJloxuXkcpg/paM4MoEd8bIIJCtwhu4sy52EJCvv5lUMXLKK5o4i+yjradvNXbr3
sPNzMIKrytR5DJNzVjLnJ9NjMflc+CQpvqgl2ialHE9t9OwMyyvZ4kD4lPUwCTm8w/qjbMmO8xTj
GBXzvpLY8Cyze04q+5mN7w8S3QPrt798Gv9c64dxhVZbl4W5cXTZihUK+MCIV7wSdcI5jyd+UFDT
5qQ9JIlDfibDN4j18t618j+KvjvEzgrga0loCZ68pEkpzjEpcxZ4ik8e+xxIyaZ67NbC0cax2PMl
JEwtkbzzJYERQ0Kyf3dMWHkxqi+6YbG3Z5MbxyWdslc5CFyCEBjdwXqskMgMC+h3opvHeS53gpRe
bhFB8XTGCKGvdY99axj1u1fTXknQfmgf+xZh13/Cb23timm6b8hEuLG6pkteb2GS/y4OL9xu/kNN
XbQZFY8g+yyyKbG+T0z4fQxRh6SEJi1DfSnM8ABz8N7obeBBKvoeLOspwlRs0ZHDuxRN1y3AcTYe
9JcyOU4VHpRykRWYhchkf2vT6FkQYFNtvSeZ+TAnw/ek4fS2ZgcbxbGokOkoGcGsyNt/fmB8MB/N
aNz5TAabeqGVIILqqhXP5sxquxw5N8DQBUlpfLdu/SjpvUQI2ege8VYoeVlm/V6PaR6UEmhzJTtO
t/Zbd+U6arI7THh41qduNrPz0HdvEU/TpkcFmKhh0Jl87Jfi0lW4jQfXui6LlRxcKA9bTM4X267t
Q9vgUPzATgCKzXsydPtItyWRH/lkecVFjXfQw6gckWLmWm5+DAmjcCM+gLlcekEKSJfz0Z+ne3Lr
UZA69FWa3Ga8Rv1rLRTh3nReOxzJodn8qVqw8j52OlqVfIYFFv8LCZKdcWf24LIMGeGFcJZPmr82
TrXeozP7nyWLP+AUM3aOiJI/bKlWxGuHX5pnlLHjD4mCjASv5QCfoHugvbkixjUZ/uDFfcA6BJ8q
q+t9SBcYpECK1xXFUgifV9Pz/w5+yJNfJczFTf5NybDke8lb1VzbshqiD8SPoPWxkoTdPrx3VfxJ
SuoajRPtXx7oh9TADOlzD4st9jOk0Gl+w0obt3rFnwBUo2UHRpVOPhgqNoltfqcd/qpeWKciN244
ue7M1IS243HyJ8lnz7vcc2Jj6yuTBwbPGNnDKvP2xlpDYKWEfsqK34/xFwwNtidedSDYaaFVsbC3
qaDgUyex2IRmYZ6lld4yCR2o9oc7PXFmUBTyYLHjINQJSKJUe9063tHMqLqb47dpBqQ2uv1nFjNW
Kx4bYxzYQyL2ch001XrKWeol9vFBqCQ+g1dvg+KGJ7LaNmb4O3bwpGooqwWJoJMa5tfKNV8bM8dA
pcHpwo8bG0TYzEm/Kxkd3L4zdkXKnta2eEOYMfNdBwSUrNInBVXEn+3VmlFqFrmDuMzmTxjVPg7U
7C72IUfq5SNboZ/Ko1NPmWBhkOu2Y2yfaliwQTKsoe0ifsXWjfZDpG2wbUKFdfWp2uI3WRgreqZa
EggU4Ip3e+Js4K3Knacp/6VL+FBH0UNjx/ZRLuZxsXAhUA5nbrHE+UEZmjgOB3yRW26mSP+xfxe3
6Q9QDv4y49avEwIZuvd5PTX5BdRbV/RfQwoDd4zNj2R5qyhoCrKQF5eN8WMzlxN22yoFQmPiys/V
j4gqXCu8QJuB30caa9zwBvlqK/zbOYItnj+JCxbP3YzncIsNgCSiWQ98DQ61dP941OhYA1s200ev
xH3PJY3MUjLT/meZPvVOYfLg+5+GmzT3IwglgWRrmaEmmdAa6P63sErdzWhTzFI0/+JRcCWf1psx
VqyZWW6QxiFfKkVVpmfynZckhqkqCvJmqrbWqHi+veK99rtv5cQdBzsD39LTcVktLz7Jx6AVtCay
jl6L9BA+0fnfzHSy+VtzigqzI6efDpfRbqAnp5TrMDrDXPsfY2ey3DiTZtlX+S3WhSwMjqmtMhcS
Kc6TqDE2MIWkwAy4Ywaevg/4Z2dWVplV1wYmUgMpiQTc73fvuaHxO7fKdVFakk5cjXqFNl7nDpF8
SGoY+0cAkmMIS2yw/b2b2ea5GqGtOROB1YRsilY7+x4DysarUlrTs/NoGfW5yIjylJhydJPpVgMN
s2sSta1c4NYQSgrdh4pTEnENgnAHen/akuj4VORj6jil61gr7YMO0cytUAxKIFBISOyYNIMCKgqD
apgEVCix1ATTuqxn1u2gK+thNBk3G+gHD26qLaRGX0vS4Qp0defLJQ68oLnZ4n+b+DhgWNq1RrQr
yVwobXpm/VLuR+87Ak3P+LJ/65OAXl8dd2k8FqsYy7VgdUmkg1UGFe1c5KJZP5BEtGyvfaEl8Qhu
cZM09pUNss5cHwkyiHe2K8qlEBLv93ffTpzKZAKHlXBMBPp7KTyiCH3tPBeSaB5+tXMHcohzvXWN
U4dYSdEESyYyAMr64NIOqIiMhPj+6Sob+xuMebh03uJCAALV0n1kcQ1PsZ0vco0TfZXEoDjpMuBh
wGUY1H5nsfbtkT0InYAsPQVoGcVnQ/W7Bl68MKOvuX2Akx394eJRFy1xU5XEa2jkAJDwZ4q8+lXm
TLcIdPR3SeG3BBdsWCVq+uY9CFGD8zvyFy/IOUUXeaVYdZh3hU5RX943v1t/DPdJ7L/qqc3O0L8H
eHCnQco9uYV7j2hjPmqQLrwBk1MSOY+ZZBDW0iHUxM/K5/+NGPMUGKTM0yFfZV5GdXYWH9ANAsht
NCoJhvOT4d4zkvmZxsO48/OIGqt23rSuU5N8c8rbzLJ0HOWu4S5LN1gbXrVzJLFDK+dEpiEu91H5
ZYf6XHZG0LjgvXoqvmXTWedef50JKTtMTzuZWy9TSlQ0dCzCs94Wb9w7Y/txRYWSvte6k9Ub9VFr
omDdlzDk68hhfdrZ/U4Q4HoZfB//3ntddNXzRKfnnaqxh0fMowqj0E7eYMeP8HOvdTn5WwR6J/bl
WY/xMFnGmO7ggO0tv/gWYoreU06ikizIN76lI02KMP5c4zlLY3fRhCVQKdwzu1wlztKxnPzFjer3
SgOdDCll76da+Gj6lMBqulp16XCa9Gz4BIK9DeJbeQvTFNhXzMRzQm95bjvbwrFNfs104zr9+FWl
E7MS6XyEofoKg0uYOtA3wRlfbofaZidkQwLduHDggcvHL3OTmJXLkbFezKWu9d9cq7ZYNjOmr+ak
ZBa9eHCWEeqUcxR+zTRwAN7jKsPfOSgYvBcbZzlFrnvUbdd6iMWwLcfPQpIapRjdP4AebC+sF76p
w5M/cQFZxOnplhuUi55nt9qL4UMsSYVNB9h4qKcueUAtUmcf8h/BEGqxbERUNHZnfseSt9U68YZN
qTzJGkpHH2rigdUcHm9nrzK3fMpwMx3ocPzwbIagiex2ecc0zJzyc0Llz6mp2wLnkv5UAj/e2LF4
d0TpHnDAuYdqPgiTKbpshHHEZ1GPvLF0jb91Q8XeU+YQqGVxZm3YRwVeMP6kUY0ljAndx4i6dTyQ
5k+mfvzp464u2yFb6eOIR6j3wkNCwuYAIomlHdVsC+AJAVeiqQIgbT8S/4ofmQVGj6k7Md/NMQil
vRk95vMBcBtbrgShV9McDTJ1yvmJ6/tDyFJzGaVu/tSpgRhpYq9FAJQEuEWNxTqrN3i2x4tFWOBC
BIk9yaYD8vBcTz72TQZFy9uzne/vVfn3+9P5/pFg3GPKzJTVcx+cbT0rtqVefA1tFpxvB1hW5NyY
qUoAo0SM7W4VWpV+Eo3yt40GuKc2/BGDM9BALdLGkx7ll77L5OfIdQea4sME1ZCWiyF/clxqwd0h
wvnB7OMpIpu9AiyfLG43WZk7u8xNgbW4LT3qY16tOav51I47y2SI5TMe5OxgKfpK9YABncxJ9raB
9ptQcUwDkJ892zU1cBRVhpvAlvkzUg5Gar1KVrfPqrx8RnkVx6mI+0vvY9zUEOa1oDpK0+uufusf
GL891mbeiXv8TdrQgipo1XgfuaREWpVou7qNjVXWuQtRT7tKmJ8aI+L7USTqQNys2hUlyoLv894Q
eeCuemPEjNbzy3Mavfcm35jdeyW779wmS4hTKhjN/Kx1OQH0krZpXXT7ugqeBgfbrxxgDiZWIH/R
xnJokFiMKiKwTNw7vZCYdBa+U7XntMFi37ilecD+VK7RdZMdATWw7FbKel7BhGIzRr4BGMi9XTXv
eVJHP1ure02xTn9QDJrPqrC65A6eYtvx3jyHHe3tIMVsnQ8H8uIS1FjjOzp2+llCb9zwqe9a/YTJ
4r5kLhW0PlGiaaa2zR/1HSMFwn8gmIT2PmpuhHkoaw4lvR+dLHCGTBTRjZnstjkZvDuvdTCKtJO3
BXvzoGtj/4ABSp2rFFsOSSjvV8yKD1+e8zXGKDeFHcorEZ9+hXuBNqUoTDaujNBXdLu9iCwR51Bb
J2nWXYCPdJc0m6aTXom72+dv9wvgdEc5srjxcywTvnzF7Z1fW5Dkosuwpsqey5TUf+t+G7z69pSv
xgh+lJ7Mg136NXNaOe4Hv3KWlu82+7Gx1z3zhXsTjvcmyajTBEIN2/7DayOw+wyPN5Ii3GejqZiD
K/UhSdncuxijoYoj+8lw2idOiaG0Y02jLB/86jCdwFVCf/hl+Zm6ejF6cuOZPWtAAcqRoOTKeL3d
IaxAbfhBKaRiymoMPVxPeeoeG7ir+YiDqAhUu8JLn+INgFo3NMFPq3epc9Fq/T3t8kVTWuOLJvRw
N3JBhpoYTO842ViKafRqmwIYEARwhqPzJ2KrytlYqHjHokHiExIwkJSPH7NF6R6m2dHQ4PMMpug0
awh09JV7ai9odbndlSbjZkhLWLRptSC+D6Xb8MSlnj77FCtsJ43yOcqhe1uNqc5Ng0EwTjx3WzVE
N+PcMZFzCutNo5TZrHvtaSgqTkIksii+ZeNhKK38UJp6asPCvzbZ1G8BlC+msmi2qYLDFk6h/c7W
/2fS+Ti2M4vrGRenc2wnv5yx6LHG5DmzLG1llsp+CUXYH8weBkvXDMcKKhYK7tz/hz6DOcitP/wE
qharGnUmpBOCYrPztTv5aIV4s0ASOM0ZZs8C5QLAp/MQS8fDqGi/2hjF95jxg/NEDIUhL4YeW/PP
eOlofnZaD2Nn4+0a0tIrSmmfSDmzO5sPzXxQpUFkKA7e+27bK3amTmjtdDSZA/RMpI66fiVfkp9x
xNDUIrBdV02qnWXPttFpiUykVqedqZtrybZgEUKQ+5UlGsklxY7bV3UPMN4iklGk4X0BzEhOFuDz
YhyXY80AcUL0XON7ee2azlupMgdh73i/K2nWv4wx+U0RAl19dQ1HtaUpQVV6/2KbbwWpxtUUiDd/
oqGpK3Trfsg5b6AKiu3to1K78AvgznXAB44xjTM2VYlG2DSfucN7VI8761k5CbF43ZvzRyb0gbzR
NpHJfjsPJtwcdgvxxA63Mx+ZuCwoT/mrDMNZbBXhoaVodSdjgga+Ci9O02sHZ+KlN3bmqugYT5em
/eTb3rA2aNBaAXd77vttKLzkRdSHySbJWIQmCxbVHd1iogRRafB7U+BPir3H7nYA+8UaMu7kMrLL
la131YUEjFqGdk96DrznpXCOObjmcwW1wCU5um/baSECOV2p5sBhOhTllkRq/lq5wxOeHeILbHtH
UvK3n8bEQEP7IVdrePmu7NS9CbwO9ut7RubtMYA/spVpyXaZ8eVDoWkj24oESuZ8KPgRyzrHB4wf
JN1AFFreBhcUbiBqYi24s3xbHPCB+6shokCJmrr6iNWaDZkptnmk6n3sw+XszFii/OvVudIEYSFz
JgBaLuYLX7sqOnIWdkpgKFD0h5X9Lw8M1rpnbbYKx5b6Dit6Tids6bpZq1XuhJgJA+nsWtgluWHq
m9rRGGCY0ah2vWCymfaERI2KPz5AOEJKWSAewjooH3ox46ht09sbvXWw43YEJ4rrpGlUwGlDJhfc
GEsTPIuF5Kxla1abOLAyvOS5mb2B/iClNnnf0F+3qpimPZPki+Wa9a5oOa1mALgeMn3c1IEo7w29
FbhBQ/+eZf2Z9xy5vUqSQQxLcYlrrGRTQBhP07QeqHwUEBGLjA39nRYxKVu89UxkKNOWNM2k57B2
CXaVITkuIq7Gnm7FDoJuRne3yShVUCu6SJQDZL3iQjMQjwPao3D/6J3DzlDmDzlLikckHZRYO993
GCYiUQUPIVfTt6h6jqZU302qwQWkA2lKQKs9JZa5wB2o/Qz7plj6yqJoqx3ehdSASVX+mlpHbRVp
dCIYihZVUfrnXkKWFzn4b8Hohyti+aVjL930QXaoOVWtHS4Im3oiFZbm88Kg6YEh1nAjK12I1aQc
9eCzRcC66Mk93fWvUpAhMQ1JMVZg/Ry8ltZYt8s35mR2V69x+4vpknJoVXctdSvdu2N/Ls1YbFt9
CLApE+nDz2yCKlZju0/mA7YdipdZHfR+S0OgFzJDTSOslfbU7wGLAB6QmFvYSbI5VbFPuxOa4m2l
TIcz0KwQClrg9e1jr4t3PdRC9jg0xDQmQmxRymbJS5MUVKVY4woTaBtT9Dss9BQMwWG/NpzKz4zh
gBaWKyZG6RutFlgoLGqwQvXCAJXay7h17hqA/hhveIUW4zUve7aAgA03dmXgbmqDj15N+rvV0snE
+dW+aFE8L3PIIqnaewFwjiHcs+q3setSqkdUw+TE+cy9Eny5Nu5oiCyOmu2fvNQ1NxPOtyNMqo5Y
3uTisHaNRapBZK95n7DPLZwnvXJBegZ1SgUEloHEE/CkHZswWOA7p9n8w0k/OZl5zZiq1i/4ifXL
QDcIiNGfRbRJnKmFwahC75jOB2I7IGaKZtUWFvU5IT22TdOQG/FCLGPeN/4s/9GPw+ME9eYtHUSL
kOE0DyO5mqcYdkU0ahdbs+VTXNpqm3v6bJqw9irpf1I27zy5RTI9DoSeifE6T2jW0cXoXC5EpsOl
yQTuYGGPwqxkvQyozhnttkWiPfkdA7w0jhkVc+l5NgPOj8IwMk65MjyJyt8KvxErZG5/URciA8KA
pkBafa4xcb8BLhfYWhxr54rsiz1s/x6N4ndRjkevEvVbIPp908vxyzXjV+Z5xYstjeQhtcNk53LR
PU4ZL0vI6A9c35ekR41HTrO/Ql1oT3pU98c2Lp5vt7zYlBcrXTslwHXX7z8z0Xwm0vdWIdnDRVAF
XCH0hkCJw7rExc2zdUp3E3B5wdeEFS5Iv4DKJ2ZanOmqC7G+EZlwGAMcxHywyXksA8fABdXjeY5M
AiKYZcI15VUkaaIuOozFG3Gf/MiFkMYpPz4gEBi4i1HQCpoxOGfTlqPnYQ+RvFKk4/GUgACdflZW
dF/0+nMSFsEnDpAHNub9u+d1AxhSTVsBQGYvUHa7WurO3s8sXpmYTRYyZr8jvVE7FWzUs0S2x5i4
QkisY037yYAOZR+9lU9Q61foD5tJ17ABBMVvjSjJ7zm+mGA3zVxvuAQdhjzdKNyfXZVvqozu0Jxe
All43YYVDQZkN9yWle7sKoSxCKjlZTIMAqXA0sBOljji5gONmyZ8tgGTWp1N0bkMo2VKrStDoPfC
oavWkFm7lhGRDkMG2gM9Ubj+9e7K0HUeh3gvZd+oXTaZapfMh36AfVLUSbsc/Lw+hMz5B5yq+FeZ
oRlBPXLpi+xd51UPEJuow6xhYjb1uPU0d3gdkbi3tU1nnlvRnpPiV8ZGYZ4RQJull/BKi2oWwqjV
7c5mOb1T80dWXmmbAXdESf/6gnZAimrU55QWxdnJxuJ8+2gwdUbYxAw2k+CPwiqcCzqtdTIPk63p
i/FRcmHCVZ+ZV1P4xDcE9/dR/dVCK3P61v1Q5Uw9ibv2PfZpHcinMn0NatBENafrJ9Fitkbg/TIY
VKyMooqeW2JJ7K/LYC8hwj6rCpInG8mAvBvrgrhs7QWxynrVQq4YkdtfVReva1iS3+Srr6pCQpLW
YJ6xnYy18D61gTVAoUp+L8dnTWX66qFNX1Xqu4syoXgo9bX0iM0gPQK+JZ4/wv/zWG4vOYHFNaWh
fTOd6D7ukYrG9ZBKoNXYwxluc1nFU8pMDZepZTn2I/9z9RDncc+eictWU3XWYZwnV3UYmxui/Iyw
0uK1gE3Mi3jmgGQqf83ssF36Qn8KKp4Oa4r4Ggs9ulaODx5IkclXZruuU/FqmV5BQt6094PFS1lR
QFbJ/Df0huF1aMj8wVVGZKKGDisuKmThy+Kpt+xHq84KWkRjtbylsX3mJEfc/GTRqslbpROzraIF
SeL1+lXMnT596Rf7YUjRJBx21TZN9FOWGKjLCL42CdS8G0xK4Etvr1e0nNFtxgAxpqmK8Fl9knGJ
+Nhk0XtfUgtewVXY6J6u772WZKvGDqJoGFi7Nu5y3pWo2KFeIu6KJtzB3SmT19HxP+tpkKhyirYr
4I5n6tLksmwzaDve21jq5cUrlloVCs5lEFNu91Tk2ojhwg7wWahFLyEsjzUjw2iV50a5a135qFt5
fjTgvW4bZ9yktWTettJZZD22MRPtodEMHGIyefCbSd3nlVg7bPCfEfHU1qZH7R69z8Pj4Glrqwu6
raUURVcGNJ5Gc9TeRDLYszpQ+4EK4AfXYtf6z/t40bzGsOav2gjFukJcguQwHGgxwkINzJrdox2s
sNJbO9NLnuFTOIfbIVM+Wr1JiJ3KAucwkHmnDtge726fJQ3oQCzUi5VGk9MdrArAzaLJLgrq7mUo
JygYc5wnyOVXicqx++dBzTfj1l8xgjWPKhtp8uWq1+hok537VTJDPtVEkE5umqX72kwQUV3/IaKE
fKdpJotkccVFzV8AwMDUhcZ+Svo/NyN9nxT7Lrc+eSeXZ2VI/NiGFf4y6Bqm5GQ7JGH6Cd6DZKEM
7ntfkxtAJ2nCwhX6A607/rTolFE/E8zADcjAjgyfHr2LHFWEpp0XCJIwIiJsIgSA5bbQIrWKLBJ7
xRysCIM8P4QSt45HAuzt9lFYyI2hmTpwDTgjdpFOD1kz0Iw9s+z1MrD3JOu/wzxZNyGdYb5819qY
xhRp4vnwHONBVwOmzHmwF1G70rnpxEUeL7JVX2gzz/cQFt+wXE4PSIBi6ehMOvKwgwuht6e0UMYe
IP7ydmtItPZ0+4hRZ7vLM7W73arnL2WjusA57i69MZtHXRYPUfgM2MklNug0pDS4AIeimvENeakt
nKJw55KalRGnEArUGK3rLo8XLb//uwYG8q5kGHgK4fguegbcS1V2hE8RandJWtCeUOtM6ybA2XJA
9u9H3uvNzZtj2C9jnpPN7zP81X0F8Yi89p3XBNSgDYk4wJ96lJOpraNYunvRv4a8ynfIgZhqEjLK
1Gnp5K0GeWdQNrPPS9XRLsqBs/K0MK24uCeDAqqZxRmnZvx9FMbeuybUAOXhWw4qvLIsa46hk6VP
UV4z1Y1S2CF2fEDOY49mJqfcHxvkheKtdQC+Gi5G+irQJWy7/KRN/gIoBE2mPOmlhbx/Ctven5Xu
PQSvjPGxbi+FwoSba/WVNVFyHisGlxGG68XtZubTRVlSFLUY5pnbYNPUEIdauoDUkGJ2zO0doei7
DLnpHv1lOWZpcgDXwe9DCjWn7QFaPM0nNSbWOtK15W1X9+cGrxeFfKg6bJk4ssBaN/O7DTo+3RtZ
RNbNLpY45qwDzoqzAv+11SEZP9aSYis/WYdBXJ5GSWgIB4BkRd74j5LrPbtN9qqcBx+jcghXPc2r
C2l7n1NdhKe0K92lMAo21GbVv+Xdb6NraUTC1bsNABkAqtZ+eSZL4GA+dBDk+efNjVRVtx8hi+55
6gy/yyrAUUv0kbGV0jVn2+mWtXRzpv5McLx7J7ccQsVOs78dsqjV70dVVg+i1J1zNqZr3Yicp5Tk
GK6p4qNz+3zbGOVqsM2CIQn6YgiI+I23PatK3F+HbAJUK0G765kPqDjr4GbWWruTJXX1qfjGOSSp
XbNtAlGFyT+7/IoKwzrPe22WZd4eimv6QDadTH7OCHQan3RL70+a/W55vr2LWuslmyoBAL9RKwDq
kCYKqj96ki73BIrSvVm1UPpdQxw6s1DHcW7TpS5+xI9PvGNy2DXjvg1Ovd9brJTIst9uRmnjE/gu
cL8UyNCTM2wMAwWRQaR3jyIL+Bw3lM3K4rkfhm4pNTGv3NLuyj4/uTMHeDIkNMkos2MSboSY7nio
4NMk/BULB6ZcvYAQW+svoxg3kOUGOkABTudBam4SbfjWO15SSONipTM7OLq45lllu5eiVQMsbYE7
mypL+kIOY9RYm1GbBXK0300Jvgp3Lz4AJl/Tgz/bEGxPzCWwhJjj3Hyrcn+dF3VBUImK6JhKvw3E
ce3qJS3dzpB08lhup8JIGLhw6ALj+c+dvRalYAMbF3rYiLIlw2R4sd0/Exb6oSQNTAW9TI5eQJ1B
XL+789kYuiEm+/nmaMt3yMXDpeRsdEpil3nvMGId5hV4H7i9ew5GIssArrze2IFeLa7j1Iz8D06M
e+npKEjvAs6Sh8oo8TLSfMOchptI6byegvRzKLviaOfZjr4n/16XdEkQEA92IGeKDXkw8FXcysxN
lAmxw1b96mhmufKNEpcLJQwhdaNMpDGRSdX9NK3K3bd5E14r6H6tLS+caatLOAXAWDzYzNjOxAnv
FztOFaJSeJB9WmGx5KTahEIzc2GkTN190ye0htk8UuTMGwRNjQAYdY0tnZRhf53RiMRuLxR251gC
NMfa94Yfgocr5C9ykme6CaDrofGusj6DhlErAg3MqgDMpfHOyZsOEwrBEo+FSNMJb99bpX2n4jdd
UrSsp65+hYJmnctEW1TUcEF677Gyj551hIHmb3UId3eli7MkS5j61yUyMtYb/p8HM8yS9WjXb2Tw
JHO3SduM2KoX8z5bjrF56XGOqsG5OH3WXNn5GetKN2wK70L5iiBhmLg7Oxw4dO7wGrQtFE+osV/U
S3El6EBdOUEevpkMV+/MfixPTscrq/Jt/U7YmrWiEPij1VHSLfi8d0L50ZWtj7Z3bedJCUAMeS1H
5g92fpbE986SvvlQ2vaBqEfDvpem+yb1d1qoEW8n7gEwse2bFcMcneZpu36VVvtmSnx6WHDNlUkt
311qWgJp1MH+lXroI+kTUg6xh0JNLyLEe+iZFMTgf3HJCPh4xdDCNdpOV52Rqwc5EthrhlTdS31K
TlQS5ytfWFfNsh6IC07Y1pPX0ArslTUGx2kYt63q0y3ox1n0LFBswS4vAh3auIV2vC+m9revQfbs
+1JtpCk+TTaz/HVS71ilZIVn8dtn5bcYWt6KqE/x6nZgLqdWgYPHSnMbRM1mU5hj/4h5p8Jdkf6k
LozHjw9dOcGo/8ch0/RwJbFd760iHw4IACdbaTSfFV5/SFsSB2PR5pSjN/mlTTAfWZ2pNpGdFJfb
fQBw0RY5+691NsrSKz9QUfCJm8x0U2G+1TIcd0qPXkxP4HCgLPZ0OygV0/vnsyOk67A/+R1iqDMF
mIp7azyORjwekx6NpBHwXpNmPCLeLT2L6GUcZdfcdcItK+wRrzk3i7TJWLUHj1VNXqLmQkUwrx4P
pPzuLYGx1J5o56IfmX7I2+jaLOvqsTTcF89vMohwLNDHsLl2I+gXWiKwDCdRvXe8dC4ICxHxi5GX
Xs1E2R6+mGQtnNQefwcw7XBhMnOiV+R+MMuYKlYYUpY2dY9hWHeMTQlWjCGDM0lc4sAYyqWdKJm7
EzLAJQJ0RdmfhzSsFnFXda+FXn/i1s3eI7/DhqYqMnVms0LvurRW2m6SoUiOFey4WpH7BDvT7T3d
x9WahQOpcFeuM/hpdzG5nYvWDPU2AQuwtOOpfG8jOtbxe/5KpZLUZjM8dEneLKM48ddWGkD8mC9o
wuK8qk1yHxRvuT7Fp9sSiwQCEfrWgHEPuXyROjBBpMbZQ0tMfVc74MYzzMSbeU1mKS5H0KIA9uqe
++wxmMb+GexS3AC7lAshI2fmZZpLHBdsPYbhdNrSKw9v3vcpHCbat73dJyO3WrAXWFehx2Kk9+qn
Ykw/TJzInyr23qKuEE+tYO6f2N1uyuPxPEbWcBYs8IXUfyrR2wub1s0depB8pOzkd2OSYSmmTl9Z
QVafLH1IDpqsXz2r5WnVoXNtsaGtSfY4xH8T4H+N8UqqbF+Grfs1f0CPTXfEeTPduYwRdqBN04Xr
5njg1Zgt+m6sD5hG0dVyTpl4YL1tUcw1gAPIs7a1LpIGmjBqsTG4UXelYV3ej44Q69tNqx/pwgQ2
Ng+9+rhI+rvbh3WB0Q08fL9Bew+2UzVEaP1TvISgMbzE0Zc1xvAvUzOmwSfo9tPAhj+ZDors1r6g
7JNW+7o5xPNBlQlrJ4Hyk/hmc2B+QJHWUFFsYwzZftKJQPdD0ILTwLvnIj5tehMqRlY930ZbepKN
Rxoo6f1ra+tk1MJZD8JtjywkaWMDZw1ukZBhxVNmndbiae+Mh85Y26rSDl3ffpGC7e/DRH3WvGkM
3UseS+jxj7iOw40Kqfu43Xc7kDwtFqpVv1JR1ndjH/0abSi66aicPf0X7FKnbGWntD91fp8vsiH+
NRGNYXUxsvmlXFrXvNdCfanaipeOmNIXELJU6aTrztCau8jW6nOF4XJNOiRaMrEvmWIkLAXtaC8G
fFwjEBGBD6SmpC3uY+c5MTsIpmnuP3UWIGBzCs9lHXoUX9NpfxvjNWXw0PJTIFAF+jkr2Zv0k6wO
84RnJ6yBWZMe/7ScSb9Ypu4eC8ZVxOTUkdPCR9bDNbwD80eLSuiE92StoQcEiUaUK/nsIpzGpj03
Dww7KuA+p7DGT5hGm9gxJsqT6bM/tGCou6BgaRryUeh7L14CpsiA2IpXCOsPcN367qOiCJSnbxYP
lMRaFzznwaKeuF71sQT2lkXFuKwbVkvjXF1pmyeS00gxNU1cRhS6AJX0M7Ll8BQLH46Bxl+0dB4s
waQfqLEuf2p1Vh7ClHcGA4p3i8+cjPlg9356r9spwtF8UzPbp6zz+hVYsZoRN/Nihw7JjR61rDux
PlzczN+oVGImdxvIzeRzdyjOdEMA4kL9mB39sXFw58PtI4M8JCfGlvEyBj3O3tXVmA+0VjzroPyI
mmQfJlPoTV1r12E2zLWe2hAr7De3kVQ9lvgf0RKNyogf8iood73RJse+GCjooIsob2y6M7I6v5Kk
AQwejsMqIYdGdxqZiHg+zOLhLmkAY8KyAx8U4Qce6OIo4iA/xQCHTnFgX5nc2MehZSAFKQpwxaCb
L2NTbi19TVGNlKX9orPo+vHHv//tP/79c/g/4TfV3NlIYXz9t//g9idSEXieqPkvN/+2Xj4ub9/x
j6/416//22ucxvL7K/74H7/qcH14+q9fMD+Pf/xUHvfvz2vx0Xz8y40lKmIzXtrvanz8rtusuT0D
foP5K/+3n/zj+/ZTnkb5/dcfnxDxmvmnhSiYP/7+qc3XX39wfrr9if78C80//++fPH7kfN+1+WPf
fsYf/+1bvj/q5q8/NEf/i4f0bCIh+RarFMf58Uf//eenjL/orq/7umF4QvdM3frxR1FWTfTXH4b4
i2HowvM9YZswZV3/xx91SWCZT1l/cVFUDd+0Hds3XN/98f9++X/59/3z3/kHa6xzCbin5ruNH3/I
P//L8y9n4wGyPM80eQ5CWI4xPwf5+fEYF+H81f+GeuC4ZOKyxcT1TieZAFe57B61N6jgs/LLfrti
8tFM+t1/+jP9/Zn850fm9/4fH1j86wMHsxDAa48H9k8ieU2IY4bas0ME5//zOKb53x+J3bw7/4Y+
kyvb/ddHSnD+GpwW4KeMdoDD/FEzq21ihS/SM7eNOa00XEFEC65SMkugvttz2g0MnLuOvhZpF3vm
Lfg1NXqe9XGVDtnvwCFuaxgLfuxdCjWzc/2nWPqPalzpbXf0EQgRwKH76qsi7h6cCjpb2p5sUA0F
bauIa9satnlYIYP22gvLsbcChAE6z8rpfnb2Ivepq1LhyjNDplhcY83knQbHrSPHld3xjmf8yhLx
2Jr5nlXUoW8YWZCo8XuI6dREla72klJ4Q6/ini3K1iwxxfiCSE2+74NxUVFEQphrieHj0enr/ZiS
JIXblViM20vkJdtFDWJ2FcNGsfA/5ao92jW7XjvYJ+60AGOEXB5ea5+EPjvYiiVeRjInN20y4emv
76UbTltG4w+Gt068mtlsctGBevKaf2T5u9D6jNIvJPgKRaR0L2/hncSegcpBlVk62+/uo5reQoQL
e6BhLA3XkXYnEqQJADYa9Vpw45WMtkRecX+1jJKiZQJ1gqoRkefwDBndIier4RJG2CoFFUz5OnaA
rjrmIS8y/Ovhe6+nawgR4CK6/mHo54v/lSwm2n20VDn9LpQ6dfAInThfiN6n+dbbQ3Xhv5uu3PHK
omahNXAF6BjHA7JD0CGi8VGb6e/Uit61YtekckPu/MNs+//L3pksN46kXfaJUAY4JseWBDiJpETN
0gamCCkwz4BjePr/IMvaOquqrdp635ssK4uMFEUAjm+499yg4tJHbnZrYGOnsXYuPWJEMJknkY0x
09441t6rwCOtvbqW3hAugniZ/arBuLFWmIClGZ+azaqOJ/xQH2gnc78gR3YQwzEj6CG0vDMxmH5s
MQFKxsAJFeit7riPU+c21lPQYvpDfLD3WPEwaiMYA1oL/Hzu/2kgusM56YpleTFdke/srNQ94LgO
lgbVHIr7tTRjp3Pjf30l+2PdzVflkmmKDQhKVEdpBG0Y7Bf7N2KFC/ou/iYU/+1639Ie3VXmitBZ
iN0wEYSGZ2h0RxYmQY5LLKYtJVr0TF4SoW2Lb/Td/XrLpU37NXrOoSsKZLZTIKLu2PTIxyCfTtPT
EMaBYajAdOKbzV4BAWawhknWSI8UXJGYwc44qp1H6Lvsn/uFMT6oJWdOPoAQn029vWft/bn+qz3z
v4FLOpd8pd65grETdvGzwlCa6zx8GqT5Ltrb4EVyI3nUBpSgmX0STH1VYh/QKj+1FvMGxHQhXNOF
OhfuiIPrQqcMwjHEk4dNG1EYN0JeBZ68rT+qxOyMwvpMI0e04bSdLAV9bQzMBXY+n8ON80O//vKi
3jOwrKLZN0tquTTbujE3fRJdqFF//3VtgRuhWx92op72baz7OlyZoRq29RSd8s46NGl7rKLs1q6a
KKz96Hp9xU6fZe5+cuzD+jvNxnDUko5NUX9EZxjADj3YGS0IJts8BN8zdscMS7DLEoitwb5sEwzZ
L6NIdhKtPzVN75uxuu/N2c8rjldWviHfW5WlhAaMH27xhINt11gT1AbT5HjAkzzetBDobZh+FIIn
uw3dFyqstx4YyRKqwLFTMugYNvTVV+eW94lwL0jiLpbnfrsgApo6eqwL9yWDwWoVFarg8I0XKz0F
NxObEZrsqyRGSr+LiL21G5DFQ458pGcoj0q0+bCRYckW3mfGRLDgkRuMEHfDmjv2rGdQDDjyzREs
ROHRBABg+CPj9BaJ+E+MOQXj59KqX60z5YRKO8e8sE4NgL2OUx2K9IfVXWOOkISJXJesODxu/7r9
6sPmng3Ado21RekcyMg5wFM76yGb1kgFIzhi1Qi6wPCcGcNdjId/06XeMwbNXWZ8W5X25gzANyPt
HHMyLw4CyIFvByt9bfDbqAZVbNrBhSnOec4dGA93RrJc9SQ769n4q3eRnMVq1zTWji/jiVz3gz3q
52ZXTNohGomTK0JydLWbE1knkK98dWFgwNTOXXFBO3NwySWtk/FKBMV+vSuT+yZObhEgllzLDiIc
rsNYPrjlj7uigeL4o6x4/cC4cHJ9W4j6SQE2Mxe+B0R7s9BumiefOlooAFKPok1vKefakNoXu59/
Sezk7Z6Fyy/0jddslC+IOsDA/Bje8OSU3LpckyH/bFrr0kRXaYHwjbtj7LnPCL/vjdm+LBMKtaHc
hMwUI2+Pi+GI5O6JrZtv2D1Ck/RTz8DyEKHH64Xl7dKQBtpNV5LG4fbxSu3yQzgt+5mUGMibfjKG
gfdABf6V5NbFTbKHaerOWShxvI47Bn5MeeSL7caBSGIc1zgKwh9ncb6pAL6BxR7jqUEggdoiMz5Y
DiKGOS6Qk7T8Sx8YD1SIJDEFApY80doc1tqkCS3ULO4jQYh4JRkbFSBekEbTuzELokvxmxwrQxTt
LQ2KbwWKgirHQ+uIlNhHwQDJfsEiqejXKqK48u24JJ/AVvy2a45hVX8NKV68OgYNkMmaBLErfcPO
uo/SbptQQKlCIUYGMfZ7vQ6xFt0LQB7qK2TmRJ9Jsfz/e47/1nNY+t9q3P9oObZfpHTSXf295Vj/
xj87DlZS/3CES6adzujHNg0q+n82HIYu/mGalMKOaZL2jkHz7/2GIx3+zLI9SUPgUCP/r35D/weG
QhoV2zYcz3Hd/6d+w/rXfsOVkipcSs/DFOiyMnTsfy3GhZsjS55UfygaVYHaDAHZNM8T4e7nobWq
4zC6EuwxzDUZ43oC4gRpvEaTq3Si8Bpb8toKxw2izQL0KwkhXse7BMzGg93iYaDnrzidJ/5DC6Qp
PI1qnwwdQdjl8l5NWf8yMM6981DTz9bkEQYUYciRLiHTpcIKmzoNxR+rF7dO9pbBKKvEqrq3urAI
vLh/G1ocvqFt7P52Af8PzZDN5fpbN/TX1+ISeWF6Uth8O//eowyKcWzSxN2h1+0rG7vmkPCXfB25
0MY0wT3lGvaZzrJavxmJTP3ru6r0GZWEoZJ9ljTvWOXJh6jvXYNCmcEz4T199QZ2bNN1eXuqk8lk
MyyAmerGFfclwETbS3ahEevBlBm3uA9RVaDFggxNBrFY1S8VnBu/4DpitY1LwJpjsjfV/GtuSeKL
Ru1deRS1nq7Ok60dpW0eI4uoXPia2Iiin0WDlgmc7Fig8HLcJTsTrhX8969OrO3b/+5g//nV2XTp
3NHCM4W9tn9/62C5IgxbI7c9UAvYd2Iop0BvtvF6Xltcxq2JrIaNag+JtZzVblnBAxi/Sk18rcGq
u6RUF8Nl5tZG6sULR94bTCW7uYOtTWyF4/A7lwXzWQIRqi3/kIFWQReMDMvwe8IE/P/+C9Ha/9vv
Y1uSJ8MyTNvSMUT+6++T60MqptjoUDfxk50pOTROq/k6G4J9WxivRYSTv7DzQ9Eq4/rff/Y62/j3
H25j/vKwMvG8G/r64f72ZfZiGHpXq3uEd6vqbyrEqejz53K98H/dOPPyrlJzWSMOJuhiKQasHtKF
HpIKOZbzH4cLcMzEtKNhVhfm2nAJhsU4/F8+538eI3xM02UCIkymJ86/fc6Qpj4q4QMf+KKw547a
cowHDSyMQ4nKqiBeMfPkWnKd26rbIeJ6mi3SSf/7x+Aw/c8PwkKO7RTDbGiNeGP/9Qtj3WLBpEMF
P0X5CRk2Uxh0ry1MgWHScSb25UPoCDTow3RyDAvc3dL+tIq+LjVsRNv9U5RR1KWOJbClGM4hU6Hf
CMYtTtq+l+6RV/bOdOfPmHQD/E70V2M77gpXP1aaetdG877PnLPSwFUmsknZBG+xTYkTu4YRMZUV
n6fyRV9C+65eGRhd7ewI95WY1U0c7JPhUh51b6TU4ORYCN1CR/CCVL7dpWk/nsI2G9cV2njCzceu
TjZdYLPFLYJ6aZPABcB8HYrM7yKCU8j0Q1C1hiG7jnE0JdQks8jMN2GDDQKgj5G1dveziPOgWbRs
05mivEcXYW/IEqP3pm29G21dsRfFhrhixeaiu3M9L715oG5eGbIGGa++3eyRX+QN8qKW/o9piSfL
QaLGOU8XbBFQHj2Yw1IEKNlw0+v1R9EyRiiT6T3XI9Irfo0xcB+YpYzHUaHgutcI3JUaal5Di32C
BmGBraacnlCdA72zCRIeD1ttNdgA0FQhagqmibiAojMvUNqPwHwTJvsD6d+1BgEcWcuGMGbU5h1q
VuTxT0Ur/lioMjaVF93avv/kxZbukZASzDKEG4vklI1nm7+Is40LEHlqFEg0keTroXZL+O0sJhOh
R3ksnlxz7vc5HfoGc5Qgh5OjnKTcS8/P12il7yNG3RMiGSQOEATC7g1OVnhIx/ZHbwb6JxKiVD4c
2ZxjI6qJWY1bkgP7sE83pRFdUWAmfuNYQM/2iO68axqhdXS9BqiJaK8s+Gp0odqThaGIRKBNNC8e
Z63xIpD0LTUiVuJ9w/5XKOyvwvOwMiEh9KNYEDylrq13ZPx0X9jzQZHux8JiIfdkwJO+jFZgQSue
wbJf2FZ+SXMiflx3PjVIIzOExxaJB8uKBwOPeay1H4vnEQ+rJRmEpvLFrseBbKBAK+MzLHjg7F7u
HvPuc5hJSK6I0TJrr0foZT32Dqp5aBtFADmx20YQOEnIIjBCLeGFf1R3bhkzANE+9bGmbRSQD0Oi
rx8A6Vv70GSQ6JrowjyvNU5hPH6OqqvuU/LaeG4dMoBK/RBBbtt43fw5J6baaVHFlwTEAVGbDYZh
vnONb8V7dKPjnuaBcC9jPOIpI6gabylS98HI811mGe0hy4lNs0zAQrKz76N2zANyVvwS2+lexsbV
dvL+vAKOVIOvaBHGiqqbXyd7wEKiVZew4HN5BcA0sYBKrBv3zVJwMDh6RoBN7N74SGDo1NUpvDti
hpgoyNyPlXsfRprJMKTFrD5MR3yVv6DINLsuxSzEbhry1BG24rFAlGRHFRTLJGwPLKWMyX6N0Xnv
LFX/TuPqB4jY9GRwVOUxBL5WX97tqXqzkh7yhMaGsnZs9akdna46gAYfjphObV9E7arpMj4mQwfU
EKVMNfM/NpidrbL09DDI7uDMqGrGyh74UAifZU62VRi2b4Qdv8epEv5EqKdegK2ED3LR2BuasV4E
CTTDbe8l9RUSxsdEQpAQy/jdN3FO0pt+c8oK95QyAAdbwxsuYWOrLZgjZScuhH1uQbhnBzdtz8SO
Q8V8z7Gg+AkGVhCIMd4LSwiuILNaVwNjbior3RBw+0k7S46AiG+CXKkZIjfSpWBi+pctN11v86Bo
2AXNYrVrL7Bo2wzt5GKEh94lZRDDzLw1O/VdreGXha7v88olxehYpOZ7N48ap5pe+TYxOl2fFIc6
uiVm+ehW2otrJNcu+YkwBWS5RhedkHka4aEVUHXRvLcr/oxcGgbXgFpBfgBzT+rjlLDBlAWu2+cK
S3wglrhnG5DvUOgafK2/KT0JdKkqxCUJZrse0vKo3VhELxuhEUoBWujQakhcpgjjuda6F2jRIL+r
YqPbc42ezWz3hp7edRnTu1BYPKXecE1dSHtGqngPgiVJGWz7cbpTjgRxl8EOb2X0hhmL0zNq3qMA
w+V0moPQxQ6nqVbfajWEEkjcpzBn++1Qq+gRC1gWfkP+qrvuk1uHT4UXfjXtFc1oeiBC9zNzvaNX
evkD74agUx1ZapFLImxbrAZuy4/vE6zRmwHLj6wh5+R98QGNlk3QFJLTzq5uQOO2yWJJEE3p/ehp
D7lr5eXhh9h3DN7WHbw/mPkZAl9zeGCsbt4YA4LzP9kj4MMZsHmdWa8aNLuDF+X3pssyD5VysZFa
/2w7/YU4sGyjj+E7Eb0IjUwiXPs1bilYRB2Qg2DT2QtjR1bb0Wjs514rLD+PrGnrjuVRUy4qDWz3
HsLtbCY+V3PfF7uYmX5oUAWYt8YsPrsl+SbtnmQ/sdToleNL4kztjuiVR7Lq2quQvu2N087uyAGo
SwMfdUpqGhoqtW3tuWNehx0JAPtSe5+x3bV7q9RJEXSwtRtje2p3XmUKhqAGg+d4eVEdJmQ7fXNr
ZqYWCtOjkUfFpfKIHPOo7nxugP6IB5rgCqdAFVkJhu1EJBSRsx6i+1GxeCBVRG6VMVymJY3Oo2K9
ag8Ol9YiTVUUA06bcbHOw1x+JvWSnGNHhci28cZDb9gPsxb6CRYqvxjMI+f6by+2gY3LkEh07tgy
ks4dMVUk4E31b+ZfQeYSnwzhDpHzHy1e5DbVOnxwlntEyFMh7x9e5IgTQLpNTtAQZjLDzCLghDYD
2So9oOHnflzA97kQbJj7/sGNMp8zx/k00/w4MDAijhJfhkQ+FHh5yTpbVpe6jIH153TI9fhnbowH
CWmW7QnmXvfTmIZroUHBI9Zi36If22QmtywC531uMKwu5dy9si377GIcQCAXzkkKvKNiCLZf1W75
ZO2qOn1yvOwLwgVzOtpk7ObxSyuUtgk9/bvm6Rlt3MALupho1lFwoQ/ViIMpJjJdLXGopzuYnI/w
ujAMhIx5bTv6wER48lpIzHr4DDPFz1fIWdvySHouqcdFKYlKIk/7FCXHJZ6ZhLmg9IC2vka0AMQz
xTciIHiU5veUQmXuuRj1H6nMt5al3RZPEo6VBRiZaZD6COlIb+5jKT7T0fsgK4HEr29WYj+GFX70
njnyyjJJYdCThuGx/r0sFd2DSd9YAj/EDLib2vfQIdRWgPffZqLUA4ANf7Si/a0P/UeGWIgUDr54
NLUnuNvjpodmm9v2hNEOO/KA7Q0ZyFVjLxmMjZoJI6FYbeJ7IEo/4XKvGeM9wqVfBSh1Xxs0GaBU
JdFhKo2NPVr0/cVIfHb62nh3qJVemONuO6sk2KzKf9Pzz9K+QTyAvUWmKBRIRPkON1bHeIdajfSZ
diMMTcckOG3czCakBbGT5nTl0V5jZ6ey6QjCzO71hnz2sWp9UeF3qNtHZNqovLPhqUmQOmrie1GN
n9vjyXOGF5zh79NCDAkdBRpnA4RRNxmEYRV4nKWnocKcHmykIHqNgqSwpLsZNONuAKy34W19TSLv
wfCKgiUTGK0kt0l2WO7UxL6xmX+Fuhkkk/6UW+Mv3TVOaoFtgr3s1BQhzYZjnwxa4E01E8eQx2r0
kzmnxFnJ3Yauu9vVbxkN6UdfYDhYVyemvBip+eB4rFuritcoz8AfatIJn3xzyRzrQXMySPuaxVXP
zuju4dzm4z1pWJwD0v2wZ9qetJYd41vbRSedzdiB8FYT6+pHSrygIctA46HBFVGvUYyrp3pxakLF
y5qHh+Iy7srnDjo6fCWjexys8eJ1UFEmB5a8IrJmi7Fu0/RQOpPOjA/eiA+047SGeSEzi45hRm5b
9JaPagnmZVk4eP5KnGXeb+Bw5qH8ngGJoABESa+nP3Wm0yaNzr7g2dlgKGdPqjRgjrE8AkslzqOb
LjNTd9j8uIkdUl557XUp2G9nZjM2wrOvhJ5ziMlTv1qC0pnkHFUT+GMvAUslLa4R9EVSBtJG+mex
BENBb2wH7vu6KbpdYbl/cre5A4ogeQjy1BeEFet1vRxa2gOy6Z/mqHnL6hgpENZhy5D3vVu+i/nZ
gj+7IwviJBSFkV6l38kSQG/7xgRInIANCK2vE7ElT24vbRtM5zBccAV3J6y1+ypU+TnHgzzUWCb4
2/Dp4dVEQNiq/BoR/UvGSmZQ0iFarpblV8UPYG66J5rhKRrgHSzGeMfRiCdo4b+drXZgt+uhTEvw
CAZ2AT177ZO5YVqP9zyXNgsfRxHyA/saZ8uDnBZALavmbQY7NapHEAvLQ3FymIJ5LYvWCLXzqcxq
3jcOUFcjqBoACgbidZw3NuWykqS9GA+LAMxd9VB9WPAAhNZOECuSjYWEG7UdqSF5k4wk2+SYg4rv
NJytHZfw6JgR9JfxrNnNiw1cNPOeTLsiBzi9uMLpiI5WR848/iBmeKrKi97q7snoOGrN8YFW+xFI
/bJLbDvIhW08Qbdn3SWiAcPWutvtGtDtpZgeQT9plYJDr8qcffJfFnWyer1KMvrLpyxwK+zaEedK
i5EQ86RT3wEQIF0GZBnCWq081HlXP0wVuZ8tYTuWTO5AgbHnJupa6o7DmpuIHwtzTDauQ4WlI/ma
ZAG5mEgE51oAhJpOIfrJgxYDYh/JVk0n+qwN1LV9i7kPiBJCCZPX9HmweL8NpnMJLYrjRk31QQ4s
TXPOzcwgyVca7aXAYn2IhwKDQFHsxxg7BCaLx0LF+HhGyTEOaZzMSJfBAp2vEPe1rp7z6r3y4vCG
EbHcDEk6gjeZnlDsXRnc6r5jzhEG/AShpIx8C2P5o2noZ12uU7aefC+2UsJ0pu2QsKAsyVYcRpp/
ThRv6zLkCNgs7hjUQAUdKYWBAb05E+ffxAtoYDS4NZPwQWAmppshea4mnMVM5LbQkqNWcMnsRERc
/jAYsdgRpcbGx2q/Sx3NXtG3O7gi6J2b/TxNv90Sq4iGx2iWqfSfnRmwX5u7RGq31bCTomUduvyx
WraMSYcWwAQDY/JKgSxlbrU1WjEyqdjzUvsUenNjIp1sYhjRzEnSyfeWucQjFT2LCILf3NEJxkxm
4eIxKdsYhngCyhXukqE41gPW0wK1wCZq6pcYqf2+bWJQuTW4JQQvvGXCz5Zh+CiFPInE3TZdAi4Y
6b0ZOoOPJ4yIbLdN9rqmsK/ZL1jNgFzqUE2Z8zz3rnNHJ8Np2jMp61bieEj+Xlfr3tZyNdJi0xFP
c85XzGFPGcugeDOxJO1KODKmysyAhO1XT6E4jT0smn05VEE8sM6ItfFpiUhZs7NLohpmSoryinaN
14l5zPUsP00xLGVoOxejxvMB7c4iuam5L0t0BHJ998qOxPKKgBXHyK9Z+wMcxT5IZkoi5iPMBsP6
5CHtmN5Eo+uuoY9f5m9L5+7I0/G4eOVpAqfKrwve2dIaQjzTQvfj1vmIzaXFBJt9KgGM3K3wPAKa
8KHy50dKVQ3kT9Mf8ZBEmy6TASnvoDZIlTrESKtBLqpAqxug3HWIRTos0AJTd5aklrlJoXGtPxoP
k3GlIx2rTkPN9rPESowSJwQAevWGnJ2MoOAV7fI19DhEG/gUvMBZUXPMbhADP7N5hrKoWKcWWcDi
oNvQL3k8bqjzB1H+ESBDeYDNW0En5DMsUyypvd9Nv3JqYySdodTL7VTL3WytVLlHZbTvkQUDsx/n
13gxOSQei7lC36WBZ46a5EigabWrdfFigAvcQCH8XejiqUQwAauk/GNXxErPDyg1L6NJcLxlINFp
tOLQqQViB1VeIDXv2jjzE2F1/V7TbFSYdelXaFW2vH/1eWgCvc49WJjRiaf3GhvQvAlM+SVbkpOH
HIsmkZYbOJAcmhQZ/pyaFWjVbBPTCDa9tK6I+Y9Wtqwz1ZlaFVFWqla1PjjVpih+56rwdg48nU1c
9tbOo5bYLO2uLNYSFlhO7nSHqXEv2tL7TtI/LyXz1bIKef0dwhjsjqx5jZQ1Q2E1t6S6qtoXduCR
EoB05wYMHoef4B6sNfHc2ISmNNb9tGQ/cIQ5CjT+2HgM9QE2QtIAxGuJ1XLHhNQM99nCuWnKwj0s
JA5I0f3qKnvnCDCVqBbwfuyKjv64T4m3bsYFi6NN2MLiSN+c8SE2i3zBhAJge8IqLWJxXUwuc+lp
3r2a01+jy/C1c5C3iYmcN3ecP7Ip3qFkahmfFTechbeJSRCSbZLQapjgZHNVvQuOLtaaTchPLTl+
wyGcGVt5E3MeyK1s7J9tlu6CH3GVBY7ZuDXIVl2drVF5wILTUTxFAzUA1w3qHq9afrrXuzPPCfgl
2esf3Ds2a84w4oRhKneQZpYf6pjgxmzaovEkacVGxB8hAUIDYPpmD3OIcB6/QRt40jKTLomBXeW4
lIFu6t4IartUtrVgxhrGDUYOC9At8Qgs/yk0o/JRjVoRuOAAd10XYTJdVV5Oh31xzMl4KBZUNCEw
VRcTRWU9An15EXRtAYUGc/14AOcIPgF/jFat9agDgyqaSakXnUsJAzRibB26hCSEJ6cxN6XF247s
qhI7FScOx8fSwFHhmD/w1K9yUmcNt0Gh6FJ67WbCiFgNFE99GRHLZpp83032m3znsYDue0gGg0Is
1dD2pVfH7n+YLBBda8xAN6aufiTvul5beeghEHgd7s4BH+K2o6jFushEtu9hTy0PyNPScmQPkhdg
4IZl2U3C+nbwE5t9x8+0XTjtigwT28X0apgvRCv+9ta0cRwPYT0dLHmcWo/WbvGYXGDN2uSwsLZt
KAsIiNuBioahfv7jEHno5dVPQmWG3KrLN3LjtNaj7OqeWa8BhEOfhG+fvLS/EUJubOuOssZwMl8N
ksEA+VP1mnuZoZ/btvqtErM6TgSlbUaZLr5UKWyABQnhkGp7pyW6l3vACOdHrU1iGL1YG/tsmA4N
d+Q8gtZPetsfWS76w0grPo+HyFI7E0d/RXBhxB0oPI0YhGXvwn27DLrkyukvQHcqv9b6OjBJznMj
XP9pa8B/XJ4ii6GSVlKqaCROSuwoYLX6z4U9YcBZOu1CK+hqAgQySjsxcOsSaXvQnfZmrihHAADz
UZSPjG3ZLWQkW5JrTqPocky13PkhXMXN0ptqS6rDc9siiWwlQe1M2SF08XmbKU92zow2aFlsv82c
m5G4P20v7itJrmYyOh8pgeVmP6qDaY5EdecM9sN2g1QKQTOrLaNxHkMreQsdhlOTvFuwi93hWaGt
6wccirU4yKl5TKNhYSNFcV1p3bUDmJZWTQcekTAo2aLWw/uu8In6Q9u1Gw4yteXJ6HfaAgeUzXRF
q8xM0y1RbLqgPomdo7bq/MlmKMI0ix3ZhM+maJqXHMinl37jyvPQ/5q1T1IPjkMt19naFcMm1Pkd
1JhoW9acbIFm6F4h2KUD+4VP5aXzk407gPHPQZFyRIYosQt5K7AdUJe07fxq6t49NzkM/paz2XFU
th1yNqRFDpAbPxBKR5miOiMbQKHj4vUAsdkDPUBZaXEKhmCTMe1w+juhDlCKiDEj7LfD5FJaWdzB
RSGDUgD788SDHkPjdt15J4EJkXWG94OViuFrUgxoeSl+DYfY74kvvNYSDlZJ5NSSN3yk9NmklfET
OgVkrSP+8kPCSmtHNPL9YLwSCgUynHU4EknDX8J0wLWmoOAhRUPQarhO+d5P37mBDwUkKxlsw0M9
FH+mqQUsXY42XKTodanIkKHXrRBSjPu8aJsTKYBPwmtvaQnDaXoui8oL8s45DVLpJ30NGrFGDd1I
9FwZAAmH5odS2MIbiD3cqh4SkwUYPA6MMSnwgWHAFzaMSPq4NmShFk7gzvG7Oy4nEDQa5jMmAb2d
pbvRBa+mo2xjoDYdwV4WMPlNfRs38MXpX7ZlIl9a82iGg4I5/SSnXO1UVkGibeBaGuMTUgfgL92t
Y2qZOORvISBAjsCUwFiqmwM1whXs/IzeZTJZ2MKfl2mXxNlzPLmC4pu5mWuPmGAFk1fJzWxo8ITo
iuHLkW5ztae220lYDeeI5KqN3jB/De14AzU9yIr0IWppJFpjb+p9+MosCVYuJqPEdMgTsA4Qstgz
aXN2FKn40o35Mlf5u2N2b0p1VK/uuAXZwmKgdsjRpcjDyF6QJVjxubOJHCedavFtrehEyBtvHNoL
xOKaXyhGO4cc/2VcEYdl8WzHxA43SfM0RiyI2INtvAHxdzF4z3k3tlsekLslKcmyhZYjK7DiZe/c
9aa1rXXeIAbcmWAkk2XdV32WBSrcVGNmU5JC3aq5+tDiDy+HjWF52TvEB55bN0639VBe8FLb++Qv
0qItcJyKHCGSFr/LevldEQZiT0SdmJJDqzZeC28gciEB0jG/jwNBvWJsv3UtOouy03cLRQikKrWj
ttbulDBZ/LADcbxjtHbWyUhZLLCEFgzg8YUSWqvJBdx/hDCY1LpaGn8YdtYnb743DObNZW1dQnPZ
LyDU4WhHIwBjiPiWMi9x8Z5o+SmaSRDJlz7cq4UJoTJ/kTMKxUkw5mDbs63leEhyD0Q3yMstdP8j
b2oCPIT34XTyl226ftf1bxYDEn2NV2psMjzTEIG6Mb16s0aKhU5nisQM4WByFzGCnMOQRWL7Bip5
F+XqUvUWe0zRk2aPxYdZ+qIOU8fYTRu4ZwdMZRBnRLt3BMHFDnr42Qj1+9lR58gZqws4Lyr1+b6y
eclT32ouShijNBhO9Y+N8E545mdudIsZmF09WuEIJqjKrB1+3Pdk0HE9R3128PrHfhyz/UDhRn4J
8EqwjOQdjBvbIMuDfck2niIen2KC6gLZbzOoCQ8a6X2h/u5lwM06LVPMtcJo27bmR0YIyrEYoPlb
Zkd/maKEiOut64Z40oiz2psMTOLYPC0dBd0AFAEFUhqzfmb7H1hsyO6Y26mAKNxixIqr6iIJLI2M
E4sZMwBE6bsdwD5RlZI84W4HwKHYRqHFiAJjCDNb4EiGMvdWj8I1iqFOT5H+EzM0wdA2whxLZvRk
YfMxhdd2Tj/qUd51evfoSqbHokF4MiL3VW28pQws/cF2jC0pL1ub7ot5WYMePcH7l3r8X+BpO3ca
vhadf7GidhiiOPUNz9CDyCqzLdzJOGY+ipsuB4hKTr023RwwXafFUWzHi+SDu8Dc2i5xlZCJfFOV
7X4Z5BtoaoYolujyW8Skl5bNPEd2kFjtrcziNyf+nfcZ8NeENahWPKeyeo9DwqbqXRGFvkOK7MYU
mce2T+MVisuJVZb+UrBY3/bkp531+OpNJTjcuQLwmXV3HlCwNoy+FBuQTWLNKyhzfhxiE42sfZsS
fosJ9yckJy9+TR/VQHRhPL0kshu2zuyxvOb1u7Fr0foVD9rWQXvgVWO5NdzpFQuk2EhVUCRkWMjT
Cnsm0/ZtB1gxrqnydJ0bsjLjr6X87nLOirHnrifGYUa2QTocaXYdCFQ9KctNpFnG1l2piG353JS9
FzgZv24LPb4niPRgUyF0DhpiJg/BVKWwA1uEV1qB7GnU1GsZV7ikxxD+kNVg5mdBq9PCgZANj3lL
NyFJy+3KzjomGv6lud3P3vr2a/S3aDIYujveLknzNEhFCeFA9SCJQuMBreBPmOYsFAoWeokX79Ro
fNueyzKkwBUUxhqIgpDB0jJHdyUWa01Wt6xXPNw1CzoajV2XlH7co6Cpch58QFIgFHlSYvd1oeQ1
1TQcwNZX1I59zqLLVL6R6L9wwOwNcnoOEgwEIigaegQatU7wWUj8gKsDDexcJg4uoRmlxXunFWTd
dygyKqIUgcMM54KRHpnXFJAMGIf+Wwf46dc4gxl0AYztWZ3ROvJ9YmqPcAXtTIBAtCh5UBkPndMS
jSy1yq90/WT/pXCqYkK3Z4kGAWO9YTefRTyfZElllNjTAQLagqqE8EwTA4WYGNDCKmLlwN2U/Q97
Z7YjN7Jl2V+pH+AFB+P00kD7PIfHoFCEXogIKcR5NpJGfn0vum5XSkIOqEK9NND3IS8ypQh3p5Nm
ds7Ze+2Q6Unk0wIsnLPmyP5I6saYsGQ0Hb6fOnGhssPyaVz9HoTMKdNoEJlDH61EymQX0Si1T7Mm
rufD6l1c/kTaGPA3NqFrQJ9zOyZecXslfGERc3oYO4f2ZZGdswIwRRtXO5VC5lV0fSyULkcQaLjr
k/2YWnLne4bNt43x3Olh5Ay5jjvmIiwcMrO830FwtnZJOQOfnm5ay/+eMQPuY+ODxxA/mGKmH6ba
sQrppEtU9wJ1JVKA19BjC63zbE3+8XNBleFE4LX1aY5Lpzqwu+SrB96LkTA7Cm72RWbnBBJy/wZp
irtkSnOmvjVcBxxlXvs1477fiqlDS+WE0W6yH1EpkDRTAGzJa3oXfr5EyfHFrWNjy46EudYr6Kg4
4RdLViu2XYtOYL+uPWbOrQE6fPSHpQfdaC3gdiN88IN7OJ3u0ISrImgs8mZ4H2BhP8HGYQIvklVF
9kjuaNU6CAt6njx03HuffIllGk6Yhp2l4YTsuAy1fMo3D0+JS23xarQR1oP82xQM7a5tYOAVl2bI
JSHxGed7bM11RCBv7pbLzIbD5Ee5vU9hgillfC/Gu5YMc8S/dFtdA5VtEJHamTaSNEeyw05Fz+v4
nPpbDIurQSP3zpQlPG1APC6AmJX7RbMYdBJMAvCoH544vp8ZKFiLVw6xArWdsfWVXSy1pH4YFW4k
MPN+RFnj0fDkhsM5qrHwgiGjjg6tbsH3tsbHdkckMJ0KLthybDRcpR46qK4JuD6cEycM/tt0P2Tx
J/b7nWxN65wQAL4sWRbcqGErKNqdJkfSWr3+UJFcvbZas4Li7n4ZYa8uQIOx4YivfZK2S0arJE23
e0bdb8Go0oM3ha8WdmpMhO4pLtIdZzG64VPxDPKY0Y2iaztaKF0d9TLQ5EATnX8NJTVqGpOKVAxv
EgAtGxUHDJ221DpHwhm2ezLSoXT1DZNTtC2L1gzfdrotXi1XZfvUTcDfO4yzewnmmZRORjVEKIrk
62zT3XI3Y8zSw/WsNVkM41Rs0ljDslZyAiJthQNlwtTBRn7Hpo0UIodoOaEyaipyFNOWCWhUZG+U
mnsAxMGuyWLiVApUXA4iJ2tE3cC0gG7PpxvqFF8jGUozcVpowGuA4T36KWkjGQ8FA9ZwifiN5Prs
kZOcd/bTteUl1mYajQOn99cggbs82OwpLCPdgUIRf11Jd+17JmCWFLp+7/i0hJHqvjLyBOkcJo9W
7hOz2zzETcPAx60/t5OTreno7UVTsff3a8ag3UL2sXjimLtCgLI1XLxoDLuS9ejFZwgy1obrczZC
jebRfKgRXkUMFGEQwCobSJZ1/hH345vvl3vGAEiz3fq7T5gGyMBt3Goul0MPVomVvriBhnQBzTxT
L9bzD1qtj80QvKEJwQpqtTBS2GfMcXqOVTBuKyN+jXTj4OQ5OqccNZurmesIqOXGDChVYhF9cqv6
DTAIxt6peR/K+FkXcbaFEqdWpaXdTea2hoJrOtNRVPnnboQaqUq6ARGNGsv+xtwQvXq1bVyDaa5O
tZk5EZV/y0brOfaztwPtKngumosOPsIz8+dsNMJNSSHKbQXI0jTJLW7J1Uul3Lo5LcWSpUDk8SLs
W2MHvMNeqVhuhxFNT2nbhLWEJ1qYCp7XRCcMGPRasOe2Y/BeewBgpsZ/qSDFL2o/z56DYh+0Ktl0
OO0Wakw+w1JOYL1TZGWBtxzocy/hqjEwTZD0afxZZ735bYywrKy/GPG7Eqy3JNos86k+WFluraOI
H+xjdzH5Srs4QEfdvv0kMXYsgIkWG2iJW1wbPKteGsPE8j5J7LJLGMMPgtEdaykDjwjpV2s8y2Zn
Fe02j0IOHiZlrdN8HmJYjh34mBSHw4bHOHGivavkvERQBhVmsEzweIQVk4/YpgK1hiRfA9NOoL9t
urordxG8HMep1l1tNss6aOnMGYsqTlxSJaONXQFcs9/AwJAeToOO4iV+G8Fn7kgEYLJqxuhykNUE
NmUk8bWLJPOLddrPguloS1vNxvACxZP/iHzIXCVwxfmO6M1ryaG3qruOuaHnR9Ep14lyzqL4SFSQ
twwwa2KIXlQ6OZZlThoikSIf8RSPax31p28TIjxVdHt1IjlXASOYRa8XHksT7GA/yO6mik0fSC7+
1ZJKxO0hReucTNs5oLVAi1BEiJG0M02U/mgQaM0Mhal7zGwUWRe0GpNjHxJjmhvFAczXV3NmiyUE
adADC/bA1ggEnPQ3lUdLp8c5H4bhq25JY0VCH7hcJw53ma2oMaaRElj3Z8Al4exwnqEwWwVdbN9l
vQ9oBpJn/YCpb9dzYkBLqzFN6py30QKW2TdHa3iyGjM5eUR6orRC7O4kOZ6YjQcEAeVGA+FfGIfW
J+TT7ZKcpYJ2UymiWbGRf9ZnAxyjvnwxBNaBNRr9laWRBz94fMomK7CPD8jEaAwGU9xj2RbpBuEl
i5MIH6GElMuATS4mPvyuIT5xrHXs5lnLGQyA9AqNV3BkWP6dPO8fxhG/Vndgl+y7TFRk0yM7WzOu
H1ZRADO/KGVybPBfm9FW023zXp4JNzYubvw9I0DoMgBFs3vzSSst+5goEmKE1yEIAJONmBC6rY9n
OTPzc2NVT3Xs9otiMOHzhCXFdSrtpw7Skp8e+JqBWLExhQSkSVB1DD4oPwlzPd/+7s3iEjDQPJoR
OqbZAY5bFZgpR9iwS8s9U5EBtaadrpDMLQ3isC5hhGJAEpbSogivlRr2vR8+RNx7J2B1W+K9tb0G
E/PmURKqo+3ejfrRjw430I1OoNLNjuUibcDWHiUgAj0WJOyajTF+C6kkDtpA5SRckhkLhFFaIdzN
za+lIjYTHzSCM/e+404RzwBKfZ2ndLXQJHMoH932lIf1qsPBq9iJEZ4X5zJ84qcEWeaUpHqfTI9N
XpxfUkwqlx6fOFMQHO5SxsksCeNjh7RbQWwiDE/u9Sx+yLtYbel1Mqik94h0j6NMmwfihLatAMTb
LstReasSyecqoUkKWb27GtL45Dvik5vk2VZTR0sp50xCTrVWA/GFrdFMS1O0xUb1OUmjs9et6l/A
wxVX1JX2ph2Sr2rOC6mt6DEDuK5Rfx1xRuz1PHlMQdse8yS172d0zAoiwbVqZLytXFkd0iBHSBDr
F9emM1KKiiAOQmvIL81gtAU+w0+xt+tKXHC0LjutMznekWRBTbIudDwTN99bARiw5a+fizkoTrbp
wm+m8EVHXWRYySqRrEGVaZzKgo/tNHaxz71ho5UjxBqCY1eh8JOtibjuWJg66tzS3xY6RFYDkUbJ
2LBD3Y9+CAgpyVbIfeWwGgMmI1w8/0pE2BvRxc2cJmY3Ot8HBx4p2mnfTDZPaitX7EfWxZByZ8e6
c9DseNYrZnKjK/rppLDeqyEjJjmy1TJHXELcLQk1WgKUsfFoB1NQhkc42BTi0vqYarDkOQnIe3v2
/I02IzVpin2tOsQomuWQaqqq18ZGxxtnzDhrls+270oE64iAeXwp/WxSDp18LecL2s1/Bs7SAt/T
f7l5uvzZn6glc7A9Owzwn/Cha9ItErsYn2+CzQFv5sqtu2qf6FfWS0QxNqtvabRYCAz76+0Xq4bm
SemU4P4M0A4SCxt0fB9Qd8EmKYfsa+pwlARjStJghQAsn4aGmRBPREwkNrGNapdhvFxEY1QyUl34
NfV4p03OqYzBvcVMHw26RnsUl+6icnq1tivjUJIFexazPZIkQDRyY8pSYufePlTBml7HQ59wbq7j
N6yL6YNtluDLKDfDQGbrtm7UtXC9E1s5ml/RPPgl0/6bhREo8tyIDHdNw3rsyXwD2Q6QZyu5v+9K
WvrrUZVkk4P932l1ddLZh5e2BVWCMKGaJpyPuzC0dwb65CRnXqZ1Cf85VuMpcIbN5EBwmLL0wdEI
hLUjpc9ioXFdNL1xEfRHCVntLmT/brGTiAut3jVZE+499/EhnLt4Y4/ESiVAe4M6+QaE01jl8901
+a1YRD30Aq3Kuz3EqTdJ9mie6PElNEKaZBmS8EpYm9vNWCuBMDoy1980brpj10HJKicqZwVkYKCh
48bP4DO4QbQoWmhlzR6bdVe3tc2TaCSzYqQx2oAEcQgH+5AN9TFOGD8iSiNCzecOCVpt2DVJpFMW
qbvYQmUBWJJ4+np8ssb2vUwLKsDgNWUq/cMQ9z+Lh9p+lDM7qf0d/vQz++l//T9ChxK4TfGy/xUc
qon/4/RWpL9atfmRjxscyjNgQ81GbBMX9A+Ptuv/y8HN6OmmZ/+wb/+nR9v/l2dhv9Z123VckE2z
EfbfHm37X75p2vTULPow/2UmlDl7Fn9y1Ap8usQG67qpC8skYXA2if5kAmVNtJHvw9jxS/iMmOV2
5B+KfWvPoFm6OvQR0rlWiZ5IzvRWbJGQMQexLNIego/mb1JCGLaqTb/jZbIpgO7qMnqd/70rG5NE
IPhLLRWqqVXXny7v9cd7/BkqJX4zA89v3bCICsepjjkXpu6vbz11OPLSuVPr3O/N5Rga+7TvZig4
iQizobnIQx5Wm4n+1AosBPTTkMY/V3bDeber6CSZ2VNDK25r+hQNDgOInV6xWxGr5W+D4IPwQXWN
tbjYwgLa3j6/2dWMTMlbYg5br25Evya1SYKkImR6P8y2FfCmzIyqDSlnXNLHgHjKRW5LczXkFapG
TX3J8/DRlOkrWCZa6fP1tmz4JflwNVqwiigIzH9wr5q/IrgIGZsvFmZfHVsrd6Eze1t/+p7btpj8
xOzUuoXGiGjSfbSSINkPjXwaHF2hrx+OGsCAHyfKyo8vA+OcVTC/laEsUYXcLmnkfgqd8buvunx5
25nskb9gSO176b3ikhY7ND1fadA6yz6H90uLxF78/fdu/maavn0Un7fC/4w/8c8TM5jDl7eGdZJg
75/cg9vY8qHXc39LOClflEl7P+/KcDXFyY6Tmrstqry/b7KI9MfcvlrF2tGKlDCMmFiLWoOQXRco
qKr2HpV0kUcJlPHR3KEFRTkD8yiirDa0NNyo1l/3rktuACiif/hcxp98RRYyW6gJtFhp1v6OS0hb
z5ENvlenAphK4UBHj5hjnrqIA4iBg5b5nnky6jE9aSF3+RhXOKAcfdcIfWQwyQlE9km/Tbz+H5gF
aAznV/9loaCx6/qGYMliwSIX5tcbyEgS1Trsx+C2R2djk7yBBGjcx4WHcdjZtkOYPSt3AlpSGauk
Tb5EaQA0OsvrfWhlxjulZ7qr4/gsIlqpbpH524bwwyUV3rkQ/oHzQnvXJjYM2NK7czoG3kZsPzet
xH9UkZ+np9EDAWo8V0N4yIMrXCGgaJV1ssXQ3mcFdgozvLNszV1xuClX0g2IgO9HYi48RE7u8LnK
h/fCYXydE7Y4cxzNXWtzThqMcQbgwEdxvTi+WBQ1WMnzj9xGz2dY/bTrpv6ldWqfWRJTHRcDXIn+
0sjf+5iTWJb5xmEyvjedCxTBHY8ybMiYtVVLG4xA0QwW7jKyBKWgaKA9k5y1FIosLnJe1zlmAPrp
VFhOVo07ZxZJkKzugjMK38OO3bvhdctcLGmravuiIbJcIuxYwm6F1lVX187o3ugxXNtMi3ecSz6S
jumCG3v5pkf3EGWzlqfIz4WKc7CYKA9mlkQfRjXt+OAl7AxzF2r5Y1RPI4hWKsYOuIIvzQ0bEEE8
vnV0usq/s/z+xxeA+PfR1NtqPbQPttawK+CiGOBKr4hnVEzmmAFoPbBTbqXowC/RFiZstFu5QwXu
kWzlnGJHPpQEAm/lqAnSa/y7QgXbqPOC3SS9clM36NaIikUtJDQwlzQeN6hmiD8BnYeadnig0bUe
XSFOCVbbA2ZilFQqhNHevwx2019yCbbvdv+E9WUIXzCJxPcGtSFHr+Co9rdHizUPz52sYOajIVdT
QCcU8ighTozyAvE0xTnH875nxg+5uzfVdZhzVoQ+O14qFgg5qHwbWd1rFudvcInK5VSMqFPnz6nV
wHn523NZ1jkiwekYhglap51bDWoOwQ3uiWTcmsJxT7jncX/Nj7sbd1w/gOLWJKtdWzV8jMbRVvGo
TcS1NAhbRmRTQNfXjet+mCQn4xAarTOjtJnApb+3FhzdrC5RnjcNEZRD9pxEGDRHU/VHzf8aNOVA
aCoFlZUjGDKmYTg5CvMX8HhJjg4U1NbWvwvIdxpVwdjhGglyzrZCduj7J7AtClUFXuTikqOUzMCd
tYtYa1cV0LVzXiHSGLO+2fQMz6nUtHNXtXj5GwyacSXbbdflJDv2abJNewT5qRAjdnZdO0GIBV2S
M0QfS+fEF6uuZh5+qXJjIkWLNv7ojm8iF0zmyvRpDOPXsQnFnoAXzNBh2mHQk9h/REc7rc4ZA2An
S4p6wCuF5iQBu70s7P6zSrRh43G1gTUQNTqpb4IcOelZJDzpEGLMZPx6u1/5dU++6CScfb4ZxH+s
P3PZjjSC4l/vF42UxOCV3Bt0YlgjeCqMknmBp6oNIZoRdIQS+gCdcX4gnJjO6037FCe8aUBlX5Mh
mP+/vHMTZGWyoaGBKYx1Xx/DKzaECRkLG3qw7+GqI1eYtmVTPelAhY9SUefrTXcqg+g4Vc0TNk2w
533RLZMQ1/PtHU9hp2360gYQ3vWHbmjlYYjKZwFL9i6eOVkwehcOBn00OuqT7tjR2XGvGXfSnpPR
V96Zs3Ts0lipbvCWsSrE3jWHGu0XZDcOPBujQahr62TpMFNZ5nzN58jpNpiCqy3/QC6MPJXo3Dvh
DXLT59R2pW58Gug9WPVgfgnMOUVPr4+GbVpzgtsXbLcRe/PgrcyhqjbDvLEnw7gd8lo73K47wYsk
Bvs+txvq0EQHln9jgyAcrjahFoP0C53z7Suo6nmAkQdE59UksvkxE0mjJbCejjRzMlQSwQXXJAiP
xP+cBqWxY4Q6AxDQOuZMALbKRifndC90ccTeYFanVUzsTYKO1ppu3d8ushdZX4O6jfi2OAtm6NHR
YkXuiV0UmQVlAU3vkCOo2+9lVrtXszUeklxafEU0SFAHLEOO+otQlfJSlpDXpg5beWgLMiySuODB
UmpVQddBjeEWy4K26E6UeMe1GOZ8hTVo6kJyaaZiN5XEGBvoyRF2qkuoineZebMIJS/egvibbRhI
vAsD8d2USMLmSkYScLE3QTelD4z47pDFxy+4Mfadg+MqaYlisMduupg5zeEkMNboNUZcDz0n2xo9
lu7uDWAwD7Sx+1OGXRAOIo0o1FAPmXSrg133D6kW7WisiDtM3mj2zbzeZn4bMZuzFQqm+ptncRu7
ExBBDykOEYI/emMM8WjhoKl6Lszh7CYpNIm0ecok7nJDWeBD0ZGsjIF/nRjcnqyx/xzZsfOaxtFZ
jxPGcHXzrcyZzOGD32qmoz63Ub62sml4GmibIGCr31xDxM98jwS9lPFT6BXx1g7G4a5tNLwFzeRd
YFfoy8z5QkRv8rWAAY5un6HUQEBw0VasPkAGt13D9XKRvG4sKV5jxXAxIbuKBE+A+H3+hJ7f2JlN
UGy90H8zp9Q+NjXMVak7/vOEwVzx7BOvmj47NgiGqczPFdbEo1nQUTcrDcJAJbdRUaRbnx1i1bLA
UaqIkyCRd9s2XbXoCu6yPMY55nEPE0Ud3INAJLKjbaoNXzMpkjGjJCdvymPE/ishe2CGt7cdxIyL
rOseppPk+SSfvGfMpE2vIcNgsl4Lhj8hH5KpH6WiCZjdyR0SgER/7bLuEFuIUmfe7PysKrN7k6DP
1w4O6l0vExY4bUUnYtqrGEpFPCEe02yGFmFT3JveiNsbVS43vXfPxrUp05o/GkgTw159pEVLOQoG
ckx6VqqIpZxdGMJNrF3x9zKVR5vO2lVtMrOq6MJWz7duoW935yasaGJSiwgtYhf23C+15ZBVmEaX
QQsKEkGCz1IM1l4rmbZoSXu4HbZQ1TyAmicaphOMUVSNHL0f9yJin5JE7TCp3wOTd6kp5zN5Wq7t
1OrwScMq9MtThbsdZ12xIEUIUQK9Tefolu5075skDGMBbpCY4HWFa7YZWNvvi9yABVJn38uxji/z
ah5W9qbj4X0sI/vO67ICMBeE+9v6Zo86YleSNM6YgV+dYiJSIeK9+dIo7r26uSvmX56MlcM3atQX
zeFVaXmDe4DcaSeluUptL1gWQSGwY4/9XddO20BWyM85C24DoyFthTl1idtuWQ8u9gxpEhsEzXLp
0Zhfl1EuFpbBBJTzbmE09pHO5MHBvr4jyqmGw9vIhyyxm5UGLZjwl6Xl1teQvIeNchGYaRCV2x7k
PYl2gRs8d6hm71Iwr6N0LqFOx8DJIhJaXIaoTKEYII/tN44f9Rau7xzTV3+extJ4Skv5wYDpobGV
OFR9ivEedf+28nVWXuOVZGeLmSABs5lJCBuPULDWPXvvtySAhU7PbWOmxl7GnXZfEg4aiPCZkS9L
iOhedIGcq9I9DW4DkSepje7Y1kL8XMQstmVVbJlj40IpS3g8ZMiA0KJnYPQjcI9AbSIl9CU033it
5HRGh599Ag6khcE6qvXwrEyG2jgYnJ2YNJzprU18Z8EPZ4E9bWgcEyzkWkyCwko/t5VH6qqwFwme
LegsghNmxGS6N/Z11hhYGvmctCMgPOv4Fonjtqlmbw9BGDs0WT3a1v1cRTC7BYMUxwCVmi68A5G/
F0HaPKLF2hUT/J2wwtlFIDMTzsLK14Y0+63wtPuiJetUeO9lD2i3LNtHSwbnMSWEXprnjEnXop5r
HwEbWfeH5EBuVLgj7ePgjOitCM95j4nfvqghXBHi5O5xbCyqtLpg4xSbBl0Mjdgn2bT51ps35T61
PwkPwwKChAyg9SZ2rIyeuVPtIyN/wEb2WW/bT0rVySWIoFJk8QfnBXtt5v1TnAX6fT7FL80UoZlN
s7NRJ9Mi0MSEZZ9fYSNEXvhlPB1Dl9kYuSzWzs1sJGlO8JX5hIuRrr1rLM89Df53OATGsilVtik7
y9tnRfo6Cb075LJeMb8NyPRp0KEMSfyj63MrIUvCsAsz0aEe4SpJS5gi2Nm8M8/WtnMOZeiQwJsl
Frpla6HpE6oTw6/ee0wFge5ZiyAJnEc8qfch0ehr7F7lpkeUeOqAVC1j/WtjCPXax6hym8JQs45k
3AB11NYsJUQi+yTfplNEs0nn0DOUqkLyy5Q7z6svtz5OnIj1JDwiSDA7tFEV3fVwUp1IclIxTOtk
sEOebk2RNqTkMRjnggshgZ2bmC2nZtVmOjp5xa5Q3ivQYFKT8EgG8YgFuBb6LrVaciKZA28oRk16
0j3PheNsSlkQgSB9Rmziwc4L965z1sAc05UGZXrd19iugxpBWZTK+NIJngMlwuwkeuw3tUE6h0hj
o+AIE3C7SeveHOtmJ5qUFASIywZSnetoJmtRTGLlpVhzPKJcl86trseq5mWoYhj2OIeWspKNUrgG
c4fgPpNTujYmEl6F4lQ/DP5GmPQoBptRq+Fl1cGso1d+2aakvbQxFWcOW3KEsuv0OmqcU33Fkd6J
kGULxjqT3u48DcC0K0wDABun2TLBODaEJd68oK5eg/nvZ5L0eFl165SAEJnDcUl1dmjbk4/MRq4e
IndkONQbZjBUG12GD0EtcG7p+MGV0+mL0k4+3Q66bvpqVqFz+HEgLbN6PYT3UVBU69vYUDqcHoOJ
KTIDEs5n9HOQjbOic673Qack35UWHG/VKo70zw7tyTvWkec8NfLl7exb5CiluPHIRRuDdk0hy5eW
6PajXjDVbNN0gqo0vumujyic4NwsRvGOR+lU6R2S3UhuctmXe7o/+cISwAf4/MZOAgM1QgbX6One
K9JZNr4+hyh6/ZGPg2I4bNxjH/UfEGBu53eQVhnEPABCuyFKLDSQ/ldlJsW27kh2iuqVlsOAMuhq
L36so86890N8Kx61tnGObU34dFYn+jaX7SbOms9Tl6oHV7TDQ0qez6qKKBmrVjsSl8DZ3yLEgYEL
BVJGiDI2dIziKP1H4rKbnupg9vCoMLlapZFvDXQvC5MU3iWZUZQoA7HX4fyPNs/Im2LhWHdEYhE8
J4AC3oSxgJM4WhGT6ekqrJaT2WrLlIzC0y1c0mXXTx1LP5Nn1lx1GDIRJLYtM0sSfNM6uBA1EVyi
BKfiQAWJ4GvGNemjxNZtNqRnOnhs8YViw6iZ9znWXpUELUoC/srW9Aj6Bal4+4J6gQwATnF2tjPS
SJzSuRI89zF0WXDlaAFszQyRWtY5Rsyu3xmuLU/DsAnIr7+gmKPiMSegHHUeb27PbuEUAPxd8uTm
xrECUbdc7lPl3QWKzTzwPuglfrdMfrCl374oq6je6ETEeAJIxO2jieFK6Hn+nRjYXYVq/ArgnB6M
HztAqu4N0eOBJp7XXOhI45e5TneXoGD/2tHtnVXx2SlRyzqU/coWLGAK3SuyDoyZleHiZHAQJAe+
dvVKyFnUl6u6OHtIjy9aqKx7evDRlgMK5Gne3dhW+lINNFhDzbwyS1Ek3bLhF6Pd7bDXH+jgaCwF
IyES890ukERswzH7KKfhmHWugY8R+WltPCFjYYxuo3PDG73jyBlsEnh+yzGFXGqD43zNnMug9OKc
RiSP9eh4stHr2IpH1Bq2NHBE8ALKSNAxe7U6WVp/fxs3uEF3iGLO/dnc3awgotR5P+xYLxj7ztQD
lEff2yoDdadV93ZlF6uq4LqELeqlMlcQ2Tv5kWBf2yQBUt6itYifExkUaCOiMcVso6UBscKW7C81
Rt98lAtLPCMDJbotdDasmtUmAb6aGMX4mR6k3euSBDGt2tjKvMDDqY6hlwQLlXYk29ZkEtWzkKKt
rHBVhVOPPpPxtOm+3up0ipYrVPBv+kDDGLwfqa+6FSyJk8IsPDeRo5geW4P4YdEFbnNHl+UYJmD+
0MPElzRwXxFGRSsdXgai9D4AjAB+DBVqyBESfZhPn+A2mvj/I9G/CswxdMYAfz0T3ZVF+B/H+R+P
//vhZ4T17ed+DEYNQ/zL1oUQukVjzXANxj3/ZlgTf+Pw4NgOo1D+fwbU/jszxzT/5bCE2x5/Do/V
dhlb/ns+ajJoJQ/L0E3HN0CPWf5/KTPn1/ko6DXB7Mzkxvp13DEKZEqSzL1j2ZbrFMdKIqqj7dJ9
GSqQdxlTxcEel74eVwsvrY/w3l403Xw3J6yoP12zPxl0/jrn/OMtMEv+eWRXkZKeeB1vIYzUuggx
d+bkGBYOzCth6vi9o+SfULvuX73Wb+NBzP5BIPBMHvOw0a4p4cWSAOre885Mm3jGuvYbwdy++R7I
ac3pNbIBiOROt9VrR36MTqKDqgqQw6R09uNx5mN0X1xJGJuRO++DGT00IdeuCxgrYxf6wvbxzlT3
PcOBt0BGdPWrEX+E6RE1kXZfOg3dYh+XL73mP+aT+S44yW7mvzf6GCwtxI+zDa1cF3FD0EH4NEEa
XwzumD4NeC6XYNNQWyIKWZiJ9e4ChVt2bl9vIlv7RKwFgsuQiS8DLbE0lSiAvcDRGuGKp8471hC6
AxrRLaQEEZV5+zWVzK9EpImVNh9T4qpfyJbUn3Lig+uZt29sPMycDsFkyRDm2hAsbSyfODlS6GP0
uwZfzbw6b4HgPQMMPCe3FqBodYYfpl4/diOh04qGCWOeItvEtfiI4uA02mSTFPqrq1jRyKWFCP/g
NkTgWBH9W7th0OBTIc1Sp8R0Tq0BOjOX6cSRgqNs0Fr3ALiOvdtFKHEDDuIJc7VeFi+DGO+llK/R
HIGjBaNcySpB+BKb32wvxEKmwJ7SqBqXWQxXoOvcO0/I8BC0aPiSBvtiP2WPruZd/VHmmEZS716m
8sDgLmUGPtXPYRMRTz1oBg67AdmpyYS8lzWDLUP/ArTzI67UOeiiDzYuCsvp6nFoxw8CjnYatvQW
V57NNkT0yc6txWct4boJ33/N00ktsrdUX/UgBg2OvCIg6dTuXjSnf1FVcUqj8CyGcDY7hAZnkP4z
sSI+W7c6oqlb+2kJoAYu1zmvHfOhd8G+bFzNJoc2SADKhNU45istoquWj8QSD5a0ORDNTYZces9C
esP575/w35K5/njEZ1T8T1N5yx5ClbTpcNTD4ZIiYFyi1R6A1cIbNUYc0UWmc8u0CJhz+oMo4gEb
1Lr9/vev/+ts9/++vOn/Rta2JtReY5QPx2GUW79LXwbf26cVzb6///2ziOSP2fEfv/83cQmGJhdR
L8oCaUXPeqNNKzRgCZLCtFqEE669NEgjzDrtl79/vT9fxUzi0n65nAo4QaKh6j0SFkhA7xg91FMe
rcqg/GJ7iCVHlpe/f6V5d/rTj/YbuT2SaTn1VaqOY4AmnkTQpTsVV+VXR5HZp9C03ictfO4L+11a
dApCw3xXWQNK3Tlhdae20cBzKMgqbnXMGm8fVKJc//17+6ur/puOIMcDM/XZOBx9FT2DdMWcxSkS
i/fV9BKMbNmH2f/TFf+rO+g3VUA5aUVQe+wbGrq/kv60NLRPRV0e//6j/NUX+tsuLBmB1NZosgWO
dCDhsbFPsOEW7MlFWKExDT79/Qv91TX7ba8t8FeFXs81q+PC2qjAfzRq9hjHpfeV9Bc9H3AcVuk/
SJj+6tV+220HEVlIBzNKg5Tpc++4WFcJj/R9borMt8q14wCLGriB/nuf7rdlhkc1Cwp2omPc1bvK
BomTJPWxMqon1KRopKzyqNHb+vsX+1XO8p8PvffbotLWU+saLOHHOojslUOIwjIsYY6RU41V9Z9u
8t9CRv54md/WFjsmwUvEhjoacbsVY/7iefPpqALUncxXNRycF9yJ51ZFzFVtlh1Zsj0DYyjXRsrB
xDVMGn1Nec3GyToghaUKku4pTNOrqv8Pcee1HTeyZdsvQg8EPF7T+0x6ii8YokqC90DAfH1PgOo+
JZ5T0u2n+8JBsgwzkUDEjr3Xmovg4QCC2NIZ+Q9DSj8VLqYv+KD0pDhWXUU7AAXFysqz2/xTweNV
h8qPKB03qJDaFW+eRkHPsz9VBEo5gLp2n6RjvDOWGT8OHh9Sw/9QIk6P2X9YYJ1PC96Iuh3KzdBj
WWFY3nlP05Px+49R/MOz53xa4WJFK+sRUdERowjDeTX7npJ6tO9yd0+exHuIy2wpQtbvPFCelDGp
Fyh4CHq2khupXOu4yo6IkjPUrmVJyKEl/rT0Tnftf3rTn9Y3huE4WpxWHt2whvrCLmkW0fdAsKlM
BgKUz29eHb7GRHFnVr75/eWYVVj/6a9+WuliDdeJ2+T9USO0bpk7LEOyiMBq98F9Cy1v2YThc1GX
x2mVUirjHVnOW2ET0EvYmb8Q9Mq7RH+Hmc08Jea1osuJPirZKHJQ5OcsMdmA99DosvV0v9RTufj7
V/8Pu5XzaR11g3zs21bKY6Eif6oTq1pawbBTAXvT/2bzIlDjKW2DZ6HS/Pr939Sn1ew/XbFPayqm
XgydTcAT6lBVp+GzxNECsT58jgauyHw6UPPkVvXAN7oguxmdeVIH7iGnbdAFlCvNS05KHV2mrTSf
UHDI4+8s231oVZJ8ej4CQeI7k1OizByv2DKGDVYkf74LkxqGTwsqxbDDc/SH+uIfdjvn07o95n4H
QySTR4bvfE629zSf/7Df/amu+CRy/Ney9mmpjto4o2DFmoV78KZAsVukjKXI33jGqf08XTy/w0Kg
xLdEKg9tnh+juEIEWQCxaPQTc/5bXfDAIcnaVQC7c0RxxNf0u4ynVHjJTSTmu9ZKGHDKdBoxg0fR
x7e8il+DhqPV7z/7f7jfpkjbv9e1jo9EBJV8d+zxiCxwUldwb7B1+311nE5DTQhpLnHimjOmd/f7
v/kp1+Z/L93UE/j7H+1iF6tI0LfH+T5LQ/95uhXK3Hj3QuudKLSl9JUHwwHvlMW3+bgKirFcTavV
tGopmc3wGnx+USe3vvjTTfMP++F85P5bjR87OKQ1mbZYF1g4ZBM+Z2XM+TGr3iyOnL9/85/03P96
859W6yLw6LC7Y3vUYo7YwGleazvi+RgbRHJ+W9Jtro5KY5yKILmZEp4dNWCFgnOBhxNLXi/ytYq1
XVXwTrcusXT8NzpXBq79gBFFgc0AaWERYQH9w0v+hyrI/rSO4zMePbvxOX1wI1ZtdptqYdeIQAPD
NQWlyqkyeG64xQdYoHBRGLaBNEfOHRvvVq9OZ8rimIsc0F97iWP2bh6NlOq6CtNblXLMV1l1qxbO
o12yYxsNaRacd/D4ukTB/P5t/ONt92ljsMK6Hks64EdV434GLfWet5Ili62vr7Mbqooj7vd68iQi
ppR8p9TE0tBCWQcZXQPpVZfAwG1v2fFtvsZk3v+hfv6HBetzYpFut+jUDbbKoIQCUdinBKvlIin+
5xz0f+p8/r9FgV++yn32I/9sCJn+0re8+N8U8p9/+f9nGrjQ2LH+ubl5+Fp8/SU9fP73fzY1DfO/
HKTcRJWRsycMlcfxZ1OT1iU6D0PTNWHbtj65Fn42NflvTJVIPnVqOZq6OQnE/6epqf6Xjk526mbq
FpYQ0/k/NTV/XZb5q5ahW6RpGZOBhM7rp7Ixl2ZXkoWjPyLMNSv4cV7WbvrMKZehCLzr/Lv5i5F4
IGprLOsoBBP2Vtv9Io3e3tnY++yFAiz80uVi0ea9OwUou9c/RYfrU2nyr+phfq2GbmqqqTlcSdX6
VLoMQY01TO/0RxYC4mbrUG0BL4fiNH/BjtI2HawUGfAq/A4SFOF5e2MsCGbSrL/CFNpeK5kNpmH/
jHQ7hOdhfrP0NnjwDC2HLQJouwcodtS60YUo47SLQjjBexymX1Q3cu+AayBE6hLQhl5/HXMLt3Hi
F18I/TgnJvKZv91Et4939ndbi/vrs2o7OtGMwuIGmd4vXz4tixF0T+FmYXILtH5E5hVm5gO+A4Z8
Y/pNViPcafKojnFdgTZRCopx8kdJJFOf81z5278lhjG9r+E1u71xQWkbHEv6c2aTGReakcYlAgal
Lxobbwfsn7VKGhRmCRVMXjweRtvOHzBCVDf6eV/nX+uKH22rBNQPQWfLjyte0iA94GJBLR4EZ8VH
/QRKpC6I0wXqRCjS3AWZdY2y9bJ1E3nuUccnvBIoop7mObjj6zeiyQIgNrl+KwcwdHlgheDvBnMp
M852ebOr+ra+goavr830XeBEXzI5DpuuDo7zP5t/3Qf6k5v1aMVkbq/VAhSt7/gqEcQl7OrEvqhd
Z1/m75KggLI5uSDT3D7qjVMf2sZQT8UARQfLUbdo3Uy5Syr9JNFGoh5Kun1T9fZ5kFPuAs1DEK6M
yc+k0dhn29CbEeZGX6+0iufo9/fEp12de4JRhxCmM01B8H4Znx6CDqZwEftkd4C/jhYlIfY3IrJJ
DasDhF9eGN3m35Eb6F7tB7KcTNivdYd0IKzOCPOU/VCrCPD5SekH7mddFPuuMOxzxIR2xCBmL0ps
Kdcwofwuw1pTNr9/C/qvu/z0Fmw8O9haIJ6gAZhboH8rgyxtQDyL7eauympoVE2hPDeK/tZ6nv8e
wR/zUv0MlX8893ba3YPk90+pQ/BNomIEKSEAtIXlXjWlrThRivotGYi6IVX+azwQmdmUjXcpx9I7
G0Ynl/M/wPd25H/PqQz77A63gItYOSlfE3E0hi6/6kIU9xZnETT1ATDrgogTFMD3CjSVdVaT/K2T
Qv2HyzDVYX9bzqbLwMxKZXLFx4iy9NMnOQxuqGt6Ud6leRguc3JAj26noRJ2if7zh/Rb7040E0QS
Bw6QNC8jwouWsKTg28UIPjWnC54MBcwd93dBHHqexq9OsmwGu3/NzN5fKoghUMmX8YMhqyc111Kg
i/izacQYBFbr8mX+buhDbvGq/NqO3wY3twlxgy5mDUV4CGIHEwhHnHtK1mH/+yvw7+vbPLNDz4QG
TzDa+3Q2yP3QS1pLSe+aKHxKdCNDaOG8aBEJKEvPCPL5x0jAs43chlkx6WIPhldA33XViQ2GzwC7
8QPTMedoTeIPPQ8eVKd8HaHoQOcBY2xjszp0SMXvYx/5q+Vo6zRo613Z4vldpBlJqLmVnjwpil3r
wZWi/cf42mNqE/uqgp5I7Y6B7yi7SECEz3xI3Jgk04uNCgWjfIcG1YOaMipWBkBCeUGo/L1VMvMa
5Hgde/RrZ3qT7QZ8KQ5Cw7HRufTKXrNitMWJemq0UiPwwzQeejiCm0yarziRyq0LFBy/i9SeyvRt
kAYiwelzDY0oQ6u9Seq2fWr75odGFMo3A0hkV3zB5T18Le1OW7FLtachgiWjG97r0DMn0aZMRjT8
zSarK7HUow7RU5ziQtACmZ4QxvcbDeJjRMj7UfcMQsDDSH+afxTTj21ADFrguhdwcCT26YgsOqwO
F/qxzZ8q6M87n2G4mBQpTlSXlgCP368HuCKgW+aChTsrSVlCJquds6Z4l/njbpLqvdQsUIZDddf0
3SHK0ea2uD3jxVSIrTtyB06h/gSfZzz8/padarJfHlpWXUNnR7ZVgbaDVOVfXxgAb0dXUPncoggO
pJF0EDrZNbShNS45c1oIHGO5U3WNbSaS7WMBVXXTl659JEOjIarINtaKG+bE6CKy1GvokU7S3PLa
Nh8TTukItKXFpJkfEQMSNTISrNtnVXlsPCu4kAfSOPBN6mmDmncpcpD/CqCgb7q58NGqYVhXRr3O
AhycFqmocCzC5MUfTOiXnNpIunNP8OazR/+La43eQ9Y1fzjGmZ+KSoJZVVfXqXWpWoSJOPXXi9Tn
PeaSUUXgQ0YovIb8S0VC+1QL/3BNbVGTSbggNdTc19MODk9KPeSE89wMtYgYaOfxS9XHMcq7avgm
Cggx/Qxe5Sa3mvfa3scJuelpxSHQZEB30eWk0PV4VlZaYQwnMPPB1SJmhA5tq8JM4cf5S2LF5SaH
39bi+7P1TWe25mNXBMegS+Mb67z56NewoDtsgMdYIf4GlFdy4OrWSzq1/gF+GRCugHOm6g0Mrnre
mo3Y/OM7d/5O14ZFnkEMTauwPJNWgP6NKJ13cKl6XuIzYJxarX9/W86l79/3kumKu8gghGs5U8r3
pysusVUCxxzMq5RRsSXKJT5ZkybKKOSh6iscg+NwbLB4n6o4eu6Tbnj1nOpHWANpQ4mKPJuUnF2t
FicnCMmxr6BUhhgs9k6BYjgeu+FNCIdk2awcrxygk6vrDTCrICl9GNmggqk3MZbfoX6Iu0jnEy6q
obkjAPZuru1UT5umsLlzbhAaLyFShhcRKfzOMuv7Ts9BrLppsa4bHyF/VqLs6hz/7PheuEoaBUHU
UbgxZgibIjiNPBV5OGQ+XGR+jPKwHm0D/th4qNtiFJiVB4xXft/XgF0abU8BepcRcbNlw3NOSofE
9fefwGTD/3VhAKZiTr5509Zsh/3813s+tCqnCNFI3bqgMZeh3TSHCr9TPGTBOTFc/4w6C4RKADRt
PelGSdwlVlIPVTSrWdqfR+mfsBthQAjhhQe9+VV0Tn0vi+GqaUl2LsscJf2Qe6e8gIrqEbkls0Ms
3eHN0UvUkSiG/1Br/tv+bNiOIJqc4ynR1CpogF/fEwM2P0T05l0zH/QllPlsMR89kji4qrY+EvVZ
u1gOJBUkccjLPmpgL5MJvbV8Rz/Y0nVPvs3lwEK9jSB6vfndU17ryZfQrGOyLdN6WUqLpL2E8Oah
u/frFCAuzNytSs6OtfUS3TpYCGu8ZRhQf3zcawqTXFq6Y7n0NMyD4P/kSRlQF1A0Pfm9h2q7DaFi
QAi/4+bnzOQWTIFK29+VGUhZIisb2G5i3IK4T05rw6w3iHGHN4J65dpCr78fscg/DGOXonxgaoRz
Td6XfdC+KZZ7LlgKzvH0mQYB0gTIjQjahuwWyKf5/w9BsKNWucVqB25aDYNb6F/KLOjIuq+h7nq5
fHSjLn9ojMekC8AbOY4JVk1y53tDGCLzlMODg9hQCzL1qSEW+lYU+gNg3Ak/m0D43koH8kAWtbRU
W73dGxFZegoO410c5/5ZjdXHhNf7oNNm/UPd+mnsMd3bjm25LkosylaDCvvTXeE1EBOK3LwyEuXs
2w8s0DIdX3W9WBvod59QjeDXreAoO1Bo93wqDTSIONqzF5I8VAvlOGF5VqTlBmtAMkh+dNFeRN5t
Ic4i52mL4a0ciJgxczQOgdWhK2SjsPJOrn7/2ApojP/24HKImnAIOkdtxGWfbnLUPwk1dG1fTU0g
WnVr4Addu22c0rsaIwE+OPDKp16wrBshuhhkk+U1pSe6TEMvPdb4oF66zDw2s4p8FfuBf6fqwfiA
TlFfxakrNgFSqQe4jsM5k9bD/A/9jDfqKBJEY2hXd5rs3TU+678MWieLsiv0p7ENgaoyb8RDw/pm
37WZI+7HsjqTui13o2yISQDCtHcJAjpnWUfUU+Zioovb5tSboKwnLDBOqYw3FPdnGbxrETY1Bb/r
Q9ygl4k1CxdOWJ1GlknMXcE3lYQwOvYWvhbFVc6N439JJMkfjasGm9KW+kuB3eXjncZGQFQKR7Sr
WshHpci6vYdNcTdXjRCVmWMRgMz1cFO6saRdCKIwaFiE8jCO4t0dYf0qofYAoNxi/S/uu6D3Hj18
kxsJYJAlksfBrWtytT3ZrzTb3+u5CRhguhXMHC0aTPdy7YYtqQ8pMw496au9ZuvgyEce/9D3qq9G
7qAQllDktXiy/Oj5eVSan18yF5BnTNqhHHugCU6nvjXxU2k48dOQjA9pNUbnXGDlK5u2eRoq+1Rp
GakDTWXAfrAsYOCiMm6szukJlO+5nX5KWv/nlxRpfI6c7vyvX4nWwUkm7voobPZhrBKcoinNnaVe
ZWpj/RAjEnA+IOJvVYCvxbTmc/oMbmU1uS0bkEaW/2pJULL0Ccajm/n9Remq959ucgsCfGMQ/RzV
wEFtko42BUxK2gI0lynWFnYlqru2IZe3q0kzh2xln8mnczYmlkUiyZVpA2UaeMfkANodS2I6FptG
c8Jt0EDqYiawj92hWNY+OQcAWRaabQxL0XnKAVGc3PUy+CpM9YznNTq6qfWSl9rwpiauhTMPnKtw
jOKLQhtl2Q1rrcr0pyQS0dOIxdbWfUJO7K9OUCLKIrTmjaPYBT4uYWZlygdktT1GN0UCkDQo4ZgZ
DBcCTt028L47Oq8Yan68/bgUIrc53ti9pRzcRH1UAiM7Y7Ot15zxHLaaMbuIRgkhcxLqPHjd1yKX
3rH63y++HvwodfhWudFXt9JVSDQeq2XlwJMijcEABhO9x8LKPGIi7WCXocdG1r3qDZs9YzZHh9y/
Dq9+jVMnOLvcjzjHAfyn1sDRUwvx7jlqVMKUzM2VdMENSIbZew+HDMz8DICxOtU6ekuQW+KP9YZs
zb+aWiMGgxDGXRPW9+DVxnMawTuflwyuMpmikq18GwzCuQliVDaGmo6rOlfT3TjvZ4mTjTsa1d5h
mhJ2RrjQUAg+KsBrLqEe3YVZ5F5ZRNyrmL4Q7rIUAZxws2Cellso9cLx7uMi+8mDVY7KboCVO2pR
cbbdCqIlhuuOncgrU+2gejk086Fgm550Lfp0CtYbLIxkJmfpTdGb5XwuILfu2mohGRVpxz80Qus6
r1peWKXwgeFOYnxW3ojWi3cciUaoCg0bO6mW0C/0cqezW5bk5NLQcnS5jUu5/bjOCNsjsKjFKBkO
u+PEfCQazsjrvUc0+aVX97ZR6ABkXJ6uJkqPmLwAvuqlyiPSqJsSSuiJfCwihgI9nUAxLuhKJbXI
6srJy0hGAA3YX3KZHCKPMoYjl3d0ZGmsKzUkrVvL6a3awkdrYh7Y2pqtHxMTnAPV2ea52hzbOFxK
kkx2UhrOLqqz5JpTl68oXZhWBZ1+6OM0OlpD+EWX2p2pKeJsT+8ek+4bVOkYmWeW35dZvW4NshDN
8jhUuXpvNLCcmhH+SBIlVzXWB3Nx/Tj9cB6NtmJ6+gR8d5L7YM1Vg0I7xQrPXlL72HBFuysdP1+5
qkmybpV427zTFQiabnVHo9OjR+U16xB3kTeW4+PHbZfCSkHVaj6QewLGTGerN4GQkj6sHOind08x
sQa5PUDQCxofvyJPBoBv/6w4wWOBZHVZq472FBXtu0lE+irmsdBXhpG/zfy9oqXrQewJ6tVQzQ99
D+TOCdXg2AZWv5rrBr/MLlKfOizzXZYhtc0UsiGsUKXiBIpZgK+zK+WJPN3uEgS4MUiLLvYfxV7o
WbfIj9JvVWfdQ9W1eMFlzKxxqctMJY9HQt/7+D9rRtVdBoMmaa5bHjSChCVacS5l0dCJB7YAxckX
9+Zk/g/86NnNSmfT0M3kRvQD7ULGS5Go7h0C7gryLJRHCPtHGIrxcb7G1qBNjXl9aYdUz06S3+xC
J8SGCciZRv+yS4cLSEzvlU5lteBGqhYW7heAkf41LwpnR0e++CJ9Vd+DnsDEEXbhiR6JxwlYGrfI
jrOVXoX5cxXSTOwGzNzSfanK8tB1jkJqaVVu67mm6cZmOkoX9XX+EpkyhR9bsHh6AyGHvirXvpnx
HXDc9cc7xD+58ibm4PzhRolXHcxatN5GWCAHvaLi3XrZLsq714+/4ZdUecqo++fOhVIzGKW5jcyV
a6fRj9x3f2S6aZw/Cg+/6V/HOI+viRY94e3ZZ1PvgOk25nO7sc9Y9EKA5hbq9CYbt27svvgWBRAp
VuX2o+1FZYJ0OST2sRhHWPh1wyAhKI1FGK5Lb6KUBjGeNhd4xkpqySryA3EyQ+WQVSE8VSw9SzjP
fN5Rnz5K+g8EPMXNrlGJgSI3piSOJD4TqJJ8pfQk/cEAVUBLANwAts7BqZfEk0G6rOKF7xG8VthG
eTKEwHWXOtZaM3ZjG5n7uZJSrX5c5MbQ3wqtIITMtRRtEXW+XJWyTNdaIB4zToQct7+6eR4gPU/R
NqvEFzMbGjbjVF7jr+kWPXfOKdOAFk0bclWkW7XIx63pGCjHLY3lt24WYyiKF57p4Igv968gKaAz
mlpxyKlVXg3k5Uqvnp2QZCdftwgvgNXjemV5l3CbL2M3zvaRmchjmIOdr3jl5zokbNjohL1IDPCr
gal7G+4a9eQpZXTwfe8WdsAOfLMuXzNL5YApWMtjPNBx5a7nI/AQN9amgJZIu5FNtjICC7C4+tO2
2UeZ+IICML+5WnkR0tKeOntOKaP5b6v2V81CMt4pBVi30RnPNvnFgdLgeh9NkCSe4rzMZZafEaTI
uw+oWDUySqaKY96BCj/qFoPfIZes8vhe8fC1cra66jQ/r3rI+q1Rrro0+r4Wc2tpJLjLFXWvL+qE
chVWDqmgXr0R3eCuRsUL18SsAmxUmmDj0Oi/TwiuXc3fRdN3+fRW447PIHdQy7tj6r43Ulmpg1Lv
oPaEnCm9+sojUtDGSkE70S7HN6tzAFVHfKdY/mKwDkMdkBapghxph1b9SwRuBO0tPsUJmX1DHUMT
4DjWaWjBRKmRHwpWaf59V+s/vxPT76RiPOE5Ty9OnHyv4a9/E039pNAKPRg18uolFQY+NyFf/Nj0
vpsAKZ2Oyr+vInEkHKZaWTVNsG6ujHSUNfuWA/h9aqN8k9AstyghNhHLCOEB9QgokHIiAKpsjpfI
EMg6NHGDAxs/SbzQaKsVlQyDdjzLHlcaZ01r2zmxv8Y5Ns1I1KLdZiHOBFIngi+KMF8x1mrfYbYv
VFbLA5HPwTpLdEJMazBVDrTPR25K40CtiI8sMs1HyYGDBLhEoWameaFq7Xj1vfZLqMXZLZ6+CPpH
eWTANCwINRvzm8TLcS+Ezqix8oFTFdkhSelI9LWSfh0BTlQQ2nN4Bvtm6tyGOQtTVKlfCEruz30W
9GfWE22tRMT8CIKaieriCcp1cGoM77RrFis41yqbaYDe1jxGPZ1mGNh0hT0dZ6PCGbrOq7WJy347
X95Br3EpBfJVAv21M3g8/qCs4CqLI4ENW0RZ5l1s+1SsTBrAndosQxks+kINk6unmivSnO0Hk4zK
BxOyPvqz8JJFVIuhb6TXZGgfy2mnrkSYXSN+sup9ygIFWbt7KyqzOcKG45xpYuzgE3sWbbgSJW+C
9lh7gbEeUEYrFvCgqdqtMeoTLwBRNZour2bjNFZly7jK0r2jlgbKEduiQqIKM2+dkdqzqQ8uWIgI
nv5UUg5OFa463pYM1bdMCUtK2X5ATp8RApfWMKKJ/4o5QK9NYpZA9WrtFzVs3IWVU01lufLMRWlY
1DF0uKlBhqskwdGYzpuEKbOXlXq2KvUpZRG7laCI2FpzAdrRgPzYwWiGxzt4NtktF+TKZrBqAF85
6slnUAIPq0YFHV0+aocUygVEEXSOfvmsEw3+Yta9sWdadB+3LId0c+MXXY1+uIHafM+773pjwfR2
wL9AI4nvBUZ2hbyCm2Wl3tUuvYWwJQ7lFJUC4iN3g4DIu3h2wB/XuUmmI3PpttletfHOy1iuuxiw
mjWm8rHpOpjdAOyX8EnTTRkAGGpCSzmqoNFSi6ztWk5RJAzkABrRHFjnTtCtwMQl14jTPfghVVv3
VXiit5I+dW3EZTf0e1vz6ddPnejO0X9U1Sg3lojH/UANRfHYQ8uzrciiS8sTozkWQ/PS5CQjRofn
WE14pIm5CA8z2dsI+wvlu7dvp4mTq8T5pclj8kIUwzX2qsDcY0pX33cY7tcZdLBtWrGKO1kVnBFP
qLuxaoDpNUq0jWLy6Ci8iyO0cgglCSIBI9a9O5H7R5kyyrNGhAusOI+ZA8uenA5lU1wHTrwss1Lh
YBybDAvnkWwpdQgmUNAOIsvkOckTAjMyRhKuFp9F1Qw3nlJyapTibFVjuGRFrvZlnJJ66rXRaj61
mZkHPQTrK8FFqm51EAuq6BXcNHowam2yUbJLAG1SNdryOEbxzRuD7KYL9Uq/NbqLreIvKem+iJa8
ZYQ42H61Xn+pGnZp9pj2YFBsLD7qso/Tlc/EMt6oxAt+MVU5NQTq7jJ5lzMV+FKoO+muSwFlcNKn
Wv1YWC1TrIN8UC5QCXVITFX/WDTZX1kCYmwaDyTlEG78oJ0oPCqs/LgrXtpeMJP35DUvG2uflLWz
+OhyCs2BCVTiHNaNCB8ux9zasOzzx5OE8+xbMbKMmEp2IhfBhaZNGlHO1V3LvAEmpsLZKAbSjubh
gRFpD5WSjyfJyEcJSAP+g2JhUnv92tx30EZZAr2CrqrgUz9N/QhKDax26JorilX3KMlhOAeCQ4Ft
T2BxlO/A00gvCfuKeDt+KnuxlWAaFg5RIHchn9zONYtgadaq/qDyUtcuoUZVlZ2bWMnO83dqJp/7
CD/a7zuc/96u5bUjFbHREamCpu2n0VDNkx4ZliGvPtCxnWEkJK8K4GjDEJeXoqINE9Hck+CjcUuM
WEtRhFzG95RB2F8iF3ApyKoui8oiMQum1QLNWkWma/daSNXl2Vas5eir3UNdxsaiKBD6iIIUqJpo
hd+/E9OZWrG/TLkYR5CQ4ZqT+oud6lPnObaDwhwDMU6cS9YIvSV5AkvXNM/7OBpUwt2kaMjvUrtX
T2U+PgRJPLwqkyFARoTSQBEh0dsIyDJnmQUfYj4QBKMefa+7a4pAXZNYY6zlJDQgIXzXIgTbSX+a
nk+H5dgiRwqB0rKYOtSpE284wFbgFUd/DbE12RHlA8LRrupnrbgVXryfexsBIbzu2ATvnYjeE+I7
skqR31yq5jxND03hVqvBSsRpnHaLCsYyAC+DhTQftq5uPnSu+drb5bGa9lvPMao9g8a9ZzC3tJ2x
WsyvlvTo60dfxSFMYdsRWL0w9No9ALyRj30ixjWRwfGGXl0+yLfA6x/CMZdQECa9G+T3hV6Xq3g6
uvfGoJyNNrmv8+hL4xr9aR67Rxky27Gt9H1DnQlJPHUBZCSg4GxTr5d2bKNDUX82h7vu+5BUxJe0
2ruEGYB2AtybZjSAv5z8MHOx2jI4tE7gX2Y+u83nSOw1SaJjp9brBg3IE2eQcuGTXX/XeFhGA4s0
KLKZfFf0a6phqj9tIyNXbImSHY/w0moIcKTZicmdM7o0pih83qsWCGMvyTLJbCtn5t4nxjZpaySO
agxgojUS6jNRPlmZ1e0rF1phlIovqW0NO98336vIHy+aEMPHly5xCU71iwSwu/loIG15bAuRPwKj
z5IeFJXdjBvSwenpUYovyqjt9/MJw/btQ6gw/iMNr9m3RqEQwcvZ31HV8p6VdzHEltmtxnyw95HB
SceY1mbSYeIO5RveXUdyHJBWR39WRPUddMeDonv5ef69gYNzx1GnhV4W80nNP/ffkmRMbyEI24tX
hgG9kPArjfuJkJCXq6HOBFueXA7T/68pqYwjV8YcaycFDkF7P3/OC889NG7nHnyRttfO5Egxb02u
d2wbTaNzQd03eGu7CL63Us0uYaUbx4/NRiLnJEBcO1Iop4fUGk0a6MG4Ujp6SDiCtINRJNoywl1+
Vts3SzHPRoztmLJULOdHwq8ZEVZBQ1os4I7raPXnCuHEvHk2Nd0fWBA0wabWZGCRKCTUGmqVXivr
KCnpQ84l5pDTRZ1u7/nLYCpni1DVkmMrbe5xGpLzyLPU4VNOruB+vUVLjmVAEDF92jpsHjOGrysC
RuSjWjbJGX7me++RLTJ3tD1IwGC7HamxrOuLoSAzrFZ9uP0RqQIiNhOQjzPw1bVvoSqbs+XqN8ce
bsrQL0OY0zePdW9lhS0xtQXDUY+EOGJzmY0PrbvQkgTteAbOrCcQc/Ox8tlJ098q8gI2bW2SS8IF
uIWjgWM69yts23m/+NAMaca5zL3wUNNPWuQu4GG7wdOttoC4HJXjPFG0/e6jQqiEPyk0iInqGoLY
hOGIo9ONkP9GJSctlCcm03qT/GffWxqe6r44tv81qKOQ7JDR/5jaEzVlENg2HQ5bSOdL5kqYxyZX
npUNr3Fq5S8Ma7q9XdjZSrF4BzVAI0p5ARuljR1clqG69kLzvhWjVQGbpKdqh5ABeb5LZqB9rJAW
4qnEaKjybKr1PpCNs6bpGJLeZjJYVwDSIwCk8eDDeOkIuDxitpjAAIW+HIeIPQPh6nAMfUdso54w
mYRG4W5oRm8dGfZOaVTxxhQUenPsQtpi7jBhNQukYgWWidgrOdyMUAmczci55nEAk7ZOp/UrUHx9
W2AlOcRWJc9lAkexHpN9o8ETR6homCtq8XhTZoX5JNBi5qFFTI5O+aXl6aOS/nAayVE07apToIX+
C/ndBx797F4Vstx+nCBiqzHIDqaGjEq/XTkNyXrBJIZD9IBsbmqwdyoNSlHoxZ6EGehIjiRxaz6E
12X4zEjHIFC8X1TTsNHNfSpdB72h8ItmX4mAJE3biL56Cew6XXurjTUOIwpRKoc0kzwYlIX6WTEX
4bR9mpl8LwU3ql3m9jV3VQo3x+tXBJxoNEM0BLZtv3UdMPnkb8XrigbJNwF8Lx1MWACGwXypbdQE
7We0Ys1yrvOtH2QolpQadIvX084B52o+ooApzo5dfsu7GvWOaiX3Gd2c1CZmdkzT+5bh37k3dEne
fEhPIiIQcbDUZDP/2NKSRodzM0okAHrOcbZyFDYuVKMrMwFOmaZey0mLeMh5UVQK29nFNCcX85o7
BoAlE7Mxt01evQMaaq41trQX/5JwHON4bTSbJvWY/EhJLRVydtyUhsQLWsRbz2bL/PhsGEChX07l
D90PUDyweuxDmxxgPaxe/dizSIkPtkLu81wsTYJJXvKKQBTGt3AkUvn+34Sd2XLbyJZFvwgRmIdX
zqQ4S7IkvyBkuwwgMc9IfH0vgO6+Vb4dZT8oAFLWQBGJPOfsvbbhB/7WjE3taaxD/Qnm04S9/StX
gYUTb4tIlKjZWdKgpuR06vxexlA6m9owCTWocgTPc681oHOyqoR3NUzeSUFkADqam/Nzw7FVu28A
9burmolNltvWcyWSX9WuIkdx6aY+VOnfLLjLa8lWdwukOSLxVmrPZpnS6FWbYdOOWPEmteETaOef
ZDE39yArnsdOkgBMoKYNRuUcGrq14kZhrmw9zc/WoK3qTPwIEIK/urZKKGgYfjzmfj165tVgVR9a
xByuB474+ECtbhPRsK7wqz65EfrrIted+3xEF/RcNYrEPc62ztTAr9UOSLgW7cqxwtd0GDvDeXQm
SzYr+1LcqqJfW2hR2oXuJdwDcIUf2b3tlBSYiNH2xWFuF8B/WdGdsV8UjyQrW2ZrAzrIbu5ERnlO
4Oa8TRV8+VBT3Sevk/Wxt0uLOg9eqQ+lexmoVHRhYMo/mH1+YxKg1XCdCaZjTII8bkT/Ze+widx0
lFS79KXvbMNBQq2Xss9YJPuSiVz1wVwd/QLi1n2OfG1lTqfS0u1VFrvjzutTZSkcy9y0cfLNJ3n4
XKe6/uoZ2bcSOsYfCi3r/ym0NMvRHM8zVHRss4H0b9LwlMFMFFamdlGy1qw3o5Hpb5Aasy1+jmgn
Uy95A4SDHqG1l3WjGbca/LlaesMylGO7l2kkr3no9zRAJhSj6UVrv0G7OpZ2ubGpi3eJHiLtHx2a
M7Wxa2lVXCKRezdMHt5b2wT6LSBC8TE7FPKb3ffWVk2KnREVt9FJmFcoslwBbXP2OlX5OWI15Hqj
qdeY74/lVcvDU46wbu4XzrgyOdiYvlymfn5V7G+NbpAO0oIz1aw+ftG0Tv3DH36Wm/2zVHIR5CHd
cjVkadosV/vbC5kUNEb8xjYvasJUOraikZkuowCXW8jiUSy5sOXsrW0xQ+sRyLiLdITEqTw3qp6+
OPjV91YAaE+vuQdYoToeYdxvLB+N3WNWBo66PVqIMAhwguFi4iPVk3vnpczEiX9AgG3LUxTb7VPs
h7qzYB2AAeRy9euEYeN5rpiVdda5UyWNkTEdP2kO/Orq4+3Zok9vfngNO0szN382rXdDB7r2cysh
MLe6elFK9opJA76Loqfa74zXLBa//r8fisk2QsEEnLtA/v826CQu2Wa0y7lPEXIQXOb1cXDAKfMu
W8yOknLMPrmLauy+OvfXlxpy43vnIF2xu9zf/XtJ+9+NBWRHiPzhG1n6tKH9rbFQhD1AddllF022
4hwYWJr98q94bGJo8r376tR+sJaVnpyNOnsbM5ILCwrWtVkU8j0qaypaEdvnPKxiWNjlbt7vJXrO
hF+mX6q4t3YG89xL3QrtD+pAbZbx/v09ZuHEgojFThUXmocX7Z9CMLxpGaScUFzGknhL9sjIQizT
XOVsWlZC07+GohzWYy3660Qff0gjZiilj0htU01avKRlY6Eb9Xm+vYaG5tN1KrolOp7rYIT2RfcC
43U604x+OyZpA5y3G5FAYA1RGoSAgvbHr/I/rDwVYp75HdGSe3ccMkX1RFn1bqjeQNspK5BjKBIV
85ppvYH5XTc/G1RfRmOyos+bpkIPza2nDtYlghaKHSrLj33g/px3+VKO3DjNVJ7shrhn4pTM4+h1
30CH4mXSrWhTeLqyMjMb6W3Q+F8hnX/Lk5YGWBMvCaJACYDD5sWsMm0z963b0YvPQe9wDy/s++y7
sTScO8JqSI7vtGAJczBZAgQW57isYZ62abNNur46PyaZ3pA6S2E/gWQ3X/Rp+sWJnQff9SaiHzEp
FbPSD1aKZHzNimluGhawjZ6k+tl000+T3fKmM0biy3V93GOL/tqQfheusDqlyPl6WkZFtRgr0d7p
nKYvejtprWl3QCFzplu17qoMJFyfbkmoDldN4qkIgFMtDaLpNnqD6oHyEFaz9OWldFuoVhYO3IzU
HKCAcK16GLyjXagXpdQ1Ig+y6GLW5TVrhbNIO/rbYzrQOFRiBMC8F5SW+NvRVn76omXDhAvgRP9Q
+YOi2vxdw86bG0cmzEy61nSafm+bYWNscxI3sRL1hXya91o4UZqtbXrpKoeIjmbzMpeggtLlCmPr
ccbkjeCAEDpjEHf6Po9T4xB2hr4XqKzYSMSXFHUk2qO1X/VoIdrEA0JPihveFLFNVfNrh0f7SfUg
yTXTkQXE8lAUQNisHhGN2mqwpzpyLnkDLAc6CCS2ymxBd3WEPh/Utz4a+6VPK4LXCxp7gw/p3GG8
J8ME9bUeAdW0icf7THpjp5mK+7P/9u+rmvn7XZzXDpuE5WDy0h3H+J0xEUNQycPWtc4oCqJjQtbq
UYEYtmRrbQNnaZSlY2b+Ic1AKuvll7B8QWRcfnhj5ROAHK3UDPirNFwqeydSUZBEKSh5FLVpRJVt
m8FHgfXlnuZec+d3/2l0Gpvo6SyhwX6BrkKyDp/ACh/+mvibxHCD6iBdCArdpnWGdKlJ04F2Qah5
JgLyxT3aTnVjBnuXLspqKD9zwnz+YI3QpxblP9dM22BXhkKfjtH0759rZgF5vcUCXuI/DN/hU6Wf
geN9t8ZC2wfxaKwhSz8Toxt/nw6Aq0d3UZAVLSdnU5QpFmraHJwtkPJlxPqw7koz3oWjqNi+ZdUF
I2lMiUFV/u9/UhTf//2Du3RkdYNthcmv8NtiX3Bdc5EHyHTnQqf0jDdBo3CpmTrA16D5yDF8uPA8
84ViGl+p78jkLjvnS9Eyi47DMVkBUsjPtWnsZkMABBmTlarH41JiSbdFZu6SEon5rIssG4sGWo5o
sw3BCEdI7p5iVSeGuuzTLcT+JXJ8lylxiLYYo83NqwChq1iGFtIGxOuGlrluqPaRgSNckRJWO/Pi
Zpe2rkPEo0I729MzZheRcYXRByrU7ml0EqNeF4F291FjkkOuHucPQ+EkK51YqC3FSs6IytIJiaPd
Evb8bD1CHyQZnU8GUdov5yZqbaa0R6Zu8+O2h7UYYxoJ3MTfokOdjsLrfFN5PJ+MTNp9r92Xo62+
KjW/pAVMDwWZvbEjX79lTimXdTYEH6HrvTiFvm/QkF80fqhLLPSfrtTiX94WhV7W3mPchiNk1fRl
fWt7lWzomjwJjB/aMNpT8Ti+1QFZrcxUP5WiRwmr0jUqfBEePMONCY5BBkXFugxxp53Llml2bi5t
W2rnKmdyDkl/b9sar5M56dVus8YGNUawswt8RwvK2E1Yp+5tNFx7FQTSvQWF3i3KkW3pTobZ3bNt
GoWRt+d6qZYBVur17PmIZOJsMFrlSySCw0lHHr/wsWsLhZyJ2btCfX6bVT++rxznTkHjyPzQGBrB
XfY4EPZcNawgXDTAcquFJVR2ltrg7GfwMXomZxoAMG+GKYb+s4oJuRvNE3s/7IRGJC+FFVyzpkYy
N+htPzU76N30PLXOU7XZ1sjGwTl7YmU57vPjLCMjwUjqCKWiZe9TgrsuoUq/Y5ytDHZT0b98zpta
fPz7tTnvs/65plBQspF0Dbicju7+RjuJC2MSXvNKheYPgfviS19U5RXt/hX4fPGlYtFZYqS4tYHe
/G9TFubYtSM8BP0HE4wMWvCH2d5lZFYU9AnGxSzQkGfBN++MSnyKqwv0/Wvi085x7cLcpmOnohn3
hnPpMu8U6ihXuVOIVc1udW0rQYZUBf9aPBYJxOpE+U7S9HON6I2Cw/8rDcdrjJnyGNolmMVKvTeo
yJ8zyV5ggKFACyMgkmBuFlR9VGygjWfLGWdMjHzxIaDn0eItKM6z8MDCreljtUZ1wqS3Sa19lbXK
MhLj1cfVv9IyBWxV25n3qiTnKOjkqc1XojA8Jkla8gfwivW7sXdCN7hMC20aE66G1++fazySSzs3
wqA7hYnnv8CYPJpjNFwCTdtFOmnBeQYhfxHaa/5E4uTozU8Fs/XL2DxrsdJdZNj85bZ7lpvxpBHL
c45gR2Ar3wJAaG5tOiwfppaoQmOF0XA3mMzg4lYzX/XE+ioj56kYXuHf1F/xvQZbRnGkpSQyfOju
NEH4cpqSTl/IMl8DIYjPQKt+eF2Jg6cNe5Qbcbl+jGIDAnOXcwVhxPhoJXg/Omfnx15ZRKHcWBM/
QScGVBgNQzYKBiafjK0r7Q+9gd/wbg4QDZAPUymLw4r2wOyB+1tJW1VhFhedTy97qBNU1Lp+kLSH
DnaVikM8PlxWs9XKEdrbwweWR/0hlP7PrmnEJTY8dNh96u0qCSSpLwZ/FW27Ishvs+LS0P1wVUTI
pLRAtrsG3NI+hs9+gS28NoduCi5g0h0k+kc35N29E66kQ9tyKx5JZCChQsV51sryoyRS+lef1mIz
YtQJfeOiVfDasXj8++Wv//Z283RXw7ZMSiwDXtUwf39dQt8WhhHiD+qLWCc0naoq8EqYT3LQF5GT
Vnt7yKytFfYokqmIced0d3TFfzvzFfLJEBq82nFmXArdd4+jTMxxRbfUZsjJlHGgwYQb78ma7tNz
sdwX5EhozYh76t9/o0d34m8rGl9qKiptoCT4s3Uuod+uoChgMleO4328wDlCGIZ1LwLfCnW36jy2
EzpO234YovvjnWgMjr5qQL4/kThl7EzPsej0JRWJ4wRRV3Wxy8gE+ULlsPMYhX6KSuEy1AFJGnYM
7iFLt/NWvuZ+fpvOnEFjgOGHtIIne06jkuwnuhGx+nQqO7IFe7Mo17Matylje2OQ9bZgjzSclF6f
EEXkOsz3/yaozfucjtCX6qeqRRt4KcY5aTV5aOvYow4Y3bfHrMwQd7YgytM8L1SUqCUXqtiFkTrV
gjcDGypSBO2AAUw9eEqoHXAJfC3Dbju3OlBrfmZJujXAclxTmwbOgEh4WcWNtfLph3FrZJzkZEKc
1LpjJmfXDMS5AxMxR2xNh1c4QaR8YIt2oKMpPiI0rsj4QnmyAuZ5+MLWYrBI80Cq8l5Wbr2oILeW
RGjjjp+sEFAwSEBKdmF/YXpRLZPRYscXlqdCw+7JNivaeOkYLszc+Hj4jJhyf29ySaGeo+SvwUVn
to6lRTAICfQPTHDNW1oFhG/abXqwzcHaIEwx4QY8y0rRDk7D4jbkxavkQryVVHNLp52aT+RwehVd
2S5mth3kTbuSarzqsR79CdCm6fZvBQ+XIB0IG+GZB7SHN9dvu/oWsXHfpgxUpt1dnWEgIu2zJ/6t
+3U0PzaHbFSi0F9irPN5aR1REx/iRBoEbZnGtqrS8gRHkXCFKP+lcSgyKY4+rqOrNknL7KRv1qAO
eCPkdRGvi8FbiaoBx6Lb2a7OmN09cCzagHT38TkmoTEVovXpQs2V8XsNLXePwuzJmHZXNS/WKRPb
eR33EgbklWCro/rYLVuLWBllNP2ncjLG6Ao6vPm0Y3u0ooveLSvPIHWZOz17NdV4DXoRrvWOySom
nhNLLfl/SUFLAu4gagiSh1bYHZzXQmnoUMHCdgf5HtiDtfOtLF+nEmEdPjNvhR7O2aSSaIO5ARTk
prMpEXKRHp08k5vBAAoQWb/MCmKe5mG0BPmyw1MbLkWX78hWyn9OBzmAxZ8hB2J6ZDqYH5meCvqT
2ncEW5ALyIis+uZbrrUwA7t+FqilUQP78Sbp0+YHIdYIvKLsKikyledaE/LZ6MxtOx3QuituoUzv
fts59zIa9ox9oid16lo8fvj/O1Wr+GQZ0LKTyBh5JazkQDbH+K7mG6svSmKTLaJdWpesmzGK1KVb
ux2Kavhhaat1L5kqWvxvbKimM0b/zKL9gu5QS8pipRRruyrGcxXk4PWmSsatPPacqZ9e//OEYobd
Jo14kxOrpWfGvg7ba1sJ/+4jRjgXxKEsOumweCmavUTHYKwyH7Q5Q3hzH3m6esjMiDJ0Ooqmx4Ix
npgyzyRy5ttCHZy3YVA3ehBHROKSVQvpEYnrVE+hbpUYZepwm+lheI5qXoNeDeQpFLp3UGoYJvPq
LF3ArW0tPwTfYAMGaCCJURcXgnYwJkbMkd/N0sZIS1jlhfpFRVpmiXXRBdrH2HivTtcXd82kR4PD
kcjGvtU+HD/89G1pLOgbMm/pS+FurfxlEuOohfNWVrq+G1SHTJ9JHp8jpAu0MGGR4/EoIz02xcGo
2qN5NkjJjAnFPDWGjxQ/s0Z7b1bpXelAgIY4BJch86SzPnuE+qH4UbRWs5O9gVmNFMxFyGOHYEgl
/ZyYXMaqNu5lKG/m9AYg/TDYzH+DqAlIAQld5UuSw2BBaV/hAS+CN8Tx63Gwu+cmi7rnqvXWArz6
4XF9W4FsQETln60VRd8sJar5GgBWvKLCLWiWFkHYavjNMJ6dJNG+pmHmrZWg8Ka8dOQ0MVd+h7cU
ANTL/AGHZLWgi5M9zae4N6yN1wc2aE3cn05TVGfTCm/zk4OBn0ENZfTEjoW47OkI84x2L6YNtzbq
565GYLbMbb1bGbJoN1E+MVjsUd3H5pSmN4i3AXXC08AScZsfGt0vzVBoV+yJzq21E+OEEOswP2U3
XbBGNRSvW678IxLwpzEZ2GPhTXauiW4xF0qR4k1n1jA617wkfT3W0U6FnX7sgI5/yUa5HsgI+RqM
xCjSniDCrNLEsQ6rap14ioDF4hyL0qp+OCL7SAkEfR0xUyAlhs9czT50Ez2YPRjKFvI3SV1Ssw+x
REhtTfcqU5dyo1ipvYbdpR+KptcuYSHXQdaf2okWFfaOc8qroBsX83lp+NXCoCrlbeuywKc517Y9
4zoCs9yauQZ1ZDpVlCE82034EqFgIFqnq1aRa3Y34JoIVyfPIDJma48/6btbie7YxT6RiE1dMp0f
w/2gk6ScMxy86HDfV3AzzHezAnEG6vdnVhnLruiz7wi5CR/FuLvwMgZeZg+enHYOlgOt8t8rtVhH
akokQ15RsDkWsxyn94+VxDbGWFZjTn2Ksq7/HLsI9VUQfaI1cNcW0aWvij1u2OE5oAAIPyzHwifZ
NXE+RPmCUaJ/T62i3cfYDdBO8FmhdC7NKpJGRRAMUjxHJV3LaOrrPGeNW/v0z+fgzUcs4FOqw/9+
+n8+Yfp0cK2//+eskEcZell+8WSKrRnbiQ0s/pYK99UbreH6nw8+QT1X1jhsB0iQ2fS7X8q5RdCI
3lrPBZBOb/YoTesazHcrUqisRYwNc/M3cJ0KLWgjdKtZxmXkHEYAaOvcGtsvD4EjbXTzy8Ays+kd
YiB7rp9zMLrOMjKKgEii2LnTV7WwTdjt94AcW3QBAPnSVGn2pRSHeaYyGKJCNACU4SHrms+5htFa
DBV99Zk05SfZO413HLOTQZhKENk8Yqit1sXkK+EUm9tgj2n4fJjGyZfSSTWW2OKe4h/El6gyVwnb
U0gLMLRx3W6RGhLEGBKRZHsCRQul8Eaq2rutDs0uM4XdbLsY0myoYcmezd0O7QAyLLTbw+WthM1S
xS3DTmKVD8AhaKItHwc8MulbXHsKSBw17yVDFZ0vM3HsWCfuMwqqryJl7al6tJZR8ZdXeOkWBVlE
xqfi7qVaDMdEekm7mA+lKJ8DLVK2qCmG4/xQ5aifIlHzp46oywREzVX31PSlUvR0acEVJuWQU70t
Txi/WjDOUXDrQrbAJFkHtz4Fcz4fqa4DPbV2l17p70dkzxB67PDZnkrnmkzLXnb3+YRlwVpH2tDT
PTNqXFFjd89bd1j95yhvKzgZFiL9+ejxbKx84UVjLDj1OoU3aUuyUjvWlnw8ND+epbpzGhSkdrWK
+Mvti2vfp+GTotpyHY5+/WFVzdqQFWm102cwzrLzWLxrIU7qtvX6S1W54pQQzjR/CzW5xuwLz+H0
/ebvENTBV4BADnM6lKyzpnX+QA6tsXLAF04XykHF3PYDQdtP34jaF7ho9RbtbLZ3hTfcCKSCQh/U
cgNDVexVkdwmZcOzxx/7iclRsYoGqvi0tMyFosEFEFhpNrN9sqPaQBRggAOYTNJRAGrJqjPlnTvu
Jpq6mXnm2Yusb9UrXu4j29JJ0xwj4WmU+sCAmctGMfEyo18yaYx0GvsDbJXRSGOtNr5gMKt/5l7y
wXeq34glkatgsM1zXEj6tpAzdxoV5tqVabDKwCyiwBm6N9/Qvvc0Zf6ykueHAEr1x4uj6vKolyi/
0DO529RHh21XkfGWE5uGv4m5icwyJCNjVa9JNmS34RBxamlHjBHkTmZRtbIwip0r1SwPjJDDrV6L
6hmqSU+raxJb0VDdmOk4blBm9qt4GJi6k/S48N0ovEWu4Z5tKXbsU+D91O3ugf5zpumjjK2KdQh4
k2Cg9CQEWWJPo6pdR5tVjeBq/1Jbtrg3VhwjDU+tY6gYGLZjIqRJkbE+vfNIhiXSg+Scpb777SE1
4D3EK1zjj1wWLk19d8zttW3mvCstlWYDmwMVGHHws0/E69D3NMko9OqLkyXBYXpsPgv1vr707UkJ
c+esqyF7fd7KC5RWWbwWoQl1xODr1EOhXzx1JEuNT6IFbHcMSmSMn6EJ0wOyTHHra3Uzx8fOH8jx
YBJU+bco1tD0GhawLN+ujwT+dUvCcpN9jmZjleO+2z7+Q+E325aXeBVM/6Ng2vbEvpQ3zHSqsOXE
RJV7G6X7Eau2Vyw1piLLukzkDmtO9zzCZH3iNo4zLCj1i9D6Q2m5Ct8wxweddPJrFSrfJH3xuwff
5lgVza/Hzdp9PK55OdOXKTq0KJRybeuJ+JK30V9Sy/2/dPGlwej+A5M981aW4eeajulGZz/yRIt/
hlsQLtuVhxrlxPsAfWeRlqV5HrOme20cFJKsne+W0PyDYeFEnk9VZ4BMQECbDwoOyXXGS+gWl1Cj
YgqKrOT34Chss/wJ+/gpdRryJ22leMmyEMFVfq/wo3w6kX0gIlwF/l6hVW2z8q+y0u6T9bEsVe3N
cehpNkKtbmmN+gidRATXi1lqr3b2Nol1Xi8FFTGoC1mnz0HhJqvQ1arnMTMSpg1R/Zyn8tfRMD0m
pmfnzwsso9niVcI1UHEf9cn223Odt1fmJujrbD/7EW4cpah+CAdUlTPicg4G4jkrhojbgYL9RYb2
TwvI7BI8QPA0SM1Zp+EQM4C167cQQX8uC48lCG0pd9qncQTdYrpDfMdqzwqqG2+0FABBI0hZYsaP
dr2VVHeTN8giFkn2TfT6wnSPCDz7Dx803zYsJTORqf04pDjmlc/Khea1QIueLeqMzcMGJ1q6zS1u
doPV1dtZC0DXK6KoRkH7sOdHUypnFdsLpkLpd6a30A/r8gTo1F/OgkCh99lCpXO4mU9jFV4Rha9G
sLsLjEptPvTEd55mGBUBG/wlAoFz2gE7EsXp97Ql+qWMiI43DJSpYZ+Ri6W1S0CsxUvLnnldJE6z
68vAeq9SfzMMjvlSB6FzSoMRfsb0OBCjdqUnjTjMp2XyYmhJtY5c4uprvRgulI0fptFzy7Oj9DBR
rZfzaY8UepMbuG9JIDVWeBGV9axQ7EMCtaRwh83sXw+m+1U0fZifqMMxXKtOs+Le6ZxQKjgnc/ow
HyWGz/U7ELFJbage2MqdCoHoFXV5/jQ33fz41Z43XFrdf/Uw+0Lhif3Xsc+/x17d/KVSOxutoLkQ
5WTv1nF4Q40KggLW166x2A67rVXkF7Vv6XpYfnuylvMobbTs/lSqg5ALz/WCI4lGS4MSZlVpvrZp
LV3c5w+CXCo2NfpxPtMAKp4r9kYopCIqyi8YfaPtgIlu7wN1vzejEi/m0d70GR3MFYJZh+FgEez9
GnaflhjzlzKJDUQmBqh4OZE7SpMMhUApSfEQxCFPbsK4abzdYKt/zQ8Z7AVSjRdIMSNIvNPr3Trg
Zghgo6Kk861j9DSNtzp5sVK15U4aUCvQzlhUGI9W2dzLyjVg591Aa1U6KvngiZKy32qyS6F+tZ3G
W2l0F/dz77EgodeFpLBPiW/ZRc5ALl3HvVOW/ZMMy3I5n2Y+RqB61Gw8fy1iwgln0jGlRXcdUJeA
OZkJJzYg+/2QDV/zNiSAFVsnWgLfesrNcePMhorOHSAZ8PMc8BQf+wyAx62N8QALE0hCIcNqqRa2
RW1vofArwGBpCPzmKU1bj9WJDtGXsMVSqdgqziPHkc9t5DyaQ2GES8mouUtN4pYiibdMQ8UaPYTx
RmfwHg1FetP9VHuu6nZbMJNYjT3m/Trz6UHXsf9Ny36WiR98T2cut+UDEB0d87kB2bxLi4rWzQTI
S0Uit22U92LJRni8piy5ayfFPT03GYDUTtTstj/Op0PS7nPbwNPsRocicglvnwyRminVjUa0LRYR
yAcmWconLxg/i1SdrDeCpL7EVcCQWMORMXgEkNkLt2i6vRuTVQwyuAH20kKc3CKSpgOviTvcvHar
GGV8yJ2+PNeWIZZ0EZ8sKBVngtv1A70/xpB0ql9R/z/VinGBapGcZuE6Un3QFvYmElWyqQle3hhW
wxyDWfZGkzRT0ozuCaVnviV5TFt6dtZ+HdxhXww9Y8g8B6mk4620WgehXatax1yDTlji6wursXmH
n4WmPT1qI0y1raKVNeU8bSRN8T49adMzmd8hZdsQcVuW45Eh67eenJcfShpuW+YbrwFeBXsqqywp
tHNCnNMwe0kVgfQ7EO3XeTWdF1hlyn3zNSl3qdHX96I2dw2c7Y0X07s1ZDm++a59yNj4EfyuA8gb
sortaqBnH231XE1bBiImjE1bOdSMUbmKrEQ9WH5QpquwYmTa+eF3GOoYZd0EQxaOSu/JVtcpOI8j
ZKfpxuSmCZm44JcJouY0cRRaCV7ebMY2UTdxoZxmf/n8oSjJgERFTMp2YXXbx3Xsuk621ZWxgHYB
iHT+xeZfkTnkJbRzdTNo4bgIzTZ/KxLragRVfGO1CF9l6j4eZmAG1qOzbtLRY1LuJh1nkojT6Fqc
No64KinWDSuTVJwi2JHgoWHIt8N6nRxylXoltmz6iraZXv24/GGhrHgLa76mU0EAyFFBG51XHQfl
++Msgmw1P9nBDPzDNOs33LVn0E8nLAc8p2ZPPszflDN0Zwj3g514r1or2A+U1BKohgE42GnvBSyu
ZzpnpDiq+qve9xShSklmNLLVuaGgtsN6JsA1nROfB0u5zmdcYsUf2Lbab/ZKD3MryFZkM4h8uE38
rhlmY4XvRDCDehTVRhbyRkcF/jzrVB7LC5QCvMTTvZ5gnZXWJeqflEa/z1L4KSwNYSnxQjavmvfb
LKVOI6grrhB3Qj9ZrIKwfG9HO/3umdyIJgSj9obK2IB0p+Sav5p5Qaop7v/+V9PhXDJk/PsQ0jSR
fCHnw+RDjwAV4D+HkKYnDY+g+vxGomV094bu9WHhciPF32N8pJRwa/899IvMXI0Bw0dMFHv4AOpX
7DC0B2kuz69cnDGvUQtZnFWdTIEUG8S7gU9+bQhBRyIcVgyrizetz94SYqKuBDNlt7bQnxD4CtgF
OVtsVZwNy06ex2iUW+Z/9R7tWHuFm8qULXLoT2ux3IReUB0wZnrLUraIa1SESZGuGesxbdWNEcqA
jsfUB2SuEnt9hGI6QMeKkGvRwSdbFDjr9/PRCJVg39nVfZS9ODLRyaFrRtGhbblfh539IyhC/RoU
/ldydhDPuk5PqLvVrsaxlcvGV2l46PY9igftmhX1X3ESlx8Gei6qlXERqFlwbCbRfFG4vEql/2I4
qJUXY/gtS9tVQs+vpZtFNvMw5AIqUsIoWo7HiM7wFXTAsH/Ipjp6Z5sgtT4JujZ/ll9SWyuuD3k7
Pzd7j8gHIz6aiX521PCYYrholCD4LpCuEBqdQx2d5CQPjklSjQoAkYrilVsx+JL8Op1VwW6MYX9X
FOrJSgutCFT+5OVrAvOieN9oitaPAW8AVSw0UuhB9DrAvk0j0Zg/8vJhrcO8Sk2kBxrYfje9WFC7
ly2C/IVmKPU9o8WPgYzeelSViD191T+4TURmEw387lB6lrgDaWMnmtJFqhzHPOZqGS2CQpfLHCnr
S64PL15pxJusUX8YUN0Ia6U8SJh/fzRhYrZ82lTlxCTiPubNgg3rFitguZ3nRfSUEt6IKpIZx43a
7RA21eMZfemaivUskuo2P9N6DNfHpjRuDlALO+7iY1O1KzpX0cFDa3dMgF6wzVS+We+zB9oV6mej
JD9Ute33cwexEGO7lchQpF/jax2jHiyoveitQq7qMOruLsaAx9H8GBMnl60MYb0zLyAfom2Daf3i
9XjAtvOfsS5WbspPMg0VDWLmNpWHPE8vmo2P7Pyr0IpF4+ADdlzRA3AMjdXQAlKaMR9e+oZCGZq5
YqiLMqfFMdb0tmhZPAM2XNmJ5Z/6ejgSnKTe57GG2UY6ELgq3RAOcvy1NtTFZUB1v3IZp+/EdAMt
zeD8ePXdeFgrLk7NKK6qwyxzTPWuX/f+IFYIuJs1GFdnEXl5uLP9EUh1rbcHNbL5znrmrHQ1Oid9
0RzEhE0TFvCMh/whUL1swYZqckrS89yZbn/O2/HFDxECRzjDk6gW+6BxXgYCDRZxOSU8TZ6m+Q8B
MBmkkEYYe4PjCQf++BpFGukoY4BdhMi1ScTeYngPgn5YmhoYWot529Epxd52hurgqvm7AbyTjU1a
2lArhYdqEy24OxT+RSobJwvRmI0iX/b5Z0n+3DfCFO1koYL/WaFsMNe27QhrqZX4FCN+gJO0ELDg
CWH4hCdn+bg+HSWW/0PYeSw3rkRb9osQAZ/AlN6JpLyqJoiy8D5hv74XkhV9u9/kTXBJqqQrwaQ5
Z++1j3VQCMRFsbOzUuGt1VuN9s6zA/YDEg40Spq0t6nwtCeUC//vISBmbK2X9bTN/w7zQFjrwvBV
B4Vp9rza2ui+063nJIODN24VnideGD2xCAkN68fuUQkPvNy4UHpHMTGOn+o0anqAAVpwfwoaSU9B
m/07VCOX7MEz9hxAM/9/P73RDDy5nZXvMsWFFFH5KXGEY15L/mbAJK//HfLai4mejF02gt7+0Vew
KN8+2br/721gJtD6HN/d6aVw19py37eZfp/HMjiKJZplDOmdj5HPMkwb2+dKG9J1o5sEN2o9oKui
iy5mZpQHWqf2JuqS+6ybHT8DnI1ddfZrkYz91mZzujhUsZk6NbzhheCRZAZWH93PV5qwzimgn5uW
WfYzeQT7Jo7Sp9Ax3xp34e8N1VrX8bKoWSGKR2utdXxPLCiaxh17D1t25tGVm94aoisbBDqJqMNZ
p4p1S8P6lNuifR+jgJZsvpYmyR5Fga3nYRCEx/I8eNQ8kwU5PSfgWBIaCaby4dWBLO90JLVDJhh6
G3cI71oSr5G6GCjfBmvXjuPW7jvtadBluk2jbn5PM0pjA3kD6EW75//4z5NhrixDdOch5SxMg2hX
c7aag0x+TJa4GUYn140CkndafTXDZvoyYyg95rDLfIwrB00f6tWD6SZET/wDBIBdEcpyEczzzOgl
vxlrtU3BhvCg4YOmwvhUYWjaNdLo3khIh5g/2QD26V3b/XSQoKtv7lLF7aFXn8t50Cj5LoYiJZxc
nsutHnDusQ5atMBxTVrZe9uI9JTYrbzpxr4UOeN9uGCAh4DOzpj8UFANrCgTGU/sSTIGftehe9TP
+nBkl5PsAmb7ym+9Z5up6d4N8pvh2N0tEtBiEhO3I4yJ6B4OKa9sdEBBIP/4aUZWE1yd9NzPYNnU
/ZSkyzbPebbb2tmx1XHOWMqac8rKc62WU9gDk50SVDW9+Tv3h2pH4mO59esImvIiTO8G9MnxlOxF
g6dW0St0vp3RXD+JMUjP9Uzd4+E4KhofbAJFc6PKyBQJiZJ4PIgIh+Ktwru4NnJyjBerXHS3zKn1
Sx5biDCS4PLo5QGMidZC0+pNVCcWejk4np5Wh++F2+IJhg6rd+0vzb6Oin0UmqX91BOFdE0G67s7
V+OBJLo/Hv3vY5slJ4q07VOnD1d1dSaPi6o4jKbLZdMbP0AhUMqXRLdz4LYavuClJD7po3noqfXv
MKBjQsalmetwtNQ56/XfHt1w1I8w9cU5GOZXlbjAUpx29UJMwT5xRziyCzsR/YRNuxVznX+R6fy3
ttiQ5Bgq9rSky+/D3zAon3U91T6jlJ6jNPUP8AcVVBkBz2epC6BVF0jjs10pB201j+OfsneNW1HG
OY3O7OnRKkW0DGCDHPNX+vKzmHuCOyck/THm92RgNztVT/ksf/dZnjNRk8TTLqIG9vt6s1hTy6HY
J7NFq5kwryc2C8UFpGe2zTQ0cCiHgPg5obsdTWveG0lI0VbLdn4y3WCteF/we/NNwrk/VQmSfmdC
KaKIqKXTDZsYWMpKgsJZK0ddaP0taaNe58mfaSDNBsAsUJV+1WUsSUx7Z0lYoCb5CzBnwDhnXrzn
rM47mLf6Cqhd8IkiGEEWrsdtoDkaeRedWE2JX12q7GrXPhlkXiLp6dX3IKm+V6F7UwUw9h7TBcX0
gyzWuSyek1L6+zYgtXmuhiNJQMalx0MErXovx/kXHrnz2DbeKQs86zroTroHVF7tIaBshpRcCiWc
h7GYrZV6sW+BPuc5JvlFvJhnnb8OMahBgAJFqVdedYErae1Ddzh5gyifprQElIau4DXL9Q/AwuUT
0vZ/B2cy6VM0RB5Pi/vDbnEe9ZItq/zo8+iVmnV+rBRgE6Qy2Q9Q9o5Q+topelKN/GIsvwbA72lY
98eHYTVwiw0F7WZfd9YuWrzxua3ta5eqehBF96Fsvcvj+RhlCoyXGM+B5eNFwzZ/FYFvbBtp4x+f
SsYas/eyk6T0iWPQbbYGvofdXDTTrrHR+E7tbFEmJHasn8Jk02kJNZJIi8TKq+KMumH8ITLN+nRa
xPEFhFKtmXf/CYNzjz6MNtjy3+raIbIs7Fprg0Ar2yvN1uDr/iEhKGLdkIe6nStBColwRoowHdgN
5BHvfcLE5dUlzo20e+0SCyFLG7Y/0fXrmVGXSLuK6M+oIpffu0qQ2hU05e+h9pND22nfS8ft3mQV
vws0BT9d02XhV/5m8+KelBQC4SkxKkbAW4g9ysIehzTYHsZdZLc6hRCIvB5yAebMfDqY5kiLPdHE
1fAtSAeAYdZ5Jp0fE0RZdDTRRzVrA7zZ0tzR4CKFQ7w1Ocjmjvi3Pwhb+tr70zRBsfKaxrzNc3oa
xqI/RiiAN3S3py+5VP+tegEb1/3NCIIG88W8I5M4flEj2fKuY3XwMrHvOZEkjL6otwyyuDmUgPH4
7i7YOrXmHhdXRth1ybDyw+Q6xE54HqIRX5AP7pSg2QGjorjMpkg+J+DjtAz6+Sgl8XJCypfK/JlN
cfnWah+PMxK6XAGTTve16nTsjigkTbPSDyGYfeWb6AyGJHsIq3u/uCp8m5JV55Txjl19eCmbiBVR
SMr7DiovFp2l4axLzbzY8OFRerZO+qZEO/1gfenGWJylYwB/rgcmPQ+wnYKJA+CHVIN3+cUZXgut
H59pShgvUedEB/Jc302pfVfLHQekw0o0mXc3Y2p1vf3brQftgmTK3rQ5QdgKapq3Kb66cFz7M9m8
G6uYWeuV42/Txis4Nrm+x6ZjbFM7306Sc/doky+FfyXMcKNC7pBZZGvOgOTxm3oTyFsXnG2eq4sw
4wI+2+hsEsz7l7wImWTA6BZzz/9MCDc/asGMHSE7m5R6XhRY1U87jP1gG9f2iOOmd/P4AqHVWYNM
5c5DvnTuantRZVsAXDo577Ustq++6WBP7fheOqZfvmL95En+oiJFOBlA3S3GeZP4GzQEK7dKzGOz
FBSjPOaql/LZsNPhILH2rsPc/rQcGmxpn8jbkqFIa8pajbh0763BLiicWDpLQ/sw/OZPFOK8DhdA
iy7R8zZzuurDNFrXfaT9thYqZTqxBKx9suXxvyaxf1W71MeezUMqs0NC3j21ZDhoYCAgLGbRVUWb
tSjm1uTIGxsaIAmFGyzOjx2Enkf92eFk0q+ncKF+4DBq7lOXJd3OnDP/wv4AUeY4EgzhJAe0DBfR
OelHAH/4QKafvqpk87tJ9NJeSRp99mwxl5rjuCKGbvvYxtZau++XydbUXXJF2Bhfa3/6M2GqAx7Q
nQQYg++P5ZoXGNYRHR00nRYncjTfyhQ3bqQZ3BGoaIA6clm8iGz2x89O2tDa69QxK9qtr2AXArpv
s0+AfK6tWjaDH1r9VIBQhTSKZsOO2mNBRO6XkYE7rkbSer0cqbOG0NSbgvVUjdG7T+/4Bjvil4jQ
MMXMKivLceS8qUhsOgHw/etaTXlrkJOQ4WSgEb+5rLTf8yyKD5rQf3Z537+B7904aWY9QyvgnRi6
FbjHf0T6xxRTWeWnzsO9VRQMoxnIS9fr8xjrWNyY7o6YDuI9Cp5mbWuzeZwwi6+zvrMPEaKMTSzg
U9uj6TEJd5Bel/gFiDorPe7F2gxaVr5MlysBrfqxlSkRQdxZYRALOHp8Bcgku7eJBfKKChSY9rHS
do2Win1A0efkLtIhJ/YlFGCzOnp+15yJystWUd+hP0B6f5U9GlCSRWlDhdVnW/Xurp3zGnRj6pzV
XWulSDyCDoSp+p91aR5TnTBKNDTTR2kN715fUdgSKVudPArzI6mfqyRP1kWcO1+4xRBfduV3DMK7
vh3/9E7hXvxJ69+atqc+aOUjfVxXbvUsTLdK1d6PixupKcJNW4272hicsw2bD9H64rhWq0I7nJPn
oMjLQ9bP1T4zZ+fz/y5Xsxk3fyJGc4dVqjmpGcP28Xx5aZEfYplRCbOF85KFGgBWELvUAe3jsFD+
9MQ7ipFwng0lhXwDH4V8curf6FB64xJTy3vMAiNymBWZ8u0lskPu8+Uw1nSOKQmgIY5L/bnSg9uj
0IMS7g/0AP9HAAuZ00dGUlXRYAnFZsjo7od+lK5r4dCuDwIQPh78yNYysWD4+frfLmgYkm8e+AzK
Yx9qHg0T/7edMgWWOkqUOik3YSXDq6lbO3USE/RgN5cGWtBe88DcddEsb7Zq/cT5tG/T6RPIfH0t
TF17yTAIhp49XAqQ05vaq/FDmr31SsaTta2NsHkaYYusvV6A3FoKUONSgOIUh5Tlum0o6APmgpAC
Y2jzXdL0HZCwddQMxk+wZzUhFISDmx5ZH04lqg3cIrJ9gtncqrsObtm0HrXgZ0ly2xXY8EuVNvU3
V+iIQ10Df/Mgyc8eAI6sM3/8XoC4P7mpjPYxS4kVga3lUybAqahXc5Ft0Z72+8YuLmkw/fu4GzCv
UQDNVlgbjBOZwg7CZA6NKd1TMH3DPuTCVHOcxyEbXfeAYxSebNs29a7zkYKvcgRzlzDEezgIepp0
ECfhgHFwlvBcSh/aGiprAHqYGN1u4N/SeqOsWGnjUwWIFrBwFesX1XDXGve7ICuApuzSelINuMhG
iNaygKq6+TJW9QgyeJi+KldqFEJIGlZv/X7cYsyJ3peZaKvNcyCPsvS/ATcj6zx/k1bHwR6SVehF
yUV9JpKJqNoof80rQL8phfcG/sQlAz1zs3vKIbgj818B5SoNPPd3w8VlvnDBwLvqe9VaZc/qsXT1
9H1v9+Y78wSbs3K865Y/rc3FjaJ2KBBdQBOW2j1yWA88tBBcyTvNlfzNGdhUTy2M6sdbiim3OUvP
Ekfayc7IbKFfElHwly1teinq5zl+l2kyv4zL09m6/bA2uoh+qBiag9RaSQaNPELuMt4ZzD+L1P1L
DwOvUBr/iuv48SLcaE1cnaZs3PlyWQjOfTkeoEp/esq+lUCaceN7tux7k+mHEU3j5Z/c4jUaSRDE
fBBxm0n/yS8Yxqw0D5kmRPMt02+qFKo+Ri6P2TkePmJHAPwoUHcR5oG9Keni6auYYMppBC4cJM31
nUnExy6byAFZLILlDoIdMSfBQDKjljwzYczPed2+DWXmgdGM7b3WhsmhsXv8PsueY+45u5bUxRm4
MhLxYOjW6DER0PcE4ULRsMn2MyePzmcL+hRuwj6f4mRTLtwuvfXSZ4lklqm+qKcLjEL9wmaCEW5J
NkgNtu+PUTDGq7vWsqhxKBppIUbnIeBJtILDhF+WSmf5SmEveSYu2UDABgeaMuGw8e3phHe4vNRp
U10Lv9qMCMDv6mAumK4ylreosMRZfeT24hXoSr2zEXeJTfPi6OA122T8WU5h9Sbn7/+s1p29L7Si
3k1pB/HX6ou7gipFVnt4aBlk4d9VhznR/egcm8Ffy5ngyE25frPlhATWi99Lp4HSvbxqbZ3AQEIf
rnZPkNeGMug61Jgg9TIX37Rwwvmc2e63HoUHu8j1lGbhyqZFd1b6XMlzfnDYQK8pY05fbWQNq2pI
kmseDlR7EvRNkcWlz/T0mAdCY+MqcLWlFMQgmexKU9rAKueBFdlobtE+O0cjbci0ta0zfUSC1FjG
bYExNeSiZf7b5BZyhUvX/mUl5tofjObr0WOfTVQNedH8UL0O2Qxy5yZ5u/cNgaZ1SN2LQ9XOq6Cn
wP6L311rXisFTjRxyeyuv+RCIwJp2db0ss1WCGZGdthscIB9JxsABMMOYKF5iMCXb9QAoN4GYZ5t
VEO+I0HvQC4CLWKz3j1SMypXGzY9nC3G+ebiYIp7Rc+65CFZzUsrs2qPZq4+TbEXHhKi2jZuonH9
w8KWK6RR9V4XBjIU1fiNdDQlGOuwkVUu0FS7LNemWev7ygREmU00esZiqE6sklk5mwBULKSl2zjA
2y8iZC+RbTiXFhUtiilfW3k8IU9a3dUrpZPwmuLiaj4ohdqyTr0TkOEtYF9L/05EQ3kojNkgeEh0
z3ZRULlxDrh1cNvNbYmhfPB7iinL+4ggDnRHV0vllVmzmex9lo4rHVr/Oeu9Xe6F/g2Eon+zOrZU
CdkTa/WZOnTU78/sG+/gZle6Y02v6lyn/doyn7MY4QChmdnq8aoMc34R/VtDNNlD7pWmMZU6CSvj
P0EYytl6NdLwPi420ZAQR7kZYrfb0q+s19ZyySGfY302SXAP+xDzdOx5a7n0oPWwrLZ+xbiWJh7y
jNosV7JuvswZEhjNSfseFYZ1d8ZMrErgXfuefVPAOi0dd11A07uPU1RjtQb9PCL9s/HdcLV+/Gf5
oA/79DutbVDYIX5/1tnvgWzEGmkJjciJgGPbCV9TYP9cObxCtCbzR2Bi5ELlqFgCd5qE1D+N7U3X
k/BWhQGxiL1WnbLWOVGiGV79FIpBbpIgqyruOWrArYxEdujRJZFW176kU80TkmY/rLaT+3rIrOJk
R4Z1qlFOUus+DEmQvYVS2NcGzSFYtM4/JgnemzgnTYBIR/3QLCbY5d9m1vjv3xYC55r6vA7ehc8i
XTHGUB6yCIlD554OtDNa06Sov9jM1BdiyuTbfCFmpHOIuq5u2lsPOGXTEUG40aKuuU7Ft56Z+hX5
57h1qwDsy/LW0gtxE325D9XqPrIpTrLDT0+dIzr4isgUvGUN8/hyG/e7WMr4ntiz9tw25S6fde7Q
DthCOM7HsOAWjRf3UFQ085qWN92gAHOFl9LeXYeeudLiBl/qojxsOpFcLDm9W+lY7ge8sTvkeBDl
07F6+e9VO6XzBmg4DdqM2A51a8PFxMo9S/lYVghkBVtFteorkqLG0JkOczn0T3E216sH/5QJ+qC1
kb2Zlr132JFa4dt9e0DsqXFzkZwm6/z4uMtKTM1O7fZ/Utn8ZNkTf5myMclHgaESidpfyWL464ep
fa60UDDqFv2uFCgjCzKLCKQq7B/VABaPBoEUg52CHxm8XRYQUpi24S/FqUNOhAc56uJ7nRnp09QB
2Oji2fzSoI5WbcLODpLrXuG8uqUfo17l3j7VjfIWJA7NRRx5n/Ah1qM9B3d1OUmcjnHLUChSb6k1
hLeA8jwzvb/GLBu1u85jBMiSGCC0IaxjbOXPlZOhky9GjEXO4JZrdf+oO4nntr2pL7ROUJLVw90l
kwyRu5JbhmYyHHPG2+zwUDSSt+UfVKi2oiE4Q/cxapV8pFH53vgcjnW1DcNyOJaB65/KweZVjTa3
pPK6avMqotbfD9/Vq6GM/r0yls8Sr9qTtJyPz96Mvzl0AVWFILZWtgqw9yG/79QUi4uBkGhbx+zR
nGeNPAVUGltVf7J7S0Oli7IvXHiZhj79cdOBOsdk5vcqT98amTbXwUCIKacOS+Ti/FJjf9/XT7aB
FGVucnPTkwWxqx2WUpFB0siZWAoStZe2YhO72Ubpc9rYS9aOX34nSNBGAj2+Jmo7YlexfVSZhCqh
cHbE78mtPh9Oa9an+eLuR7JrDGLaPkTXQUR1pFkM1JR7aNGrl+qQ4tZcupe7aQZU5esyfkPkl6/o
G7q/Y52QRs28t5NbvooFyJvNI2mfeuC8WrODMzFpvj/OXpQUvfb6uKx618+vrP6ufZgl35zZTjYj
SSe3yZ39fwI9VTkaO9Mhip6KnlYBBOkdiGVK0zf2QQ9Gwf2ZFR2MrViPyV6Z0R8O5RC90M7T9hS1
9MciQL1NyTGjtDFaG8mUy0KRLDZTD92HVhd45nri7H40plnCla/dVRCG87OMKLYlqH31LMdVK7ri
CWk6pFiIkT+deloA1vl32iT21hxZNGiuWbz4e7NxuGmStvsTmfvarEdK23Rhw16YL20EHM/uCVH0
WU3cesuNN6IcshfKg9eSLuIqnPXqedTm4QzGx91ocml2BTfH1NJLn+vpOjea8D7pxZGkRirr0tHO
FujxG36eaQf3u9qz5lUIG4Oo7ZXnuvX75DAiOz1SbqHx7I8CMw5kGCqwsLo3EtXTJ5K7iHrW2P6W
BOEM7jItwlPesW18RbU4vWX0UNk8GeKZ537em7EdENtD16MNJ2vTGy5rDq99UTrKNJE+IE7oyV1X
WecuKV4yFZ/EWs24hGjqV8Lr6m3cJDgyauvX5H6nxR3Eq6LlhSHXdu5Ndy/wy5VlIkK0AHsB+F2A
AmnlNZvRIjidfnHA5nC0i5WbziX63mnSESZ2gD0LGyYGYYp14LqXnk7r8+O7I5fSs5U9Dz0mpqKY
wt/mhMwgmW9BkKTsI8jlBrjv/ClQ0+8ct4UeXnvi7OYl8Uy9a747uJLnheeaeoZ5hrXvHNQrXWtd
xvueyp9dbwLHqfIN6UU0S51gM0ez2D/0iZ7EqxsaJiivecI1SnJ0prfOTTYOjxO534cEZIC1Kicv
vsxiADK+tImc6VTOcXLqkRod29y92gsboZasbYre5sbJy1Ae/Ci7IA2Dk9Sm7Us/Tpd8SVoJHGLr
w6pyPkqa2EkVorA3t2UQGn/TgMibDzlV80ZJ0stmSFcOO1ESYqLpw5vvWqv3Gwlhf59I6PRdqT1b
AdoVham3OvFWEliQZ6u2YjzwFiIZGCjEcek4J6fOTPf/DfieLdNdBTPwMdarL6hJQIzxokGzjlPd
iK27pP4sWTFHozhnnsXmJ7IJR+NT5GbOHT3fXr1zqROuA7d290AWnE3lGdpG6XpkriHuYS1+jqW4
UVx3jkHkv4dkCJ+tFCq1evXfQX0mpsBgh79Mqb6cUlq0TjzuQpew265IhotrDmQmqpe97vT/3k/9
9MeTHUHFFZUT1+tvXejg+iPke6NmVXVQrrW5J2Bb55fqswLziJj+Kg8MNiyyfJU2Pqkr90C/pUU+
R/ZxaVAAAy7VkKXURK+TH+rHNkgp+KcTaROlyNpvEFrXmk6ihllQe1C7PjFXPzJCoXdUScJ14bTN
c1pF/plH8KU15/xK14EnyS5JjFZfbVm77kOECusHOT3Ko2wn5aW2UZ5Lb5q/OpjGHiKeW+PgNFC3
5CyWvmdT6ZtmdqyrOkQRflZnsAO4mMn0nIeAbMuhvI9hcVJD+TAalDOz8KOVx6lr2x8Y4hETt1N/
J5WhOc6ZbawY1n89fpE0ad5LuxvP6tdMPGnuuwYMB1EENY5y0KcaoUgXS3Om1WxW2jsJVv6pwLK2
Lqbv1IK0n0McYG+ZEWAG3oxoRPNuxISS8kTfdz9ZUfzqm+1Ad46eZd4eKksmvwsKiisNLfLzaIds
5MNBPwhTFM8pFw4wcDX/MrJX9S3wDFqKzEb/mo8LxczR3ht9Lk+tJaA7BM68MayS5roJO4tT9Cdu
za3oA+OHJ6Z6rTtx/qzXZnKgmgkGv0zGW1ExbpbmMH7zab4b2bD36NuuPMscn8ladPZBPVhH9ALx
1W77ca1GpRQmMpRV8zIMobZDNFjt4r7pP13XI0IsHwtSN8nPmbvBvtZNuHYWYnGNdgq0QvetS3R9
7X71qBEpksjwHC4H9aqBl86/Fv2xDcOr1Zr1d78qC3IvMsw/lVt9U936R34tJomDwDZNzcGMDznM
sGnVDe5rSXTlzUYo6hhZ8rZ8gn/7ramCCFoLMoVQm2H/FI23rUE7sawFe5uXzh7kjvU0U1LehDN0
fTaAMK2XQRjF3+8xTT8cjN1IcLjBE3e+uq2rHWIqlezV/XltLx0uz9LEDSYdU7rB4jFoiFVQPak6
S+RD044t0tjq0r84TYYzXL215nk7xvPWoQS19lso7BBgXXOdL7v6CpHQZXI65r44QJfDCd3ocUXg
buUlZLWhixqZCLZFUMDM8eN0PzaZJIePHDMUPtFXDXL4uZym+hi5LankXXFXFQvwOCQbD9ldlTe9
oDkwwOdPgZsjkaDNefISfIIoaP6ogLEhbhEMSK3eqzpnmKI/qDErDQx+ejutB9yvh1Ypc7K8jG+Y
t+xlFSwOXZ8+dBlqQq4Mu1k7+Am/JV0FY5KKRli0P2LfbulTI8iIIO6uq5haklwSV4ZMQI4KBQo+
Gtbqbcu+ErF8+mqb8+/EQMOpWpjeEDOQqN/AnbyPWNeZykbzE8S5+W6M4wy6hamiCHq504B1kv3u
y10BG8Lz3epECGlwndMrYhH/WmKBWxlObBzstmqfqd6lq6AsCapZBns/x0NtIBlfx+mcbGddmEej
5GlNaD5/RO7wSQLFpSXU42NePs6Wj0M7PFWi157lnBhnrvKxKvHv2z3RGLiTmMJGgxBUN7kQK90B
wedeNes8O7oopC5DLuojKdkgzZQVVku2gAh+u8uJrEdEcD1DWdy3P9sU1PsCAscH5HprpecEQt4e
Cif4VBoSayol0kyDSpBgaZ63KMoTdGluWhVbs4rowSRnBUZpouFeaLJ6L5oeOKTRENMVaNzZZufd
CDz21qZbQ6ehA3uhEoSqJnFzUmpx8wIHES/U2pGA7sXUmZ8ik2KTOXN+garkXZGfoalHQ4a2IpZz
h0DlTAtUvlDUH5E+Vvwhqb1TyQuxN5YUlNHjhGQqbpK4MvGWZd1pmCOPUDesdG//NOjRtNUnGDom
AcDPw0hFXRFs9CB+LRrnmLRN/JP8x0PQB/WnrIsfcRvnF7H4kRI0HRCxHFJkMW1hD/J/s7AaD8Fk
XUnEjc7KvO816aafMSd6bvoytO1d4JB7rSncPfuZvepoKmGr7cEzNVWN9LMzDqJ2EMovI4lNF+lg
gNTbtD+SFLlpOzjDk64vZugOoksjSBZAbXxJXI3U3GlJ/nzc0LntOkvxEcO70SYH30XqPjXaTwS+
9S2UWf5ZsWkBuzdoLiUrFY0jfB2rn/He/LKT4CvJUlIao7i9SD8YTm0bYgclfMIvWg3EzPRVa928
jfuEZFfqc4iBKMxOGRlWcWY8o7f0tgsrg0UdLqixO5gqX8/p8LE5S/VXjp9jM5CYokyO9WjSU1mk
wj2V1Q1hS2hblkenqYY3VolkC1LjOVpm3Nariab348+E30xbrkba6icNlgL1MFeNF3wwIVyMaKw/
h9Aed1BMk3/RG2R1+AfF7rK74TQFVn8qzCA8PnQF0A2KrxAr+jrvEVBG8fRHSTYUXiMxW+ISfoz2
ElLPowmUfzn5cnFiaKl2syqnOIV4NkmxGUcsGinl8iq3ml3v5NaaECJvLyGVn5f6Bsm0MFFKAC8X
ApvO7KqMGyZkJBZ062IbqEktoH6o59Fzw+ZAvujOHPqzEnFVvXaj5KJvDRP8md0CxM3dgvbq0tBK
tdTZEBXeskStCyTH4mdQy+AaudSYdP0YmjL6pk8AynFxwT8pGlz/bOKIVif5tcUWuan0YqnvwwKF
J2Z9ojMEoz5Q8dEWhWhbzOtuLpP3RmbttmxizMeGhmo3R8De1AF0MUg4tzJyGBQno/x8XOR+gZKq
myhI2+6mxiKLdv5GaUxzqPFebDCn/uo7FoRVO1j1z3Dumk0elu4SVZZT7yEGbC7aD30xfYgEQ34o
ihKYKbgtGqCwkNiz7zOviSiuwuHyoQtQAAgG+8zvCmUBS8cjGDI0XgO9qo7mLNm4dPZHnNfvGtKq
Y5KhnVZDn1E6/dq3fFxCAUX/cf6wajOlIzL+FT4dnKVtNJFKhiJ8aDdeQv89HihXQmmj+yyQK1iL
SEHozZ/RE7/VtOPDPuFO9UKkc4nvnuyx8s5Tjwiho320ChqdMIype1V/4UxeLA8uI42eGu3dzuZ7
vZgJ9MQld2wxmDymUIFGe9Uvgwn4YmPdL7p3Pb6woHDPgvO4K+msvIL1NTBm2s2vDCvPpEOQNaWE
u4X8yQ36AkYi2UGRRIuDJuO1HWfzw06iQ1g3zSdd8S8bRQB3aOPRPxrze0RiJPpj72K0RBAReWuj
s8B0Rgn9Wxj6JTqTUtuiGeMx96JmR/Bz9FrDROvnPiayu0zPROduAaOiFI1c82En6jUXTYxPKrnN
aYSgm4aHpRK8so2234eZ5e2bnk50Gf/g522VnU6DsPDPzqFiVhor7/Z2FPDlMb3j4ekRFpk6xdnp
m9jjKDdfH1tEIhAccq+Qt6EHYukUkhyRl8ZGA2JyUtcXYQwy06dQzoRjFZKHs4P4Qt4nUaHkwFAa
9LT+JfDMW6xP4svt+dwCHKuunzrI7ls1eGShi9jbMB4Xd7dGMpiDzFgtVeq5luO751fGU+45xooQ
s+lrsg6lTWSo25y6fviclvQRJxV/FcTXEoAPGEXlXs9wqLK2IjLFFsBT2scpTAjeok8wvDi4x94E
3u642so0Hl9iFJ8vsYMEFv2lHkR/psqQqziqkit7871yZqjpIMrkks1roXOt6lezcGgLVqD0HqPf
EJLQotdQLYYg0jbRFJXXLE/Ci7pu/4uZ8H9aQG3HsBy6N4IcW17/T2clYSr4blKpPRPQDbRMR5Iv
FgJhZFEIo01p7Oe40aHHCQMo1whp1wwCYgPi7hARNLTtZLPkWvknOTT+aXFr7Oxi/JTZBGsHadM6
RBDz0nkexd05YFgoTZeiW+G8QRoGLjUn/ntL1uIafZB1/F/+uP/pk/Q98X8YO7Mlt7UzS7+K49zD
hXmoqOMLDCRI5jxKukGkUinMwAawAWzg6fuj7a5quyM6+sIK6yiTySSJjX9Y61t+gMcVwyYAUbTu
/+qTDBqPkIO1D+5qmE+clsM/xRF/V0hc/+CTSV3qu9xA+FLaUY2Mza36aDxuBv9YHBrKe4VGuFyk
jSGKQLQt0j3Qx87KZADnfSgINbljbCb+AeT/j0/1n/lX//APP+f0t//i75+92Eb22fLf/vq341d/
99F+Tf91/a7//qp//Z6/3T4fXv6fX5AmT8m/f8G/PCA/9p9PK/6QH//yl6STpdwe569xe/qa5kb+
/YfzC1y/8v/3H//y9fdHednE159/kA/Qyeuj4Wzv/vjnP51+/fmHYWH7/Y//8/H/+Y/Xl+DPPy54
4rd9kh//9zd9fUzyzz98/a+whg1fJ7XGN1xY3H/8Zf26/osb/NX0XNdAQwMBNeCT8Mdfun6UxZ9/
2NZfTYsZJxY9eNK67nGBTMD9+Ccr+KvBZYHd1+APH7nSH//7yf3Lu/c/7+ZfoARcywo5/fkH19K/
fRytwDBM2/UCz+IRAc7+m38Y3kiGhewqi7U/RzV2sSDQUwXSDstFLIeJ5N0y3/Nocluf7EEmlmrF
iSQ68yGo16diKMuY6THR8Da7xNK4zgg7ooaCzCrISrNkKDHVpJO3URJrOKQ1FXzlE/vghhzJBQzY
QIiNGbgEhAb3feef+2aabk0HiWjlp/Umf3YckjECVQYmo3/ZN27Rc347ode8mkxH9HnLozuuBxLQ
irB3FXM767XxKkkWHvGmef/paiVj2YVfAwVkZjz2s2dGIoOj2vaowNzmkRSdn5IVYrwzQMcRv4Rm
T/aoFPrTqhWI2Seux1wfNcZoy7d25O5Djaan06RYFF9zMEvKeccAcN11UNtI5l6F/yJhQbEdYKhU
Td+MLSDcxWnL52nex4t0FeKUIsBa9DLa5LvspNiAsgU/POcToj2PFwYxzKHYgjfSvPOjxHWfERCT
d/5bXbSCXWH7OZQb3tyx/zHw7GflrikzBx4Ue0Q7O9aR4pkBs/FlWF52YrgbMySONV8RfXddvZWw
A8IG73qkoydKxoFMP3Oobpr+FSTylJTo4kJRyW8lIv8zW/5od/PynuUKlcBKQ6oHcxhIGvxqLtzD
uv/Mp7K/AUOZSnS04D9GxuIicxN4HjkTUmt0iril2sMMJzRfS22TNIW9n5ejSQJoA0ts0HM05Dlr
JovOLgX3xHYX5wzF34QRMTZl/TObggZjz8KHbGn2SPOG8lQV4y+UvH5Ughpq6JFOPFeQvFX2skyD
9jirMnErr0TS4l6FQAuCE/AjjttXUGE1xdxtzCDzsgrHc48xxab1cS1x5iItqUby5mBmnoAvof1W
DQPmjbEZflTxqgVmcQHQFpmVJ270mbUjaoLEqxdqM3RNambQI3nxBld/DGYeex6G1OGYY5TWv7m2
KngJslc1FJ/BQtZ7rXtFFDjwf7usPhfU6DdNReXkBVPadMNy9ursKAD5HV2QbU3plodun61EBLYI
O9wDkU7HaS28rzOK4l1eadVb20Os0ojlWPRndsWvxii3B8FyxRbbNQRUTUnVeQ3pXvXV2VQ/eDUf
exhGt7C562PnF8WlfbK0ey4J9FR+6ScGQOGCNkisUk+xmth2CAfgezdYAKB88kVAvN5gL5CH5b3l
VEs0GEyRGZinTnpu0rI4Clkclmf2HpTW8l35TE5oxTmwi8R1ntnLZeHS2dORCQ1ga+71h6XW79fA
mEO3yD6z0dZTKw+Scs1kOrnEX2JUWo9s/5lyPVBjWOdK3yr8Fd1z4bYcAgtaB8TcsT6z7clQn66b
HhKGOvFJxjJkBv3tOnhsz4yyR+lQRHrdl4jvMnnBRRtWQ5E/reJuzivsfz38GSDF4lCtHDBq2yMs
jgSS0X0bhoalz3XCJchARkF1PrSO70Yk3G5xW0IZYqGcRbPJHXvN/GSsJve4jyo1Wu1dGrZiOrtX
oaP5KUNL+w6u5ePo8jRr5hT0nGy6Owa3bY6C2y1Z5aM5CQsOkNGQAAjg2+1DHGCRiWZqv5jE1sTt
aYikDd2v6sm0Ho/6inGRXE2IdVsfdl7mM8jx2W7mt9W4zbfjvLxRjL3BGVsOjj6mjZ7/xLazhtmG
3tYI3Mtk0cHnO5wOc3osTQ9hQD0/bjDu8mt4EUSu4yhnfs/VVmEh7Cd7YAXk2otx8Lf8DQb/mVeJ
JJzR7++1k79MJKPqQ3Y75ANp9p6I1qE1Uw2GJGtAXCKsX5Hi+KjpqiAFXRega2+QaBYWsC/A2aiW
Np1Te2xXnFmy/2wZt+lDyaavWIy01Ww9msTvYDWfx60lwIBUAwL3jDpuVxhZsq4T0LhZNJL+J7Qz
vKjmziDIkBQdhXSxLt9MRksxPqMmDHDAJW1eEwGjBefNJsZVmg1IQ3kUYg9Qy8pP2UIyVtX6yKfq
SxkwPM014xPqxtQNMq5mFyGMTg81PPiD9aJb4rdZW++6V3P5zjbvaeMzCj62dsHwxjO72B9tInJo
V0MbO09KFZm3QxOzVUtFi4wql9sLbwSLZhPstyHoohm5xIVo2jNpbvdbUOQhVq395Lhm4sj+ZDp1
cMOh/O7vKCAzsztylCISdWNHx/o3b6jSiQ2Az6YzXBvf97mfkUuxIekFhkTX+9CK8cOv1JMD/+IR
ycgjIUU6L0a+HR2Obr8v68hvtT6h6hSpkaMTMy1vf6RxmU/7Zamc5rSw/YxwF518bugeCws/9w9D
gFmPVaqMsjyoSY0hjXaqDPIKVoTPnOpVqLT6p0dsxUEE3v2MfhwZIj7JQRefdP8xsh0VrRsO6X23
4lV288tYIcpwphXwREM6zqydA1X+3BD6IJ6Mt82dkrppMcGq5aBjZ73RhNmExEblp7FQp+uLqObu
dSqD4xqIASvXQObyfrIMejVr7sCXWnfuMtexzNitjJgvipH32S9HDteyZSiu/RqJ97qaw97qsvqJ
Q7Y/tuhAdm146HXXizeFPR1TccdGwBuj0v7BjCy7cfzpXZPmjTltWuoihggbDvk4UBjFN4SuvEeP
Wy2Dk8+dLembBQ3t+EMb7d81YujYtAva79ZdYpHRqeuL81iUK8IRK0eGbPzKcfZzSXB7Uy4Tv2m9
0Sc5H9qRARmD/xrTIF30wjgnRQX+XJkYH3HgnEks8gwzNhUSTVYw6ZSt/kMXZABrmRAVS/F9GoUK
r56tbBh/oP1FGGoAMBUUVyhMNLYFHXcu4Y7vs7OzI+N6gjx3Q6Q7SHdVBwf8nSFumoK5MEC5TJbk
F6oprLbs1ViuLHvKB7I4EBVv6/rleyYcZZRQ7Bk8AIpZt6UOgReNWy3HetA15jY4cepKnMCsu2E1
GX60O0UVG7ZzIgnXvB0M87wv1buzLvlRLVv5YKogIu9iD0e7flNIw2Mp7Pcu135ty4JH0XcgslEz
IsJhktOX79WcMQkh5O0g1o+x1m/siTxdVWPxRUT2nFXauyr0O959xGOQiQONogYZ1ER25UhSFusH
jY3oVrVtOPvmHjueAcIE8Xuxj1pU14Y4DgqQiN4Mx9GonzgWni1/SpRbv2ZCTyguv/W59YMKlTuP
gWjexFw1BvlXp/n9xQtuccyoA4XIXe+zdBxHhhkSYvxmEc+7KDe7ENRulyqEgYOOsIOnxZsHjpBT
C49rmEkPFfZyTTjXOhe75P6S6yaOYAnLq5t1L8a0VUWKa9efr8aNwHqtUS2lWknenT+wNGP5Wxlo
XTSUgAhwLtSSgHpK4AgzETCyp+fwB/MJM4JNNEHHp9FBfkIIQtibRR6zt18j6bfMPafxTHLqTyVI
YTZNXoV1/VV6Q33L9qx+AdI3ZHOJi+wAQ5WSZgQIPVGUQzTQHpgJYcY1R+spny5OeQxGTqHann9K
i26CtkKLROHcDMFzkQ3OA7noT4oG6jD0yrrRhdGecn95Zq3IAex4xQFdx5lkkPXkHgfTvJU1yOUe
Ak00G+UDej2p5ItlTeZRZH0XBpqup2TL0Dz5AR5bbaInQiYeISWnyqF1AnAd+hpssQ5ltMnc7iCQ
MceLss7O+l4DHb1bCuDJk6MePUldZ7XbejPwvxKqWWyPMrRIkow6w4NjVCKncEf3WAQ7WctM3lYE
SQSKTPoxF6Dgtnw+Wxq27PIyWOw3snp+dWAbRvmG9BAd4TsOFwagGk+NsFftyPZG3OJob2BNfS8R
aJy7gSg1bfPqg9fDgaGCJ1eEeGqIw7/6zkJOPB8XHZEHGVHPnccdYRDi0R/nPfSJsE5AFjwuDpN+
o6AEWv3birXqoV8ERh7jGGR1TrAabHmX9dPCvZ3scceOam2+rMumwRc17tze+GFYOGBH9NqsEZCO
1ft9HRjivBKfxMx7FtSiqCSsK1DYb3NKDv8KGveGR30K2meb6hp6dnuiEqEArTUq80nJyKASutfx
DN1L238dmuAnNnM97kyCtGah340K94K2Pi8DsIkNoWvEZscKwYrwmqxrSE39OQTy3lYUJ03Hxr2S
Q8hQmeXeFb7XTeNP9Dkdp4KFAWhrvsuMgn+mX2KBnG0n6bKfscofwRjIW4wnjo3rqoLJHk+L/7xP
wXZbwWgcGmElTUlTWNEhxwZQn3ioPZFooLYib2EvXBJ5DEfavPXhNbxLvZtxGgcJg3cTCbVPCUqV
GEH4p4nXtyPihv0kgoZ6Ud8BVppbgi5Phvuol0e8Z6+GHKsYbMgZDZHgfg4DwmAR6JoYsiXNIDpw
dct02GRV3vGSXGO6FvgkVgdIwG0rFyLsjk9ibl/LUvTQIoov0JcgLa7Q4xUr+x359NSkHgEGmoN3
mWofUaJNqd1LRrzN3DHM1PujJcU9AvNTTTK37fTeWRQcGqVTVqkW9CBjB4eBLrQKXfO6a5zqVU+K
+KqcfPgWY54UDQHWQADtOJ9GVtBVoEJpdY/kj9oHI88tlPP4WbIMwRgSiB4pu3oa4NUeszKfo0yX
r0LX30bp2+E1+8NrMaubxfyyrfX7yHYtoRBxoivko9Yb1GIKJ/iOHE3RnZtDp5Im45VBKzkfMmti
fYC0uM/6L1Hn/tmy8/J56fYTzq2XGVhy6jK+DfuafW029C0+WP8uJ96bKCYGnx4B9nJfriiZzT2Q
ShOI6TjS1eWCSl1UdEl0cDrlIYiEPW9hp1SxdOyLWvNnaTT3Ihhk2usGNZmjX/b+pt/aIsmeZKkR
q1SVeEB6imJ3b+6EjnMR4i6DeKKOEYJfCO69ddTsEdHGnVW8lSayYUhWFv4TrQkJArKjYK65/pKJ
JWysdRo3SviZvHDOoZ6yLlmZFsW7pD1sJpOlKYWIFdT3zPBBilDPn/O2EnQmErAFYW8J/pj+zXfl
52xO7T1EstNsaD92dFNRoDLnemPidS9HeLYtCMZtzgFA+q+bJ/2760WkzF9kEBoJ6bYyRl3FBrd0
xXEXPtMBOBsBMZMFy41wsf08wkMGzbyL7FWtxy53KMcAkLYjI4cGKTSlHA5xwlxuneUuqNnY9hrh
zSyEYBuTK2k1+ZCAzPFvwCC8qa79jrWbpaPDx0KfShGq0b6sV6iGVbsvM7UvAnnjUGnGs5sx6W62
MVFeBRXccbhKxqI/eoEcE7u2JNe5gYLErNeYG+Fp6yxQVTD5CurgO1bbqePOXjpt2U/bCiT2LRma
fq5CVVC6w8qH1vFt13toB/lMTkk/JtVmBud5kHnCZFpEqKN2+u2WEyyf6luLNg9+S9wPnxug/5No
WWdmfs/Rlc0mYEvHvO+sDJgJWIWuUx/4TkMgCs/77HIhcQFFHoE3w9UgVGs22b0ZjYG5H6TDb8RI
h+F8n53XqXjQRvFcjBDmhF8ApJ4oFkVZD4fWHpKim2+FbcHz9HsBLGV27nyF06AwyFrItPoOszyE
TA03QZGF1zgcE1bKxpZ0MjTnxrbQ55PT4ijrYmXuT0CqZqpjzwGgMhCNhEfGEPNdXdIGLS7506Yq
9gi1nHWpRvW1m/mzSUnRZBUpAEP3pSbZn4NlZWCFvzymJWRQsKoz8dGgvZei472iMRv8TsdX0kyH
pjI/h+WnJtYp8ouFMsWl+vU8qlWblPQYiP23udVpblYEtTLDzz2YXIC2UMnmD+4tk59ICH6FAQ15
PGb589JYxkGv8Xa4mXbZwb0neRvTn6NWV/K4KUtdNuRPGHA/UQwz1ZHdt7mo0pITcfQEfZIXjdg8
4E7EGvYYQKLGRRXVhVrc5DO6/sjW6gKwKSK24ewJ5jTktT5Q4EaS7oTbXYiQS14Vy1h75ht/oMEX
XAhFsJ27ZqG3CpDuVtD2Df+NOz8wS53PrtC9g+D4DhkMayeXJTQ0yjapKo5fpq7i3JaufbRGqEV1
I7k2RztCew4Y0jK6kOwFUmttcS70hxzm1bPtaZdlmc2UzrI4VFWmDt5IYDoDBnQZIBlmHyleW21P
Dle8xigscqvmbr76RoKpoF/ay0gtOSaheUwRQLgR15CZWmR2QMDYXmkPm6PPPGkKBu2wuQwksOeX
+B3zColzeYGuwYXdoNnbaoNA0GyjYnPh/gZBkQxB1qAQD17LAl7/KrUva23nm8qHeVflH2bOaaiV
3Es0Aqt0y/OPOP9uyZhej2Lzs7Ou79m5HheG9osF6S0wIvRGZLT0cwsaI5Bh3gzLYXCD9tZBksso
XHyHbL/erW1jHDLJ7MMvHC9ydnrZhtjIE7uMCzjtNh0c9o/IMmGPOO9Zy01PBqGzXyv5Aa9uPvbH
soLn37W4CSfSjf7eqA8ouilc8nPfMjITxfe5Jps8G/Nvrd0+X/PxOkNwN97cKlyq4rmjUA8bofVx
s12QpZaRPmdc4CA1xWK/ZDuB4fq6nQ2hnge9cmJzHQCs0f5Q1ElI8YWYYs8sCD/eCeiQLBsarXIP
XWUPIRSILHU7QfGx+zxtg3tYDj6kkeZrieM3aqB/6mZRHuRKOaL1v0xv4AEaTUWSNMvMQL0MWCrm
xnLbFvOr7ZUbyMNyPs+de/KJCZUmIVh5oOWYG4OnHbncAy6Kkw7BMd7xDV6INUgYHwEnIOsPiPuc
eA0SK2d09WieVoZRpXluApaucsnusd3nj41Y7rVFI1y3Uq9gwx5lhlrJw3mFPdc4eHT1NJ4nss+Z
jgxZuvb7tzLr62Njq+/jIPH8D/C/S89nsjRkb73VvV/3nqyieAPFG+YLDkfL/j4VL1cEWVznv6aZ
2dy0KjfBvn6eszmAdQChaF24FDvCErTtKkfRs9fMenYHzhrUtUViIBcaix2qAaNT4TnLWRPaR7tZ
WRg0i+D+IagmTbCMWeMVNzY2rHAR5hWssT8amnEpyrz/IYL+jSyCOkYjxgY6mA80zv5Z6wuSrIRw
w30tFrLRGYl3PVsj8r5AhWvmdiTlpdn1glkz/uGdOU1USv++ne0vbvL+xfGC+qnmb/5Q9h+IrWgb
kLkUAHDw8MOsIPpwQMizX7QJ+D0Lje85rlL+Q8eaxWguOkrM0JnYvY6rBpBjKqrHsRrfJdb0XKxA
Dxi/4VHJSqppBVIapkLBmqx4VhWbatIwao7om41tAxkRBl5P1ydOzCWJl1q+rACzXQmru8crrCvn
SV6Hu0TQjOfB84kKtrT1nrmVHtqjeq3k+p1G6qQpJoFSw0Au/eZG27IkCxQ/wCBARF+Xg3SvsR1d
r6658PfWDsxKukN7r1R2wB1+vUoAsOZDPp4sUidF1R10lT3T9b26ozOnfWSVJgeP2ZTpUAPCHRbM
ENRFuCQceuR9QhJTlVXHvKAHGw48waA62gNrD2ELHUt/I4HBZjxibQ3E+zFIYBlQYNs2rs8rUHbh
GCjb211xtGc1hs560VaufJ2WcNFfABVeNZFwX/1t/q05wDilqL7IuTZO3lJd3DnrjmSgi6PlUcMQ
C0hyq1xJMAGnMHvaA0K1n9Vk1pG5tR/AtXC/73x/rjoYeNd0o4dgyZFgM4TlPjzpNLRUMb5+Dyzt
DQHzD7Ks2sialm9rGbjHyUSaia63PvUaOyCv7cDkL9OZIEq0XNNJTYSlO1u7Jqoi/07LrFvL1BGI
Y4NDNI8ihGyfgs862CPpria/M1PPrpYO99jpbCJxitZlGB6NGlsKKRCUm1keuiMksMkqTiuiDwxr
lyovfoiWnncw7Scuo45MJJ2PQlul8CNY6YAlaskojIuVqq/KB25SaJJD08kYZhde3Kng2SVzM2WH
yE5oMZCLaE9ji8hymJYsXGmHZsAqwWyN8YQ8NWZWyACoPKGClHHWXKP81s/A6iDcVv0H80vAG2yw
sRAyHVk8L+ndnnn5xiWeIU1PoJ6tIX0pjLeqZtBU6Z8BLcesqjkyRvFkTt3FHBYmQzhvFi9oL5uV
Pw9TCzSrBMnS4NgB79XYRxn4L/yQp0GAk8uYkw3XPyRXIJQqmCCfJX1aSAh3NGu+gRWZwLyx4EPW
Ssoag1x3IjqBEnXWmkDFh/Nk679yvfpNOvaYFuChWJmQW8frEzu276KyZs81uzKL24FGz+jByuuK
DrniYGsW2tDJtslpW8stlNq33NoNnjx87tqhocIhDQyGmc9x43ndtUN9t2tWccYpYMRLAU6SrBYQ
Rj4OorzXuwPrsy8fzdqdI3/b63xpRLBEKB4/J5wqi0cdhcAJimy2UId79pj4ufOST4S62s6A2cja
04pNnNsCFWs5hc/Xe6FJLP2B2TKTAw+nrtVQJBM0HnuMqc7SKO+8Ed1TPaGBZlj5aweiNJDf4PF/
sIkRQ4OOXL+Y26yDcfD3yzoPxSHPr8Bew83SabLu280IwLHrQ7gQ2HJfEoYdglJjF9wVUY+w6yRt
+1puayFH6IH8V1ZX6xZum7ziO8Uh21FlMfi9R/ojj4XYlkvlnL0CsandQmKt+4VXqBPJxK7xJpv8
tF9Whkr4bxqTRrDJJwdEXfHU41OICAdkBrLCH+vz4ImcrgtokedNls6NFeSPtV6U8UQKVqN9eV6P
aOhqHdkyJk+MQTyx28xlFLvoYP3gro4TGufTJP2CCvlaMPQFU4Afk87Ehpxe+Bt+c1cVGlnBJFMk
1vopGr+6kyuZVJl3AOj3vdPuhJt98zR/SLp6w9LQ/S5Vk+w45y5N773o2IwSZybH2XcXlJuMIG83
1kdLtTOaDoxUDXhol00PYg4/KEO59lPp8+sGTizSd2xMs411vbxyQ+1exv7S+YkG/9G15zGCUkOp
xLxBlzqtnLXcm2pa8QzqgCc1ztmZUWa6LeWJlgLpnxLPkq714lvJxIyGNLmr03lhilfuLIUGIh9K
n2BKNKrwzDJIe0RBLaJPXU0SHsocebXWp6wLFNag5ugsDRRYfYlUqMl1uSPa8hoQmoF4vcrpK8Kp
w6n2Tzapvo/TzvDuWp0O+4hEa7INJE/zY+f7JgskENwEa6X73jgpnnP8WRoFLm4EcWo7EAwMTSYm
xdzVBtJ/UgyZMuwlO2wXaeuJ5X4Frwy3YPGCQmINSUT9AL3KNolKzDS8b/bmrbHogaBUxMjPk1rj
3Sx3SA0ByG9YN6EAq04hMKo4Y3RFQkfzzWclytatfdymaUx7RwvC1jax5LtLQ8byJi+iBFWem+8b
BOVQ6drFIIUi3LGEdeAlb7PCJA2r1E/tbN7lmUm16DEvNr5t4EofYI3k6YjuHxcYFY7XGB8Gw1v2
K/JcG8QlbXaTJSb+LFq/GwK9mHY5/aVz8T5vRcG2tttueKvU5foB6wo2OKiAdSAeCxFB5GYjUotJ
HSxOGq54d8wwj7PBprSdpuO62GfHUy5S3erNHx3E6QU4cl47TetZTxrzN9jrg9qY22/e8FCYDS6d
cg7zTIvrpTcochikewTKowo9mZlDRvPS4I4sH7d9eLZsL2WUo5Igdx/JdrVBX1WXAaEKVyT1gG2S
s6E5DZArOPgbjncHiju7GQ1XBlL3MSzutZ37eKMt785ocyV47ROq+UgZAT4M9JVsbr0fS7fyiP0I
Ch01JLNNyFikcnHN8VWmxX9XMv+wRiyzYvgeaNy77GIHgJp7vwWNLhECCBQL5Cr7+mrsqGLbsjvO
xfoiEegRloUwZjY7N8oaUg9W7lrdam0x6F8M73kZA0nghZnof9cidZzqgmpwOPW5hgB43OCiRzrf
+cg8Os2lZxwtpLYRVM2bvKvNKC/rlyDY0FMsuG8RPkdyGh4DcNTGSGFI0itUs4XqnfzY732Bf9yr
RsFFNb32Mx04t+g2zhtJ5hIV5VLn902f3cM7ptzuS6TGItpbQSXdME3V6RuqamDWBsvcZ46DYwBt
UvexmvaXhaSFmYEX9RY0O1IRLwEJCSAUJTE/gfXZFiw4xtpngushKLa/lvo3evanoVzvCcLZo5aa
LOxE/auoTTRGivXRylwgd8g860qtTquJkzT3cfQbDflhXsCdzkF9bjl8LrX5DHDnympnauh01m0B
6/Qhb0eAHIuym4u9Ls0F8x/lJHfzQ2kycgWDzC++uayWqzs0uDxBohgRZC0SZZifX5OD+eRKV2O2
MzaM13As2Ngal/W92H5Y+4aoZQw+IcZT8H60zpi6k70dZAPte+qxNoqitsHKIQ3vp581qrMEV8iP
BlcgMajbqWWKUe3wTxGxrV4tTxlE1lqfwdFX/s8cVMvjsNpPle134e7P3W3jtMtRyf2npH6Lpc9J
NVTnjWbzJiglJcFaPeGse6SGnGNLnz9hOYSbaus7z2jyB3smWKPQgFkHIGICIEi0etKNyWT5jlVv
PDelmJ/2ZZZnsyREXl8ZUmgsQ0JzNj/sIv9VZDNJK4MGd83vW0ThRhkX5oq5YRVaCBZTf0C6eAd2
MbjkriFTIXHUt9JGuzexqt5hLxArnRLgm/iFf1QD6JaeId7VETs/1EBeq917y3alvTPSIdooQJxC
xfHqmEi2Wh0CY7nbMiXY4DgPzc0sglBYLIc8FoxbdTWuDIF2QSqwWo48Yyc+F21H3d2vpAGQg2U0
0r/RdL5gy6Q4Cy5tGPUecav8jlRtA7YUxI33u0ds2OIoRI9AzrloecRe2AcHW9hEEhy84vd5kS4I
l65MvMIYGZh7NaQSy02yod5BgPR9LCJP2vNB8XZTL+l1bBWzmRCwd4PLCr5mlYmL3SOTWmyRMjqH
C+/rvNuWehGqfoF2wUZn8QzAyqyOmvm66y9Wurcca7Lecdx02NuG2csS3/tQ02ARMOoTABh8d2YI
Z52JUGh11bd8wJGyt0TwOu0KArvzEnaOLw6HMjEWVh7B8/ZPWlHEdt6lXB7oOLr8gt98Pc4WoSM9
g7JC7Wd7NyWJKCVhAij4+qIjglCjb4IdeSq1AkW2bwfnnOnAYbac32tFRvuuDxQgJej4bveOymqZ
6htJXw2KVAC13FtSboRRLm647XxinYBrem7GS9lx06ED4W4xGMBflRXEFeC9Cz8xsrthvplIKtEy
AF8dFyMEBMI9veZ2QwDCkcaIoHJBm7eLcUbwKA/+qD5bdjeDad6V5LfHxq4w6evTr2Y3cQkt7XYz
eiEJXlwUQCSYVplLyJbtvtZyAENrcGl4ZjCioIL63DimFf1RS1KUjs6wVpb54BecpkZlwfrDY3rM
XMbMk9+ddZbl69huseoDYDXMzC7N7JGTY0wvuY3Iq2NvmAhUb2EZFPKwjtzgejsnr76ihbXB9aRa
3rwhaYD1Y+hRueYo/TbAZBUPXVSFzjAWU4yP2IcPGPaSMmcrKku4nHrWrmm2O9irfJaHlV02cUk6
8qiKd7w2yaaUdjdKlbTaLB5WJRV1WF6nq7s9axlxHaXHLN2TE4MMm5dlHd10JEwec1Pir8FXnTdG
Qig4QSksv3j6aU/9Met2g4UQQxy8Ei22LBPjqwywZHOSsy+cQr9ZmdPmUMVxqJn4C0AHDCPQD5fq
DXNN2LjN+wDKFASww+nX1692npYBiZxTJjukG5hC9+2aNZHbrMEc+zQo3vp5zK8+Ee8YeG7zai29
CZOItFUu6RpEQ9ouKVjHLVnBW0ZFPTVxDRsuzscJPInbntuRGMIVL2a8mHV+XM2uCtsIyjSa0EVx
inNzqtWl0BzCvnYSNyx271yTADvZ+1vJKkoUb3nJaJv0ZJTPgLnWyEUdRIvjMU1gfC/0eb6xzJey
vQ6e9/KC4a9MWssqblzaYE6L9obors/RzLTERH8YrYCREri0Jx12/6EfhiUqVTQWMksC6u7z3AQk
n5QNuU9Ze2B/fq9BqQTQ9Oy0xEszDk0JCqEEqzS0dl1NaO8a9AlStpGUW2AEDmHF0K0wIzqu9ZZJ
9WFLUrjHYD4v+Txc2AzpZ7+ljNxeiQ+jyZUsIxZCFr1cvIlZR0xk9W1CDlRa1vV6shY817X2mhf5
cV7G7hnLbbKzdk9dD8mPTIIVAd9ILAIjsG08GtBCmHvXqINL7jnrEo9TH7BtfyVdDkL0+L+YO48l
yZEsy/5Kf0ChRBUcWwOMmznnG4iHhzs4h4J9/Rxkz0hn5sxUS/eqNyFSlZkS7maA6iP3not401uA
pukZCK65QYynd2gi9KFil1IpHx/1R9EWz5FZ2ycuaPtkrX8gFn6pABlAmejBKSjeiLZLbyNv75UY
BSm+pM8QUw8aWwPTHd43dq8HU5mRAoWnlSQZ2hHgV4DNs3ybkfB6jkLnYkzdb9qA4zQS+a31GcMN
UK7sv7xvY6D7J9Yq0BntshTcDayYp4SbCJ/hzGKkMxlmnrwFiXUTx+xH2V9NRr0+WIrVykKhTYp2
EprqQIsXUsGxGGdiepn60fFzCWV22/PoHLUUpXCqHInAxdiGkzrlZLxdp9iUBwis5N0OyOj53Eub
3WZb8R+6iUX+wIyQeuwV+MJQnYuuvHH6nqsCiAphdHeKnbUkwtIyTaarlm/1estNW7g7d8zOObb6
rUyZ3zhL+TKr7N0EBLnn3RjPuO66ANl3t2kW+5J48oE9AxF6sXZxBHswwhffvWSIPpBhRPYcDF6S
n2ajusazRTDHpI7x+CiSRYNQh6oXsRO8jIl63VS/M4K6cY51wicLQGw805z2OUEJvjvH6rKaUZkK
Vi+AUo0jsgVFDqqrn0oyhij0UkQUTGs5U+mbvJd2oeZ1x1ZtAOG8R5NGgxcxKBs52E0VzogE0idd
9qt8fRX+CO3kUuy7Vn5wknXbnNbUg8kzPU+PNPJqps7rbGho1O3nIdWI92kZ4gDU27u1bd5gT9rm
EcuoZoh+OaPekCQKnwVZCPu+nATpHHPlfhFkf6Jy+wiR0yM37X+7QJeDms14beMNm/CkBqWXQAYo
wrdhxpZuxTx8FRNXWxnlzvFBdJFK5tYvzcxRmDr3TokddxST9OlLQD073L/EGYpVUSV3yP+5wGCH
Ld0ZG4u2mTV0wHIGutHGyRXeSYM3fkc6yiMLRXSVUOQgmKuAN7MKKnKVNlRAaASZ7096xlTP+bIZ
7Z2LiHFAFLUI9tx9jlX5IEp0uk24Iztk5f7QSUX1qVxxb0IgTV9FaOR0PsWW9+V4atoAZ+IO7PEP
ZnDPuAjpO5N5udojMRHCI5tUrBkZkEOawI0F0pgox5boGiz5w3w7ucnXUCfd6na/HQYXvbAXs2OJ
qJTB4d5UDDEfosY9NKgKB4BWT/LebGV6sD00KZqE6tCGFwIiqLk1zCaz1x4gIn6Fhsw3sget24c4
ThabrZMh++yCt9H0l9r+sDxWpWEMzS1lRFgKWB+pA4JlalEw5vXjgq7opBcdQpR8F7lIJA3LiG/5
Jnc6ThWhL80v3WS5lI7PyrTFvjOj90YKi6SF5WR5M05x+duC/bSvO607gH92dky3SO7JPusK+bQp
hvtkILFnMMMWfHbEVUGqmyjDFc7Yo6tD4Ee0aVPsP+UgjqN7lYUwDnKi3m19qqWvAUWPryv6xSRJ
r81EQK2EdEJRIHaudItzi5gkbBYmf+057OWPpjEJHNYdDLSEiobUiAfE8pNRbsPa/E1XRBpqamP5
CTt08xH7j7FJzy5we98IfyaxMjBmUr8YTtV+3lKfdczc3a4mmJpmZjVgsJlFSh1HlNU2Nvd3+Hf9
YYY55XcHDcmx7klUCPwZICp9qjJIAB7yoCkjmaKfzfNg8EjpZn03xJlxqisFPxPq0UY41YupIudM
UmvrtzQSaDeJ3UR61RxJ6L4pMJfTeZY3uj4wl0R+6lkyuQ0hm/Mir5J3qe07x6KzS3agGSo/58LY
WpV4zsKc2Iqk+TH1A3z66aYonGvnjjvb6ECn1PFd1vaMSTM+6WJcY4O5c9hZIOOKTEGARDqzBg0z
0vnYJXTuB4t4sJtubQR2okWMxXQopjgBTxhwluhtmIhGL0Y04aJBPZ0gWQittj5XU4fXiMmz2803
i50/tQz544ygunK7xB7h7GH32A+LDDqSvY96VG8Tm39jrBi9TijokjRDchPuRUxLnIuSOROOncxO
SiKFOA1jyVKBuHudUQCxtLihssEW9CDmRxSCaGY5epf22d1SsrmFfUgzKPFtZ3pypZbHeaOjtSZH
YOEay9Mdo4OO6fO2HzkdI29IrqRnrNdAS2p7az5KjAIBswoO6Ii7m0CGYWeqF/KUUUFJ4tEMlME5
xOwpj3eaQ+3dDD+TW/xmqFyQlUvFLtwCPj6qx0Qz73o0cAzZjGthcL5qXHrJOr1lfA5AEcAL8hTt
mTv8046mH6P3FCZ6Wrxe6/3OmO6WGooXvcQ7qLtDGdHHLKxzNyEhwaOon/RSfkdFQsLr+1J3rEYT
5z1R4jWaZhJohulFJQx5xk6Ol+K2WSdFzO8Pbql/jBo7u+qP8CwcDJntTnvuMXVsSwabpXwL66I+
GOh6XVImIQnjtSovbamAzmj26HtUu1aY8TTVJF0bsVkFWU/50Q30wLbHo4JyoRjdZ0bdKMdSXi7I
1v6gTy3LCIi/I0ouRpsT40Ec2JlHm96lb0iJfCfWmzMbHz/tgbXn5ZDszLGt3wB/xANamKujJTdZ
C8PNLVKxWlQY9HjuYZHLu1Dt0eNJ4Dhapq05u6fJkNmeyS7gNaROdbFAPXXOjqToaVv71cUW6I18
DYMGZC3vtWoX4dqzIpCuHUHv4N2hx4cb06IanGcurmIgP3ok2a/uGpe7X/1gWSro9AmMdJKKQNJU
+3T7/sXhEiNe9W0Ii29S8IxAkvfB+ujs0ToD++3PQ5mdXUXtNDkrb67vBPgin4ZHo92Lc12y7Gvu
MNfcTxSiO5rHhEfTPnpUMK2qrGtpD4DLaCYXe69PxY6YkvQ1z3xKbkIprcI5ERqA+qfTdzFnFPNW
cedo9q1nlqcMsIE/1UvoJwLBQuZlZ0ixgZmP9Dv6wF+L2rHigF/1i9fSEO9mgQiQmRWX04G2Q8Ch
bMj96NSpmVFssr1xt7M5ZXvPmK5t4lanSYTvxMSenDl6TDMcJLa3jRXxEebEgiD9ro2JZW9HBOjS
PISYc3xYeClol/DDAuy7GdN69ruqfC5dXOomdrNlam5RQim/Xhr9shL7Nkuzjm+xs7jEBTnlG8le
2iGVXhc0ilVqNr84JUuySVhMYfLyMOUR08Fx2eQEPRcG6tt2wIWTdWx2Y4aTfbQejZ1s0eBfWtVk
CL/WOJlU/ZKMGIvnPDW886CMO6PqblnoYU4LkX96XR0FQy3rc1jX8FTdSgdjAWUkbbO7ZO6tHfUo
f42Wn5WFjUQTPcqkTlwsY76aq4g1crUYmSa9Lcp29kKJcR3c+U715MV3OF1AtDvbqeneB+CyOylC
rt7mWMLy2S2WcwZjFuG+aKb9YLAds9SCPmy2npMJ7gVwJAMix1hPLyMMm1wvWA5VuCwnpe8hs/Ha
Ouj1UK7uMEVgx1iUA/EkszZOm3qbz4Sogps58nYAIv1Osodp1RNpheusKuEGhMurm5io0px+fCbd
AMzjnTUzqR6bVaYw/K4Qyvp5Y/6kYm1W2lJj7UfnqJvLBnipuUdE8mGPtIS2gkMzDt4BnbLnd+GS
HGK8xizKGkTbjs3rnWIcXqyOpMAhf2DsjCZWuaBbNVo4ELnXpLXqUy/sdxJilgDsNdNE9hkekQ5b
vn4uN1+6q2Wq9k7SZvRS0Lsh82K10A8JAwOviHdevVM6GgLwzURtDGXQ43rgm+A86J4gHh04ZNBt
uBHd8cK+x07qR1ufzWtJHhyxZGgev7IheeKjO/DzawiemccC3sYnxpeMrJGRp4XgktqBY98lpn2Y
enwz2kEvMbPVAB+2ZPAcjCauHuo47tnTx2DFdbjbkeV3ZEOs3SUOtNq69lG2Q070WifaLQoYoobS
RkApzijVKqog6vtzGqPz4tre6LHnu4IpEppkFsvU1vfhBEe799q7zKrzw4wSXIz4ZCftrXaXNhB5
x0QM6hqEJNKxwAIF1BYzhOPHuKyfzUm7R2ZxWkItZTfJF05EnuCNHTQNaqr57JADSkvkjNgVdNPd
OQ6JCtrcXl2tlQc2WIvFpGs0WMibPQEy9WGBGHbuylXEWGsPXpqlfo2APMDtAh+kMVimjAQHkZAU
/rIdhbByFfTpBLe6RbsDNwg4qnB/zXTVR7yhFfOG8tUiRGeDYWnYsjyr5LVLl92SFOJayXcxsiFd
B5xForpdL3BOm3ySNypdQJ6XKIrxZxbWVPp9uSOiXfchF24zmxMX/0p3W9iJ7ziXzB3UQ5JHZRDS
HZWm4QvLe3U6Xe2qdUCNlpMdA3HQpLxVxA06C7VkjWVzwGo8wv5nsANEvTHSwFw126XBB28SqG54
5qFSt6Wtn6o4Aqe1AiuWdDQ2s81YNZoQRTrg8+y6eTVtsDXEttymmXbO4w4YS+PJDV/tOmFxDrVZ
tvd07DYTNv725LWTxMsg0vuo+Nv3+mJ+mgMVaEqeHdJjebR6875YuUAFmGy0bwsoonFmjJJiOWnb
N9GnT/1EXDAG4gpN4vMUKmoxk84WWTX7oSWXnLQl9/oLnRd6AynusKPXl9FDV+ckmtrmOT1wreNz
bG207HP1AeqcZGtNd6m1HJ6oCsM+ScVO57GMi8ybXuEvt7zle+29cqKrcGuZXxqg5T2Brtynlfie
u8Tm9mc63zEN8LN+mf0ylANuTyNwxBjvHGPmTLCfojolZa87OiZyCbYht2io0O+a2qagmWaA6P5A
LPio3KPuRL8YU5Oq2oZc5ov9jGPQPtdak2Etz65xywB/PVPYF6ck8xZHIbJkp2cGFNmWdW+yphgA
oyP3tWXFzjDzuk76nBmJejcnp3TRrI2RkvhYo0hB91XczmnO0NOExoVViflttW81fmFByBFbCu0e
EQZCk+6bba8g3eUyh5ZO3Ar2j7hVz+Sg2DtMdlvstozmBskKJTIzBnddfWM11KSNPT5AcSoPhbD2
JsmiS6dPzESiF+nE89Gc2VlUq/VdxfldwVRJd7GrQ9bxLkiYTX/SOszRCV+YabjUDqVlb7I+jagu
iZYbkQ8ghuGR86xNMWJVibolsM3u0ZyDMp2n2zEysIUS01UyT/b7BaRh4uWfY9ucJg/XP8uU86yc
Y581Hw77HjseX73EexTwcH2SIqDDUw7EZW4H5YCwXjm/o6zz8eWSTiDylMl3MfITwUNw0S60NbXS
VOHz4eh283JV6XwAWGLhjHEM9Um8kdiWCGiejF2C9H02EtSlwsfcjDKgA7c/5IcSgule9+510wog
670xo8FJ7r4PyXqAe2YbxNG7at0+8PKOH3Nge7UhmU7BYmrawAzZguq11WwRa+dHCS4nrJ3u4HlN
iRoP2zHLWSLZejqfKWH5ysonEy3WDh0TjiGXxyzH+aIhBN0stUY4+yq5i3f1oj+SdpGhyyTgtnrE
w/i6jGtsdXPBX2LuPKE9AQI9RU67yfV2CRjRmr7NXAw5WX0iC+0jLMPunMpqL+G1o6PGhMzXzAUC
zjNQbfljg85Ou8Lb6iHyiZLxzn5wLfsIuhhGkiDyU69/ODccVPckTSZILQLd+GlzC++4sTB0m6CE
OcoBSrBaz9udauoZgzatffur9nQtcFLX2cTkAvj6COYz1/RdE5MTOHhqi9xcbVFnVIep4u6fK5Oi
JIte3fbg4rHfeYX6ndSg1ZLlmxguXOX8rgum6p2wmc6rfGZxDJ7AL5J+Ry30YbOeOySkVzL7MNGT
evJGUw+q92Js8RqrWgYwsXguoj5BRM14AH/NXhFdsElmdIm5M92n3XI2KrM8ZmPBx1VT685a8WnI
96hEtK0p1PbOInxttBE8282OMDXqjppSK37WSBNeOnxhEosKodYao9+QMG9lXEJC2rDl689tGI+7
hYyEp1ROkW9jIQFPEq3ypmnTmCAb9DLPAxBuq2GuW+1TEDp0zjSvSC4S2SEkpHELXL99t8xEC6ql
2Us3ecPjGap8gPmI8CALydDlnR01ns7O8JAVuOygiQgTXuVuPDF8Mtj45eXb0S4llmCTx8+A5DHR
CfWTr1ftK0KK7jgq7TWdyD00yr7x60zuIiRHMaSq0PlVsrqsdUPcAC67Zp3RHrzOREZRlNtpdjho
wG8VFgLPFg+MZtilz+Gy3FsEM25wQXJshEcvqcUV3Rwsp5eUbFcciJnHiYNi3TTUtanQdSCg/wKG
92O3rkV5l2MCr9tbAZvDNjScEfZwZa+AmBfbrYkvnZYc0qxrE/tczcgT2AOz74oWVoJp7DGEKUHs
aYXzgxJ4uLWQzTmt7mJsoxNhE3cCj3lsLdTrib58p576zW+UwhnX+NQRjUQ9qsYqptUkClBuUi0S
2MBAJKgWmKOsGQXFg6WOU1E8tK0X73rJ2+Epj/HdFIBRyM7m6ipsAb3hY0m06qopukJ9Ti6cTy9T
atkBbLCvofHMa4aEqQjz5QyG6r0v0FikBjZca8a3qXoLo2eqvquUlfic6Bca/LfS7B2f6Vfqa5rz
iiuzKSq0G+Xi+mn1aoryIaK9PnHGB9LeEAiw2uPqLaoUtpGa2utx+1y3uzmXyOxKciYjw2J9RNmg
e8X74Mzuwx9/JGiv5cKIaOrUDjdOoJiezFX+lc8aMRYyNBkxcG7oGcYoreEgSDLtUUnXOhCsxvHY
O2KPHuBxzZRbCtyDI6sUsAYGZWOipX5LC87IztBO8EeuXZENTIvFQxi18OfVUWdkuA1z9m8Wc4lz
H3uQSCuNjThFElIiGaiqc7CCEO3SkXhlhXl9TMy12mf9nebJa6u3xe3g9L+hnErYYj5xv+g1Ib5x
2NU4lFPYNB2SrT25Uuh7CAFAX14+iGH+4ah1r7FwPrLOYtauY5rUO+cwMHNvqtA7GvCo25TKJdWL
9L7Ki+MCtx5JC4MxotzPlmxDeAd6iImzRzcJ7AWzKvE9WvlLLQy+bBkfsKNtjQJWQiVHtAQVOXCc
KAoknPPQjN0v7nOQciDWo0vWVfEl7WtrOw8CO/dofCK4L07GFB4nFp72FHk4uCy87aJothlbCh/H
IbjRkHpi1KqBgn1CRKi6AEBnv88sFpzzVIIv8QSlelUBfa4mnHYspgyruUZEHBIRRjLvAS//Rxkt
2M6gBtoUAn6YSfRPE9GIwy8T4eQtyAnuP3LpLVY1pHjln+mQfKz7evzKLNYUL8qDjvgIZ1KP+SJl
tGyVxbIdsWQH06BGXKxZvY2jplyVnV9t+pQJg+ELvXeAxVDTzIsOiFlI9F5JlZNz4SJwlfQEiZl0
BIQg+o7bvUH483GmHplnlgU9rkbwTZ3HNMp6ifo3M7Yx50RddD9a/L8hzWkwR9rBSMiKbI36aT19
jO6mM8LXqGjGM6tJsZ8X99vT2bZD1kT8PTIzt4ngzoz5SesHBn6Oke1jd80ABR/RgikyqGMGb17O
jt2+hd08ojRInUOah2/KyZsrEPpXA/P1brU3mCVL0JaE6cDWk+zSsjHBGcbuiMETQ6Z7D6/Axcyf
WOTdN3nf+tIyqI+NoO6rb1drrBvu/Pu5SQa6LcnhN6vb0EvEVqXOsgEoz8pO9fcaQMIqxqMFTlXf
jmwgFb40wp5W6WzJnVprWvaSi/kArkGPIAP1rqMobuU9jgIdqSVQl9lNfHAk4amxHzN3Cq9EI9zK
um2w02nJNSmxcJdjkflJV0UACkG2OHgv7nTxmtPOU6+z7mpTNBUZldSdp3gY1jmR3kXWvjDC+CQp
ntmHsNloWCiqwjVv9aTDejD9UiQ7Hlw+RUSEClsjX/E5QnrMU1IYiARC/TDH20J1SWCiCB2KhZ3V
1A+wFbTlrr5OtpPd99kNpT0Pv2UsT7FdfRoggSobX7lTM3easqbhEHZjLP74pcP0RxfAmaKyDhqJ
3C5slfSrgoumssFALvMTqy2X2RQJmQkypci6umq14kok7NqaudYbg3aR9XybN6G+dZfkQbPLl4b0
OJwsqryZLCcQnvEONdTbNQs6fq6qb8YO6dV0puMCuKBtkIu4TMIJ2TignEU8jTDm4C3zt0mRtC8l
vuRthJZ3g5yN/IzaIAMkayXwpE0zl7vMzT+5RtaYHHbmlKh0nIh+aZCOiZjSc1jVX8rg4S8pL6fc
uykRuIoxmgMMcCiVy+FuyQjeW/ELIPRNhs/wg2TXoVljcDTXWbqDJ/6aGfG6KkFkB+wfpCf0tKqY
4c/iEQGywC/AXRaEQmcgFRkYYUOptiqqHuMZPTXJnMNWB2+6mcID26fhoOTy1EsJtnS13qTR9yBS
ba+F48tkddAFwjWJ3N24LkBe4pTvqEcQMFabvDLekG8TW4xvNFja7lMMnIi8cqduRcUo29nGAOLZ
vYMkUjb1PIi1+owtNpBeecdGtbjRJ/MyobzxUeLxIhOrM9FZkqRCXZCNAzZqO3wN65EvDLUDGAK1
HzU0W8kAQXV0uaocprS2k/woaYsjBKTDQkIBGwM2J1XLGIeq4CpwiZckwwjF/p/966HVSOEW1cLj
irfTlX0K9U0wULKSMcjy20Z+QSKbEeDB3Qb2/IlYU/MXxRU+oeRg1h2dgMyxVOz6uxKiL9FwBVQ8
dv2ziu/yoXwerXBbF3K6Taf7jK4KG3NzQnBfHhNrIlh5HIMwMXflBJ2J8ULK5FeBRcsPLd60oM9X
NUnHskYb8t+8ZWlgs7FgJzNYR5Ei5Eh6oBpTPf+4DIlIhh+Qq5jJwZPZpSz/4NbEZE6aYIhsDfm2
wXhVaGGznWQlaRVmuZmKqttbPKocJlsWTCRF0BbcsAq5gwnFLlw5wWShadSRE+juZwaefTvU7TWH
b7tdTOTGS4uatI4rf5jzPf6u/OS06gcPUHxEAnrGKp+exEOTwyQbHLZHSWL/VqJMwQUzO4Ptke2x
/uuvniH2pmjiz07iZYj7V9rinkXG2g02ikxFj0Z+4nZdxoi3pPGOOBwyIRMI3hY2fpklWwnC1heM
i9yk2mqxeIPEfQtC5yFLbtGLxwdWJhmooUIjiWEK4nSwj7pu+Q5OxPOoo/fLs3dmz9luWPiJFOqT
hQTiLYOSH0cCm3DxOftmfdMnU0P0DYVHarOzHhzTo1qkcu3Tik1ET4KwDk+QaxR9of3U6ZBAEtbw
QXdyDIUL35vB2kcpEVItOgHdMXRc1W3tk+EybMKCfO9IGdjaWZK2eiQguzBTduvCC/SUHVrf5pSK
Q+sD0EOm2k/HYVU7hRKMyTAfcHlI3ghVBYbr+YVMJd8FdhLtXNSiuq7pUjQzJgaOyvVxyPIkE71D
WZR8ZaEGeEISz5VYoDqYJIaAQbqagChErAFqSXITe42SDA+jmDVOacKbWfNiWcIOsRDTF8KBZT+F
EY+VAtwhUs8A9kOtT/dNwmgnZhaBaIAhWDn+5j35drqiOMsMhXlsH8xINge9CA+8h18xeZM7JIB7
riQ0zTqLl7pliVNlhrw4ZAHwMevBIgzb784NgXyPTVH8pCvXzVbiV+TQ47azRMqrMt/MbOArq97H
c5bfheWhXyIvNtWbJVAzivBKI03QNcQ18Rgqhoja2VskGjX0dGC/T8VluQVCtfpj5Crew+q8HdSM
oZH/gfDo2hi9w7RN3Thmz4C3QRRfupCWcwQ0JXycGO891RgpV1IHSUSwdKHYCxR1yaFr4UfxIKGP
nUMOIcEU5WLbED6K4SgdHHYQ6CeYoCejjKRvoVkgV2D5RTSxvk/CFm1A8tyy59s2pq5vdcUac+kr
tKrODVWFdtI1pk4u9f1xNpZtH3+Xczv9Eh3LTfBNm67iA4oW01jL4lu+j5AUesh2C2ZNCO7FmhlT
wmWvW6B09jfZLvUhBnYXeT3ufx0/sYauHWAIy+qYbVdhN5Lhfke3KmXgEhR/Q8DmXBs7C0rGKtNk
KZIVbwve68Mg+LiwNKAMiudnWYvnUTLjXNgIG3kvN/w4zKuNBaFWFR/TsdKDRMM/XUXDpZNfWjGA
cjGY08E4RxecLd9ExTPHRz/C1EUFRdOobSsmsB8W9v1q+BlAmuJgsA46unvO4h83RNCO9BpZxaIj
DxE0yVrS++jsxC6PG8PHnosvggIMGsZW70MCwT0qknDE1ioywCY2u50AntyTUuW95/UcqM70Sw4o
/Vhr3Kq2Sbf/aCGtu07mejzR2Vsz8V3gaHF5j4lrqUbGPmiNUJ1K61ci0UAlPZruuPKOhOAGcU9b
vxD4d6HbsXiros/RiZL7SkbMKRbrYTGQfVVqPqek6dCIUVc2s+2crCjmX18xmig9kUDiYFMI3xg6
OrP9yzWWbIeSUWMFkiDvXOdPsVty9TWUNcNuwhF/yjFNlBBqd3GcvS5Lt24avN3EA9uQJseBRLay
Sxg2kxpUgOO4DAdaImV+VS0+82QscdibT21IRZ9bA5Cveo4P/6htPfMKWUYHPM+shOYSwCDiWiCf
GWo1XsBu4qxSJrlM1fSEMfOm0IugjiKmj3H1M1gMzxIysQFJAEsSZo9FpvSueph9VBYlA8L4YzGZ
jzkS8l2ucMEDGTy2lDS7QnNf6Zjv0EV6wRy3OdZv9WDb0akR1v3C4n7D+IZFDt7FPmvXoHFn8ovW
vQU28IVNDX+BFn/YcWucbbs4kFEI9gWe39aFPcOmjTMShOmGlS27ACt7EXaE9NEThzxxD0SX8iwR
5Yi+EnRGmOM/5aEMFkpezLcrQHuBa5OSGUOFC+BWHFz6UlJNtp6rP4Rd7mwVgk/aCXUqivKNPELc
O6VHeLzLOK+3H4TOHAfFicEPlALfLOe7jkn/BgiuPC/FSxNZ73EXhhz3QOxT63GMhviao39BmLci
xdLVGN6vs3MczYbQApthqN5js8mi9pXeVpwLYT45vVaephH9ESFDGtJ+dG/GhGi8kQ96d0kn8muE
Km/zCW8JxNZbBPjPUAcMf1LZZ9v/dDnfmtZ9KEzDCJbYRCKsAw1cJtc27QhAbgKGcUyPOLFAbVqH
EREAhpAElzxZD2yfOSugZ2gvDA3Sk6W0l76dnieTwQlRMmSKNDphKTiNRZxtCqL77mKnfyirnBxA
6njdGwa/hOG0/Qdu21CCYyXy2gbWsIbDO+vYPMV1s4GOgcdGt2EuwT+TkWYHubJR9bzY9pDAeKNg
mgQ0Gpc5jZwWVpWZvhq7IwgLCGJkq3TfHkNoBxPpdz1RG0dbRJelHm5CTRc3Snhnt18eyOp7HzKc
nFG/M9C2bBjbRExCiEHTR+fIIqA+rjvuvtcmQuAs0OY8qP/o4o75d1jGB7aiF6CtywbRFfo/o0DR
wb3O5vAQGiarn2XVm6bIyC11gZSa+12q2ds/iN3/Jab5/4tG/he6+X8bev4/kmkO5Pv/zzS/qYCQ
/9u5ar8//0pC57/6d6g5UPR/2g4+Z8vRdRtAqPV/oOZSN/8pXds1bN1kgGOt5PL/gJoLYQuDjEfL
caTpmv8BNXf+aVP7O0JYtgTAaJr/Jaj5StD/d3L9Smx3XN3lZ3M8A4OFsFZGOv/86/MhKSMQ6PIf
QPWSruvq+k7aeng0q/hhIE3uIUe5JvuJktrVb6auXs5oeYqbTriQI0R2gknJmIYVx40rjqCGl/UK
ZxaJ5ZCanJbD1TDtIiKPvLbblnXx7MqUuGUySbYhsXQby6wvVLP36BWHs5nMb86cgXtqzA/SaA/0
wgue/PClzaZ1XD9fuIX4tfTdwmB7a6bieYnqIzBKPGpTXN263ZQF0Vze5aRWg6xZ7opGARRZTfSV
Xdyh7qXVyruHMCFqa0qRc6Va/BVOLSaqSU6nxG2LzZ+ehP8NkP+3PwHjdeP//mw9xtbMlEw+Y8sC
Z//nz5YUBnucmIXddcBLArehHGfT3iKiW/YZ7NKAfiJhRH5Jyx5qadoZ+7ZzFJyx6eKZAG9V7F6d
iqjMzhgezBmRGsHC+9GOmtu6+t2kxQLXE18mgWTBv/7ZJU/l358LT/dMyxSWaxmO+BvqftJcApGR
/tzVxh/MuQrUF2tD+gF5m3YhzBWyRmA5cMw4el7ue7sgjr7+MtDw+AlzNPKhkxdIY9bhP/nJ/gbh
X59Yb/2BID8IzwHG/9dPte8ThMRO09xBZ0zAvIIrErAGGNXiik2Kflex9jvnCdIf6UZPON6nfbjA
2/RMNq//+ofhZfv7x+QKOj7LkMI2PcNc0zn+9PrYeGDjes7bOxcfJPtMF4HbAHYTD/STTkdO2iQz
Jneu9+yxqPwZMdooXROHxyBMu6vdZuVR2RkXVtWM903zOY4tvv7KaVDBPtKCtWCvY20bVWhK66yw
IJrnr0WnrC3gtF2L+eGY01YilLCP1qR9D5P46TDKKc8kuIhEuH2j/UJ46/gUUH1gpXa/zV10bUa1
vDbzNG+rJWO1PUUv//qzsdbf/S9HC44C4fFFWdLzHPOPz+5Pn83YJK2ZO3Vyn82QtNNjNFfPCCrh
WHsEtDYsG3WEypj2wGYzZcl6e4+8+FNZzJ/CPbA4tmjDah/urlWdXVdrYTdssGhdBKSnYinucU98
mzbDvczRb5ouevG66MYW+bVc5h3H78YGj4rIttyNhDrFoTw3ifZE8vENAVCnwtOuiwmieoVnWfZN
MQCzmB0S1HtHvS32tCUYaeFrUoeoc0A9NKDHip0yi3ss6E9NtquWeo9nA29qUBeO+k8eLvn388MQ
tsMRz2cnDRcr1Pom/OkD7AADp+VsuPeUnaYrWG7FmPJFNgEQWiXjqCLPkxnBiM1aJ2gthsGokoYg
NXCBdO7uX3+fcn2x/vx9GtipTU8KFFu66cIq/+uPUy0VsO/GLe76SruVoAE3zJnDg+qzT2NUKTwm
GrgK5AWG2P5VxOFD0aOJsDsYU60mrT1Ji342QK/8X5Sdx47dTLpln4gAyTAkp8f7k95oQqSkTHrv
+fR3UaO+1UAXelD/pCDpOEZ8Zu+1UWqhwHGi/3Y2iOUl/OdLdDXpQxxdLDKd/zgbBrJ+g6gd0gd8
gCzGJcQYP0f5UZf5uc+sCejkUokOnoskmwYOpereJdUwaIPsgl9aHfy2Ta81rqkKg8vNjDpj5Tc8
1ZHpvXV2s9NT/FE3ebuDF47eY4xuWQu5qh0pCv3K+CUbsaUyRSTfJrBnNcuhJed66/fMla10TO+Z
AUNeGaP5347s/3zeOBBdl3rCk55J2SCWn9P/8XORdWqphJHZg49bz1iyhyMf4WVGJ8Uev95aFMc7
asJgM4sfFs4Q8EF6kDt6igagBVYmiBBb7idREkyiaG/YOcbP/7+/Itv0bP6wlBanl2X+R6QPTHKY
D5kfPbS+/1DH3RW1A0l7+EZXNEvs4DNmKAT8AQkg/h2R5mff4w9jvP7XWVK0ncnE3IYSDmEqmBw8
lOZ/ee6Wiux//4pA5bkmGS9KeATOuP9RE42mx4tIjeghw4S8zoEgHGU1qw+/+BsawTcUDrbOythL
Yu4R3UhmzZK3BF+x2pgYK19jyWsMyglAsDE84Hy0YIMW0c4o0Yfaxouvp5+olz8QcIJ1ZcgEZGi/
/n9/0Ez9/q/zg/fB4eFZHMOWpBL53z8IVNOTzRInflAtmL5esYqH9n0jkNy5ERi4mkppEllljg/Y
vB4sg2V6FWYfAdSY3OyzY5ub6IczXLYD0Xf4fC/Sd7l8fCbqaDoAjUbwFSajJDM3m9ZK1liCZvMe
IDcpW03egsC76Y86PMsueWcISMS2r+uja/MASa9kcWbnwbZGrzjMhbdXWLfoi6M/6dz+AhjZ3EI7
e4X1DY6sqz7yUJ+mpAbDjxBuxc+iRwHLdWAlDO76xNpHBqK1EaHfcZIGUMUpvLJyfwRDjykhD8Zb
gjGyxWB90Z3FiNisnUvwSnpIsHcEc10/3kRjpi5N3BYbj3GVbimxaq/5JCeAJW7T+CTmIYcuBjxd
PoTqLVTF/CxL6xSJfGw3uXYeIto/dLr9S0nC8aYYp3LXRBZ74SQ+VLmjPsLT6Eo8am0wXBtgTm6W
plfVWb/MPtWkKEm89TaicWOgeiqGN1OJKxtz5zGmfAZlNO6tmDVPHRVvWQcGWtRzf5f9LoxL+xqY
jmIVDUHCLTFKuDmgGkFsNgvry3xvwIGvLNsK9zML8w2NBvt5o8uuXgZoxuFbZbyJEcPQ7i+OmXxb
os8kqrXlHcmbKmW175Pomgaey6akeEp03Nwrm2VJjzh9ssq3XpEJ6uYE2M3MkVDnPKDvv+ihbtad
pkaqqpSU0ah+LrvqGhnmjlxEbNA1T70ZV+MRQBPuCNnZGwC7HYoIpIJNLX8nTn38F1uqvOy9rwd0
C6Hd3F3ubDOucaHa7g/aU5jFilQ/Ae43mRtscwX/cOmUwSlhk7YJS1KbZGCYWx34X5PfbeiE0jsD
CvyjhVBbNuc33xboP9ouvfY4VMuiwLTtNdZmEuZv8l3cc45zGOa2f8sYA+yZJB7sAmNQNxbHhlbv
MRfiNxCPlaOs7GIdw5ENnW/2ipCAQDIjIAJEOo04tZW8i57jpZzbZz6B1xLk4rnpmptnO/22g0wI
/DCFuvRn9EIClEwmmtxn1tbm8eu9eXwRuz7ib5dN8t02+g/vbO+nGMgjgVy0y35H2WnS/TnLp7MT
DKAzQnXvnCG6NBINJAJOhqPJvZmao8nSRFfuBoc3ghjPrKERkS7K7el0TCns1j1bNZv/VFFKjdJd
WROr+oqPekUXu/MQeGQG/roRcO/Rmm9Ivo9hXjlnPLM19Dbcs9IzgJ8xI94aPMWYss3Nrkurbi9y
l7QMwMImH9XKnQVsrOrkDYRbd7LY4xDNAFq58T6F/5g3MAv8r1LW/amwvD9KmNMJL3iErjHZz9Yw
bZe4mI2ZZce0AIkW9iEpMLC2LDyerojKo5cldzULgjfidEdkZLfumRq6E/MUKyK43CxJwWEElZrj
tYoFx1Y2/KgBTN3Iu5Jx/835yKkvJdqtyHnl74MTSeTf1rt3kb0sUoJdCkt8bxtVi5XK/IB6z3Yv
zp8bEN2tHRFSbxMSE32pCknGkC66NmC8CD14H04ObT50to+JBBBkSaCiCY6nlYtY6RCRALGKaqPe
hobzkeEjMitibBxC+UCUWC+5G7AtMESDfukxmhhoB2b0ETA63xhATQB3Pjdt92Ui9Ir8bPFXbkos
Wyz82Oo6s0zWFjoMIAqrzh3vrC2BylDirywz+1piIgsrKndEG3/AckbSTKLpKoE3VA6CEJjRBubo
qmOyIAQU43TOq+aDEOaVbQdM1fvphabRZS67zgZPbnsC07YNGcYu89iNFmAtuXiH5NS2xb0u5iOC
owyZEUtSE9szZ6YLJ7JhOVAiqTF6/UzV6pyZwK8tfNabMoRql2Tjj2coJuzAzKXNRxhKHDCxGT26
MT5j0TbwOcL3hJ0TjJ36lDhJvYJVjdNTnMhMA8pJMoDWOTYRzkWPYMmNZXFl+ihyhgGN9cDGhBZ5
ZU6M+ELX5PfF4HbCtKoHTMpmCXHX9FhpJzZWW9t7D4PJOqUVuruc0eFoRCd/tK31YFMUuL16Fpl3
sUd17zGNHecR+A4S7GLjZxrJUwLWzoEcK1qMzkYY/WSj95BNM6bNvoQW4Nt4dbwdLiKS2jdugWXY
D8XPNGMDbIEFu3HPxWj8yjnX12juwzXCmJOfEupodaQt9YCDFtcxi2EgR7ZDRgcn3gpmKJNrwk3A
ghkIBZEOCgsmfi+2puN325jQEVuEMY5GuvDOxHc+R5QWcbhuRf04ZWgi4wrBUDltDAFFtfKL12BO
Xo2OdBw/nu7IH9AhLMj2WJHslZ3qNGRf1mYjS6/2yWemZEIEXtl4PbFiws9uU5NDGkxENBEe0nqo
7zuFx7aa1+ADzGs9ZrwK1X+OGb7UbGaoYk3Thyq4H6dc3t1ZP8EuZPDLZB41y7CGlnLSbiS3KMYP
jhIonljT1tNvD8BDi/VbQ4ZYUbexe4yyLTyPBMrS7y4ipQYXMllGldpMjfOaJzXjkh8+cPtU6sxb
df9il8S+62bvoPmGEXgs1F1lW8cU4k46uh1RnHa68zwjPBsLfqSuopkHWj7OLNRZdP/kHG24vGSx
qxAgHyrM2ejKHwMTUcS/ch3i48Ns1B52NWCB9nxTnmh2ABGRLQb9iNY4qi9d/KA5X53A3TNigjzd
YFZElY6tGFfLUHfVUzCQ2ZMEc7/O7N5HV4iIpOLTNjA3Xfpy/OX0OttDYgU3UQYfdqCHj6HmJmwG
93fd4qUwk45YWJ/PvaQq3IGwgsa67H6A5LXPCF+qHfY+fxdkPepLmxD5RQ72aGiMMaIM7lZWGrch
N21+jMhiSh1qAnfTt2yYxVtMUXgiiGJq6AtyLv9baLbZgRp4PiH3AOFbG390yUJbm73x4VbEzrho
Zm7d4sioEI7Qn6pfbZerg+C0jQ0e39TDjhe585NtMIQ3c+vJkM5FY9F58xxs7RZuIDcLNwEJGee6
mB759V5pJmg8FoJEMedPkQvGuTPKdNWaIbOedjdFBD/zGuCjLpPTgjC+je7Y7hEiz6K4LfXOTd4g
eosjI/yfYBbxLsxwboX0GdbMKqticCpJHoAkgkoxaH4GDpWnYUAUiV6Cn7cfvk0e4APn0rJN/ZMi
FmZlB+jFN15olSC45cgPfUSt7zjg8SaEUj6CN8TA1JE4UBXz3TOOdUwZOrVYTYqQ9Fzrh7g0Iimj
udiBxg83RXLoZmJI2hDgSxv0exTE9nk2BoqObNhNOSlCql2wf8VgM1oakfmCpTyk9XNaztPdSyKs
Kt7snrBFK2QTNNJTDVp8QgdUo8DAPSGNUx9zIqL8pXawsFW0bnxldd3fcStPe0l+y30asmUvsxk5
h/alUxDeZSyY8CHaa5/elboCfXoC0FAa6ZfO9RYRerAt3bSifLe/7U4Ciqz9Z5R4KIxaq9o5hynp
zKvpIDlCjk7OWyrGtduZ9UPuzGczKJJr1iJJiQZYaSm1/BrQCWv2opouHciO0wwgmkS+5KnXdriu
2vQn1xHB1UYQPMlinlaMfSGO2pWzD+YSMKy0bmnfYLyl/OrKYjjanYKLkCLzHnqwu+lIV6wD++75
6HiItRxfZkVGQCsoNQHJw9yBYeM6Y3lL7OykksyCc8986F8/ZfbhRxXqaY8ANkAWwHc9tpbxZsz5
iwyNmxCd+WAc/KAYCMOiagsmDzeTU+wwyldddZjxJDyb7ngkUhUghA6TU1BY+7yH/ODK8BoH+dVO
tXkwecJ3qcMBB2C/uCah/YpMKtpgjeXyF4SOWHi21oSVKrIyUCjZJKTdy8Fgw9dYJshjyPFRpiHj
13PK7d8XJ+Zgd9Fw2GhuODc19c5G8zbYo/nm+H9sNMRnPILnrgybTdGTGFGqAqoKIrRD2qfbTOUp
IT+W2El3orOdvrhhqR1ZwXZIKNlmD4jqdVBGp2zBGYa5M+0iIouZEVftIRrUcw2CBl1gR4VZqmlr
NekdYIM4csXwh9EtsR6+ayJMfdq1HZXt1yBThj7tvK/q7FZk5ddSuE4Znmy3gAEsIn9lMRfLDUds
MN5y/VkBFj8IVGQd70QUMrat9C8Sr0h2X0W/HV7QisL3L4IVRHktZn00e/3KE5fOCz7mxQAeRIpA
Ei86IvffoI9gj5txUEY+RbKH7cJpoQKIlleLuYX+Ltcnu7QbMOwZghSPBcjyqJiEUTalCXEmemzd
cTpo7OpHRGj1dZzQiLELbnZhgT0Y+1jInzPnPxa2zvekKndA2OGOwyN5oKY3ASITfmOTILqRCQ46
y4cfJiRLmhp7a9XK49gtfIOENqeryJtUw3sZ/B0VYaLSjNNLaA3vsPjCoze6T22u8m1KYtN6UVIb
Y1E8cr6tCSo0HsGlFGGPwLEbDo6gEGM3hUB3RJ0GXv9cTPXaSKC6kMvwrzVMnfqlp2Bdx9RgW8hS
uPpd+cVN2W8ZXUxrC513DhtG8YZjuzhiOll1dshOS6fjGZeg3gbGfMlFxUme+sml6afzjM76CXfL
tPEaF8P4UDII8Kr3ERA/2cHJQeW9se/bfyluwnjOWvJZmWcxLPQrxgFx2N2yhP5bhgjYwipc9+jv
V+FIi6qZ06xJoWpOepS32pHFExn3MVlqnruNvXpLnom/01hA14rW8y59DSQDLX3fmc2z68Jxs1Ln
CpOGGNoRCowGQH7skxLdauc+dXHyPcQFCABbTbsZZRX+APNhQN61HydcuAEdE+LE8akXZUYgK6f+
EDvNLgg7WpQK4Vj6a56dZl+W5ZL2YJrbhlQFOPB0a0FDpgl7/Wolg6rauSUxeKORiwc7Kj6N1rH4
zQzR1m3Cp9Rpx4+z1TrNuQ+MR3Km7i0exbOCJpB3lTgm7bRQQAJaoVT5p1okd0bNSErr8JdRPbJq
J+hLZv5RTdatDcbiBoXEXDUWVBx67nrj+h763QnSBMv/6prMPK0GP1uistHNSTQjbTs/hrqjVZUV
C/okvikH8x6KyAYITxnuozrFTsFNHgww62A10xP5JjTeyuze0KGUm4LaEtsCtITSiS7//lM2NS4E
CCLM6iEP/PsPfZ6/xSD63bhjfRaGhtWXZE+km1hnfveAKEvxWsW45scAwH8J7nAe1COXJep69kNr
Ygsw/XtRfagitAtuPNwJ2KjwapCJgAXa3RclWEnK21ubcan6gt2Kbwz94zJumIJGHu2q3aUgefOh
VLc+6VDAz4U+5Lo96KwiJ7NvjZ0e4/SMvaVCkMjFZM/RtKuLpnnMqkvIuUGuB6BUkIrDpZaYLkP2
D4TpIc8ipGM/TCTnRVm0LfsYZAM5PHhDq7ueFKvkcWw2mVsV28IaxdnEZh+EZk7H21oXTrVWCn0O
hgSKcje0hx5QDlMAJlW9Cx+qwVGQe8kFgd6O5uL3P/Pyv/8I5GNsiJ9VzncgvwNwq0ktqkfILfG2
McqXFlHb0Ykq84jgaw+HsnlMiXpL40ncWvO9bXH/Q/yG1jBBgG8BtZ2DmMwPFFvoqNvi3eD/QNXr
/3CIZGe/y6CMp3/tqGqu5hCFfEh1SqPIVDXfc29Ofwl+g8yY8+Yk8rSNXJielGVrTWcPoDeIjsLJ
vuGoE4MUVumrPWEQxkOA928sno26gccxm7QFsx7OuFrT7mZpx+OknrwLbtIyb5yb0bsD2WlzA/RW
PoNsSgFfMoLQQVshi14umVdImVfcZt5HHaZA5EkfEuFzEJVXjXp244QOauWse0xsU5+G8qEuDfMA
OA6ps+yvOX/oWRX87JAZ4XouiY5C67qHnv028j/bDBjWLCuOQiJGnxzr21DQFuvldFFmR3Jd1uCf
DC61TYfwbzE6jTDvZuKVYJ2VzbaL5uDIsIMp5ZXwbXNdh606zJxyLquVre+nZ9h5+Jp9LKhpnQa7
kNq+4Yg9dVOOCRFf2m4MWUUXgA2CAMiaY7M972HnraWj43WnLOKtayJ0PCxuSbYokToTVyN7j4Xk
9kZmdL6uS4hxxdB/aDKNLzIXOwO90EdfGEz1oTZUuCDKiSY6EwOrIYbmm9FLPmStrVPC0hH7oMUw
WGevnh/hpgQpta1n3DGMpbjpJai3skJkmEtjPkz1zholNlZHXQNlX7Fn4p7EixEjE8wIO5SJ2HqJ
QvLslIeqBA7To/GyOsSrVRKczGYI1mlXb8FwLVR8GO21k79g5GO1YPYkki3ZnKYLldoCCmaRTbC1
o/ikK8/czLm1YTRpbsjardGyNn/ikbAzyRAe0IP1Gca5va3j4ZzXyj5IyeXYz+kEHX6CmTTawa4T
zk24Jn4Ax3lQdc02NOQrHGrvC4YOzjRNdsxgJQ9a2+8FTctGaMVXaJj32WKSHCQVxJIxeqn74cu0
p+vsgZ3uYjTAXf8bXBDX8cRkkJzMQGEY7UVHEyTkbSysje71eDUF4+g63DY+tAc4KtD9EJ3NItk6
XVkf294jwgoCjA5d3O26/BMD/bF7452Qt7UbkLqhm77aezJ4Zcrlbd0FIYE2hfsb4A9INm100VbE
gYGsLXrtWDes/YLzZRDsw+xavwWKTjxn4hhLliIVK6tCrNl2FXe/5dD0raszjeTrFaF4csNyxFbp
nUbUnyeyys+GB3UWgBlyRrS1pYouHhcHE6D4S5aNXjmh9nlz3dUp8Zs6fnXA8DSApzG4HnsmU5nn
PLuWmHdeLmfWzvW3NxTdDp8DplVk1UxSqj8BYpOtJ7obJm9c5iUCNs8w9QY5ATFvMnkz5Nsw5O1Z
GVwqppvu6ElytJHeenSh6C6ccSZaw6cfdIyBcshfuZryTQ4Gej11EKHAe4CmtbdjZ5PwpKwG81V7
cFvnTE/c7Oa++u4wGxF0gIawn/g7XR8NYyPxgvWcsgkxizBlkH3D0qyq6pcnylucGdG2mQvCGvOn
WQUIJag35dwRq2GVjOIbNNat53+nmSaFxtlJA5RHyIOIO/6WEsiw9ocllgRsM/kNPxIBJfQZhz47
ozxoO8wzQtCgBylA9JHQxJWqCIk1wxjTdterTVwRfdM3cbMBJ3rvVPecUaGgMcYARBz6Q5iuzTYE
1p4VR36baEIhojJMIQPclBaG2PEbDOvZbbz8SGAbcZALRYcilwwtEZq/XBJKjSJ4+Cfcjez+xMyY
rfQkiavtCV50rHwjOIS3c2b9xIttW+cEMUONoaeh7lxMGZVDCrdB66FM+9NnSUNAJCG+uRwYVowY
LoM6QDZEqGB2DDEarYnxKElxSJ/5B4PVOPX1rpREYOmg4xdWYI9X8skqOCPLUZfkq86AO3oIdqP5
7aeGsfeoBgMwG9vBgT3BYwjq0IJEYckdpK2JMYvzJxeBvWksMgYb1po4AmcW7QYzy1xXDgCzbIcI
5UZQJR25VT1XLONzlY0HN8XyVbKlXIWFvthk168tqGK+RXiRJeAQOfhhupMBg9xMs9cEpeuK/iAE
o0U8ma2PMmtY3W+bfOm5IujPxRQ+VwMVxOIuI/Ri51UN07RhG7RiIT2Y5xynU+wCVQn1TyWD5JAT
NAKJjAG7d9cElKxWONGCdW2X7q4A/oGw/1NZj0j2wp078leHbsOCIYqiW2uw6AknbFB2iLyYmD4U
UVFn7cQovX0bYk4hGRjG0SDIve7na2YEzxVmMANb8IeXpFfj39zZXlc5QvyEx2WWGV5ciDDkO3CQ
WPgMiB7YA6OCcB+Afo9H8O9x4p8xY4F1CPHkmVV9Q8X7Emu736IrjNchw1I9wXqdSe3h6OBPoAaQ
LtOXBs4YucQ2pTEPxfwcAn1h8EiYEShVWuI0fBnmHJHrXG9tPF9VwAZHw6lhFW7vRQhKRmBxwfXd
bNj4jlDHsUqWbv8xDz2O8vreGsaZXZX0ppAMU5J3HJhqY2SWOxDKCFn49lsPETTcgGETiuQTmkJz
IRVogFNsPRc4uGF5AFA0gmpDIggoWKMpLkw8Xl2vl5hwA6TWA6AebWYHPwdSVrrDVujhAWm4t4bc
/9Zj5G4lyrB47MCbiXPdlZtMkG3iqfAxecSbfqNAboA7GI+FH9xKqFAqKw4mK6C+uQzWQN/eIjgO
5hEGst9CY0733jJ/bNjwkPiBOiTxs89JtuWubPyDG3nXYskkIhqMetakNzRpKsp5+Wg7/EH4JD8E
LHVGi8MWNPNae6CEOH1mmwdV9Bk8nm0TaIBwfXkgWGYd8SlTK8lNn+gnS7zwO0cB3WCbBoJ/toqB
MMXOI1g1Arhk+EgOaGZWlcDCkKlwz4oPKVQr/jJ4paz1k0+vVlCoGLJnyl51xk7olGsHngnN7ooH
wVhBxbt1owKR3zdfrri46OwSFp1GHnyQ/NnuBcFtlSW/Ji22dcZ4LElyNtnRm0ek3orjSVOFUYGz
k72gLkSj7aKNMxH0owgFTfYIbbrV/c1MMgyF2cQOdbbumlRJgLPATQPQ3EiH1r4oplVhxBGYqumv
FzCfHpcYFSestkYAMsQg+WyaAs6OjutEVgzqijhdd8UpaIlSwTXK1Mj8oZYmzDn08b0mzZ2cEs5x
weee71WeoEotMaWBSeB7YjmUpS7qHROmh8tKE0oLhk/+GV+5+TEP55fAakae5m2UtM8d1EK8l+7B
UgU4hwREQuEDfEdDNs/9kdnpHgnXuEpKr1+hyGcD6ASfCN8POSUOLCl+Pwl7RoyhGJcnjkw55Wev
RqJqoPIiSOVdx6a9ZcHdr6uKiOS6Yh6TZ+2FXE0A+Q1QbaZGHcf74nPMgIoCISJ0luuBRuFnWhjS
5fQKAxo1Vo+gN6hJDVJkQOIjlMJHh4WPm7Ca3qVft2v2MgBR3kRFLh9X46NL0hqXb/fTG/Fl0XXF
bm9vQZjwKpwYx0Vg74pGc8jSVK+MGKsEE/aPwuTrtpcwchPNl9li0WD9HWFNXNfcjCngC9cvSCEo
I2fJXoGj5CAxrQcIFPpOkUucpjFum02T2kfEAfMhCadLxSgYoKUJrqLatN4YL3NoUugbtFUGhWTl
Ud8ZnH1ySfbL2WRG8zAfGi+yzyJXpy7r2FgXbnzsB8WtTuQkCNmGmV37C7CbPqCzXedU0SaeA+YT
ZJ5bivlliMWNusoc9o5M38toAmVC5pYLY1eVFS0CbXGcBXpVVeSxerbogc1PB4dJih3iCs9GrZEe
drhnGB8Ze9tWF8dJ+xM52N3J1ma5rS3GhooycOMNMKoTMnTpXYoqP6tKmDtEAiN+Mqa2VeZpzKed
/RTXzg2i58UIygsx0e5HWPHRkLse3hT7ldKz/Ivjx48uSa7QIdlWOWXBf2YuhKo7o5Ow91XR1aQY
TxiqezwQswPqEio/j5ki/bA/1RkYU9maL3HCD7YYNCvsZRLeLnKNfpHexM7qpwvI6DOhXahQfrPy
IG6stmANq+Svan22ZUDncxrFPdvz/hpYwFCUgdOZzJ6tZI5f6EV8M5BTgEsRqwVKYqgXtXD6m3RJ
prKYXUZdo3G+i6eEtHpMGNEl1Ha5p6NgF0w0C8WGJEkkluXBdIKYOv6lZmFgOSetCw+p5ng3WorZ
dAbawQKYqBMBpw1zHZyWhgcWJ/S+RS6DwvSn5K+aSNTgYdpVEtYC5asD+W6mryaxjokoTTsmlYLu
Mf0lq0U49NK09e8xhrCFIOGhmd2PXANC5tR6dRNeQGT/Tf30SSXoYuZQMA90009rfCXPzT43hnzl
ILyBZVO4r4J1W7by2a9TTP3R2QG4DOvAzgmHODgF31bf2C9BoE8Rm85VwOObJNMJZdyxsYxdBn7U
y6e3Cn7ysdJ/mJMS3jTPKHDtI1Nc1g1R2HAgslSf2LZHQuk9ZpZHpwDWL8B1W6k8Nh4LW5yje2I3
QkoA+HJoHh8drlmFhh40A1XtdNSp/bsFHi286LPA1KjQ4VQtoJ8kMB88y3mUzQXeNHt9vwXl4RvX
rJ/f7Tp5YsGAMNHERtrxJvw+/sD0eekdAC4EQ19nZmVV81wkQ7ctEZJveXDyugL+UFtLvAIf7TCg
JXWNrzEaPyYq89zhJEZ5tfL/phV5d45THclD2TZ1/NVPbbDyreTFdBaJrGFtEVEzPW5hJ8ybIeBL
CGvSZTt6BxUAu1Tx4zxeBP43/vnuc6Yws+shvsOKMPkZwFMoUv93a1igGNS24c1ZcI9BdOmr9MN3
b2r5dumUS9rTHhyrOTJrJxIuDYb1DNOdOhmKEuPgD7GwK1E31RG7VrxcLQMzUhUAoKBD9fm9r5EE
bZQAKKXNAkxbfmEPlDY9VvHOAGrX+KcsYBqRWi+F5AlC9oxmgwCqrRox0xtdS40+Os/jyAHiXNU6
c3pvDf7wj7Az5AcVvuVkWreB8e33Zxphfycn8ZDW1NUYn8iwMLr4Ijrxri0DonRfQUZDbZJyo6yo
sE7kSJ5lgt68Ysv5wALXh6QIgSjqqdxCzJMrXOwPTKMukS2vOlAsBBTfxxQUYk9oLXEkHgxMb+CE
bBE/EB4cs3nrrnYD8TOpQHilMzsxKwIV0RZnU1EKKBLA1wY7VZRI9UNK3htfXP6rh/e2wsEdrgf+
vg0v7a2gSVqxcXjsB5QIPRFLCF8yWmn3C/JXtW5UfykCLbAyJMk6dAP2sgNEhvqSW2xiMpTPsGsp
FIqCxBg4ifO8cL+TudyUZL2tcQGIfei7L2M5ohhpcb0qp/9h05CdmTTUsF7tY4f4P5BoLFKvRl6c
tjCiUYwdZJ/eCeQbGIZiQclbRmbeFKN148QvoubVNq1XRGzXjIR27LlsNWeYxU3F1lW15CnlAQWM
/SlgRhArX/hkcHvbse1iwBbXJnTwxQSkTBXfbcZYemgYNESYCOni2c2aeP2XCjkzTqMExlbK9lQN
yUPQ1rdYWPihe2tdqT9NUt6RFH3gzdhlCN64qiQ2Y7AEQCXdj0pl7t4HSue6wGLCxymlDSAd+F+l
fydg+suBL7SDIsKL7tjAOux5ncnP0aMl397HYPbPljl9N6m8tGp+QLm5s0Ml93GLQo0jU6+8P8Ky
v5BI7Z3K2OqY69fWTzo1vxvBPgQCurGGVfSTNwM1QFTdCENmtULoStcpbqhgOMkhfhxshSgwz/90
vKJtNqldxWbZQuevovQNIPt6dir7TNo5UyF+NSrxf/D2EHdeigHw1fRpXcqGtx335l8d2s9lhht7
ghlBgsGny953LRy5UPIHyHY9ekAZrsyIi7lPsp9B8nzE8fCJRQVpUDn8ooghTsvEUVmTGU5YqbAD
emaGMUFi0QVE6q9KxB3y7gOSjd+1xuTS8RZsF9lVOf5lzTJephjBuRzS29jxb/TuvpuRgZFbt0Yd
/NX4kb0DiXaumqUD0XvfLPptjSasyMZuY9TnIAw+SgmjgbIPTMt0JT0dUArws6lkUuLaGYPDbLz0
vEWIbc99bf/VnZtQKxcsYob83UC7xXBmQ3g7kCHhn4rcY8WvuPhkpdJn2/kdmAUMIubLrgq7Yzni
rGwMNBKFz/4xEPRDkQIAiSCWqVuGqmdgq24pfTHT8p4v8XSJ8J7UgGw9yRHL1PxcGW8hLaSZq+0Z
DYP1psvghqCx37N0VxEmsp6wtnVggQELn4VBMz6LBU4J82AXlewGIZvvWxNHtO2yOYkL+aInJzv5
GGXXemCPQqUYMf9FlpYw4e/g80AUREdPX2qU4wi1tQTdGlGBOrnDYjlJflLJDzNcKom0lSvVY+CS
Y55uo56HqcTqbIFFNJcVR66X7F/0MkHTzRucU3Dt5QqpKGJ4d/xsCNEhnjUv996tfveaXBztSHN5
Nk89vuVodv5UyvPXvnS+mvBLzmID1eSKGzTfSjcFxpom3w0Rp9Ock1vfvOBbYaGvm5OI2gfZ6L8J
c34qp2CxY0jkTGqJLSahNnUTwsONT7MFwikKG23RudbtW4rBAiEe/N5W4gnP3f6qZuPX7HgHZ+KZ
H6aceVNqHW1V7ezJBCULwBhcc7Dsu0/o0ZHFtacCUCbm3dreqcQ5ROnI+LZmI5JMcmvPtF7N6O2S
tMuYWGYVXrP4BpQA8mfikyBY3qFVoL7sa4W2NngigPbAGCA41XZaA33uFmDgSQbuhzOkMAkXPKaC
p5Wgclo1DDc0Y2fOLSRxnvfSS072Bm7L2OJva9tvBvuPRevqU45i8bEqGfmkrDupysZT6sSn0uKn
K0Pxy00ITf0f9s5jyXElzdLvUnuUORx60RsqUAYZwZC5gUVERkJr4QCefj5kjU3X9Ngset8b1r1Z
NxVJuDj/Od8xWOzhRDJnm5JLqpfvWe95xLW0O0NOLn0mGjUZlJ3mlfNeEShfm6wWMJ8VacAhPs4t
KiC33t86afYoASkX0aBKRwQzv5kRGB848Nd4jOFcTay7OkX36cL7TLI7BKvvGDE8We6CacrCYcov
t56LHQZxukTwUmxD99DrDtQBjQpfs6M1gtn+um1jvxzC3yrwmtdCkxcWUqbO9j7Cm6yN7KBDnKQv
uKSzTbJoRXGHscAMkb6tadh3HoRVJ7U+RzqJVvU4v3CLvSy4MGw91HMOoIdXNDBwsMiZ98gxgCLq
1M4mz5tXq2/ntdC7U2CotWuqrxK0KmFTul9IY1acmXCEMBdCHBaSuHrdL9CG9BhFuIs7V77ESfQZ
ZtrXXKUPJZWAbhrla01A70TSx2UhisNsuXf6CCswgxuhMSYsi+zO0YhJP5VzTWaCwsJn0mLB0I0i
Xwc2CS9YGdegxD6o67Hy0956KDLH3AbTfQimZy5jJwpGp5UxcMmrabzYqAX54gR0ixki2tPGwzQp
i0+iA5qk8QwTzSIUhU2VLDd2YO3dzOJyU6vq3hjNrlTNV+bgW6RrSME7PsITSjZlx1Ms0EkK/u4b
Jw+/4tIBvGZfWhtSXKuAazfiIjFPM3XAmztD/VgcvnyJ0UsziaBBxQ6tb7RMcvN9rCPnW2Z8mxQf
Hd+dI9gqeDYWYyDSpitbdFuj5sbaifB1SpNjpJfHidWFhj7Fuyq+cB2uVOROm9AAIqjL7NSMyA66
NvFJLb+LVScfHt0ttQ4Exil/+j4gCGZSUUjB8xCjvTDqY8uizETG1WpezlRiCqgXRoLlC73uEk67
RAq2UnFDg32LMJVqQOWjJ2u02KpShzZYtfwVBpvIp/xd6s3RsYcGa4Q2bLumuRSi6nd4GV/GGkOU
0D5hR74knvplZMVdr7+cpP7TkKXdIKAd5pr0Xq/zETmD8RYG4mKGrFVuOe60lIoKw4uAhdTZKyoa
xb2Nb6saDIYo9qxc0IaWP8vU6iFPIc8LfHAorzauyo5vdmfYhEdsWiGYfMebyVniQRUlZLWVeJtc
AV8xtV8G8TVSfNwaNB3BwZDBeyc47tuhZ65yHcg2SuwFKPVBT7QHaTIDtOPf6qNOSmT6gaxD2/CZ
0ftgt/EbJp33cFIc/Ryf5YMoY7cNGnoVIaW47gL55P/0wCx38Q7ac7JJC6gcsxC/NXY30ARUajFq
xNuBHZaj6zpK7N+xoukQ/zn8FCx2wmZFNjXqlA2l+0Nz0qFGbPrldgxN6NlLoHaa3nBz85abv2Od
6xkojBDSp97wOyIxsWsAaDM9PBQ0jmFBwzlbpnI+OIXtd07XnArJyT+MGTEwNf8zBvNZiNY8gT5/
qDLQkbYckVhi8dTo3XRVaCqKOOmhD6cHWt1vzYwHDN/dkrsgVRukjDCGsv4zz7Rvltx8ClSxAzW6
4U4o8dKU2kMwS9bVaABWyQOqyreAX9mPnbkEnmAUfiQZLeHhAif+C+GJngHWA+bE4x7j2Wq5HJxl
MjxMIg18WQhu3ll/rjCBJzZ2WGrA1qOlF34a/phOs0wX+l9FhpUe5DI8TUft5zHFQxDrDobNP1ZN
ID0dPqVMua+XzY23MX6glJKNOdVjhjY9ZYHsJTMDnWNAzybDcaLFYHZyLJg8OnbCbNPmNlgqnLrK
jQ85VVIQQNQYhUhOgKzQYDGoTN6q020MWTo0z5pohMFZh3yH5RCe32jaOfA6gCnTtBOc1I6mvsHg
B6wrNd6hHGwrFtsPJoafmo2OVgbI0U7l1Se8WRypGObGZN+mmEgyf6KJ6jSN0LiUmxIAEn648e8f
iymc4eemRekTfrmNbdUPGgyPbblskmhsI/Ggo82b5QmuUUYEZwwtudBYtAAmzTuD+zqcXu4wIrN8
hvrJCcpocJ7q6T3DwQynn4xG7VHVyB0MW1I19vtKRN+WaIeTmiRHK6l2kR1/Mtg5Zml1KcJw5/V9
tXPrhV2wRMeF3aM78e0ZdX7FAhB8ZNTpUeO0HRfqKcQgw/meCtkirNuV5rjc9Nt5F/ZFeYKg9+Ng
NdsNRuhxDYeOMARF5y+3zIyWvhOiJZq7dHZxO++jBDsF5sRXGvJeYaJ2O0Cwaisyzri9YR+C0FUH
d0GHBJJvaUYHs9ebHp/acrtNWnErGEQQLQ1eJdc2AKE8/Yg4WPjHcJvWpHVoRyKOjvFX5rE//hTs
VP4UcZ3QB3M/tPy9PIYaxNv679IwWpYJq906E9dv6nJWUzKbRzjSi/JGIjbk7S+dzl5RJDafphzo
o1fX46Z24DSkdfQBcktuSw8/oTXnHNe0dgfRSOxahkKahkNUK8tbHlv+PEUI1/Q67sO0facWDmHD
CX5jKaBsKbQDTsw9vQ5h8rsnHra2K6x8GYhdXyjo96YcSXzHsCaNCK2d+oNoM5niMMWLaL5YTRKX
W0wKnpLFD5DkoBRCO97TE9EoH+Mulq0c7pvda9OhkP1jY4j0PLgAoLSQ5qJ2ifUXEWDYnvH+FeYS
sQxscbFhBOQnKEc2ocb3+hj5Cw1iW3MK5ubyV93BgRK6Y+ZjmU2PDGUGEtB69ZBxIIpybdWMbNlW
Oh2MNn+FY9j4Sd/+9jASuJAFjnmLVMA2Em040UZ3m9Vpqzm3IIvNB5wVXOCJ0/H8hfGpNG1sDdQH
NIoUXos+0gPQ5xSh6Joryalq+LVWcRjMvE0D7Ak71a+lA2GpNalWo/jiV9to6wIJ/VdTfmoMMAHZ
nxRgRH90tcM8u8x4SgcbrO1dGg8rq0b7laDq8Dkzafae4/a5Co14OeyrT5nAtiuXSOPUf3NHYVfH
jwToAh4/X+t1Bl1cb7v26MYFv0sW4+rhYOKnKK5tmAnGlgb8n5Q2JaxS2Mx7HWwyVHMCORre57Zb
ATN0jrrB3msNBHrcsgof7Tfs5UvCcQpvsaIDI+3gaRs8CMquoyenp6bNVbHF3H5oL62EH9JatsWA
ja0VN83dEYlOVYLDvN0BdRfQdX8LrvBsg20sguaV+vKXCa5XLFLvUdMzuU0NcO1L70wn7fgm57e5
ofm3YFLAV3Gez5iIsJqH4TnvoDlOFqZayzW4w9BLY1r5fAzHENcDsL9VYlrhSVfIrWjLVExG3cVK
+PPkqXrtGyQ7TYSSwvSay27TUE2FOJJXML7LiQEt5U70pCvtYEA3OiacGilvlEdU73CbqISW7lHn
emX9iBHH67x0FHkNB9hmCrTTDEdj0/M8bAm+fcI2hPFCWw94/OaYSJM8pxTlezARLirci8bMPeW8
kxDyfCCxsxazaO46ZaQMtX0+Ncwnnn40qHXYK9LQ6zpU3jYZjQ3gz3I95ka0MTQ1b3JUmAuxzRVD
dvHJR7dcRGGuE5TYASED/jv1d1J4HCFThdG3Y6RJWJmaUfpMTrqpnbMoyp/Malvb2aflNuV5Dp4o
kU99OXXGlnKG6UA59nrk55Ph8dSugAWzojLNeVMtGPhKYP6DTfNc6c6TGLC8kTrM17lt51dRUsA4
LUmoKeEtCEjWEg3OLh6ej5AJ3tGSFh0V00z+R0bngXqNLXCtGJ/fgm718yQoz8lb3KUnnB3joSyo
n9SjOSXV1sIX/pNVA6YcFpMHTSdDKWxgmi6W06R3N1ld8zQvFO/OznZxgwYmDCTrdME1CgxlosCI
knqSjkVcF0P7akWVAUeV+FPdMeudXukgtjZW5uAxEsZpDCufjrbkjLfEoA60Z6tryv3QvUVCw8hq
gJ1Nx/28uPq4ff4ezaK8WtabMGprzxQSOmafb0eTylBYP5/4FvHo1/HB7PNXr2xxUdjOvCWv87BE
j+Yus24Ov77Asbjth+DDnUPSvgV10bKJjtlQRWcGix5dGeIUouT4XVPTQNQGh8htMH9rNk3EtMYx
tirco9uPgR9qpFd05QyHYvEdE2BYxcDDfBPb9rqh8e/k5ExmWg+hJS7tbD0oNs8h0kxsF9Mvj0Q5
pYnzNUan3Y2oxzlNlCpwQpwZNuxQuz8kbvcD0zvfct4DflrUgOJQ46oicXyax1EX9yIxPrWiGnZ/
3yop+XhHXKWM6gs6zJz8IsLYOSwzek1wUIuNpak+YYpNoX1/MFXxaqWRd8d4edeAiZFRdqaXCKR3
bFf4fwH27e3B+sCgPfBFcb1dkZcjWYiy2ReLUZKVHHdaSPeNGRiIGGxZl2F5+ftP2OBCrmR5uU2X
T130v+sCgjtfEZ0t5dYztgWy0NscZqbwtCG72z7pg/49R5wn2TsYTEg72nEqzEH6e6e8dq1brMk/
AAK8Uy/m5yBxQaGkNMKKurWubtSDnCBVoONsG4103y6fY1gFqIFVeXKj4H0SF8um6Y9CmlsT0Zhk
jtdISPXcVq277gYeHhF13Jq06gGWdH4YPQbr4/xeOVm6BG0sn0FJhsFT4F6mb4R6j9JHbU3WWVIB
c824VQVFbm5kGbln5dhg+tlvhIn6EBf8R3rLdUzfyVDx3wyy4DyU9ce+rG8FrWCcerayjWjuUuWX
xrO5CxT3CCuH8pxHJlRolL6Sg+ke4yNmWgccbzq+gRuMjsQBH7UqZgoe1iD4htMwEFl3Ro9lgFHV
ml30DyXP25R35F+EIDFUGR0r0yGmbo6fAshRn8PG/5s9GGZQlHtpaPplDtrUH81b1rWYdnSaP62h
yo/Up7zlXggUeGGViK7CBmswxY/ZRDe6EwC7ktRrhhTR21mZ7zoTJhwJ5x4XxmAXL63pEKJwprvT
jPCLmwwXWF8zpZb1uqwNzgzmqB/mgmWbvr+D1jPFnDjX7qyWilQ3nU7Tk2aU3iqMJk7rFbf5aGqJ
CCZALIq8XVtSYKnv472w2XUw09GxQ5QtPlepe4UkyoGdD3HtOAjMDSGpdSSZjBCKdYZH+J8nartX
eUfVcBbe8Ffyu4P39YNpWOuFSao4HPeGlkx8hJBXhppbVlALpKHWusQlEt028jrEkGZYq4GGCRVN
TwTIznOsQx2f+2ctRPEpyDtEiX6tZPShheUPtYS/cQkyCaMUZsokx9pA+J4NwtYKVU2CeAbZYJkP
nmHdpwC6IE/SNQ9BXOpi/CNcimG5a1zzWeZrY1QfXuppDJCtW2s80txXct+Ex5QTsbSz98CktAzS
An1/8z2t0/eYUj2TwoSpqyyabc4hb/A11j/iObG3tvqpWzzeoG92WhgdqmRYIBjc2IW3UK/+nuop
LFmJ2QgPUeJ+43Hdp6GzOGBebMN7Q+Kl/DmKEDLgSBWpoh1MS7AOtQXOS5v6BHDfnAmCnAFmqyM4
IminttW/NFFU+nM02T6awQOtLnSUDEZzbZhlK8lI2nLx3GlUVmiKfVlrgPoak06iqEWW8MLnAsCC
P3JoPPQif6pb7WwjNqy1aqI+Nyn9v9iT/wEUUkvZNdPTTxiXxb+jBqUJ1uX/Dyh8SZvPuPj5f37G
v+CEpvinFCa3NcOGp+bqCwpH/bTdf/xDyn/qhqPbEIVM1jRjoXf9bzihJf9pEIN20G4szGeODYUJ
lnAX/cc/TPOfkKokcTxhGPYCnfnvwAn/C82JIa4wQNdIz7Nhqxn6f6E51UMTeDn82E0YlD4wze8a
TQS41bYx5Pe/vSm3fyGi/p3VpxsgD//xf2F/pCVc3QHTp4O20m0hFtbbv/OTdL3OMiseNnYRExOB
MSo76T46Uew9ulHY7pe70coVU8iVEPis71raqzebwYkwIVknFzmxKcyG6+NvK0Mm1Byv2LtRG92C
5SUzIK7YRn9QFRMhkB8NheEaFQ1KXIvKzXccKeS+L3RugskxwC2OTsUREDayeZ7+z4vnIqjbaEdG
JeQrhysumCI5FMqhQbvU3SOo8ZKqYsRGVLHPLtEoireTmw6VFbrDuGZ2nfqcNMP9FMb62kALMx1s
jyrAP633orpgeyEBzyHlSEB+3Jk4mq160J+jhphO4JGeiCZ8VbUzj5tB07v9OCEDo7XpTylswCen
84eKnvDGHOCK6PBeUwg3oVPO53koxapJE7WvzTJ9FKZ5A1klTyMfz6bl8AQjW8lba7OKekseTKbe
eJzdbDrqy0tE9vPYAfPXqkeDq06QtVdTFNlBKqQicHfKt5qqP+JsWRJ7dFJJ35Ha3cZZzDS/9/aN
VbyM/RBDj+SEk5nlIW8WzL2Sz8WYinvOOrzR7p5OgXFbNvq93+oangM9f0HcbjFSgByyg2A6JBbF
NlO+6dVEnYs+goCZyfk5IRZJhPNnvQnqA7kNwps0VDni3Aph4A7ymMummNsRYfYDxdm3SjZIfKZU
yxWNBqzyTEZ8uGtBcKp6hvYJLkSioqJ/bdviI/GM4ZT2bn/SBXps7dmQlpV6alVaPalksPeaeYSl
VRH5CWgkdYR1EA4EEis1z21MMmligvxQV9axFnO1n5ZKljKZARaRH75BTUPLPCmvzq9t6DnXLpmc
a5WmZK0sSgVVk3Fetw1x8spAA7+PVSgz1e3vS9/W3OOL6fyfP4QHRN9YQ4HrKIVoq8MsfqnIV2CR
qOJ3foeNUxvlPsjS77GMz4bEnuyGdJ1x9gAZrbNJWMBHIvfexuW3mRIhxTgzbPFpe1ero4IeswGP
XprAIDcIqPQMMYH9u78sR7tYVTW9A2b7wdmfMfSZAKXQgbPSOCCfB/QthjgN6fPStM5Dll6SOfD2
bjvap65/Juwfn1WHymv2mPD0MXmhq+ZOHYx6jRE4AhO4izkJdO6Yjq6NpEl5x/Ox9GBb+kFJHWSH
602PcTtNj8QT0Mvw69ZjJy8N8HhUTHz/nRJAVYcUSyvj8MgdxuMwBDdGDiMibzxj+G927lJBNhkJ
jMfsjncT41Nmf0zAxzixmD7IvonSqZg+O0vDOEQsWpjpn6br92bGeC3v0+4WeoIRYy6ectwjmxAa
0oiRoe3I+iHyUy1Hk2QCOzrv5amJ2q9aI82H/+oudButQIbkWt15V6bTS2nH44eu0Rk1ACxZjTWm
Ddxaz7mDy11Kpphzro2M4LR9vBRgp+7GNDxtM9dhdyTt3P7by98fSxqr3oR41v2UYsMDyuS05R5e
Po3e+KgZGJjSuM/OBYbGc9nHP/x9HzMqqzltM8FIagriaxpx6xTG3eB5wCPU1DziXjg1hREfRkzl
2N+jZ/wkPitP6xtpO1BQbRi3xhRnaRc+eXsK8Vgc8SqW3dlJCbUoGZAJm0vnVAm/VfxvkWv2v16M
BBjXTCB8DsBMSygALzmL3tibb8MAbZpyx/cQs+kp5afAg3CdT0iggE0WHpKr6KUBy10fKlUTr8cG
4tB1si67gKBbk01PloUbpKoH1PrBO4WOqu8Mk69tH8QPs+aE26zpz2qCv520I7P/3CKqj7hUEvXa
Ogvna8Jucs7y7rV3yconVHKsLKMeTh3kRfp1HVR2OrpWEY0QL+XQHYyo9T64prDxzSaICoea3LZ4
c8m37RGT8yNA9+YcEIXrOkedieHPF02kj4Fuk97uivlCOv15inp11CxH3jzHwsmKs90vlzU9svmx
me5lTOm0MXPiHWbrOxPWwEhY5acBWCc0nlm95h2+KNwD5ibLopI8HIYCNIrPTMrsGd2525s8NL4R
iv5FWuVzNkzxt5sTgsm5upO6aZinkroCbTOea9l528BE4aGCCc9zbJrfY4eiGIzjn3isfQBPNFKJ
8btR4y/2Nes5m+3ZN7NZ38Oxh8IaYnEvB9iEEHNeQWyD9a8y7Y7wg29h8DQsJya7KZrfsWoBsdN+
DZIrlx+5E6dvQznCjeKZA4lF0KweKdmxCOCZhdWfAjcqyOpnya7LpvJT9Zu0z/VfA1mOjR4gtZOs
J3Ff9i/5WGi7WMXAOpZ/FaXt+nScwDGf3G2vZenj3xdllDBdhGOvHa4Xdior7Od9X5Ox5GU2GQoy
m2oAhIW6j6/ycZIXaVFtWBnhZTRRFcvGIyTK8pbrffqLee8yDAvtta1P346VOBfd3ltLHTSYROvy
95/iAQleLoHfdJcadEtJ7GUPtYEtKS1ldWBWR71g3urHvOa7N3t2z7S41W6ehYTsFAv+KF+3I0iV
2BTRfVa9fqFk7obE+0DBb7wYvdKD5TVvZP3T30SUjng57dcck2Haau9q1CRzyKy8mGjMXF9SsQ/H
uN2yT3Lxb40D9rZsy0ww3mVjATCIjvljRXkxQ/ppBfUPllhJB5CnG5nvWFWzycBeXwlNHGe0TCjN
0IYm3m05jpAR4FdoSMurvD1YsaQf0eKWa+PN35sjnff8SsQ6uUjd0b9boiG6OBlN3Z2lMp0tNUWN
D0lRbmqi+kBiUuuHOBlsP9GE+bWPxHj7++Ik6SsOSp5TQDRorKEHkU66l27ED5iOp5g2uU2jVw3O
jaF+y7i+UlhkfGS5+lVSGU/FMhUpbKI7vpCMo4I4uRFSTW5xXzRbEyWKLSu1d33S1zx5dfZodCXR
Y9v+/vtvuZmCuh0J3s/LBNjUnV8yHm8txrKpUNZrT4XzBppn/ZBw2z1aNaTXoW3IwHr9nboKk6FP
Ib9oSgGaUel/ls4HvEqZH3W95ZdwAlc5fOxnjbYIBkVRcY2wSvu167hHbynt6jtCoKUKs8ea9DGM
oNn4aiv1kCSJy7GNGfusmfbDHNIq0gyzL4aBAfZcmpegFcbFyYZyC9nxQagZOoAyotfOi6cjeTec
GlOqnnQ3Pdi6GDal5RhX06C8XYNVdJxTW5wN4ZY7ra2mB7Srd/znF9iMw1OBHP+UTG2xpUS82zQY
fHW+o892azjHuQpYTeyovLfN11+2YFbL0h/J0K4M3uHr8sZex5oIGkMA3Od9P561yBzPczP94imu
/JnO54M5O2ciCS18QmpNyd0ZN5WIi2NO7r8wiH9ZiAAOMNEaNrIrBc256o5a5KmrrtnzYxOm245q
O74SFFXgC0MjztWCdEH4nW3SsXrIkgZF61KxX20DqsoutK5FJ3qJyq3uhL90AG6UITbJNa2tB9fL
p81UeubVApToFj0zaNNhxNyTBFwO9G5jb6fQaA5YCb8Gl/LpMSxu8WyhdVLNQFX1sUF88seGOQFM
sD/8JzsvauIvfZl+ECxxAM9HYhdhszlFFvP7SM/bjbCLhsejHY5erE/HgIgQzGsPzF/ojZh3MaNE
GXCSCqwNbCl4KkmWE1GMuj/moBdXLkQ4v9meXMroiP/UBV3jvOTWeJWjOx3/84ciUG+sueMmtBrz
CGDcPM7EnA8FpUgG6V+Op7xgHAzpeAnALDYmKX3BklNmWfiOtY7RVvIbYEb+FOX6LS20+N1YzkNd
xKfTh74WSYMKDOQYrIKbpivDXVtIinJLtF9ohSNulsh6yvNwN0ncV4Vp6veqxtRWTbX6eWdS/EVS
PntcwHtgD5Ma/1PcvIOppKenn5kzZVrr2xVEVtK2/Jho06eQjwzDI7ostBGKz8e6fW00k6SUkX2U
pDJJ83ZyX6AwE2+5uoMxXtlrPFJiXrJXJS6lcaLvUy0PQDS2w1NTPXOgpU+lAZAXtY54SGEaAZer
lN+3QKNC+WzHveuPQtmXSkURvkZw5bi5Kc2xh97g/MtRQIzp8wRia9VOILBiWekHRD7kSgxCpyrt
v+hUfR6Wq3PAQsbM8GjrUvzga/B1M1NfYA4Ilg30CqR8O3aAwWLoH532RCRY31RLhkllFn2Esdlf
qRTAK9iTYN/BzIuvjmRKVk5019BdNe/1pOkfoJgyLOUYsm1ahllZMBKpmx55psxrXgJ5SSrnbATJ
vDdi871SKXXeYOy21qDHJ4pvNT/zIubowDF6qZ8ahNasVYMvqBCj3K4yjs7ii06EeROqLZ+QBUwf
cA2hEtdcy5lmLG2uFc6kaZu1XfEQ9336WDYWWwREGOgFmDT6mDRT57on8p4RZ9Pgw0qC/HO2c3wU
5m82K35N4HJzaMJz6guE71nnXFUARyxj5kAu4YtCr40ts4oDEXqOOlXc++HYZA9NCPnOCe36xYRw
w+0W23TfgAypsmnbI9+vvI5SJ3ziCNcZ3Q/UqGVbs8PbZZvM7EAFbOz5U9lk5wthvbaOeS8ae8QH
wrITZT1lgZhgxNC4ZOtLfQXmj36sUHsfrO6QZVA/KdOVXPzIonQaWdHyz2g0b24NC3FMuUmWBu2a
/d+QQ/hb6/tHrjB44TDaW+WDZp3ztsW0cmGShQ2xJTOtPBxtIDsD6I01ya+ErFKjX+IKH6M5Vvq2
kuabblpHcq2MkyIuNo0t6a1npd4jpbxUweicMgo1bTGv7OxVdvB+tEonthtg5Q75B7tzXuyYgUxR
tY0vOso/XXXWZxr4coxcqyBVPkmna8BatSr151m3WTbUGbYmqauF0EjG7aN/MAL1XNbZJXesbU4g
2UunH1nEARhKTBgRcNdQdO5h6kO6T+sQipb5GZtgSmpBLHrskMipRT8aBB63gUwfyHRnB3BmDU3I
63oy8lWViwZ1feWUIJQjEpyrnI8qoaxik2CoWRldwkZPvDD+i6z4ahk6KY/cUqRP9Wayc6KdmXgn
6HWPZwJPLdiB2mA27zoVIfD2ocsYFcleXu2xHBcb69kge7RpoorsqjRIvBc4cDMFdi3jdEedHR9g
heaxlAduKSoi6k/VcpdKzKRaZZfHvy+mR68utknvYIEGn61x6VAm+lcxfW+dCj6Q9zIJLL/Z4Hyq
yn5yPfmh0VSxroaIMj7vnM4hyRnRHPMqJKmIaywe5ascvANddekhLyiCDUR/DLjfYqbFFw5obgfj
BypLlWjrctub3e+mwzIEJgUrY/OSxAoKsfPspf1d6XgyTK++jxqcEdpTlfy0cV3ahROvOd+z4FNe
RQN6vDaThEonWEdJKJK90WEmVON+4n6EbZ4KN+hL7w5yCu6aP13tFpytLRSIe6bqHRIZBnr1pOAm
zLF7LZLkMZqqu8fh7tx05lmFCcuDdkppcgvd7lzWEopNoN2tfvDH1vm0KvVbzvLVzMLV0EQ/Yxf+
gAYhfJSoB0meZu1Be+qDkPxPRMDOIhufGNRbBUDNHH02t/gPnu2SFStyoZXIQCQnUbYjfjHjJRrs
GXqvA3MewhePC9W3EkQxCofkStfTEUlzamjIa7bkP11WBTERftFyQaGd3TO46cp7On05hY6hJcPZ
xl7EAzxFNQMx3loyW3dlqSUHskBnA2IL4Kco4yWVZNZfiSuCdds4f0otung1xgHXe0ajECtBkmkV
iaRfq6ph8l8nJlwU7lDGp6fDPiU39D1P/XDsi/CPGm2TiRaTIo76c4Jju61pYYxSFJom+8giCCBs
bG+uyB6dZCCzIFLs+2Onb0LvcYi8zzSgpbhtHVodNZMOkPSPoA12TXFEskoIzhA4vs/knGhNTzbY
t36pflcP0bDpK2rc00T/rIq4hIlpPmvClBBiHbnOcMpruKw2UYsNgBkKgA2HZKNh1+y/zS1Fuuer
GRtbMzXvVA5TaxtDy4Va5G7RWMjgYgSF2WZ+DKZ8N4ucTsyE+ZLtxLuk0MjI2ppFnVu7zyrGyqwI
5bxUMzcYn9PBWRzZ1JBU+7IXjPEop92ETf8U6O0FMApcI21xLdgvlpoxMNjWT2pUPw15spQHcBy9
vRGC+pK/K8fJkRI0lygQ3edTfjZyqgFlX/ePoiVoYJHu35qAjVcM81YAP1j1mY+uUxMxLibVCtnC
F0uMDlz/EuRr1U4bnUORUxjaOjlcuzx8zEaoFxmot01CKRkqcnmt3YDQcxAcmFTKUz7A25Q1iI9w
IsiLENpTwXicGU/gG6c1N018TrrcgOSx9IYL7enzPS4Wv6/yCIfXFc6CeWPrDEoLDVoinwSRdaG3
q1J6Nsqucg+24kDqgLzSWlAJHc2Dps3BtRybX71xQZHiEkevMvKNsAl0UEWYY2j3Bsx5kLzwmiO0
AZN30fKoVNvEIuPa1Jl8HhR0jhM+1jR/HaB07ILGfdQiy4ILMNEHGikCznom9ppFlCocvkU2y7M7
1datid8M5jgHHqJ97GGKaw1vPnmE7LIWR+ZoBTbzjoY0j6k+AgNbTMvfeh3SuLijA5bJPdcC0pvw
aaN2uDbkVjaDlenbDMXM1yhI1cOF5+cUuKPC9EFM7q5yaS7pRXmFQpIn2RHiKKeGYdcPiyPMaP50
cnhOO+0hdNhZOOX/RJn6cVOSC2wuNjiz+N7T3141kDSFQ1g0bBEBOAzv9AwerG5RFmHzVDdjnvpm
q1EzKT+boAvOtXrCS/rjYS62XfOxoiMSPzpeRNshdGt058ap9LOlFehF80SEcdSIqY+NvfEmucQi
Sw5kVFZp8YFME2EXDVBCjvC1dsWos5uYn2MWFVSD2Bslc5wZFGP5EUWaRYGgPNqY6pj2ZKtIG9du
U1V+aycufa5tjplHMcZOc7/XKcayUIm5CS/eN0qIwxl3rEf4w449eKiYj4bUyLf0XdPGmAMpKOnV
2lUZoZ/E/AzI1WAejz4pMtdXGQXgZtt7x86jMqNCHI4SCJtdjZjbJaQrwkE9Dk5rrlUj14B2rb3d
IWX3/4uk81hyG9mC6BchAiigUMCWJOhde6k3iG5JDe9dAV//DudtFCPFjDQiYerezDzJuAcxOxM8
zXVK1Xjs0qViqVcuRdfiq6+igvLthT5UO5PgSNpiz0Ud7qn5vZU0DXFTD1V6t6eaEYTCru3/fzEC
GHAVAERaNiSLz/GDFP52KgVR/6XQp2Wwu50IDf/WOIa5KbP4xCiPnhMKABUwQno84CFlXQSjfUVo
nCZHV0wfYzRZd2IMv00v25mNdD7qAujGTE/eMbKG9sNgkLktSwguqANPpifr6Cz9fPFnCszo0b5w
ho1AiBL3T7v2lnuiXhei+0apCTeCvgrz0ZlM6u6bKvonUHkzAabkvYfXgN/x6Gmz/T0V9KHnBW1+
jy+d9deKdA/2newlBoRymDvNwqOr4yc3TLETWu8ybdQZuloHWeTHMj8ykQQti1liAEzY4xxtRu1+
Fdm8W3q24j1QV2Ju4NVaA3BLI65g4Bfc1uNzIomhLRb0OA0TAr2FDSdbKBP/Mn9W94BfGvE5gz1y
pNKuP0J4hQvgbhjcWIHlwgtykmy8AYpDxKnlVLTFKSaxwNk8VEE1PIoHqNNmbiWbgey/8hKArcS0
YyGSf02GbykCedBbeYZnD/EzlIl5ykmur1tb5+tpmbrXbrKwGJV3VfTTJUlJx8pS7+XsEH7FnL8D
zvhw4dI+w5H4AkKTQlgVl+clZaliOC1HMke/pzFD23/WItA/HvOtN+JVneVjMmJgzWg29dIUUEJ8
WaxGI7P5TTBUj3eiXQauUlv+PfzaclS3ji33zQEuTMyar6RrwS1bb0O9gE1bJp6joQuRJoYbxLX/
0iF/fCmLNXU6D/bRnBmiRR4D0PW/xOgYu4mUySruG2sHvOCv0y39dnT4KmUpzZsl1E7IontR/ty9
2DNSISZ36/DfTysLi/kjGao4NdU9TkOO9pzftPfEDLelZeWLWIL51JnOr4xlkA5Z2aoyv5Dfy2pX
wCxFGgqtnT3aF48Ky6NFyGHNGokINCYNc5iPkcFzzutye9N5vEUNYeYHCYq3pqhsyUT5Uol5uUxE
ligQ5htL22sRUlpOM9nBbf123cQ10bzKFmfcYmq4NonY9B6bVxpKekz2On4vR2cnAOqc86S4RB52
JZfvEdOuZ10ki9o4x0aD/qtXvV2XT3YJUh5K6aFqHxFZGRdMff2yccp5B1VVvcS2xpxiU/fsOZSJ
Lz3K5IJhKWOIKEpYSw8Gk+OMzNdj4/AAhKzEztU7mQ0xJwpT2NIhru+kP/0apDs8L63JmQHeMgFb
kDaALk61SJbbCE3o6nEKR9R7KmuiJOkA9iHxE2NHpzxsu1LTcDEZSAicie9a6/huRd0vf6wUlCQQ
1shhgWXr8beK53vCYMxjuMWibAj8MSNIdnWPgfLy+773A4UFhiFuGII+R8VDR9Lkd5VNZhwKsKr4
lfi/76FLIUib3Afun5SEejBM7fwady2cAteESeKmyw22Euq3+d5Vrs0wGT/gESN2qJi1pj5K3eVr
KA8kv2+gi1iKLhjJSrs2tmZbnuBxPZIJBsNezMuqruWLH8V6Q9kzXRBVuDezHKHG+xSI4jS5HDs0
lII/ak02x1zXEfG20WqpQtfha+PMFM9ZYjo8MKt6mFnGOok4jlV4axPasFsLP4OOskMv+47YB5B4
GgEI2iNDJmg1Gr332fTloWxaElUFveYmAICEJiMi7eMNN74I4gV6bQOO6tqFNlDWEmJDM2C9XKrr
4s9gw9T3GBng/ibtbGZjqxdka1JQP6B7C6wcY0gcyIXXrv0CnOHMd2s7yS7nxLaZWxTinD3DtMz9
iasVkmWLuMgEv9ZVzJqWRkKaqrrPCh8xWeAW83NazVfww6C8LZhi8CcMs4aq9pDgSFE+NUYbXce0
Zx+EiVd6e1+HDJXj9xxCJ5nHT4OeicI0PPq0/eo2OGZA6bNas8Ba9TAgtrFXAepahX7p3era83bK
Zlwusi//wX0lEmYFQyeuJTsg0tUMQ+3jOxYeDXpwFCh/wVZthXQqdKrsA9zlyJ3XqK38YMkdri13
tI8J7vT/2/wyIsa8+SiT63gpee28CzWT4ZgZf2UatwQYfLlxk+xE0fSbquuNrUZxAz+3o5ss2sWE
UNaN0PtmwqdAvk7fRj/Wt55VN0oUqeVo3OLoZGJzhpVZUT2d3yoW31j0ERay1Dh2ZmluCnrNR143
P5EvCFahLY5wYyxz3o6i3fjase9OOm+LLDAXfs+VrAusJLglzIJBtwJJpELDXU8NR6xWWmo1EMHY
WmWhVpwjofdm0X0quHZCXeevYG+7J3tB1wFycrSRkqiymL2rKwGMpjVsyNhkjWxgFflbsWhach5V
cAbzM6aGauPJ2bukg52fYcUW0H5TK0hj5PylFruCdeSBh+KfsI5+xcJkZuCltckEQcHamh0UN0Q6
t5FfltcH1iScdZJpjrFy7oIqKeNNYYG0TMfy6PsNXzrzYS6Sv97k4NwJ4wPmiDe2SsshQzKetXTu
jnI594nyMZ+61va/H6pC0FBStuNpTogdzXnaweYYxRaF72KXjrVVTfzP5dZh8RNT++P3AdXHRFEy
/TungVx49fwwG1qB4VvzPa2mrWQcCCc9XCaiOmLiJZwOXHpe99iSJQuW8XD4ViOOcgNq4HroWrJ+
KWYjCtAJ53QEGLSZ7pLa75/kA/6E5hHuCYmYPg/elYu96m4UxmcT2f3RrrE/uKU+dn9iLdQp4nAX
UJxgg1hMvH3ll+eSIAQ6oA1Zphgp5Xr8UNJ1vq3m4bNRPnIVAy5og3Y4po+1A7sMbJscMRwK6CQz
RzD7vbrzCvnvuItT388Hg/FiFBtnQPNpiYmzwzSmHUqKcQsVY7Y3KNrELnx7pJHUIHkT1869ssuf
UdWvTlHIX2nJM122T27vMhNXoclOEAyAFoSPzDSi5LYG5cRgxRnMXcgN8xnYUGnRUvTvuq8DG9LH
FoLBPY08A59QhFvc3BAwYTcydcM6jrLiLKV2t392bHN+EpUBfHDmkwzt7cDC9tWnvZHvH9x1y1X5
Yn0m0pj3VWW+0YM1v9ulteOtND0LytdoRsvPfhPr1YCXOqtif5MuQm5jO4JIsNSf6RSvF9e1iaXy
A6IN+RO6H8hBpDMni8IP2nlxr1nHLgxKxM4YRjeg97asm4KFtPnZPgIsgMxoSEhzHrCPcaCkrxFr
llpnOdKu8/gWjTE+xlVhPuWm3W/saHmL+AbwvLuUitFDH2TKKUmZ+xE1LIa14ZTgnSu0hHVlgY6k
NLvA2AYhekRGHbnTN5NWEG5t5NP//mlAP91SBfoNNRaQzbBPqqXD0gHMwBt5sIaEm9Zdr7fLwEkZ
ZtMaYvO3JL8NMT1+bNk2faHyLbNP8k73AIlnn8C010c2BxQpn/2+gFtI4sHwln+2csV2UuEuK0R0
NpuHN9oAM9uSDyZ5RIbbCzyXLWkopP3Hoa1nMLpnm08aI6F/I6sIj6n/8OF/bZJ0ZkSJmCeJ4Qx0
UgwbRjeyvQOJw8YEVQTeip6F2QB1PWPdPo1TZf+aZXLILYQAqCF041ix+0rsccbI459cRo5tGeFe
SFVJ7Y82nK3TltgtCGirkcUbe3ge/NnZgqsZ5X1P+Q52iMkyd1VFIKAhrPgaPToZh8YHxMVVYvZm
vsGOdVZi0CfHrDg+pABpm0d9Eho4quWwzQddrM3OqLbeAIg/Th8gRqpAhnI+WGP8e67cYt9mtXnx
I+uBaaH0QKUvhjHJVawe1yROqbVZFdnVER+FJcRLSy0syP11ncRflZ3xD03R0ZijoMfWNsc2sPmG
t83UZOxLWvZmt8+PY8IfPRVVc2iL3KYItjuktzxdpic5mi3fY8L2MCkPSX5SAJjw1tdqFdbYphE1
yVVy160mt/pDvSJNUDlnMT5MMjhmj1Nd2+ZBjc5l/OMzWCNGHbEslYFds5jpPf66w0ytoM8iDItY
iW5jK+L9mV/v8OHyAEjro4vmJ2uYyNWRmq9svzzCkcIvGBlcLFx0gpA9oLkr65vyymJ2xfPwlibD
vNL1TM2tBlQ2l0/lQJWM6dBx5aX0LYmYFj0ss/A4U9p6lqocrkkDBWiGuq3MhO/V56sTdb6T9fJw
OIZQYdp6izb9xevqWJSI4LFvtCt34L+fRzoLivhHQv60JAf+uDPbq+2of2qibc58c3nMr+aGlyw2
fAD36OuQLbBDptV+TkmMJzZDPtsi7XbTeYFZuiS631ugPpPEOzttcyGesFJTRNcEN3JXr6OsBZ8K
kFQv+BMXUxtnntBMI2XWA+i0zFc+ol258EgDd7OcR10A+8b25VrFV+X23on190Q42ToRzGHrbE4R
otr0o7twPPSgUK+pQWxubIFQx2RaM8AhWzMcLLwDnPBzdPWAZHvGBtI29vlE6ph60W1frtIxz4MB
zzT9FCkmXTnSchBTfhTFz2D4QRAt7h2mbXpu0P1ExQMHHGDNC4PEg22RFLe8OKA+nFdSEY5bF90+
H0f7PMRvA2LqGCE6php9xo011Ti5egauyNznTe95x54JcaZ7riuewNJGiKKV7eL1OdkC6JDCg282
l9nHAKT93NFXUhG7MMVHRrPMITFaTvyY5x6l8EWP25BcIeASIOLMP4rq98ze5VXZ87U99tA9jYxW
1Qb5aNQBDsTxQ1v6K6kqMjr4jgOPL8jgflq1KX8g3rlW5w3akt4VjcOCVvIi05W3j1LzHipTH+20
SDcOgYN1P3UvQ5q+Q3rhbrP7cVc7EehpoJhpiAYz+uN7FI6/JAfZDcNvx4I1w+icZaRaB387zlcL
FyqnwgaXirHc0O1Y0amfqeuHlW+R8SgBp5ElcYurN7rvVZp9GNOknh4iWs3rYRPWPr24doUrFwpR
snjUH1Qfqf0WNZG/T7OGqVZj3ErdXV440TUr1GMnF7HOaYKpJqst5MTc6rQ4HH38iblhA5cBOD41
TnuYew7XkTFvOWPREWhE8woZP2WRis/qvx+4UeUlrrx/tu6LbS6n9tiqg1yJrs2uPWydSqXyypHI
wufjvKuu6oMyl1cxZNEupDYew5h9xE3SHzKB2Ib8fwSA/hbCW7vWfXsc0vpax97eM6F8umV8yVNs
McyEdSl5qHW/fbqV6q6hv0Tg8wFyF7hZ3e98SsjWnGF5cvASSqikNiqi4vInaQrv0Nnav4qq+zt4
7V02ULiJZDqrKM143KVYwzphJrh6hwJTHJF7nrYUk68J8oNXeWDJ8ia76S7duiEaM5AdkOPRA/Am
2CXHpHxFHhWXtBg/xhAZSScxy7Q4OeEvBKLJsaOrnlz6rjLVdjyYxOfiOyO59ukCyJJxCJbKSnnJ
eFGIWwmw83Hx0UQbDm0GT4btGEUv0MibbZsuBoaqaddqnbFkE+Ex8ayVLH+RBHZunl09V2lFgeiw
idLhr7YtUkI9lvNH225bcbAxw+/F4lvBlfo585Il5x3+k127r7zCvjFtbB2ffky6fCCAmMVOlcnd
tDt5MfMS/ZmScZ7jdPFhMAlIXRmQNgm3dnm3Vx0g897w9wZcsTVtpz7exNEPyHVSQBNPK6sQ9il+
MTr9oZN0G5aGsTnkBAP33A1JkGiOHWnhzfduVsehAzYTK0ocUJTKlTsnBnNu062zHgDJoHrarIvq
BRCM4OCCzF6bT+yFk13Xg7NmhsAvszh20MT70mb9vxQJLMO4S/d1JnZzzTyGEkchi0HuqFNg8cay
EqzqFWdyGR1HqDPB2LMuiHiutNR+nEvaltd55oU8D6ea2LLLDhM3tR8RqQhNhDenqY4ocM+LZz5R
+cVLYdFIcX3M4xxDQTDA/0nYU77hWblJ0tY8hwsTXlnxW3CgXI+W06G+bjOKGfEBBBwj6o35IL5A
Cid1YcwFW4LulJmjGfACIVIb+QdBYnpFP8qzg1P8yHjeBZNcNMyG5BY7CDOeNrqgjUNoszU2GPMh
L0ZV+mFZfbNxoMQ+mtFE0BcHACHjMXfgCNBeuOkFZMrRiL5opSJMYZlosOEY4vKp/lJmDrdQdRzG
qAIxGwaQJDMmQpC+efbwc60XKtr5+COfhwtzYKt8eS2cGZm/47kNA7eo2CDRbn3rBDKW7zZor+Zj
X0t6dvtIT0ZsXWJlfHYYs9DNep6jcfxLhdQ7eNbLaOAiFeEnoeWM7ehoQeeJ7de6XNacjCbCscz4
RZIYWyxCfwwztnb9hP4rKG4Q9pmPrr4nnMrxp6XWJUuYn3GbmL5uj1Fe2S9qKc29zXXIk3bYLDmF
I1p1LNDn5ZcLPYsT5kqlHY9BOPKk+ElRYmndcMRVlOa2O+UtH2XrkJEDHble6rug0wnDPHtKiCCp
EL9dClpXjtFSR0svzkbSKEZgOP/q3X7kUyj/GJySzTAedmMCJDET4pGXo/KauwnI83RPYrxvhMF/
6ZlDTtRH7Zvr89H3rY55z1h48FUaxLpmxqN9/SX10V/oSdgISj43/aKiu0raYLEI7nedE1jc2rA5
izrQrBm1RaFTKNKnJCxDJp7yM0PMI4pOIhITc7qPRPnWqql7tGhw+0TLEdM8hsj+sBh1GAgzfXa9
77oT1gbkYxPkn+08Y6x2Jw6O/ComlNhjaue10yt9SCf1ziVBdWgVh7umwXtAV2K8N/wZn2AFZ0En
4mcRVbSGq+hBkGD1XTUu3RANNkQrqrcmJvDtrL1fZd4iN+c7lzK2NGW1nuZuR7oW9J6mkbEr73D6
pftC5sDedkOcbIsG45Yhy2KTOr8WV/MVYTBfaedV90m0pkaIcgC7JKCBwr+UB9GkGLy1Oewbkh0r
A4F6zdsh2bsR/EjV4RU0Ofi0uNU76MANZvEdtPl3K1JvHEejvY/LZw1w7ockP25fAY3ZXDaLPUe7
dIFRb6bia0EI31JgiKpTZ7sxplFHlPJiL7UEJQIxIQQVz4baWA1j3dCdkdl7+pleKIiRmyQ0uy1H
o5gQ/5Je4xigrWk/SdmVt8GY7nCJPqsaXFeSs44p9HHqo5iNXAVBOFR4H1mg7kC8d/IlJrl0JOwj
dmFFSAE3ZkRfAZWKzoKEV8k0C6BVUxGRRue4rLejS3iHPVF1ZP/3ZHFMtvwOu/GAVJ7zQOcdjZdz
SXEPc/Y6diwnz5iVDoM9eHsRT8aJWOCD0QoDBgOTPLEicU+5mH45jiE3vsyCdFnkUVbye+kbMH2l
97bgXXmtqV2JoiXiTD6cXF+Z5Lmcj1C3gJcdeV3UwhnToiVZ/isHhp9ZBomM2FEqgAl6tG/eaiIX
nyaAlsylnejWs14t1qjbEaz9VCJ5eq1NMZenYZVE1doHbLeebBgD3GJPTq+tc11aJKUnepcg1wWD
m1R3GW9LU7HYj0Ek4m9Z1ymBDkhnHPs44CyQKGzH3yaDSZ6myMW17SlAE+yamlza5+aXtDAKJPmj
ahh87JSZYusOIPdxUoNmNozv1uI3aSt2BJkIqYl04fT47D1KRFhD1M7OlBN2r/nd8iaexqxIAIy2
e5JlwxPle9jAWQHIKGQtHfLyMEbJ+xtYBp8QIaHWc88dk/yamDwxtzJ5tccYxCo1NtBI2KR50d+i
P3TpH2GigECu/ypBJcwDoH8xc+pxQu9XFsvf8GmISnmxGcTDuzayB2iGESVz8rXvx7RRFhVkYIWa
MVVIEfCBetrd1gW2j3PfAhLxKLGLGx6XQ6PIxE8oI258h3mOrG2l38LhXwwLoE+sP69U9X3rWee8
XRRkjOiPm0i1szC8wocAzVcREF8tV6UVHWYSNHTE+RCfNSgX9hV+KI+AeyoeLp5rJnwfFIgZqX9H
W6JUYejgo9r9KSXYv5Jtc6Rop997Snz5qQ6UTXqHs1Fh2K/TPDGbsARbFcXCQYnadJOa274MfS5v
7zQ45TMuwo/GBL9su6a1DmPdb75m3bKvNv1XzP74vOEmlkw4wb1van1C6F1hA8CAU9vNroIh1DRn
uAt0vcU9/ZjtfUT5fJgB77gnb0BXgHQN/Y+p4RhwFRcV3dgFAwm2g+knHN+FEGYw0RfbDJ9GjFV3
cJLjpMkJSQKmCETqx0rD/VhXHy47C8l9uQI3x+EmNUv4k0RS0Mvdf1nFHL/w8rLQ5tP5iOBVB+SN
jlNm54hUyLyoiDuq2QMOOueaax4aQfauoH3pfDqWDWs8PlzcLfa+HTWZhwmvTVf5RzCtgV6g+eS6
DhaMC0Ga8KlG/J3dx7G5/CaZcK9l+uam7d8urpuNFvj46P2jbX4AgODoZIfeJvYUnR1mBzmhfsrU
+FfQExQUaFEi+sQae2tmePUdwH9M632DAxf7TdHK95ingO2n6DlW96FGNhw5oovrUYKI8QHZhpgi
WZt0XQobCAWWEG4sr8B314tg0epFdlW15tANi7LCMzQtDIuDdTSKbyqre+4245vplkV5T8tOgRse
4wFLroeCYnvjWvnPGcotlW79XXnGy+MbWeJFnRZ7fOl/hqLttwzqrC9mPLluvWasFifaMdkudwlA
ZQks5MGXMxMOXeXE9xSWT8qktZxsSLQHdYzJTuPhzzzuA/mMJKmD3+4yYm1vqlMf5fRUjH9YsLNz
mGW1L+ZdFLfUQsb4xLwaKA8ktxACVS8z6rzI/vAqI9ThjyMe33ETWXO+sgHPbVCjfmy3O1ABA0NJ
12cW2jhRFNIJ2uHFXyACNfIyTtE7mM1q5bPE0NNHIRdvm0dOoJy4owEXP4OFZtBo1HCquqCi4p6n
+qEzDmXHC9lOYx00EAnWdRb/MPixEcFDs/LsXqG3pV9mWbwMveW8oafUq/BgG4Z8JTd5z1Amtrnf
tLxtkmts9/XvOT3R+YJRj6b5BcdcBjAzUTevwVoWIxrbsoU15cu/tmo5m+kMn91COQ1yAio0Zm6q
dDwKRa3kparUjRQ4HX2Ca5QR87u22UgNPpTLRrwQGN0WLenhgUe1U3vOJo4XwnapAzq+ied962IB
tgc4RE41DrsUzB4ewHKPiXlbuLo/A4GZ3OilDBdv7yLMbmOjZjPzKASCNsOegbpRiEPrYtZ/Gf+m
vZ+yg83K6bC4HLkam8EjLyqeYfb0bhvCpszOmveNwS3vcUcmQ2TfqiL5XQ4UbQszzg9cJzQHx2W7
roqKLW5xsfvQQ9QaPBihPXPdbMES872baeuXXvK/i+v2kxzsAfj/dBg9eg0KI7wIE/xqEvEYFgXL
vtTFQKIHeuaBu6UrnEMNwc5kh3r6xpb1t20bPsxnB/ENM1yEaUJ0it4/0TXnnuutYeFMKDF2NsoW
7/QhsvY3IGQhTf6M0k2ObQ+oHuaI3HMW8sCZmWB9unL6m4CwwL7gH+Kix9wDrVRl4COr9nXmoTw6
csAMjLM+g4S0kSDON67yDux7qZCFvX4M5yeNJHcukwgCEWXPywRLm0gl81V1oL4TFdA3UmwzfQ7k
MpoAtQBGyrwDPsxPlnFrP3fYPmT2yc4F/Rpdxkdk4IZqIvNAjIy/N2UoHquJl9bkDVCS78ON/cyS
B2db1sMCdI03zqGrOGY5augRJ6Zp/HYlHmnPC08pdVpx2FCvUrmvwsXF4LKi5e7oTlQ1Es4r7If9
hxYBb7nky/LXLjZSWY/kUele8vxDtPrLmHP7M6brjLWFQgouLQrzBhiqxoBZgFAg0dnuMlmstVwK
XE2m/0eupts2s9pOGTnykC1E0KIZwxLM3mYPvJMdwTZHIruOZnScbezvRu28VJ35DmFFAPwoIFEN
PHrVI6fFZERAVf/28s+GT+JXE0qGH9WS4G4pkGhqh9KEWxa5tIPmTP0cLul3JSV2g1CdTI1YKx36
u6lwY0ApSbPK+6FbE/RPglI9aJql2thAytlAxLtCUhy64HCgnZ7m0hxQoqEbCCsDq0IniapdknKo
4rR0FFRyBjrqKQeU/TN2BrI7XsLV/ABTS7YMrqRepMeaZEeE+0Y2Ao07tdvswSUfmQksn4Ch6L7t
2qGyaGE/UDNxxEsb8Zpy1+UEnyv10nccHI8Pjx48aYpo1xh9CMI2mx7Ak+eCYNipT629s+DRtGP/
qX9E+TjcQPclqHMoHOvbqcdqyzo/hZDjijcnsS4Vkp+B2RxGEe3KCZTVKt31VFVdkky8TgPLN9Bm
966wmiuUrfWSqV3CWeNPiFawan1VB3yEDuEHDMVCR7Sz55jzRBxBtmj+8hoijporZNk4aUBYPRxa
0qcvu8C+7tXlBkzUSmtn3tseH6ggHkE/AUdly1aBsvh1PzS4rHHb63yZTq38NXsui6aM2z40/RSC
g6AcIGRf99DTCCx8WLb7z/HciONGjcuMlPmgUjvo8MCyseSosVyjWgrmYZQdUXZ7a5n9TT1YlG0u
zQ8E6097qsgIWcsX3Md5Ez6uHl+xShdj9JslC+BQwzU2lYNn1SPZvnE81sst9SpEe+orvO4xkFUZ
DLVyLsNnARnsyL6ZDHRUN1yUIxzdnG7mzmEeTtqwOmjCU4GLJF5GiiGc/2DHguMpLyuPlg3nqCr/
wyf6mSTA46hBPs0FEMHGm1CK5puPsML238gufh/5bNIYhAvv9wjy/+x4u9LM5u1jkdMaNpPpMy6x
cBMhfj5ch6DbsR5eE1IQKRC72dOstrOMRAJx702dQp7OfbTUCDpQoSHJViadMI05HrWCV0RvH/hr
R8InhFM3pPSMYYFmZJJ9YNSNZI9SXX2LQC0YDbxi0gzoPz9ysuaaGAoOF9o4tTAvDb8NgwzX/cZm
mYCdBB1cU9I+Tug+ZuQ69yUS+7D5zHTuPCljfs6xQNMK7oykdjZxJl/yMP40e5a+nVsfnAgqZVRT
F246fxpr+es71nrRvreS3zgDPLaIlHTRZkYvdVcfwnJ+mR3v8Xw/zHOB+tHYpxwy44GurPWUjpjD
WQLsFxuDTuVTCLbImmMNm0OSUBuhM/S2Rd2HunHZV1fescx//nN+OlqUFzbqf7kC1NqmmoPfLqYy
pcWTCA72S7nVCTgOew/cy/TUJqgEYPBag6vOYcYlps+0nIaXBbBA6eNT5NyhL3Zm7rC/0sTbu7Sw
MiG5pv5r+BMSlEG1G5jLN91yL40Wd1CVpTR1oApnR3ZxGlcyDBaPTtNCLAqSl/Erl44DL5PTJ3Fc
ogy2TNa1mB7wwYbyi9z4G3qlQebHBkj5gP1Kf4FLVoxg6DEyOZnFwtOFfcXSJBtp+81HzJoOgLg8
dwOdqPcFi4scYw36337GmMtOFcVuk+NEbqCsvAlL7js6hlcVolDQjWztW6L+G7IpAOpyzva0mv8D
0dww+r2S7zN50gGwsipj+nBVfPP/s/7GyOmSUYuwUbq1s+y9y9JXjHnYc+hHX3vo6esiJXKiczp7
89gC3xJ5p7Dy/nCaxlC71Ax4RceN1JJWoD3lnhpJevKS75IV36bElblpolJccPCj0KaHUDR/Unwz
N5YfAwtPhnaFZWCwMr1SoqiuXMSctZIB/wrQcp007dpCuMUUnIBTCduPtlq2Mpnkerbo1aJcgzhb
EzmM4F21NbFtUIL9hf5Howr1ImtmeJY/A4u7OMLlpj3zCxVLbZqHn6gYKAWrI+fSVgQ86j6o80fL
mJePcOM4OXsFqeTyjf2Dc45qbW6oxhrWlOXdiKLHW4TTNwLr9s41aA2WS/PK48VZwQVFwlK/PYGk
GjMs7C3nhl8qvGLtWSq94HvixOWTXXWAua6Fr0FucCmBK3sQUxIqajaSMxODH/Zcu8Sc3+aH2qt0
kJfGApOXJBXskV3m0NTXdDYMcHRcIk3Ndqqc02CUAYJouO8AhQyzH3Doo6ZHVnTuzIgfoR2+l6jI
+4k6tWTE2p2YauFeyICxZ/V5qpgDCOKnxKB35N5Ze6DUs0CCCpDlFZVeBmGhkAOXT9QS58sxakkc
REnxjx4CQrqzv5+dpLwsMv9MHMz0flxPR4GANIOxPudW+GfoF4yP9zqc1cVUCjOm8PZOGKlNL4l8
JYtxHyF0HnRV/0Yymlnv/ugYN3JB//vComCtmU7WY1ft5iRpDxTRA76VYBafrAYKjk+yABJr0q5p
xys3VUxIOhk7jM44BhdaUBeI2Zjn2Ww3zaELF5bulKJQ3zhQ8+hhoModDRpokNCs3Q0rccrdhnd3
WqwTTtfCBJXYDcjaaEx0JJS4/+mF9o5tZY+3ZhI7Lu3hMBt8vzlHofvQToc51PI0gwuBm/2eeZZ7
4kCxifPS3Rf9LAArdXOQDJgwoQDrcwkYBcWu4hU/PkGNMI5lZxtHuDYIzFVYbewB81+7pA3XHrsd
CmOgj7fpYal4TghD+ls9wsSJWYme2ITeZ1Isez3HAy2XS7fvao+VRezrfTezQXuMZ8GIdLTuAcRh
y7MxVFfDD0fw5UQc1TyRMvnOrDTbtgtWolVOiG/tsYjamG1rnNCbULB9UBMQcT7dvlYnjJ00PM2S
wUzSV9wv3g4oPwxzSdSr6xfAWikZQ8sJ5a1L1PGLMHt2GAlV9zlTt23VzW60yFmYbIODGlgmHmGQ
lYQwyc/GYfSnAZTf8tzrvfxVF4X9nDjtPhVJ9DGXkThnFZmp/34atpYHlhlG5X8/lYyanKiy/NDz
2MFmbVSXuB4l5HZnPCW2e/wfR+ex47q1BdEvIsAcpmIQqaxW5wnR6TLnzK/3ogd+8AN87W6JPGeH
qlUxyrjDEMPYFWIUDxV9QQHg+VCFijNiKj6vJdkGsfIP/kXi9VqgAIb06rB6nxGO7fKl+0oENXEY
DHL5jvqyXBcpuvQMUA5yS9sir0PvSVDj+158Mdh02sWqHMKOgxShHL5+21KgE+aRRgiyhCJrWSAv
1hRQGN8kcUeqs+UWKgK0ISGeMx62sM9IvJcj5npxAOw7S8JxbvLnrGIF0qs4oAaDs3omm13NhDMm
LyKYluM65v2rabDMZ9WmswKpJoRHhRUW58YayQ3bcm2HpZUPHT32MpcWzSc5ffXmN9PK6CKLLUKB
z75pO1C9AnTNVH/JmrfE/FjiyCtMIvJADjEbMUoqhAoDHo2iqt+jtiBnzjx3beKrG1i/+pjJCBBH
ooJgzVOP7CMkuY35PIUhkgcSHFiC2A1Oqo56kBhFDiRwMjc2Z/tinuxiy9RDHDERgIIx6qVGBLDO
pqPHaELkQ8/ZK0rWs8SKrxugBsxNMLc4tpQthrDF/c2OYH6TumU3dACqzeg17I+EkhlyFAirgVI7
OUj5Reonp2fhajTYIgs2FnOvHLsRRwFSAQZQpxIPW0W8Y8FvJKc6yW5vFhMwElFchOaHBhH3PDtM
l5QUvVN9mZJvs1fdRhb8pqQFZP0pgLSSlg/BZMwUmayVOn8mX0vTK4/5sT+JK4PC9iPWeBOXuHar
4rkA1Ksv7CUGWijEcyIclQHeRdl2p9qyjrQe2DK+hEZ/4rt3tN5wR/VNhJItNj0k8AH/1HJjYQ/E
rn+RBFTPKhkN7VV4jVL5MUQvmkY4zDi7erELhe8a6p6P9aBM3uTlHUata0Rbwg9thEC/0LDrp6dS
mtPcsCYESx/2/wqsmqicwSBAPJ1QVZHclNWogyvEmt+G+cgbYA0Yc0KHXL1daQkvBkzZKDsDOsiB
jebpp8luQyXzJ+rRNqymTXsfoalCe2w1w06oam9lHJKbtBfDge8YsG1Nyz0f07Z1QNLYbCDeAAcS
oQE3QWz3vYKSoLyxzcGxfUFe62V446mAZvEDn5sNOtyxqPQs61Fjn6iLo8QoDb4E+yRG7yRHsB0t
9cltlBOmr0FD9K1WTEFYyPZuUl0LtTjP6+cweagQbbI+9jnYfZGPcdU9oaiD1NAOM7MwI6RUxpjK
AOyMwHIPlBYZFzmcTW6n3Q9xaI7FNTyWj1zl60EWWKD2U8O9kbWfKDhcXGVePIcvtTzuR1BehN0J
hFfLqu4BLVulL5XVc808NFv/IDMfZWIKI+3MRl9YNEQSBVRezKUtKNiYn2WZHgMbINIOqN+2kZ2d
mUQwAO9XSHiIYaGlhJMgwwoyXfXq+FAnR1xmvq5Qf83vqM79iOofeAa1jhKQ2gL69jtqHpn0RcDc
vi+eRIa8mfUs93+dlvwqPLNl+qNhZBLrA7A3jRZN779q8UjUA3qi1h/4qPQHza8DCsPOzzOKkgrA
DMQuEoNIbosI5+yClgdODC9lAxbhlPAsZTrh2lK6nzC2EUwq4DGVrfvQDR95SWfEkIB1tr9MhAAk
r33+g+J7h8NXZCGc1FexONf9yMmHIQLINXPQbAMiAIOvtM+ufC7QrAgauSDdNW9fwYf5qD4uonYQ
kaiG5Q0s/l7KF1Yt50Y48IIQhHDCAmGP8mwXz2rNbn1piempbCjKdqcHZn4tIx8IsKPOGYr9920N
HpEzy4YS9aaonbtwzyYZyeshm8k8RglfWNx3HWMwfrYYs3SDxTIZkZh+bYmZSX+ekCAUkzey0h5J
7JCEE+q/fVl2O3lAPMusr3mTc8HO9wUyhxJfJZFzqW8i+0w5FgWMxoOMbb3zU+INm+VnWwf240fT
D689DiRrWiCrt1ThDr5HX0AjjHjTwdDpsdx0+nj1tfQNL3JDRIbCzHwemv1EVvo80EmVYD3av4Rt
hMVQNrIug4kyB962OWWOqB0F7NU1TL0567GgnaeWCBI6546dBZMHRsaYQXU3nzBzInzOLsBLDsYA
I5eXLo/PRhMI2anHTSsvV7g8eBXIKKCCHFOyqPax1h76nGEiKbQVNOPKSrwBsj84hoEJ3QBEE1cl
B7zXjSpjC5JsMrf8owKydbYBYizuuN5Z8fB9d14uGkdqHMhbm8IG6lYIUQLgCJLFZuqfyLG4J2D/
uKntKUFJQPhPl12HmZMk7A6UubaFIyZSyAVmkhmzWF3yOLjPS3rHzbwXaW6QICDUbyGeXWuErYhJ
HA29UgTyusQIHeofy0zqaUltz7YeUtKuiu8FURPTGLoqMtMUabZMfYVhgn1Db7fJnzQ/b+iJFF02
yzU2IF4JTK9rqf4MlydtZslUIynNpR8x5L9TvkHt98o636kdrpEew2/DDhTfehrOtBN3oD47XYFo
yrlVxncYBjQlzhqFXt5tOeNAG8tNA8P8YmFmT7ox2rJOleCmCGCxfjdvAsbwc6V0gYnauc+kwEQ+
MklvIjDsVT6O0UMwUltoa5z4+tkyH0VC9iTv+dNmDteXW0s4p6UIL5Ak2EpxiZg7JGETVy2wd0U8
xIXmpmp8bret1iazGiZ/RuuDZG8CulclqECKwgdCsmNEv28BdmWZSkpo8YjAl9Mj26l8LrAd0BLz
FV+Vm1ZBPWd1T/qt5LHJoAXX7iPH+MxLvXQHlrZD0eGJyh1BrlCpjNStNGgyejMQ9Wyh30ThHbGW
gRV6KPfNEuQl+zHAsez/mYA9R/1lIKmo+1Gmt6RlfvdizOIDsZoXR+xeaNv7OHSGCjN8vHyTdsf/
91vrnzYiJuc1rcYWK9X03OrfE+ELesXsQ3zK+R1V3tS4Y55+lNfqIWm3cjpMHRNnrTh2yhXN3Eaj
covw1tbp3SwTok+OiZm4EL+cMq5PWWjsKe0PZeLXmvieEGKlq3Zvh+bd7C46gqTSsFCvzbA+yZ6T
m0Mq8dawYslIjy1jiv2h8ZWeATU5jwqEuOpF7o+oKv3IzBHVMzKDsWn+qOVZKofAgL6ikwYpkfwG
+I06gMhMzW/VS1djQU1SiLC9G/G6ZXDZZY77mKwHiGEfsQydI7Owr3wPOXPojWq6ILo5FwycsaJD
lvfIdL53qnwQGOBo86Gdg5DJcK2grQovnUqWZfVPWBWb3dIxb9/l7k8F7RMx3yTxAPHGew6ee1am
+63ATwUU1pAzBuGb3xeHcHXRCGFdMYkuXOPdk2HpjjQagaJFrmEyEEECwKluTvF+0fainNH+vDct
dRPyAwZs/bVTmWvMCObmN3J7vAE92LadhB5yptl0JZNDuABd36SYEcm761uJe6wKqlR1eZ5+yHVH
A60E9D+euPyjFT+WQ3WXG4j9ltV75bSZSsgNUdVjxsupEcUqviRMnppUObTr+6QTPfM7hYgUBWA7
cO/AvVUwVI31XpbmfdpiWU3BjULhV4XOX6zsVoUXNOrP0xYgXCi/pEzsMq1g9oMIeGKgBjjhRcfY
aGEHVtlGYMGiz+GOXIiQMHoGnaqnJ9KpiYUzRKjcnI+xoX6udGNUTPCJONd18VRVMk7DaQcVhnqY
Ep+6C9NfFrdXM42O85K9o6aiOoXYqVLzq8az+rQgWVwW6h3QfshHhPSVt8KRzeZUoYdS9Pa+xhHD
zxxZN5OEUHKISdiFTfcI14yxUPUAhYssVEFdgFhPJiViik+muh4avd3jyNS0U6vFQTUvAbYfkupQ
ugq8+ycalf1SSb4AsTC9Egrq5X4DXXWptRMcUzcqKAhDkzDCVLwaTApYUQXAR/et+t5bFysmOZN7
yaDbrygxrFrgDmSFM5qal/fVfuCf1DLf6hHxWY3fs6BsOsuJo2073QG4E37WTSiVMjMeWMwdpS0+
QolJ8/RXMqhqmanwVlgIHfv26lU3KzutmAFJXogOg4dFKfx8VCBxfgu4oGtVfs7L8gHq1BVp/ogZ
2xU87iJUI30EXSaTdxyIhFOB7CbCNkvIL/VNDSYS+SEWiCvFeE7H8TkECrT1myL0V0j7os64HMqJ
imiNafIGAiXRQ46vDPIpAidnKq+joXgagcI9wuo+f0+3H7W/gTNjrRxD72uAvZHwDltfEbFXtORx
DPp1HZ42RYg0fumGctS23WL0SU4cA8nZqY27tuLVXvCqoXN+L4uUs3yxTSZ4iY4IhHapO9dYbcNU
J9yVgnQN1v6Sg3nM9Nu4QKpltW8JbzWsDOw1HsfPWh0todrLZvvWsYhScfJ1wJqwGpR1ETByJ6RW
82XowSnnMKEdqzA+prl8SrKQPgMUOkGjKrjcuOn8ypi8IcIzxRQ7CT9bbCRGQXqpjHre4LsGvvHb
QgGGkONMYL27JjnMHeioab8mrSdh/zGTD4CVp4j5XrcGw8RaUb113VPb3jf8C4RhQb0ZymWlQUK1
kENhnymTY91NZ8hxEU4gFv2NKFz1Csa66ZYhHTBApmwDthJOLKPCFtP11SKMbzcgycrBGouodEW1
AkmEgC4lQJ4T2p2pJijjSirpmsSoZSPFsctL+N1kKSgWaRfzDtScDQyDPFmOnCl9rSRtHymI8eOX
UKMolyCM3OnUbUK99LdR2ptReTZ6oKy49s1TRqli1XcsrNPwxT2abt4CHI94OyN0qA2nHJ9nj1on
Gv7aWqNQYi0Y6xg8f0WBuI8CBCi9usQgepjdKPPK9qdA7zwORL1ktdvVd+S3galsO1RUbSSpFjug
xbscagLCrCk90DG6FgPZobomfQ2sDQX84mhzgSiPjNq2vUmiz7oSKv0BW8ux4SbrksKjxAFKZ7OF
eafgR69MoBAIfAilgR6eks33Kk4XJAZAI8wDlVdCyh+5nwxvCqdTP3SGw6JwkXAszFFFSWjd2Oyy
EpYqpFlHRRCPo0EQSUmduj5FJElBnCLV6pQwWGFM6PXxjcWbums7twNrLMeCY/CboV5j0Vx6behP
0IAjwJVL/0SbIDcEsITBQqxHIi52W2fPcnQDEpG1bFsuFZiIUP/Eu4FMENJFXr8NMwqQp6GKjjob
KFY9dtkcOxPrIa76PPOaBC/EW6j0NOuGrWqdV2yFjArIN/Ja5K9FX3yBiP2c1aNOR5eXoS/j/DEa
IrFIEg4ZfdaV8bXS6o1l6VvsYY0KihhzlupQ4ZyqmaXB3un1mwVVjecttmKMNbwoS8ndfTHEf7UQ
+UIBKDRAA1MWktdZlEmcuab+FHWPrMCJTZhibHjsINPiTxeAofxk8WdlBVNbXYGpOCED/5YwanFi
yjNcR4lD363Nr0gSA+BCuwKoJxn3E+mNkZMJgy2127rNtBlOgVwKsvbU976RnCTKyRGsYEVYUYUH
jeBRB8pKrPsxSwJWU542ts7aSSDmid0bTDCu1leeLM+r3HsDnrs6C4dzVo4nVaAG07X2VAHxtCeV
1FdtEB9K+6uNY0pkIwndMtwoZZob1xKl0RtryBvWpHUXUAs7tva9l21jFu2QAJUgMMF6yTR1AD/L
uhiaHsOZMIsCrZ78secL1hdFpZGJwSp2+CUGJSUfd7NkFUacneBZMd2/jFaHTjFWMvJM1EdWE37V
YIlOEGC4S0pwcJIReNaRCj+33XRFd0l+oY5gcmXgqKQEzociGk6EPBM6jp1VVqLbFcUvXIWRs7z4
ItSKyZDCiEVhg5ayvQ2RK1yjJr2YSnqJxlndSwMTumI0mUcqaHQmp4YB6g8IVsnsCXdqoZiOZS1v
Ob/gmbHda7fpCYrWKTIhOWQsYljib70gjurGan6GChlPgutajZb4DAHrtZwwL/ZmMxyFlKExbNdA
1TvPWGn7jDwxX1KmlPtBTUEBkZemk6z3Zm1ha7iw5kSffXAyeNbHsSTamzigzsLcYL2xb3gaS6A+
oiS+MM5/JXACKRRpEJC1BpLOmVE9SzrtOF93tZqYGWa0b6XRf9fNxPQtrOHkGy90CQP5d5ZXMwJ1
k2QLVe9CIpeQ0ajiuJf7ZLhuboaa4Dh7gKwOF0F/4iB/yuYR2HMFPHgQOROLSf0nIUq/AI1X9BA2
Pmd/CCyiN9blwiJfSlfQsdP8h/57OKBfjO0yVIb9PGPQknJJuTPi/g7j9t7rRv2Tg3CGsBVog1QE
Y05tM6Yx+yQtdhfu8Oq3AqjrTxaNbbGkNxOY1yQp8q4LP1oNYNF+afip2okpd7Wta/Qw8nWQ8TvS
hpP4TzIEFlMrdlo5XmsXIoU1CX9SiOuh5DcFlYscQC4OFuPXCkKiek01qMmrUNK9phB82iFlSCuX
tp5EqfMVKxQvk0p7bowAXkk4WXUCOTM0tytYi58q6yxfGoU/pN70p2xrCLsO3+sp5U6COwNwXX8X
tYULEiMXR8Nd1yIOHTIgrQkx2SSLk12vbDe6rPuLY2srfEaulXlxa1EWHFY87H+WxMtMge9QGXmE
BFCS68NEy7Y9F81oqf6qAqgrJKvZkx74MgmwuLQoP5ixfkwiAVQ1YwlJS17RhBsHFU/vkLBcXpvk
x5DfJeK6qIW5hIT2LC36vFfWXN4tyKhG9JxgqYFitlmgVoygw60ingFzKZr+rFpTcVkk45zX3UG2
Mk4//LhVLTE3hEJOQjqqHFCICHX7bPDSWlrx43NvzrEuMXIgIVgnFNZFiTD18Rc4cA6seapOcv8+
QhAPlek7VxrfTLj5GjniZheOaE93StYGK0NFqzO8YVXOQtPsFWAiipYflmFFIwxhjYg2U7kqWwRg
ey+yjmzd4VAlL31qHiR5cDNEr9GYe61BfHz93eoKpEkJUVPqSsi2YAcYssB/9k8DONvK9cEssZXS
uqWXEr6MHVcgCrmgfWxHLvW6pzLwTaMHoxtc0otXc681pK1bOKK16gXjiIeAHBQuATOsxQWxfNKS
pyqxvumPCzAlOmFd0fo9qz+kPzBF/Sy36QUPlpWSNt/tM3Taa4194cswrxLJsa1FSKDIUqIgbHF4
0+NsD0kKX0/jGONbtC6+3IFMDn+Ypj1nYeU3iXFsJYJD3KVtbIxExOqGfLRstmCCZhn+K105JjGx
Xl3mjYQE6NZN7/u9LL80679M/prRe05gqWqayJD5ccjAWmoWG8PzRfooaqqHi0BOuSK9qphmZnDv
28dUMmepzddOpCgbzu2eNGBd2YvDV8bcBRojY3D2raRiGtlowwa5rQwZlJjOAuRg2roxh9+K+V9U
/oGGQI7O7TQj5aK/SGj8EpLMjKw7SOpzFgPCQU418XFju8PhZz2NjG2yjO0gIvGBAFxomwcl3cnm
p1HsyzQg3jS37CS8K+3rbJ50Hqp4w27/luYa1JDEyLKhWUlPOdMqgcYtKdyIqqGE3mgm8y2XTutw
BcliRzV5mVNjLwqQ+uEuq9ptUl5My0nM5/+nvoYPK4NZDCvmlmJz01OYg25b4dOIT0XLFBQdiEmX
mWTz1SGM1jb0h1ld5KJBFLEe1B7qTVaeS3D3iwT/hSdqVh6DXzJizOIGOBTCOwXhdCkHDeIOWrM8
JMw2ZAfHayCmZxptWh7A8LyXDFHQkJE3FBPGHhp2HZNja6G+QQamKgZPO/JzIQDmcV2q1ccew+ap
cDKV1oQSv/hJ1TeiRegFwZz18E88fbKQSLi8TIPW2WP2maJTypU33PJ7hRajQ6S8awWR1Y8CZR3I
KPPFsd9XbC/WBV+nxpiVMqCguZFO81DtKLLdSD0NCxMNU3paM9OzpuGvpokvETPlOAMOA8zekXkS
FE57ZtecIZCcj13xAWNhnVAkmQckF5jqNoUeMnhy8lA0lnZVIaiD/mkNDL89NcfRWX8Bq9lGR8OT
NFwr1J5TD5yEeJcJhVdaOyaLuyI/o3oyNfwFMe9I5KiVv4a3OCHtIeVBbndhN7Er2pO5AsWXIc+l
Mu+JTkYELiwiBXZ8Wkm0p4Y25rMkMHVZHxf2A09V82bUTzIySyCUtqB8tOC9WgX7EwIzM0REHQhp
dwJ8z+b3NWVTB6jKZVUNMfg35QCdOwjSCW8UYlfxS6DCy4eei/JTQO/U51ycyDfnEWc+ywwLJXsl
XXTpq8k/C14RMdwjM7JluSL6RLIbIB8ksAgTP/t5yD8aSfMs6pe5AinCUCiVUXU1QGdyKi7zR4zw
ujCTELPYZX27C/MWGjGvk4YRBlpEm24hFtIjM0W+nIoupD02cXddF5V2wDr3qXHp6ZdWMTqpxQPu
n8c9w9wZhFGCX64W0be+jPL4KzXNDVhw3GWHxJif21zap7Cd6C52bR++E3NOIvx80ev4d5TjNyPd
0maY7/AhThYlFRHlbGeN4d8MjjgpSCwCSxIejRkQb2g03GKKtNPnziE76B5isBXX29gp7lCqn5DN
7/1GxaSiiy9GZHoGWe599GQOOOhCyy47GZEKbrt0pzOfH5v5tFgptc5U/r8qGlsBPxLXoFlTm+Ij
yPuXAXEjoJe3DGGOJH+NUvU9wkXOCYstCzpE7tQiGjbGPPul5BArn7L0ptfRTf+S+nuL+SzsfnPh
GCrxt9qJh05OsBybH5Mwe/K6HZXZRzoT9sMnwwH+0Q0Mm6hpDZ7mzebLOmQEKh8WLeK37EYgKsbQ
iaF/S0MzxiY2oeoQJYkzRAh2LIbpdW3xCOtBZKn7AdinJdZB07KRUbdFyYco5SiMl7cpz56HrnoS
JsMXeetK5auDRqHJAx2LeVznL4n4ZbR/v1U1BQnc7RI8gW6uVCw7cVf9TqdOh9Nr565MpGRYILyt
d5JhsltOgjUGZV0/tdjz5BYF/xBfCyvmT/RBHYOKao4ElMOvlRw5nZ/R5B2serCb0/Ok0jvS5Iij
cNOlFb+cQtKxy0cgGMSGXQsWhuy0MFwcq1p7Dhd2RMs3haFEf+z0IIdMhurw5ViBqyulORtWs720
wkhUEpnZYb/jGYI7F29kxhrlEH+pnOc6eniJ217E3RKpf6gISqz0KPCk9RpbthK6UXNW0oPYfeSW
eReTvbU8IQGnnk2k49rq8HQlPwXGX51itAQxx+xa/dx437wlfiF3yEFJfBx0Yy8U//pS8reXYkze
4vqh4dgpgVpFhcJxf0WoCt9CW1zARhoUxXNRXNvGYwGCjM2QfCOD/OxgHtcbvE5wIgfuTpL0ehGr
jQObFyuRwUWieByNIFFZZ+FmJbdAAUBzT185vHGsC0DWscJozC5RQHKL2Ya4p3ItUQuTVfBgMayf
eARabSe8yr9W4wE3cAmCEAdbps7LHhYi0F1yQnDCRloOkEO0/1JFfsllDdAWQ38Z7oiFEd4ESzJI
7JXrW6qXvs5tZ7SA8tqCJWVn3PtCtX9yNoGxKQayxDeD6dbFty42gRnXNukBQV5hphomhqDc9UMe
FBlySkivmhQ5EqMSi8UPNwqDgqn2iffL+8RJ8KP7fB7SmVYBTej8kqGed1CT5q0dhrvipvwrvxb0
+NcKNSaAEeGQBEvQPc8vGE7XzDEphWun+WAqYCFnHu2P6L165nXbFMc3K2huoHd3WFoWTIpPyInx
ZKv5c4RuYeIm53u85nAGyAdHa7SQ+pYzO8GzxDaRWnJhcTZL30lYMTo3xn/C6CifE8vbxllt64BQ
YHhWTxK3kIzlmaAz2/qj4bAgtCMxZfLBcgQIyW9xQ1KHeY7GrxTeYJ+z2pUWV23O+qPCCGPu+dr6
7DDX3Ky71q2xiOIsRx2wnmfkwAvQ9l35b3mHSoBOGd8FZeiKHb4kDv2j2JwrPnNftMMRGcvgD03E
bzy7FEE7agWee360cSWYhx+QHwXP+bB6DSvC/EBGXZ/zM6E6xHjnhbUjVA88NcgD8HBO0Sknc13y
aUndaTyo0VEwj0V85Parl4CiOOqZG/tCfUQlhA5mgG90qKDV8QVChufafK+8/oxJQiaC2/jF5Gv8
kQeHYraCMjb5bE4Yo7Dfg4TXrBeJdXp0bozv1mRyOh/1AR6R08DDCVC7StplUV7YKkf5s9g9lNrT
mpeWu4tmNHrUn5Xqa+Zp0K5ZFUTZtWv4EWY06zBzhmvYcXucX7SIN+FNTL1C83tUAYAxqNpCflH9
MfB3lfwkzOcCWr2ODFj6CXNP+Ff3niwC43O7aBc/cRIhkGbMhoGPYpCAYXDWKgJAO/uRUCoCATLd
F5QFnfpCM9AzmTbOFH4oTjqNA2uvQVXesz0wi7OKHh8PMrSm1cZ/ozIGQ6op7cOMQEQ6VC/LPdzb
jXzS2HImL1LoppmPplPt903uyV0A1WZqnjkoeLxDDBE8ZyQFsbhgYhZ9g8kOYxQ8PPakqXil8mwO
dp8GhrRfHlNhL+txepMZyccoUy6a4E4qiU0jQmzH+sw4a/Ea4EFTnnlEyvrIt9v1/OFzOO7bCo4l
yy5OWl+vzyuvSxSeNRTU+6INeIhRoTEOv+dvMeqENGjb7VdSSEB8W4m6M21t32icqvGXJp71+WhU
x67zReFgEomaHzjVJdNOHWqfZdM2bnOJkjSW5cEvJMa0cZeV3KwCyL66b6Kf1bClisuivq+GY9a4
sxx9wfSyl4kHyoKy+pcrB0U+gNkJoZiu16Z3VZAl//go+A65JxvXzOxZcxT9AreFr6cP5gva3xpF
UrxXLSozcLDxnhliKV8n+TZfbBGsQevQfrHGFcq9tLp1+8sk24Ag1wctAfClSxp0xymUsgpwR4ze
KOXOlJwsZENs/aWt8H2xOejeCPxIKUNBoCDWq9hG2vX46ChnrF/KQbVj7cZK2wGWazU7kWoowxm1
a64YD6NrDh97PGPfYuHNExD+jJ8r+R8ZFCybxKyBrHlUejKkNBYXCHRxxdkb40iF5clc5TAiVCdM
TfJAvbW0Q4gZtJIIL2zY1+yBr0rujvy5ELElBf2u1ZmnOKhv9DfhX8KNsgagIijg3X4EyLLPuRGr
B28Nvzq5NOOeuX4JNzTnG3ytFS/93DB+7wokOeuAXE+kSult9HYFfwP9Mt0RB8vXDHiQT5ecmxYv
LBsrlArP/aQHPSM8DjtSvrQGddNjnukLRdpupkIA9OX7JigZhSeDQAj0Q/hYYAvsjdGX23OD6Ajz
kYiC+aWU96zckuFgcgbzguRwCojdJLnSaaXzwigtES89h4y6PFSWmZo7M5JXMd34hEy3HceHA/gg
u03Oh0JXuMuiY8SH9V7MHgexHAZF5ORIDOcbmDO2KY0IDuC+spVha9UemCdajc18gPhSS97rOnxt
KAcxb/eJoFnewwUZ7uwYq9sUOMQYTOym0+bZWl0J4C5xTpUInZUT28M7l8f3mBYCIA4SG0dGMTXu
k4/ZshfrPCVUeD5SzpCUTtVBqdKLtlLj/nQiwwfJU4MfIcAi8+RhFz0zX2t+JKLrXnjHKOD4ZEEo
NiYnqaO0JyW+djw4DLaLJ+urXOyhRiKDW+5KplS2nQe23jLiJ93OR60mpH6MLN669CCXMQTWNkix
JvoiylEn6Ew+1KLPr1bFbqa6FSwCdvl/k+Tw8y0w4FjVfEbIJB9Ce1FvBJrX4FBYVBIzqXG3O+1X
lrCaCGihELPi4lHfiZ6hXuLOBBfUq+9l9SM2ztg+ETUz8o+07vTbkXlDfeLyOvFa8LV1AQ8PUST5
V3xZkZ+xiSDrr9tOW7gm4nTM+KrXG7SIRWUIRQrhbjgJ2UPn1xxsFius46o2yMIDiwydHoJHPzSv
qnUAKs/ctncLw+eg1gguEN4Y2M8FylsvZYNf73r8sjt2dfOF02Bm6DJg634CLsgSFGvXSUYy0B80
yFJC+LYYPkI8dfE65W8lrSDB0n0d/+HLgx7wU7WO2e8X68s0gg40uwrhofW7hmCk6aGUx7g/McZK
RSaXIJSQlvkZgoLWeDB5U144LqYrN3OB7yPxq6vyWmk/hfG9tP6EI7irGXHzLx1AfyH/AOICEdUM
KhRdBtp7r4WN0/p6eGjM/ciCm1odpcZ6xo7J0nPiWihyW0U+jn1jJzPOcHmHuGKxl3XQGLAzoQtf
d/QCFe8KChhtqxLl9YgfiyMNfWoDfIUjEusr9bFsZ++U1MO1vhj3DQMZ6O/KoSdWKZ3sfEUYCaPh
STB44F1IYHRQ1CUGAK9bZFJ/oP9zcvFKgTqMzH+whO+YFZf1H0VJYvxgreDW4c0XCoess8wKsvq6
dqBvaRg8QydzCqyKO7FDDL+w3toDmRxXoi7YnnN9ZQzayRj3uLep6BE39tYjS19gQMW2/A4JTp+Y
Ch7Be7Tcd9IZu0LEwGR02tzRykOLeKGcTipZGgg5iFOb+nMdX6X5SUjR/dac68SI4Bo1qJHkU4om
5XlFBr/C7I0Mj8eMuqqihQTCXM1HrD3E2PJecNzx0tUXHj9jorP0QYcBqEEnBvdqH7XnWCSjcuNJ
8NAZLzxZh2ouWQVAk9rKVx6ruNxT0FIBJDed6f+7au3GQ3YiOZKDg/9l3EIpw0suK6zSXqbpQJYG
C5lAxyyIc9twlW19yHzZVvDwRFCYyNvl9DnBFAXqI2VuxUIg+bEGB7wAqUjR73zhdmhua/FYJpiz
4k2oiUtAVgOHluaWFbMo7BIymdpwDmJLDKI6OQzr4EfQaeeaUGWaU7SBSGzRjTSuzlpV78WnLc1j
0f64tKd0QqpAKMzwTko4VZlBXPhzYqLBmq7ChAwvD1TGLkxJFMm3t4k2mE5ayeQMbWUDpTHYEhiJ
koHHOAw54UzuLs9cJTa7VRWQVT93NfEYGo5gq3REg9BuAY02HcIw3mB8Os1taa7LPNBnnMvqm0Aa
jnd0dvG95WSvyk+lXd1y+cqxb6P1LD87Tt6F/KmUlAdBMlG/IJCRPrWuB2dde2bF5zxKroi8YAo0
hmI1qIRsSPnqc+oM2GvYjzKDY4WXpbmsnP7q+N4bPWQiNeiIj9IadlmTdJ7zBTsLwg3tHhELmK5M
mhRcj612M3OoQTwIxszMOTd200CA4XrKmfiw4m1HJtkCQPTIG1QUcI7aXJOBXdYvH3KfcZavL4n8
U7akTkSEWzdfKgSXrs7sYpyYfUHjo47ju+uYff7H0XksR25sQfSLEAFvtmzvDV1zNghaeFtVcF+v
Ay3mPUkxEjlNmFs3M09GV6G/WyZRrK/XMr/aDrACBMZvYZ/Y2Ifdv652nmTAau86AJvKm4du/aMb
C7/7fYrfMH2sKUS857iOIU6626F7z+2GdWfkAAOZa8JtjjsxE6qSlI+NdCk41eTsVEODlONToWD3
d2UM7gbBrTVI/Ph2wLxPlr6L1TqyORiYKU9nwy+3UYDiog2iQPvqS/rNBuZAn2eiVFhZBtLserDU
soHHDLE+TFc01aO1rJoG5a5lQYv2+CdKtCHZmVuv4KnkTmCumD1wuWUa6hScD6uBFNAgUTaLyGgZ
40KftRjudwq5Jy3ldRVqHMZHxFEKtBeZs4ndPNtrEFGR/uvj4HLpRcfEV28JVJcocEJcIM4tHMkr
OOEzDRcRRmANdd6Fs9bg7nYDH3+V6b2L/xk89xFLkvYb2tapcrNt6PMziPSekCNHiES8V1gpKlUg
yfoGLC3japeSoKG1CgfWW9LtVkVSvzo8lahPIse8U5X9Qeqt4zTUrR0r2OVje66V/d1q0Y0m2FXg
hhtDsjBIJk4/c8BqGq14BQiFqMdbJUmjh5U86H70UhhZurDvDNp2AwV30ujhFR6LsVEPrioo/lzh
fXV0mqalte7G/EAYe2c08leGDmFyjhE10ldZeot+jIknmBw1zb3I049ajyykl7lUsDqGnYXLpvYp
8h2OpgFJoP0ZeGY6dTXhFMqgTprBT1NoX2nN4r6ixQv/BvmeQFbguiLcLr5L2V8l9yHdtegLc03b
ffDGo0Nid5mfyiG762GfIoCnBzAbZD4FQ4OkYcCsWfiBTLfXnaetlQY8zHBsl30rCxuKoPHGz7PQ
wNM5t1QLRIp8eBPPHu9Nm7WHDHJayexK1h4ZkrzuEoujjv98pM7MpuWq6wYgQXyOhvmi2/Etr7z3
bIAiqMgRgHw4qKK4W7o6zO5ghuTGN2hQTyMi7u0h0JEjGmM7RPEPnnRY5QACWRFCWGupvCFZc0QB
PNNNQtiahwtYUdqRfavbxf3JYcnWUEPlhHz6ledy9RcHrXTPZqB+3Zb739MeQ3hvxnnOlVczBSse
seqHcz456Z6W+n3uY90eFH++fOWwBi1T929onYOE86t5/U1AcX7yB54qZXcwaNzIsBNn/PAU0m3J
aneaLjXiUGpYG9F6XwAFibBQWAOpC4dTlRGnYa2fhfmX8sL3jKfuU4yBi29xDcX1BXD+yZg07hu3
3EEEQD+s9paI1o6R7OqAlpYYJC2LwejuKGys6o+V5ym0h5Ma/WdypJaUN8DpdF1oIN5CzpYmZ3wu
o+3K4kDH6LH1UTd14LcWa2YrX3L8mIILNNtn32B93dqbVvKKnbdjCf0GNXtGeVf1vqlQNb3i1MbO
JusO7dhts0JcLIskpRO8JkZ4atKHNaMgZ9nfwm1M+KuQyTaxXlqLGLZkQ1FwXOtYlKXHDNukDy1u
ZBhzKSSfS25T/Geq/RJ0RVWMM7euKNg55jiEHkP6lfX/prSDN34srW+4m3CipieB5AvladtLipIm
9loohOS0cKSWyOnF4KxqBpBEYBplEu+IS5n1QDmRT74kXKQE0prZlsArxW4+a7xjgs/FSLRlPcRk
llB3cmRGQGjUZOLTStmPT8JdKD1dhFq50Me9QZtb8uNFH60g9sRJmYfZWsNqBnUQVUYAMsFebVQL
xWM2yqrV0D9a/5/l/wN9RtX4yo+f6+yD0gNWPT3nLByZXXEUIsFoaC+Fio5twgNG5rscvHYkL+Zc
a2kDJwrFJi2cdQmCrFLsKnWazFoXYixkAJodjC5ACqaljeJWStHWJhRrG2gPN4Cs4aCM3zC5npxX
oeS5sqJ14vwrS9zIImD1+wcGk86deAPXcEXVCR5Oa2WGNbcaRnbQWAOAIDEe6+Gh+8HJyBGX8wXJ
4WM6hfvMmvbm0FGLomh7KznVocmZe7sPPw3g0kgQx0pOaKcldWEjvg0dxJw2oFMCMo9D6pSNI3LK
JqVGNiJL2CuE+L5njQTWUFnOw2YWI0hAI4s9tM86T2C04WUfjSQowA6U3opDJIsWECiLKBALk3m3
Ih+4SHO2q46+bPi3qfyqi/HchTaYHO9qIrRLSTS7Zw3SC84aCht6qHY8Na+YkLZRFm/qskSR4CQL
aupqs9xMfP7r7JbHcrgmzdkBMPcUJPomUsQ/Qv3cUqbNM/pqTvRQOtqhQf5wCv+3wRKkTf6dASQk
uK+bHpAvsGsnEtEU9VVbDMd5Hf5pbv9OGdHBmMxnN572RFCPHk5L6k6gutPSogGA94xrCYPUrCAL
+8M20r9EfAqbaN2H2rncBB1v4WoLsfRmDsU5KKxNNrWXyWWljWYTGMF9TFr4p/C+O/cYE/YfBiA9
kDxfS4IrEdacBJuyRdMNYLWdB0275NA7BIT9q6M1ZaBfyjMFQXiQn4MJqoTsv4j6scUw+GyJNpAo
zGS8s3qfvfKPYqvr9mv04bMZy51W2ksnrP50iW04iV5Gma+ZSi+c8SQnEanh02dP53r6q+Ua4F3s
LV+ThZT+pwv/PCbjQjYWEDV96wAocUCtpcJ8b/v6oZQ4O31zoA+TkuDHkOFhNs0jtEsK1XtekerF
dTzqrEBmxTirsX+1U/dAKGI037jeXcTWNhk02iey04QCDdkHDJ33XCBONl14b9nLOgWuJY/0cVA/
6u5DduNpyprnspseupmcFG1M5O9hbWbfarhKGk6j4U3jGJc2bJHI8oNjLk7mxBWUPqd8uEPElF4k
Sy+u7/DMkHGiDv1IHOFeAdGlT15mqxwImTBu3K9r3FAnRdoh5zZ0YuvbH0JWjjW8mORLl+KpScQ6
ipKbNAN6aWl6dNz+kmNeR0bmMNQTe6NP+NWkigGn4HnQ8mc5BW+lHj07rMENFnXQfnaF4f3pigyp
lzFVlUCEWSFB566JKOsQg4LnQlkvJmglWMJQNORZVAj9KV2I6PJV7gLJT04dtuIiVN9ewiUPx3WJ
xONxnuCrzkshQAPOcB9mI/P0DG353rfeW9Am763frOvI+mkFzpy0qh4xlgHKyddD254gXNJP7AZn
J2ivo2MuEjR4vcZb5U2HZhYRPN7hYfuBCULXva3jGB+x9C8cwnii+8e2qo6ePfss2ogQnrz49loS
SS5yN3hyFPkazCS7GPmCMq+MdIGsxBt02TdeXpucwIY9vMKAeq+ppatU/qodh749+032KmpjW1Q9
Vylustb4rvNFHA/brLIxg0jxXIf3MFQ/DEg4GruVPf+4aVEnPD3gbauecTZ9jfYJU+K1r5q9Y2QP
kw8JTCtGwk0zn9igU23DKTxkIxfbqP+Aj91qUYK//9zTOtIAdso6NLQ0OZhzS4SDU7buDI4F8XOT
G+dKGYusV5u+Hc6xkL+jKi92rq1Lt/nfSol1jP1oJNk954NFm9LSDTn+t94nBJerNe8WAsqoneHD
8MSlNMqTPWLehOM3jjjXqw+q5i4mSIf1lJGd8osjc0VkWu/uVFN75bOz1LqNX81TR3ioInWEjwQH
Il/I4Ei74rpis9lrPIAgMkS5sW1xvrToqXWSzTEi7rw53pT9K1K4QOZfRdwPCg88rB/VrYV26Jki
RP0Obh5o5FuWs6khFRdhxRAYBrhljfyL8gXKuiFAbCRvwZm1XIAh5wD41Ndi3RKv0VmnFrgYRIJC
5b81bKY04nSj1RG1gWECs8TNl9GMb5FQGsUfxbCMCp/+wA6WIWwMO/BgMA8kTggHtGUNQZO4I3sJ
DYhLNg70i2Ej0+NtD2IpprxvIGBOtmZbw4w0DfwIFRbd9yTDssA350cfUAXplx03RVrTZBRtVfdT
t+OyZ1teAyKT+LO6gNr5BjUQtckK/MU05hD0aYa0r9klTJka+/YA1mPXi4gzWQjbrSFigtzslfjb
7NWEOabBQWdgePDog8sqb6dVN0UUK+teh+qiQeVpU4C22j+PrV6LP9YRDs4osqRzSchAZHuUm5TX
y0jyV9qYwZGVsZiFFhhiGALEJrtBx55KKfzcWwrhyk/ImnFA1Ms3W3gLDXGsMeWSrgrUwAEnp79y
o+iSpt1Wa1ih9XLP2LsKzwqvZ8ZjZb4DQljIAk6qTpCS18hycosfK3plT4U1b8V0Pozo3+x10/rm
dc91PezpB1nLdsszjnMVH0LHlnG2KFIs0BLxT+m1rQXrYVOu3AZTGdyIBF3Dg+Vp/I6kcydKrngk
2s4Nu4QVuOglzqZGwyFA1jLm8n+9erOaXWK6x8ju9vi6zQ+SbWu7+pm/TD+vS4mVtBj4i8sAE8gE
gxiywKWA+ylmD1Viy4F32H7zSnzqxRF/41NBrLn9GjE86RHLY+dblQx6XY4CcgsLLpD3LHjGrTHV
J9AHEB6H3Yx2NbN9534L7SrVht9ppa+Q/4Pu3S63ZvdLXKQxvsjHZsmHIgaXpRf6ck0B6OsOnIln
4rqq6anjDVeI5ERZ2SkmVEGcs90FEVJko86ZP7wCcMLGUp9YHrNdjDzjQF8yrh0sCnddE1uw5syw
n6L6EZiTir3HXsxR7766TP70/9id55/c47YqHiMWWsO+N0kHcD3A8uWRSlh5auFOF5dbMsDn6WI/
YAPJMN1joCiTcalj2W/Hd4H+xKyAWPRazTTv/A90OqLQaw0kCmMtrbLsxjmrYlmGoADJlOHGYBfq
NFuAKaxfDUzZ1hn+XQYnzZwdUSpYKqxkpDsxVW67HKds/RYQsEuch4Zrn9gz8jvEGl4lLZ6kbDrG
JEwmkvwKgpsgci1iAzQGFw2ZALgu/FZnGcX+en6gULO6svB5NHq/8TGXsF9VkAYs/RKHAdtRVD8e
aHFLprz3thzD6SJqOY8eQ0yKXR/uO9Dsig12RcRvgqaggPs4OEK1eGTcwmluHjn52Lq7Ew0LBNbd
AhCePwwLnU2TwoM3Vag+EVTLhvQVNs/R3OYwYVzcOTZfr6RAq0Lv6Jts78NC8xXAC+KwEZtRUFmL
KiaMQyg51N4abKEDIvXNhfmajBwgSdHyfGQNBqgtW086oiimXAMDRcC7OmZNiN0WO+c6joEpJKwF
CUVQ7VXBMxjBZHWkUtwUX24GWK5GHohe7Yz8bwgFXSRs2oJtItgaZFshqIzqqThJcBD0xsfo5yfe
GCsOjZuSYElol2vzwAINmYzDyLpGjJmiaQnonRrhGj6ufdborYVZYZG7GUdofYBq+jjb5Zm1qfkj
ZA7aGOYlXlo3WkBPtHQ1qBBhDJ0s75ezpzSp0wO0prUTzP9sJnjC0aqtTU9sKujtw5zYpf16Lw3C
iBFVFlVBb0gPBUWnOwt7LJZimJjU1KK1wZMk1LKaQE4b2xKPqzK6JT3nSxtvA/6ILeUpZK2bJ36T
M+orGTcwRrUlx8kN+NA7ZJB1LPEX8aaP+2QHK3uWelPvTajfPEMz6G7ebAXmGWq7/wQ7Zu78Kn8R
RLraYsY/L9j/Yeofl3ZB/j35U2Ay+0atNf23yTh9eS8jayPAgOvyu4WRw00maTNwyo+uuYEy/D95
hDvGBXSp25zDmUWpIceeT0wGvjP5F61Ei32kLOvwSUvxT+OMFU8vkXbTJ8y+vIExLB1GAkNRdiv9
t0xeHe0nCoGYYoFxPPrJ3lTB7wM+oqGVS7S9ibSpeSvEW5Lc+vhhtr9UhufthycftfU2sbC1kF1b
jSql5B0UpK9/VJzJOzxVA5JKgf27V1dHnYxkMzBPBcnXiEcbeKPtkeHY6MMlCq9gxwmQPyX4oV3c
huYToPf+GWOVlV919TyZjzz9dW2o4QXsPBilN8XJb3iJY9pl1zQVj8arQZlsD5vEw3paQ34wUGw7
/5dDm11so6IiCicXQcoVhDE26X5ltOcpt7VpxKOOjbfwIzWKH4dpvyABLBGNfHgfXveSdFBkxmZt
jSYGAAB4ebEJ6eUY0RtGjAXFxCuPaFgMCsbLCI9Y9Sm4DvS6OBpAnwCiNJdSVLmYiDNGsH7xqoft
ggjhWg+QbDOURDYdnKQVP4aAFaOZ3ezpa3YIAwwH48B9ZTpPbfLWjY9OALSDyVJwmvOIcJYdm+78
pfA5yF4mdmHGK4E5XzsE1dptVk3/l7j/WCh3AqF2nu88tjc+xl5MMyCzsWLiLsd0OKka36laFBXT
R+dgfXWWc9g6zc4T6KLeXAGI9Kd1prNvZzgpKCHilRFSqdqfgGryzRzL6GWov3jlau47DW5c6v/y
CAjE3Uh+JutZxxFvd7+OBRnefubHaU0vhbh11V89QhS/+P4u95eC9Uv4OnTROnMIE/PqFVv+IPl4
U+0xmutT4wDMDKB+dhXao0JCE/pLGr9Vqyh99uVngTkGQFFPeFP2GUgopou959n8oE61u62NNwfh
Xla3kpkkZwQN1HvFPBBbi0ob8a58+YjYLlZsCoyeXOfG7diLK1Wf+ChA4qTPGTCSSX+rKkZtHEyk
f6IeN3dwrfp/vYGOXRyC9uJUtwlHmx/B/2AXLgpGThMVl4QC2JComq2M3CXXzEWqbjDauB8O5vAq
6OilxSbpfFFJvwAWIbl385x9ZPzii0++IYLhbvgotU1QfDa40FrrfQh+ElAUFZJInHyzkVrK9GrL
czufHqujUlfl3SJ7F1jnOL3yv1m8jqp9Zl/w5g8aBhwNUDi2QptTOoFrLh488d4ci7JrhD2mxhSr
ZzrsCAKx45tWQh93tgovvuIoKvttitfU60lNVtp5DvlNYjd4xev8t5rKDlPcoHHjnuQkyll928ct
T93xBIQBSDrdE/G9r7lJJyKvkJaMdDyaib83U7wZtrsfsmM0UDs3/nNNY9OAhKAYa616jlqGRc2o
QXOicQTxDPxPp5zAAAMGpgWgumOAUMzsjR8qlGJOO5WPPTO9Qs0/Awr/jvCAhjGbbk/ek8S4ofV8
2nm7GeZIFnlYJd01b9g6V7uE3abOwslXwN6C6pCcRWtDXkouXk8LRyxwjA4fZmvcseqTghje9cik
s2Rcw//ddtlrYpnIlBCFqpQFZ7mx+vROVed+7LW9NZeLRsMhY6wq/W6VzYD2tjqO+XxY43Ez98UM
/kfFS81NCN2p8eiphl4l4hp9+hB29EK76a2jv7onZiZcfGJmuKHjc1uwvsrNbw0jW08bL1yEeb9m
TM7WC3vSVu6+BJgVpsVmypxdyIjjwpwEkIEf3dsDvtdif5e2cmextfTMeBuFtLiAHYwZ+UyqRiqW
2iByLEnCUrORnvppm/rhs+OSxLOKV9MctCfT6Tyiz7tIIpCWff86NSiTEao/LWK3zuJLmqX56s48
2LhmcRdyBWA8Qu9Ew53NXDwch1W/GHuFVaTFZktlE3OZ8VPTxOmY8xmleYgeSpZ5qyzZHeZe1yJk
q5JHzbOl2UdXyY2RNKhwGmQU68w3uUtxylRIhotOh8E+VSe7qD+F3m0nsOlz4rKYBaOZr9U7HIfH
4EtB1BupknqKBFXFlnvNmHU9Oh54CUyX1mKwCOE1cgQHqr8EmX4k3njrjR421V+XdefMQmYcYv2v
g1LHyFuDzdS14t9UcpHa/qfG6Kb9uOA8JvqjGkAfg0kT8RwlIuDYD19+c8jeCl97cTDnhbjX2ra+
kGX6LIiNVAXt3fRfIQUiC5CUcITxPQSQutyOb7pJEBbYRYTDuTWMs833Dtfn3Hv9Vbj6NUYn7FLo
IvWzqaavRsVXAh+f9cNLRmZR5P5ydkmA9HRD+QJ1/zjwHLMK6KKcrNF7DrY/3gWUfc957f1kG8rf
DFpY7WvvQvevdpPfHc6BOAVWrpsfnICIpbtxJvb0VXebXOsCV/LoWulxRPwTcGCFoitU3zds+ctk
OobttKm64g6Vx6UMt6DgXNciljXG8Jyk8SP0kU2VImRvsjMuwbUXHOW80lyRRlnVQ7uyqL0IvI0F
YzrHRJOn/kni5U20aDPQpkvlMJDxkOoJiNR9hSxKyoAHO4iNqy6pAqWXXvHioVMLWLh8qvU/I1sH
7DdJaE/WdxkCfirZTCkEg8qQ2zRiEPZeFLiRNvtKunE34dJJbbCcibuyKrmez4Yx0Bd/enXZsjqo
uXwhZzSOelxfrdJ497NpMaWvbqftU9R1H7LVGGHGt56WmX6zvM8USBgYcHoDElJO6KFgOkFQbN0i
uGBi8p7rwCbZzAKcwm+CR0sngSpis10AMOQWp96a9bgnBfPBF1zg/b/QHffAdvFBGqtYqu0kcBHa
BtvDT3u6DPhHKSXCnh3DOBVBf3PC5AYn9AxWZUvFpY4ZqZtCPKwYoGVCHWRMJKNQa19jjGKQGLpH
mgdYQ+j8S3MCNEA9LSatFDQ7hueyYMkED8WFtNhueWub2xIyaMxNX/vmNeWX5brX0PGvucS9D3rL
zDQM7AjID9eLbhEjLuzJPdC6fyk9d7JOdgUKg1L21tTq4whNwJzRr1q5yy2OZ9447cLEO1bNj8TK
K2qHuEa+F0FAFoEoue6e/ME6Oo/46kb12eQXSLYbbQnQ262bH5OUqM3PBldzBe5vyJ23aTTeE137
Fw35NRLTCoSc96jG7OyIbJMrHJC0cjkuCzqC5YUR7Uunfecgaccwi3YJdi8O/R1EMO/FrFachvin
/AUgFQBldM2QEsKwVF4nbzf5nyEPpDLa2PJOA3BlnsiefFU0DDZH0W+Ndp8kANO4HI92/zKVPLS3
IEyTbJ6KQh4poAnCe9S8p+l3DEjN4Zcs5m18gn0Mh8t4jPcVR4TAvprFrsXqyvG1WFXiDipqotbP
/lbEH+sXw/ob6+Qpaa9p+tkOz6xeh4dRXqbiAwlkYLi379LbsnvjzFd3Dy/YFMZOGTvN32tyV4Hq
aYKFF5708V9PfhN51Ss/BOsGX75Z5rtqwRwy4JETkdoPmCYeZz8ErrC9/mRUHvTztztSuWP/5s23
rDGffZiAnirzx7fvBpctDvQ5WrbGtt5g1yhuUwrM6qVVH0zZdvJCWzfpMoYr0oWe/osFAbm0E/lq
mlcWOAczsoh9zlhZv/GH75IjJDreZniS9rZ28Mq765G/PEka88pr1hCtJXTTclqqgpCY0x9ZidXU
7mDInymUW1hQwjPBncsv3NiMvVDw5MOBFqmVF1M7wtgQ05cSh7b78Pp9xOAneESw+NOQsPtDHu6H
8Qw6o8HIhRKZnSRRWDKp5t+g+KimZzN/BzU9YSVMjp48VfJsBBHR2OTJ8n8T39/npJmYf0MQPKHt
oKzOLNcFHYbI87T3YEtvYKIO8R3Sy/zj5fKuzF0c4ScFHZnhxaoL6PdH5jud4Kr97fjo3e9Gu+M7
64ODag814GkPNMlbVP5I/3OCTNz17zq7PFlSOfawtWOr0AauWKLTX84WsDTlcPL6bRGsNXro6cxW
u9i6R/6ZgT4nwu14wB6+veqfwbEPnIUtvjIIw8Y1bM72tCK2Wcc0m/AEf6lqVt7y1/H/LPVSF3c6
neLqlYW9Ef7k5rNkikZe5B7w2bx64T3XEJXMz8I5RRyb2xCc3/hV2adBXtgN5w7MlgUM0tYhlPnK
TTOlpDdeDHUSJpR7Qr0z++7ej1jc9+H0L3aOhX/AeFVKtqr05lxc1rb+O6eXyPhMiTS33HEDC/Yy
x6BzCUBfsedizXOx1eeINl8M2conVCBBEiGbPBlDtrCL3/m8PT8n+OaBbLKkGK9BdRp51kN1Tzrw
+F+F+Eogxcwvt7PG4y98C3AR0xyEWyZZdcUpH9ax+zMM74H5m5p/rvesuLwGVu6mT38N8eyazs2E
I/JX1wPuqpdui8mrfjfDowZtxl0m+LBJvGuzI5ooY3z1bdAtWxleOrlT7TmfDp64SePsu2e3fS3y
qyfeUwxZgWM9eURPjOBFZFeA75pzCbMNf5HzYDRIZpR/YQR2wH/4UEcS6MMGq3QYToB/TrH72+R7
Otp1LKT6NdOuo/kC5JkjAmr1QDLulR+9TuAE/oHBj8Ss3xrzxY5OLTFrI18T2hoFvqCT22M8eouj
v8B6ZoHiEhxU9BiVXybbJptApc3OTUejZKsEN/dXiOsQET+o3goWpbwE/OB5DM51+k9MJwtujfGe
N//mG4yMqT5n3wzgqcYfG8WegMXovmQsu6PySeXPkbW3zVPTrKfujNI2EDI3nxNCA354D6p9kV2D
EWPPslXvVIGAB8cYdzAQOm3z4DG0GzsjvCB8hOxrFSmD4dzN4AJClFJh/h6mGhwKtJ48rNxlpkUu
Nc7OG432j8jHpYyR4TpOxOrG8BFzIIjMBM8l1UZz7zLHVEqnhXcvNPe1LOMvLWu+xzxbKYYdYxS/
HpPmMugeGem/p9pkh+EjLgp6fycK5BDp9evgMh4PSrx1RY/vPtIhjkRgxn3PX1IiQo92QelV4NKl
XafeqqCks5HFyTBrUFQGoHYjwgQLUJufSKNlCAh1uoR8b+PWndFrWv+bNTUmInjdnhU7q8oWGNJD
YhSoLH9QPlDD4nxGHdAbTwLJxZs/WFvDY+Wj7Io1rk0GI7VTjnKpoy25+YqNK6sdg354yNkg41ff
aKq5upZapr21/F/wpG4DF2DbIH3G66nAgOvJOGbD4XKhTfDxSLNCFp/Uuu30fU6NCqtd96r7NXJU
DXRmGjlb1cNGOv54huNq6xD7nZSFsRxx5+ca/nW843wYzjJUsbmmonk5VIlcS8UD0Uw4QNVT8FsY
0lxnUM0qExE31Xb+aCTgWMRSJQUUCN0lMmnHI/fwfeisQ6HHFDTmgn21ph1thijE0oJpkFM6fZm8
GFAyPM5h9Ks1lzAONn7p01MiaLL0Wep2TTOTfaIPRcRbjuNnpZFnaWc2rlOWA9NGdfAzvJJVxCNk
/nlD6d/5lHNjXOJ90Tc0jQc/HstyvQQg54CWawDg8rknuz4FuqQJvtse/XrhcWQbJORlbxh5P0Cv
oNFEexoNQjCo9oekscetbO2/1vdLKp9+7CKfKR21tlCdHu8mqs/XeV/j+m5ZsdPYBrg2ac01m85S
f7MNsJ0TPgTlmIfYqO5N39Z3gwscWRlcLOmu3qm/Hdg2VPmIAyqJ2HcVr3ibQ2dXZbANNNC9OFkX
sSQV0bj5S4krSLSPiUBQbDnGhm5EnpqGtYzxly5GUTUbao1WY+lR6tWna8RIH8PJvPWb3+t0RLOH
90p9LVzjrzbZMCivIY/IWoCv7AtywSNBZbPTnh0tuIBhKQks0rtWBuXZL5qGhsxuE9bvcsJU6fkg
R5PCLneKPq6x87VTAlMg1M1+nyaMPjEJYMj+R2GRFcu9FCN5zKs2VwejHU/Z7H3QuxC/ad1ubI0T
fFDT8l6w8ib7gjYDkZ4qqCY2V6FI4eEMhLKHhDvWZrtTNXgmrBbIHf9h5oPYPY6Fn16Umj58kZfr
yU82umZbSwmgkFy8le+CMnA3saKYqvAj2l3wcj6NFb/FFQMz0WSBWgYGZ4/M7GZRXLcJ1ZGrOtTJ
RXvRYyjIQQEz8nDVpPqtExNW+uk+sLXb5DVisqO0DzsLLwxe4WGoeiAskvRIkWjIGNJgwwfmrPcu
oweAYKpAa5mB5zFXeXuPTixmkOgKhw1jvqgOXNX6Qksy6PzZnK127Rv9MmQDsvzUFS5aRkqMIO7u
RpkucxuJyXFTc520hNAzrOSmTWilDm0Cszq1LhXHJxk+1UMvl70BDwM/7rINWHf19qQW1uBiNjar
z9bq86eyolTC1lrSM7j8IedHCxpbMBt1dHGUrMJ8KnKxm7Lg1dGci1zbpg3HJKcLoLigGmUpjnpX
tWDVmnBtsq7DKs2Pwc5L5AQUZVW7aGRxNywEZRzUICartnNIUQSXQWGRF/4IJh9rFSDtbteNJT7a
dHokMR1dGpj0NZuV57RwX7nSNoxsf2yeAa5ONuvRrn8Dvm8RQaguAK8eTiqQj33FJGD8hBBmnIpc
Bh08O7xVtyzkZ5ymo+AGine5qfVsiaK/xiTAJUZUyQELAugptbA5+epK3vKCCHFa9NDjgltQwHTT
QiJY7C14uGNQzOmUXqnGe0tlfAwt7cDeTfN4SgdV/eh6+wWk0F0RohNZuOxNwwSc39AryofrKvB5
Qg++c9i+G1ul+8pC+NLYTeAWii6i4C1imNfE7PYj0idgi9eUZ/bCJQQUudaqkigC/hgdzT5mmTTi
baFEno+sJd6IlJbL7AWKP20k7vTtW/onLRWfhfHds0ZKR5fqesgOtAy3K7Md/ub7tO/Ghr9poDD7
J+Em1i6xIAooSlxquugWvudcvYi3upd3lEfn8OFd4LYtJEgSH8gRPE6eLBtzsEgtfdNO5dsMnYew
jNdb14dVplHNEXXmMkhmeQq/2RSzGXcmlFIsGs8OtOlgcBh3HfMngfuMwQdK+szOSwv7kU9tfpVY
MQf73E/5PsjG77hSJnUt7Pe6cFZT84DehSJy1lBTefQSFspGjyaiPdM7kxyXIs+qkJf0q0XVWW3P
nVTc8es2aMjXcVasm9+iY08bxbW77sUBBRcXt/BR5LE+uk14G02v2GJk93hD0m1ZrEbhSR6GyN5d
3sDvK69uo6NC0lwaJDClUldcEly9sLlO0nYAz+vyJZSwkWJoX9ht1TFAgpEWUZCZwwn6OexRH8Wj
I3qC0M6u84SB6SI5cXnexDmX+8viJdMzFgbtNuw4udNEZy3LArzphN11TP84kPHuPIQT6mdo8Wlq
pvWceHp8NPqVJNdueqSSPEmnWG2TTUOUhCQpyMs1V3vgczSltJ6cIXzTJmPRWTxM/2PszJYiWbIs
+ytX7nNrlprapFZSmQ/gE+7gTE5AxIsJQRA2z2rj1/cyMruqMrulu0Wu+IUAHNxtUD3n7L12HxME
2HuIrKsKz587s07NeKh9ruPQdr5ruTxWwlHUxuZ2VtVbQ/5HOg1oRmLcuOJRB320AzbPW8ZUd2YO
rnv/I7KCXQV+9qZOZY4e9DKE+dE1WJnGuNBcPKwJqHY5OmELNwy9iyg8tqWYt6IUfyrEG8b+GuMA
0XTop7i6SvFclMALnK791XQrZGdoH4rZGzcW28ZUeMiMoJpVZH1lhbvPdTvSvIE+O2HYz/23xFeg
jrDDIJe9BEuKW5c2Q0ifddMF6SUpNDlbSf3WoRvfdF9okRY3sbWRVfExY+OKxhR0eswUZtTWZy+C
iwyyvarYcyqfzYHj7VPuuwBd4veuT58cyWkZBOi7e3djVJ9innoOxaivG/8lSIGDkvPyOftNdDMb
MHKMx1c+c4gvKqM16jIF4U0S6b2XBWsKHqD5ySccgDlI6rp4MIacYNZABeSw2Lfl0L0Ppj/n6Qu9
3c84Gg6JGG5Ifzu4qGq0fLYaDDOTGRkeuw2+4/7TTX8HmU3jq2ekVOHRztauQUAqaO/nb4XnvSCh
4MzgWKQ2Tse8qrhUU/ziGfBZVZCfNQDbGvDwgGWQx14wrM2kDdt73mFKANDMqGiI52PE9rfrKcgb
xdGwdXs3uahV0si8uMTBE0FA6wZj3cGwyYMoM1r4ThgHMIO8GdYU4hyaylxDKfSFTTc5+PDXHytH
ioAlo7QfnU01ey4uGiyxGoXZpsizezekc5kW0uaLRlwXrrpbnAHNjiTkz8lQGdUs5GlKkc+4l9Qb
cnWd+RPsFBaJyE4It6HiREYSOk1Liktk7dntg1eybZLnA2ajNoStpsPJIclRVA6Wej1/c5zmKa/3
LPtb2Y6ffg5XOzqbBRDL4KHDNEN/UKV7cheSwpvMbL6+o1qfZqnShzCdv/ljRdVkGhZvG+98geRg
CsHtgxhnaiPfxiV4jxTrbENX/Io+7RKULBUNxtx57G6Qv3DCusNdDrjYIr1G1+gc0hAbtRDquSux
0dhzyf7roRdo76Ku764tWb/ENVu7pFYklub1penABFm4c+qe8EFPpKTzKBxQIoOe4RP7WRSYyiqT
XjzKVnQ4P4uZcjv+Hbj+uGttgIcx1WRHttNqwIJVU3pHz28mKFGl3pEDftOJfjo6dYx1fUDV3Xr0
MgNkGMl4C6Ebi0E9XuTCqbAYDxzsMiJNd4CQeLj3qnkAuiuXHcXnQlExfoS056MY1VLDrSAWyP1g
Dpc4v/roKfQGTQc13XW6SNGyZ0ymkwERLEAN33sxmfwWTDhuSjKaOr+4H9dgmzDvXzvuUbxsNC+9
4kA68yuiaXY4zEUBADyMUn440apg77zbTMYvaUxvcIoahNMVZn5IP8x4R7GzqT6v5gExThg9O5l4
FSEO8SRyEMRZTIkbx/9wI3ZTiDCQIhnAmlMI+4QmxXWXR+leY8AUxj1F0B9pQKCubHUQXM3Z6shR
5UF2C+y0+kLK8rW0l/eqoxgls4aejnfUZb/X0wi0MOutTQ8lGoU6SlON8gZ9YwkJIBPY4qB/X6yK
GE5mEYa16M1aEWnEiyFQViQnhP6jFCmHMguwx0fxLoUEjNrLD7ZDNZ/qri+PRd1wE+ZeMXW3ICrh
K6gEP/YcFyd8KATAtjcOJ/Gc0oFoM/CspFP1mCjc+DAs+a/JZkccedgP5vKY5ONnSWzlddAo0qSz
+6zOny3V2pvM/obW6rtJ6ot5Ke7Zlay0Gtj7c4ysySdximblbvSRVtsBAYJUeE+IsX5nUxzh729f
TEPjNnc2qvOBTafZyoBmFaCnDN/uZ+mWV6r1d3PqvtTot5ZU/PJb5NNuX+1LhdJikaz4NZEDRcId
uh6/WxXdVsLfwUa0Yjx0xiOmpEeQJWd2Fg7J61qQeVGwmx7g09LqFozX7KDZRursldBgR8u5dbrJ
XB/TNr5QroM/jZL4FNnOzq9TBTcYG0FkMxVJdhgFIWaRHkYno2oeBsfCSTO6egt/bebtIR3GLr4F
Pd1yDVlCNARZ9jpC7DJsILC+Sa/qd+EalNjiMFxy9hx2/9Lb8S2LvIyQKgw+w0andQxCWtBE+bwK
1VxaM32piXWAKzzJ7pAMyNwCyPVtEaqDlcdwrAyJTyGY4VUch5cUY4+56TwErgKKiaFqGasEp45r
nhbR3dfI+oRN6AE7N5pbxa9UD/R8m9uhjz5HI38WZC1ZxsMSAP8kzZeLpa0L8FhKhjLGUmSh+XLb
czOAOvMSjPE5jqpugi0o3IXoWLU89jm7aiJKGUbFwcHmPGGrLG4EQdlygiWcsZ8rm+RnH8WvVHO8
hsRQYbCOGlndNA7qGGERkBxnrH3jSnOpdpFFyskc8btGFG0MIDjpafkJPT3npjmnYnlYhXhdNPE3
UAykfRbfJOK+qcnMK0v3mEb9pQ243hvdF7ckZV9X2maK7fsIZqZJXpU1sts8S9hpBEAi3RJRQ2NN
vEwypprMP7AyvgZk3RnhPC5rvKtW8TMOQ6wDLOuN3XrcEko8bIpUBF+Zjp09FxbbWpLJcgQfz6qI
EzT98UOyag2wGmWzNV77628K8LalA2l+oRY3n6SVwUQqzLAdg6fGcI8wjUOIg3z1I5Yg134nlQjX
c3NyovRUTP1PbjE41jJMGfQODrghDwjqPsJwuK0iP7r2u+GBYxH34jUgCNzFOMyQFBIj9klAN8Xa
OGQLH6UTVVKUo8zo7qNa7eY1VqOoX+ahfDQdBpNE2lhXrbcwlpRemj/GZPWuaaaLT5gRfW3uLjMn
S111PzB8NhsyMD9QXl5aA7t3LrE4JIpos0Wxy0k1ne189LdiqKON+ayr6sEW+sb1BeKditgXaH2P
Gq3N6g7ormXooJ4jE2PMfarNsX11ErUcjcImXI4gGcC6QoWQCW3o8dH4+cGtG4yFDTvyvlg9sROW
bEIdXBTXG2GHPwOHBlEwRU/CPsyJuqCk+E3whd7OI7x6vyMn0EGHHZNtcuXSOBERJW4YTNCZ6pce
z/5lmT58HTGzk7SGszU4ZGIyO5j4LXUSjE11sdBgptVtrIn8ZuLEgJ5kdGWG6IG1CuxF4UPnkMi3
mlrN12UffI9nw04sgXmbS72LtjZJwYgH2UrUxKjYMzDUERQWHWFSN1LoAk76Mdiec6WM9XMc0hY5
2WoUpPXeeO43K4oe6WrdERp8KhKH9Zp7DE3mjQGjNNksS27f/G4HdU33+UfnFgREcIe3mHjnLayu
tYZErY3S450ihGa3cxxLwvow4CRXnh5u5hqZUNcxHrE87sHsUNce4jWAB0iTGuxkiOLnWooQ8iBJ
UAS34S2gmsnz9D4Wznhs85V9M1wv7vxTpOWbS59IO+6N1sgFF7yvA2p0mqbWN5X0PzPpf/OS+Bp+
4ITmiQtQN0B9EjTV5DsM61usAGfAj36XxObiLZ5ukRtt6Km+58gcOgRPBoujcjJiZ5uArTQ7l6WP
yk2ouQ3L2nsexXLvEiJAAQ2S2lvXOnvPRm6AaZI4uxJNTucSh9ASOwAK/xia9Iei8EfKahEwNTKd
Cjylt5qwsKFA4lqEWUHKWfI5qezF77zfOuQapGrvSgz9ZfXS9xqrObtvNQCe6Q1ciCYPyNJYH0gz
gV9RrjNRvH9M9yGNWh4GDlftrTovtkFtX/DD4klAF1YuMA/wbqWKIKdktI8pR3o3eeAkYyyKOl1Z
hSQrzgnmN+PC01w1MqS5/Z4WnGaIH4IFNrsMkbXVgax25JqujWettkr+nor+mxcWTyXJ8mpQj6CI
07M9EnsifPiu1QwSNWuXJzsO6fdEa/cd/mx8XGaWKMCywaYpwldnKl7DFCHpHNICXEF7RZRByYzb
t4ZAp9wH/oHbmduvCDp8Feww0xTJxzKl7wDf7bD/sSx5i86feQzJsCuFDFSNTdjz/cBFScbIa7oe
t0CHZLpARrSPRVeaF5v5jFtBBR9MhYi1JvmnoY+0ddps3gQ185PSYc9TuzDd275q1z/w5zx7rx2h
Hri+IiY/OC2IuW73mQ9S214WJsTZd7ehKehr/2GoajQWIlKb2DoMPeTOIqiic9Pp7opduDpUNnqt
LMVNXyJLRj+J8JpcsuQwEDDGoeT8DO3GvulKWpQzCmvYm8wnvVkDunSw0CN/hYNEIvHMVlWUVzKD
UZVPs4209Tgg+KVpiXY5xapI45S3tt0MGlR4NajgKqxNy8QsY0VPdk3FdDkYAgh2ipmwXfDjtgOl
gjSSScL0aIjIRRsvrR0GySnOe+hR868awWdZzT/Vms01CtB+i/fMtfJrmD2JkjdXm5wxaUF44CGt
50ulcF/2Ewq1IIc5Vzo+HZCaDuSh0TyDU5XxFo3Q0n6OWh5dgKtWxPDE8oF6p0BrRKnnow9JyVeZ
2YWFeQu9It/mDgOEUhAgv3CCtnH1HUbBW1UNYKp6+gS8K7WI2cD20eqle9BEFNBhwxpVtKBcWoX7
eWHecF0Q6hu5+hAMNkBKDbCwd5/sLvd2js9wVAB9z1lDr60cf508j61t7WpNBI/HDtNr22+I+Ami
MReR4WRolgMt5O+574ELw2/mTzU8OIuRqFX+CsPxaLulYFPJRHxY+nNHiTBmlI5GTOT6+SCgcpgq
kDIwgyQbQuaa61T0GCiNWifLA8ncj07vvTYRPTBLALYLZ48MYKs5tsN003uggOG7lpvpdxEl/jWi
/pANnYVpixGjeBH1Yu46MrGxik77zhYHGnMPYjbddUsPEds9+YBEll07Ami3jemcK9HaKn988gMb
SleIHtifrZ2dLOZoF0gnK0ZbO72KNsoet8ji0Ldw05aZnibJHOSwj/BrBWDaeQevCRNUN5A02gYV
+ZZeI+lwT2LTMj4+WYbWToUqoWmO3UxiZj4Na3nL1Vmg+0jSkf2DWxBWPULCCIiaKpqKLgTULNti
iDL551zamOQdMsCjWF6Kksu0ZhOZ+3rAIps9tlXoPHpmunIj8ke9DKU0vVDCcnwUvwR3kUhKNcN8
r4SX5Pneti6ycmO3YbYdczwLIyAXYavhwcVxPicP4+yqg6tIWXRpMtJL8uTBIqaYvW6AatO44jG1
6oOGgjZiVT/Gc/nNMsVwk3vVrRcCnrGFS1KPZRNVMcktARqEjcyMtaJGvNPJ+90VUAu1V/8UcQBG
qglfNNAZOgK82VlLFq7hVEimGWap8iG1J796B7xLLL2PwZeEX6PrrEeMNEgMZj8EWN8n89ZNl8NI
IUxYkxqvSwwISSBRUMMbtVejTw7mFtE3lg9u1RskzYKAvNxRb1TkP+p0mcB0ok9fGqY8xUi07Hs3
sU6oNwcRHHFb9NgoEPW0vGUu0LrYfZ/S22lmmbTj8R6OL+OB6L7vHBiugcRBNkSArQbmmsubOzc+
sVDNNwKYvWtUeU+Vkz+OgiwZGVs/Oq9+JLeKLgVvGEs2/VhmtCEdB8hDwIKDbB1yh+vbs9Q/E3d+
ijuk68Ypn+bJeXbnZaD9BYtm9KyX3s1v2MAztx5wVDYoi/m1aXhHZQ5hH90IASm4upbHpg+e2+FV
kGnpecstySTqitYdTAsAZ72mu2v8ZTgUDFtjlwjP1sN+UkOMVNZ8pNMUMaUnN5juItUoWTy9R5JI
RFdsNdRNCgjFMiEZrvfDAk9PXRmmbXY4sGISuU1Wbj/N+wpAWop8m9xnDghAmBaDRD7edFyUC0hG
q/geMzwK888oaG/KPj033Iq731nA+u339DoGZlOtOKqhNzTecrhSbbXJGJbv2bV1bJNQbFRiKzP3
MUmKH2ERvTIFhPsxMNsN0DqFu4iCftAL8zK6ZMjDIn6FdxcSoVcFD4FQ3D+x1Nlq66HTbNmnTuXt
Ur1MNV5ICXO6rV660XNQKcNRDYgmsYmODjWxJYzJjV39yPHuVOyBXDOiV5zuUpj7BXIlC+VRRB8m
A9BaKv6vwRGnzZVbvLfJQ94PNOgws2KA6dmzk9O6SbD8kKlH3/bDMvaByPqYCxwZ0NJDhE5i61qt
N6ZG07tEAcTzL9W8odlyJUHxr71AG/J5R1E3Upq2VNZR4lxjYrW3Ca3iIghADTAQrpNDSawtTF5a
5V5PWUnbihkUs2+YqCgJnRFSJPtC5ycJMdcDo0BJAY3ZadNU1rWD1qXIrt2GKVG9xB/GpQ1cBvtp
WfqrOaeVR07DcM2e5mFMsX1lJJazA4Q1GRMii1ghF41LfpMLgEysnvt9GwQs2t6hEW81Jtlu8LF4
JLuaULIcsF3WU6DX2XlNZA8Qyk6S4knnxx6fHPe2WwoWwzGO7iLkB0P5Lv2LS3c0XzNTdUEwUcI6
h05a4hixPqNSwjvWzas2vc32pQp2nl1hF4XnGQ4W9XWISiaIsu2aq7qG+3m4fiXgllkg0oUHnNLA
BBpQUNnnw4xrpryl94yzurnV7g8EaIWrPVJh0UZG3NpSgkjsDj98kBFNjZt3vWXjcwD6gExy7t6s
2nxXIbfFzPXvlbHfqjSAmm9RGQE3qZWS17FNazWvE2bdIn/pHXvniXJjSvNsJDWMPYMFdMJVOb93
FahJbIQN+bjBpk4r90URhqbaLv7uVJhEvR4kAsNc8dQVyHamfFhuFxel8OB5PaolxxwLMkTBvcDj
Ie2bEjJgGR5s8R6l/XCxB0Az3UiNM72y2Mh+fvGWNHr8ekAZPp8GdnKhL17yfIrP0h+x0SDtv480
OMuhmG6ZkjSnxYLG5JdheVuNzLpmPWQPTI+Dq86P5F6L1iV2AArH4uNe1uk3p27HJ2G0vRns2b+J
hoEkz8k9J26tUSPVNQEPHAWaMfmxrtH+cKEccf/MPwJfaQ6tPR79qK9e1n8nrGK0EeN64eoXjrNf
4bzIW6b9w41PzKed6urN6eIn0dnOY2UKLG5899c/L5nnkXTS6G0y9Ey/TN1QeKbxoXARlHe0D15W
VEpXFuRD2r1/jCRXiO0t2ZvnVOQtNf7ZacW8Y95dvcZL+WRbvn5g2tW8jPA8v/6Zjg19/hrXT9n5
zbWtYv39q6+fTmF5GCsMupPPBr2bEMhjCg/gq677sbl0t9TV8KwGoXY16qbnqoIv3tm+4czfxlPs
/FJTTbNWG/2UBIhMyokOm+mS6N43ANXH3m6vZDC2t2ZB7tMSFveSjJl7rXFiPPsGxYHXWT/GzknP
tNsIKXBm71PRozMPMnDlo87a4D7t2gdXgUjjN7+2CbBrGWpza/BrtflIoRa181tSLx+1GzcPdP+G
p6aY7wNWXMdnPL1E+w4uCOSu2b5dhIY1ZvVPOflXGy3ct7pB8FuUWOOWus322kavY6NeoBAS3Qm6
zFUCguIwIyp/FmQl+vDIYquubjplJs4duEdVZup96kXP64Dj4DtxcDfH/XffNt2pwdoKj2k6AmmL
3YivGCXOPXfyjObi3ZzlhnjL6Th3uUIVleAQKsSPfBn5zGPNgA2GeibK79sAvlzbE8XSA0+4zwpA
5R37X5IVAH5/PRQ+EqElK/Se2vfOk5zyMlTjyUuHZRctGjQ+Z9DD5KiPCFjb+4TkD0igc7ZTggvp
ojKk80P7nOCxmrha6Ud1w9YL65zzRDm3VV0jA/HkTkuCCvO2+T6FZAaoCSr6AgN0Zq2KK8C8bTIR
BiAV/JJx2QHCgGdsjT89a++U7A6vlsTfLYy4t9LxzH4cOJyTH4BPS/fxPGKGSsy7k/Rc/jqbT7EH
Axk+Snq9QHWTV17ddjc2nDd/HbbHtLCWqDoHFjp1ttrAcASUgJZZ+c5y1sRuxVaVntGhDmJEQv2Q
+CjZ0LmO0kIgs6h2y778yYxldDd5YLF1zha4aOcjq4Z39DMAbLFv5u+o/PDL1Qnk704FIMaWd2lU
eylrTEidAfjr6ZyWo1TXI73q23lmHa9G05xsuJG6CBe2hZJSRQkEYhXYCtazm2ZSFFyzdfLhrOGN
ug/4eNAKgZ2XwVsiuclUvj4CkShfaY6xC8jM9x4MPQJd+tFAPUUbP8097Keu96ttzNySkbA016m0
IJcj862nwnpWNsLBiPPhQ6ryPnfTjZiRSzuuGO9SaCuMYRFrd7OYaGc1iGgocnY8bXpsnJ1de94t
5T0mXKH8bcPhuMmd5MbosXtTNuwNicnC5Q4BQ8jN7/QKqPFWazvsgtKnno4Gw/7ETZoDTRVkJrZM
996c6kMzOUxrB9nW5zkGn2QBOQP30TLZ/XrATQERailR3v1gXoOwn9n0PRYoltR8hjBmciRb60Nn
mKiLBWU5yhd9tGeA1oT43VU5ks6kH07MzKgj67Ql2HGQd45MHvt6dA6p32d3sD7NVdy01e7rU0dk
2d3V4kCEsrlIrhaAk6tOk4aFoTtY+orYQtFdsBA2D9rF9mfpHP8YZ+uD71gPRHXjX/JNezLrg2xy
SFBSHZKmcI9aW+ENEpT0F6QArFxtPj8pNAf7sbN/Gel+ZG3RnILAMxhJAknKTpmxJ+luYnayG2BE
5kLI+7hXtTEM+aB0O5UX3XkoFa46T1j3gbLhTeWEofRBOp+LSYG50LtucvVnGSIazdQstm0ABTUy
IclVi73s1DfUTAlN8A9FGTmKzjt5qqjOY089G0w2e+0RFxfADffWwMZMWoqd3kInl00l/amgI4TY
ky/BuEoDPSjSFYX2sfWSfpvEFeYdgRyxFIgBBXC+vg1OlRs532rynIaSM7AMZ+gwKT6NJaS7FSvg
Vf2IM7ZqkTVFnXzsw1UzQtitFLvKK+gwuamFNo50qNjKTgYn1Clrgl1fhuN6W7sqpe8xsXayUySG
7CSHnOctKHsUcp9vk0vMzlJY1YHT6aeBBXOeFN1VrytA7GcsfNqpCJ8P+pus0v1zUFv1Q+hpCsGY
fXwWHSkC4pOXM2iq9lHdyXNNWfZc1CU/SngVqsX5So++OhkVTictSJIzEL2+HhghkKpCt1bTjr+N
6MXWQDKO0DgBXJPyZb2pyYSPprdOrpMOzyv0qI/tHoWXHR5Meuq5yd7V9EqYDw7ls25IMymT8YEb
7mnBPHlnOY3CbUcnh1yuPPC80xIKcFLrA68HnUpczhvipW0WoZRSjpuM2iQ2w7eqkfZtsT6YJH2Z
8SXtexmHPXxp/u3rq+lYAOxKw0eqvHJ1uF5ouAHthwZw/nr4+vevj4xafsw9u+9/+fevT225hhCp
noDtoA0Z/DZNStIjW/sim/W5g0CLuzU9VMraTsM4wBrmDlCVFDQk7yosKAoFRcjlo3X9sHgRlv4l
jM9TKZCjL5mVb3W+Jih0Mj5bcAfPXx/xBgQnq+vA/3DzSNmCnVo7kEfmwi799ARVX8s8ajc4Aopd
PJyFpGXmduvV8wV3Wh8YKy87HeGRSIayv8vpxzYR2562byGolmlwv2R9cF+6KKbTwOceqZqLg4vt
EA2vrWeNR9Fm45G+uQT5lLvfB6nZBfZBCNMj9e/8PHzzLN7nsZYG3ET8iGqMrfB6BL8+MuunXx+1
ilYO0xpQhbzOerVDVn10I1W9gKrmIc8yfMMLfr0E/UXkZg3PY+T91wPIUDy2nXOapbyxo7A+YBx1
gfxH5ghpsM5d+7ZdH9KmbfdSMdpy3fJ3kDrTTefWKcgc9dtJa3P6r4cal+tBpxYpzq0e5Mo4RWoH
fYDgE25rlDGMkfsu+AhkR44FCwo20d9TEqlvPg0yFoF1vhiQVhtgdo1r/Btxp3skOQEeIasRL8mC
7TKJAR0XY/u8Kmx6CtlJhP1pmKV79/XAeCXZOksDVWWJip/wij3CEnqm2ArCYUmQLuvSBlXJjJls
ptuBTKJaPPM7p+ZqOwxBng7LnY9q4ogKRt8yvD3qgvpXtdV93Q7nFDMB1zR302zC9zSPM00a9x6V
MTw2gbrCyePweUbFea0M3QE7Zz8uhZuvl4++ZEHJKIgURMgd7w391afIA0VUOB1Iop4lDdiGqAgJ
WXC1numXEOolXYinwn5bhlmf2jwPUMBTqeGwBH8WeqSu+VH9mkq75rphn9NCMCyQIOwY2x+Nhm8/
YQkXFFkbq4T264Pw2hARRKloa+tGnmVQkdfrZPIyZig8BhpN4fyjQQ1zja8jOXsgMk5JK5/4wdd0
0PONmiHphwxyUKRsc7+A/NTRlmohtW5DmJnbsrtlNkpod0zTo4ZZWSQeIEVf4riIrSc6JRur9n+l
QUNNMwT2w5SR2xRmXU7oRuQSxmfTbYnt4DGtiHooppayStp39D7JAFpPCsg+JRPQCBPpwCELLfXh
pDSURma46TCFB3tq1F2Z6+c0eU4+w8UR26A00w5MU/JN8mdsy0WSzk1e2rY2acCdw0XHFB4r95cM
9Jqat5reyvgSZeptcEum27m6VBr6VEw06nFaY4M9VR1Nj7moUPLeT6janJIcEXZ18T7NKBmKBQPu
zEhNIWHZDl0D0EOTEZkGTnunAwTZXaIl5KyeYrgYLlLhopcteYkAJEssYLRDYsezzmGRq3OjEOUt
YbhL11uSomkXoAhH1IoxCA8R7CVV/shjO8YpFujN4PXTHVqUij0petIlPuAOkNsxFvXNBAJIJPYa
mGDmt1zInRCN9RyFw0qHqihUcCSfERY+gsQsDpXVQ4bpo+QyDj5KjCY5jKGm3T3kZjdafvJiW9+l
N6jnsq3SFzDApwbq8FVtSLlG0Dlf4tlBih6Nvxcbaj+qNXVkEofEJgDfz5Fnl9eH/T7o43lj57DN
gqCid5HE9mWhmgbYxFioHqW6FDEq0bKhVe1WzNfF77G+c2LV3Ztc4J3L15sJu7N9ksj0SY8VjctY
5thEoMSgcJ+OcdJPe2RYKd2AIPqmQtgPQJ6jXTf69xPjjSdoF99DSwwfSq5FLfW6u7YLllC9Bl1P
O5R94NaI3N0NaHDAxhOTGtSiwrU/kO4yTJ8EiA5/X1u/ltBaYKcbR7y3ufaq+67MOhISQrH9+rSY
8/q+eLVAAm4jovHY+Vl0LcUD2RIlKAc3eitJG9JLiBe09/adU3Q3tcbGjfeKgAJ2IBQYMAxVpNOz
XB/QhMw7q6XUw8IIdNeBztEyfXxKC+E+Vf6jRuZG73vCkeE0TEpUow5BQUIhhEhEKKghEZR11aNs
l2/5KMYL961POYEBGdw4OpTSjp59cbUQNs2V75SfQf3i2/i6RsfYx2wSbPzWTee0ciiDq0XA74Io
LR7CKkIlOeGe9GPrtahCJrqlefAb2FFVKcVBVChTWluiBy7QcFqmtvZDOD+mc+/fav0WR0iX1Uz2
j99lZJx6ExEqFMT0BcnxseefTTq+o0P0n5eh2AWwXneW74S7vIuzV27pJ7IM3Z9TS5iI7wKmmJmW
oGNpEH4hDXytPL/ARU1AcTSW81Mkuhuk4+UmoYTct+QMXuIWJVc0jt0ORzN356XDajVO1GfJ1buW
wB8dGMxnWrzMWhOfEM44wZFkDfJgPBdjXUL0K1RQdAjY8zTkU9GN2ItBNlz7vZzfwBQls93elmnc
gZhDcNmkKRqWBKYtUFwFwEQFH7Izzo1up27r57rZiggcyQqsvwsK/D9F8oOssX3gAEPABkSNDls8
cdI7hLPkUk9q2rjVtwrJHtwQIhyaroMgpO1x64shOEQeVccy49eavKzlOoe25PABzTjn7Vc3NsUH
AtCaNlFCqz+oHiTnwE2gV1th6z3JGrkC+szuEItY3U0F1H0vip17NCNq47oOQhWTvlD6CmBxTnMn
Kq521boEHnVVfDsG6UdZMNCfanC4dH7BCHUUpL7On3mDq7PvdM32zz/+7W//8W8f079Hn9UDRSIu
hO5v/8HnH7z3bRLF5l8+/dth+7T9+on//I5//v6/7T+r83vx2f1fv+nueXf5129Y/4z/fFJ+7T/+
rM27ef+nT7YlXY/5sf9s56fPrs/N1x/AC1i/8//3i398fj3LZa4///rnB9EEZn22KKnKP//xpZtf
f/3Tsp2vd+jvb9D6/P/44voK//rnc9Wb+I9T1X6+/28/9fnemfUJ5F9QtPieZUnNiuLwfOPn11eU
8xdPuo52pMRuiRPwzz/KikCUv/5p6794lnJsraQVwGsI/D//6NZfxZfsvygpbRn4ru1YfuAFf/6v
V/9Ph++/DucfZV884P8z3frEf/5R//0or6/O1zZ/WsBf5/iYPBUqJb7+8f5EG43vtv4H/T8vWoRA
jOR4zENbrAxNCNB0qtj9RBADo6q7gw8jt51PZ7nmdMbRCFSaPrw1wAodSRe9mlxzzsYp2Sn8lVeJ
uZ9HjXiA3SqvKjm2RsT7MefrZop+i9r0dzEBM3Y7PRUhcKgqIOk19muzBzY64DzV9ZAd5fAQBn68
N5k1HUSwFHexff5vB+sfb8d/f/nW/+Hl02hwHF9yF/Olpf755be0KPzAtNGDVBkePbw8VzZ9wWuv
D73dfFcNgDyB3iP8zBJAADggqpJ0WNpZ7Xe7p6+SqtPEviYauc8jHELjI5Lp6v/xV3Ii/MtBsuim
c4T4j9NF/ctBMk0VG8fP84esSnDPFK69wyjmX7XWmB6RUr64DHCB7cxiE1rENgZFusuG+fciY0EP
bHn3/idlZ7LcNrJt0S9CRAJIdFORYCtSpBrL9gQh2TLaRN9//Vug76DsqrDj3YHD1+WGTCSyOWfv
tT1V71iSDbqzdnL488eT1r8+HhPH8HTGcPnJMsP/OYeimJCS0GiKy6h7QButHqLkOLzrAqdJoxXh
vYtGgTZ1cF8wOA82+4EX6PJQzpx+eCtZ0KvwZCnbOON8wSeIcy0pUDSXZfhcosKqhvwDYxkUXTX+
sDM1rpnSiCaScaGBukCyPAJfA98S7btsG/ckAmEdiTQoH2trbO7oYi4lH7CIuuWMV5ysI0QBp9oK
2WsraAx46WbLospBMR/ya7kLTffHn0dJ9/49Sp7QXcPBjuBZ0vttqimMRFNXItHN614/O0H0hqIE
8L3ZpDt6Lwi5DYTUcZ0pDu2JuY4Lp/jk0XjdmCnuNE5h/tDRubKdNDgPcaWtks5YBCPaI4yuZPfn
j2ssH+fXhcHwXMcxbMm65UjP/PWhNqJOTMdr8ktBN3vPm7MeNPu+7SI4ydMUbxUHM0sQn0zeDNnx
WFm84FmlwQ89o4TUuS9DqbmvdDepvrC6JARS2PYAjnAZY7v3XqWJyPfPH1qyLP76oU28OwImuuPY
hiluM/Ufq9mcOCi40HVdHDN/1VSugxxM3Cvtpo/arsJn7MJ+Rt/jmJJ9+yio5T23Zf1s1ll+xg7x
xdIII739EZdf8i0ygnZVoJfrAlE895b6U8QR6m2gmE237Dkry3g7TBIAJO6o0IqOanm2kOjBghYF
waL4x+bGuW8dZhyez3ltIcXJTaz4dZmo5ybOfa1r7kVlT9fKqfHuusAmyTRVzWzu3RGTeb+cLf48
Trdl7ZeHa0JvMz1TGLbrOrb72xtraYkVjx2E8apEcj3qo35u+8RvvJmrz4T0Ttd7HnE+FHuVGP05
LO3XQkzWkV6gsfrLh1lm0q8fhs9huKZueZjMzN+3IAVJCp1PsCiOewmuZVhjdp7hhzcC9aIfW0FA
65HPOSWGvh+08FNsa4g79L7bOJrz7f//cZZRYUM02GHZl3+d+K2jqy7TrOFhMjjQFp52CrSItB2N
fkOtw3+0ORii1YHXhNkuxyTA49IAJ9DdruNti8LvLyNkLI/jtxEyDdZV19Kd5USwTPt/TOugGt1Q
K93xgfbNY9mJ4hxW88G5M7I+2moSxp/bICeACYjbu3fuvaItvyTLzE/wu7VpxT47e3f6ZIVHZ6AS
24CbpPzU9jHtbxiNbot3ptVmZEsR1uq/jOi/lhKTk4qNHHE5uPCsl034Hx9fMaNK9jBu/8sCIF2N
CykJ0umAQJuiCDYDsFN6MGanMh1xXLjITNvGD+L++c+fxPjXTsUnsS3TZZeirWD8Pu91qwtBV7Ty
gfN3QiAt1mqqSxKiL+g1mkkONF4kNKURIpWW+VZG3I6KMtC2JZ63QsnhISUjsU2Gc4iCaEdmEoM3
uuk+UoUflxEXnGQ+I/0qia60zJ0ZJ/JCteFvQ/rvhY6padqmDmlLGLr+24yoRONFQ2VImss2nunY
A5DUpt9nbWT98sjiCtN+N01F/WSaz1Vl1+cwUHvHwldEzK16yc0I4WZoWXdWCcPEAB22/stY/+vQ
YprLMJsOTQ/b5Iz761MXxHPZoDDkA59iXQchCu/Wa+l4Wec8VfJQB+8OBeg9J2J6HFzTEa3npKDR
3i3nL3Utp+s4xv6E6dKvm0H5FJi8bTUX5X0UcrhUaAVuLxtKecJNM0w9RoqEKgTZ8Oev8h+v3y/f
RP/1m3RuhZl94GKmlP05jOKD7iV/OR2Y/zlaLtOTQyi77u8zk8Usqd3QNR4MOkaXIgptXw46h7pE
UurTg5rSO/VDeJ7vNGc/p27ycftVT6MfZ+SQp0LilyhLdWyx2tDs4Kyf44A01GbovY2u6MqHtEQU
HrPeCwD1Uhnal075try4u56M2EpSxJQJKcccmsi58j63pnnRRQG73aGAqCuc7Eoz//JS6v81vLyL
gi2JbVvYvy0PON5nr7cT80EaZvuSCO9JjxEM9XWM7mjGmihEKza1Y6ISDev3kLiBc0sLnJDVCcmQ
g5xszmv58OeHbv7HWmFxYTO4iNkc234/S2hWOxoQQeUD8tH7aijNl7Yg0AF+hHUs3Ss8ZeNoqgBN
BNzDS5XWZCYIhySg3NxKraT92UkNXpgUj+j+bmcfM53fM7vDedoA9EpLiDIEW9GRASdXLq/BELOr
CD2wjv2ipb0dShMH7TSSdLVz3Ylzh02qQ+GE3qcEgnbVqstfvvd/PA7uqlI3PZ2G+b/OBrMF2dwy
GjIxMhJW44k0uEIM9y1pMFu64tBRFO7cZh5oCAOBd5DY4uWFu6wXyIa0At68jaeCKCYCMqk4ekE5
Y/EyoBn3dBdAORyRUoLGj9HcdEC0GyObf+6nSWXflSEBmnpefruNWFIbR+Vo+dmukqttEaEuI+w5
f/7K/7UtcPfFUSKE7Xl8919f8NmddYfKuv4AVC5ZnNaeJ7rd5ETaOZgLMmg0gqT7APQtdbevced+
mzXR3XOhBTgUmac4cb7FmrN3KMcSATK8ZLV0/X4p3VLRiqEPA6BsiiXBsnqLdRBZZeke//wlzGU9
/e2QYEtLcn6yHJcnuKww/9hlCRSkgF/pxsNt1vC0JOYzTR3HBCJCGCIWuZ3n9JqwhyAgAoF2RRBg
ZbIeaQlPF9jbMLXqQMfpiOgpb0BAaH3RbHRTf+y7zrpTCCB8St7JPUvim90Oq8qMIGUnRrubQuLP
pp57SBYlDm46+y8Xkn/fnwjivJVLTGk4fM3flglrFKZRIaN/8Jx5i2gKLQ8wb3gGxje9d90Vyvl1
XE7q50y1FE2lNvs6zbwzY983hwJhdxH0r1PrRhCxrOiUcdK6aoVp/eVR/Mfx2rTZnbkPY1A3jN+v
er2NgBOxIR+1HCwE7TK7GCntklE22REGi7cugpyBU97TpJnIWHBSnbNoh9Xe/ttnWYbl92kBZYik
RGHbnvz9cu51eke/i7h3BxxNjQltPwpA+fpCHFYe3gQS4aLlMBvKdN6lRp2soxhD/dTMAHXmxsNN
OOIwnvMAUKxz5yg5bvUOY/+f5+9/bQO2axIzwdhJ6dnLevyP+etRPwq1kaj50P4cYWMCMBYTwWfR
mphr93r7jMtB8yi64XXO00+0Lb0r2FSERaq7RmhJ/nbK+vcWQIVNpwS4VOk83frtlXK6unPM0Zgf
TA13W5JhoK6C0tvWArgNBa5qo0fEZsy5p/w0htDaCqWfb1UEncbHHQpZLP9zjP5+MPvNnwfM/feR
gU8nDW7oHAOlpBD4y4A5AwpXJ5fiQWVUtdVQgb3JRfml70Oa3x20NTbVamN5tKWCqvjWUk1btQN3
UhAcziFr4C+FRgDPrC03qBY8XznpZjARO/bDCGcNiTJdNKx7bvpqanr5ZZyEfo4J+irq8STA2VYw
zFaytjBeUZ3fAUIgcmUiQqto3PLL7Wch+aF3vWnEe5NuuR+mOL3D9FtE6WUTqbw4crfcOUrHapPW
J93O1ernZS8yLtpQkPPG/wBY2BpCakqUMu1OFXXNTWsdpjl4jpvngFwJyJcd/TluQKFujevbUlfp
Q3qJo+RKxJyOq1uVX9w5i+773HwudGxnfdlmPohjEj7ABICUJCpPKwkn1Wh0TBrJOWEPkm4qCDeK
Y8yChrmdhAbdZiliuJFUd4lmSF8PiOuMHZidFvnAf37MhnWbZr++wjhEqcDYOu+waf9e/suAf9An
Hf63ss8l8t9K7KRD8cGqMGxCkuicErFfbrN/tguzSlMUDtLyMw4F306y8nGsbD+Ah3wOl4DCgE29
Wy6qQrA1ZS79P9MM3bUJSMDXlWPCRwPqNw4SrsJkg6NHCC2iJ9czFKMWPcyx92GYDiQ6reruzJzw
4dQl7nLodNSgZfWmybY4AvtFy3LCBzxcOs166GpJQSFQCsDE2B/DNiO2sDoDreqvWhz6zlCVlOPc
jPJmH7Kx9DrR42rY4AHkkpaG3joKku6UTlW5l0lGBOlSF8jwHcLfDzS64Eu3s0YqRqsXqwkpcylm
n7XoS4gJbvUeU4BDoAgVqnay71HmYNkDCQWWITMIOYE1kDhgV9o6+Lhto4aYhm8yCkN+vwWMN64m
QG/vlpdfMMeQPEKLCJOPn9eKCI0FVmqJ+MSSpNOMCVV1Ng1eJOQlW0BI4Sbv8ktoFY2P+Ryzx+3D
q54XbNT4k9MPLDrzzpXxtzbvB9At7ofmapsJB/tLhuCitfmbmwSbwq0oh3+WmHfLxgTlgJceE6A+
43CyHY1X1ci+06C0LrigXh2Bp8Z0CGK81S5IdEU8Jbz+YkhSZIbFI9WfW3ecPhtB92no8EOkffdB
7z3e5nKm8jd9U4jR9/Ygv3cOLM+CYrI/Mbb7tnIwIgBe34LULf2k0RJ/FjUiz4VFOyLTk3N9r+CG
pAXnWjdN9LPeUFBh28RsrmZ+DetX1xO90s11eUHakFdj+0LuH/fCZWnt5wVe6gEemRTA2XDTFwj/
ZN7zxHgPb++6yGLsK55GjGWZbgmpEojDeTA4z863W6JWlEtHPKtpAmJb5gJ1rjLD2I/5+IaJOccd
TvhqzCrXt2MMngtcVT2O2z4Dca3VE/iVtIEm7BmWX/Uofgdn53QO4xqGLm2/e7J4XL1sSB7D65wR
qNXq4qSWI8ZY9SRfZARGYi+WxDlARx9162g+UF8kvFEwCyMVHAwBUr1sKeB0gmCvWlefKkQAcPGC
ggwA4vc8r/a7jAzGmULU2RFed2ePWO4trA96EBHR3aaYEhJNbFuvGlbLMZTwgGBlZb26edBfzYvr
qYiCbksHO43eTZVYjyM4IFLTssxXDXrfTsLMKcWJugNFLsEJoUAvRScXdCQjFPowviBuqqX86Qlq
lA7o4Zp9BN832JQ4E7iRJszfFShSkoBBV1riNU9kfRxbQhZus7CU07AJRPTNCPgoiDr7VekFAN8C
JR6JVMFATEQ9BaLtbOveOliOlUgvgl0NrmcXJe10Lofsno6Cfgapxz/VPxu6/D42+B4g6z9XnkNo
0R7QSeMTAfl8+1pR02oYSGRyN1Yj7QCiCr3uNaUAsjKX2qYXJ+EhbXdmVNLcHu3PkEigYc6lueGV
eghCjTYsJ0bJP0c2sDmtu9k75qkQu3DWiXFbjIQ6fLeiEcc4mAmWs6Rcx4mw8J5UOCzU16Kje41n
yg2z3e2Wg4ICFw0G22KZ+BZ6/OzuVid3dEIN3Kz/gQzQb3U7vq+K5NAkFWFxS4vjdr7sUdD5Ckfr
ljTHkaOl8SliaXI1VPa895oUlIS8do+1s0D75Cylgg59DBGixGrQVSi87W2xu13xlAi3pYjVQWvU
uVb5aaidl7SqyhNMG1hloxOsojAmZ828pmI1EpHCXCFTYKmK3l7FeS7POH+1beWYzrUSUl5h1bze
/tvgWj3rLxnCyRSJta3ij8pI51PShdjQxDsi1Ksoi/ip9xiDPE3rpxw7MbBqUz6YSYvOf2nUgB8w
fTzBKw/5AiYUuL+3xVQsIUhtpjBk87uCNL+vcnc4Ofi2V+nU8diM8lWYiXWFXf69GgLqeUnxQSl+
Q41yvstzqGa9UceP4PX82yMgLeYdSwkeWE+VZ28MuO0uRctbLZNLe+3D5uENCE61Kyamjr5DXQ7Q
MrU/CETKT6IwspUF7YOe/P8Oh1Gkn8IiJZO7azeQQJR/+7xeBM8QnCqtAqV/uk3XoWguJY4ovWir
z9bsNCecxtQWZ4ONdJpeRG6XPo78k4H2cgV32H7qrMA+gINwXe4Vr1kkPqlkKo9zDzhQSK3dBqPB
Hd3QrD1VWzjUAglN4wG50PWjWy1ePTQ2I8/SmA4ov+/mWUy7pB2/FQQ535mJmjcg6QA10Kq7TUBZ
tYT0ADXc3KbinL7p2Lrv8wgBZQ8TBzLLoZYBqtA0xiyEhmKaXdrHs5Zvm860Yc47JKh3eb0Zc0jq
TqqR2KFI65EQOAw1ABNrXERWhKTKtt4xRGyeIy1iC2XRqtAj/IkR8yViKC9WUpxyx8IyawElXw5J
AXosBP5q3BpY6h5G7ZNEvH9bmnm58fxZTX11+CtYNhyDXLMrCY32EeqpBB7ImUoNSXYw4ppx7Sfy
pKxqYxfEdY9LFHKTZppfWhjOu8Yr1stfjTsMJdFA3ELZT6nfTuNrjmjvESX7Xm9ceJ2m3KsceFkY
mqjgmZaVu1LsHlTF6/cASMJJ5s59jKp01cMc8FXcbTCAsCGiDt0TImpASLgLx4C48PLQ17j12wCF
Uuri/+M6tCtKa1/qc7HGa17+fC4OpHPSh55Mj3TkllobO9q+0qfwfNO+J81MIjf5bWWFbDpO6uFb
Oznbm8hImcN1LlS0omw+HbKC16kjW1wTgGC7E6TU+BipwcCZGQOmUPmlLvpVlQUZeNJlcTK6a46j
6H4s7O3txobiAcPN7HXqKlX8dtvmRYXrwYNQ6bbfWAuMFRog1o/lkMTtZx/aIoCkTMn+9uqh23Mv
2nwGE0Y6J3iSIKPW9HMZYtNb/l/HL5dBJU6WRQwYBRhO6iIeHqBM4Jcaxo/bReP26hGQTNRNU9ZI
nbN4ZwhY08Pw1Y647bi3HyzgdXrpR7mu1nMs4t1ttYziHrVRLa5exSXLrOyzTqxvirT+5IYYPIfI
XeGOmw4DR272aqQRstJ9qhvObnZT/TxV+vcMdSk8KaInYD8f4s4mEbGpWcmxCPu218I/CGPCsN+m
BUrmRkXtM61fgpzOeuflm9vGVfWSFBXFVaAEZKfaEPQaxnLWog3qirselNnh1nkWoAKx/IBUE1Cb
qmBIjpM0t128dJCWekWGN/xQ47cd+Vx7rQ9xBFIDc0u5u40VTqIFtVNWx8yT1a6V6qWl8X8nWEK3
djgS61OG6qgaCGw9wTjsOXp6n1M7CvVhPMXhFwvjDOFu3rBmecLPbXVfOE9+kyO7XbA00QIEU2RJ
WrtWewia6Jm8PbKj0YFcgJJd9FgBXC9L7QSqqFR1tzPS8GO2xnKP6k/5o2Ub69TmpQBk2K5SBZE8
8KaJLi7MtNuEmiNWoWzuiQBMqhY9x64dBv0ctuWRDi3MAZv6XwY4GGI6T2oAr7544zwXrD6O6zJ9
jRPCDN2qDNw7OdAbluWj6m0FdRSP7RLQFgZz+k7o8qyrnsCCnLUfUkUVay4XUHdhMQEB8cLoEA7y
KkzQwmUDmUKEHKBvmyn1fw0KNfawpT/LWcTwi5iY2Nt/FCHm7UjjMo9C+Ts8CXMXdpXE1zpiXpkP
tjDza98+Vb3Q1ngTPhDJx9uoqji7W+zunvK+4yHYk/Vp7wVAg59XN7qEMErndUvX25coSlAyGk+c
qODDF56942TebW91+kFnGjY6ceoNVp+eBgoq5i7YcuQQu1KQ/KfhQAVMaY1kDZG5glMIhDBF4TgV
wMgcYjhxFEHG6UqoXskYgRuGQVyaBj5H13u59YV0M2vXLhxhQjaoPdhY69DgyYvIhhWmLP70hMMa
yfB4x4rxNGfzVwKMOYBbRYTjxr4fTrcbxxw/xl0ybNMISyO/cxuGabhH8P2hTdFHNilvn46KlQqW
JtpQGr9aUGx7jfRY8Ak/e1RugoKy51K6FDGqdaH6Q5geG7DYe0b5C/yZpySUrxWf6Ax94cORznNM
7/DQcowhGM07Sy/Du29CuA4U+I4RdyL1OUQ5piwZ6ML0K3O64FaY/AQz3znGTXkXBB9Clt3GFPhz
cvSIuvUZnjSRYfZOq0NtFZvGoxOE/QYnRvlCIEPUb3NXxcDVGgTAQZ49tbTXZs+qHm+nxobW2d0g
vXt9OQ6EqcpX8LjU+jbiFk27c5q666oq0p839shMLlaby7OIrrHXJ0eN2qZfLkGm9AGmzRQv4NUs
evdcN9nmUKNXaEDp5oa6saJjBSCsHCI/g/e+v80dJ8jslVF01sqqDbmJpKQWE1TEDwmTYLesB8ai
IOoTmDlnBTDlgjehzY3PnFtJ/Fsa26PrfLemyLezcX6c6XU5Ui8uMfOjlv1ij19UJlb6hvx+WLn4
10jCoPjgDF2L3hQU6ERE604pByqZzPN7M3KzM4O2inAVaOWYXmlBRa4mLizoIVI1PPXTZHKha4CN
2hanBizRax3F9BfUWRifMUOs27jsD4Yq3w0Lt25hBd9TaVEbXG6+gxJPBRgzajak2HM1hxPqdhQu
y0M7js4my/VmpwLX2Qbo8UkCeLMsazp33Kvu0qnJGQAK17cH2A3WV52D6zV8HIBsIEtv231MzeB8
e4RhY63aKZ/uHVgBaQ4cVzoWsUbpl96F+E9FrF0BEKNV0cUgnZylEFc6PB8Sc7lmFrt2Lu5ll9MN
rMb6IU7PleZ+B9eWPhld/gVgNWgYaDFbmpOnaor1MyCDN9R8QA/1griVbIfx6I2eQ/rsDl5/py/x
wnHLXQDUJgN41lr7+HP/nJO7pNOjdVRP+lNSj8gViJ1tkR9TKNE/4TN9L9I5vBqUMhCOBedeqcmX
1sBahFh5FaZ6/JbK4NAo6Glj2pfXBsiA3Qv7fZBIrUODnSNo+xdK8jyvfpiv7hhup5agKM+K4hOh
Ac6+yjKK32E17fnaT6HRohUegvYJmXC+2gzRGDxUhP1aaW8R29p8j13faQz7u+Vkbzb7Bdrx7KsQ
n5uZuK3CtL8DoX2rA8+9FrZGdExQ7USixRtQNak/l1FP4Sv7TOnT2xeo41hRss8oLtMda3236Ygb
9WNjU8gxZd5kIHeSFqOEpkw/1WW28Ww1HM1J/nydmkbrN2MT4owzvE00xfMaLZE6pDn2pmK8lqkV
fS90IsuiYNPoJAK3iE0eEtSEhEsP5l5YFbca7jfPhIV+BwK7m1kR71uPPGTFiMqog9FQjWBziW+g
0tF+THHI9womQXWqfasWjVjrNns6udV9ECOHqoYWZUfkOcSAUWPqx+w8G+aPACI7gHXUAC4xPUv2
GimOie7HXZfdOwveM5tsOFndNH4XJe7D0bHvjL72dgO4/YCDPJxyqBlA1ZglP+asvCzc0Liy1jLK
0xVsqGA1I9GqSF0k0kL5laG9MzDsEpQ07sqc0/L07oA81DglaGGxm0zX9O04OGjwErk3ExVAhfiu
GeRji77hoU26TQT4qSsyc0uzGPNH1X7JW3gAJHeIE9vTvDKmDdwcUsGUDsYhbalUkqHJJhz6XdDA
2kq4PAOGIDO3fiQiZfT7xaNTFdmhtoxPiUKkLwN7HajhYQ4NKFJ1/FIZ6qVWxNUNHXAyM7hULcWo
zuS2klHsE/G5FymnCBuIV1c7pEHU7qFxZecjCEU1QSQl9eQVDh1MCNCzOvClKyjTDcVA+TpZWFMJ
p43WNX1tCwnWSqMUDHCKe5OEXoSXkEyK8Wsz82oPbQmgb45PALV+eAW9QnstRsyKkpzvvg8gl/Py
bfNpfs5H7+IU2kfdwLswMEhgA1S4yHXi2tjA1tpML6xGEr2HGP0gmWlebz2NVItX2mLOpfLO3AUF
pKi2xiEUDrhlrxkAblcBy0H3IO7i5eo6NRU0O6Fzy3AF8iZx9iaur6b9IYe+9ycsuCMYOlg4dLVc
b9zYEXtWaehodTiUwZ88LN10IDY1OoKai01qrsooekVEisOIvgkmuavX1eRGGAVQDjwDgWZ5eySo
P6qIhM6yh86jtYCbp8k5zpUk7Yc8stLJc4hhdCTBnp8CkN+LqE9te4sAi1HB7NjXUYRK0bnz2rTG
1e4i6Qxn0r496QPh9MyAUKdiIGHY+0GVkJJV89l2PZ4HrGOoN9a+GWE2VQMQ00wlx6ICy+LpYPuw
pr3yeGAB9tNCbHkD8uWBoOMZd1r/EHKw57a6yZk6K08D7lR5pFkJ0azZL5+aRv5InfotCjE69Q25
Kkv4tog/JxMFhcS7GPxOiIuhAchFf+5RtOKyzq21qqONN1if7daq/UkYJnLoGsdjBOYOfiYfHMrb
+jF0IoctJ79UAWDpxCLiJRXZFhBEsJ4+c5LoNyXZQFto0is7SJ/CGZDhFE2fO8lJsMw5lZmzo/lG
i//xHHMw9S1sOoRgyZdiJB86nZKYTlHzkSXNvh375E407Q+77/Pd6PQnjTBTNOvFYbSLF6Fs8OKK
L+W0gHINN920k351VfrgmDEGMDzJDdQLEDPchgzE4a5MsaaAy9Dwa2FyS7YBzvk7nQIxWen2Nz1K
cGdPzpuESrCQ5Us92To0irYdwbOW1wOR6YsDrIRNShUcnl+z5v031sjGu+0KVbdYJ1hbDC6wsIrt
dt3CDl7NtlWD0gydY8K3KstzmxpyH7A77uh431Fjg1xDHGgpSsosI+wJZUVfRl4tEuVgTOWYvvAs
5bvEI6Jq4OrTZODxa+KPUf+1U7MHHP3QCy7sDOaKOKn4nmAREF1oT7J8OtqqO5IFMjvJO1kz37xM
pzEXiG3T2GQQRB8kOGS2RlVehd5zBeOe2NnMg4EZEruexNkV4tBh0vsvqWmkpHCBfEbkrB+KAmyY
A/BQlxiQO6sA1Fs8eZ1Rb2O7DS5G3A4XjZ5LQWWvKWJj1zbdeJ614JRoKUwDUPlrMnrTO8Zi2PTY
lwGg6yExVCbEszDT2bzN79HYB/vKI9doLJN77lnNoTEI8Bla8VwYrJ5FaoCs78ODDYIGDmeMjmzK
3PsgH95HzH1nXXypAvtbi+f11OAao/NDHk2fASNcQk2pZ+0yRvlYcvMHHPI0F9jppk5G28aCtj3I
GpdDMdy5Js0Fpy8KhDNDDDPfckjIitD/jIJCd/1FN+c5wRUXZItjQiA6dt3r7YdyhKHfRVJsPCf3
fv6anssPGzz24fZLdZCDQOjnaR0apXV/+wGOHYSCEj6S6wZQuj2wepn0vv60EMEwXJUURdb2SGcv
lxKIntVq3OKg/scOCUz9NCWUvCGllbVBY24kftEpkMkvpYJ4Dihwc0+ms9G/RxKOEd02b8C0S37K
8aaPTfVp8EfNewzb6Ql15X7xCkBfsV3wlwV6XvUjJPLwGIWsad50AaNovLjF+FbXaNLKsKQryYVs
MofhBFJf16N8i1mCdOSl8n8TXDeiBTTNlUWjMJt2M+lUZvxac6gGZ25UprvL4RmtFmh/5DbtO1HE
PjlZ5datofm1xFudJLs5NWad8ik2ZTqeysv7Ty6G4JAww2KY6muXFD//BUqN0A+QeLokmAZklRMc
1jCNm3TaFEmzKgsX2Teh8AnxUQ9G3bx3FtCGHogbCEd04Nh+O9ieGL5ajrLF8037VQbezs4MuszL
txgH7cMB1+SLHkhMGrB6RLijb7Jj9GHmSQgyxg1qFEcPI21b229K67Ul3PZAutRFBuN0hOMyg5bk
KgSVsTi5aD5/6tBopbSRVT5NqNDv+Jvin/W+MKYbPKXj15yOFUlsvA951kY09QoSmD2odkHm9ve2
x19LPg/ZP9xQ1+k0jztLM3Sg681Tks7Fnp9kxIWb2oYLF215GmTd7BxJbuu4h3Yddsi2yFYIN9HN
S7M6DN5AJ7+Y94KenbkUbe2yBMxav3oVObqJjlMSGOjKhjx1Z7st8+bW+mutch92uk2MoEfUJYrB
OK9r7qYF53S7S9eIfcBI98JaVcwJ1LlkVMAQvHKqzja3bk3ppp8b5H93pmVaTxohLE9kjUk34NzZ
SnHIc07wdula226iTz5EeG7UtBkCPKoUjQ42eXrHrI8h+SwnmRyY+1LzDEdgk0FG4nNIXsq5rjqi
A2M72AxduTL1DmxyY9KPsYcn5facuBoigOS0FCqXlkXIFd5ojkFS9kfHPBEesAFoVR30whjWXIOj
DUqO4hQ51bPLK2KbXfSkjyRTDI68d8zpgRGFbeB4uH2jmUQTM/2QUVtv2rCAybMMXuiQsjB3ZLiM
kQyvP0cvSt2HXDUXMXMVg+9jvlhjuiMNLqdoKc/kItB7YKOxqvs4d0ogp1p01Cq5H6yuBCpDNaOV
w7DFry+JoEYAIKGpOLka/TiwuT9nPyu6ZYUuSwQvVTZ8gktJeiMpW7e5gzn6wSzHj6mH22zAvWuT
4OtttZnn3D3GZOBBEAxXVUC4XFU6mPM6HcMJrHM3ajCzkoVAb16dRF1yugrbKx545LBt9OCOme8l
FfWNcZ1PhNdGav7qFtNLkvLYci0cD/hRBWdpFiaD8/i11QOfs++y4IVzBt2QUtZ5klxoefUogscF
KKYO/rCPBgeVpnCuweK56mE5hY22zsT9RDlnc2uFTU4BWyTJXkkVjwl5okXVMESgu5py5QpFP3IR
5cYWxvpBkEq1yOX1pLKOs1VvogCxStUYG8K93X20pNk6SBVHdHpPEa56bKrpCTUshDMQTYvpGAWB
gvWVoeLzmxZuUp7N5vY2OyklkMQEdfvWlKoq8UrLArbn0mQdOBvAQMz19W2aUOyB87b4zsk6Mei/
jcTBivFbohWfbGVC5Khjv2pt7k9OeTAo8466O/7shDpFQfMhqOBndTG+7YwvzyWb9IPI5wwxv8Go
Io8G2Y1nV/bWcKZ6e/vWiWpQwy6zNMvzYeeEwVdNQ4C2LC5QdipSzLzynosjGVLeWH4BDaKtwxku
C0eWp8lCmTl1jya3TfKmhpw4odrxsS29t4ziEXcwj20UhNb0qic5lrvZTQzoxDqQTVEDVAki/9YD
YZ7aiLtM7v8JPRqJnUwDtM1R1744ff39VtCSM7TiMICoFErYPkYp8DLDMFiBsi+/VJgf9sJUJret
i0MdaxWEc7Qx2pC+wPIdp8RcyqjPeUOkrVF7MYRF0ue38xKGs4h+I3OCB6BUCDGkoKnN9Fhsaw3K
4XE8FjY5aUFvgAeksLaWOs1enVo01cKx2Gk9XGq+ztFq9B1N44FOgqJaZIk1S6rLgU/3KORCFbsE
LnosLxyMZ02VZDX3+9tHD2PKwwXxQltcUBAaSB/0b/vu/zF3JstxI9uW/ZX6AVwD4AAcmNQgEH3D
YE+JExglUej7Hl9fC9CzZylKlrQ7qwknqSQj0LgfP2fvtXUz1NayfGL/0h5Mn4k5WLcDoHyHEmrM
Np3Sb4p5fuNP+P86XdtHOjAXRfulbIYw+d2qwBg0NFaXoU6o6a8K7QWISdBfee2SQ6gB4SrHjDIv
JHu4wl/l2NELBBMKZNrG6LSy7ojZ7KyjVHCxXgAIRRgGHpgVN2MsDgPVnGNI4E4TxurbCZNa6J6G
UzZPXh1fa7pGJ6e2o72ETtAG6nBLVCCwaBjddv7SFtNPTdT0N1Kr/95lsMVBG5wZEQFW4xWeqhTN
Tlx+xwRu7BzGELcRQt2zWTCi1aDyat6WhSs+QOF7C0p0H0qRYTjsDeYcMdSGXxOuAio7sE20XnjC
wTNMRkQAhWzHY9nb1jWsQwqv+WHpdEO9q3k98HSWj1V7i/JOu0myE22y+oqaLdxWG4/zkU57IlfP
Cdum53glWWhpu6vM1tq2MTFtuC3svaXA/Gn1jtvPrrhrEQt/5x5xMgOksE989YbM2Vcrrium3vUO
B+M+H0R4smuQsRzEbnRPNm4etN0uHElO8axklye9vUUxOW2Rmdcrr2fySVLgd5nq9Zrf6x9A2kPM
imu5TwPacfb4M/Kd9Fat6L+ausUYKxxv+0L/1gMZOes1whIiEtWzFbdUGouUJU+Te4RqgLLyyERk
0gtgpE6vkq3ND9EAWAvufZVWvA2Uqgfq55Kz0m3aWWE/eGXxdZwYH+jVZD9OnGw1CFAvDDHEph0Q
h2i8ssTsVuVDUA0LLv3g1by9UfBF75N2XVsp5+XFz1hWM8Q+TNaSOOa6SWvEPeW4wwENbaY0d6IA
+JlQ4h4wGWxQNucHZCP7oeFvkf3wS5Ud1d/Tvs33ZcuUJGFkcZDJEaSavTf9yFwPdq1tpEAn4xNe
CBi2SNc+G8s69cDl2IFhAiJg4mLmnFML6bjeQC2KEvAEUvdBC3DuCT0SrlrYtD4nuAOKUd0oXf28
bEU6EWfu5CfWQYvGfTYN9iUuNgRjMC9Rn0OjYMzh1Ye+aJjJzzWt1kCSg2W0yrsucoO8K0hB0N8y
i/JWDGp+bKvxZpi6k5EnpEXMjy3CMIacIvxBFpR9Z2XttEoCpb6xPPvNhGTXwV9niBu+jIEYblGh
nkZhnKLcu+WLxiiiPMKxaiAvPGcrScnHpB27CIfdTcQxHL63vGv4/i6MK0ol04K9hc4hThtiIWZ9
c80zeOOUhXmqyKSCu0lDhDSp2zbXaLaaRDRZALsY9yGbUuQTD2sM1gxzOzz/uZKjhMSnxpQ4rYe1
GpQxxSh51UJRD3pL8JkV3aSZouyshgZJF2uQYk39+0QY3LbNj2UqC+YY5fMygw2EEbiFNEDJpZhF
o6xWoM2wFZaINo8W5S7Zxi3nyvmQZYACOM00/XIIHowAVoU/7bI6dzjDTkdbc14EBL/TsoF1mUpt
nVcHwgJ+/amlmHbyCFaVKHdFGviralYpz3eWmT3KGqXZa+QE2Yp+yDzLOCUqYhAkQjfydTnA5cVa
SVJjx9gO+ti85NFPiOay3/WVyTt2VsWxeZ7Sd/pzl2NMxiXCYcwjoyOQY7pPcgL2ZAZMEE8XCBbv
ZPnKq+Z48KS1rHsydV9bla3h7cte47RRqJbbprwsoQmSfPkCaR4NZw5Av7TBnm2pu4FkXzdBvQUM
RYpdbxoSD1zulrlCtniaVGuc1Q1vJCfSxKxb19Jy58rdW494BE/L0DyylfBgYSaYVVLK1le7l3o+
fS1FcikndS/MC/QO/Lx2Q3L2KAgAcYwIyyIdOYouommJhDXL2o384pALUhsQI99XpZ4dorZHz9Ix
b8zpmPXPjeZb+9oOxo1k+evzpjn3LSe5pGyICQ28lCzixL/wCBkN/ViDPQTy34EJWX+eBqRKnc3i
xAJd+3BO9MZ01rUEAqw40bFwdPyqVJWGNnSrwkMo3avkC07QTO4I7XFZAJsdt3cH8uBohqV/CqLo
RxwBbK+NZgCa/uLHjIRyK/juF3ayzjk2HwHbokgR6jEqa5q8RXXxB8hh3ThfBg/8j0ZnZBixNwGI
toLhx6R3KTtrf0xGySvm0aM36xtPwpCt1bLejaX/1ZJTfK7JRvAd4kBTct3T1sr3Bq/aL/u0j8ya
8xn96hLpYKn0aKd8G6UHQlJih1LMVTcziprE+1uy0u375Rzn1LiLLGa4hjlLbILi2U8CeRqGMT9Y
ds+QTbv3MGoTvdObKN9Aw8MkopNIAbEnlKgl3ds6LwoIb1DSzbJqaYjJ9k7vVWu/NEc+VWRRFaPw
FDmJGJmglxOHDriI9oE9B4kyRnkaE4mxT6JDBO9QDN5rJtpwHeocV/TCz5HKT+5UbXo/572ZhmZr
6QmZlXpx5ezq0O3Q4m2Vw1REr4YJ+tUrA2/9maj8D1cIDhpp26atCRPwxwdzZtlQ2Yx5o10XxWEc
+d5V1YgJNY5AISl1Og5utkpDotQ4Aeu+v19UB1oVy52d0HjuvVRDE01OVm2euKHwhUGsWaP+0naB
ct+ooYZ3LKMRw8QsokiPxSeGkb+4tnCz2KoUJnAvIT8aRtqhotNTxNNV1SeJuF1mWyvMi4sPu3QC
LEe/2WfkgVrWK7r8UkdRu+kICeGwMhhwjX3yrRoxfK1Fvzrs7ZHRk1S8n0TFXz04HG8EQRUrUxmC
l7EjZlon0fDf74I2+8p+F/bDXoEIo0tHajjNZ2f8PywvIdHSXesp9i/LVia8fO1VHmdTDax+RAoY
J2RUnngWiJQSIBi8qjFWsVF86jD/04MvHVuzdEcVeNt0+cFP3JHeFBWpT3bOfNJXiMB5zhgMjSKD
epRlJRIOyOrq0BQkpFMFpNpAR4Xj6smWA1ML8gtCbd5CfaTaVfWahHTHYmuYlUGNCyO4X8EcIC5S
kselmvXDv19J8dfPbxrqbHzTdKHPpsZ/XEnO6vR5mkm5FqLYjKyfV68oSTXTB3O/FBz0dtYB8mG6
ECyeTqAom+WUr2EAXdEIPyqm+cMv1M2Q1caLWlHCkN/jZMVL1pIom8kXp+qq7diTsCkDL9w4ZP6s
wUEXbgaADzWhlhEOEisHP498NKSyg6vYcGrJ7E+gNX+iOYSt0mzBCIFhyjbF7Lf/x5clLySzelka
VyZAnPlQGd8QCXCc5oPwUustN9GDqkPjQDvEpV0Tp1wMW9RCi9KOiPd00/bTQeRBdJrDl7QY5Wif
Be+W+WM5j6iNnR8+uUl/cgBsPrUqgSbSoHWMD4sOnUw9gbIlrhWUgE0ZklaXY5tHZ/ogmN2sPMIU
2RCdna+XLSD3qAa8y8QsCZGOjdbzIvwY+aeHTGdOacJrWxkYrQ7+bjnMVSYKn3rWlhDn7v7yjCzH
ylpLuWuhzvRH884UPCiI54OkKStlw5nzU+/7X78puAbI7Dai/I8Midxg9B6kDFBqFnnXDBFTjcX0
Q4+AxtvdJDgZYQuNem9jO2AJFaMn4XBIiGnM0xV5OMFOhUi5C1n00MXOqPq5JbqIWenyGmsnRrSV
MKck5nD3yV36c1HiLpngEWawG9/gw9MldK0gAxo/NZ7ts5qHNBmrMHGTEQxKm8ytmrZPz9Ans00T
NjnxVZJMC+ici4nQz9t1pFbhFumMeY7qxLVT6lqPuRvKRPJ7kkTcT6nxtSjKn0irTGZ1uAozPNhb
TP5itTx9pYFfLMd5U/fOcSlC//1L/sVMaqumjiPSVIVpwhn4/RWaCR+9r4Q68u+GbstUtl/JgfI3
OKgahr6GdzJAmvrHoNbtW3823AfSJahE3RGMibyyjatj1Zjmmpy1Jz8aY/LDUThnrT18slX/ZZOw
uQ/zosbLI6T64a1R1E5jEoL7K0x4heOWS4YZrkNbYXsrVu3iqBjsdno5tqx3DMMdM0vW/hzx+MlF
+9MOySexTdOBUACKyv5gk+71Up+ULsGHpiGeC4bwZ+PU4iK2RS1Ucow1Gx/aBI8+pImN0v8UsyGX
6WFZ/q3aVlZctvwTX7D+59Jvq5gzeVp11XEM68P1wZGFwyNjVekkDd90lhkjVNYGwgaQ3lur5VUj
W3mNZt+g8uxLkB4Gb5fJzHcMqh95i8URf1+8zpUW9EIpd5DchoteoZjMVfsnlnXsItQhn1Qw2l8u
qIZdm7s6Y0ks9cOuRZGXm2pfW9dZ749s99ipyO+dAp/b8jbZHSeDEsc1c2fnPWcarBWh8au1mtTt
Qz575ZNc/e/rEptlWuLAmgsT8XGDwcutGBD1zevyMuqSYPBcAiOeDMcVgELXxow1KZSS0fgs1116
fFrG4f/fn7i/7XTs56ZKoao6gm3v99dUqTTVmUcv12SKxp2Aoe9F4hBRlDFyB4fBCW3cFoyvhwm6
51Ki5lRzDpNzF6Wc3BBUQ1QZduILRMxuF3mmjgm/uCydCrPs2URyeTEIR/nso//t3kI0kqalgTvQ
rA/3ligylVrEsq6WUeonWfYvSZY7pMmrFSYgagwATYyigvR7NqjBieyjfF33Oj0EoEsKmoa7rCeb
6JejZjQMCHgJuEke1n3cfkn13MCU5fWbutQeMofDqxK1IJnxtv3394ALbxo8nzpr5cfSqjBEqvhC
2tdAdRSQfkr32NbW/VI9ZUH60tvBNehB0RijvmP8ILexSg2ZX3IA+aflJP2Lk5R3+8zFDYbN1IqH
m/4kMbf0Q+zd//snXhbv38tqm9OxhJYEL2nWvP3+1DRDbtBCb83rIpbsTLSRRky/qIZXiqaEwfZk
fceh4GFcSq/Lw6v6xiU16YvZAi61o46ksITxgRlnvPn3Tyf+RPeAVdNYRQ3dcGyU/r9/urYtSFwi
HPZ20WrmHgNJ1ANioyT8eQIv1OMgkeZYMic9N+wfyM7eL6uBJ0fyT5nqtGAXHgpLeyEi3iNS4A55
aY/Is1XOdWEOrkoHXPWouBtoe/ypX+O+GgJbHZvjHTGdWObN3WKAiZ3mO6UsGdsxcctcnU1PJkio
tfZBzqK6f//yfyEjzKTL2c5sc9zh/Pb7l0/M3lAGWNI0rdkfVNt/zHBa0jHQjXWA5mUXqO2TXfnB
ySYJ/rAMP5LYcG796BO+Cwstf+vDY2KD+YcEJfk8FBi/fxZUsL0x1Xpwu9RVPt1xopBheeRkI8cZ
HCqazRW87CCeJDRijTohLQIqufAyFEQk6lhhOkuDz6fOvsgIP03z1eNdRDt7V7RliPRjWLel+pwU
Vr+xEBZulx+TQCinNSkReWQqb4YmvM8MmrmyIzMKorLtjqGM3aWKz0fSt9oc2XBMxKuYxdk1ZNxy
AlFfFFh22rCjN+8RVKLKBlcdHQeVoczAkkcYJX5Lda2b03MaiNdlLcms+C0JMxoSlXZJ6ly7Cfx0
LcpWcZ2sFrhVEpKl25PU8re24zTXMgFYLV0U1cBiFZVfHGvEgxuiop0ASqziILXuhl4+005BPhld
ARqnPzIjuSoocTks1fRYszMWSXHnZ/Z2UfJHDU7byCjXwO89ZiitRots8s+ptO/9DtyvyZ1jjIEk
OcWkfCjwk2ISLsIjIrufplrBaPQ4iDrBjzDrzfN//5yCkJx90yDpVOPjzoyTI8aHx3O6dGC11LlJ
DYviNdB/2OqAuikeadJo43hY5snLGmK3dXXoEAt88ln+smA41Kg6SEPdYgX+UKv6DlNbRurh7eAH
6UrLRmuzePeLXj3iI+r2y0dYUC7vOv7EHQfW0q1i7eCk0+NAO3dd1aSmxnhOceJMnxwY/mSoCnSH
Okp3awaR/dHF6MxaZH1lwkCi+0oHyPXBEH+t5iC3tiirZ23ySMhCTp9ChNyLCXV4wH5bGCFcIMaU
bmGLb8GMiA/yggyEKDjILvq0qFkoPr+/787M99GhkUGbEvaHhXfsPKfLe59YIks5IyvJz8r8Q2rj
ba1a6N3YtUoz58MalXIKkG9g5Shd3ehyt3JGecHoh/9VGzdq0jSu0wJvXAqk5YFeDpoKuKCV2YH+
UFF0mmMNdiJp9Rc59cZFzAEmJjDFmBSbXC+sjW+NYmWNZNc6WficOql9knX1w8nEu8a+vlNFFW+K
W6t7EEhRNoU3+RdSUR4HwfG3LzhrGEqNaLuLKYVqHo6RZmayqkIFW2dl2AeBohrae+MfeOGTsC0O
Vts8L8r7wsCxqpQ+4pwO8UAZPWk5w0iy2sjSzqriUpn5TgqnP1DiaW4eJR09wAZLVlF4Jxrw71Af
gl0VkQPCzJupSmBVl6Dsb3DacxGGJr8n5s8FHBtBvCzwH5dYIUx7EJe+pr+lAGq9bZn67BJlLLYT
S/R6NjMOSbPPittKtYajjc59HZXZuc+RAycRhsXJIQO97cfpxkjjU9U07b4LOvjh/IlVNEjtZWki
F11sXArztguJ2g1lXR80c3xNalSWw0x9SIuaYErilXZpiMlSGwJxtCvnblSByUe0nYlcvFuGHUMv
vqp6yyA08R/H6WVSPUg+sXNqvA7zKSXxwOz9QFdrt5iNQfQH65JRI7mY/cY3J3KM6VyhWvILpi7e
0Q5964ceooebPiMF638e3mkoakBmbbCFc1v09z3N7wlJNYwkv/UDhU64iA3iTkbOicZ5YM5xbIKS
2L/RODGM0K+5T/JukTsYNwzL34ZEWazyKiZ6dCA9IlUeHEKTmIhNu5ARHtkY0DJ6poufLHB/lsqg
xlQOljr0N/gJHzoOFrEtU6JE5S0d3YZGe3EuQRmdRm1EzajBXDaR3rllFqJHQL1sFCrOFXYpNKmQ
7Kon3WzE0xgGT//+ucRcJ/62YDBiATplU0M6OpXChwUjQBOapMyF78AcIlMjvlv3nGpLvPKRWTaa
Lqe9VeJ8tbxPXVwx8dQxSs59kIVWJJNibxnFS8I6slVn0grHVI3xm1+fln+FlivdQ1ELEAjMCCFP
eps2ZvxMontR+8YWYUXIvFYHoBFW91ZnwEiwkCF5RIo10HoQpYyLdH22xhGVXHm0JzUAT58cAjQ5
bzL/vBYG4zMJe5pOBOXSH8WSZM4PYH5sr0vjbCn+i9Hcc553BxM+vl2SPaw0+Ze2QTPi0vayz37B
nGsxy2cpyotaEjFWrUrtrmHVdULrOQiSX424iRbqMXD861KKqcaX3Gia/bK4Bh5zWq1kHfCi2lj3
mYVqWprDsaEKXuPBSS/5G0Egp6WcJXeB4Zys0FrbCmVLFpDu4SMCNxFfHRsvvYAQ3LWMzB4o5fBC
RhAoiUlHptFk8kr0xdrImj1qVuum6y1/nU3+914fh4dRl88LdWVUX/uuOaMFdFzCKZlxJ/lXXRjf
hYnXD3RhvlbjaaPnfrtdjF+RbGiEiAHDRketlrZmRuMzJxCbmWkg7MfKR7IokA+6oz2iVbDFrs56
1ymOmkIcfZ+rT8vzkTolsZokUEWM+ePO0Q5haJTo33hIlkGBZSgH8oXNy1LpjQNRBEpbnSVdurgY
GTcG8o4hIRGGkNu3ZRsyrCkvqkQ5Xlej2ORJ+K7IR18I4uYyFc6SkHfLtDivU/qPxiYjkZw5OYGW
JmFfW4kjjpl/DdXTQdYvhn6lB4VLprS41rUPps1CJBd38dae+S7Lbyl1chuxF5fX5UuRsIlFOusV
HAk5LBee/q7Ry4cQWtl8RNPQpVGPTgWmh+ENb1Ox8RvUNHqVOitg0C6y+/CwyCoM25+VUwlhMXld
stdQvKHRRcwyjMnZAGe9V8PgYSBT4wDdGtCNfqtrrbGTVXPfttV+OacGBMvqkMUfu/AdxQYJj6ll
HLCI4qbJeJ/99qwYOcy8IbtmYJ4BnCTnDK/bKdM/axB9PKLQhzWkBi1cWHDI/uiYmw7pGpFWqVev
7YN9LcGeTjFqRpK2Yt47PMUiqMmJglHIFtUT11gbv8q7/yrx4TEIs7h/q97/D4eR6u178zG4gXSE
/81t+L9/S3b47R/8LUDi/8voBypxwjH47P8TLfFb9MPpbXqLwcW8fciL4H/6lfxgy/8IzZLzaR96
P/09NuNfyQ+G9R8Q8CScEeOg0pMVbOP/k/xgmv8xhEZHk/tO9ACUjv9NfjDU/3DoAVA5T+o4RJvi
v0l+0D+s6Oy4ID55t2nyqRrV+4ejuA1RLBF2OmwHZnYvUWF5a+M46mr6NZu2Q2NZ2wmfBJapcJXE
4J062BybBG5lXfjjrx+Yf+iFq+Z6EnAZmXgwAC8nUhFQ5dU2HHsh3KrxxusYEEfWSyFuPVF8Nlaa
a5p/bE18EfYkqkPHtKQlYKT9XvMEReVPaq9AnNLxUQS9Jy5MVsSlazvrkNrNndKWzX5ic3aTXpsO
djQchhpTn1Q33nxc9zOdob0hlH3rZRfqH6BnSR8fFLL/wAWMMQSmwk3Atl9y/z6hHjp3MGuMOfFm
8DtcbSIwH6LCnC4+urNYmhqmVuJbxKh+FrZgzrfl47dlQqs6TNHocH08xQxEluXKAPSChqaxg0Tt
rycd/TE/ElxJTC4ipM7MHvPB1Z0Y6fo4+G5DqdLFCQnchMSt6xigWT1qhOsNKklQgKLXYxOKfY+p
+EbxArxzWqTtAWIMm3iiKTmRieGNhAfit9UevXSqyZmf8h1WQ7uf4MbMP+SoIhxOQN2w5ckLpyQy
PrLWDZ2pvqqTVKGhJs9ITtRNbA7KNW+ta9nX6R7gC0COdBD7CAyhG9dZudeceCBeY7Zp2kjMxik7
NhXj/Mm6kbX9SX0jP9TNglEXLCt2XIfimRCIDyVoYagMeEQSb8MZ9ZNYFfwuBc9VrXKREoAsq27U
Dl6WRgiZfgg1zdYJDaNNVTbPJgL7g4Vvd+031UkaI0etaMy2yVjnlHEkryI/fG8kquo6qwscjTYC
Ky+8rzq1ohbCVVJ2fPPukHdjcdUsyDKGmjYHMyKst0KwjLEvmC5oxs728BQ4nMRsBqf7kLSw2s7v
co06Sw1MgxfVWUN3uDQeHq8oKzWyXk368zhtlTFTt5jp+pOZtd/sUWhb5JQhiJKmg8HbWN+i7jVS
JHQKmsh3cLAInm0CZ6cJoqyKpHnxA6t75MHXSE6b9JVhFs9p4SHdUhWgjeognprBlHgYauWTgcSy
Fv3joRemrlGHs1ayMLIyfnzFfTnRhZITDOoI6X05t2bznIqD57XfKJYBEVC6iiCOUJZC3wmtfvdk
UtOIYwBEFFe3Sy3OyMThItaacGn5+Gib1iDY3Fa4I8ao7cKqb/BeGNnNuxU1j6WaRq5XA9YjUQ4D
TY8uA+opDJAiofGVIXlBlPXFiBr9bYQAZJm+9x531KXqNaLxiX8D81HiZeV5HGod1ED3fWLI3dW2
98kKyFHDmM8i/7xCNuMnpAr8FwaamjQ+9LzNUQGRBEcCHWhCTQRt9tjRTnH1uvkaDnz3noyFi1dv
4eHSiUHvBx0tXAkqqaGEK5A33TvgwW0bJvI291cTzXlEb9xnymTFbQrrRyVMsqzQ2uH0Hb4FJdi/
CNnjoLlNO0e1yS5w6erVdwE58CghBtcsFWh62pwbXqblpk78n0ZxVqN405L4tkLL4W/iuvfBSE33
AkFj4I+CuNTeNbABYq0sXiqgdrKYq/0g3Xq0YlajrzbbDstLw6gZak25Fx3W91ZQ5BtMe/SYnCJb
JvdGmF4nK2OQHIL+G1gfD5SKmyQu2o1KCpyrZ/FjV5YMWUymuwhZJPuCzmP/FOuAN6zW+D4gJZO9
1R59wCBBqQ+7XAyuYTbFprYIFGuQk7ChZNu8A9tCKOpRZd+nPZu8NBBGVylGlI0HldR2CPkDrvBV
i7wAU+l7Twqpq1vdS68SBgJ/2vU6wD1xpT6y0yXkvxd3GSvPumJvBfqH9td0AoRrRXbFCWqtncb+
akNgAyEzcTiGSNl/95BJrLyq/8qv2NOfIl4+gydQ0eYSo/T2eJ3kpdXG7zrW+0x/E2XmHSPsJwxu
u1cCMSwI13w+I03QL/b0J/rJrcq2Q47eKzsiMNJVy1H5RanWRRw+j20r39Syf03nIEeTiX2HtXOT
AlBYx9M0h5s3IDvhDWMv33tMM7BiN2uO0t2ewCqgiTjNViigUMQF061ZYpfXMK0cUGNCTxJf265W
6RRZ00qEaXP0HWNdZ12zq4b+RyzJiOjFVkq0IJQou74fnwkMhY7AQLeKI2/T0Kw9mFm3ckK6kbVd
I/mduO59XFg0PtDx0ZU5qNLcRPhn91mXGoQFufh6za0eMqEAM+If2/HVnvqzbUK67LuSXCw8sCjk
g2hNm91wdTt8QE6ibAw9ufgRYCwtQNyCpUWn6MFTm3X1jodA7mQOddYPbX5Z3TwnjfFT2L23K2J0
rmVP+FwXwBgcS7Az+KZ3sV2UeBG9i0C177ZeF+7VHS6X9AYfXeRpuSsUB+ZPpJ5E5WR7Bxrp5Lxb
7bPtGbCfOqcF+6GgF0F47ZpEe0YpnarC8plsbRy1/KoHTr2LHN4XfAem6r9nHPcQTw6voEGqHctD
ugMEyD0KOI9P+de5H7LO7BZnpgLGsgqOqd8H6wz594qIKH8zIJZtY1hqnZaduskkQfkujhyO/q3g
5llfZGbnX9heSBYE2cE8tCHlWL2LwrLcOyAdaPSfZWDShtNqxPvNrTGZxbrBdXJiqyIDQEvuaQbq
rVU/6VX72Dn+g+e3P/xIFGc9Z6lrGJq4CNvXvpiy3Wia5k2kQ97pQRro9mvkYHDNjbDjewb+BhCx
OIczLze3sh2UjAgOpQKnwbxaitWSDalD0chjcs1iKoIwIoQ7IsOWFqc3nse0kVvH7J5zbzyGUyV2
PvEV66TFiu5XeGpl4FxkYTc4QxViWo2rJxUcQhYjo0LBBi/0R/zIT1oBmVtC3l4JUb23IvUwSGBD
jT1TumKKKzfF6zQVUfJQK8J5ijrX6sJkqwus3ZVOajgD5DvHVPDdK4238yVNThZh1yv0u9rxt3wG
czXNVxxpkkTq2AMLrRm66fFlmMzHAiDAFkgZsIaU/m2ZFB6iMeVAQXbTYeRXSO28ASNp3lUD77M3
S6GZvFforbVoRSJneg4159o2dFNb6TguFJRXQ5msnZBAhSehv5XTlYa3sfYhhR3j5AHa1rtnk1w8
II1lhpZsFMRCm0j/6bQEXuNGUoHeDWt9UIaLuDblPOX0qseWL7dO9btsEF/qkIpbbZXd2DrjWtFw
0xTOKum0B92paLkDGRBeD9RJ3noFISIto85Aa9rHVOWO6n7/c8gHe4s9DrsuKzYcorcs1+TawIHt
ZmLYWR3HGQlafzcOesH+3UFAHsZNX8POLbzXxie30czMyEVN2rlaYxAmmaXJDVVsjWk4ee8zW7qI
ScwDXrr7utPwZ1jJUyVe0G6/GmogzhSMPxg9P+WYyN12eLcGAUFtwhwTyjfqom9Wg3/OyqMTq3vL
LqyZxyxgWxuBhWCm7V8qBSCpkyt3Q2oEvHTGKT0GMoZ7n1A/e5SWT2FfvSLu6tYi1xXsn62903z8
h0V90WsGBJ5jCXxwcxxzXXorxxhhS35BQzXuwomb3OUGCkgguE7gZbdDwO4ivXtbqsOT1bWutHga
LB6JddkCWWibkHQOPd7CUD7Bh2HI69z1LdSO0sdljIze9YyK+CJbXRf8W1e00R4Ue3xXctBAbDUe
25T+TuPLO3gq3wwCjFmhmwPR0xrqe1qtHZjoo9CQ9NdxX67o42KhbEc4UmnRn/xsstawM4Tr/cgm
rV/1RtfP0GJakPGG6pj6JgWw1+h0mG2ieymhj+Z08gCoTmN1qxhwRlBzYvCE/CnLrIPdP7SuOvJr
bZATDRdmGhit5V7xqFfB66ilNiu3oe0TeDLYRZx8q9E1w4GnX/wYsX5utONhm4cDELtwBLcfsDMo
GlZb0c2lS824wxy+OVOQH7q4LSj/6eoG+leycWmTRdRZkuwcMLuB2/rdzMos3Cinkitlt8rDGNbW
BL+NuewWd/q7sBn6TXWQrKIJqztLcOh6Bz+zzuXYlPeE4jasEjxRrY9/O3baCwRIxhd1rq+lJ3EK
JziWCTRze4dQ9hGnja5QIqmKHl0ZVm5huWBb1kuwUjj2jGm0jlMnraM2/wB5gsk2yV+rRvvmR/kP
UYP7owMbuemz3vXy0lTpnHk3hVuvfqrxtLimj3K2rEnWmKJ+n0hsp/CoDwD54M71xY3BJcfLp/ts
KZTCmyoM1L3NUQi347PR1eMqodN+8CZrr4k8hVNgyFXBlUoNyLmgxlZSD6xVaGUr0gbu0mLMdyA2
2NXV3tnpAztugK/xBjwHAYuQS3aO3WonrGwJhjdIKUXuG3t1yPaBEqHxDQp4pNLG0okNQq8Jns77
czLRnC1rk1tC1FvQpTlBmAotkBGCasZxz43BA27K/Oh5BOOWTXZl7h8cWZ9fSDOOk4kWhMA+bxl5
c7Cn8FRpmU0OiZavEhF1ewloY0PBWGLmfGSlIqDbHNlWKv2p0BOPKG11PdAw4eHi6U51waY9NXjg
dDVY1eBfhng4gc0LIJQGb+BNTu1oRyuROsU6FqWzs3DIdXZSXgcUaVaSWbs4GvDLGQb4uxaFsxyy
54hGxD7vto1X0UWAjkSeTPIk6bQQ60h8uDbmj5R0OpEI1APDwMQzYyEYydrdCDGAR3WGb2xS8lHr
LlWriptoymsXqfKKVE4CyUBoJr11ZHVV6TFBjtZ1bIl5Q/gogIV1pqNkaQL+HEI4NjajqnZehUM3
yNLngclgHev3aQRGKvXLfk8neWPYVbqf85YNuff0ai3tAsZ3y69wbKAa2tdO68ezTpcqUdriVs0G
mAm1ib+9EbylqfIc1PENOb7JGnvXZrF7YvmMLkVp7/CQkofYoSeGutbvHVMLESjnIMFKMhGSL0Pe
MzNQMO+KlVnywlc6x1lbjsGhcuwvNj66Tej7WFRI/yPDAHFI0FEdDVr9OEj4S7wc8a7QAgIWe3oS
/v/j6LyWJdWxIPpFRAgPr0V5c7ztF+K0uXgnECB9/ayal4m+d2J6uusUYit35sps/j1GRbovHP+v
CebsUM/jO0uB/siBzUbFHX+z8iacjo/2iE0Cv3T0XBseeq+0biE3ukeP96c7rRoSjM1MAyWXPoD5
uU3T8GiXfBa9nwAKsA95DTGtd5yHv8Kd3GQaZqhtwOvPrXB+O3B+drisf6bFnsGMBTOgAK89C2+6
olM/ZYsMTj5dll0aricAEt4h8NeXtHWGvZYxKU7lsdljfkmQR59DnxKDYMYlwB9tfhxAaIIry7Z0
sF/S1oSHzjkOHR3NyHgz98PcSqKac0v77Ff//x8h8B02PPx2ZiBdhSXK6am/iKuR60fXmbMEU4kx
ZudRSEZ4pN+lgjqWGQkoXtY32/LQR8o7bjIr79RHC9iGX+c75LdNO+bikIIC4gbbF0kHL3rjdvpn
Ee+1U2Bhtib33GBmcWFx7+fKfZaOpFGXKcVfuVPNg4R1T+j7jiCzQbSCqJhk8YbXFNINW5/YdJ9u
n5+wRj2EZdpfSOMVW48Kkf//QktRbbnw680ccLvzZ7/ahlzqfQuYyxrTHGawDzUAaDFztcVunqeA
z6f6RJ28c4ce164nq4tbdsiserv4a7RVErJAUWnnMS3NWxPXb7TPR4epXh2UPqs/y5a5mFzupw9e
JZradbfmqUc9sHNeQcac5ykZU2NdTJmS/pqqxBtMf6a9gZunX1wUxrS9mKHsesap3z3F7s14W1FC
YNxsrTj+0CsoDB/k7760zF4P8OAt+84TNdDbFyaQeCL97nJHio5V558jvIbEHON4KyxlP+V4b5QF
pg+xaBdFvKOyov+32CK7OdAtTDqXZ5SgvzQPBjFVKf00uvuK4x8GXdfuq6JXL4Z4yqO06kQuUhyE
YaC2vRxUn/vStOZQQl26RnadPZWiPzJb4oVf3Zit3SftUVXS3VmDmPdrPMblWUVAY2HcJmRZt7pc
i1vDC+Oq7FvXDzO7pIVFKEpmSZ/Ng7u4P3NYTSeX933XDoiKAHjCcvGO922upwU3noxyi97V0KAK
wdUaQWQN2vahz+jZLVIoDaDYdr1QMXSER8PftWchC6ey+C8I9edih8yFXnwzo6jxOCyvpnAexECE
rnkGHEQkEf3uSKyA+XUF0ZKpGErfqoC833ewbBBJm8rysKxefZE6by7//5W7zPVlqJlhreIp9VvU
9wGvQFd+qHlJcHrWYCVEy5ihkYTtcOelSIsxN+wAa8xVe9ZlpWw5SMGkW/NdTWp/JFnqnWfTfTBY
62NYf3syesUU9w/xafYz7tAx3DuCkcTqdElTZID2iUHv5kF1cUKeNh7WJIjtf3VW/8QlT3U6/hYa
mrmKpkcpQi7KXXAMVrBSzKZJgR98tPAXF8t8Kua/qsoeoW9NWwCPuOPG+qRIJyRByUPT5nw4AIS/
exhdFlaZB58w9TCHN2bEYz6Nz3Y50bMIK5M9ePPmLiYgGYBSE7Z6Z88sEjPLp5U4j9fLKsPPOXZo
EbUsXCO+dyRsbXHXZf2TH32sXdAEc8jFY3OQjsY/07lgA+CtOrTxdc3wj4i8D4oKZqLL9tMxYAWE
+iAZam2DcQXbpNPXOoz/AxCPLWchGerPDuqLuzNexqXYNP1WeAy4vZEn17GypPTQStKy3oPb4Hek
/botCfxO96Wjb/EHCpsXT3qo8pKvlTGXzEwPcBzVpomYo71J/BX2ckzZ+26gVjuGyGutUfW6iTsl
4irv0czfqc3UzMDMeROvZniNtbzM6xugTw3WgkIEAYlUkq/dRMVEkW+abpuufgfYvqf5zqNrKT9y
D5s2gyIjaQGXi8wmmMwllH4IBLRHRQxXCB+zd256kYOAUC7HRIEOLOR3pk21z5rud+GbcxEaL1n1
vdPG11fI1VszW/bV2P91MLe3y7zytW0OVbyGFxEU/bUT/ZXKHmxHvfNLkYSeJmklQW3/zJYcknic
1x0RU4awxnGeYj1q7kpvQQsce/5WzKWQxdaNnLmmTGJma75gAovS4mrm/BjnYAdmvpFe2U+cnF2Y
+AvzUF5lL0PWgrdxXyo/1OcQNlSS8nRtRePO6KVg2Iiu2tsAczxD9GRtp3FdtqGZUXB1nwR3elA5
YvChoaCCB4Zm1v/YOTSRKht/jTE5Zi/8Ozgz3S1TrbhxgJKRVIwf7TV+cJRnX5tO1luYaQMDLsd5
EV4IfJbPsm8gBxhaPjl8nxH+GtoaYzuZrehrZLv80Bl6itzGk5fMK+KN5fdMiS6UztE7sQk1UCkC
55jZ2f+b5UYOteN0/4KquAQx7FBfzrCnRt99ahx7L8ru1U6LKalFj3kjptpc1qu3bSbcr0is74Fb
vPo5/YO+Y91kLkHdF81pkU52IuKdXdOMSXQMiAtaxDD29mx/s8KxzkV5jIY4PnfCelscsCMu/hua
26hAW+eCnWA3beewzjb5nX9FaP3eTAIsHt8yqfbfeFI/+q7RpOWti0ca70pHUo3RwpT1yR2WhTKZ
HI8DnxSDdPdBubR/ZUO7L7zmrNcmfxDtxHi2Lr9mAjapNX4H5TyggcRPPRvIE/upb52NNDSN2TXv
hmUzDCOorDxdd2r6QXkjig7XIc/tywczdc3zgD6Xx9HeG/s/RVP9JdOVHZag2lVR1bHkW3B1LZ9C
N1iQuVW1bpBDqx3eRLO8agKSG2uml8WTmgoeUfwh8cGtrjHc8708TqwU+iNdh0jc6lTolXJdjHEb
j1Fl4zdLxR8Hlv+shgvnpjqmcReetTinCADQN+3/Js9t96mzEGAgYr80FhRTffN6z2w0weXDJDrK
OfgTZ0j9ALfkY+g1M6dRL+iskxCFvcDs0ko328lD0Y2qiLFvzCByBIwaYGH3FB/sILgUSTkyRHQh
yyIdLAfZLMuD5Ju8IbM/HawB+4rP+A/BijJsejm4uI/usQ9D69wQfDjPo3dj+8AyGeUn81n02B+r
zXWMNr03OQfOCRzG1+J5P1CJ/4hBgplonrwhfGGxZZ+6EeiikGz/MrGEu8ngu8m5n/HlCzmVm2G+
xe17xzb2BUT1Rq+rOeWgZ87luMBo7tJ3oSfnmobgrobSQlxhDvf5/u9WiPTJaol+BzLQ20zhu0uB
yj6qzS3l/NiNRUWW2Jq+s3vJozsU2XEY7qsXfwvXYE0mk8G/Uj33IWaghChAeJ6aR4elOTw+3R4z
hFD+5bdDcQzw1rSkDKr1p1saVMeB+sHECP9ljKM3j5g7ZHaYeU6BXTCKa8iTABUq5P2KOT/lm6sk
JqJeSXL7aZnU9tVtGgWjpocqCH6Ao5syuFATzV8gKrFNmac6Ya51r4QzLv4yuDcoWnx0sHJVH55i
2BGJb6Arto569mLkFKSqHGiVK7f+kl+tXrwXFe9vlU8rYf12SlZ7tvDsL/ZGR4zIE+SOjY0/ihkK
gRIrTdAM/QV38vTgzQ6V0L6P9BJSprCOUH7lPYydpX8lZq4N1o8X+jhBeOT+h2tvcZ6xRkB+OUxt
s6G/vE9kK+GXFO8diFYqJ1dnj60YsUn/t/QLRt8gQj53oBu7bPf2dhVh7LcZ9eBbsC0ZfmIEJDQl
l0mwwVRaWQZfWHbAb/xkZoFHcKQnN4NkuJdjlj/MabtTuEQvZa+Tsiw75ob4VxVOR0sxM0XwJUgw
iNs0cS9FgUt6Mf42VDMBW6P13C3e+242B6eiHthzLpPKhu0UWk+T5HpeBqHcaIIou6LmrJVSXvMa
HMqcVVhdJ2/a+75ZEjp3il23ErZWFEuizUHZ9Aes8+FiNmPcf3gLk0c5N2Kbdp/AlT6KkbI9i6If
PweKkuHW25i+d7Gk8jWgIVhvSyc8rINgsaS/ECRbXc8PLHv3wNz6cxzhCy2Ms7NSUhslqFjSzlNx
NHXwvmpuS0UJd9ttx/fgPvwMHvW0KHz5kMmTZ6NJDaP4x3dmXzR+c1PB0DwCGC9Eamji4LBfkALS
jjdCDDB3k+oUCG1UX8kEuKBU52dQpd9qEcOudK3lsQ8ZR+alkWe/8WHnyZsTEDCdpLFAQ7ufkTYH
2D5nF6gM1A24XSDxbgqE1eQQOsIcVOC33hkWhwdr4pYGun1D8IJcfmUzKS5fUxU9M/f9wShRXTox
qsOE/TNxBTTORsTPFLp9ejNRuT4bv227Gx/NZF9Kkgsbt29jPis/2yzOgt30TnFxMHaUJCG25LjK
yxRQG6CC4MudHqMUXC0NH/ArPhdZAeVObXmcqiDcFJn3SrXGDCVxgHBZUTq5zohBobeWBFVgbjn5
Hams2UbBCshs6yssB2j5pf280FUBBlq8xHWYX73GYLK12F/GNq062Pif6pjtYxf689mW/gu1FWwz
1TsMSfoItXMOxvlUjeJPigaO4k4H0R0cUrBHwBOobRLVSXGXfeox3gXO8NMWKAQVWGPX+55ygOBw
uD5sz7oVqERZ0P9bs/IzGNmmcrEwDKdpdqZPPRmp+jov/efUBdxel04eBvARunyHAO8+BKH3MKZh
ewRS/pyN5n11w7tJ09quq+U9pJ1NaoQ4u0gpk8NTcsaEEKIPIaFJhw4fiwXgduhBP7XUSXIp5IVd
51gvUQq7Mq7fOQJeCqthwRO64kCh48PUBqcF0/MZez93KldlCUI58KlufslJJfHp1g+gxy4YQ3hI
wxkQO/omTpJilzve+5wTDpOyr78ZIGl7Qsih+0JsqxzSSl4gAZKheGfbPFykX+91JO+uUrP3Ak8R
jcX5ULdU2lMgiAvGWX81KwccvO04zzvMrPZvW94U5Q1vusLpiXCwWRX+r1SztRZuOFOyRjCgNKRq
C3CFAJFtVFULe0TnJuzcnLO9Zv7Jp9ibiUgfZVw/d4ELPAvTgCXb4pItJE8jiOZ87aYd2Sy9vbfJ
LA0LL1PliEssq/o2zI7RxNmc0QIDzthm0aqTdCIklRl0rjTLnvjau/fj49OVoGIa+Rh101unHqH1
Z3t3LMSV+u+3QmACg8M2Hos6r051jgkgTt/SdKHhOW/ETud3BFBkbw1HVAIRNt/yuP9YDhljt8y7
7V3tPswlzPzJlDvJJZ3hsUZpwPlUWYrwFUUX7PJhC6tAH82QsdiuRblVTLYKo5XLPgNrUmpbCG4B
J8q6ug+F57z4CHdbITpeOaw17M5FbOvPiLV/EPMm7vMDeLKFOTrq6MtMwUd5BSJ3498zYzbioDN+
LuNL7FIAgmJ8G7ryd0yfwUapz1pHv7y2y7f+6zwjv1pZsPL3ucQlxGVDl/x9Qfs9eOm/dDT8/0ec
J2694Z0xHPw0P43jEmy1jTYLaM65NR/wiF6wmfDCqdx404NR5ojvPrXHaEA1A1ijNc229CNESLr5
c7kCU59pNtw4Zf7fGJMlTwcGHedLNeszUmO8s3jqci47zqEaKhz6oQwSQWJ/AzNtOIBP9baD/YVY
I7Z6VKf2fgWDYnintDX5Mcqi33SMbxaIoddOLsQlIhAN49S/OwQRdlU9x/s+OM902zzQ7E2SgiqV
SSII0WAKMd0MB8weB+yfN7/QmvxMOe0N9nxcXPUBygNp5MXaRpgOJgN6kHop0nus45/uM6PtDn8m
nA3bqa/iZCEdSdDGAr/LLtwNKENa8vbNZ0DvI298Klbzl2BUkqoMqH8R/skcKP+ONvLAbBbuU7BN
NQ9s6hY2Wxi7eXSHsd35jktWItP5Nm70nKwCYuQQBrsgt3+cgm22cRp/X9XRpwdlbJF1t8WbwSaf
YN+mml5csCkHk3XXyR3ocxlVyr7eJkSf5+rsVy+9jk59l5YPAnYZfBd0ZrFXEbSXzocWyfIjAW7I
FkHwr2BqJrT49CcuweDRrQFJugk3wWCaE0SqbTrqvyRceEyj6EsvCMhjcXamoTwNKbwxsdbHtFnf
Rmd+otiShYSJyl2Ie9yq5g83sNVz1GYQGRRXIj7XTHEi2MoKdr2dDnvUV7ZZ2Um7Wp2XCfBJFo10
N/AFBdNXJJPbEHXqIpAwA/6AdfQXrh1wPwUIwrGs6sTV/1w972w4JpShrfXBJ00GQjovDqzQvpnp
fw9x79w84VKHaCNV1QVDLheh+HEZwxZiQ4Ump5z2nPqNTLxsrU6lp3C/E9pKobMJJ54eysJ3tkAw
ALQP7h9vQNGx40KCjqzQZ1Q+f/hIDAwz8AysgKXUms+/C8DeQBjZvoudywNMIgK4mJeflsFcu3Z9
VwMEUcW8sx/6iUIGqllKYHUkj70HyKpARHWKKDqu75F9b7ipvkPDLTuqdnlGrIzquQPL/veGlgGG
Zk3vTP0hoxnUohcMhzC1sR2My071tEsShDywDky3dDgDEfvtcWGiTClla1EU/OVLi8LYOL8qTeZv
mjH72M2pJveOuWLaDgE0BASUfBdWS8DZRdMSoFdcBStLDEPwaWNnmGDCtqoPbetnD1nA20jUzpS0
ndL43VDmaTq80wLqXUe4go7FgFM5pyFI6pqVCX+2yYcsGQwVzLsVk1uksm2J6ebcePeDIPodZ7FA
hMOcE5TNbRHdU+5PzVOQz/9R5iLtpcbTlW/0ZFgyxwNVfxzjFM9OvyyuD3tKhZnZxgWSKDCq41pj
FWZmeO/vFUWduqdjx+4/5WBLokPbHITdVmRdujs6rKTCLOu6l9JiWGf2/hqhTSbNnY5ZlhYUaai2
dWG9embF05YvWK9byc+FVc7eFGY69KunNtr2Nqmb3q1pDSt5K/5xHA0QK2v3yBqkvCQQRzSes6VX
H13pB0PQj1V08zUL8nyzLoikDeBdq4egI5XH3mFFmgWTa3a1sX7quPrHZ26uQbkh8ElhCkJaDf7m
HNjVQ2AhgfpU0jjSokiYFcEw0YyJGHEjEnVcMaGypIGttdr5OSzNlEAzfHTSFdC3xxS5+P2vcujY
qY/xRzzxZskG1G0HMWXbZVQMroLLLemNj54tQAXoM5gQlFr9osjW7QcH6XyiRRBGknroS3iDWGMo
7pZ0UvQ+dz86gevTmFkMXw7rK3pxKyWOc+GXV2tt1cYa3J0vimBr3QPTQdTwhm6esoC5LW6JRet+
bM9M0W050pTmWlRFruvyIMbuoox3YQ8ErNtTM2M/1x9soVwJ7PlnVpk5s9HG1sxfDjMaMGLqYpjD
wRRFWiZwOqnvixoQ+RnV5Xiudm5T+YmWmiVk6XOT7YtrsOgtHIjtOlpcqzLSoDN+iXUIij1JoReR
rR6WyPY0Tfm8F2cbk8eG92a4A2v1KpvQOurmv7C2aDW2rfI7buU7pz9WAZulY5Yv/7HNBeuwBC95
cWfq4xO4Tmvzz8cGe1hX8TEVXBQJoAWeRrXk7rBxneWRz/hMD6Q89TLzk6acbw063yFsEPz8dfzJ
HetRl+Z36M3PtVdYt8oR18V2zpaTPcbwn5LB04AyIifbUi15dJckM7b9PcTfxcw1dzKVs23L2lwa
bx/jucZu3hM5M8MuDfiqY7l7gat7rnX91x5ZNAvvqbOcN9iJ0bG3Sc8F9ZcVVVt7APCm1+vioLaU
EXdcliYrjQcgKqAf7oUDPRuqDMsKBIaeOWQjou7JFutrvVLBZtfs/SdRLWTGoD5HQYwvanbepx6b
IhYKH+r2n6xJ/0QhflE5VDGOvuDKUD7snRY4nnNoam/hfoCVriCxYPvzfsHjSPh9VyuqBeRd9ZVf
JLlGcgl75d/vNAhZW6kszfI5/cB8iRjk/wbn/9Y2d3mQc6GXkX8wdW2zqpwzrN8+/eV4yzekVfD8
5Nlt6vFGjd6x0DkoFQShK5Xmb1EHisHuZTJLFw0ySBNNDfjgRNmTnyEsZvbdhdHnQENX/vvRjvdK
VtMNWCczi1OdC8adYOj6I2gb3q3urzAt3muhzLaymi+MwLzUyuoDxupzpN6XBuYO1Db8EtEJswG/
7yxignzYGixIQltHcdpuoij/JdDODopeyaQOtJWQy/6KM1pObCQyTk/hdLegUI8VrUKb5U5qCKOJ
fbKdvhjQrhuXpT+0FCrlVEdbUMjYGcXcg/mqMlo2XXsgOr5uXG929+NIHUnNWVSU5jNNe5uZhVKH
akh/mIQYoUXlUjidiaQpxE+csslsZPW9SA9bM8pVGc8I0PgDcQ2h6VODsvNI2iBZgPcrZ9DZXoEO
plZxG5afJpue4onHW7ZvsmBAoioH/HvU8plwJrq2PA9r/FmFJNHhat9blsihdgsuzDwullPlracC
Jv+mSevLKNU/zwqvDg7xHV051IZlY2JnjdnONd0E2hWnMJ39Pf8L3pO8X2Gm5xAu0ozgeflU9kV7
pWIKF1vxu2B9w+1husZxwMs//1lCJB+x1F/gwIBjldPRpc+3KFvxMudF9ypXh27hEjcL8u+kqQkH
IuwNTbwTJl8hRkL3WEHpZQyQbDbf2fzJnV885WxoXlj84Z0umwcWG1ehqV+1wB2c4NDyZpczWz9+
DkE4PC9rc3FWjHaYApGju+xpcqI5kXb0OFjYMyVdVWNE9LKGXREE61Upjt6xrd2dKBFYuAqRlene
IEHiCbj36jJ+tiG5mUD+zggVPE7Rf9B6syRehmEbNiwrWxqldTqjzdKUlazeOkLowG3gLcVjVTw2
E5aTDLLrzon8Z1HIkXcxPy9M+OzMkcvpDjjOvF/dFjIAmnJ76B09JAMT2AU464NSo3lyg/TJKn+F
WoXX7g4oV4ABjiuxc7qSuI6nkXvM+Vqi0Prrpuzj6Va6FAar9N4N63i4LnraBpRNJU1OSVv2XTnZ
fIQeR7VR/A2mKP0tBEACbkzUx/P3TMPgEsU2S9ZgKL9ttkfJyHYSB6v5HmXuv88sOteGNKplExNt
01OTRSDTZ1iDOW9fPwzUe+vmQ2JHZfq+RBF1qrY1fWRZYG3KQhxRe9vHAW7TQdXyAIxQb3L+8IqY
/mUFMdM7uQViw7OebGc9t559r0JG2Mam9SLNMCXNkgpsRGRBlR88ijE250qEPAWNX56UaBp2Mfx8
CCQkNT94x7OzK7amCil4HvNbc98JW77aSC/jdXH/Jz2P97GI+UWl6DCZiHY8FiyO1ujRwaZz6TvI
adF9h+i/+PTonZZmxjTWOem7vxRfvYTbMltUyzsMyVu6PV6wBZTJ3HD7j+0nOyIAV7fRj4syerRS
dj29TN2TDMgONWOJ2JtKi6qIEtOLHfCBiK7cj5U3vKKXfSkZdolvCYUmKOeTzrTHIQyuOJMeit91
oD3B9qv03Zqqy0IV71ko/2fqsYaU/vRYETE5zeiAGBfXJ0z9Pur56p/TRWBZGcYFUlb8rv12OFsI
Ikk0et4BMdY7aM2YxZz8sfR4R3Mc6703/nR6HY9hOX+zOcFRSkEbSMorW2RxKlRN/Fuo82BCLqgF
bE0VqPUmRkkJO+rSvhMAizrP4K9yTg3V6e+uDMDdFtnVFo1116s3xaLTtxL7AIaactoNi4BHX0jn
Oi72L2GH/4l5bB6J6d21kSXRjPoXRcTj4ox9v6Hc+sUtw/x5rRDBSrt8IdPDtI4SfVVr3YCkjs5x
zH4z6Av3y+/zf31vmicp3X9OPRAZ2KmMprF18sePIV+3vn23mZfFbewFxn+V3yoabmRAMa8b0h2Y
T4VOrJDHEBn7Cj24sn1I6TVWlrwumgdvGpuH//8KQyqo1g5WBPJHnSz9bL3wjimOmeF8MFK89MMK
NghQwwmNuTwGJv1ZOk3sIa4Q/G33fhWh9s7mSpoWHoJGsTaHtOM6QzujswWncYhT1Hp79K9mapCI
6R8oYYowEGI8jWrvM50kIkU+/MwN4GHWkj5BFj7hLLTBHfP6WKvpV5bjQgnp+GFDhJEmzvpEc6+v
zHaqUHVqeuwOoXUrDW1jYdsECTPiup1LN9yqcrx0Gld0s2qWKDL9oGhCHI0/R7consmLu4p+kyqt
TsCvv0v2bMcp+920fXMYQ+hrfkaLcXic/JSebeJFzpABPo711aSuOnpVdTZazXh96vncgEdIGqQh
sOMJ88B+4s73S6FguXdBvuZu+ezI1eBx89wtaYdPN8boBVPbnEVu7cFSl0ciPOYM3+VlreWJG8Mn
xm/cyKv5nrSMnoSjRkyGxXDrVH5GqaJB3KEvMSediFg5MB1GlOvIgGReTvsgZYosw8BdDrndnlXR
s1l0U+7jKm9ush85qXrTHsdOiY1kyf0p6+CoC/vHuCUnVfFYpHFz0+iwN8gd4gJWGcVEs9bDMLTP
mRSeBCrurh2DPhEeDxo21hB3Au7aZZxfvZr4JNnd9VZVC1cGPha0Jpw2WU/KQPazpKQVZ4KdGr4b
5VOaNf+NPltVbklWLM7aipGE6799KjTtKlOxHRWhBYU6HhX0Z5V8U9Cp/eZSMuhtHHs8NYoCNt+B
sDAV5YH921scN6hfjvZuQxB5N0bjrdJTftXtBfsx5hWhC1q4SVC5K0Fayct4b+P2x4Kf4WXBdQhP
IIbKT9BR1dlWU3K2KVxnOPs4KzeiuLel8b1PNIM+GxGuPRmIyqQoum0lyWRov8IQ1XkvLNn5+4ew
cuZs+cPaj2auhhLYtfizUEqatEiV6Dtm2bdT/FUIuotMv6iHMUBNpJ6IygWUubU3ah8tRCGIWb41
4VtpwvGiBiYlXo9MZ/QsY93bySy1jvf2OAPuf1vbfkqf20yNURmiScHYvs989LaU5tpU45eDgvXB
xf6gcO7QaJKfLIIBBxf9WUU0HkBmMRlWFUPsdLyb0Ibxb8CeptqbMihBwOJE51N4px4AT8baMsg2
C6iR2cTHoFwq6lB00pmOGgWXdGdYx0+KJgdocWwS+PhZ4NLKqEeveVb6IQ95aj18kaY0/7Q2u3Ge
zg52FygI3nBs5vG0FCyty/C9BtJ37mxzRom806CrQwYFZBOs0avpYwqLJn60seuap7wr33g9Nxua
1q2dYaaNC7ovufnD2q5dqn4WBk+/YGysHfvFqUiDyDbjzSPtg604tOkj2Tn4/rZc2Xm79ultFIL6
zaV6dLgjHte2+1qU+5kW/kC1H1chirAZ/5iEZDrbF12/TpQSiboh5xO7JzvsD52P0lEL3W3CLBje
g46Igj/o+hhn1PTMcD9o7LjE1roeMUL8pTieZxuyMm8s7kVLruj/gYPUt4KoaFh9kuB4dMi+IINH
/wgTEWBGRWkpgjmFLdnCuvg1L0X3QIwPZrZ9DxuI7hcb6e7Q6flrXIe3CP0/COf5wYuYlGxH8Jqm
UFIWBIAwRwmkI3WWSplDZAM+YhC7+KnzWknFixJb6jHgZW9palXDTP9Ynsiuc1i+ZYOLB2ogQl2z
asANXj+UrXlipvpX5OkfFdjlKW97f1uyOaVJ9x5eDOdXRFRkBRo0gPTjiU6n+GSPOdRKAQkAFNpB
RWo7BXRyeLeZCw+uO7zp8xBh+aSr1GQ8wjbROV7cfZL7IqdkKv4Xm6q5GLW+BlYZbsouTg+uT9SA
RqtoO675G3wk/egQqqOQpHpu0vY4rBmjbeO1h6XjOgOG79gU1ls93UF3lG0dx8nbRCaobrUspoMO
XZlgFSSxV7Gg44NPwihDuhLcKuy6vGQOV8HeoptPlv5V52H4YJYlfMiDSR5aq5YbcJAhhp/hF1Y7
zf5ueTZK12cuWX/UwScfNcJcYTbad23MF924Ry7SzYW87amtEfgXrltDHcRPBgNoPljxQ8nP9qlX
U0LjHb3iJOJ91q5kSVgSCfs6WghYQWw9irYszhhNnyNz50g1LlUHg6DZFoQ2jjqHfIeV+A7tQRV1
wYdxJk5TMWod8W39dKrGM+6uP7ndv8JbdvA5ow9F1fxvNLTuorrnh2Clkry1pzuxpdhZlLidQwsW
i7ZThvcKkZe5T5RyPQodBjcuGKc8vF+bF9l/xbXyd2JmRrJrv//KG/kcz/iAi2L4nJ3ySVbBfJBg
ACzEKYeYOXwxGv6m+3fCd38UBylQmfppbu1b7LXDC4GTP2VNZWM8phoDBztIs3cN3iAvzf1t16lP
HfMsksi+0hV7t+LgsuRMLcqKJIaJNI4ZEz/6SBybJuAzy+fwlaox72ph7Pd52rdAwGacvap6R/vP
TaXxBIeU8/H4uKIMNiDg3G0rx/qqJb99m4p619//MfDt+jpgKcI4qqFcmbQ729pejozp+yB0ol2X
2fPeM9EndnVEGFkXu3hw+GjvYaXUcaxtSDsm1i3HbSjCWxt7N47Tt2J7sNFpxFCa3/NiXcOqnWnp
gCvgLfQQZuAN+8nyP57ObDlOpW26V0QEc8Fpz3OrNViSTwhbW2aGgqKYrv5f6HvjP+mwvXfYUouu
IZ/Mldo6JrkoX6FP/pHaVDsnSTlZ4/i0pfY3fhhkGGD9dNN0LCPsgdmL6WTyEs7lw4mgK+ame9CS
5j2vMh6kJUlrYrspMXp3sVEdaXD5nLleec7Ybj56SJPryu/vOei0Te7nyXMMVhZqd57TfI3pcut5
lrVLJIM4jCzdWg7EgjOeTCBx/a7B1834g+MUljum3+MDRSPMQNEkxAVUyhM4E/2ieyrZKZ3Cw3cS
Bo16XE8ipQWAL2m1NNE4IaVlBFzVBpAhDfR6ePPp3OXsTOzH9wqqRENEOTvB/hPfxyZPb2yNwx4x
Gy1QsWqmPWcBoJxDRAwlqH7X6X/gL+yHHSFn0xrdSUy8Ig194hrc60KTPGv82bvorrZn0BrK54PZ
T4E627uvYWnjZo0q414UzSYIqr8FbO0tY8EpKNBEe/03bBiHzBX26Gx0Lr3OQXvRdT1nyTLkhM+V
YW3o/ba7Z7Wi3hERPjAS+0g061fuQYNX5CL7RtJX7YdQX51w0ymfwVI9NPsAM1ivxlPhcNoZIXes
sAWfJmK2CL7089lsKHbRT+eqyZ8Ts78oPQR7M5kPWa/qgymnV5eVFZVzM1NneSldZ49bZ37qE3Zn
l+DmoehZ5m2cXqEay6eSL/dKMezNdSIsn97wCwLIfM+qpRabTohj7cuKWjlcoEbMz2Jg8n9v8/Td
7OUE3LdEUY5TVD1n2Id16+Ltyt1dGkz3wqBqyvD5Pr1pYhGO6MDTtWsD0rJKLOwV/dSDhVenlE8I
KJ8yb6ELREO2nU31QvP4v6Iju4/JlpZ2SGtckfMZqVY9T5IG7hhjPmOR1NmY4Qy/r83FCf+UjxGl
RPsYKNQU1c0YwQ44dXDOejM/Jyq5ue3CepGc06Wwtgg59lTnv42ZTicZx5h0eyTGsXXoKsQQwBRw
XzoU/7Dmrr2kSHZt9VELfZYalDNARYxNtIglPPvY8wHA23XpPiQVuHVGjBqQNyL9xkTv2Dga+Rur
A/3ONv/6EOEzFL1+8zzPAYtGS5Sw027De+UcqpE69WDmO7eos9ukCX2r1Jd+BfGOhLC1zob0zTGx
FhRYaZE1Mkm8jzrNDI224vS2pmFWndEDJpRCeQ+yc66a+8QGAG9F/tMB5+IgYgLql5+1X0KUL7kt
b/Im5jYwlmIF0fBbNAi9yjemfWR+e1Z/YqYSnmu1BOhoS3XrHQHX9Ma9yC2WmTdwWCMHukzPZOxX
0V6b3Webjv9pXWeohO0edQWlLevih2ER8ae8jpGsx1GRNJzV7ifDdPhQQbZcto6IU/phjGAD41Kv
n4lvj5sxE8TfeUOweHgX11bNlY/fNbDQRLjtdoSFxMPP0urLJSkfV73+0F4IClOJeS2mghUIo+TJ
owvjVIwwRKgeYDomS2YHg7+2KaqNfXqAlScgS2g+fSyqcMdcU2zsND2aDtnwfvb/kcod/owJY9as
wE9hN7WzYipHuFSSunYcXxz1Jp2ImvRT+He0cYyGzvQOxci6OzJ+t/hQcRa1QY0mWBsnHfFwxvNf
JJlHKiCdm0mIYbxgjDDq5g5tFEsedwM71OWuDY0cmO4s95gruIW2+R+ryccHwNr20JPq3IwM6cUv
9kNrVTIL3VRRL292vuhPnuL7N/Wf2RD6YPMhJw9oQ1EMmVObQbjNS2YPYEBpaC9WpuYkV5qcbbvk
6luG2mlU2v28uGys5UUErUOJJAYyXfCopSHXtAB6CDcQzdg5r81XZX05GkQ8h8Tj4FrGU1qqe7rI
lRkmkUOgF0ppH356ZdRtkw4HCWzTcl3D3OMNgCwws/axidunFDJsR91uyyFGp1eYWzUbODFPmNgz
GAFrk6QcXNPeru9J7d/LAGpLazg3clEHyxgiuBDyPz+1yWF0Rz3/SbxsB63CfhIJhIg+MvJ1RXUT
ySpGAWW29RoetZh85LorwRyWOYOHoqxZhPJE78M4+5wfZR/Vuzxmie4Q/E0xvUzurPcWUvnaidgO
NDUtDZM14B31SnJX9PLWPmPpxp+UVcWZcNTOos9rqxP0aDK2/t4Wmjo0j3g11IGdCqR/loMiw8aC
VQ9c0XELch2juq7KnefOa8xD6YW/4bn0QAYcY+XVCUbeyKM6bmW2ZKJKyycAE5U3AlzWCpPdCUZq
v5M9D3vjqWZlViXRh/bdSJLpCFn9GCPJ4bDi2mkL4gmzI3g0jMWbKD7bhvF6PByLSKy5UAGxH13j
NJpNS5aan58PDcgy90ZmA68IvWpPfdF/c4cMHYXeP7Nd/DEfJhyO32p8TR2fH6OrjkQrAnyWAlvW
1DvHCePnJvXI6E2uZqQ/42twrAOkgGyd+8687xzojH1NMCmtC58sr11uzCq5+VRwrKY+w0LIv7kb
l/pQxony3RJUuyqWCtcu6QlqxuLk2pa9q8nIvQXjSFknykoWT5cucG/sMTVPcdsdPOWbfDgQVPNX
2ivbw4xj50IlTeWm0y2mJZjcXEYJpqYxN7OaC4am/kTRIF4Z/49Yys48QzS72SN6U4jm2mGO5A7M
ns+AFAF/MuxVlbfc3enZWoVL4Ii/1T9UBs2drEwXR/VPdcatuhnG5xLHJzSslGMsgeK8GWJMkPAw
Jk78HKItqFKJxKGYKfrPrGce2PQJhVZvwzKmCK+LSP67oAJAC4vTzwt2rO95ckGP+s2qh6UDZeOa
ELTFUISPfzKcrSuonhdDdhcZmRLXYROYKgs2hlIWiw0vOIvCjZjwSVsK2lgnjmU0dne0c9ghJUYX
UoruEQR4tvBa8EHk82c+4J7tcL5adu0cbCc4mn08njMMiJGDwUcrOhcHm9oux1ZHAFDeWzfh+fFE
G+9y4ftA2wKKlKehwOjV3pk6UPJUMQ+MSpgdTEfyC0DQmh4d3Nd961/Jr3/4rvIYcdTtoZ6SMyZB
+zQLJ9+YkcKmF/cnfCK871FM0caknGcqfDI2KTv8WMgCg04vRToR4rHUW9GcWhVAV3OZBvWjfJm0
/WzVQfkmYqK/bOj49BQ9jX05P9RA/ViOraduGE9Q+e2x0cTD51jUzDnwuUsfA4yCz+8UwwED6qyx
V1uj8QBoGcJjz36PuiT/bab5oWfSMlrzS1FTrm2yz5dSAxwYaDy3ouED27e+R4zJ2fJXCT/b78wm
IyHlQksPmJem6CVONkPY92p1k7PRMiqmNriKHGahIr5UuRQHP6+nLTc5PJoYYRacSncudPocdEI/
yyBSkElID1BGka6rdACX34X/uA0bW8vk80fe7gn21krZI+XpAYZi103+M31hcJQfCcKkiumuW4cP
SXPmqUk6jKp2mP0t9/RNxgdrhNTkTCzJevTFtuk5UPex/7Bk8E/DS+HjzyUudpro5A/M/mRDumms
ezxDdO/awK2Z96p6n/cFpLwGlVaSWsME2v9tAT9To90enNbST0Vnm7d+7la9rrJrVKvDoAODsvik
Ws+M4rYyI/TTldkRKu8qay15k4HHukot9l1aPv9XidITMN3TlfsfHdjTxbS9u65CfU4Nh9DoDEdK
8e2x1V/6ngraqcrfv0gsPTWMyo828N6m8SO6rvTn5Ldij4HavXbpa4tthSutbxLARHBoQ+8PpF4T
732u8S7JiK1KDrt2YC1PxV+Gwt3W8dXn1OEsjblLBaQGOhKjV1ezrzUDy8vggyj28WpwjO62ZWJj
hxkXrq7TEOvV4hOrKYP8qSJMlxWPKQ3NNcq/92Io6+BYxn4UnnqTAgaX/YL1i3OOAzrExdWKgfOc
dI3/yw+OZYmiX7TiX9jl1dGZP38O6FP9kLmVnal9itd5x5i4zjN5ndohP3tCbuTwldPldosK3kGP
6Nixj82vfvaK2/TpZpO6Oa61hzc1bNocLzL9I/8yppYEC7+V8OezXuZK/ZJnRtHdRH71XmfLLm1+
I2KEZI4aXMtMkESM7dYY0C6z1hw2fLYqBg1JBUXmk9tuvAtgjyVOV7/gEsW56ZmvYVDIl58/4tpV
zERuewPnk6JKMCzTZoMjBHf8knA0jI+Z++rOFBiB8D/v3GgOjy7lewdRjxu4DuLq20mD0NZcSmuY
N3EEliJMMveS2u9GZOgzqfT+zAF+hZZMsKMCiZX0CeJDUWBmZQDb1wkUISVuUZWL65i/zLFsLv7M
JLTOeGNT1UVrVdjVOrRYc4Vh65974dX0iIX4cGe4HH5Gkz47wizfqo4WTkVM0OZkeSh1aByD0CBh
GDrzNq1iqB0db20QKHtbmDn655LcR4ppt2KK/g5NQLYeiqZN3d+hbp0/YwUNYpod2hvw48xKvkt3
+gqJeF502YW31K6ugzfdIunxLMUQ5ZKJKi2zY9QwWbA2Egrd/LF76V1XbXOIahccfpe+xcRTUN2N
gB0bpElt5Z/L5kinWcS09pNsrn2lYsDdWDOx274zPyw1OTs75Lohdebib53Ki+Rs0TUHt2ovdTOr
E9MAdUrp5t4M7oBoU6Ttse3yk1ENHMOy6AgMTBGQArtZTjwwppX/UZbotpMRrIeEktVg6uCv9N1r
0Hnz0i63Hnu2t7EAtwfNCGCNWTBYGQjdCKxePY8OzJ3D3Eq5C9zRInCTfiVR1D/qB7ywdJulI4D2
kKwAhFmidpSSMdRHEQDEGRr/iKVgvI+7UxPpAxVR7h6SiD5ZQY8Ai4cNUxm+Hh8QQbdQ7oxGbEvH
au6a4SreiIM7xy9x20nwyQ2WvMBEs1dwGByCrqefF6mplgeETeRfAbeLuLZ1fc8DYmMhEigOrQQX
3YP68NAglz0A02xi7AUSBaG9gxVUr2ZVcKMsMlIpWuywELEOm+V3WvHsccWNARzs0Lwzhq/58HAI
NVw9Glr9aHmLYjILgffpEeyGDAcrs0CWyjR4zTlt/qZJiHSKj4L7n1qbTiKY6VnTyRzDN5V64yUI
Ydd3XCXm+c7f3JFn7zi16n8/B6QocrkF8WPJKbfkDmXcTG6uDt0JRN6qMNp4dvHHLupzoRCIYt56
whA+rYlc6gN35uOaffSj9i4/L3nH/BXd/13G868edh+HqOIAL1FslE0wJ/Dy8oD2x7zISF6DSROh
q+LxgmkHNbN4Yix3Y/lJTkob0WpMSgN4brvLe24NJPU+ywyn2bAbO9CfMu9goetKL7lR0hO2ukpB
CwJ4AE7rUwNebxjuhdP+juArbtIRtUGaBuW8ee/joVhewioz//erujRXYWd2G5s88xZwzDchlWjV
MI5BwXeN/dAS821sdbZn78j2cdS4CnjfxuJeevYZQiYGQG5vO9uz/nh2V5GpaNQJf6Wm6COUO7dH
AEQI6TatZz9nNjhAXVOfR8R8BYOsOTkAS1bJnAygBaA8mhbh+tjBKUcRxzWig4ckH26GmvvUzxeO
CZlQs+cRq+vDY2Q1u6pyfg1UTO54INTJilmKlROnGxMRCuKiag7E/l+GNtori/qOmvpdmdVQirPk
d2tP+4mHDc/Cu0OXyelnq+AmJLFhipLqdmPX6Co9hJVFrj7BdIJ1j/EG7JddnFoM5iVKE8EpR6D0
69n6mo1qQy/KeIrdkENZ1J/nIZWHTGvUmrAmVUeJJVtHKY5FVYQgxCwMaRgcfitEL2whQ7ElWVlv
Q9dIt4P5UcGbupWSmiID3MQBGUleyop6TNyzAOfcC0ZrguEjVxzHo4Yl4dRy4HJnwQfZ1hRNnv3Q
NJ+Qtu2VYgb9t/EAGLYYwdKk+Y2kudGFx4DQxH9u0vV1IUnYLBEH/Ssi3IW9m0+gHZ2YxUnCHzn3
YinBkkDA27vKna8NPpl8YMJqGm7z2Xt3c3Be2E/8N791i33JUOw4ONJ+HoJFP3WgndRqmK4yIEpc
Nv4fDaRu1ZJI0J037oERMUs1XkOqQciaG/RjqzL7Je3+PRwmdY2pXFzDcsr44Y7mWfsjv5oHE8kC
PHE4P+dZFr0HAaiOwR6pIIbQY4zRwS4TnLsUVK+mOZrPKebNbRE6NnRQr4aVCaQgLUeUsnT+Asb1
bxgL40U1JAlL39yWXdLirTCHl5Kes1XmLf58CjWa3vbfI7cjkRIGYrEtiDt2TsIRyVoUufgS8uQy
SP4b6yRYt3U53NCUgrM1YUhTqkk/6vwc5tmhuKeGAp0V3/CpMpigIbP0McWIPjlGA2F+bmG6K75a
B1CQX6T2dk4sYlxddwUnMBxVMr6NArt2krBn1RFRUnOO98KzzEtLFQGXueTLrKb2HYRSvQHhHdzD
pi8OGZsZVhb9GMCGX3SWP7hL/SP2uoS/PhqP8k53LPvbaAS71pARRrhO7xuAnoeMxsK478MvH6sH
hVB4MvSI70GDsF61U2C/SzThVQNaG86OSXmFGm/QEIC+Zs0VHtQrUWB97PwsO3SZorY5E9PRN8V7
kyDzuLap3koux9Y8uP/spH5YbRf/gWw3rvyUCXUrHRrLCVU8vIWw1Vh2sfK4Pl8KceJSIA4CY8cp
RHGhECsqDn0QwfqS1X8+UIydZ6TOU2d0eGqE8l6w5HbrwUjy91Rg/XCpwvw9l80vji3uzsbfdVK5
JMPJWYzCnR5xopbfdSI+uWjFnxGkjrXsyMxNbcnBGBym1QcL+SqWFwOw28WJiDYPlem9Tg3NwVbp
c//mLCXGd+0WII8o8kywruAC3zUwWn5j1LwxQ6zOPuUXe1XixrQ1XIwi/aRvCJs+zmL45ou/gU8z
rePp3c28be/X9bfHx3pyX9LUSv4GbgPLoYX6rckO+6NoueGDx6Nxybnn3A1gkG3jreIk/qK6Tmy8
3LaeTBU8CGowtXH89g0oXLJikt+vm4yRDCw49OdGfEc9xuKI1coo2+YGlwB/Zhk/NYkEyYf9kIlU
B+KDOi8l9ZHRccWXTUVIwHhaWUSB2mn8ndzDUgBTivgcunh+vlIStfb4avee80UG5GYgTXylzZtD
fz1UBPfTlm+yhfQhOse74u+Wd9BHJNwmgFbMFwryQzkEHqutzgaK4Xu20J5DJ3jlamnvMj6Y61ab
f2lq8t4JwgM8gnLDnZPfKrKzKzwpzcVODfcdVQu1JTTechc2l1vYcjmvgALF7/A+JNTXLsmxaIaR
7v/ExwJrPJS2AwzciuVbrkgKuJqojpulNiA6rNZ0hURns+IEG3dx+zZ2/XtU0npWxie+PEa0tGK8
wMqdHkk84XAlwN5FmoSI5n2emJ48s2eAqtfF2/+9xIeYAe6rWChsvcR312r58HSDZxKQsN27xtZE
DA3icLh/O4ZI3mgf5PiDrfSEhpS91XgjNnk3Gftm+S1JoByyMVOBAa7PfiQ7AlPByw6uYTb0lyz/
DEank43liLoSQzwlUYmwn5jsHTm+aCUyQBzTeA/y7v7zu1a1/jOZ5vXP76TIcLE0Rn7yiYFzzdDr
mdM0tbtlfA0V0l3jD+W7Gppxn3A+4mYfle/CzUlc+5U6/fxXp3aeAQPUK1sV7cmtrZJRNinTDA6r
q5oCytjEECXGOMlwEUBUnG+Crnv1U9j0XRc9+a4Iz3ZbX2XHdEsbDMe6HvBgGeEEsUlsn8kwOdvR
ALTSLpVILr7LLXEXlC6kTrDCC3ZHbop63E1GRkdwRWHImBMQ4Vr8kH6r9kXsXwZIhKz5rIhGNu+N
WR6ixk6OxYwLCfPuVqP1rvo0/TdaAZmHMaDAnDBsmFb9zVp2Fr6Clc93iWs7i8jTBS8i99wXPdFs
SxPDZBFwKMwYhdwL/7lQL9YG3dPbFrwSkQ+OHiLemxXzIfATAxvw1C3H8b3TFvrS5k25jnJrCysu
2HHWsk9iLlCrhjcuLDNTq5yqiGZx0M36ljpUjsyMYJ+r45Qx7h0j+MnwGqDls04elJf9EXWa7psa
2GHqmgfLN/+zDSrWypmIzjBXb1Y9UcUzigE5XEFRifEcYKvrkYAAuiTRahiGfF8lvnkVbYO1iiRR
6eIfgpXTH1G4ACunbbrJXAIvLSWqEGT4QnPPirZ5xQ0VK8MQFNUhTzFcIrWt3dZn0Olhi4SVqDF8
bfPRqu/Ig698Z/5eu/MOQJD3+HmZ5WIlRWY+KdMnQOWQRLbHGhrhV89ZjFStN29CL6aie5zWnTEg
NLZWsksMeWHvzVBYuOM6/FDwJW9bacmnqcmeDczrZFiYRrVLoqk3TYq047Y4I0sPrI6+jTHHkZu6
gGtad0x8MNnweR9SiIhzJg6mOjEvk6e26D2QJP1LG0TDjrfJZIcbjW2jnD+VLcZzOUzjWXntyXL0
cGynv0AWpksEbzlars2qC5uDxT79pJxshO0bI+UONAvBHrg6sFmPpc+McbgwNOLK2/a/gNyobY0D
dmjKf70fy8PkJu/YBSBiTDZ3drInDSE6PC/s1k/MdOBSYlvjDL38oVeAhbXmhCmxTN91kQZHnTsw
PP7/SzYbeyvV7i4R6X9plg4YP9jGzyzlFzDeAW4NNysxhHv1RiRkbhoaIvZmSifHClvIqzkE/UnW
4CIAqqeHdvK6JxGH2WGmqpHsdK6fyiqCMJP0CK6C6CB63Vm0Q3PvzEgw30rFkkrGRNWjEJrBHxEM
+qSFvkjXMR+AuRhydgqMlH+1o8w///yuaQcmPWL+nMbilxGk5cqI2myD7aq5ZSFAN082n9Jl0oFo
SjaF6/ZFuy3MAJIxIotn/sj3N6Wq3qWPk0aSA8my1LgpN3qJC7DHsrL7rUwb48mTZfikuFnkAt28
sXfDoMIXlFn/PJXEU8oh+62xNl+lO7h3GY73knzJnvYtOI7BNJxnbNEUYAS7yvW+27r+ygYSv4M3
D8femwNyxw0HIQwiq85spvMghcQSaMabMk2c18GchouhMjr4JhEcQO6RS4Hyw0Ed/9q8hObse2kE
ZBVgyq26Lri56ItvVQaAt80dmwmDb22zeIR6oepX4dTeburD/OzW/SdtFiH4DK6DRVnBkTZRdYck
J8sdjPfOqFfWSIzZc+qvYW7Fs53q34zs0nWcwHDOSXZb4+LtmzO8c8B544rjlCr0rTEII6QNMCTb
5EKUKcC1sdvsBKPyIp9ZRovsFkTVa88lfVXIvroCcQyhwYn/wsm8OXxHR9fjHlc32eXnhWXwf79C
/YZchzGZEDp/VhkRLdlT/B5Zcnr4ifFpE6Zd0VZabZU1jY94rNsLN8RvfrC/WGfp5giEvhdYBxW1
l/A7zpKtb4NKMPzuvBJcXfLsFZO8dcXQn4u8rDfMPbvfcGdelOheJCb+i80JGjWpxFdYwlnogyG+
1wIXQuUsmLIhso9dGL+ZKC13Z2wutcvtpe5zmoZ5LktmG+sx1QEOJbJ1pB5kN++qz3By84s5/HUt
rriq9F9RTPyTSWoSAjWZAfrJe9I4Nx1AA6d4whsuwJDTK2yP5Bq2QXfMZ+Pgxv5rSzZ5G7DUPvIR
XLHFTGQ9GaCz/a73DrCTcpQz/3PsElx5RlphL+rfdTvj2aH4BCNQMRC24MeUZ5jZuGkDh7Dd/Prz
Uus22TbxXKwzxgX/+zOU2BaZb4I5tQipXA0nukAgNxp83ItsPkX+8F/hpPIXsgTOzbr6Twm18yz/
yKUc61+KGj110ZsQUQAcu8PooUYesca5h4XrPI1uu4kV5IEgxoxLqQ6r7fIiGpq6c0sO24J4O755
kD95obDehrjKNLXfAr+6OYfp9edFwexHlvJubabmR1sxRvJASJK0rswCr9scA9sQJmRDdqSPvkXp
RyNxb4YS+ZsGPvbz58svSg8dSTP5vs49E3At8w3yfHQMralfjSAAALYML8zbneMPZqxmBLwzmkBt
mvBj8AS5LUKwh1QOgCqTBSjpgKDv8ifN2GiLlV2tGg8wXWC03nUuo+jS9I/McAh9Ndz0kES+vcQ7
hMVyDMTF2oYq3AFdDraR5WZXVdfeyoOrgP7dXoPF3B0WhOohtHzGMu1Xacqz3wb+vvcbdE+4BXQz
/C5iTZpzeQlsE8A7u0heFrCNna7bZ24KXlPYzouZyOuQ5/W5zz95J60VSEwWGUu857k4eKDOeTr8
pzqIEfQyA5MAhl/lTNW+VPgxQiZenEQYmuuSwVHEdXehPzC8Df4xqCKUmQykzrv0jaBnyVZOreaI
+z5xCgiBfomjnrCdU4JxNueIPtSw8s/9xBZS86nGBm3tOkN8BZlwL7LDtajqCGJeFByy0ffP5ugY
pxBmRF5jRMGP2Dy7y4t0yIm6r2agGYn0fEozhK+95Ax/nxqDeE/W4BuLiL+R9QxXanai7RKltPoo
3aY6Qv+uwI7VrdJEfrTmBLuxDXQ93IPdGd1s2BKehuoxuSAkvRLUSpecAUfQulmiIy+FCj2erQtQ
d+grxvhW0JAFxoQwcW/URF7sqLjRA4Rahca3jmP7BcrdL/RBDqtlmbPCFh+c/7NXcMRfyjG/Ao+a
lngxTxoZX1ppiEcEKfysupzrhj++Z1OH8iNa7yUhbpLX3FFtcnQ7FmAH291KG0wJssg5dEyDfSKg
eUy3zYBE7Nv4smIPqbwSb1bUOgtTvd9PeMLPVtkccjeO9sFAAUTBmebn2AWMLOddnModa8Jnilfg
nCQ45vtSXUXK7D8sx2HLnThcDf1izHSZGJeJtwQZl/wd3BPkuzM6fLAd+CFydKhDiMHtcHKstVf4
1JAs0K6kc+qLH3k56nnBapB2n4UNGkwJUnZZV8ut15rYqlR7wmvKiDbwcAdSjGuWAcPxp3bgv0hj
MY/phpYTinq4zreUuhQOoKLI+uhDn1F3zBbk20BjujTYzID1aOGQD7Jlah+PvYdtAd2CEIdxypeX
aij+96K6SjHIceOtnRCZq+HRbh1IzFTRAKrzSi4Xaej+Cpy0PCi5lHFlsX2w2/hKqGW4ZrSK0F16
5sCLB6qzh4s9WR95KM2NQ16OyaO39Wo/PHix69Ev+WzJpDnx45nweUXnsTAhg3dd+ZxOZOp9cRbC
Ls55VV7tdAqIhxXDFhm8xc4V1oCfEarpuRZ0R+rfFs7Y00yK8pqCba4ZHJLVGeAW6l8Q5uUmdKMm
2YILw7jCmAPKiPlGYm1blFH41Nf0G3cR17/G9t7SZpwPsW2JnQGhZd2JJGcnyFiPbec0upW6DY0P
pr5DdGjceBfLlpRqqc55DN2jKoZv4ZrjJc76EbMA530hqmfLK4lzBcxlhC88HIzhvgloJW3H5lfD
j5/gtXoKq/lAQiM4WnmRbILMfvUKdJTSt4jVh1jnYA/xrJFF/r+XpLmr5QrAHJPh2odtZd+dxc0a
Z0Sw6myMMcJ6jm0i42O4gAgLSRgfcyeDlysTUSx8bgobPtXY+ln7V0gmwvb6ixf0weXnVzmjdJ+J
+Fh229ojqGrlFALmRvhIe/y2GlD4hmtWgNg31VsS8wspjGUAnyLbgI8nRfIG2SF3bjfYlcV0RmAb
d0z6oiNUtj845Z+dkIGTb/rfDvPGdS86nCoJTV8Rj+O7KcdjBUXRDH393MoyuyvuNdHGSQbjNQoj
41nypud2+G2aKfoixwiC/BCdZmd6w7kkTz8vTu9KonvE9+F1nko08Sg1MWxiHhpiHBmqNLq961Up
IQ40ktYPV6UDVZfF72kOcEZ6y2gf7Lm9yZzoBJKET12S5tyXh+AtEx/p5NNUWkKLUPBwiQqWJzVF
Lc1AcK/SOjmyLu3R/V7cFKvULDobtnf4yQcwf+Dkfw8NfRJdxrF1gu/TYZigypMk9iiuKgIJRbbT
ItWDE24GwjlrHh3J+BmKqAOieGrsEzbZv3KYSBOkcjoCPqWYpaC4xBnwN6MqzUS65+Fh12910D+J
sWtO0ioOfrLo5dooXlRJtRMB260FGILlixY7t1RU/CRdd2lJZHarUmQc0niYCD91AlNYTK4cTe/c
t0TXUqvXDRJZZYBWjn0sIIm8c3VJccoRPe3IdAjF9aQFYDQ6D676LM4gAnxvsZwU07g2TNa9dgiz
rRrbJ9/xNmMEzHuYgkvSYXqEafNAZt93q5QU0yVq+AQnTdGtY7Jvp9Ev/iWOfJutpcIbRhpWbNvb
jl7/BwSE3vplQOjBtc7KcF+9EW4C5r9qh/YpV8usDQcJf5M7QGzByl2FXXH39QJNpevKrIW/6nA7
QZ0pr3HbUyWW4PnNDAOmSJS8elYIES0FsugtiTzqpcbrUMNLVjXYQoQmeW4oXrGZAlPO1otbbfxJ
ER/OtHWQ/uWAuRqqtj5H0xD/EgNb8ZTixLJdJgxJALZmMJkGxvneF7I952mNe4FSmWgjgW1zglf+
BjLP2reqz4xr9i6qMaR4mckhd8TlKSOUOzauS9ziBNPIzjxX8xP4re9KRjUo6hhNOcWWjM9+5Wrh
ndPazTatDBgqjKBU4vQjaL/lqNj7hv/H0nksx420S/SJEAFvtu3QnlZ0G8RIFGELpgqmgKf/D3Tv
hhOSRlSzG0B9JvOkJTZMuGnUJHQZm3qQpU51a50UhbqDRJ0jVSHmFzsW34pQavp2BQ7J07K4mE6w
dV3mNLaAx0KJ84j3eSZvYHnyFqSTvhTPfNjNoc6gvYn16qsWGwpB2T7UHI5H9nb47JAHblRQ/VQD
foZxMuD0ZpLEJx1gMqzlJUUBuHGdSt1rFpUPvAEJq3KB4xRSS2siRp8kOB45omjpoc9k1fgWpAES
jCTC4tf1E9AeMTPJyHPCQIbmToCPPnu5x3DdxFyGmOJgsd3r3BCcsgD96rKnTT3Wg4RU4qmfJ/8a
+TPYW57YLrpmUnvKEPx9QNKNEV5GFIY7rJ7VblzxY/06spDnpeVztu3peYLQNHLtbQYXWLm5lF9W
RRRTaPzByifPZB81lzrNgSFPDfuMTwh+WGbgRkG35qR0jd74yLX65js/UcumLziy/3pLOr7JYHxv
fDPGiIDg1xIMnUbPO4xavtYtA7g8wlavpWTrTF7FLpBiZxmspWv6Fx7p7nnizblkui52NhMymrzo
SDzjQXTtk70E2V3xmRXRaRqxmyNcGsA2CuOG/u5xThAqeOwuhs2kKUNQx8gjVhx3Wy+CrI864HvO
5S1PNLKjBVnZ5IYg4kw1xJK0niMKNnDsRHH2yO51Hebnsux/h5NGmpUU6a6fxl2ya5ZxPOOS+0Bu
aMSwSIB7Y/YEqzHNLynLwr0Fj2AzNeN80Lptz2CbIPfr5nEasUU29ON7tuUHRNs61lX+GA3gjiKs
MtqGZ0v2hnuJzBbH5Vwje4Jeff33hQiznVO29hXcGXbGX7XqjWfE2Ric63EFrQ6nVjA5pJVcQVNA
dpf+F+fveEw8NLde+B8FWnuG2l48Cgw5GEsQSLY3owdTgXqc8NGR6ysoIZLNJtwb20+uYgFBW/TV
zXdboJe2tFGl+/Jms6fFj2AQjOkp5AE/c2LVO4Eagz6k+yqmVh9h7KlbvRCnUsBrjuG0h4CUT7bA
0Qd1Pkjc6cUdNcMS8AGlG3ox5wUOW4lGHbxMHEiTzFaCf5qSRXSraGE8md8Yr5qnZvmA99ndrcr5
GeWLT47BV+vyyScZZFTQsZTSeWJdxgLuZR+ZlNwCqM1ilPbJTe1dnj9OlAuMwJHfDLZxrCZDY8lb
2OTo4sjUSxACFy3Yu8I9ga0a9jdbdQAAOQa7ebgDwA/tKUN0paxDq9d9Gcs4R7AnM+vUP6qJkJ6I
Mx52B0KaymcuhdEzuJUGKMaBSmPfisR8NGfyOYwMzpGZIo7K0iggghagZhXxY3b2iFgyGU9FhpYD
R4S/tdqYZwt7U18Mu5LV+P+JbUdfgzxcKjzWvmAZFMJjtY11nkEcgl2V8WyieomUeW7TbIcUdnz8
p05skYjkznShzIcIOFrsk2XtXYZc0zsJms9lKawHfzLtSybAHVRMXZsF4UVoDOJWha64tSS07hbi
FTd2YrwYNcFCMCkOhLyJJ3TtiD/QMoQCAzy08xQgIGWFJt1nK10/e5G0rHFjwAVofNodtNhhTIXQ
ZfdKIwBjaxEcTOWrmzVM577w3Thg5hj3Y3bvlAejL3WNK7DfbWf3J3sO0zOU3O+kTtErpcXNDdi4
1yM3AwcBhes0H9mROcSpDe7OMRghVYydx474Ga5XZJBsB/008y+Mve7h6L75ThMwM59jMglfdMpE
KyvrbdG35Lrl6WOEEZTBHG5Gj9CnBer3ixssj9rsQU/NWXJV+AhlKJfd0qbIHn2sq7Y1vDgeGRPS
XINrcGjufDNx9v6J+FT/5qEVHWpZn+uouo+e1GhFXxIR4V1O6/4oonHvOg1I7tn5nYSERU5Z+NU1
qAQzFcVBXgBRn/1b5PVIySyiK2T6XBT9dfHT/oGwLvKkibEpquNgIjloMcl184zWR+HFyLA2skRD
/TiZ4TGRAt3m4lFLvhoYpw8pO6wNAaTcBZZHye+OTJyZ5pKCweC9DDG0EF6U3wa+VSMZCpOVV+7+
PdIyfLn8lMGxnf3gXOGc31QZElxdQJ+VxIRvVKVj+DOUQUX2UUI5AaNk3izpZA8FL1kj692mlY0u
AfksctX0wzbGp9XF5hiwoMWvXDsMOlvnTM7ksMuGQm9d0wGwZ5KSZCleSSDQdLpIhJPqGn2qwWuO
SeKHjOaTkyfXpWJrfaNQOlgLsDzboJjPpY+NiW1bXvhnrI13JvPmyTTCkCGbYhkURfjeDPtPm3jq
HGiHtQUfLZNJh3Ec5VHnx8RDn3hGH6h6biFBmWU3L3cz8G1c3NHvVo8Xndbtf0YTMjQ27lGYI8NI
6wfcjeaWKFU435KgISoikNFhfbbMbtjR2hfbpfN3QT319Sas++D877Fv15a7zS39YvndV0Nheas9
h45Ejs3+jzG03cV8iaZe7bUbQs+EQHe1cuMatWn/FKxfpiBDGMaUDiXSKcfoE0QVyxxcbpukxuwB
cwCXGM88upSZ66b6EzmlvOUh4MMlFKfEo3OfrPc6x0pBTqHaKyNNr2xiN7WmblGSdJaElUmAtxAG
1LisiWQp+iMnYnaD0TSWxbCADbQeBEleZ17jQ9DO831C1nPvRFnu55xhiOnAD2K6crWn8Iv1PU9v
Z7zN0LPAlmenziShRsDR3lkTRkMUbc12GiOQOvV85Yg9ZX0JHG9sBzK1HX3xJlwihWDLUDsJebAW
Seyude77BfoZ2m4s+hdWk9/9lPVnF58VxiDxOUhCTevC/vJRR2YQs9qZE7Rx6dAoTkl+83AFw907
EvM6olIr9rktnpq0y45V5X1g6EhijzwHuxbIJMyKWQFhEB+NC4BuoLVpGLY4CNsiYnu1tespRRFd
2BvUm+IuIwKklsC+2ZQ6CUPIqJ7wDhOoYsKq5qV7S9xZyZst0ZwysDsqpYk4sRA+pRQN9UC2HtJD
fpSR6+kCWCFimui9L43tXoOkpYnrk8+qCfN9gLV5W9JGse4MnDMhHO4+C8YXZWT0JEyCuV9wEJQB
roGlNrGwq+kGRMJd1y1nP5/6Uw/96GalZn4I6uj/f9Z/P3CQN+1Np1wGM2xmcKMYFNZX8O9LGvTQ
84QrX9sO+2lmE2qBW5wlVsiR4w3NgaQS/WA0a5bW0PGkDuv5PgegBPQMX/3fL4f1yjG8ZODYXkW4
6y9njXUZqf2W9CfQVyNR9o2xFIe599nnGz5YdjsNmr2NiGpSqXc1HAyBra6OBkVgvDTVmyohqQBx
RIsjzFuef/dZaUB27Kj+h+mtS1qxGyyIe82MHICr/tWawmMw4QlbcuALE/HS25oUd70+AQkYexIm
exKPXS+he8t1wPWauwXyBb3obV3Vyz0og2LL4myMzRkjb2VC8FV1w1zYAqctmnbb1tMtScruINmg
ESDVVjfHSbGNenjvosW+sq9nKzNPCu8D1I66YdJvFIDffesmKiquKgoxkVMoTFYonwPAe0jroKLh
lDyY9GWlkZi3VjIaAH53iegbLyI5+oOR7Ykeo6bOSP3NJVRfroStbrFOGObccYAhNmsSxtKTvzzz
4fzygaEdJ4PkOrfi4rHKcVfzexQDdmz3JEIXQR87lvNaG+3HgFweDVa9k4JndQELAM41IObQp8oL
je5iBz0JDDi6PfJpYCMF9SFkJbDxwuJP7hHGZ4g6vLkeyuzANBGJ1exN+uZMKNhv9DKPehD1rk9Q
fHcAQgYyiR8LqjmKLRJORCof+yh12N415QvSf3Wczep7UsYT2mLrIAoOTzjwAo3ddA7Qcz/rlvTk
PAhubdvcSaw5jLLvmCNb8wG52NFz+r95Gva/oEhxmM662I0BszVYx9FRuIpRaijfXMxrW9GEhGPl
RIn3a65Eho5qh36cktPTNN26HC+pRQZi3/FcZn25TdfJvT8IZtRBBGRqooBx7afMpRlJyQU5T5yb
bF2AqLfMu7IGCoaLKTpOnRemJt6LZzVm7E01cZb8kwCGHHUIg3ndU9nW0ZXuz9S4U2wtyfOsBcy7
0q9fJZIJDEMdipt7aYviqc6LbINDLYr/nUQj3RLpgS2RaPnfNpyf9SkDVnPFAbUbJeJvtxQ9wWcv
4US4I1rG0WMz2HxVxXSoHBQNLI5OEcFXsYf9oxiD5WqwaQ1VeC+G//wlOkcsAXa5aD68Eh6VkL9q
Fw1EIRJiLobsCvzvHlLwb3LA9CnIP3u938SKJQxrFQNL/wuSqj5kc3XBg9/tZqw5u4EpY+W/ZJrV
QS5ItU128A7eQx5BO0kmwGYJ700+OVu30//NQfpbA2rEv4SmuLe7H6qvJ9LQ6Z4nP4c1tqz0aheF
91whcDAvXTQUJ7NlidJSUfTYvs5p9pYTRnDjothYDRr9onO5e00OhVF5H6MwNOEpmorFCIi4tdQZ
MsuhIZL83HbWCTslBJ48zfdt2SI/JMjOy1m2ZC6jBxxmIBSy3NiPJHmOjIV5spAVOIcQKpuFmwKf
+8nWpEz769SkDz7xXW44DjjSCGklfK/YUY5TgKN/nZL5scxIXKP1frNyBV00y1FTsjXbKmLKMFMA
vzZGe9i6PcLWhCdsWptP5lTeE1ImwpJ1KH6E8uCjrlwPanN1e/cwDhzm+YXAf+lVNlrMyACeTvNY
A8LMvPYgE0BB3AmSGcO4jjAfrYKcB2qQeTsTareJgLdY6yTAWPSlbsZvqdGii6qARh9K+ci466We
2oVDa4KBZKK5Agf1JUNuecUiFHkyVzOP+nCKXsfBDm81KgaUwuz5GwJULDuqrxHPxKwFHmo3JZWD
JNlVM+xVDtqjwEEgQyjB0U5DZ1871Be2tTEU4rHZgxzZmcPVLNAwcd+ctG9/ji1p1KEAIQqeo4mT
Ed68h2HSQVaNwu5ueWucogckacFFim82UjHLl/wYyoH9sMtOsKt23eIdu8rGYwqM5WqpvwgpqBq9
J5nivpMuKTkFhpuoJU/GtPQ3BVhJFFLP4r6pYg3/A02LzY2PsK6Elw6oXT6Tez7h+bURBcXBQLwC
m4odRfP3aOKcoDp0Ng5EOe1Q+ieweZmwfDkVWw6FhBNaZ9ighvZ5TwWAy4nRX50CkvAkR1gfWUxj
kVi1x4x07vWCbzcIMbC+9S707srABkVsWJyilp2bPA7cgCSUHh4LSVH7qTWj06LD6PJuGSbZxnP0
6OBPhTm2vBmGcE7wTp4bxyByAJim3zHemxxUzZP3B9C5tc8KyvuZjVZnYNN0cDLRxiBWdPIQ5AMn
SRMw3WhxT5kFpgkjwBOcV+l3uCAsnPvpPZdkEaPqS/feTOYxHu4D2nv0Mu4bhWqzbVYNfuQRMTZW
f12NpSG4RBp/lcJffEjk/GW5THxCUwBNdyOMduX7yJMDwgweFtAjW0yKHs5junk7xPMbtc9Mk9Md
MdTkCCzRKxIk9OfYuaaFKHdbrPpT4yJ6fLRlMaIeCY7DSAQ92gYWFBb7KlPDwhyZBXrPaKrXIFiC
Q42ZjRp+VPac1Jp+2/jYSwSDHWwGFIviCHD0P179HxbQzR29AznXjgPzbs02Z163oLzAlYeKPSX5
asa+td5E7d6fenRL7Du1ptSyFBsniagQ3H/7SjDHsLOs0t1bhkB3tEwoI9KVK1ct4uzZv0g0BU5m
KPPTQrFQIEzYZG2Hle0MrRicZr/c/MZ/NhGfPSx+l56i1v2BW8R97dRyX00ePbJPNjGZY08O/yzY
Kg6gzHwmwad7a9GW1eoPy1RsGNlzRwDGRg2zvw/t5HWwsDSiKTHWZcAWlY9+ZC6HO64ADYem+VSu
/B+xfqkndZrtqjjaCINYaCY7xAk/tn/KJnb+Xse6MO8RLLdYr3q85MGEWYSlSt0ynkkYE9AksE00
ArBjdjocB6f4keaMDgBvvmD3vuuPI9k2hDf7KB1JBlADrWqdiq/WKI8wO3KMAtOrRmOwTVpaKTkP
f2DQ/A2QHKLNHB9ZNp8UTKttt4QEGwl5GOZIXFUl3rMKc08tZryCNbPjubb/WnON09P+7jwdYNYb
DtNK6RJBl51z0JMNo/pzNPD4BM+Wc164VLCV7GJOyfxaw4qtJvi8bZDcqiZ7o27ktPIj+1o3+c9k
4DRpM/dpLUAtMltiJwfuQo9W4vu3N26feAdZ8oDv9Binq+ytGJk58r+iqxiyBoG3F5Os9FrN5aEf
wwtZ2/2J7BbeeiynTrbeTzDrolaVN8fPCHkSHpYaSEh413oEYD7b6U2jUA8FESSbqUoP2hsUdZwN
ZspQj+EgT5EsrRsRBmxK4aXVE724IeyC34IbqFr5LRb91+40SBLLYcLRivLoo2mepe9sm6htd+6M
tnJakldv+FsxjtoA/CKcItOx36nlPCkY/wP/OJWu7hjhec2p7L2bl63kMawFu6z540JlvfbZIYWl
HTIsfESCvg8z02YFx90wRGXw5LAPvkUCQ63/C1Kre3RNwgtxiC/QFZhDJIqFm0G2N8NPRJolhuE5
YiJfMNjZLWtzZ3j2q5LeuvP3j1SF7Q4zMdLuQbwl2cg6MzDelTbqo/vHjFR6VLILdiM+IBZP3q+o
+alM54oaHmYmnv7txCrAquWBwSaCZkiXMGsS9lH+9DKO+lN53JYJ4/Y9iKXqNPdqNzWKFOX2mW68
3RMxwEp1IBW0mk/93W6Tn1Y9K79kp5FxF5iB2x+bSMc12rxD6U+ftpe8CmM5kVW3RrEO2GrJE9rX
ZfYWkpGHH0jWBJcH3XVM5r2I4C7ayOkyB5FHk7F3j1RHZFyzZOfees17buMxmYyTWoVubtrf6Ozh
NTUWAiib7wt2hKQA+4Pk1TPv2VbInqhiLH4+qEgywATkELQ63IEEI5ugkAeQnVaXM+nz8u/ackyi
1Kunf2uotVCX/BxGa7xxuZVn2/0vM1FE09q9uFPG2Dn062cegtvS7FNaUY5JA+0KKkRj30/s83Px
QICWuy0y5WylBOru2s6ucivngEIxAwgWbnwVesfCzlIWZzDiZ2zziFAZqjPv2ZcStZNVYwIWzKYw
oxZEqIECuVVs7Dy8dHrqfsIwio5VgUGXd4zNP1HVTOCs7wLfeZroj6bSelcM47cVMmtksR/bU/lI
etBrzQJ4a8Kh2ASephS1rMelhXrAGB1T5WpE7MQU7hVJoxs+ZY2nEEWsaeU/66l0sPEf75RHI2t6
GGMQRiIjIZl1T/Fsg8Yf/gwkzadl73MnKXAVg+3GoJ5Og+9dFJ1YbJbd1htsth1JJRllcJW3HLmb
skLps/ZK0ErX9znjOIIywSDfJzxiuNTZTIldCefcoxypJD4Lb+DBFHmwOwKgfBBnyYlicouRj7nI
e+7DeJLLP/xCi4Y2G8+9cg9UyeoYdeRUpgkkFhUGV8ng+8Sk52QrmKOdx7gCC5+4104bB71R8Boc
64poa1fhDl9nEpjEDHXMBY86B4wOGIHu3M/Wa+mcIrPBCmRFca5t/6mnsjvaGaQQFt9B7SJlNwDq
cM3wVnr5dcg/hwKooQpuiJgn1BGm3q5oVk8dOhllJMKWMI4ZyFz7yH5zanDSETp3ncv6KvS7CQ38
QRGTc0JO/+Ey/zhVRbTNr1gCE3KJ0nlnZhxoVke17qJ6XigNj5wrTDZG+9FOrI1NlAXcbnOj3AyX
LRUadqb62FhGeulc19vnBp0Kzap5LAxmlWLJtt0KuWvq/suuEC1ex7mJRzCDjLIiRtc2448mMOq7
2cj67h9m1psZodkPUAKHTQfXAKAtKR0JjzhUQaAK1UBN1aTmEZCD3vTQu4BCeeHGtFvj0uvmPmbQ
vSD73uHlfmUNjK2G7APd5w4ReqzFTU0idGCQGuoSLzpmFPjMedURb43mqEYol2gJaSogqfsf+q8k
1lWAgjr1qz1hlXcjMyP9fSQ7aRBojXxBtR/6rReL8BURCO+PAXR9gV1fNdZ5Zuy6T4kUmUYfQV9W
7kXDdqiF2GK2U3mFobdheeSeU0+6YP4y8s1ddQlWjzXs/71fdD1y8PDdkPow7jgSiKD11xRe8ASd
Gjh8Wc0h7R33dqG4Wyx8+W2dPhteJ1FQ5leHEU9PKfLQLM9RHuodOFVSbmktrUZ4m0gu8tHU6XQk
3IClIZENw0gSUNMoblbkWDJELDqtZmXWJ/WRkJkA7aiRHGwz6B8sJRAs5+S2ZTPxo92QCoZ2Q7Ud
nC/AA2SJKsG6rA9fmCYzxwe2z6sJwz0/yF9sRC6ijrXLXfMACo+6e7aBcrMH2iZKwq/W0cCN7MUh
UjtdmyD0qqE/JU1GU4+hLPQGeL8ua6ygebGr0Dsze/eA92qSihilpa7LwEWtVSMyJMa7UsaWQTS1
SrmmunFYFxgl2WoN5fY4L8ZTQhzjJvhKZpN1aeHBkMUZZrjwEvzXoEFPqnwGKtTMxhKVr4ihL2ZA
zLoTtb8txUJxAFT/4O7GGq01df6fwpcnBAwwua1B74YRVJJ0mhuioGZrDX+9gj56gIaySSsCg0r/
mKyIya7ADiAwgOPiMEv/NSxzfRisb5rNM26m8CjmYoeasz/lDVz6NDn4ddZ8FI5/UiPS5J6xIzPS
EG8EAXlFRV/emcnLsraCVTohdifgPi5MgyFNhKIpZFyDlreMPu2Enr6bdz3MFsKts6PjmcszBTme
bNtXLA2mN9N5sSx4O41hvBMnLG/gSrddwKpgrjAeGJil8lUNKFgYd0bKUjjN6k+46/2Wmi5M7OWE
rg7GHr0i9X35yYESXipd+WefZ3XtoutYWvzXSBd2iofLZ78k+7kM2LlmCAC6wq3OeIgvTSVT5EEU
/QNrwqZv18G9i9YyGIM4VeQnmKZ/XqBv6dlqz0PhkUWyLjM61oK6UygaE6iuo6F5oi0uCmsTuxhj
+r3C3g1yCeYFuVyMQZHp7up1dsTRsRla+QpUbrlN2AOSBbEtGvgXpyQxc2FbMWfT39Ys3l3HdU79
OL9nuX0pWze5V85rVAXkypcmMh1VKCzN0ckBv0pn1lTXVjZ47bj8mb7Y0X4pq1s0WfMjBOmvsAkD
kq/+KwGQ8/Et/TOy9KudRsl+CmkjZYRf0vNG1DfrzLFq5VkAMWItAdYua2EDbbKfGpvmNdeQ3kzn
pzA4M9qSfsem/DtPSwBNPRSYf3y/v3Q4LPcOf3wYxjKIUbHQD3ZQhSAocY+Y18KdHnwnGXHCR+bV
Q1i5Q8/JQdGN+wqfFzSjdx215WEqPYbTkQQAEJR4Es0IPQUY97rliBhY2G9mKYA8IqSEFr7ruwy8
WtU4O79h+yzNvt7mK2REtg3uZ5+M9a5mDxNmPb1K+hwA5qHkW/fgHK8k+ZDVkbZq38EU3Ddm/WGy
yznmNl7bIMKMg5zM2E3jkl+SqmekFtrWq8q6ey/nM4P16VejCBOfG3EwK1RX5bzoZy6cq+E5cRYx
RLICa7zqeaRfiYPuTUZt87tJSVpIiHNYGPvGaTT6N+VAZBod/ZASI3fG9As7INuo0ByeRZhBNtKu
u2no3NOQOSkCPhzUAcmquf8Wetm2XZMlke4+oIjm80wCsW98UkEmpW+1yXsW+Jc6sqJfXQcKGd0R
cHlGP0BZHpi7kezlpccBTequrv2D4X4sA94fgl62oCTIVCpR05iNURFt3+crKvY/I3ev/dDJkwYT
eIoG5wTADqIEIUZbVoe2V3ioJWV6ak3G1oknw+NQB08FEcT8CEN3Yjvou3n62VuxYTjiw0ys6Ex/
+zfy3ccOlt1r4/Z7P+lshOZmebAKESPygz3qecR2TnbH71cT0MjIvOBQY0oTyvDa9f1L49jTRrdk
UVRN8FbTAe3DaPqvnRako6hCNGmRp7b7bU8jo+BJVBeGQ/uxdtSJYYZzmcrwL5B59JuRfm4bwCeV
8e5aJFj5oTwnXZDsSsWKFto33nYfHyXr72M5o15T4BfIYw95OGgEZBRnGQa9ZNkv+Zsb9sFTtuqV
qZAKTB5Y9gVIzEFWIUB6dYdt/K2HwdkYy/SfE7GNmZSfs3yvj2Na/8rx2ZPfyro3G/dOiSAuckv5
nEBNeDYVHabn3OdqcLiTh+IXKl4OLg/xOlASdI3RHWfVdgEBcJNL9RAYpCww6Xr+98WQ6rtUtF6E
uyBwopom1Z3FfDt8lITZH4qQAX5f4QtJrLy+IzwUO7yrkC5dBckKzRwyyeY8ZvUBqiVMRyAHDzYj
1TsRS+DBM1LqIo+djVxM5mqFhZyr7aHGRoRj9T92z3aqDMiiifAyTq36oJRWe4eHAtIpLnEEeQuV
WCRjVflgABpE4UxXf+uarRNLC3/rEF8VNvmdLTtbOqr5vSnKBKGGm9xsgJhLXxkHmBRxZK0iGog5
+zlZ00q1S+DtiFw9rFK1UmXEuexGIpuTNWcv1enBdpu/bZfWgOn7NQtLOedczSudiVaq2xNGYZ+b
hE+IgGNoDKyjTSZeqepRKjTDcEAZiAUlxMOWJWX7BNMrjmr7kx6zh5rlz6fo0ciWF2oMBmOpAOxL
mAgXPoVO6xE2RKJdm+fGwXH8z2i4tTnAWa157VVt0cP7zdq/BwPrMVJVEq/dpYIrWfP+niPrvaly
HbtyfO+BN024rDjSeTB3HtNzy+0vxkSM1GJ7dLSQghmuUBZm6/XfTPCuKNXcyDlwIKinbPToFwtY
0swbdtgf/BcOHygQVnvMVzm3oh1i2ouWEnmUvxfdOjRYrHFDNn2xR27sHapUfqs6uLskST/CId0C
M+1l5j2bg+weJtRYzZL8qXA7x144uJtOazv2oZ1St02w+Wwbx3GLtwxUceF7tzEKvHdnyc3YMfJg
P/cMJAIMxjFKbbC6NjgMmoJtSZAJIr32E92r9ZiFySvSaPdIIwu6ca7nd079R3Yq5wRrJB0n+HBD
gO0AuaN9ggDCL79bnrokiDOpYWM5AZ038S0PeSaI7+m8dD+kDvG7HXud1CmfJp83jtd+zgwP1rc5
s37IT23UmZDVZfmEdAdOxqTyuJ0iJF8tJHt//YtoCZljHLspucyWeYGPFCGQsC++HN1TaIxYllXA
pm0KnlpDmNsGcRo0sm655x5sfuq5fK+8vc9/T6pS79WCoXFUhAaKpfqz8iLPVtsZD/ijga5ZlQuu
s0dygEVs6/mOfYCbylbbulOFpQ9BbTUHQVQUm2cW1CtZewwxJkuH51AUuP+FHfFw9qp/ldlC++lE
06O7fiEfgbmF/UxqVUVqhgwJqi9SeQYG+NDaC4OEKktpWGa2DaCJDgry5VGn4aFfvQmLPZinzDVR
IBXK2XRuS5AGfhYXNQLKt5AbJSL/E4RBRyXCcnZumAn74wRBNznKdE2WNG3yM5y2OJojw+OOc00O
4YsVcHA1fdzR0p0CI1Dn2ugQjeUoSNCXzpd/X2zy4DdUIx4eFLRlGZKT1aPNO6SD7b+RcCnZnNqI
Y/du4ESw62hiU6eod0kF9rt6r6iWYVo51H8WSwk+R72LMl9tkmocNwGgS9aU5Tup9eBmqu8lkjiA
aKEeU05VmFFrJi8dAxa0g53Z6ok4aZR5PbTGnsuQttJ+LSQtGJBMMGlkSCWCyYN/wg0SM2zpnvpO
DHeOlh0hSObVCIV1XSImR1VZxxBW6B0fzKyTyJJw7mAkjaNCj3ywiXiJMFoSd00IjeVYOODa5uAE
8O5ytTT3xrJILZNRdcUFepkZbNwD8UIe3fTOrpwupRvhBxblvU+nLJ6J/iKeBMNZ2Jo9aqRUbp0W
FJ+cL5lF8VNAaJv0C7Sf5Jso3SOS8BXCA5nEAv2IfYh609Q8quolP5X+b5Eq9yKL9NA4Ft1w56Cp
1QyTqp+imut7QWt4gesT1zhcr7OqvsGsoEK0uIB40cS3igIlihttCylfRkDTxVbiqjLBxVLo4zr0
FvxE5EDgkOJ03Rohz56ODCDMQD1QhfVLOJOm4YLVY0hXeqXzIHX124i+Kqck43hpq+csbO/LrF7C
RJevngVkwgx4KOkIbZkBQ1+iAownp3ta/Mq6exA9mLtD1VxEcQ7J++MySyCLR3Dj/b7cNYV6wDT3
l3ktW8UZf//qprBsgulDudq50vLaFEt7Gs3nfkazv2TODhQraqxR/6bhc64kkbINW1MzSqeZ4tlb
kCQG8sKDyjkb6q4xS5FUXfxqjHY5LeuvXGv6tETDk64wvmv8IUfWUo6DoAnc5ZcKJ0KBQ/E7rUKf
9fQQHqNp+OWjqnuqWNzSY/1JcnX2YNHsDEZysTOTnGa5pyZ3KGUbYH1Dorp9hzCjBA0DxR7qqJgG
CnU4PDPH8dYxDAs3DOgLPw/3C8FabOdt+4LC5SNggyBnCz0/yJfd0FsS7Ip+tYZUIZVka6si5rFD
xl6HZNr0UFtnKyElIJugs3sO2DC/YyWRhwwfya6xj3XgMX4inQSwzxGFarBFYnxheZFuWxlaeyRx
l2KOqgdX8DYODJGWCjcZRMKc7Q2e7FTkJ1GLvVcxfBOZ6cfKTIetiReA78eDqMA2NodrrDlYQUay
v7QJvd7o0aEiXd3nAI0cNu+vqe5SoK8NAOpB/ABXQf1FVAtyinZLRAewfyPzryN+OFuiAv9npolK
SVlQQTjAjc/kM9V4/PGM34OG7RYQjHNUr7AopCFL4WIPhKnDzuI/owMeNTeD/4o+DmYe7GzLsDPS
bA9B1rNTlZi1J41qvIt+uyMdHga7GwQ1+uaQVWfyQRv8UHgM5ml3z1mWABxY3lvH+NXwd0mAsH6W
nPzmKSI3shyJvenFOojO591gB0//o+q8duPWoiT6RQQOM/na3SQ7t1pZeiEsWWbOh/HrZ1EXg8G8
CJYt2wpN8uzaVasK5M9rNoJpLh8UCGkBrlESUvFk8fhei4dmdkM1AtsUP6eDVaOTUIjhJBVYAHKa
lQlkMtM6NTDc5Z8QYXLoWcNi87NwVRLaKOaPxuJOIXX4U2qC6U4MhL8IrbOkXGmtsv/jigQHelyz
rolH1i+9ebXT+ZU8hnMz7CLFmVatxSBpYAn92JTtpU+pNInR5+2GnmUt+oY/xFiORrhlPXhuuWIM
Op94JCgQbzqTA7U7+IlcdWqtpRwcW/O6tySWqvm9cMdtvWZzLjOTLPsvTWyQz/A5daeJxetuDPuL
6HHoOkX3pQGY7NL1S+oZSw1yD1wGh9rAhzlx+B0lrGtJqXRlSedkWOZb2vbhgRkabCQz56hP0ckq
WBmYvDwCBXFhqWyq21QyDLVO3F5tSX8aXLP+aFpvOGv1czlp6i7Db1Cb+jmMq/wBexZZHMsk9TnK
zVKqDEHULoUq3vsuZl4EYaBsk8h6MaQ+7WlU6+qRuAVmtMrQvucGWVWH2B06vXqiPuh5qDmbZOe+
GlJWwya5v44SL41yPwMdjkhQ7C112/lelVrkMUvChmAsQxjWQubIBl3DsR4ONhYcdrzEMdZjApE5
/ps1ZoS5kEX3UMFxN2glpwYclIfK6mZcVwMQbKfLRDy4zgxYCnk1s35Z8idzKRROGM0THbJ0zroM
0VH7rYf9Y+7c57pBG81Y5OMm4ZBk7LR8FggBrvQdqr/3c5O1nqBCg5vZA26TMuiq5qnPFONqz0IN
eFT4NfmMnbo2eaQNx2JO9Miq7O+1Dpx1McZbxybb5wz0uPUrVkwTYE6uTQ/tBoq63OAVxeY4W91d
N1GC9e6qxW16K6lUcJ5mnv2nGRkMe8JQBJmtul4jMOOX0KwCzIwT/MDR3JUFLEBVAIkKqcNiWboW
nFMAtIBPYLs6J6trgjbIFcHSsYda5vGBfSJ+nXDhE0cijIyNHGfrZGrEAJGo2ldSoLJC7nYpBvAK
evPAsqagNhp22EIo9k4Z5Fc/tFVgoQ3VkUXwVi7d1iTYm8TLRtAd28j2D/+jCXnE+W4XSfGPWp9E
2v1jpTrt8rZnbDHwLKur/aZ804sqvvZxcgAO+sz3G2NF1HglX9MhtUcf12GgDIN4XvHiHUK/Z6o8
B9pKpvssT86zGF9ijWL6KuQ4GPdM8BRazZ9l0t+XSOs9G2gQhTesww3So0H+5RZ0m2sG6w0Z4wwF
1HUdapUVOSJE91dOpbtX3MbYdjSgu9knkNO33tbeeyyzE7en3TyjLJshxl+aGshQerNqYljvoh2c
NJqTqaWqOwoS6hbcsJG7u1jSudBb6wKOu80udDBDKdoHUzYzHesKXZB7dQwNKmNlmOdSZ/2QdsoL
JVKPid4nm4jd1mEIaYdbNOWInorGiyi15TsG3GOZrllCBUmL8axCRV1ZC63DZsQ0QD+V9BPvI5Fi
r+sCQ07DzcIGvKPDpvQNwFQn3EFer+C+gDbj6RFh4WEV8iJyew0r4blrg6lmNRP3Ne4VoJ9PuVqV
W9vMsHYMQ+4zeQjfnNt0C5Rpr08jHIl0avBigHTi4XToZw0SCsYlNhn/0pBTaSVpoyvMZOV68FjR
KxIMvEpuTQ1dZw5JrJUDMK8aY36c6fOzcJHQWXm6AOgvFkLjKzAZXnoGvXHgYoNBo343Yt8U5BZ3
eUTNF9ZbNNU5hjw0QBcesRs2nA0qikQp4tokgB+uWEdwBrVI2ygX41NsKqeQYOChtKabRgyZQDBP
ZakX7Ildi9xHHh+X1oRgEH8tdAFkBYqbCcaT9dDw2EeoJiaCDP6Vl2lIsArUC2mkVvLF5fl4NaFR
3LXRvIxliVo6DqBChuZUh/3fWYHNwNHH2hi4iyKJIG3ULu7qcZwOOGXrnU3lU7TlajUuuWV+J9j1
sg5dnzksOiRhdiQW1hzIXRNJNA2Cz/OPESNuTty0iT9Q3kPRVkSPi6ALS/Dgn2TN4o21g2/X4tvi
OHxXya9D1qfvW4mlulNMozhkop/9NipqPy8m98B8a64BFQ6VjjPvqyjhnCHlixkDF+F1Jyx3eI+J
uR2J1JM1CbtANk5+J45DNsFw/jAlfDgxVg9BdP2sFAT9dNE92WKFuhk6+b4ciCc8ia4W2QGHWXsw
I7bCNRCwDca7Gzsw0moO6SBYZDB3eSEpesxKoxDMlbZ5sFS1fqRNHeeKikQUZuTk1Xkh7YPI7jWV
87gY85dlmR/Dgs+jNUd8wqU8TmNuwsSm5r1IDM/C9VoRW9roQ/svNIu3kU3zflKLmy0S1gWNhr7f
Jm9w7BWoAl762E3l6M0VFFuTF1gKyQYRQUt2WvzVjdwXGsEDTszMRaJyWJ+NfICU4MTitzlRcM9I
+YPBbLPISGC1oM7eMIoZlED24GZyb1ocj1094a9Lkgm86GJM/FuJE41ZvZ680MJIj+wA8nEDpSaH
XiH3mdt+sF7eEaPD6+Fm72WjbPV27jaTNovXfOTz40UTZGEgHByzExuzj7gML4aIz1bcuzs4sRx0
jNS6wMQsg2zu/onlbObqeMF3f42TWg/qIeHRQHi+XaziGxMSUZjOogiwQaUPpZlBJEucTTxJFEGT
eCw1c2wbgXSfCUFurcax7uOgYGq1yLdIINPBaCkEPtucGKrLsRILNuSgpBKsQrgPlDYbkBYJkGNL
t6K3efg6jvLEweRi2eAIRqFye1fanHVBRGBnsoD8hNmwFSHhFgBFb1PY8OipIcsoy/cSfxj64OuO
aK8p//9Wd9V3ygDCPBGPjhJ/K1icFuo6N4zonQ+B463O6/hZVuUfE0pBqc9oCq3mkzjCgwzg1O8M
vbw7ssQkMYqbyT+0pewIoIdjv8rnZMKXwwCN+Slu73mhJT/hyOxRmqxIkv67XRVCZJVHU9FfRq29
Gk3Ghs9kckiSvGcOj85xBWfr9w3l7O427OmEbKD9FHHlh0tIvdfURkDgS3Mv2GfgZxf7KqVRm/0i
xjZuVHGuIKQ2smcea692Usqnotb5YmeDPGRk+nX3VBTlHLQTQMaQHWjQVwUKt4n6sEP35L4oEa5K
ajPATbxC1YRSAxcH4XDFB4CNxTj/4fTgvbtMf1vi2ms12/JmikiBKY1p8wxbBzk9Nr6ckOVvPVpP
pSz/JJGGiUBpnhPWOmBtehZAdqPv7ekVIf7SO+GeQBAr9UfLCSJtFPsm7J4Tdrcbu8veLw0hhXvn
Wp9cAP6UOJ8YP9/msugRGetj2NtvkcVNTKnWviUr++EfL3xLV9Zmg1j3Z0ZA6K5vUWsStWlZLHHU
2MnV59ZsE+pJNuQpjwniaun4wmBk0uvaYTuGcSgKF7gB6xtSjays9a+4smYvt+tXRlprN46Ux7Af
2HILGq5YhIoNRXnX2iCSa6jqdoT3tTPix8lVgcEtKr4wksdoEeEuAh+STANmGvkTqiCwltRB/QOA
4uXM+azv4egvPZI9cn5fhwfLdjypO1qQxcmTBfDHseB42NTOoirHG50g3QzDkId2zho6JmYbdbHX
2UXtQZcZCD7O6OZxfFUtTjvG8Ez7zRrU7HQvMblbSOtbowEhnlgrGAbezEFB1y9lCAvMMo4yMrG3
DhExsuhpGWjPs89OUzqMZRX8+SEJEFd+WrpLfbQuapxYeVOct+8mIBbSxGcvYOLSQWRzEgPvL8x3
E5p4NdKtx4iFj6uv3sZBfaHvIxYDm/MIb0EIdrTiN3kyHx0J0ZYvE/9zD8VmVB4yM0x3NhLYBmUh
IeYBotJhFKLRL3vPQuy1Y28f52g4tuTz3aJL/GKB8hMVvLYNvZc+JrR/xZjzaJywlKTDhdJcXkps
aDajRntqg0bnxeVss5vHepMinBqtiWjSEtbtVaxlNVDyqMZCmmftzeoG/C3Uxu4yhhOvm5dV80fC
zK2JQA6duosGJGKqyqdRNYpdymS6Q4w6djx3+KDKomqo/BxnegQET5i+jMBRmv8G6GV76WBFjcgb
gL9+a0qGkUT0xhaXArEhCy/DrskMjLaPeayyl3eo9+ni4T6qYx8YpBa2qVDfacHQzhmdZ01rTluJ
V3dDq02oD+wz2e0CcmEIb+xv2rcZRlbsEWQohkltXvxO0FAxu5SQ6GZ+d3v70x6UZUu/93OdMKj0
kx1Mi14ERVagWIO9ofKVmSGc9dUJpnoG0u2uWVPq9hLfUTeYrGkHbAl4FWvpc88cMDL6wWs0MZuG
z3FePJetjlugkcwStf6nWMgqJmbl9a59g6kWsBk6qF8QykqYAEbmo6DGu8kMcC5FVExUa/9Ac84j
8cbUBGLdWZ9WE5ejFkL10REapBeZJsX18k8VL1fLVK9DZNs7OjQBDrnMX+QQtn34nqrqJYuWCszt
u0HqzGNX8QjZ9qkzNUjuxrwDIU59aw3Rj8Oo0WfyoIDOmJ3pOg0m8tm8dxWEe44S48ZmLcuQuh+m
LHCE8lqWzhQAAnpT2/bNHJINgoJvFBRWtXZ90TSO5HzHI09ofG8RHeB1WyMV84P90Op0eNmziosY
94+blu+yGI+l+axkpe41mDD52OYD0ixF0Wtf6bUpMSzR+7KbxuJo5VG6oRAGbcOPM+MbL1Fsmvc8
XCFMSPtanW1cOE0mZJ28PLcQKkyLsnTRi+YQdygpHNkv+GphA22ycMRBgqc9oU7AawWnNlkQgeAc
urhr6dH4rkv10wAefyD1CTpqOkURl08yT3/znEHM6bJrHs/b7GVVlVZWwo62zY8ZOV2ZEsBhIWhX
FiCvjPmvfbgx5y9X9Hpgz+lNY6m7MdWZatdRV/Cf7PKHMsWsW9Q81saK44LzrWaiPOWjy47Qib01
d78xjX7y1RI/oBp115ClcM0dZwvUkA1Ehp1SRsutGPdG77p+W9vaHpKe8JsQ929G/R+L3jk5ummn
PUCLIj7rjoLwgMPnH3222CEDzKSrk6Vwb31oXgowSfucFqA9cfNzI6i6KCL8XXNSn52Fb/LcQXdE
b1jRyRSholH4LA4KEnSNB/6J20SscLHxWvMH5HONMlYmSIwIdEssgK/IWrSNdcncocAkT3KX32aP
1tz7DBdtMYHKaSs4iBMLjI1Vk1YnQnAgeGvQx611ZyaWF6MsqzOp/Ze6ZUOxZpFxO3ujONWklgP6
IP6ldfGs2egU/CSPg1W9zGGcroJsiyLgydIygFR3IZVVEzczOXuTPb84HfcTun5TH2k987layAyB
Qt+p+vw46PXLL+TM4oDG/azELLGSzkA3VX7SIqSMKQDKUdW+Woy/2wIczFUbnJC7cdSyEua4H+ua
EsQZ7SUNDmwPMPEJi9nsQU3c9HNhkqhBGeMntGVm67719fAOTYQokao+NQo2h9TF/q2AvwPb/UDs
9KdzNDtgVUwmLPpRoph+bnOo1h0aHQp18TOqETDoBrwqNzt3n8TakyipFSmZuoYmnPYz0oLknM0L
MCUv6JLRjTBXHsbJkcdxFP8EagfHHcZ2Orhe89nVTkouMd6528lMliM1dX+bRGNfSeheAcY0TfAi
nEggAh2zuW23UpSczkA52YQohDC8riLmiMw274VuXMQ41xcXwEmv5Tzm1MR+cFiPPcSl8llH/UBR
21jcuhQXdhrvEoxPKF/t99IiQyRNYR7B6qwFsHjrOlcvfYmgs5VL9IfX5oETyLAv8+wc1RU7SmCU
HotXYrILJppmqniKaU3CaL6a+cBnsa2cAWdrcjjZU/s2ghn03dpC4pL188jja2vHxmam1n7TEKkk
T5/GpwS+am7isWqrgwopy1PoINFGyqJZFzdDFO31MIJ6jTOsNw3IYJPyL9ZCDWnI0vbqAq93YQ7e
6rT7bokz5BeWgvll7GYeuAUCUQLec9Eoo6/x76UK8iZW+0lTziYuZl0lYwMTFz9IxD6OM9ERPa0+
57pN6ykvZNag0pPpcKsz62+bkPpjCqCVeyHAVEfhxYwoo9WIz7MNG4imZGuAJwcNogji+8s4jb5m
TX9Lv6Gg9axNlHioQ8dmdsiI5nB69TAIVkV8o+Nug49HPlRZLPAyo5elbiUfRNWd07J0fS0FTTSk
LWftSdCxUnzNaZxj0om8POTfhj15sSH4Y4CjgGuwOD0WVvbVK7ZGH+T0RgzF2JMFOgK02Sk93eCW
w1o7dsz0UigVnVYjEE0HiiI5FjYdDeehGYfJQI1QKY30zLbj31JhcE002Rwa5uh5GhBv0FW5gC7Q
E66uNv5tBlu9lnH7oIbag2ws40rGrvHaxriUVim9lEowMF1KT7egNgRKXTzSBiIOhsUoaOykMa60
Ltz1vChPcUI0EJw7fCuyoxtMgtEu14MZDv8FM4STjo/RUKW+Y3A6A6pmbHLG40hijwZcR2x00IkX
6Ok1GVzjhoNwTxFSvy/s6aIT+z4uhflVG2Qg+9F+kQnVuZoBJpZF8cRth1Qdgm6rSjq5QEKXdGsf
ervaJ6xit5XOyUqpxEMhcINDMoHk3vPjaRBm40EJaHKTR7VjtB9bxoNfRAIQ7tnvu/BD0Rmjl7Um
sGbHfmrLxCdKWG1GPB7e2pCC7lbCM8AIwTlUeTNpIRG9+aallENkVEdwST6JkK+3zDkj9fRKZmq+
j2DLBVPVYPelVgJ1MEIlJyy9LbOqCRI+Y/qvSoF12t13qVte+/FpWC/KIu5EMKRO8bCk1ueStXWg
OahFDMWDb0LpvwghTxguKXbNF7r5BNdYhfiyQJZlt9LqzpU1EnfiWl5+3+ur9c4Ujgygo7jO4MO3
RYj/fqU3RWCiN2kv5kui1ypGCkP10BoG7JpIB2GCz3WsbPrmCsz+c3MJWRVv46a2XhcHQi1x1Nit
orNrLPKlFTTAzJxitBDKTgMKk+BnX/vkA5Rju5i+NkzJcVzpxKndgyhWuZlSX32cZ6P2da1i/VMB
x0nTybxY/cZK9fJipjWtKNKAMzV74d98sG4sDs07/HDrMptJoPLkv7gZpw2TmuVtpXJNJUUSpJLB
rjSj1Xic/TMJSx40kpUrndMhWIpREIgBxWSwLBUTaL/ZebUaFiejjjl4mMZl0FUupVYIL6LqVZvf
ynjioN4hjdoyPyvxpKOZVmeRRSebZ+ITO3bQz/GbGs7pn1YkP5JkQ1SrybXgwH1ugwKwzXZRc8x+
s0pdc4kPhkzABvoA+11Nu3QRGZdcpj88gaI9+s5fnVW0B8fH3lAYpx5FjQ1kGIFdjTEhzbSC+G9U
DvMJndk7zD2nuqb+fR4xVhMjtHB7D+FZ5mZ4/v0VSbeXFLWMH5MVEFjA8Z4vCpkMCqW4Uqdtnoqn
DiRZQLKMteDIkGJhdHh27VL4da/i4a86ojb4AHfO9Eb2o9mW5dTuNYz3rChJ7tlIjBvpsM/hm+iM
pvSLsEBvn1wIdnidE1feE4Ipp0RC6AoZoCljVIfrAFogRc49EDp6aev+1ehw78/2+KJr8KfzItXv
Bse+ZC3pktq0HJ1mvfh5ePBoAf3Qt+pLMZZwn3Pk/5pPBJrHYOz4ntHq5aa279SkOnDJ2EhpJFy7
1eKJ8kaV8GvOSJe2CBdq0QJbaMJPau1Y0ghYg9tq+QprYDuNQ2Ohm8zZpsW7VYmCEjvaHPcTmG+n
adKTmdLjR+HWUabLH9La1X1SEnhQWuFn0nZuqVc5s3KztRRRs6e8V3FLWj+pTucbsVDRFVef8JFt
EFQE9yySeLsJHizt0GQaHbM520XlSZlCc8l4ahWGkR1M6syODnzl05KU074R4941VPth7hafZRAX
4RxrwaSZ9xGIB1NbHsxleg9jSRLHKF1U3YZFIzQJ9jOT8HtiAHY3FX6acBGiiYcnMPrOru5BGNoV
kkrWWey9sShvlzIaA7sa72FazmQ0Zb6TZbts2QnJXZi2xOs9ldveew3vwAtbx9o7hRg/BjUAPK2/
Y0c0DvYgCJwqhUF/B0NsjCOswenglb2CPVIfnIcusp0Hd6QtE4H0Y2EtPsVF8fD7Zlh/RZUHRuUU
kHrGOQmYMX3LtT0Qkqqp0FnEijxiS+3RfHCP+4R8hkP2MtQId6vJzp2/RGJiPUdvX8aRZ19/GSMA
txo9V3znxgslsCsumAy5dH1CDd0uXcAkVCE2qgTEg4KGadWfvcPdGfTQJufQDRAsKYNIuOdEmdS9
ZvQBq1RnV1YW5TdKeigqY7oOybJWkhf0i0Vfbibe4ozq2GUCX8XSiP1BRvLeyr6BLsxem5rjiZnj
jFIwPibilwp0aJOUV9ZkfIAeXPxEHHuaHnboZ8/ThGUXIyppTEqODYUDthMr3C0ozXygdQs3e2bt
MEDZKy5mLfwsBJmRwT7o7mrw6bGwsK8mkFIOXjLHFdIAtamzcGbf4bKnQM/AXFMOZ001bhp0zY2m
o1USpVgILzYBZStr8LWAj86aplwkhDX9iSf85KVteEuLfvDIG5gsmogWDUydaDKzChiq3UuDDbwe
QsIGgU4NnWQREsG72U6tOV+khQenrQSSlu4+dsnsAzxv/Fxa1SGcZzZ7dY73sA8w7rRcs5iNY0e9
O0hbgabbiNMOdnoNCN3YOV/1bKR39Fmen7HLEsVe11yu65lCHAsUIYsb3ha5et7jUCTSMVY3xcjm
h2Epm62doWaFtpsx7RnYwBuG+mSo/jhuB6Ya229AgiUNUh0Qow7iuXbnm+VynJ45zHP+5ulMvq3H
pAqryOwTvNQNhVH9mOyNJimC2uq9xJp/+y/6/WA69AiriQFZq6c+dpDfIBZ0nCcOoIO28ey6x6ef
J3c4TMO+p6/QTYBuLU3/J5tSDBWDmpx+f0Wr+3No9x0WGgdu7QAjtKl0j/hYc0yLZcQ3ca71eN/p
PfTlvj9EZfjUWOUnqgZB2TF8XvTOK8xMvlOFOx1wrnBUH9WdPlWSAw3DfYfv6t5rIaahOtYeVERb
TwyWz6F9DPpsmQ+0YwlgHeazGcGwjbgKLRtigWNNnzj8dq0qlG/omQTc2jF/nEwoeZpq76QpKTM1
+hC/qG5uyRFDCiDAI+1Vdcnc6NNQwjeF7tbHuB0WwOwrERDGFs3a5tO4yO4K+eNk5E21a5MW0FXW
hddO08Jrs76J+jo6uqxyzUrdg9Ut7quLcuJbN2CizMHWB53Cebx2tSXg0wyRHfN1giXesQS5unYn
Wt01sRS6I9S68H/fLeUgr1gT01PEDsYvDPE4icHF0X4t1EQ7F0Nn8s/EvS8yum9HSgQx6qrssWY5
nOs54atVBtp1XLZJKcTDvjQPWtpvbEYqhLTJuKpx6/jcmEChjLIh2s+bQqiXMJ+7A4LpP1artMnh
8FLp4H2wlYRGIQFWYKSi7Gpk1fNca7Y3acWya4eMhXrcD0+V7ZAWtXgZqPOPGWGEarMvcxhims86
e1eoyA2U0+G2SdT3FoXJmVMbc2xBL1DLYStewx5hq73Dq2VVVGvNPh8QBGtCPZ0Jd0frKASkFlb4
lo2xHAy0Thhu0R7MMqdssqzJs44UoqK8vU9V/eJUU3fX6o6qFuybCBFaoKb0fSyg+wbIb0Rc4gw7
NlsjmFwEmDVtb1lKeKsACD9zt4mgYox2wLqk2UqH8mazkeOdXTDqaLXs+5kVGxJh9ICT9oeK0a3U
UuNTUUE4xyDvDuD5zFdeB/7cD+JhLeZmZd+TrMzjasciJnqNs1kNcplEHtSy6DU15ZoE67DYuxGR
hSR8HQlmPuY55ywNzU8jQ6OUxLCGBv04sRvrg0nXtlPKu+bk7goF8maU4G1DVHH69E2yZaP8hP+Z
eGn6NjkZDxUj57tH1uTGs+8tte3nkIgJZqEhDVyU8pcCZRv3jS4fcRhH3tQ5mwz/5U4hKoiM6rZX
ArfupNu30MVHl0wk/qIhcW6/b5igIU//tufN48WIXUJlVQiQtldfUshWfUQ+pB7y2293i6ETH9UW
0/EgrrDo6VTXb3p6BSI60rys1Shx7IC3NfnPgqXTh4cRodHZQb1YF6FTrMCS9sMV2plS4Q9l6o3X
oaXDCtMSpMauGE86OY+dWZW7xY7aF66XoDRZPUhD+cEtva1Vovl539+xYjxYWgrx0iJ2Gzbdu5Y6
DL81kZOlKy4W8B64mStjlBqqKlrMU9xoWL+VSJ7l2J1aS/mJBmvwGA75jtmhfiWlgu+vuk6t0K8m
jKorOLS9dBvWyfHCc37cZhkwpqHsTrzC9u0ylRfCpdfeBl7gzgzQEpMM+9qi3zP1Zb5RcorH4KF4
BUmwDUf8mKCfeMlWHtWQ1tg9QervnNJSH1SHIvOauyB9iGSiJ0t0rPPd9Ji4IdqMyihrdfq5c1Oi
Y6IxPtN1VdvINyyv2WeGm8/RkG2K1i73dB+qPN2JMU3/OtKP2wQQOB4A5YAa+NEptI40dTLfcFaR
teTHMlna6zSlL3Mjuj1S43LAIn8IyYsFqrnYVyj9Fl0AGYSU2H2oTPep1mkb6wipeNUbWfHyOYnj
5JJM9XeaZMKfOBbuQlIgdxSenuSb/mKP7IdavuDHhPXrgiRC5gQ8k+NYGCadaV9P6kc20Xb1ifdt
vo/l8CfPpELRVdJsW5qq/N9inLLBD6gk/d6gO5tAj51tB7V5qH3XtY4GP59yftd5MCIOdE8J9/1t
N/TyWaRbDbjmlaqNDOhIh1cBCQljGeebzFL0G0l90vQhuqld0G25TCxYYIP8nX67kuu1NtllWvRS
F8blCMs1HCV0gxjhb2gZGJYpo9IsNGh1icHcm059NNc36rL4lERujERAEOvnnLUgDnusANFRLykl
F10/8gBNPydbG06F03RHPDEc0hSxS1dEoESuOkxOdwvToTjFrgnJYrZ5iNg6mh7ZVUHGPMAqfhIt
y+KmxyZnR4LGXrI4jzLiwUqbbjSv6NCEdaEVm2+2XdWBy+Jmr7XhfWr6+Zov0zP5f4otjc/42Jbq
GrGJrXtqcr+O3aDJwgVjPXyVtNJfa7D1VJX2SaQ+FBmfb8iwu9MU7RQlaG8J+/todtIbkTaa1seq
fx44Q4mieCvgGL2OLifqmaeMzWHn3erBGI0Wi0Y3DEIW04eW5pNFfxoWsC3k0y4pW8ebYynXWu0T
ohZMMUv/XCzq+4IX2GcFDXFBzu2JvavvsiqgxVbTyMfM7tYoYioFIJWye6iqU0RE62qUeFZT0LG+
jRMbt67BhE2HY8CQyjiIRA70NW1LT622OUUynDVG/cnC4OZZqsSTD9VwU9nT8A7MJdkOroasTgOC
bWTDR/qpVPq3M8/FLexT62ba4Us0v0ZR23xojZvsIrVD9WPO2Em6/AJ9Yr5ROjrtqlKsoOdvBYQp
WUanoFJy5hqiS9Ycw+n8z9Z78ROtRme3Yz+TTLZ+0ePqIm3KgCvVSan3yB5qGBpmiTswDdnTkiEO
lHAebvxdkxNsGx46vbxJc8XxlfkqiGS0O9URZmD8ojsOthgwONYydDNbyUyjEAcNmFzQUTNn/bFQ
racJcIY2xM2L1PsYRxX4Bjd1jw4r301kKQMOGta3jDzP/aCPwcKD5zytbzKYJP68xP8UqPnAoIm1
yN7yrKz7QmbEVV7QjsyFwzIxUtmRKjrUh4+ltMZrgRq3LfoaCjQhr6jkZyvVMKI3j5UOdWibTi3c
S6vC8S2g83jpV2UjdbZluC9iXQ3AE/9oaKM0MxSvnbD/KOmatRm5JHJMwSUfdOE+bHp27vSbnIgg
1lBox53WWT5bcWHULCLDXMP2OB1T1b5iVf6y84nchZrBNMkpb+Z4t2077iDJ8tVE9AfztMcwQiJe
ywF4LXoPYox/J516EKrraooY/9bKMtj0w+gXFWfyQQic+ckzbhXkeH2qt/YY6D0RHrwcj/QuYSGN
lrNtr42NjfsCSebbbd/rephQszjbDjgrSBsFlnlDV2ZDn1PjgSQPQHD5mzf8aNXIOQ0EezejKmDN
q8mxEX9ko9MO2E6fYvqmszzcJDyat/iufwbBibJQ/yVifdxbvLGHnHDD9B3VPFviDC7IDJhz6G6z
aEoPOit1Q0v5bnBz4OWjDB5n/tGw652UoA96+rOjipOhrgMWVxq+MTJHbYqiv3U7EgODNArc/6Hj
kQKga33ZrtJHQhq6Dt1dGE5yJRvdybfgzuCldxfRqEHGyHY4YNN7Qbw+2kbpgeAryv/ve7EKDdha
5CVdn78VEn3GRuCkuIV50Qp1T0vvdDRi1Mrf3woXxDSQpHEYRI38/v0Dbf3ToaOVBL2VvwatgpxR
IwTKD+/CLfyk3N3x6QlF1E3r/oTYLk//966U1VrEoXRQEVkg0MsrgR1YIDCL//7S78dn5XXGjPxg
kb8/sqv824INuFN82t3//2+J9beM//2o3/d+PzSu2v/+IkEADUE9J2EItuUpzInRsQ1s8LHzroOL
5TSa2b///vD3I0Ljz2hodHsyyD7JfNqPBIWRzNz51CspY9YMWbOi//VPGHFbpctrq81d9Bhq8pVj
4PhIr+EpdbBdg+jGiUW2BdDhQneTuXa72dkd/dB9aKgreKEfPW8PkNzMe2Sws2XplJF45bUBieNr
0mzaUiq1PbQ85jzTWLJLXDE4G5wgfPq4TngLo8+BBdW2tdVvrMTqRThr5yOck23cWvmjZufz1nHG
lnY8brnToN3sefofps5suVFl26JflBH0zav6XrbcVfmFKFftou9JSPj6O8DnnrNfCElYtiwhWLnW
nGOqVxlXT17JICmtdRMSgOfco0p7jxtWYrTPD7oD1hYTbX3Ep0kWRZ6+N23B0KsVJ5958c53XSYk
iFQftS2x41u/WEtwKiU/i/4GAyU59bCKlPua60QzlXZ18+yu5o1MMShZ4lhLqeg6W4pmSzSSO8Zd
S2nm2sUpRprDHd1Z9bMIhvyAVndaedb0Kyv97kGABud7egVEChBTb2HJkRE0Tzv4xxnim5ll7uvM
Tz3iM+olvKeVy7uwmRtmO6S3eY7CTzHa87n0AfocXWreTNUNTlVBqQy3ZdkA9vzLFUy/NqH4GSN+
OiPxRsMeZjHLYDxboFFpnjhRXty1Jvdf7IJOT1ReqP3g1Nqle/Jin/xxXZxt8LQrPc+JN9ZYVM5S
k3hs8xdH77c2pvYCmc5J4gI02phxgyyPY4qmDRYomTrDdGzhYjgNfLEoDuQHSHt3P7ByZPTFbxpK
M915dPdvFUOsW+tDsnCMvN8hekXsGTEVW5stg0h4cfR5OnRZfVXyMmDdHLoRhWVcOe3DL386qb8f
hpYFWIur3bHhyUZRth1cEIqrGkcleGNEc2mEthmbYnMtIzwMluZdwMYB7C6NArJLVl4Bs7vI2Jlk
5nMbwnjuwyy9fu+a92c+qNh8sq4+18sNGqJkZRsSAFXU/0jCcnxELQKlyp3Wjg3Y0Oo0eKBM4tY9
5JqdMpMPIbLpa+KT14iycsR09fPyiALV2NlW6V5Nr177sWUxfwQARsNGIcJvByhPRn+oJ+3WFclw
WZ68PL7cWh6DA2UeMgBAJCcY0Y6wluRM86bj6wvYZ9I9uuMjLI82vIF1069oxT/x7NoIMP3xEVjx
uhGN87o8JKeJdmA7Pi/3JpMM94E5ZTj0aKcFQ/RXYUWafrGxT0oIPz+81HovCOEJqdSwWo/dX9xU
v8uurz6AJl973h8GamN55/QSH62imw5pOPrAKT309Ckye5H51c/5I1mHVOsQq5t3B1PJNdJBxfhT
I5haoZHFpqzI+I5LkEiqXg9mTK6Gi3TbMFwDFWpC6VnW2zK1zHWHIuIUSsv8cAloI22+3soiIGsF
X+XVjguLqVJdgfikJA9E41+WDap5UAHCF1dhiOiX1uj9CwW+tx64fKyirkzhatIhMOjgPga9N1eA
236OWPF5p6Ga+55NvW+oo9dq+GncCXWvl/+jWJdcmKN/4SbvXhqHUqZKrlEgCcErA28tRBy+KDPW
4K/2zhtqiXrSv1zJsDGVOPmHqi9vYZq/JQo1UW8F472wJoFqx8V+4yNT8iETjUAV6ae2Z22OUJxE
VZ/09hcncOY1aMxYtLVmutekrq5JOTg4pAleD7nUw/0o9KNlq/uQF+49ZfJU0Hlk1pjhuU9BxPog
FR1a+PdNE8qcAyxpqgPvkDgLfAXnuuyZT/TnQI2/myRtcJxy0BCuhRjd0vED+Fer+cCcmz+j0VM0
TSGBuH7eMAMNhwfNEfR4U10eSjvfo/m4eYYW3Jx5QyxTfDLtSh0ocFaAHFuiUSvrzGQzfIGq8aWJ
gWA9E5+dGVqboaZzQMu3Pbvlp0sv8ESY7badavEyGNXDG3X30SVE3npuLva970F7pbvRJrEkHMLZ
WoGLR9eUfCMSvoDPy8YHkrYCPuamRXy3Qhb6xNq8D5P9ZVNGv3hZ6RyEQFi+Tkom9csVf7mqp9Jd
F5A07iPTgXUIyZCrIJ3LXpkl5zNWCYDCC5fDme7i8qUNS+vWgCnYL/cmnVk8aUDR3FXN3r2ya9e+
M9UnU4zZe5YoVMrCyIhGYG9RgcQGqLtyFC7cwnTE3bF6cSeJIdzXEuNmNT9W+7pzydryCIt7OtYO
5jTw9fA6EkZJuP2nSy5fJpadx6SPXm10AL7b1BdYjfggR1iKNn6CXdIQHORQPn9wfIAdmJ1DRTgx
vak5Uq1ibWBgOk8eXo4u0INr2UQdsiGObIVSDCvYEH/mdvvS6EP0MtDI2TOaOw7C168jTDji1afy
Iw257tB76LZOibwvY0R9qSyTlVgbg2nMqMB1Yyq3lJz2S8wwt/Dr6Dmsw3vIyPOIqbaksqAbnxbi
EAhS7E2b4GrUY/a+iIvq3LnyH0ja+jErzOGqbPUAqOocOruxKIyp16OoMg9d6L1hXnS2NhqJOd/Q
vzOn92BN5fx3caxfElVey1rlx1JzTxSX3iVPmr/owbA1N/TcQRDLWzMSupW6uXOBqI9MNMJcZ0tj
RMYMPikn7OVWOMm6jRlhmrbj8yEkxMv0UClqsq7ruZhUdc5ITsCl0IE9gBx6apeHuyyjqdI85mnR
weAweQv1917I5lK4/h8GttZuHKyGegUKYMmgRa4kIpq1lTnviFpyTk6g/0Ddn5d3wndmc0/0Y+zC
DhpurL+yVCeazPfUuplttsDzrNdiHkzjmc4+vCD7mdx87KwsM5hp+e650DxEPiEzHs+Pw52f6iSx
1SDEhcW/kBG0AXauGW/LJiBPADYRotVGO6LlUl+p6N8h7bVfrAf98qtu0dS1oVHstAjtGl2WJ9+q
jUuMhGGXhrG2dWI1k2NZzwH9QEIcdWuwZfqz8vvo4pHOt27zaHjXAXUAnIz97FoMY0SKbvOM8Bz3
nZOCh1Setpt8/8uBSHsvshzRajJRJ+BWMfo+WFEtNrAzp+YS5NReLazbPTrXx3IPHf+XBA35QOKw
NmFrtLepMconURDXYOtBfMEsin0Pb/6pq4viB81oMF7uW1TI4S0f6UJGBf1scDzUkyAEvLkx04Yj
vq46hv4C2SRvq09HEQjRdG14xKlV/ujxwi6PF60DVilvnb3smIPqzAJAZPesn0/1EJf7zinAnPii
/qlXPxMn8j+TPgYpZWregWT3/EMPh61T1+VTH/hIJwe8LJqGkJZTHkBFOJk7n6v7eyWbt7gU3R/f
Te8ExxofbkaetGkG+onCYCOpJbZdUBivQaH1pykDc1fNrKWMVJa7ZkZXJDmGXBf1M+Q6cdZ944fN
BJFFr2PeQ737Q4uyOi4PmfPjyy2hXwzktGiHxMUp4uiBgiC6WmBelnup68qr4uoCr9pxv0TVibPS
jfE4surISmxyXDxs7ELJxvd667flqWOiEE60kGoPJTYokEDRhRLDOOtNRw8Eh6JmY6FsZeMfNA9t
YzvaN6/TzE+lwasiTPLoyaJ79vEkr5lqTSukF9hsLU8/09FFwiVASoQjbdvSfqep4NzAF/82MyjO
Ss+Cq+iJxdNMRqcqog9eKKACrSKKQc4bkryMkP6PrTX70W37V85R+1pZ/rEMJb3mGJUJkzbT3uum
eq5suDxV72xqfOVidNInLKbGm125NzQNGbD/znib9y330C6/VxGHqKcZ7X4Ih2pd2C0s6XkTirTb
N2ZD/8JBDjSOmdqJNPBOYLe/PJI7t7WNRo9mE8KZleZl48mYNwlkJM2hIF4eSt16JyCEXsKcyNsm
jpx7aCjjEOFeWS13E10VLngA/WoQdolepsGGrRofTyFQuHuriZ9p3ZvHhtPO3X0gke8ezYi+0DO4
omXz3eWxNAtJ9HCCe8oB9nBk0Z6yGjgkUcYgzWi9cO55NhPDvs7Raldj3gzMDYkpqLFQzTvMWUe8
3IKKtafjh+NlcnEkj1qlLphS1EV2tJYh8HN9nx9LIg/gihXjF+/jAvucHv9xQ9Ht3GzQj4pIWT5i
fFyWQEofKKK95c8h8JvnKKn2ZZGIq5zv/fehMQQSArSaKO8lj6mPYv7zDNM4V9pT70/FcawpMCZY
kqOEKgnVJx9GZsQkS3w/Uqus3mk942wh4aY6enEXNYt0V9n6vbJzEg4IWCFyM9j2dVQw61XIT7Hk
nixfy1/LbPB2U5U4m86z+OUpmRYRsb63YNaDDc1sn/FifPw9+vU+L1C/63H0vGyG37Gs7Scluui5
4EALsBgd/Db5Wg7CNkK/XIb5l+NBusWI5JAvPlBJqfRpdJOdVdotNgejP0GlfFZMJi5GVyJq682C
3CzNB1XHUnMyq5ic1uB5Pja3YYIKSziJu3Vs1pkkdBwnm1mWsKdfZljMnod23OfSW7tF6W+83Kh+
ZgY8js7H7uXaGEyC7tbWlbxNvcZwThjTJtMDspABVkjNml59erIsKt6WO0H/JIihegG6vfExHt0j
1pbfKxdZa8WmHKzgoOziWaHc2jjEiKcYM6EVB7GJeYNwoNDiurFsispvLnQ7opWje9NuoRUGIwDD
MVV/I3dbsMh5qhorPWhNz8FVYZpc+3TXzkKV+YNQXf+paywNmHoe3MjV7LcEe0N4Uol1Zezm7bO6
+s3PNwdH0189oP7n5bRUpg51CHmFTeEN13IMAAaGwNIUXuBr4LvOqYTU0uRFsS0bbTyjHZ+Z+Jjp
+bq5H8XI/9lSJbgpEbV2Sm4E0iQidt11b0HBTiLrIirp74tK049M+/c6QMWfTQ252cHMdoZtB1so
HYOdbqPzgGOPLNlvHxrfenJhNe+8IrFhjv+Yqp+NUYsPX0c0Iv3hHg6Btnfmelt2eXv3FOkySNYe
lDJEzfh36iYIqIAs1vRoV9Poxs8REXdPtQ7YxR/dqzcvsclNtaG/IhP78Ky2qDaDnRAYA+eZNCvh
gSh1axdrYqO0uY5GiR+Ezi6ekxed+flYKDiFcTGjzIbrBIMse4UIN67dKdVfBUI5ktJ7+PneiP/S
14InC2HDFmsljD+07NNg1LtiMml4WiYvJBl5SxOfPi+q8fbczhuQd+0Z+TROAmwKG5oQMwTDzJ6k
ZLQXkd52YhENPxQdnRkn1lPkpMnWL2t7Y9aTcaqj9kdcS+uJFQ9ReT1Q0UeDdHYLt+gRasXOTiPz
ILF1UNKFhXE1ybck2YU0ezCGm5YRLDlf4k/AlOopBLP6FEmMGqaLjIx+Kh+3Ku70WTDHJE2/wwBH
+7ln1mgZmX+pNGk+da0XrvDDahZD7rWne2o3jHQJYItfqnkTmnmEQ6DIUalhPJxq3m9tnlFjZQfm
W7v9pWmtaJfZSpwre6wuoV66Wz9ttasDaMFO6+DWGyHaDxJtt8t6cXls2WhEsR4JtP10afVeejoE
BSEErzD/5oz1VP5Ta4+sa0JwhIJQ3TipH4hL9H1Oyu+Ri95wJ+X7KxzpkdsjMotYxuMPlyx0PQj0
dzXgpKKaxt0cTJ8ToOZrRz17jBnPbs3Yrn8mGHAB0AVPNd3NJ53RFc7ikEFbnMAkKwbt1I24uOcR
N/Rru+arEkVXQWj1VQXemULk0Ou6ewhkPTyFPRs5JHIfWkYATkS+ZjidTiWjGi6VbRFuxohP0tNX
oBrjTVVU1ksHkQBgXbECL0VZjUXUOXUdM/oVUnobBQM+km6U6lybYESLzLovG8933orclpeIzN/Y
xXNoehyH4QgBjFSuAda1ZVn02+dNM5gtC3jzrzO65dmbN5ytyl01Yt+wS7Om44htHhZUTKS2+AP8
1n6iEPV3VJtoCrFg5Y5qHpAp5nEFHelyMq4N6bkXL4hxYDRMBRuofvuoJlyCqre4uIUQb9NA42hw
guGa1b960TQXi9DEo1EiO0Ml9Zv0OG0XmHV1HCYwCFQ98aW1hm7tTdAVumR078vGi4W+qrlWJi1A
nnbqkZK2lAwCRHjfm3gqwQXGE6GeNF4/kQQPF7vI1dVBXwc6inxY5sC4bn+obBh/VNmXy5fzqbLG
ltTV7NNsmuw598uEttnUyz2nI6hMIepN4jGAXwT95IKRcWjbaLDYj4VdkdbhDbz2ud0IkJDhiwOw
ghNyevhfH3JU0NCtXoprEXZ74CkQeO0W4rPjRi9QhshmjsVM9ot/uKwqVlkFo93oDPe63FKdeosk
aWUFBrjNJJzsTFyl+cgM68tlSfILyIhFtycdkde5zlU0kM9suHs1sdUPUFDlQ1jW75Gx7Hl5yLC4
juPbWiMYccBbCEn3QjbPsLZfsiLJfoxl5hN311tbh5iMH9WIdWMq5Jfh2xRSLro5y9XUAxlBDa8l
Gl5yA4F7jRDjtap9LKuuI99gNe0DFElrzc1aTICWeNHmWMgCWQ42Vh+LKQujbTK02B96/HoD0EI6
IJNASxf3iDboCqa9lFcDYeN9UiWuOopm+Dh0FfNO6rc8Kh5dWTXHBCTYlWFJeFtu+az61nUE5CVC
8kuDQwvLYzZIh7OjJw5hb1frXBlvObPod/5idbDM3t3wxbPeY7f7wzyTfLnG13eFBaFQB5YIFqEH
b2BcU72crkXZvGF0NC+s/Lp1MmTuzzCqSS6KgYtKvqF9SaR0S0Nm2zRFtbXdrjww53ZpxDHxhqP9
lI3OS4cm6MSfHzbYm5Of9QjX3ptAGRTaLYKXTm+hTHcU+/oKfqaN8MA70f8MWSlHQF1F914ENu54
9IQyDsq9V8I78BL0dwOugowD9d2Dh7cdB0Ywrc4JzDRQlyf+8EkpR6cRt0KZZ+HBB+j9TowewqD2
EiVAS+3Oa8/0mT4R7Yy7LiXSK0xbFD9NjloeVYvXgyVmFfa3K6wH5pB2B2A0fWTIrUrayfsKSTi6
f8IKE41FWSqG+MEXir5BVsmjYYa0q6FMIKwdNpqAcBe7nDoTkaMmgCLWJjcEVnjw6casbTHBu2wo
3Zt6fGpbolWlQzxaVVHyQuS0tixlPoYiSY/Dgs5TSFqr8SrpLeLkGoFJWDFXH9yGdknWlux6zIfl
7yAsh0ufDV94BbBnzxmVZfY3CrLinLp6RfOHDcqSDeaK5iRZiDAgnYXe8zACN0a9J4v1A6T8JTU0
8zA6zbEs/fEorM69sLYJz3OmSOfNoRgObYmqRkYg6i+suYIEE1xBBoHgmAcd8+Qac/6BhiZgWBJL
Imz3E8wWs7Wuae/Mi1nQMi4BOPmczAujtsQnaupMOIPRucje4iCdRaqRzajKBaq9pWtL+FjxFlpt
uvVNjyvli1025mXKUm2rCHUbSPNYazpxjVnSlntoPundkt0tDmyxt1Ib/3iFD71xupgUGVHQFsLK
amoKR36qgPYZXFTNpg+PGCJwkJQudBRtojWLRf5YR0g4stKbMPQa5r5wteRSQgdxUkK85y4uc1G4
nfoMCtOmA8Fw9ls4N0/nWNKDNdT/6CBQtzXZ5ph3dWJmwjGEHg/arYI0B0VSHQfdpHeTRt5Zj4X1
EcDuG4Mk2NUuq4O+FvEr3d6XSscNW9V04JswTt5M2LY1hEQmfvE1HUhI7PtYP1NUJbn1XMf9b0aB
5jYtA6I/Y+3T8YrwWMpUYfLP8cckZfPsu3MFlJByE3tNfi3G8VrQVTpnpZFt+5ZYrMoOiv1k4gZy
c0UrSqOIxD6wDyqlzpaM+90YqKvVOU9NHjya7I8sp3LDDknXA0J00oVPpANV+xSWHr5Ba1pVAL/q
wgDbU5p7X7OvlUseaUPJCirlohJiuC0NAbExi7KZNbyilaCXWwtCXMe6J0oGLz8TOZgnE4oiA33K
GMNQlFqAVyhLTjV5yjvNJWMTvwaZr7nBsgfHUdlr4kLK0Hao6iddVNEfXfo/BkItoJxnLwaCI18z
/zRWDeXDNAemX8Wpy0nTGJz3QFS3TgbcGOmhpRu/AdWFTTaTCh5OPFrgMgb6lM6b7xX0TP13KI/t
oUd1tgF4HD+Vmp0R+NG+j47dfrSTx3oNwm7RUblmPU31gem3QWzafXILRgBq2PTxuNfmd6qy6+C1
j9R74E3toaELiUmf4L82JdukU/AhbZrfUTbcMMA8m5P5SzYaCK1g/CKvmOCPRpQbEViP0fIJ3unD
30YbQvtz9oTduZyCxvScQ28YtN8N8tLzkCfdpsfhNiVzFmK5Kv2ypHNRrpTgJMPqm5SKumRiOjR/
aIBZ5cMbEIqoBPSJEf8J4zS/oKel68K1Nhkz8DYt2tLmkMdeC9gcr0mHrq6GjLBqDczMZTQieOwR
NvsgRtKpEnTvLLKwAZdtEu+QGon97HGcsKzsyESjiTCZpoudSXsCtzAccpuswgyqpZZEyKQ1GCWx
iJOzEjaa9/mxOOvedQ22vyN1MRLq0xcnQ5Tk71QT3dsVACyVHzyyUE9d0ZOjS6hFcRqYd0wopND7
ruRye/mJ5dnLDyx3l1vfzzLnZ33/ruXRZfOvB4eOMLz//KrvX7C8nOXmv562PONfD34/7V8v7Psl
fT8cREPUnr8f+b79v1f1rz8tlz+tR974n//zf68NJcr/P/ivv4HKfhb9/usVL7/3+4Hlyf/64e8/
v/y57z/0ffN/79nyBIWUZdNBN8b2q26TjtDfDWb5sU5Baj+3XnO2zJFvihEctVFHGAC+vw+xdVDG
Bvl7TFTvDsnprRLtr6JwXzCngzWq8vOIOiCuPJ8pULcWdvQ38kQBnotI5T62X81JX+sBSAtjjFOG
cJFDNBSMdt2NjkKSIoNJK3ISh0YsRvvQ9G9p03iXphnXTRiNBzfq/uoC9WKDMYXAWdsl07V5CzqF
IYPIUSwxFKCbJNYG0iNzKO56x/fNgxoRTiQooSpgDctAbkgdzDf63vDqzy4Y6ehpZYRaMW/kTQmI
SNrKsivU0z6ODIKNvNtoAV2s+xsQp+gO5oL+55SGh6w5mFjOeCes+OokwQp6lXPTaqjAQw5hOCUT
6BZq8/VpvrXsTUCpMe0nymUsxbpJzQHHlVftekKC1wGotm2B+3gd96jk81yQP+JVuHeFVOpgZvk/
U0g8B0kom6GHxxrmtHGm2siBX5fPemxbN21M6Fe3fFieJqP98pjbOKgEQ9LXrFpDjG71HWbBxL2W
7QMotf39+jAOAyed75I0r+gCkjy+3KVPvbK1NrmCYnduVucxyyT3AgA9XvhG4nuvYEPakox4Fc3C
Xsk4syINZegFfDYi+m5GbYbnUuUnn8nVTTFEOziYtpEUIdfUm+yo0QeU+BRvTFsx2qC1tedXgmfP
3AUwbblKSgaNA6EECkd92JPYJc0u2PlKw+88z9HKxngriruyPfOwVHBR62r0+ijIKtg8O0920SXn
EBnyvloxTRr4F5jE9SN5l8v7tGx6y5wYmg7tdrmbwDRfk88R7Ri1MoG3R5TMAg9HxReJaz01bYlb
jtVtyMLc5kK4C1GUU2RdkvlwISpxNylwfXXAUTu/gbJsXgwxBRyqoE4K+jt3Wjk/LRWewi4lj9cO
O1xKJCePI0bftuypcOEI7TNTr+9aWnZQHMtPKjlGQ4HvrwQ9dEYyfECOk22Kma5uYK5YMU8A3t37
x2EdaHX9pI3wPEuHMhC6JU28WJwLjI6oRODZLKU4LbOaGSGlMRQUpJWF8SaoAwO7eVvuTMNaBFP5
fSeeNtoQZW9apBlvBLzkLG/+82MIV7Aevi57enoGBPy+Lr8gB0rgOcb3nlQ+xYM/vhrLL2he8t7u
v/cE/Xtp6O33c2r7U4R/iLVzH8vvKIc/hLdlr1wX6h3LOOppRi5eM8jdNBQpHq50BakseJK4/9Zw
XcZ9MAdZ6DUwRPDGf2h+ig0aY/s8Ehp4Kegfy7qOkWK+a/Qx7w0eL4Yisby66XjKLXdV1FF8Srhu
rZxhGt8M/Oz5/HoqIx/fsD/sOqw9j+99cYoTBITisq+BAeRHUf+07Ms9yqVINxBh8LwARW5QFeL2
va9VnwbZZrdl36TJv1mBQX/Zpw9Ab2GneJdlJ15Hqt0yL77v5jVhaEbVj+fvvQa6tjZJgtNy1wqg
xafSq7/vZs7YI/8treOyN9MAJbLGgPQ+v6RwkpSXBDwf/vNcELcpIP3D8jJC6u2NpzfT/ntvEpXb
FCjCftnbh9iLbIWNddmLeC7ZaW2Q7Za9QuVqV5Uk03/vFSUTIx/ky7LXJLNtH1V5sFn2mm2ERS8E
sbzcLVxjOKgcRexyF2lDfBxjz13D0FNvY4ICt04Zry17HTspTmYqCO2Y/6NRy51T7WDF+97rSQl9
pAVAP++10z6+CNYa35+rrbOu6eGRfO+N66y7Oqkdfu/12jK5hbXza3mqSivnZlbt+zBYN78bpveq
wccxy1RfrDHBvJr8LhIcB1FWiFUyeO1e2M3IoFls6roKP6J/kiKBeyEne+8Eibwsm0h18gJy5E8i
CgRbRXprXWDoOiKzsEB2lSf2B1dMC8ROD8Pb+sDJKF8tz/srKmpYSNXxayU7fytFpF3wa+C7mVnV
xdCcWcmmzzTVxHpsiYXSCxpqeo/y2EjVp+X/rISw/zK3f3Urx/iRTr23tqQ9POEuRc4nwULjhv90
h0cWVunBFcaRulXbjVyJyKfonLtm+wmx1NMucPV/Qo3PPprZNo75FhBciatlCj47M7tDF8U1aZXq
HiKi1rk4pYLMDmU3nyS4vYRTgf7dcZ87yUcBl9NDTYzIYOhafhuKn5MubfgVjW4RwTGQd6MHb55X
DVd/1uKrqK8PdPzNrc2yq/cqD9vcP04x/53aN06AW+1fjgtihSLkrFq9e7JlwXU09cR9CgDuItCj
6s5svlFh5Z8y1wVIBKv2bigzYEKlyVfp56QRc9gxTg8fXrhksY4nqG3aqwo0hViifsuYV6yCaSqx
0BLGlrMqdStyHWBxXLA7xATFctJmSJVcQxUTxDrfbXDgAQ3AE/Ea9GZ+oM/2EbcqOuiFm11zvNF+
pryTqkrszfHoX5hh2rQK6tJGVa7/riyIaVOANSIIsLPnMOBhKAhhbIbCvJDE+cvXEy54SFw3GD79
C6QKPlmeLUWFJNALz1rKnFwu6IL/bgyzx64dmtFmzGt/1fkJWo4m3eqOhwDAmx4TnLeDEVKy/W8T
uokJTN2Gyjj/k5iCflhEzhNAaEwwMem5KN0Atl9D7rq0MpiOXT4cQYm310KQ6GkHXkQnGd806YHa
RXOiAUpTB/nZoz8RjTFLmPmpy4ZQQ7h9SPgRzk+/qtq9e0WAft2vh3WGVf+S0t695PNGOuAQmkgd
6MH1nABCMJDYbHB2mGpruQWd1lno2xH5Rar39830mPnpKU0Y++d69tElau3WQ3omnCm7qhmtEfXM
vTVwQb3lOfs4C+4V46Kz6rR9NQbegS+Cdm4tOz51DAbzsotAu9xqOzLPBNexWW79d+OpYZ6Shn8X
VVg6L6Y6USjYO9jbsmCCN89U06EZT/zOMkiMVZjTpQ+3HRbM8xCJ6CznTdp1hHh2NJATB5NFCv5v
1wcwQSvytqEB1DRLu8hbp0N79OyqWTNlzEH5hftKstRVafCW6o06tRKhXqoZuzaZ9kTrWCcM+fAT
51u2aY1HWSLzQ9Q9acUV/QNnDbxgwCCZHSuECavR7qG+JozrXIGzBHfEKQc1DurErIPT4NYHQymX
Aq279SS3njlyftWR/SsU0RyGnWx1gzb6RLurtRMQHrnR3EOaAWhHaf1Gsb5vZGk+x8r/guA2bkln
tRCMwovgcyyDURyS2KPdQ/I4U69k2yawEWTJVFsZBIuslQsGMME7AgaQ+EXNg4yYm53al1aZPmfG
YMJjJ9Osnu/SfcfKICnebQtGGZ62nXLBbdTMszdWJjh/bURrv9Z6+mFZDOL7Gmym5dGPqcE9tqW4
ph39Vr9zNq4GH6Ulv/ZchukmxAZ8wvywvLuSuAs6FTDbYGPR1Ezq7TgnVYEc+ZhsZCRzF8OS1s+h
xgFmESUOknlFlFu4xS4ompKKCIf6hnwJ7Zi+aH7128V//OxkpURbTGAGmmnrQoY2a38XIJIJCbrO
XmcoRmyFPhIk/FNeW0HKF/gmQg9ioFwj5hx+WjYazgAC06qkm8aCyNc3Xk194E/aUyh8PAOEy+AY
R/4jh5Gho0PQFymp1pdDsYCodGN50XQO6FtyorNujqbFOKVYmemVjqhOEB5og33vK606Tw0lQBIb
4Sec2q/OjMubD7kZxLd1tdqeUpn8hs8wZt7n5sX0ZDQjEdAoxVdM3lfAPepzgK+cy8rUExf3R6E4
ekpVKncQUuSm97HeKelfVZR+jAQ4vbZkus3d0vyEUCfsvfroKA+pMCkD2BXJxatDi/FgP5KQB/jz
JYlsWF4TQVhycnatCrqzbNN9rJnuCyicjPa5gMElqNemVq9B/XkpK9l6dqhAV6qc8ayMGfbsyvnI
EjCvL1NOaGSRulct1MxnJjvac7tdbmesEBx0ZTfL9Bhc6DR3rMx4dqwwueOGZNxErs18o57kL5bw
2jNSI+0ZF9ss4vRJFxUE0TlUvf2cVpusymJqT6TNdidMJQx2CjgbxkwkyHChnKz5VkgiNaHtT1lH
aN6qT3HhhF0wnGwU9noKoAt6DtNJr5xRMshUjDDaJYZ6n8fmW5Xpf1OutCdUohlcXmAinTcQw+JW
RGhrAeg3CPDNSTBTpYENgUUL2oFirusOSulb1ynMXYLkYDtI794g79vmFnFsEcz5NU1yfI9tZj0T
m+OsIoTeO4bteG1T7QT8mytbQ1ZBAWOvkyVyIr4uFK7pxU9YeLWcljp6UGaRIyUnkU43EOXAcc+Q
K8QQiAH12TJ6ZkTBqt2QcyXgE9jGGJb2sMacm8MqQAJg2JArOQ6vpg5Xvpfxb8x/0c4RX3rguUdP
m55LJ512/X6iG3HqBmA6Ft8fpLGEdAcmFljrq8GEdaTo3cjWxGs0c2DUVDwL7J5EpKCBH6RPQvj4
S6mh37mkWhIpFxzRg/oMC/5/4/fp/7F3ZsttJFmafpW0vJ6ojn1p62qzwUaQBEmQBCkJN2GURMS+
7/H0851gdldKWaOameu5oUkECMTi4X78P/8y7dsUYDS3vqEqb3fiqNg6t8sP2l7OfrZdrAEz5Xb5
0c++y3PS2PBvvfSYYRBGv9iH3Zap5t7CwvRDc9J3BMv3AsvnMU0/a6agUbDzzmpDPXz8s89FywJz
f8sTExBkNyhYn/Ay+WvJdek7Nyh8q0PmKikdj+iIbXiKoZY/ER6doXhCg7fKApblusZGBgNqZ7v8
wWLyljDJrYhdrSmmu4LsKX4othcRrps74U0oe0DPsdc97iAYg/NqXB/QX9e3TGIo28IZB8HBwdTK
TS0mshAr8ZgIFVRU2BZ1nyeuze3HD5DJj39VCCnJ7SjL9SS/a1BI3GTEnmhI9W+XHzhtJB//Wv5b
OOklh+2+U+X6OqVHb7aXnNEix0JXFnPVV+PbZW1ffoS+22ws3cPpRj4J4P2mN/Tr3h6NbQFYc+sT
EypAM8kyHdbIRurmN33TFqiuG3wPOP+NG2K6hPeRsSH8/LvTWRU2bXC7aLPoa2Tm5lXle485FBUy
aSh0A+I310raU8Fl//VjUgyspprsz7/zzZs0juKbAFtqYx0TBHXD/K+zpWw+DfDLt0iimj3mDVfJ
gGdfpFdI9DaKbRtfvfi+Za/65qfvsWFVd9gdHnvm1buuKEsMVDEuiZrUvXVN7LbKKr9Ube8BqfRP
epLxWJvj7SbrJmJp6mIFF590AcdQN2gdY4+7URjW8xxnN3pBbZJ7+dekCi94X2a7vsm/lZrbbc12
YMky6YraXnzVj9NXokWUW86nxM1OJZwuiI+ZOT7FBdKOmpqbpvITc/ZJ8XQ4oaQMZb0UFHTn4+SV
fdVTQ/l1UGkz7UpMF4ViagxkSSNMVQXUaMMLrvZILSHurtCtXtXwSD3L/9zF1YZYvQOerV/bUryw
1fQBmYoQVNzV0GufoV0emt67NV2I4m5Z08CsjhNRmKmVndMCOykfZaBOGvvwictKgzaHozkiO4kb
RKYbQn7yh8qKTdoR23vYzRCtPOquzr028PxZh7XYXBvNKQuRLGJA40XWOzL7thu1pwma9iqe+1WJ
Aw22ZusqwkNFwYlz75tZuoVQFcHrGeaHWa0UaNs0uKOh26gONVFfa91Kj2ChK0Nw3Wd1fChDe2vA
7F9Z9YgmGRHJxlVJdiAR3np1B2cTVc2bFaYXW00wIpqteE379ZjQGkMOGyN6QTi9d8ziULN6k83G
LlTFpW7d4sN6b5u5umYPq+9rdhl+PaXf/TDRVn0a+I9tMrh77ESMqyZWvtkQ4q7cNE9XHna/6ESV
sxPkeAMWw7yrnfoR/yPC6eoO9xUbny+zjfNnP4uGI2gArdGnwpuN0/Kjgo/rGtcp+CYv4trNMudn
BsXWzJhEbmhcjYSu4ItJ987McH6gU1asYi8AuSZnaV3S28HR1OSukA4xFp4EQjI1scZQ1VevgROc
2LO6C717VQ3zirhU7JvhFG7ViqWt9lh6UvNYYjG2npwJloIHgDx3wc3vv/3bf/7Hv30b/z14L45F
is1j3vznf/D/b9D/60jE6D/+9z/326ft8hf//Y6f3nD1Xty/Ze/NL99097w7/fwGOYz//lC+9o/D
2ry1bz/8Z0saUDs9du/19PTedGm7HAAnIO/8P33xt/flUzDQef/7799AcLAgfHoPoiL//Y+Xrr//
/XdXWy7Qx/WRj//jNTnBv/++e6uL99+um/Qt/978/Gfvb037998V+2+6ZbGNUzXb0IkHNo3ffxve
l5ecv8Hz9jzPNaiidQfm5e+/sb1sw7//but/I6nB4UUdyMpxNf6qwR1fXtLkJdd2LU+Dkm955u//
df4/3MB/3NDf8i47FoQgNPw1H4STldxnOT/LtDTTop3HMbqe4Xiux+vf3p6iPODd2v+we8AB20xJ
DUJZSJHUrprZJlY5aD8pBe1wlRxvjCKqLeXCox4hVeuRiq5MhT0Uk/0K0zh7w/ONDTk9IksiilzI
Xy4ZOWqdHsKsPJaqRZ0Vjm+E62xbPYC0Szt5VU01NIpy3Jkm+ca9SC7s4N73scHt3iezfJya5BIO
RG+N5A7VeNYoBn9mONXRgPS2MnBlaWvv5AlJM2PYk5bRX1dqeqZkvqFA+dRhvaEDUkWacVWRIb9x
rIEuCMZsoxN+adWKJyjIz1pSnDWo8hv5tGj6ZjT13Z+GxR9X/c9X2VX/cpUtIs1U0/ZMKL+eof94
lU1FaZuoIw+swRbIGWCm5kH+5rnE28wEZYyFfnAiG4e+iT2wuicXgrSLkQoqyt1jURD7Fs3xm2Pg
9+nRXGOGzNm9glIWM9yzqXiynlSw4lWZJNcTgaShox5gauNB0htP+NVvMfZm36K9tyZfCeHnKO9K
nFgkT2QFp8g1ouiL5fnfMi/cDjXGJEOJoT+e2g/UfMaMmgSCVh+Mh6zVDl2ZvYUK3sbYfdMMVm7s
JHuDATqskvHdUbSXOdVB8asNgFuH77mEgohXuDKSK6f1e1/jlBw1f63QDgGHsd/n/GaOa9EX5xiV
yNfoAwSHrvlOPYwmyEHspOEa7NJ6W4WNnL0NevDrW0Xuzz+5V2TqaiSU6xpjX17/0xPBZSORNXLF
YVZ/8TgvuUwtupPSL8Kt477Q4th3hXZOzZaeeJzt4ILrGDdNdygCTvJu0aquRiNBtZqG1x4B906t
n6MB3Dd19Beg0Y2lqe9YCAA7ultNMd+CnEveRxDDxoSrpdW4oU/OY5NUb0ZhvugeLyc2aq8q/wq/
HuoK/sJl8aaJXzO27M+Wk745tlqsNSd7aw3nWq2dL6nNGMIEiQzCsEEgPhCUMXpbrCM2jc7wd3wu
IBMPhurm9ZBzSRHukhql6y8NSr3C6Y/aYB11lzNdXkF1+2jlzXE2dFJAsb5uERetdCFL2LW3zjzO
OUimbIV7GhxHFV6edhwhdgYexlNWAzIS4w8c8rZusI/6NF3jfi4knau5oV3GulzAJ3bAr2JnYwdN
sqMp0gRpv0pniPZqAkF7YiDklv7VGWQCivV5V6lEi+koYPdzSEKe2XWQeZIvdZrc/3p46Jo8qj9N
mLbuuQ70KmZhx7J/HB55HRlp6ebGemaqgZKeHgyXnHe/VPu1jxRy4/mljkMsuvXQtCGEY8JCEWv6
WEhbpneSWS2GoUtzmqP3ivxGrfRPCL4amNLcYMzk6e6cnErZGrV1105huwu8iSmuDF6aLOPZ5u+6
CJ/D2kvWcxaW+NtU0aZmB1xhb8xuRl3RfaI378PWlaMslfRbOn+yfeeE5OMS9/6pi5wXzb1CDoiz
dYglYdF+1tvgxQddX9eQXbeRgi2Ylb8k1rFTpUcUE9xSjZg/e1COcnY9lG0NDP5g2GgzyVwkbUIF
xERzl/sK/V4iojr8izTrXBfZkYgLRoTrvnlKhtNCiPFZy4mYmRibdtmtp7TTlc6DAe08HN3XpMQ6
n5CJEzXSWYMztJZ/UOExM1VQG0kHuzZGe9g3bvapAxMjxZJzgf2JBhIpiJYjPjbM9Ky7KqNkmG8g
/TwBPHGHkvbLQM52VwR3hV48dEN+tLg2PCLvRu6e4AQxpItTM7CysIQ29NbomakJR0QfP0XRTRSz
gbSUNzdKfh/MjHDy49jFFw5oPxFvIfwiWR+1MDtXJGXECm4rTX7U7Piiwh0qSk9MZRXcEr1uRQwj
RheRvZ7M4GKT70WSIV/G9mXtKu1BPB9Kk1EmK1ReF0c97UAkWpZmG7krVENrQoUwRR5EYtzNZrO4
2I3BhVCDy5QX+64zXmo5my5hTfeYRtz6U2OAs5Ibd2WX6JwT/ylrknPkVi5Bvz6SPyx3FY3zVoro
82ThFtBwac0guoBfHjpL2YxJ9NSr4WeFWBA7Ewdq9SInoET4b5rxoEIxUC89KM5gxuWW7S12yE1w
qcpZWRmEDKWBvnEm0hp1CEsk2sW3aaRj0GONxwSL79LiiBN6UOS+DHdVUDwvY7/XuTRYmwbUyrvJ
KG/dUHtbzm60kvOvn3eHGuynx91ixLEYaAahezQ/f3zcwdyiQKmglRkOj3UeHSrLPWYDmO3MnGh3
xVfXYD1Txc4ogBffV+NuWWQL1rCAB7VEJ2vr2kvKgl8k6mF5UWOXsIJITpuxeGkFD1Ex70uKN3ln
B1KG12/2RigC1wnxxEo3r4KYzUHSpW9la75Ek/5Cp/xo1M6xsLBmUMPmSDAlc2fC5NgpzO1yAMWk
vfS6ejBCFiSnYcEec6dgj4wd8wCOP/BNbf+SAIWw82YHp+QuBpiv/N20LjW4JElET4R2kNpGAFA5
H+vhKY9Lz/UwkDiok14wsPq1Gj96nx95g0MqVg3Loq8Y5WaycdSjjLEpcIASXrRWe/n1TfL+2U1y
LE0zpb52NN388SZNudJwJjUWWHbvbkkxw3FAu2+1/Ej87lvjFHRoWVfaCV8bm3QmzWT9ifTbrAFb
5f6xjBvpm1Ri8n5ER92KhIldVqUVfDweqmhwv6JihSbPPGchld0QdvlGFNIhIM1XDT41hfbk+WSa
yjJsZ7Azl3ug+MkXFOFPcq+kwCNNgwXYeip96xgn2sHumz1g3E6ubhHxV4U9vCSe9dJJtdRq5hEB
LU0afChx3a3au8impYaMG09masguwQOXdB8KBPhm/LUMDT42x9goH+IXl+oFD0D+U5Aom6Q0uVNq
tKkZ3vMGxl2Wwigkua0qWHh8hbubR/1ZMT0IvkF/19aEasGHAktSky9Dgb+E4dzK/Wty+ygFmgO3
lJYw8LarvtTUtmMB3IsrY7EhDPeQutZLHWB1BpOCAfjru246f12KMeHzmIA9zzRdSzZrf67UuIDB
4AGgr1WzONL9OqtVdm7m8mhmxZGNy0uN396aMHPWgOxQ9srWLl9wIgJGyw9+Vx6nsDziRnAXxxtL
Za4Z6zBbV1X7QrKz7qUX+voljCcLw932mZkuW+dZMF0VKlqY8KZQ27e4ykEa0yN1PfO29xQD5DMD
FjaJVSmTb1VxBG4RX/I6uMDGZ+3VV8FIbH1ibjipVehjOYY2hIRdE4tul3y6Nhyg8IQwn9MMV2kD
My4AzdMUBxFGUBEiZBxhPmZzvXxNRmx6mvJBcdLHNiAUqmoejJbdEDxqtAvbXAM5kMrR9Mk5S/MB
NSEZSJ1Zlttq6s6Y/RwiceyXdc6EPLUqBxqwvZegqMRqvLAQ7wMTkG5DUdCyiVi73YmUbainZg2d
O3jBretbp3wabWsfKrRt6sLlqadGnTrsyQobTUhCRbXJYhr3ej4ech9HjskbCN0j5WkYZZFx8oOt
KkhSrmqLdG7DZtGuohMcKuKqOCofT5S1kSc3VTl+U3IFU8CgQIRrrM2RU3FDo0bEHVz5DoC+YrRw
9lhqKV1LFouQT6Pbyaaz4LOJDafReHI01jPo7hcjY3VaqpEyK/ZW7xySiaV7UvhhwPNWYIeoM+Hp
IEsybGQkISRjvOiMOcYeOVsix+dOd9hj4vm2J0zsMs6UXnpCwEvcnHBrvIFWc6cpxP8q5YFIchbD
+LZwkzOg6xmDpUs7Su2Savj5hp80OWb6M5/Jvb7u4vyqnaJvSpuh7qKQ8tAjYcOkHfwmPkc9XyTF
y7LThrXAsU8UisD208WbBLFLaneT2VQE0zZqpi+4QV4TBfQQ10S+R07K9lu70fP4ieotRWLFVl4N
SQBrGSmzYc97Q7FdahkOCduk09h8tWOFwBgMPDZxzZno5uCsWMC522iVB/ucZtm5tp0TUvy91AQ+
93dgBZsi9ErRdyTjR3xemWvSQxoGiIoUIlDigtwv8N74gpYSHrz2OW6zT+Dgp2U8RHOws0qNqrtL
KVzmY+dm50GqAUL/vJXcGmPIXiudbq4VJiTveMNt25JWjJaLgta6DczgnHPHMWSXEDnraRDr3iUB
T252Cxk+nbTPUggt400K9jEunpFsfa3lbVLxTUZFKCuhbQROhAmW8417Yu096SlXxtoh6HiKzHhf
KO7WFWzC8rmtdRU+Sco1YlJ1lZMhi4sq5WpbvjooJWhwByzi9te+0S60lPYBFj+rKqPqldnFaXm/
VO2hqR3zaV4Hk5w0Pcwysm8hR5XAYjvFSF4LSHa0Z4mZyw7LFDHjiL5rUnzC5QRHBJwTFiYDYno2
qN1z5KCtDrzggrQ65dyjg6VRmi8laBIlzy2YFPfVO/VRenYzroAS87pRkGY4fSub5lXrsbYgtFkZ
nE9FcBvlzWf5utScj+Dy29Gd0Q1Z7ikgqjAIYBNmCg9KzT0e+OigQ0wC90PfonzY43jJXqVDTw2E
QxhsxyOmKsfYGh7sUv7T8mtcwtnOBhfCG07oLm60GkYiTDGXvrPLAq48CwaEoQ51d7XPbBxD5PQ9
RrkzshapRnYbJxFTIJn3GcOMlGi8/eXu1jhbCiKUqOzPuujBM4Fn7ekpyRj4+IiXG4y4m4p50Jzy
cxkVx66ujtZ0YzbZsfGIHDKslePlRzIe4bBYGxmxMiyVOj+6UQoli4cRdG/v0GdympJv4jMYxckc
HDUnfZGtX6uFNBhz9VNfWclGUzzcEXzjGOrp21iSkZHkoHB6r1wse3pI5VB1goRpRzffcWaXo2tk
v+ZGzj6Mme6KVt9+H7GwXXV+TVRI6t7bpKuCIFCzG0Y2btCa07+d1jOiurVbq98KnEmHRtW30cbw
lGCPE8jGM+v8th2I9Ctlr8Et9WWSlsFB5hBA311Mvvkyd0Rach6gqNGlN/eezuXtIu8kYxKpxV5G
TJM3A8wJ3EJJYiesXP9qDaTvykyx3GRdm5sV4Xe7X9cM+j8DdzyLKtEC9dTB434sGXKjrP0ZvhDe
h1gY0+Xe4C3RQ9JDljOuSVrYLUv3xEZCHZJzllWYrtv5lTXMxKTKQ9nhPlf53WuNEdeaEJloWw5r
UxZPy8DFVGGYtnPCIl9dTSFQ469PwHA4wB/hB8tWQR8c03Q8R/sZr1WNgbDKMtbXshVcFqN00glh
1z52puBE3+vRudZZ+xb8tjeHO7e37wNdfXA7/WMtHQYiwOyejDFqAz3C3FUerOJTBAS9mjvnJtGt
fSxroNnbsC+Si8mbjGEkhE6ly8PokhuZtSPMRLRe2I3tR888y4P2L87XFTzl5xPWER15EJxt1VMF
Wv0THFcYfZYEoc03yzKRxN/70NmZsqpaPHSOTAsLtFCHCHI47GYy96WRn+Fhk3+dXOQRlOILZdKw
8raD/txj3sJ67p8qHmC5UJPm35iehc9GdaR6OBLs9FKxGRe0xYu8XatsxIQx0HA/xMlrupEVawGL
ZUGytlbV3XkB6xKyqJOBuRum0oRWzXyNp7qvFjnlgZUepOo0LLniIeQbr3pK7ewYWj4ha+ZmnGHT
1NQhOJuc8piqb1hZHjwur2Dzr/fmXdxaD/YUDxtKLto9FJcF0tpV/DXAkFL3xFxI0PfUtm4xvTsv
LyouOEmZU/HxDOLjeJCrIafluAYW/3V6Vdhs4Sqr51EfmRzqwr4PA2JGZCo0I3uArJdjvjVKPihZ
9ZbxNMLo22R12WygVeNUJCMInWU2XcljvyzcAbmP6yaFBOPEYMUFLAcQAXK5XCANtMFefbPUdBnV
PTlzzXaYcH7xlejSAOIRdAc1BBtfMMqeVXDGgz4VEznWXiAqj6RmsLYiYAhAnnx2RozsTKb/jjwA
AgMChJ3hTdQGuGYDx9mNqG5JupOHRdZQKS+8cEco3x2uz2zJ+ruC1DieeKnTLbgsOeXUCNXjo+DJ
JBNWjm1u+TgBoZDQqSts0JNHG1oPj3wXXUVIFjzWm1SWiiCRvDi51YWDVZidgYzm5m01W5fYfvTb
aALI5FM9nbFK5aMDEi1AHfJTpCRx+yUzswM7Fco6CuoJWhkb1D3YPTkglXyBzESyVqjznGyQ9A5+
+M0XyMjGEyfwlU0QKqelml8KVe+ptErUgcZeBoCbKrdTVLz4DYdZ6PGFQX8f4xvCs9D49l5Gb9jz
Nb6OIVW//8fnaJl5sO36i++6+8CTypp7YmAcJo+N41jvAYSXbrzRyv5kjQdXc04Gz+VHJc1bHUo+
RslndkezgFULRNZX5TEP0qN8llSxIfPNlFsYQ9kPhlHhI20P/br2UeCUqOvswboubeUGHzDgPsZy
y46vS8OHIs/v0jnEiqE4kunzgaPJ8oTXTrJbVi3XYVFy3cLckWlxn0J2X6nGiBeQ8y0mE4rowVVI
Isiqm/IW74LqCuUs+2W55Es1pWDFOBvudylb5auVmCsYyaXqoBmA84zkwdBOUjNAltGY1rInkpmi
RE0NvxXaP/sn7MLc1VQ3n3PyUZZFNGOCWqqrpdJQduxbN3oFUtHXzLXL0FimY3wS5h0TPpdvQmdS
JeFVJvs72YTErPVm1d77kQY/Iv7aO189MHw3wD6X4jvnPvuyLXoEIuIvCF4VdDCheJVrNEzDnl3P
WVbglqCAFbSBc1SFD8R136VUKYERXRImLMxfvuZl9owcQ1016hP+vwhe4IHslx6a1F5ELR6K20G6
FEuBpWX6F7MLr5dVptTq2zkN7wTGlLJJcYs3h2Tm5VJ20Hu3VttfLWc71xQ6cHDudGN41hHumn7N
48G5qnPz7OVPFbqpzbLxyrX0YdbTYgdb+S4ngps+OKkCy9OgwF8lkgyzQLY/citJhWFPho1OP/lH
megKWhB4Na1LpoZfr1+6KhXFz+uXaYBMMaXiYWDJgv6n9Wu2dHK9atpJqj4f7LjBn7bJd4quvpgt
uFRKrwT5wW5M6lM1Ps4amKA106sJBrdeFVjfrkJpBAp6VBBdWynVRpAjsWH21TfiArEDxpxl1eF6
tzWIARAAKLVj/GZhfDd0syi7sTehQIbdAA6Am2SB3YpzNEb3ysf2SJ3uYo8WkTYMWAHaADgL8JiD
7wgKW1nto1XRNsTHIAHLoPKhJ6aBKi2dKul3RYhXCU3jRxxVG9NgHhp14yVptVcfeTO+xTCzShC2
COTMijkIV2Or2JsQtNrqGVbtczCANaF2ubZG5xy2OPcnAHaVe4/B7jVAM1g/mCbq1+s+VS8oS54x
8GsVlDaGgTIG79LOvppt+ruTUn+eICKuLEJGMPLxCKqVwx8IsuT0Nqjsj6FTgh4r5ou07ya/f1aM
V+mKLj1VzYqjtdZ9p5LmrGy+doEIXdxrZmz3SbriBIqW34+Fe19AOPVdvdi4ToGYDdV3Q/L8lpip
l9y609unNBnhbtH2bdutldnHnswLC+K/bmTfF4Sxta763rn2IT2sx7hzt2YPjITuI2IvQV8nsPYC
C7f0XInW3QnmK6NBGY0XAhxeUCUFE3L8wv9SuQ8NmATyYYHytHKjhwrlEV5Xa5LR71K8swtX67aD
rXy3k1PFjbT04i1qk6vGyR8E0VNwqSqQFjdVsZP/D6N770pKzUDPFfkX58wA6ZP70vpUZNan1GLs
geQU5M9ZR8+on0MV9zmMwZAcERiApn3pKyqCLvoRoyZVuTdVqb4EQXEgbxpJuXQpbcNjlwDWvUDJ
Y3/qRWU42VzrvMOrsUjf6YAsmuejCchaLIiuwM6RpSFUNq/GjEmHYZfabJZ6NonLcxGb1rUJ4f/X
z7X1z8pSl52aJ480nfSfytKMvoAaZBPpdRlLYZgeNbiSMA3Y01uaQo+9+uZ0yhp/XvQvFxJ3DuNJ
CBG1Y2LGxeptL2Cgf6oViDxp125RnLGrowCkTFvgDilBl3pHfhNA8ouU6Z7oeJowandrp911BWPT
rrKDLNxLiYcI44CBGcmtujvvU2yA2lx7kBVJSSCxOdUDeRjWGn7aSVbJZZ+L5wpjpMJTOzOul43M
shLFhnMD++LR85T3zONLf30BTcHkf5oXHfgvpmPqtsaO7KfGSmSmAxkSrIatbr5Y9dYpYXl02Iqt
pLsCtfGzl31xLZu5KmbbAraM4RPDRM/3BdrxpY0iTdIyaHeqTICT/jzZyjM68Relpq+RDSrzUYe9
kjyqijAOBLS3aSkv05kg9dJyYWzgXPFdIPiog/LQjA3sLEQblWSoEaDxQvMeYzgCZlcmWe29tMnd
hnH56yti/GWlMC34jxB6NM9yIebIkPvzSjF0deQoPVnK/pReG9ZVNGO/xAN6QMIAVKSx0UqVk59I
XGLfPZfO+PgBjQrKpE35HrDtIFUU02K3dn0sL0zMslx7r0qpiCyFrB74hzM93Co6wAu4p15bGnVD
YFmYfz3XbX8/RxY+zLJJClPqeLJq/Spdz8Iv0UeoFzRi/sVgWBo0PwwGE7tgOFKwZFxLY0n88dS7
Wn5rsNioOQ+QbFBsZ3oi+PJK0Lp5gDRXmRrCUiQzJMRgTjkYe2Pqdi4eFAtmuQBwsjmQYqbO4gef
COwRD72qJncguXhZ+i+2ptpfsAQ5aG4TF9HTIff8dNCRWuM4h4YC5nj8VVOqE5wHgJ1ik3YmCcRs
dnqH1ovlHZtuvEr78CkJlurDj8gWD3G2Sf7FENK8vxCNOCb8bNkvq7DKgA5/vJBxRzHsdkhHoj47
ewlcaOn/C6Luok7oG1ZdQVaFtoC7/GXZvi049WgHD17w1Jft5yKCvyAwazHZJ2OqjhG5xP1gHgQR
EbBz1u2Hwj3MLjNebgAGYTx9pUcYSn7sgtPoovXhJshJOpnDa9IIZVAuZnry55MLuc/+uqDJy+5k
oUP0in4DErvxS+Uke6IWLMETwFFmTPmF21lwPHwCnOKGQbJsy2wYEGlB5R2Z/qltARY1bNg8xbnP
BqCsMQH4QxVLUqw11ayLgnek8fBG54ISiFElpyT7qGVajaLuuqVPaIJdLpDrsj3pCBZH89PoeBBQ
2Cz9FNldIT0MNDMn0zzCdsQ8z5C/Q55cDL1BpcnpWjkuqSxCOMBT6TgX3hdpNqBllH4+MIoVP7L1
ecilV0Qc9JeYHjj+qlzTQrsNFMrXwd7HevgZJ93rsvfXOAnhtthQNrsYzPlbgVtsuVELeJmzZZQG
OOYexzBUCYis1th6A9WREkN5aJxtPK1BR7TWRsAcRpsFU9Wh/HU+ZOhSOhq0EwXiddaCTRRDejGC
4mLB7g/Z27fG/IC8ZN3CF1kGTSiNh9QIMY9ubgXOTxLqsia5C9TskuvDk+6aSMLZtgvOaqrpVZ5W
9yUYtbR7lp3LZCTvZmR+gNUDqbaZ74k7Z8aFMlFwgUIMTFKKGr+NuS5iBKbCQhbByvfvwnKIGAmo
vmeq5QWYymb93GHbuZoF89CEY1JNKYTE6z78gzzjsM8nhRUgYW73cFj+RTvaVP8C0tGSVE1N0w3b
NHVN+6nmByklFwhQfC2TdxwTa82k5PP1svsW0EG299J7sUgtUxDL0CTRFZINFOOUhvlhSpMj1oOH
Mc/hBOYH6WR17VsVeI8WwPMo6L08UpVG+w8r71oaR9K0EDhZnhVpTAn4Var+A9JF2qHSYzI1jAJH
wthHVSdSXn0M/VpdPqjdpnH5LiNnoE/Vzc8C3NpGeJHGqRyB2+gnGJ2yBizPbc6DyrMtH3f5wNPs
8Cvm8vE6tHVutbCdsD0acBsgdyUEtW7yLEOG2L4lsUmXi/aQ30jm9ahtSqIgGBO5RXNcmE49heHy
jwDvOS34MkX12QTbW5ejIH75WUYxeZ0CtORX2tTcLJCYYBB+JMGHjrIMdETLrBtUUQnMBqTlT4PF
xLHceV3WGbt89mhRo20Da3p9BwGm4JQ+geB48oi7RnlsmDunFErlFGPRxF8NRXyWySkIi50FW2uZ
pOSudTkbq8jZGtVdVXUnzY726Zw+9s6kbwUFwdMOaQEjwgH2YVA/a11Pmq12Uofy46oukNEyJU4R
doRuYqwLLz07WLlFevycNDJjSRNOcbsbFDXRiiKYNGi2rWFyn3jldVO79zGPqmySl8k4o6NpmNYB
ey+Wcmbk0U6ugxRY/pl2HZ0WOhOCfelZ/OaKawLPhkdTa2klYuyPLVmIE1PNOkaapyPUJDl53UWW
UrO94lR80qRWy/tt1XwwDWYxgeMcNzjDeual20ZpHhSPqfGjGV2BmnIZ8gAKWtut5drFijQkmNa4
TrLsLLRjbdIeooKW5x9MKk58aS8IQBTHyruGhaXekF6Hnz0rVn6WZ4IA66fae5ZaWw6OZKqjkzOp
hiNBr0Pz6tKekUfEgMhkjyo+mSikB85NyAMtTbpyOtRm8LwQhpOGBKaa3doq7TmlVM5L5b1DcfsB
XelAglWQKk9y0EPrvNR1D2RrfTFd9TyxzMIbYoG0Itpthfkk6KGKIVimfvtH5SaCSNdXvn1gmwQe
r7w7OfzUkyEv5Gkr3WqwLHYLmgID9EC4MeGP1gmq9UKzTuZYDH+vPjqG9FOk35K46aNZY9g2+Fhx
Zew0KAhFMAopbnaV22okuwcQdRlRGs30mVpJGrPSwWpl1Vs6l22DqEmNr7GZ+2gDC/gl7Ai/MzpA
AdSnUBoXrAal6KMLrOzcCDgmC4K0ieT9aklNwDZkZr0d4hOex/FKaGQxaLeOFGRphi4LggxmaS+6
3Lw897cLSD6AXNNhLe3yLGjjgsUFbXyWpTaXvf4UXc14+zXjZo5CXLs0gCp5cpr82cy6O4RWL1RL
2zhrH7SaVmkLyZAPlUpTPjiu+VLk0xFztaxd0rm2R9x1G+IYNZkr5MJhh/8HgrT0RztDvzF0/mrh
fo56+dmunl3zO+jwW17gsIhq57tlVRYGaeBU2P3ue1L79MxAIipM+iHuv2KPwfJgwo3g2R5z+1Ty
gXhZnsuS/pJtA4AzNtK1HGWEHXk/qCWqNgQjnp+v24EpVjDGGFdeI3TxGWW4LC3asg+/j/GqLPlI
WdkbiiO5lglPX5aYJ01x98sG5v+rQ/536hDN+qU85O7t21vx2/P/fPqzNGT5mw9tCNDG32xNNTTD
ZOOjOwYbiA9piLxi6a6twTJ2yVAV5tMfyhBd/xusdLReohzR4R/DhftDGcJLGiswqASaEt3j3/83
ypBlu/mPPZmia2zN6cvoohj50za0ipy4GJE/3yrP6dG/IT1oHz4Y99adcZPfj/f5TX5Haujtrze/
2o8Uvn98G2f6529LBidg6+l2t6yfr9V9fRyfizNw4BUervf1ffZles639R042//rN/60RXLyGXWE
TtKx9qDe+Df2K/E3V+FDckciy4N1k94jWd3rn9x74/TrczQ9OZl/dkl/Aos6D1E9dnndbehBmxpA
eacLCjhQYPIcCRzwYRngZLUqLH6MCeZamfGIE/3r0GWfR71ah0n2HRfE3UhOqJ9e9wlMq67ZuWXz
GLd41/rDVekkmKkOCVES6beoqHehToQiRX6abbt6fp5r89UZoPz3xTNaXHM9YRluEDJsNliblHiN
4a9WGMQI73ykdD4ZmI11o+X9MW7vFJJyIBw1Ca26AeA0wEifvmgT3wzDM1GTvZPsmD/XDbn3w706
vJbM7w7bPK9dE5u0afzwQQ2amyzpceKCSzDMa6ji32PqSF1ZdT1S0V1hbpgTo1e13ej+U9N9qfpr
7GMaDLfroKSKfau7XfW5OCCIPSXrbOAUSHa7bTCSUXdtt0MfHhRkpCPx3UUW4kS0TDuHDn6oXTfT
bUjUvX8PaQZfxKuMlL9jdGd+/1/MncmS40i2ZH+oUQIYYBg2vSAIcKY73T18yA0khgyMhnn++ncQ
lS3S9UR68Xa9oYRXZlRGkCBw7arq0fgm7+sQJvnDSMLlSz9l088qOrp2sMJhDDYmmc6MoRlvdNC8
5J9Tc17J51fDvJuNzF/lfvlQlxZr/LKjteBvqs7aJ905AWC9We4dGv2SiJ355IxPZfKqgXGcg+FJ
IvxUe8TBhBZD+O+n/F0vn02iFIfiPP0szvNPfxpeoXJsTPmdsnhahqAk6sZ3FBrg76QSO7GnbCMw
gDrQ44MxbA2q7YRMyzdvC+4KVt4nfOKIOcMvStPRtZzAWl+zw6P9ZWS7+c6H45PfOepfq3sRR6t/
G37B657tsJ33E7OFQfGHM30zm3fFGiX209Co79ThaPyTi8oJzbeEwnbab9M3Yh8FW+7Lc54EbnZV
nBnpDaOVKjqAkzc90LCHRZ5K7b2FgLBezfxuQyP33rsxbEIRfrExPplBcS6+eUdxpgk4xBgbeDSo
I+aABtyBij/qL5f1WX8zqldX8EzNo5CSqjubzpBmuKLrnt3+El378wcUi0d+yp/FtX8saNT1MWm/
m+alIGxr/WB6jeo9zrrOPVc2M8G3tAUQpSgBQAfr/WImb7GH6MKnJLFF93uru8wFS4tsx0SdLxBj
qPWIyp2aOUjMv1IiFTxkL92Z6eJpece9KO9JHX7ML+QQMOsH1GrhxQ5rziLkt/xkBnh5JJleYxqO
faz4S7e3vKMLoLwysTq9Gzdt+LkYH3WWHiW+XtYNxk4n4qmfMDLTPMxuBFvScqSjiD7Wh3iVXpDP
YW6yiAC1MpVvwysfmo0I+GHc9Lfmmc+qXv11CapkPyd+Bmj8Mf3Uq93VwU9Wc9kEY3FaQSP4GqCv
n1Ugr6CBrI/kIPdu2D1jW8oOVQRewF9IQr/2f4G/AHegiYNXE4wPyf639SUFlUDja0AvSt4ds6Pa
Nz8shbAfupfhtXwUf+MenG8sbmJEYDT+ZFf9SH9n1/mLLwTKjv0tueYfIPwIC/FmYLaThy3N8qv5
8BAMXjXiHBR2eXBk4rL0DbPbs/2hvdsJ/tcis7xQgxov3WFjTOJS4A3o0m/dIcnxbvgf//O55yOl
pf3vX+n3/x5q/b8zrf/7/n08lb+r//7v/H8YfDUkwwjR4P9H8vVWlQgu6ff/nGz4Lf9nsvH+xWqf
oCP7XJ0MHc/Yf082rvMvx/JsFt0Opy/8PPyefyYbyfgiLQQBQSAWf5bF1uSfycYy/iVtxza3pCzT
D8an/8lk45riP1ftaH6C5Sj/KXczV1ok9/9z6mjLwSb3HSkaEBFomonVZZW2ZIYIm5n4i4pOr381
Q5/vqJc5CSc3KMwD0RSVo8Tf+1uk7QIN0jC/hrnmANjjvpgm5vEyHZ44jGmXahov8xabozGy/15p
H/Tbzs8dqbudbS37tqggH7f4ro0ix0NrduPTaqePxUq0XWStK17FwfO1XmNHr80vTtnAZBKOE2K8
rp4Xr3v0NTpFMqyU8pm19WKxtdUtZb0pu9AxxjjRcZwEYwFEVemsxSEZOzMU+AODLgIcLRScy3mA
wm2lr40znDTXyQ51un0xYbYLq9Ge5mQ75HvVo2SdOwPEegVw7bymEz1zgEiMi+khzi5ARkewYGd3
IytRYrm+aNp8z2SkbQp7c8KQS/NFZXXPUd6TU9l+pYn8SlaMh4Rjleekj75iTbTP9ELEIWsKdjZF
CRp/GXG6RTBSwP3KQ1Yu17Kcv8+q7V9ruiGsCqJN35A5de0ftjmWF7UR4eNFygeLoKIu0pc//0s6
0FaY0saMTS4F4HWuZ2N5hYhvPnq4DC11Z3sEOMIjWaJjkSb5IpPUg8fNVBNJXRJNE+5jqfvyBi/8
nuTFmeKGNkAUn/3YyNOHaePk10YtOshdEfXyITbikzYq82q13lNE/WvYRSAmGvzRj4qiEfpPY8kb
yY/cseyHaijcS/Df4g7bgKw1Zvg84Q9FIYmDELRYN3N7iSV/D7mWQEvWyroZhu4u+8JFGZk055x2
L7DybJzhunn7A4dPgOiEWsV9tsKHdWu2F6ctAolLYA+Zadx1Xp3fuBKKfTJAoUVXHG6ynIfbn19V
I/TXmJD6/s+PKwlsY22SU2qviFAuVO+uZvISxrGeh4Rad3R0RgbNy6YnlUQ/JDFlzbu5XTrx4K8r
f1nsjrcHK1oztHfsUNIXplcdjG40A6MZ4F57RGuA9DyiLbRUeYqW4BK4qzPpb6JeuktjIFKzfk+f
Rm+8ZrEln5aFPTcrqDtKPV8fkCQa0Y6cQFm1xDip3AzxC0ifK+DsJONis27qMp/CyvTs5ZN1URfV
p+WZnK97yOrxEOejunChwoFL0pjVqI6vTCEtghiOGLO1v+hrplI4HajDmui0ijyQeMJqhycyRwtY
8OZHopek4O0W31HqaclVO2I7OC3z4h2pDskBf7S4tU39n5euLaglNNMXVyYPhvnxrkzuRIJ4K55d
3beoj7yMa+2ok739EsN0i208pV47tPEqXdztJYZvH+dRe46MLZRrngaVY2j2dHEfCtfcGXRNh3Ep
q5uXE78EzdwS7OMfzBPgmFIwcdpGHFpbHZqx9aR5o27T3cqPGJSakwBlWI/uztU09+fExmhIrPnJ
KqPsLR6dtx7v6o0rJH8zTBq/s61RrO8j8JxGUyBY05BLZdiyo4CoI3E0iJM0iViaZKTs6T3ZWHmt
O50KQ5kH2ynGs2WS6s0nk/ILGVH9QXyfdPZC02zFC2aR3wpoWDjYJuMw5co7rBTtpTc96uULbacv
0D5VW+kHCsm4E22gJnOxw7on9hZ56bXO3ZT+7iK7phbsNS8XMMeMrrzVjX6Oq9zZlxZ87D9QwdTT
/+JgPh6EXDLc+WYZFFxjN7B64gaVsr7125amWNmCJrRNsZmfeq4ZPsJX7Ic1lEFvCchPg0bsSRdV
iflmcAsCHyF3bmkcyMgOx3oaiw/oanBgenNnVbBcKtpiPhY8VbkMO+zIx8RoQFdNTWiMIn9yV/Nu
rdwzATqNoTQ7KjeUgyl0WPJ3schgEHl7mGggQ2xa6r3jDZ3fklFnjHOMf1opZgH/qRXylPdFBciQ
SNFklHv6Gx9YKCnSHmpzPPdcY/9+ScwKVto0vtMB+hjq+plwtMNArXwjm72Xvj2lJnpe0nthbSUt
cBR+8ubip8zUeBshP/CtSHSowzQsmFqbnNHGB9ylssfSOpyGJT4DF+rJmKGriqHI39s5NoEJzPIi
e/19dZP0CQAYvlKaf9ZYPiPvfRmATqk3A8fIjow+HfBMqdwwXc1XOtBKqTQebBNfFQxFrnPRx/6n
NKvopdLScbfAyD9XJmtkT+mSN1EHVprXx7rmNmX3ccQjeDJYlJuNv2D0rmezeS4j417nDZpdNGHD
IiHmp8rKqIEwg84bcK+W1u++aRsfY2nvi1jDqlkhhCSTwH+Y0pU2xsYXDQsafmt4CrR4A3TiS+LR
oYGnC8QZ+B1qh6yvRRjI8QvrTl0A6vrT3wqfgeJQKEFswrvSULQIke7m7u9cVlUfR8GYE3nifamn
+dqujo7hJ3NvQ+wc1agzj7hJ80QTNOKLnH55ZVTerTR7nQeaSgUT1GNtu9LPMd5S15V5x3UJK8An
b9QDUq8ts6u5RYW8pM72XWLK0CzG8pFKSfYESR9jnedSWeKZxiF1QLmZ/Y+hd2h6Ev0T+4E0RIul
+2wQ/JG2F6juP4TsrSBunfsk3lxXDDSsjtjc8nG9eK3+Prt2GrIZPSge4Pu0TOeviWpnr2/Zebjg
dxqV4GgYOVpuBZxFVqwXpYubBx3s4DZbZ33mWGGVZV9TKZs7jSIkeANFIuY8m8Z1zBP7Ey7jsaS3
MRSTTA+6wefYakBCit5FofK4FZmPElG9HL3qM7IbMBpqb3KjfExTG+8Hy8n8qm7U3aMeWW8jph3p
vHnGTEcLtn2xjJDgqGd+5JJykWSsiWKs+5aB1LfbwQoltum2JlJlTP0MvrVYdoMcgQTFpr6b2omr
FbvKDhAwrQ1wOjFXFfW9y2WOMpfrh6pxqjtN5YTnvXQOR8aszEmLY9J4GE+NC8WQ7pWkVzh13O+z
Bo6Lyrpub09UJJp6iSN2KQO7H4vXDI6HyvSDsfaYnjSiWrOk2ZJ2IQTWmFiNjRXaFlX12TndvtEg
Unn1UbaTBJDAqJYnaWBnFlHbKBH3aZk9v6uX7ClxNLXvxglfri6H49T18R19CkgoJwxybNZwGcf1
q3cgypiluvUJLAh7SLbEkF18o+D6s1pQUBAvcH5Tz3SfclOj3QnTWK8D7ys3VFq9vVSxeRik+GGo
ftnBlrBxEkzirxXy5GJGZyPXiDsypRxn0CqUTSwQI4GNHh1zGXeZAJNMvXAWuDn+GFdF66WtDONA
UrKADcIjTkvmfWNEJbcz3EHO6H2pJT7wTZxwXzZP5uK80G6R+fO6eDdnNF7tZK1O/UKmRssh0oml
2DtpF/tzj7IyQlT0h87BH5qm2sOK1C/8EYeRHNG+8sAsJ4D5fCImT0Mej9cIejiXiaBdK8lYbLpZ
s9OlU8NnbVWwbGTeTlRBRFz7xRzn785IXtomrwhgAeNNhDn8jd0oS5g8eXjZkNM5U4sPbZ3DyK3X
GzbQbzDc0wcOk1c3ovmWmMByStssvk1rd5EZ3a/R2RPlhf+/5aENuAaXyiqPypvLi74uXzWqORzF
tLk0bFrCtVvB5860WSnXxS6CZWNvMXfcBul+tLVK/DHupl9GaA1C/zU3bLbqtqJMRiuv3fbSUtG5
B3hb+BFGilsh0w99dU0cFTRJiKy7ma5F+USdJv7CrfcyaeIG3PmbxY33a2nij5FB9KV2NNZnZnbu
tWn8aFS/n2pWS8C9Wz+aOYm1ada+01UUWIJaaqL1TLLM82VvXyC14WKeopd0KS6DcNKgZyC4ZBa9
g52KTzNvU50l4pyvSXWVaVtdIV0nZ6Gzt9BG7/znRTPTd54k5UFL543vmRrHFppHMqWsmEYP6iow
6AtVh6tfNG3v//mxiSwuynGa956mt2dXYAqptjske8hxHLRz1dKj2Euy8HlFjEvq81lXyZmQbXw1
xnh8rpb8B0Ng79tOVwW465jCLX2+RpZz1dYaDhrnk1MMudtMp/VvS33Co+rP2sJDY6vWySYVRpbS
H/3AJtCoLCsUHcTWPjnXeivuBjGp6+QpnuKgB+PWCu02o/LDQRi3dTLGi62aYyK8jhCWDSEBJdIE
/FMW37LRgDlHB2egayZ+PzsOMk1/ybPo4SWQ3OmMhyubkQYoWF0HI9DLFvviJZnVtwGu8aHTkmdR
K/2S5DZQYhuJ0KA6zmcX2xxHHpCEi02HrLTDunApzJ3XmlkYNbrDrSCL93nHSTKiuA4phI6qmXO6
lc3n3JhetVb7vTqLOsgSqhgGQcs9aOv6XGxdNwuAkkPXTNe06ddzu+qYLRKmTL0FWzrM/7ykyp7O
dGR8W9DvwXmu+4RU/dGZWuI6s5IUQ+pQUVU9JLvMipdwYPnOo1tdRmh1tjG8G1Xbf3k1e9FVUE+q
OswyCjzSlCxnsPP7Yupp9GHxnGcS+d1InroigaPHw7Pfd2BTAq0a2V7PYiFiktN5MfXWJUrxQoYj
h/wfGYFAMJt8ylVbAWdZuDFY0IjBB09EhVY9oCGrJgT3VCk9D9N6UxDWJTm1avnkhsTNeu6x9QyM
BUqvk4s0vPfF4yC5aF0d8NAvA9McabnkwOOs9PzVcXdMm2gPjBQoY0xbXAVYKdSG5qbbaYO1nElZ
sV0InNZRPH3QLZLBUH/Zqu3A7c6vmLnQRkj/3kZvI5jwVU6maf6qmzdHr5dPSZx2jTMZluMKMwjM
w0s9ZfdRn37heaxeDNz9lym1qz2ZaIR+noJBhnfcX/FDq/K15CH6siTrR6WTA5Eewr5O+92QFs3n
Wi8uE4UH8ceLoV62FOeNy4dlLuFcyM1DnpWhSNZkb04L4vTchG7MKhgg7PqsxStYo8SesBAiHGsG
Y1tv/U77or7qYvpNU8hunQ0GsGgkyyCwfOS1fsvKyILjj7xfte+ao0+BlRJAdSu7uVf5sWws5ACl
xPkP63dyK7iQBVH9jfwrJkcLIpFpvjtSuee2Du5sz7p1OZca97eOYEmGHcAWX0ldUcAHCiCqspXU
3azCbozQNAgw7GIjpqsajtStnMkRRjpKBxmvQzw3L1TgHqjRlfee8rTLgqqy0tKwd4ok99uSGk2O
Y8pfyALjdUm00J2rmchl8pm+4/dKD7aJh3MobWc/ly3WpUqlJ5fwGXTqY+wO62XoUv4oo3Mga3Mi
e9vc7A6u98SFynGnHy+To9u7Sc40z5SMhFbJF1ZfenH98+Kw0cuyJjo2yonyXdE3d6A3BHaaermZ
czycPHt4NFn1M456GnUGZABtzWiAWwr9NtL1e3Pm0FZ1ftYo0uyHzrubSGOy066VHJvbYleXPmcD
JibTucr5ji8+ObcN27SOWrXdurFi9R4AkJ7gVSVROgQsxwIxJzH8VvtaqWF6qnP4p1aUfysMnncN
TFFXmsvzKKaPgpLfnWcqOpe9yt5PPYcbZ6Kmx+vhSGybPYr5wmTgTDKSHzymXv1GEqngISrBP9g6
XHPHTK6ZYfy7LDLPMfUQWiv9DAnax55hv3neenAtXCdt1R1ojD3UJvVirRarp7K5OZP9Go95/165
I0dkqgpOnrmGqDO/7cQyAx36j3IDpJIS3TItLvbC7KP001S1e6b2gnR404VRj/S5eLV1S1wIMgrH
WDXjJEzr6TO2118JI4efVF1+0gdme+5kJKgSE5ZANu0oym78sdEgYTnYuOehOGMCKZpBHsexavy0
9I4MkDQLDYsVpKamwlpXXP/5+1BNz70u03CZlnfutT97YYOs1yLijZtIJ8E9tZP6ATR6Yp6kxLWM
4vilWaghZZTQqSKAhr1tYpdIO2BQWQM9069Crt5V98YjVarcvmv5KCfZHu0leQF4mtNH1UqWDTa+
tJK8u2rfhYw18CnZfgD6wBfF/dvuc3k38+47/0JutUaAIQiJtZMt/Q65dwAPbpxWWoRxZedBkrB6
G3K7P2WD86htDoKci6u3TPSvqnnXRWH8nCNUuqxMesgvFYbI2fm5QFrl4qp4lHv1C0iBidb6HnZp
3t6QfH1tsm72SIe8G0ffxwnWacbiH98ZexLs9OVlYvdl1/bZ7DeCIs91v5yFdl3ZI8cUD+1EkbBb
oXXai5ePpjzMFU2lkXolmmpvMCE/i8TzVPTUG45Ddhia92WmpMHIrDXQoPYadd3uB7ejzQXq7bld
tN80Q1LU5OSvsTyskzNe3LwtLhWxfgEsPNlesOp8VXNchDPj+WVsimAy3P5IjHQ8gfzGyeXFN8uL
iE3LKNpD0Mg5KPOBY9c2d2JI88vk6gIjY6zvHZaBF6COpwU7+DFZ7JKWG7gFc6HZ17Ti5lLN2TEe
+sPC9sK3i0n4crBqjmQeBypahRn5e94i6oul6ruLo8aDVpERZMxRYaXdDaNY/9Jmigmx9xyLpbdO
DkKmlYsOn2XbnldKJp3OrWn5cNLrOqiMY62b+40qXtJCaQfI1pcBx+tuMEwkacc3t9bOQoOZlSXx
oQMpyWOMXqtotpNLM3UpW8I0aDyLBoOi+i7qSmGW10/WCFVXB47JOWeY2ZkTCTdjQ/lVjtyfJ1va
nTqvvEbPcwvqMydhW4dUM38IJ/PCEfpgkYH0tfVhCj0CfQQXQDObo+kvQsSXIs4s1huIJimItNY+
wP7LwlU5bIl1xeDeFq8m6vYhspBf2sTWMJDXZ6ud/911YhBUrfpueBpWQOEZMGl3eBRje+XBse0z
5/MKOOIQFcOHmWbcf8yVyg8uwpA9BQhE3AJjkb3V8Km/Fd7yV2VrBxvAzC2NGDIaaTzh2k+BNAwO
NdN1v9PqQZ64ecAo4YbIdHEasXLsHCebQ0e15yJ3I/JH8nMd0+lUrpgFKWHPD2vT/1XJOg8mfyTo
Ah4v0RiMf7ur9s4qToa2iPzG0bC6VOj7yXaYAa9A7Tmn38BuAQXhDKop07ZIR5L94XYF2dnSW9s3
05gVUK97Z7nLU6+gL4G8iENm+GnKe1rJ4/YpkZBmGM58Ir190C7oFJMFPx1X7B4gKZ3SC4AGMXyO
NqSKirKFbeu17Bqs6RbV5nUX4Uox4ntJcJKIDHiLP822nUUTo53qxJ7a6ksN8EyoFXdu7TIwegqe
WSXdlbyFwDPG/YiBkXetj8+LOT/3y9LyzHSWfQPgihREL04tFW6E7IhtNhQHx5ibD9L9PkSA6RDe
WEh1PfOs42Z7jcJSLcFRwVEfs7ScmUhGjhgTj+WCQ1MSU6frefw+y2JbgjVzosNy1nto3zhvTdMN
ZDaWfA9oiNOU89SBbQtxYSU7OScEjtciQia7yci4Dd32PCqjmedin4b6iptednDylMX9wlshWqrr
WlVDADv7idTkk8dBYxoVDxnKSXZa1Oy7pnhfBQfoQTf+jjrLPk6SeQRgYRuIdKy20LDBn4a8q8FD
f1rjo9WJ93r7cIeMv+zgQu90zTLkTj/uNJu5QXMFhx5WvxQqPrfmVB/joqS/bSCq8ayZVfY8L8Pe
KAvtOTfkT23wAkNP5Gku69+gRMgieDUEartB1S8UbugYngH1u+9GktBaJrofaR45O30WSD4ekVLd
y5gONSbsOO72NJkwsppHaNVDmKt6Yf46uHEx+ExBG0SDrZFNWep7UzKo4S59tyvPDGgKj3ZtG6NY
jey+vOTTUNN5MXqLNWkx7IeKhUFfYwPK2DPZztidU5zDQnJpm3X+Juzm+ywiGlKL9cjBfAxtfYu7
ukWgaZXJNJmzi6M41KkMwSEZNQqKYY+X3Ckp34hpdAef/0NbG7Au9ifS5O+1weaerHdJ+D4c5hQ6
DaZ032qK9Cxx3SSNfJ+U9s2zFcZvQeN4G997viY3mWYP+p6J3lW/o76hV2OlNJD8+L5XnTpN2wRt
8kTj/Fa8eVk7nnlO/NjORbpBxUssrF90XmjHwnSeTPx3uyKX79w39ZPLyqFzASSLislM0SduuUiq
Ga3C3xKrohjb8kvXUPdqjn5FuU620EshkaYFBavYnbJSc59m95tYqvVo1OWhMNide/nYX1IHvwf7
SPeUpxhC2lQLCh19sWd0JmYhP5vM++m0yn1o6jOuGYeb/HmkK/BC8qTcg+m8Okob2LFXf0eDaM6p
y4o7S7CdqvZJ6u58gV66jZMpC2Pl/Mqd4VNUEfHcZQraLULEKjA7pEzyOMscCrwBoh/GPoaaFY32
HogCGdJC0LdWNs/KM0RYzZw5YaNTJk6uZ2G+zeGcKJT1ctyQ0DlIoS6izcXMnN2gaN/so/x1hHu+
W2ZOoFTnLUyNayRs/orc2JnLza6s98QFjxzjO19O0bQbCgYRJVzfgSDhcyiDHsX90fdwr7ieB0Kt
o/m0a8ZLkrGErIXOCaRkCbQRpgYbadVwgPUmFHo77d5h+3VQca4dVNU1vsqYRA01j188MKi8QP/V
wUneurpk18jKNFHRu4oMk+9XQOrdCDuCSSjKqE+Gg1PArEAmp/36ZcwKMECGG3Bl++ajvOQHU+Qv
dtszXMn8vdeMU24LQSlDqY6GM1zjeaE3XaPTCWOD41Mfis3dGIDz0RzYuXzwXp6hPLRPUU4r0J+/
bOO2964qPh2obAdLIjroK3XoM5Ef5aJXqRRpvLIxAnopHwvnQjyA5D5KYmN7h40+6eaaWpw6vadx
dCfxXoeJrOgoRijZEGgZ7orsb7cds3OlDZxIxzc6DwtWNtMLDeEEWX+Bvm6eQVr4yKFm0GAg2Vm2
Y/o1ohVjffZ3twmmGpLCVCBx2QmEHmQ/nosVJcvzyKPFamqb95M+uMYjj8JSDyWYt5Xc+YCIwgJL
lATTf605Hq5udrpj1/OfiauZyc/GbAZCiLjjhHfOGUSAFK/tvX58S9bpKIaounbevH3MQ7C1MMZM
ZhR6uSep39lxsNBa+O3QEpu903jn1ErpSWynmAWbi2OfgC5t9sJP2k1x74z7vFp3RxbNI9YXwAaa
CCybHECVMx/Ns3Tw8GXFSekUPydm92gbTq4maxUYZHNxNKf0p+p1Z99krLg0Z2j31iw+InMdA4rY
Yr/S8ABmrTXty7YYg8zJKHrJotPUaRe+lfo9qqw9JFj3qYzB4s5wDpOmPFFd/4x2gMFdt5pDt8iz
Slr9SZNPpT5PAC4swG8i08PcW9Ynu1yaUzUlv3qZikOyEU5HVrx3jbc1GvT8ud5+Ata3Q/x6TaTB
SkCbOnyA9Mtt+8gy76KAa9vznSTtAq2n2it19fKxGCll2aX3RX8nH1oZ66/RxiKKrcUM0KU+GQ5p
rjKwRPL47/YcB+arMTADdMKuDrmm975TeN1Pq/0L6x06lSXYVYhJPVnp9Jgsyr80bf2paTmg00QF
WjnUt4omhgfPhFdXj/18dCoeB2l8SObKDrWZvYzwPmd3Co25jR41dSprR0XKn5d4607Ro59trhtM
hLU4t9ln0o7aqR1LcERr+zs2kT/a+thKDbQ1DbWHplziS9sqRO0yPVDhhEKo/dYYQY6yGrogJ0gQ
jYV6atJnc2itg2AzVcJ5pEMJZWaDgHhnY4rU3ujb6SITPm1XbjmWITQthmYty8HaIHaI/lZTEsJD
smzB+RP2TRLHl/gZpHCf3WlY92DYTZ+yPHxI9IOwDvUCpynT0DHG7xbWHEqSnJuejd6+MLU7p56N
vmLsDG7qvt00X7IzrwDj02PbEwDypDzxDtijcA6lqf1N0ywnpGQl6tijLyE5+Wkh7IspTCMgaMNw
l3fjMdMIYfcRx32hW7doSCcUIFP5OiaDZ2W+J8qOdoOWR28dK1+VxbkfoU1f1/7aUB17GknW3BZq
lJxEJ1rctMXdStiiDbEXKDMxvqz0pWV/5otmYFXZoXnNZufsbCWtD4+SRk9br1mPy6VbuJNz/77m
WfedMmTdL7Q4PXJx2oT0sp+zWgO7a7lPRJY4d5Ek/NkibCAkWscK3suuK/ohcAy79dmK9JTw8OfA
CYcWmkn7OcUTAC2zPM1JOb0yDW2dxPHnYJQidAY9e276gZyTfLbNqP70puW0WuzsTVBfYY6S+00n
/jh11KW6VioPi27nn41TfvMUK+BBLznUu4Z5Wedk2cvGGqkU1pLTCtG1pQ7my1YWZtCtNCvSUMw7
c5UPk/34pbKmb7W0tH3pyC5YZtd6rGifO5FNxclyjTdYfB2SbTYH+OnwB9Xe8jTa43e5oN6LpRF3
r7s3sLfupFCN+4pzPOs859TR5NRoGIQjNay+1bulL7A8XLKino+VUtATybKnEifBkAActrZ/ONhY
FhaXZmHmny+8U33Y19mPYWyaB8ow3sIH4UoiOl62hfpkxtyJ/SKZNjhNVqhbbg7XwuGcnm87gtE0
HnG2Woe2jqlLiGlEMCjZTuqkuc1Tvp8ZCoPSLJEJa4cIBHRRnFGYZ5ft3M/CzbmWy49Ra/6IeeUT
l/KOng1uz9I8GBFbVVyoH17kyWth1CCDsQq26dRhpS+yV3C/J74C58lq4jNIz/hYrSb9N7r7aWZc
Om7R+WVfJzfeWFoMZySpqeDJMqe6ZPceQaqkoPBQU4R4xrPVsdGSQaKlxpvTm+Fq4PzT7BAQJZhf
sCqddKO97gwLMHkhL1sA2quoyM239jwWdmcPS1NrRMl7363vulPjzFmHlcg9C52NjaiyNr2NBqfE
XgdyUpPSrcaO74idUsNts1iNN2xJFvfqiHrcPoiWxlBmLEYBDtkiNFhh+pVu8DkOFiDBNUE1ZXgr
mBhj19PeuBwtzFksg5WSf2lddRRUDr6rg6lz7TqoyLAXqHjvtVvKcgFfQE3tgJT9UR8JNlAFuhGr
SvdUWACctch9V+uU0Jjg1b5wc20KOGGw7ehjzvFW7cE3WcwbHbgHOLWPZuhcllNstNQyPbcYtE52
1Z0bc2xe/oukM1lyG9eC6BcxAgTnrSRqlmq2Xd4wXLabMzgBnL7+HfltKtod3barJIG4NzNPtt7D
HQ2kaBJde2j3EvLi0YRbT3tkJxr8aqXhvAQS5z3RGURL8Vi7+K2y+Wla2aWGHhvOf7/0/5WCw1Rq
N+twXsxEC9G//fvjC3WwzXmI5LvTsdYge8kDsp9PUdlOmwlDCC6k4nVmhQz71p8xjudcEaaSlo2U
MtEuLU62NU3H0FJfcG2sk50sp3/7ov9/KU1x1RWDOaDXw0I9Vryw+71r6aI5FsFpDIu9Gfx0a8RQ
bnPx8N0TUWP1oqC4FWvE1VR6zyGdbPSK+LisCgUaeU4Kakr6n8Ir0g9ss703fs5sPf8b1GFdKAoq
HXwJji7ZT5m9iwZbwdj6Va8/jY960rRtQQzU8ncZlfV8yiRri37UZ6/Xw9WI6nXR3I6zJbCfA8sb
d3aTR7tB5emuBTDjZxApIhlmTxZ0OnrB4nTq8rsYh2seWMsviF9IaOtlUqGKA6/uNg2INQTLGRRu
02BsaF3n7NqVdxyym579nij08Ipx1HBI9SseDbm1y1V8z8KwwLjn+TEC6XSEUDbsQcDs+MQ2hFP6
+j7Xxj0KewTv1Ab9oZZOd1ijaRuKpPueU9oHH4a8Zd2R5yydpv6JcnxlZTq8FdZTCXHtUrWs+tVi
CQxVjKwPrFJNWdrLMGTJDZUih0noRXdC8w56GLJUpOR8MDZP0hJf8D1tefnmzhI/1wFHv9bl8jTn
v9Jq6u8Fp9gmKMmBW0Cp8GyE0P+qHNKUJh/j9iWpi2lJ77mLaB363hMLnebIHxdtQYjfE88lYTL2
P0Zu7McuIW+TCG3D3P4TtNaxHKz6baCl6pwr8+X39c9wGEKI90nsJIsdZ02tD11rLSc1axJdY3gb
i6n8GDOcDhQK1Y/XEZ+VdQGRUpxNdsNnIiEC3cqsDG+s36Ntuqy3POhgaEfVbZwngV74LI1d7jM/
i+gA/Vl4zGTabX/rkbNtMS7FJlZn3wp2KLMD2oHpjKZPU/ixsIc/6M8+y+GE/4euIM653BxdmiQR
1A+pF3IUOPd5sSFQg9EAK0ZGedW52RfNOl8X0c5XdqtcNYsSrC0g4m1jL38Dq5PPK40Es22eWy+n
dr0Uv+1sDE8Jsu6mtIv1xYZEegyoufv/L6PKiY6YB/mgQMC8NThGCBzzhyl9YluGm8c/hT7PTEe1
VB+nNmDdSRdH4JvfhgxFtiybaBOBswrl1W/8txJb6clD0Tt2ofyBsXcPFGO9yR5tRXOpjQUImiNI
m2E7j9J/Y/+KwxSddT/zsddgYxaV/lYD09cEvyNRvI2rNqj26IMnr0D+tQHcbwP7PQmC6XUIIpDI
IusYJ9ZHz2MiLzqal31CrjWe+tDdGGn1pxnFHhgAfW29T4wjhxLVGYdUsoZShtBNfN7mTLdFGlPH
9lNy/hz4S5ELCrhKQlG6pbSq3TxuUQYi55gMFIZMdCKQjj40qcmvhix9bgLvFixegh8p8ohQKZ5l
q3UaxRZ4JXU5o6ovKealseCZMtEmFTehWrDa1rvI6JEpBid/Od3DwbtlXC8uUg+/ReFfBf0ZMZw7
zD6jHe0ylvnbKmy/pnngpyE96+jrncAj+Yydo9qVkZWfEqvcyqLV3CZVjquRLK5YfDoBsCL3SfBT
19lHmmXyRVe8BweLQz2hIXLf1EP+nZbJy1oWwVdoc71mbcz9vMBC3/dFvCxcsnPJTFKyuH/qlR9z
JtGEWJbqGLX1d5tm3nAW3b3U1MI8ABkUSd6EDE8sHXCc2gmPvnHJnzV//s5bvCWuMBg86zyU59XT
z7kl21tN0/amtSGoZuTe2IS9iMdVbjBc7nxdhXt+dowwKsXQuWSMieG4sa2RjtDH6yFW7zBNbXfk
Ncb8aJIRTS3jeYbdZM9nMzr4lMxsan7HlG6a01oLdVo8kMNBslJkiWpbaMayGh1ph/j/tNT8ALWt
zWUtfgSJGu6NCP+UI/92GukSnqtO41KYZ6D5rAjtXicH/J7bNEiCIxZwulCib0XFAeoNKw7Yh9U9
l8l3urjabed75L3RMVxm1+YW+viCs8K8R/mgDytzp/K96UPXiYqjxM0PFkrxTqfjRAMRy7RwJZKO
rNij0SrD6W+JrDlYqB1R5x98aWF5xabzb0bkcDFQ7VgyFH1z06Q3UuabkRLFkDvuSM4Jy7YzmOFn
mDcVBdqOOGI1/MzL5Qd2elTuwjqygC04G8g0ZYmwz/iL1L7k3Dk+1u+TNzzn8/wnyMxnJLPklFMn
M6Evn210otRFtBvqJ2zx/pG63S+PkeQ16u0m7tb+YTdo4n/fLVnNFXLO2EK3EWClhyZ5LvAeRZO9
PK+zJWKt0MDmwMt47Lpx1DXBRzTWsZfVP/NKNYiRWYp/hghXAQV9UeMC/RM9k61LsBdR/7cIO7l3
h6NEcLnn9T63lzReC/vFBzu/xSyXdF33NkZo0KUqyw0n5WdnjcML9qwi9oZKHKhX2dtmnT8AmcA4
d2PclHRne8HwbomE8sr+C7O4HxubHZ0BVXiYmmGkYp7bU1n/rNkl/Eof17nSJfBpEvs82ThCsQV9
NtzZvwoTkbD0lvy1wV1mmjy7qOCxL+Y6xu0vRAjvUXNrLjq4UiRpVmJ/ruWTiolQwyiFOqeez/k0
cgUNWnva/cqQ8eA0GTJ8o5YHq13p92gjzS079Cke6Ja4NQmzOHQ5EgdoChRKnZJqxEyyBuYZIx63
ChUzs+EyYzd09CZEC/vhXy5mQqAUurwwkdMD4SW7pu8ICM3dckvc6k/PPXxrZ1WA72twac3Dy8J+
AqxAQqywctpz4/m/rUdchzOM+KLrrwy3cTgbfOF1c6KMRDGNslrsnLeZ1+mGPT29Mq1D8KP7XAyI
S5Ou9n2ivwfZVB4C6G09ZJAYbeFu2bja2XMRGuBLVnTYRnyKK2HGmHgoH4pP2Tu73i6dp4mwpI6G
c5I7L+Xi3upKL1TvDI055538VdmfAiDzk6xQuExAfRGN7O7j4YI5xg4mlh+PFOucA70l+NH/l4f5
8O4tdOAkw2Jty9qhtXUSP0YxvqXh5GPQbHCbk+TnUZLxdsskAqtUy8/Oa0p81vVtbakdskzbXeZg
a6UYQPLFudiymtBS6GntfN5lXYQHa+wda9uYhh1tlvUIct6n3xADoYv7SGMETeQPd4pHG/Y5jxp5
Cup7WyT1edysyrevvL4fszuFBzahJ6kzeRZO0995Au9tbozkyCIokWy4YsV7YgNGfnhKa3VQrv4a
BrfnmmpZL+OyWi8U/IHlIF5VPCoI5ICrmKX3dHGJLrPMuq1LsveyoI6DwideGrQ55aVLDUuIkEyS
LyVPe4jPk2ExxS0KIIgTrU//vhSKgSvtpzjUHv7nFjcWZcGFZR9m9v7a9bkclEV4rbAL0gmvr4FD
FqFMOz7KUTZexQxfpg+yW4c9pc8MeVwDP9pzruin4FC07PbjwBp0aN05rmre9CBBvR196vJ1Cvzf
y9JdoMU0J7+2A9zEQXqO7GVvWcH8o3r8TRmsymSZH+FwaMDTVZo3UTjQrXlY46wHByJwNaQhdYrI
YvmWSmcSVu4EThBNmoF+Zb4a14OeeRNPxNnCxeaQ1wkRX3vBgp0nBEGo1AvxKhXojd7YboVFBq8C
VzUg3vtvoRHRqcV8gKKozzNcoomo0NkzwrAyqrAVEVvZJI8kkuf0+kSF+H7S1JljRgk3liSN3Erv
K8RAtmlpIdgjIKFu+EKd68F+9criGLB6d1z+rUr0epvtjqP1YRfXEwGtKLqv2H4OrhVsiF6oU1c4
XybK/W+JH3F/nZddmST9VaHObHWQ5hfVRRdQRhlvWzIrk1d/WDjWH1e/dDcgOsXWQqEwpNrmvHgY
Tijb7unysxruICLOeke/VbwcPCWfaqBvDQrm3hH6dcE/d7csML9DiPNPBDndDe144XlAJ8M8rvsU
gwx7Q5/WML73gp7wwp6ic4h7/Un19XvaC31itzHcZ+qtPGpdT81DPkcg96IO6PG6nNEImoeXV+Ej
nufDWgY/beaELeEtwhCtzrkTlS7PfKciYTQB88/QrsrWPi1l/l9KUkhaiQBvVMSDQ8UBTTvgO/No
W0mzXqeG4us8JK/0IEs6GnLnqgQGaDvfDea9p0770nfCuSgXJIutpjwegsA6lzlxlyQPj2M5YAcp
B8o5H3YT3C+006A1Ll6vYr26v5AYsQ4VmF3CGhDksvZ3q7XlE+yuEF+7P+M0bx7kVakn66Wd9sJD
RQNRF0V1dDRo8oeQc3PjhL567T3zGoyscusqayFKD9EzmMKrI9vPkUdWQwvAxXLm6UlZ/HU9zpF9
wQMOpRB3z7UtAI998Yfp41TmGOgXflyjCmLMc+vYcmMe5n3VheOzJWAelaxfN6BwsU362r4Fg8t6
L3LXXVlyKOsEsyHv9ew6GR47mIeCOBl6wM8ODfd2HtbHcFaI2OBrKjlWZx8vYFcXqAHpBzNaRLrd
m8/Q0A/T3Oqt3aLiR4W+WhgD96nAn40cfja9+ktgtojXWdwtf9bncngqEVn2VcE+J0MFa7gAcq+E
6Z+7b8aDn1UkXflUNcwwRaIzrGKvTR0AuMWVsglWVj51BjBsGBtinBTrHRQyF2UE/YZyz2zfmvZV
hYE8TBozciMcf1t0S77DDouPFh5eeaMBLdlULH3PnWWd2CG6mGvhxyPDymeXcsHdOO5herQvHhGy
ahrMYWrpq1glpz3DuE+eAM6tAzYbFjOs6KiyX1fvW4sfg4+LOFBAt0kYnnha4MoeSaA8ZUvNbbcy
L2JJn5nhy7MpiP7rIXlZp/FUyGl4Yj2qn0iXDU+Dsj9wIQX7wyS/w2dRt0y2SDRIAE2RQIlKazZg
sox2umvaoxrbT91F/c12ZHoYDbJDO1B8TWgkPVW2AVsfyLg0uTiI6NH30UXPUQELoq36OzPVXodg
VqOie6kD9GPfdnCXeMTBvAlxZcjYvCOjHcbSbeJZ+TyvbdrJp9r6FjlYkORKzlcPM83pBlJwWkUn
p0Lbbr3gRvAQfqrwPh2exOgrMFGMV54aNM9mrfnZJayy3bRIj1g38GOw34um7NSFwQPpHIMNRJ2t
nrh2btucl76MJty7GJmYylnA5cexsR49gLQjFvVv7vtxhA61TGO3DVPOEjaGsV9T6Vv688kdqFX2
pXint4YokUwhyWHUViUxgVouFHTw9ksxUESrmY6J7/6sQ3VvGjfdti5cjQRH2XbiY1dyDWP+07vC
h+c3S30Qs+dwjDV2PLQP2knF5Yq5OzpYix4/5nJ9XYbU3jjSuLtpqj4b0c+cPKuz7z1MalXhMGSz
fApZBtTrNkvN+5jY60HiMuVDmG3XFdzd3BA6riyCfLyhi2w8pWhSVk0VecAufZQ0RaXDerRm0gYD
S8096OFtk2Dj0NqPDkjDNx9s6zasi/Uwdb3a88Lz/CIAikuj+88KSPT6fkNQtWyosKifHcZP9Dhv
3mprvSnMN5K0Jrc2BnJMLzwzyouozI9uCEzso+wWfssdx/tpSDRuE4q7e+dqpaiqyZzvu+SvVUpm
cZvdtKXeGl39QfH7jkLghdAu8Ne/+pF/6cphRjNgn5snmoSF/uMNy8IJDyHNT4hi2QzofQXkAzGG
/9BhMILHti01MFC3rqnri+wXit3bU73ULzP3WASEkJveYq14HxfrQHc78qlMPtIy2E7CKn54Pf9B
LjnhHy3RTdD+cLX6qhi7aEZe/4NISvQbSvaQY+iYnfU9a7JTWa4G2RZmv1dhR+eDv1h3TDWfKgVL
k2gnLtL+RHfcEfDdh9sSVkxYvT/AwDU4aDVOkqYA59ucJG9VKS45GzSgukfLU3u64TGJFjsto++9
qdrtJEscC2kK7EfnPyCOj/EA7rCzUo5cUGWLrJcdwbj3jFzYplEFq2pg3IMhQBH4OjgVtl/dnceP
y7VwzYETfCbLN3zY4/AW4B18QtjVH8bl1K6DGZdYaLYBszVkfgDazEXcSQXSk9YrJiNHQDGrQ8yu
03mcjQcjGcrh8PgSwXCEYR7SR+JR3NGuFyuyvdg3LCa6SPmXYDuOXN1XmaasgDGd9YUAYWJIW3j+
Ou66jKyyYVgUJfdYyadM09lxZ5LJ78BV8ruR/m9juPAkXHq3PWB5mDlaH7vO+1yCFCILbDrFIYqz
fzpMrlVd16lq93PaNKyH0M6whxEhZbHClKrvy8gayfGTV8weP6Se25OHiZw1GuILiMuvotPEimEF
BJ109qFbwBheKB5B/We6UUB0qm+WrHr8cH5x9M38e2n722gNC2VLRF/KwdhAenEIcG/Hx/goQwv7
v9oWd+qbVdzaAT6HXGaX0kdYiAifU7URchRom0PLzz4tx3FOYVeN96jNuF3O3Kyyhyd1umLKNre5
s09IGy4hzRS3CRYjPD99hQhOBkM02cUhe3jqh//+PZqbifz5ov3Pqqv8878vYSG6rcip2Co8j9x6
4hDhVRO9J5BzhP8jDxb+tJGtOtHBCxH1+fLvn/IMP5zTjSksBDU823hctr3I8X6UbFg5Cv/mTpec
FcNvR+bh1MpsYpjy30AUcPWUzGncU/ccaA8vnHQvAVrKe+Fjyw/8DzHy9lISMk4fkB3s2+oT8NW9
s8hQumX/1eTc9uCVozq0sCxCHAvSI5tfjDWsGegBSQ8xNe0Lj4JCbmZUMmT7ou3g+64jHIQaprd8
ZHaw7z72E84hr3x5L0uCuK5XtocIuFaetsErVAj/tcDjEJsZScNJ5WuSAfRQzE8rFEbHZ2tp1/gP
uiu7UY/YH6Xxjk19u/sABZXFGtvEU3gvFBn2tejejmo4iRy3zRSdMuYFpKdbg+J4BN7C07RmO2Jb
PR/xmp2YZZ1RcSOsjPNbwAvKM1eGvBUFU92chNfi8WUim8c2H0tUpVZqIezus62QFSGQe0SiifDn
WF5XnjGRF3xzSWeCq+K7mdlBb/u5e7dBqZwdWz8XGeUrlDTsO4fPvZ2lz57osi20teOUQ80lBerz
SIF/pIFD7BByQnaIAXZFvOo79mSHChvlae68p8pgnVEEuTZunlj7XPLWhHhwh+Qyp3I9MJvXGyAH
m3FGCcM2be7zRPlqujJxM11sXJe3Hkq9FNP44rAFSib3JQf0/YQ0g0kSPH2PbeBk9+7J6/y9sqby
PipYmNrGisMCmSu+b+GjHZKDBcQsbQ8hio9WePu4Bo2IqMaiDsR3LnzvH7NhMnHCkgoWP/yl1XSo
CI1fg4HG3hyzfIYXMXTxDbLXIjMX8I3Vo3+ch+nYp9Kj1gzpyo3+4mUCi7bg9CwTkzxJgQ+cCmY4
VF+mcPzX0qvzt2yYyYINERLC45clC6zzHDH7uFEVt8Gw3prFojE3SUs4B7hVjWjgP9i/+yooj35b
LDhi+ocLJXskxSuyw35czV64X4T1SUFGrBZ8OVakiB425NXqngzhygEL/vBbtIT47+TYHe3FeR3c
BGvfkM7HHt1WViTFU0WVSJjhWRIDDVyF3C1cAW7e9NuZ7PScyjk415hgC5+JKhVucuFNvpwyIq/t
MqHX4GSPzniwovO/fxoa9SqCwN/D5YAc3zvjPsmpMZLhANPFeY0CWJs1xi20cgSYqpN6TzvMyFzY
xIFIytdaje42eJDnLPrhxNg+j2lOMj+qykOaDb8rbv3Hpa1TPHVc9hnbljIOwvZDG/tvaPfNCwS/
6FJ76iOL5MjaXfwpmgGkFg0DL2XAc67jZ42bcSZXg/+M7eNxaFn1I2p4TV8c2DcF8WR84D55d4qi
lID1nPP6Uj/n8MKyU5lZ1lUhj7wiJDHhB2eSNcGmm5iGvB6Kx7rgk0v0SEwqBMcnncSJI8vtXgvD
Cl8PBJn7r85x6T6iJfDFIrlcq/RdYLnb9XVHBAhPKen6kLBjVV/CoqlfH4NnNSxMYpM8K4+1psyG
/pW02mXNMfqSn4QXZ3sw78bwRxC5NmDoh9ovY/XIsHe2PvkdlwxO+eTaW1y1VibA3hP922C8FoS7
DxgsnEtcXsTBiiQKrnKwz7PfXVkuOoBOekk+2j4F5K3Owkt3q+hwmYXdf11qDxdAEvYmaf6OvJee
CHpTItaRhkyDE4K7OY2TGnYFFTPwLsTNtamnhH5uncde33pmGqjkAM7IdNRMgXbGwtzaJRhF3gh1
g46t22jDR3hTQaXBuW5SkAI/QioGX/VovH3dR3+WqL9ErTJnZpFyZw3cjf2meFuL0Tm6beHAqOFA
KVGqcTzVB7clBp9lufv02PYkdvFbhQmQFk57kpt1hN0qug+Rl1yTvvhkWyJuBjJ41oQhHp6QbVfH
l2lJtvgM+2MxGsqr6CHrRfRWYCs9q6D9ZsD6BsRZ9p4JKIwhGXxCFbQfVvCIPTNpAp9PXVFl3yWc
1B2sno+mq4czxmdc8VKfU/Xk4eWUa/FiTRTYgSDYeNoO3iKPrS4T15uvMIYEht5Rf2yPViS64xx1
hybw03vUORvmLdJcCMC7mdN067bBHMsi6XeVIV9ipZm4Wv2FqeAZ35ihvy+NTb1wVgvuL3l4dxUr
Sa7z9tZg/QDgm4qtNceKh9CdVGB7EGvzXy5DQqOJHmKfuarr9HdrqqJrvSqil0SJt2ipzdaeiPqW
VPrIlUijlzo7O9PlOXTc7LD044d6+GsVtXUb7rT+bm5rXAUJRV+eWZNniVAVhsrlondDeJpPI0sp
d5jqw6Tat6QmTTKqHJOQl2BQjXAcT9ZrEk6vuKCyY+gpHAU2ftm556pfOPVBMwM+iXYQJyEql+Bd
E96ysbhoBWzQJdl+6RyqERcHg6Rs+nZXz3A7THf+Xc/knqS9+adveWwvJt+3DzIdzywYYYQQ4kxt
iUdLMzGqpoMbRZ/BjPF11WGyJdNS7PKmU5dlEk8VIeCDDsS9SbEuJyGDhDN46w9CPc0GtaLYNIEn
416Yko3C76CU4h7OPJi08WDzd/XrKPr1SBEWm9GSMJgK69PaO9jvCv8PGfpxE2gp4nQ0P7j1jceB
deo1ENssG9xDQlXXplbuD78MX3iGcz0EkPCcC151PX2jEjN8Cfvu4NNsevLS8g9tv/l+DTCpk3vu
M4Hyu0y3gBJkKJry7k6dPDiZkB+quvFSqL1Oxr9SOs+eTgbaVzQU6TBYLnY40yrchX9Tn9XxpAQr
Kstut0Vf/TLE3I+NDOj24MfOTM7ssDb5eeXaFfXKu3T25F2W6JwkponJ2+SbruMdarOr3HJdvbOy
uPtAOeKkEckVxxJL266rd5K826X3aabz1iKNs7XMr/+UVN9dX9p2Ic5ZVa81UO8DVWzZzeLJuV9V
8dde62jX+qzSa0P8v3WKa+qTWX8YKfNoecU+EvND2UYtBCdAGbzhm+AtqykEn3XyVDkdjd6pl38P
MUgfa0vU2wSQvpq0tbf6Ad6kyZ+Rk/yjmAsIBfia3Ka5VLIN0IHxiTcFjxi6SbclSKpTkuTivczc
R7Loq0+Uf+Q2ucRzDrs6kMqlp+gpy0x48gfIBCZgnvFGD790bpaLaGaN9x8bQIp9OXGc56KtrXPG
9T6e3GAmY+uVL0nkmO3SNIRfH9BXn6GkjxBkUlxW1PMN6XWmkwPsBndjXP2nSROiacsF+SZgn58X
v7AsN2x5CXIB1ICY8NEno7vDrbxbh0dbhhx+YutAEAyXJs7Klzbz22dJwIlcOEUYabFzH7Vu6VCs
V1fth35qn9bSRE8ytV+xIpuTZ74NvY6uxFGG1n7OcJo+J6p76xd2/aE3f0EZt3dd6PxyVaVP+dS1
hJTYzJmAA7AvwUT5tnpx3ZEql0OveTEGX1k8OgN0xiC9+NhKkVWo3KAoYeSmbdizioGgqhZTsBVF
xUyirOd2oMbbK0dAY1HN7jMroMlO2Xvv9m+2636Fqsov2pBAcVe2NMaZh1gE4ps1huOpKqTPMb3W
b+wajpLv7CKz7G1KyoNrrPCzrIAa5f6fLKGpjZ6OCzyu5WMeQPIGBKNC9cKNrNsWOIa3cM3ZE0b2
f6NfRLE74QEpO4zoYZ3+JslMGnvGyDBnN48V/WVZqurg94Ci6iArr/++TBMvkMc2faP7fYXh8CW0
MdSVwhNXp1WkbzLxtmJVjlk3BNc+K4MrZtHgmpjxo3WX5PhPgKh7jm0qBCp+i5stwrfItO5zWScX
2Ahr7Lhi3DnFxFZlUEAYXWwC2jriSwxBizHVh/1uNl3AGiZ7CryV+xB+kq1SAHGWnmRtqsMjno4V
T0d5nSu8AQw7h4ziyQaj2KF2oJ5OSJIX3CEcdRYjOGQAOwT14RH8nZV9fEiabRZ1SOUdHRBUVqHT
YLdce1wEffZD1ojB/UgaYMjyMxME/NgowYRi2Mtrh6QoPXTXuWOH1yuq+cawedQlJAYM00MNk1V9
LjKNp3PZlBZ1dxW/6eRDTcSq9X0uWCWzUsNfGTzYaZlgs1z8COdBXLqJd5jlDNQjl2W3V+zmHthI
g8b1JLLXeuCqFUrtbopBQw5S4cfqkR0r5xLTmXrH9PrWwtWTjKpIXv5zD+oq7DRqRYBX25Y+Fam0
eyU6wEXYchYbF0mwsd+yLPxeu/Cm19T5aKMt90jyYwXOWIer8IZhkAaBK2fb8oeaK9yG5O/VFkez
RxTDhIgEWC7zqdlnrQ8en+6ZjRzLi8aGsSGw/ciqhfRWdu4S0z2CYaB3XrinEaqFApLupjn7Oyjs
T2S7pzlP97R6sJ/Eycybbt6Giv7ZcUD14jj9u1Cx8NAzmcveGpbgiRV+MRDvR7/p2dVS1Dl37TmH
0gvjCiM00KE8q+l5a3d2xHKxnHHGlSnbX8EzfaZk8lpHrt72Xc3i1GqwQFLtvKL6vYhHxcBkVIIv
1X4uEaf2yo7sne63ZlxQ6rAv76Bh7WCSNJfZ2MmTn0M5FqzHCa5UV5JQYJbZFXaB/11byXnFM/sS
sauIU8h4+6ATO7trLjDbaH9O2/bcmvK1mdz7MHFTnHU4HcY2fZ91CsGUMNe74w1Ably5M5VhgGNe
Q2ltsDw87L2Rdv8mSeO9WKkIroQq7G2lyztvhRXXTIM3yyYK62VlH3dOK2KCVri4ZKF2hSV74hz4
3VxhF3G5fC2yS66DX5/grNOxuQj7+XE/Ysf+a1pn2N2UrMSrD+9prIjq2q68hTnltXrIs8MK5jud
mE+AYcqX0hANK/lEkCyCuUGR8R1XM8GimfcJw+qfgiN4U83yU3JXJ5EDFSHP7qwcy/ui4WLryLb2
dbpOsVf69D+79Vs6MYQEOExencG6p5P6VayK3CjVLGyO/UPERz4ORhezOVvnA8fvd0l36r3iwgI6
u+PJU/H3DOeTM0YLYTEOhWnCt9Kp9sRdJwQopjDtLSwAuPEXF0cYvVVonRtiugevT5uf+Ts42fkk
BzqYpoh86RhufbpeLiNOnjwXxSuzwKbTHgdrCGUszRW8NnwFsC7oDZsA2pSVje03T28VIdiuOkdk
RG6di3O/NC+NssCutbyhdK/eRJ4/2s8zccx8JqNWvKIJ84JMrsIMCMRA9sW9XsD7BGt76YxgZ+6h
h3cWe0qDLN+unSIABNzaZ0rh3iERHNA0eBTbPI27nRMAKWdzkiA2TQmKrI5eImWzIC9wEoM2JBDI
Xn1LVWd0KMgpdZMwR2def4HcseJRoopnCh1YcAvlUyiJUokZBiEgkTSYHcYZZJ2yZWJgJxdxHU8T
+TNYfXufBiK4ufDkduZBnpLqZzN6NnFcbI3Y6025Yq6yRHmLPLHJg8F7V/4PF9vOJc0wYOEykU+W
X7704Wp/pHyTKaLupS8fBxEYtu88Q9iP1kcR+V9DLk9pUns3N7HtPUuxfwFp/WQYB3CYWcnOlXQW
O4FZX73h1Vej3tUYmnnhyfx2/nD4ZxfJe17NfuHTYnXzQ25emUHoWsuCriaGEThb7VU8RJv2kHbq
cxiJ+4+9YYpdYVoELaQ+cIc7qDlnnZkZnssXk8B/2imJP2EkglgR4RUfLUrjf69tOtPRB0B/mptf
1mjYRnVZR06/TDE0eaAQJbf68FHA1T/KvbFAvWnDrjpKqmcdNc6xHfFi46K0EEfWfhcNSXfv8oeR
EegfkamBjX6668qU0GmK4CIk5ousXjZysXH/MJPhfQGOIJppr+rK38/a+hnZQBwpMBIbHsXhxucq
fbC96blao+p/JJ3XktzIFUS/qCLgzWt732N6HF8QQ3IJ71EoFL5eB6MHjUjtak03UCZv5sl9BKZI
KEy4oVTWqtf1V6Sy8JPRK5lG9yZ8MmJ9h+wS4uDVAcW40Fw689vNJ3mviElhgQsZs4zrCJXsqfDm
76RoOTjlw0ZqGhBU5ROPCe4pyABCOrXYGm15oPy52pfBkG1lEfe/JmrJ3J2yc+NLk//ZhNo+6hSX
jFnKN5vo7RpFZYmLRdfQZ4CAJBqcqad5BALzjVSze7QYxpBDLQKOccxJKyqmykr6yD6gt7D5UyDR
OSRmLbLfZFdxfLSvjMNDhg0Bn99gMLi12TNkw3m8wx8HBcY3mH+RTnnCQDCf527dzXZ9DiR9Y66q
D2B17VtPspEYwJtIk49oBPBT4CI8Tyj3iLeKiy7GLzk5LexNzRgqsNINFzK03aCg3a2ojF1sVXjQ
IEOGtF2A+9oqe46/0+S7LexP37TUyRz1oWL8DBL0n8Gd7dohxaWBz50hdzZIjNbWi22AAsqDcQp3
DvuCh7PjkONLwdRWfI9y+sf7MR21p+44Jhngm/icCCsBEOxd7AGxPBeudY10Vexy3bkrQZrrNR7c
oxZ4v3T2MJsBXI0OQI/56WbIGs4lE0tygqAItPFAmBq37RKP/gktTZNDhr3HCefG2PmRG1hTXRGs
cywP926Y7WOdpG9G5j7CvirOhhsgERYd3lBERGxRAI1igTWaHOuZiFazFk7zVpXcvGVKpUXnJO5q
DFR8H9MyoS8t8lZhPDFmEMwKAm6CEpD5dSjHj0gNeucaUp+MZi4PlIzQN9hQmouP7zxp5awxijEg
nbrmZBZGc7KXH2A1QCMI/sZB+Hce7epmNhmYLAhvtYzWCSl0g+jis8PUn49shsSf5q8Z2n6FW/o0
19QRkPEfnq1MH3Cq9HxSI3GlgvYLL//dcbJhpNOvwaYbO5rG1542x+OPdOks+mVYlpu0a8MDLAPn
xFWv2kHS+OWWjBnIB9GWZDnpNZVJvNM0XzcMa4Kuz64yZRzAsIR/eLfvntule8TrXGBP8kbEtSEo
gpGqtBh4YVSGu2bHVB/2FjIzM8ixw1zgWhxhbLv/VTiuvR2lmWyg96ZoGPGjnOqPxlLFXvsY/01e
zFW/cLhlYv/W3pCtUPfKXeV8T03/irSK0ai1QX4OPX9T3NLsumaH3/O7rpCXCwli0gDA+aLkKLcZ
oWiK56oVAtB4D1zxmhoswDWgxY3qAT2qfNtKVukEbtmJzfBXPBJSV1cjicq7GTfdvc/gVFjWyNA2
de+Da6Ox194pwcnHdc78jWOpwxYr4zu0MYKHaXZtcvLmvUlqHUJsucfoGvJd5RNVmep1TkJ0xOUv
0/n/RpOzedxSbxr4nK96KjxGWvzAGgUd/gMOJ3mZP5UelgVvSczF0hcXRp7vfoONBcb9fWzd7tRh
tyAhau4m6Mln6roxjuI3g7RAFk+RAba7uDvghocQv5gif36lJVthBUz/xzImSiSEisWKt8XbD3MA
E9YQOdoz7Xg9ngr2ejdgvub9FmOkd0HbN5x1ecJhhgMIZjAwFbqjOYIJu9bNATfe3h5oYtE9oBTV
aMldh+EU5nibVX/dZh6Bxa5axEqyGGQ74Yr5ldpWBla/GF776edHEybm1vbnP7VbvGoOXjcBVBM/
ENp6kuV/4dEyVAK2bucpSb/Zjrnj6EfsmTjcgu6IItEcpzCrjl1AMK0az7ZbGoeCgsY9j+STu1DQ
f34YnaWb1c8vAcsigvYGE+48+oRMiC3OsA5TC3evZC61UqSxN3nXkIhzY2NvlUhvEKBCskZlsnHi
+Nm19R3j6HMMF2lPEpTpkAE+Ow4wrSxCXTYH7YmUFgyrnqdFN9U1qownw+WprDRhesxGPZYX6nm6
yE4wmlr1aib16ACvmChFfCU00BzCsPvNcew5DbJ9GVoXPVIr3hm5Sd+gevfgaARzGWxCN0RicurN
KKtvh4+ORwqHjC/OpRPfTKzfm8BSK4CEcm8ShVx5KpfnDh/h2Vl+5acV/M5SHPzFZfnjt+wClu2k
JK+xuKD2Xs+kYupRenvTCjZZpvYm4ZRbHMZfhgTO7HIqmGX0V/X+0/Kf0ccVUdOICNAO+UVwcpja
py7TMQof06zRSi7T4m7jOpCQEmImFfPR4QFQElsa7YlrGrf3WcOma4T+GQ/onzHTYtfFrEcIaRy8
a5M/pp/t/ixLRx0TF2FwGCngjBhdzfNM63wKrmf5EaGq7UksnIkaTIwF5mBTJkisCBocPP14Pee9
d9RB57Eu49iI/cS8cfzFwN/CNG8UUkSe5m9zRH1S2JuEMfN2OjJzJ2iUyQujAeAbCUzzGvtK3BB4
HMz0xBxBrc0Wy1CJC8PLLsRgHpYN9SuvKbIxdXQF1fc5Ego8zjAE2/nDrdV+oDtiB9jZXM1lX12q
MlzWC/1AziwvJH2G58RkkjtO0HNKgTEPHxE+sOzUeGz3yLBbF78gtiJ4MUWPwysdT7y62VHZEEHa
EoCxn2CLIzTOVH55+SsuNG159iia8RCOjinDeLSOoN9QRN+fgwGwa17wAuV009Iqa3XVsew4i+O3
uBOsQfFCREWPYlRnFcyOg+IjLGIuY7Fxxb7wqDOcR7EA0CNF5z2Ux1mjD+aIJ8sv1m7n3dUkWdwb
LMfBcJ3mq28V4c5uuZ8V71E2qJOTWkzfF+Rn5Py2DbZ9cjzfAwLR2i+5F2Dbhf+pzfyehvG5GVoG
1pNpH/JpbgAjwJ1IxujT0MGLY+N/Rj0mGJrpXxYIg630HC5D1CoztSw+B2XBtnER/fFvToyYbXJY
IcwqtwIL05busbeS6Qp2Fs01RQFLoCGt4WDxduKP2GkqIzLR6UPi5vUJ4BoJdqNn6ExYcNfUf0se
IW4fOIskvHSKvBxUaNQ7o0Ev6iTjcwvdZduOSAL+SPNJYwcnban/6pq7oRPuHBtEJm6MLUIZiSWT
2EU6dz6mpy6nLeszJGq1s+ZlLQv1jcHleKKDYsOXYJwmBasIT8YBOoEDETmmELV0Tv7yu4D80aF1
plvgsVVPnlcth7Qj8DL62Lgbr4YWvyG+r53202Ze7X1VggROkkO5vGZtOFd0ydrJtqJZ4Q64DEiB
3ZFmYt7F1nWbTMWawEY/72mWuc++xFjWtnjhycMc+5onrPUb/uodhqNiPkZmzY2OIsptYI3+yiqy
myWCYS0bLLuOSQ2TE1Y3D6gKhmouiQBIL82Yio2pkvRA7chHp6tX3qlPzg/mc8/BVVbxtUncv43F
MXTBBHki7e9KGOoYjvIB775eDRqHutmS6DH84mAw0ijSGKhyluyMru2uw9i/M8rGjkHWh8lnRJp+
5KDnbPqGD2myOdfG3qec4dAkhCU4O3P40ObrJOhAi5A5nvF15d7WjZhdm5Mht1GR/JUl6bTRZb80
1cPXlDyFri33CDgxWPNgeMYksM3MdqQNZKZEGHl7P4vxNfPiU8ZFgaNY8oitgI0taT+9BJukBWwj
Y5hS9xvDSlrGGaW/+0hGWHhGvJoUDm3eP13zdhaciG5q+CrtiHAlZrN1KUOXj9ql4AQmvRlndJwy
U9kP8Cv3crL+G6dy3OnFj50Tgd8mrhGDs8Iy4Ei86CXLu5+RoxqSnYLuv6aEfLwZXf0r8816VQoS
VK0h0zVfpPkIBkCsVBYcZ9mMr4YmVxQVdb+aQwmCmEIIxH1glgcWZH2Z42fm6udY2p9zmia7SZUR
jLDt0NJNmiy3uNFoblZteggxo73HRv9f6VLvBU4WvIftQdM2vTPgI9RNlkPc32wPoAs6vRnHor5m
A+xkTS058/I/EeL4jQ7htWuQPqodG/RXjJU8T7o3yxhJnY7lOxIyNbroywRK8VoRFggqP4DhbB3i
msxk5Ichl8XgPKWwWDXDgPWwGMeqxherQgRqix87Jk1m0nlmL+4t6LEWd63NOICv3OfB2JzAwedh
vNfMUjC2DdTh8dIbZa43RsqpLJI8m13zMTjGE/+SYotxHh6ULa5lOXx78Pd2TlbQUJdG5tYQIKAy
l9rkTrcHSIstAocs9jNHVCxULvGz+FQNAV/nuLBATK7LFEh8+j0PPnPvf3MZv1vOyJFYtJuER/si
se3w7zhve5V8OU1jA4Ss98kwftsl2QGRcqkua/mVzL3ax9J1zn3l7fqhfRExNhzdp7d4wt4e+qi2
hvNd9dWX2SvqCMsjYUXrFg8hT3lEhmzs/5szCh+cpADRyaLF1A70tYE2Q71C13QpSBvFMW7JikVu
eS2VnazrBqghxBValPeTp0h0m/6niGt1iTFKrMcwJIUYgrnEIHWw02SmkDgVJwEOYttRnb3VaX1J
xVzsihJZsACCLWqS/jJY0F1wqcFeenc7y7Pj4ALLKk0cSpZrYuha6DImmMS9yvtH23rGJh8YJKMa
YgMfg/apDprP3MRzkRkTFgTPxRyEixNG7K8xBm3TwkzYAZsDEbkAhNPCJJnIW1WOQwl9cyjWXhyy
II68R0aFt1WUY7GDQ4gJJ6qOINlZvqGX1h3dHtwDNiXRs3UBEp/NiXucN+aCAwfE3T6TVzoK8CUa
OE8M44I9p8JW6SWkMtWOGR2SgGzMlcM2Rr0NjTOL/oLdgxcnV6iwhrtHVycSYIxXoHr2yccwuhBP
Q9RdjBiM3Ds72/dkfxpRfbVFOZ/7PEJyqWdQj7rfTlHvLqNTqK6K25OpcHqm8Z1jnf/o39oSal1I
0UGupHqKMWtyQDfkClEExJ0hMb6ELVNNjIcy9J9tCdxkcEEytpGpcG2csGpwos7db4inl5HjBvLU
sCOposjEJf8M6o0JrE34ceaXuuhpliwsMO30XBCxz42bycIqNlmLCT7Prc8oMqx1Y0/vuQTiojPq
IKzgb1X3v2bQgOvEISLGTXLtkrVY21EeAJidNkUHOVFEE6fMbVmpjPNBaa+zlFuOx57YeKg2yFIL
LMib1oU7VTuoWwckgnJHjpLHvedGFYdyrcbxVzkJcg8McjepBFpOVcXQ5F+B4i+Zh9eqcn6DSLaf
+kkG57LnYpH49XrwqCigXeWpkcNb3LgrjBz/bPvzpZkwFcee/4RcGi+C5xlxCnwzLCVd0vwzZBT+
DBOeJJLni9dn4f8UR6gk+oVv8z0kxk9sn5JRPLpZ70Obt/QTV9l8g2lErGXwjjHKxKvn4bVrFE/E
hBTjpe5uzj4gLKNHOvp3kNGP9vMD+0zJfa8+m12WHSNv2ozLLpJm6b/RMRicp53BdLWDmm69OS67
dJSWz22ochQ37ixphRmgDXEEluPIMKqPKRntQcf6jpz2aL84AEfSzVpmvxKnb/bSa9e1k20Tm38/
i3pzjjIyeaVSIUSLXNU/32lasaT6k14Hoh8ZftX5UbVcWyZswQoTOw07JFwL4MRdJx+Cooc44TH3
jZx0YcT2YmZtu4vhM65HMnQiJE8WczQvJEVodVb+dqvhS7UklVsghNecPWSe/F9jRveFLfGnuVVE
kDUMt4wnQH0a3NMAaJvOdhDbsm/ElqtWum1q85Aa07ImwgVJW8z7RLT1DIwKqW2XpynjWBGwd+b8
41ST/lMOZEhbh6JRu4tWZhdguoCbiaKqt2bDAHwOp3eGKRoTEp8PcZGGNYPoJSBZLzTXU48vo4Bs
DIdqD3SpBA4PNFhVnXngQVG72qaqUnizRZipRZDgj1yAl//m5XjRGnqL1/+uwqGFB1XyFgcznjnY
yQwltpBmjBXmkw8V8+nicyM2wKcC3Ca+y9qtdznZ8n0TQHZjC3+LMP2dgb5gLzYH3lqsUfkmGf03
5P2drjhCeAaUIZhUXDE48Ba9vy3BveFMY3wucDK5v4DM8fK7nwCxrA9Axlc4m3fTIPRbzeKvZq1K
Q6w8fNhqZYVzuTJzdOuUATTdZYC6DAbfBn8pgwRSSUq8dvu7F8zIy5H1TweEEJqkPdpD34InGsXK
CdNb62E4CZnm6JpBXV7iQQWWWq0a+mMRwhr1PQjC0X4ShyTWbfpI2+hznkg3N8J6jLSD7Zkt+F4p
XuDdYmfynwtk4zVSZ4Lls7zg2/4bSNxojFyeqUp2P40sdVemJFnADbyALzWTaaj/EGIrnooIaFRh
mxs1d/VapbFFT9q1ysSiuiZI3kMwb+KcyUDWZvT+5cyIUKeoUgZVYLLJ9AWtrybvLf+EaceAVJWo
ZWZdHYaeW5bLO7uaBQde0geTS4ItpfThNjXOb1En2a6MSioWVYpXRtDuPvIMg+UqqcqJBsQ38cYb
NnFYNjd+eANIal6p3Fh52Wzecr89l0lF21hH5xSNadcQQ8k2wmQMYY0FFokStz+aeznRMF85G0+5
v9sG/LtpQvkxq/JiuklzbcYg35T229ix4zB3BkEHR4tVVK8tw+gOs61JoIf64qkuP4x2yuitaH0s
7RCV+G/DcYwduvIursMvq8tPXcYlU9Yy2YYSUkPLJ6+EgJTQY9ZX7avz0giHv4FQDLwocEaSLU8p
nINzQzNFl0/ZPjZZ8kWkx3XrmnKbzrh1ks6hMwIRrOxajh2LF6bD6sFmTfzMw8dayPjTtLujmStm
CPN8CCR+a5crfZOzQvqx854CPqvTmmoAzCN72RVsKiTP2VQDtTFqOpqzOPxsSaylJKuFVdkYBWh3
bCBRHISHaBdgtzk4RCwZ7LhUR4Y0n6EQUOrDdbUuyNBWzoGtC24HuH5Nfobb/XVoG/+KSt/sq5A3
wRDNs2XwsVnAlwGveA18rPTXkC7g8cD4YFpBNSNROzp5rGCPBu/T3CTg+qkM4KY5v9L1tg1VOr9B
xLn4vHB7juiUMjW4IED++MZZ2HV5qkKo2CT+YSoU1AhTIRPpgWklrQ/vrgovicLvRWDYz5bO59H7
opPKWkeZQQxELrlWjIZWVFynlIZhP7Ewx47HwW+ZZNFXFrBYbCl9kaHJOEIVlyxN//Nci8iVV1w7
egg3DUn7tWEJ4plNbbBpRxfiiRyitNns6mQdKA6mDezHo/Kcw0Buvs5gveH17Q+N78cEHOInJ0oq
YrLwSghKrQV+9bMsxJ+sZUDSYjtYcRBnPmm6z0nZAYpJ8W5G3KXD9qJr21wHLXB6u2Zhy+am3Ted
Zvu2p/Hqmw4++Dg6ZA7QWZclwMpg3iWDAlLHqKF0bPBm1Zw+S8XY2aPynWwY0EJOMNQPjs0vtZiN
QgKpuYwIqNPwunNml4KF6mBarb8pEkGEUcGmg+X205Cq/HAkUM/GLsySBFmTlCvDDlqMlXF792pG
AHZ7sTJuJkrkZCAreagm/0+TA5gGBL6SDmd9nEnz3kwAQYZQXzg5kQPQRvTbjAhE0qiLmXqYOmhK
wYlZ7xsX7eIQknxkWomM06FJyE7hAHAz8wPnYL1TlvgOusY94IMGUko3JdqyogoFoQkjWokfEfFp
sOW/vEmO9sRF3AcaxJHoC8+ZcXMxqqy6vKdyJK9uJDIOYGE9HhHb2DOqJlIVtzeyoyfqgC5m6c/P
1lCddAA5M20ZbXro4zy+GtXWi6+TjSvSxO9+iP3hUGrvu3T453Omacerca8b7j5zpj+zqd1LXJtN
SW4gKSfaWhvQemwYXyKbP4uYo5fVcseZRwIqbmL1yERFus2gDzB6oT27Q+TNxwRVrHats0gkjaBc
QOocZlCbhPk6RoxIpPOw5z/FbNCrQVRBGYR/mkyh3Hp6Y40mzOVH50QSEBmtowIJ5jQMxR6Bhxqu
qeCRGx7pEgXMpXM0TIWEa9QddsRfQ94wF6u73YybpJdWeI4FHgqznk8aWwpC92EuB7WlcQeEaTTs
xojvx9G8dYZIafWyp1e7N/5Nk1CPLDdfTAM3c+ybn660o3UMPm2jCWqyHQz2xtbCYTbkkXbiEaja
7MNCyQrtRGF82shzz5no0JrNNXUChQ+vykH1dVBfsmeaEJOL1wzyaC9WzxTnEt5d5wRPFNt35Pyp
/SzaEtFB8gv3ZW8CfNI4wEKyBOlmXMKjM3DIG5R5G6fJii8dHkuErKlCwVSiWCYWvnlww/cUVtOR
LM24wyrCVQ9phsW5+C9rm2UqB3oEJDmCLElLEsNjuLib34Rpv+LNIrY0SULP2GhDr502RmtyDPcs
96BV/+l7aEZgrelPn/IHOaYGMVVNsTp6bmYxO4boNhhSMJimC11jXRHUA56dwXzYNaiqOkSIinR3
d5p+505B+fCGCLa5xdWTIzXzeoCCY43Nwp8DRPOyfY+pVNxEVAbesmnYKQimx1hP9UrU5suAOv4C
molpfAHDAXDJvnQVU7iKGCtbY/icGxSYBkQ7ZpsxyzzK9sVncDtN3B89D6tFSb/Y1qcEvrAMwHPc
yRY/CpkO3G6Z6v/oHraUxlp7oBuRTbQIgotVNzTiJO8zW8odB8zf2Cd+UIVW9qomege9KD/mk/sU
R0m+V1bLObpiCjbajbw4fEXkYrqzQ0omkHInka3fCtvYjkbNFbeqn3IYxGdGLBIV8KHwJl6LMEI3
GNyEiSVN8NLxD+0YMExPw51uk3/0HRn4n4Vcy5mbPiejj24EkYL29pQrDlSl5FPmgsBkguMff6Z7
88kbbmr7OwIhvbN9l5dCYBlOs8x+ZfI6bOdc10dByhFiTMq2IeHgp9ztci8QG9sV0HdMuotCQvvp
yABP5LjwvNrdRpjSdmZN7QsjnH9excQzTZzTODM+Cp0YIH7+Gwmd5lovvJkFhxQmzlcEZG8TeAr3
/J/epqqwC/PdxGk8CPcOfu+3hLnBsSDIv0rd9zLvnZeQ7o1Vn1jRjiwb7AoXgo7nOJ/YUY+dYRk7
P6AsgoJh3iQ6N3qnfRoyLBWW3ZMqNB9lUdRE2hr+rxCb+ZJqKE0lwF/qHjioWBC8w2nczqK827kP
2WBe5F/tgPHOHIir1kv4LKMcQqVM32mEhT2XcH3mKniC65ZscVl1L1Nav6NBfySTxA3UsZ2q8mF4
4XJJEYyBAUDwQqPUgCyglIfyH5sCA2X3r5FXVDvfhjeLb5zpfgsTSLLM6CLl5fHpN4QRFXBInNXJ
k/61nIrlSyYNE7QNDipBuGzw5KVrmwRbpHGUA2jq3plXQ/4+oMaD7+x3qZ0PByGi784OsjVoAIyT
DimtBvfCNlAfmmLGNaKqtU0CdOyoeRhKBB+FXqjhMNlY7xmjNPhMNpoKl240mEJY+VkQwUZaEVdH
avfMrNE855U4VmFFS/eEtSjynX82wbdb75JB5BHKH/bgnmwSR5skvVYW1yLVwW0VLU2WivsjGasv
q4yzdzYCOahjW4TeJzBWUoJuwkTK+Q8LZnuI+y66j13xkXOXDbGV8Q0m5BF4v85Ao7FgUPkmY+eJ
Gjg0AH9WB1PI73yGFqbAXHNE6YdrSRnKVVIusubST3xnRm/vK/cR1PQizJSfDWHyNNcLi0WCXxh7
rp4E4GlKguZUV/ne0tF9ygvnI/STg1p6Z0IKa3QHR69jwMtvXZT00qkwNIDoH+0+2bnjvXBhPhsV
QSEs74tXF/ttkNowjPd2YUODamjFs3wQS420ILwE+DFbuqiN0mPs3RKgzArszQkHsjDGlNvgrfUY
K5ipalZiRt+Zu1wgso5PXWWdyoyKYVOC9aeILOZPBq9cKKRWsFek3XuDtCR1elvsUeY+7OLfikrR
rkNnxD8vok7e5jp8c/D0M/3CF+A7ExJQxoXfrqjyNMgcO/qqWBzxLNPCRuVPR5lMmw4byyBgFQws
OmyP2gv9VSq7cqOtrjljEi5T4POu1RwABafvGTDALCSox7BJ3LnkkDqDZB6gdzFUDi84wbkAOjV2
665DdlfiKyEqt2pQGHZB+qChAI/eYL9BwgHb6iuIFDbiQ+W+2Esu1B9R60h758ipYbtpqZVt/L45
DU26j2gu2oW+/0yfaLEWTMXWjC6QHEz2AWPChi+4h8cJL0eaXtvE9K9e0z4ZLYKMN3MuAzhPKTrW
fnRIgDsUUh4xzfANFnGyDTQNyzWDayAcRoEoRBLfI9N7wMyGC2U6MfunuiB354V9n+JWa7nDYBwe
A4OqUZhEfKT5Ru+5HkLBXX74lFdyt19+qTu7mtcC6T7jPH2I6rE6TVpDNk/yB3Se8gKz5wXTuYd5
44fVA2w4LvL2lftVdCpDgUmy+/KpBYKg7/WH3CJmAr5oDzQm3/mz/jcx/r0ZdquOJF7fUh8LSO2Z
mCeYVSsi2mM6IPUAVUZKcsmSkbPS50yzaffxeB4bvH129Acmr1rnVYI9k3PJAU0FcCa0c6IFe+EM
6lxjy+Z+EQHWKjDLZAmQH+SnZB1GVrkx8qI5O9OY411nKM1Xbd3dHqeGbIYTPZ32/39UlmmfsD4y
HP35H39+n9QUIiY5hNVlYJl4fbadXAPYbclBU5OTOTikR3Frp+d6jNLzz6+sjGY7a3jLpiw9cyCH
waHrARCw4q7NXraKkNpeS/z0awlDmwz5jKau4GvbbcCsodgb3JDykj5y7Evgcj33uXZpUoLAsqo8
zmAohwPJmLGiGSh9as0qffKaV5GM1dahxBnaundVsB8O/UJLEn7OQzIFJ8u1mGfwfFeBeA2dvHuZ
HfoG52ZA+7FcTLljfrBqsbj2C3nr6hJfzQR1i+ozlhll0iVAefCKKUqxMpuZ/kAL8EUrMpRB5UF+
nMncATPvtpUAnZOKaxgtJhCmXf0C/3Q5U9787PfsBd3BWNKQg/ZfRcsI2CtJJLejWCxO01MAPBOg
eExRRkFdvOb98OcQbE6naqp6vDdVety1E/uiC7d+lCGzsCHPvpkpuoTLJ++J+7/3pFGJdqNhbCed
BAxaJa2yCxPCEcyzG4BJjXG35xInt5txtTWbJX85r3PXsx5eZVGk5WLvF6xQt85n2eBYATjKwi8y
3NtkcD98JmCQ+rJNU8GI508uuEjH+tj24q+9/G6GhKmc/hw5i3qn87+GkQ7fUdJ9V/ktaPp2P1F1
t5NiWfXccMJB+AItuHxaNuveyL9GkVCocSuMEK651K914wwku9MvDuQEC0OBP75Dve5ZbAQEroOX
s6xkKSiuxq6uoWcd66rozxWeRyumvzoEgYYIUFM6V7gwQyHR9X3G7kqTyqQOxsCzqUvOKEM6eUxJ
6+/YnfzHvFhYtaHN3dzTzho6KAgoo3+ALM2P3IJPYsbTGzZbbMgYn5mSDZtU2BDVSgmzKPM/J7Pn
9JL5ezqOAzBT7+g05gasbcNoA9epjY11ZcDhYEZk7aG+vLSaXF9rpUfOL8/hSEYtq+y/2OoIdUuZ
P5P0cBaDFbQK093n3AJvrcP3iqmKhlwIwToq7WOU3Itxdm9ljFjnL31UtZnQN5OzoKR16KwHbMEJ
NOgPUi2XwQzaPaLuqpbT8DK65TNs82Hfc9c/YdjO9r4jgO5xU8gt8vHDRNodQjTESA55VpiyLyw3
XSPWh87xQM24i49t8orL0EMj0lF/iDT0iDYf8b1bVXzxqr8p19S1PZjtlinOMgYwn3Tl69WEf3ND
ERtyZ2TL7ZhkECodTiZgZPBxEA8f9PwfqLm1n9vR1mIOnAlgj8v90RovjXiKaju+8wkZFOe9WDh2
Nh66w7aOn4ZIeTfRJcUmI4W2joyyPyBq7Am0WzxXxDiwDWb3nx+m7ik479D5C7IJGM6aYxQ8myEu
TW9OKaHAUsFbDKtzxBVAXsI4Bf1wCocpuNaIttgkzg1+5Jlc17nPhuQcBxGbAghH1kK1mVwMGnL6
Kweru1Dgt0fEOTb9BLuWIhZ0SCBcQUZEf8y8o8m9b2tKYgMdpS7d5CXAcAKyInBfDq6mZmlq/S83
CsVT2mQHNizrZa7EGaiKelHKmjniOd3epolsE9sQXnCMtfso5HEAyYBzAf8EIxGEsJG7b+kSr2AM
a1nzi9Nr4nIRa1Nnae9Xx3PojEP2UOWVuvTuBHtkJTpQExBUqlMwQKYphXqNLD2DqrSyC8irTc0h
jVmVA08CMlWdZvo5cnhlE86CRT6175i/BJtOMN6SxnHvbBGwk5bfYtpCyEmxfDEG+6sTOFF2IN3T
z6+sap6OfXBqrE+fBf8qQRe6dWq/qRAJ5i0SFtqaE+m7PS6iSfZtlM7IYoDBTYUO6RhoG6zMjEGO
A6r2U183lHgMvkvLD9dsBJv4bIcUz02j+9JNefVPYsHPUtp6YDZR21BOX22ry3uYgheeCF8NE7Gk
Ckur5z2o6135hZJbGvACoO5ABVJ2L7QMgsQ1V0qnSeczh0gSQTURgNEv/gxN+EmhDdZCQTtPR51E
kq2YIzb0LdbVnzbdWbTE2FZAvgYG4U75LjeyVlV7F2sMXEfgWkYBiWeaoquyzW6XOTXifdZl1Kzw
A2LHugUDZ87OuRoUgURqpLCYJW99A7skNMHX4LM6jX3wy6oh73HwsFe2Jrdel91rvuBZ9CSNNZei
fM0Wc9bGHJ2SBY6TxS6QCy0OEtQ8F2p5jFVya4aE/ILtttc+Jdyo6DjiXiowcIWGvmRZEjGRGJ50
UfsImSRxBcOha2BH1xniydGXzwJhA+jere/4rs3cZdI+Dh4vrBmCRZmrq8sHcAQb/gxEwiPV3U8n
cEzvlguSyQA9Y82AA3O6oaBR9neuyeve7dOHb0k4gRbDv4qK80wUNO1SaSHy4ok9uXiCW7EeK6M/
VRSfuEYyQPZmVhDH5GXaEqxRZ4Amm93uT5+1xi75H2Pntdw4lm3bX6nI54s+MBvYwInT/UDvJcql
lC+ITEkJ780G8PV3gFWnu8yN7vuCoEhKIkFwm7XmHJO2KlHEoDog+ZzsVcDW9QgHCyAWiuh1o8Wc
ze5K73I8Yg1rTwCpTFaRRFNpgBDPqYYy0xAKhNSc327B51zZFTgj01RyU+voOtDf5ueJ+gz1NZ/i
tu7dd6y2t7eAR5z6FajN4iH2onwXyS45OyFB52RqbGE2FEffW2qO1e2IGNvY/jsCFnEgChha/MTs
dGxBIx5K6hRGa6pTOwcro9PON+gNiNADJX7Ub4dMfhuw0W1k6fnH22EKlcbQgUqnYoJeRT+QcwT7
oolejc6P721r+HDpmKKZxFw4DnNNPAjN9ZCBYsv7rDlrkg0eANNt4ltPuY5zX6JhGtgiwXxB/4cb
xyCdjt5oRiXcAmNtIzGvY0ZfwhXS4+2ATyw9Qg2h5X27ebtTBMM3wEIwCW4YJYBKRw/j4NE09+Hk
EFcy/+DPd9+eELarwi0k+WJF5FJIncEFMFyPI72x49gixSkj5ylr0+J4O6W3Wywj2b3cfs79OqPe
xgKpQzSSodIYmz4nTqSh0RphtFq6k9h1DRSDAEQk0NdZq5c2/RuF0Xco6EStuOlPg8CFHWCbXT17
k8KxRqku3VfdN9WR7w7L4nJ+4PazrLE2VQknP6vK4ZjNSKu6Mk/S0cYdjUQWRr1NkLaX7GIdGbYx
Zs9j4l39Oc5mJLeOPl9zLuv6ZMIB2/u11pwTmjJrAtLyJaW66hKRyWCXZbYujOKq1ahiKNRUEHtq
+d1kC7ArE/XkVtzwUDAYtELPvMMCvQqejpjAnFvq6q/Rq6UPowP69oYRgXVK4h74GpZH8ogAbQg+
hqm8lm1T76AsjIPT72zgZMNgF1tVAzOfPy5vh5IqPqbz02+/0w2wFpe3m1aSWAfKarDD8umAMhf6
S9CbO4kML7MiahVMkuwluqcoiQAmhce+YqImzlUDRcKtcdbz4+igJT0Lv2+H0DF/u6X32LN6Wc2V
Ef9g0r4Dwk1X2xcWVyszOIo4Hsia6iFKYEmQdkJckm6NB9F+6DOVKnVSBHRU7xdE5R0ylm27cGCx
DjBgR0gyPhSRdwbd9Ro9ALJMbFqE+Sy8qDXXkYIdaFAUpOMsqWlZThFdphzGRYwS8nf3uRaxOuzc
iUkuaZOztwNaQ7suTBEi+Fnunv91kDULlonly9pJ0xenV9SaUu+sZI8kZr51O4zzjwj16sgqf70H
ezPaLKx9Czbq16Zwtj11dvSOG9tTxV5UVrTh/BDM40RbK69B2s7/CenWhNNOch6l2zxNM0soo98O
DA718uL2f+pcHDrdTo58t0koRGbTALBGrd1o59TJPkqrB+w/i/ZYRAQzLT7fB/3Pum6ezQpu21Cl
P/RB7EfvCWW39m1yqAgRtPXoeCO7U+W+Nw78QKuNuq+JU9Wo+iL3kQqcudKd7gWSRn9MlQuv16ma
a14ZD1lGmKmImhDQjNkv+hA3q3LwMSqvrg6EEU773O6bo1QJZtU0xeda7Mk9HS4z4/bgaAq3EztL
a0xrwsV+9hSsd+7sFILThgy/CPWL8lDHtUVuUYgUxcazchiJjIKMgG2W7uYyQSR9yjvtxiTOE0qc
1Oj9Q4gyOPsX80GrYRT7KZ4taA4RZ09l6ZENiL0l8J6GlZ8GO81rQJnU/lLL9bf8NVPxZ5aTKqRc
GJAdNZxFVyLSxTwL970ci60YwqthWQXout5AR4POYuT/Rkq5MMdMsSj00gO1ifNfrxIUdi3gOF35
eHEmcOlOqp4SUlbwNTya1aieKqV9UNd2GZ94qJ+FkT4N+TVEq31VJ+OT7k7Rjs4DOb2ONTyxYkvI
cs/eAzv2N1WVQCdka3N19NmEXqfbXAecEtCIZGblUCdFhNo91raowfRrPh86uEyLoctTNBfhyHqJ
tpVu1T8NZTjryiC3d4ru20ZW96PXltfbAYw1Mth8vLv9lOQBF7uvP7D0xfUBRG/bOPZHEIeKwSMD
xpOpZmYfPdmikOfKG+X5dut2YF2Jw9qQ9/+6X2e8HkiFP4UTWzyCIDv2HxUaH+mezSj/RtgY5pb5
C1N15sSoQpwhyYnpxaTcvGd7dClSbJemT8OtilJ1NCtuiLI63A40RTAld1UMwL6eqEHObhJDNzj1
ZrfN8g/ai+MJOxFlGNfo/YMAK0kXKzwz0MTr1hQ4oVA7rsoOd1ykfZpjbF9CC4kRhvW9yW7opOsQ
pDsHpx8g9fBcTBTiDFEhpSpDGsZisJfJ/IA7rNnM3LvuYFKjFo8jgI2tox9Y0OcrNyS6OLeSR/Bu
oKVMNDdm893ju7QaOqIrdYs+uyOrBuWY6jARAr0SbnmQfvSj9EiaIg9IHdHuqmMf6R+DLKjDT+ND
0uRoZbReORTC6XKULWEsjlPXu0Z36EF3rsBDRbDJWIQFhoXJKU82+TsnEQpBrY6J1KN2kwiT1SlT
UdDWAF3mcuHtELrWb7duP7aU0DAk6NYyz0Ccs47FaibtYldiQ155AaBg2Hkb39E/Wq/R9tRu4hWp
f5vRBXUAgOi75mCE9tFSZJNYfPnlv/7xP//1Pvx38FncoxIgYLH5x//w8zvLa4iqYfunH/+xWz+s
b7/xz2f88fn/2H4Wl++EaP3bJ50fN09/fsL8Mv75R/m3v72s1ff2+x9+WOdt1I7X7rMeHz6bLm1v
L4A3MD/z//fBXz5vf+VpLD///uUdTlg7/7UALPuX3x7af/z9i2E4tzP06wma//5vD87v8O9f9tSZ
/vL0z+9N+/cvjvU3jC3C9gydzphtGdaXX9Tn/IgQf9OFNB1SbYQwLdd0v/xCXmwb/v2L5f1NSmka
0nUEymfTEl9+ITRifsi0/0bvip04m0TH8hzhfvnft/2Hz+1fn+MveZfdF8CLGn7b+/JL+evHO78t
aUnoG0BTPd1DwmHSwOPx9+8PMBR4tvF/JlZBlOmCaTVrSGggY0ACPQmKg208ItHPjg4UpI7ubIcs
SN0hrlaTBZIAb3O9LpnZm6Y5aVNIdHlJWTZm7g5bB7WcDjqo1k6C1iZqPTakhaH90Pv6SS+NU69J
PNyp662Y3Vgu1mm0+d35/+2N/v6NWZy8P74x4eHrNlzJO7RoX3Laf//GUp3uZpIZOg3RMFtas7Ci
HTXKcSmiH3rY3a7tUAyaVjcRSMqOLygYnkfdCl6EkYJJK+qDJin5hgZsdYgRBv7n9LGtZwFlwRpC
kjKwVK40thAUyMkIvWljWrQQhWHoBIES9q18H5fCLKN3CCMd4BprQ33fHMN2chSGuG4VdS5YPnY4
G2HSicJ9ruL/cCaMv5wJW3iGJai7O4yxaJ3/eCZawNVIGUskhCky08gpurNVOMgmQ5YRN1ACPFos
1PGAakBiWXWOeFBWsz7gTM/LWnclktk+pUQXDSEcU/YrKHkBUf77j0wYf/7IbFsXXNMWL9jjI/vT
tdhXo0QT6RuYAc5NUrwbfi7WhQMlzNHbLaWqDUi0uc8RRNvOLLnraCfVRcUFvXmTemyEqx7HLJNf
4y+7Rg0Haq+0GyiUjV62A8Xg7VuMvz2otLuot9+aVH+mNp0/4fe6DPmauc3RyvrD6711Kr3pmPa4
uSw/be5CxNSUR7o9NvZqlc/7xMENcBG46eXfnwfz/3EebAPtBLhuC1uLmL+zv/tORrVE5GbQ7iU9
4RL2gXwSQ3ySWnWkUdcdzOalclsbfZRTboJg4jyAN8cNl7LcJzWxG0JWdMjC6YIMzAVIUsezZ7HY
zyGMxvLz379cw/7Lx+bownJtR9pCOp7HSPn7l2u3RoZ3ku+7E5r1Km99QNL+rCrVm4hdZFtsscIh
vi00Ep2CcIsaKVgiZQOQlofZhYDwVzOksOgGlrX8968NEt5fX5wAa6pbpmEL1/zzNVWmcdu6kUMg
i9TEmqXtS19SLs0TNBMe6bVsTk55HKIpcpmS85jwGDmI59sqA6tguwxoIe6G3nOptpRo3/h+OniT
oUqQpRlN3Vd3Squlwsl5hFy4ALbKejfHVJyXRbWCdHESiTAAaaXUtUmk5Ux666k03K3wevw4oFWP
gDBGpIBCw8kVYismiLB4RTz8kHZDcaFqjC3HNY4Whbc58DC6Vl31EzGk+eyAs3Mhq4nAEsdidl92
5NJqjI10+oLuYHl3WZcMV0yg5V6VeDVLbBV5zBpAJW8EKxRXiww3Bn2KdHXpPrQZVkG8zt9Vi6Gv
rmwHQ4zMN2ka/SzcWR5skKjVJ6G+KwuV7/w+WgV5kx40AnyX7A8pY89i1sHTUFZEwxmSPpHbpbxm
Q4jmWVfVRiS9ItYushCxOYsgwHnW9Dgq431XF+0eKUm7dbBkd8ghrtQt8mUW1PDqXLbZQw02ijnN
3ISNWa0nS5wbI7Z3/gTJ+3arE83B6jp532UNwQH9GiV7s6+GELuizxa/H7dTZXebRJv2xdALoLtr
2rnDfT/gYiH4EKuR335FlUW9gtzvS7ehm5ttgPCgDAoqDFsuTjzh1/mWa7rDrAScuRiIt6qC5qjg
Vy0UjaiD6j3tkE4mua5cQ7R/5Ja4ER12EUFSYUpy58I2TH2Hba3hY9Hbr6ST77K5KlPT6NcRFyCW
1+zjpNXfzHjQVwH/c9V3WnZw0+SOvA9CPFWFaLQOys1j6GvFydZ8RmiPjEPDUjtg5yvUhfqp6voP
luaPpuistyAi8t3sjANcPV6DCwzdKOApVcTuLTIHiyKOUveRvuM6U5qi2dq64cFmC0n0a8BMRRkW
5ycdoT59ZYsdLlVOkbfvMacgXesfSw/tZwmSblkFc443Dm+Ss2L9Tjq2QwXRRWvRXRVX0QmHsHll
DWyfp4pdED0TxPz6C1ll+ZkU4YUKzUfNLtg7hMZVr0x4EXlTXKrkh+l/oAGIqCrwxTbttsPyFiPy
MaxxWynM4p4yi52vN87BUoG1HPKkO/u++Z+GmL+O1sjYpDCEY6MjR2n6x+EvsSElhIHA2ww8YiPr
yL8UTvuQYmrK0wFZnnRPhEC6MMxxttdurvAyj19j0+vZ4COeLyHnz5wPcH/esmwo6bpR2hw8J0WR
Sa8tHMbgP0y1fxkWXUN4OmJFYbieQ4OJ9eXvx2x8V7ofGY5PB+aEsU0+iKxNoN2JvdsN0wHRU2Fa
clkE1nCtyuTsyv5Kktm8aCGPQFYtnoHiXkigM3KW3eoT4yMJ28SRhti3p0cd5eU5zklB+g8j+p9n
m/mVmw6FCNasUrp/XteVtR+i2BHeygg6b9nVwT5DGIkkznzgBA93iI/jFeYUH+q+KuaxKeIiMiiv
t2ozRiM1l7HRkZ0Cs8XNEqCTMJ8HaurI8WasbTS+RENPPmKohzvNHKr1CIhsmxNr9O/fCef7z5OT
ayEjcmyXpZmOFP3Pk5OwrFqAPi/WiibU2ifDBVKu+IoHPnnybJQ48dQ/2T610WDSXkI2GTu7ap4o
QJiPA4RP0C4G0Yd2eVC+uSc56RO58QK5VrpPXDs43QwA0g9wPWUo1JzO6Dd5iqbbUiShgbY8wGPD
h5vTNDEQGuGv3WIqNA+FQZJEKf1ZBrTC6CkW7dRnODLVYwvtIMZwsSrFSNUx5Htv+C+zr2hluPlD
U8TFYaB5xHaEKwGtwAMXekM0s740Zr12PUUUX3Q05XkWVScfUQqsrbfAzW5JifLcTd9j3x4w71cm
NUZwv4dmWFMoob9D3oE4cGlYB4V0uFfNnE+uwtO/Dp6befvANVe3u4wu6+CQEQ4rjBiMwRwG2ZTY
HkrLWs+hLVYT76LYIlZKI9aR7ARQsniw02pQhylqfqgR13KbSeeQdJR/CkTfNmEce50uoYEw8ggc
77lkDt81YXtCV1vcNcmebwv0Cx8436QP7dLxmGE1ulFrtNdYXwxC3sKrVQzuMRrSZZw5+bkrVX7W
cNKfCQUhyCI8w38dUPCzsHPqj5wd4TaFt00daDbINqgzz0MhojVrHhI66CFphIicyVbV7xqrnLbS
ZSFCsNiPeJzKc6n3z6PQ4ofE7iFG4EaGuQpDtDCG8ygnGynE+K2vQ/tBE+8dtSfhTdp1VHr6HCj3
mMwR7H7ukGQ7W8E8syGnvB3NQ1tPuCpNgpG4yq/+IN1FriqMoAGRP6lWQccZQEbilopXfvNu1Nb3
Vqm3xNqFUdbvOanhg9b2Be0F70EV7MosxFl6pn0guanhrZb2tvbTz3YmPaWVBoE2NH84lK3WmEQv
uhNk3wyehV813VYt/mF6K4tqCMJ9L60jf75Zxx4wjLJfFSHLDqPy4CHo/U5QaVxP0HU001h6BA9u
yrh/bpE2hB2tT/poy8AQjzkF8pUwrnUf2lvVBXsQXSh3RFYd2qQ4DWiP2UiG1qYLuq+xRySANyMl
rJwAAium0kdUZCyIXGmiljOYPUUdQjCvcB6TtqeGlEJu6/qiIyRtUYxmsG/76tIXpHzAKnGOQT/O
M3m96+KOcl6uY5SgGQy8uD0qxAxQYvEAj/YmaasBvheEMyjxBxfTsqypdYFaJDc5pc5NYS2nssYC
qtPgq0xXf9rJWmKwsIkH0ZG/01Ka+i1ozR3Y2WAXDNVTOMSYciAtNC7NKgG7AxcJbqQBOjTijIIg
IoG3tEZZv+8NRP/NlYpuezDg1S1jVX6rCcPNR/M97wJ7R3W2upcpBkHTtvQl/ZzxzBAGgAB/zvrW
I74d8lD8hO3y3rMbpMBmfCMEoF6w5dGZHqPvCa5P1BPQaTkztBuVucmqERxMr17LAWZMKmOGTBUO
s8lrRGqfxEuSrVqwjZBYpFt9wHmdLjFEmosRpB16ARMFLgBOROAe/JO2CHdGTwUE5jJORjngJkBm
wNvOCVhqCrQPKDmqA3rXjCc1mC26Sv2UPhZdu/E1/FB4X7XKi4luMrZjSbZkRBx7TP46O1J/wRZ4
Z0JiuNfaCkR2PyDVi/xNWhXeRWWccvS7V3q0izoIshcGIZPmd7OftPQrbs3srmPBtUJN7ayiNsiB
B1PjdKAbrOqGimkW2UzJvZNtJllpdyQsI/Apn/DMO0+I3u80ZZQHVgWHRIdF4SA5ODe22Z4qmLiN
bB7m4vm+bqlMeJGdsZEmPw7jB4TFDKldN6ILrm16FZr5ED5SM3/EH10ezMhIMMb2z7Y7Zg9l2XzX
28B64fW+1mP0nNGGBodCrV/mbEFwwGPnp628SokfW/aTyA4jkCbcoKQrkN5GXTwx9Ic0708xXNLM
YDFnDeV4jb2DWZkIYUotoETNLbOsEUJnkOs9QllPbt1Zp9stibmFP+XuWVN+F3VBrKrWNQ0XehKf
xnF4y+py3JJT2LI3qyNU7AgiLTCUAZSyIE67tY1RbpmknX72MgFUpwMM7GPP8TrDBVo0uoRC6j2G
R97YARy3hgsOaqsNVrch79IyH+2uss+sTvDkqe7H2ErjHBwR/U6KcNQ6PTMx08sY/XQfDnzpO60/
TlOh6B273r7GizFn4dEIINYSocGEwKnCqLRtIS2euqb/7TCgxzrd7ktatyHogJhZau02WUNJgwCO
SAycWRvqT9W96SFBK8Yt+rD4JawC2ne9zuq5xwpIrVhexvRHGnTXSNWUX8wB/1M6zr+fw5IqiO5q
lIHV1hfxNqaHdQqQWpJ3SjrJUCO4vqVjJXWQ7aGT9GfHLImvnfnBdu2vCV4XC8hl2pZyWHdpmhFn
nz2eO9s/Rqg+T/H4g3ausS+sCTBRGscMxVpw4q8/OoxFMvfhiefxsNa55pY9rs4F8rB+HURiOCE5
caNpujOMur+vmHH0wLuHEkS0EBLBcz0RCTESVpChql9ZsmnZEk/mwlUHy5mgBdvim8HYS7C6Yewn
uyDuLCyZxwYsYo5AFVrZmrsLQfthgo2Ki+kCoQ+1+j3BgbvQO/sBEEOyIyvxvQ40azuM1gPFN7Vz
ek1D+Y9LRupGdG5F9enltfZd9v2TH9XBB+xrQZVGRE712nZ4dSKfJIBMsFyNbPSDQYuZwJ57gjHo
3HEcH4oBQxm7OIB7ZTJdLIuMtaER5W6wEd0UTWN+4IRwEj96Y1ql7Fll+8EfaMGF1lfchPLRt9M7
1dR7U5DmLiWfPhSm8QlN1acRzuJhZf5ELyOOQJ/YSnCZiHAnS8bdSFdyR3y36aB4i3JwPEalN1v4
Z1Kz3J2H79opJK37ETzbZKTBOb8rSdjS5IGm3cqEOrMKgjkcwsofKmIOd+OgslVDMpjvz15eUsN2
Dfm6S1U+W6QUEcJpbzwunkejhnQtRDptnb5wGaWAZ9VMeXe52V38GHhhVZrpfqYOi2iot6GKHgKu
9AXDu3Ofkyi9DVnqVXEN6zruxZm65qveKVzWaOrfBT52Nt9hOAdPLFk1hJ8Ymb56fEVTN3ztpaMv
+Wr7V6JgsUTVoPaMvrs2g8dGOzNyJLQxUnIBm6AdCuMA/oKgZHGEFhx8dLZNFSw0fsrauQq7Ct5i
FtlLIVV/EMb0mpuONueGevtRz73zmGjJOswLHQutBubbbZLP2nrWBGpXLe6JkRma57Zz2teJsXhZ
Dn1xb9hxzFohk3sQZR5yJ5WuTXKKNadFgGcpqCKlwMpKyWIPkS89BbOcobdYIkyyqe+QGpTruorc
hwj/DkIknECJ1rRIvtG6CTS/dQkEuaPv+ijGclU0FPlwVZ48DLqoU2xnHwW9ehfSeyfJSu770hNg
XuGW23lRPuNNTlfCie0rPU3BlqeYLtJJLFSniTg6TvmQamGyEb5J4mRQqRMxaOm2SaL6rvM1gNu2
3T+wr6P8PkENKGH5L+2WqMgyQLDfoLd+FQC0IQW1xjdb2G+x6Ip30KtnuDnBz5R9i4eo3aNOujCs
l8IPu5gKyN5JJpKTh7RbWa4wftILP5KgAaDSC/yz1tlPskjt7zB1IO0QXM92hXLeGJXd195j0heQ
0MFQ49oNiMVcIlEaHquc9qkGofDaQtYhlaHI7/UgSjdlMBoXrYnUIqQEz14kIn5S6+IdAnDtGOts
IGixiIMVOvkhifBkKclyzyA5Pg0z6GMhXrS0GZvNINt1KVttkQvqULFKsXk3cqTf0uqrLCqGVRK6
5dJou4potxJ5GzYoSj/jC2tDFsTWk+H7+Q6u33TSWevgy5IxhPTcPwH13A4TQkzdbIeZ+9D12yyO
Pxld8hVI8XGZ5tFASFvxqVLDxsxVu8spqvylZaMFbny8NkGc3ZF51G5lTKujDvDgoDmeReTWtiXF
YdV4Xnuxg6BZUJtpsWLHBCp0+bvH29kgZrKWZU3+gJ9LAl4JbVka/aWjBnTNCJCZnOJeGYwRAel+
ixreIvdJ2NyWfoLUUK3QrlV70xTf6nKId66pPfYDaYz/OgRogzfNYBH1/c8HGok20ZZoq6p2ECd2
br8dbqS2XszRy5lubsoq0E/6vQpQyhTzM2+3bodbhIgnG3XCMAPmsFqbDW4FRb4mKTh6ZZ1uh8ql
kqghdMRY/BjxWiF6QrmwA9ClVWGZJEb+78HxNXpIAmLt2HK/myW4hWCYzV1vTLbWvteRaxNhU+07
07IIgeSA5+YlVhPgAyffwHdzT7dD0JNAgy43B0KS1EdAw0cnMeWuraLpRO9/OtU5zIKID2+dIZA+
DvLO92MGfZJBgb3djmrCSVqWXrYx2zI+5WSrHxpQS1rhFAeTL+CBzSsJkg32QE9jn5Tr7d5NQ/cK
rYQyntbfT8AAWt7t3e2nsK/UvZOzwqfwW21u9/nIiABh8tlro4aP0Y7LC9GipZ8CBnSx+MC2534+
/g5RS8KiWOJtCoQD+j12zrqqYZI7uSDfk5ZjG9cnm3TAu5xd2rMn1WFsx/Ge4kn2DLH4ezhiKro9
FktmScMA5X17EAG0vrTZWO9TVpCHKkW34qFCghJSLzNhT2dIeBORBRzSSrHXrmmApLSr2GrwNEe1
E4Vk7ylp5Ftd692dQlx+d7vVmaR2NSm64DnAl5UgOiwNFytbT8fcktrqXvXElVffMZ6tcfDmQOYF
BP7ygp8uWTqhEe8HVSIMKEg5QcPNgi73xc7F0L/SO6xUVa4/NkNlrCwjMy8pm9t9aZcwM8osvQcw
R5+M5cqr0WpX2dvqJyqqJQ1p/V2jhbTQazd4alJYb33uzGo+rztSx0WwqurHopL2m+bdkYRg8/1j
42VVol4r0xiAWRX2phob+BDFh8/CuuXrF/QAO3Onj9cUiGkysqTxLVNfaSbqt2QcPwisaDbkJwx3
aZR+MmlA+1aBvvbHITz+eqgkYD8PsfoREw/KSPvQqLTbVHzNJRwY3GB5s65tc6knI9Gn/Ucz6vWZ
Hqi5Mwdv7ZZ2traKOviaEE2zqPnkT7C/g69OWh5GLEYPoYjNJ5MggduzBtjC29bpnqUOHELK6QDM
RdtiHNk6SRruqdHDCxyPnqHUmV5uepnlpVVX63eFNs5vjfWyU1GoWUYqIhwSRu2WAEbjmlHsvyYu
oJnA7xBHz/f9+kCVHgMkHbzo/NWpASxKofYI/mr+ZQQu6S7uTDDyhOMgiTjFM8Cr8ZKvGo6lXR7R
uyYtMdiE7XDIWuggarJ+ZFP74mSgcgnjko25gfixDxtqVcGEyAS/1FbLiR0R+HvjoAFpa+gH4eAR
oHyxV8tK+Q8Ia1G+B95DmavnlnGZvgcCvRCaGuPWkXiLDasjED8FIJdRxp+1il8bADuLMq4PlcEK
xs0uVHQvQpCNQBUwQa6IUt5AEhq5pLJWXAqi7kx4wdGLPUQR2U5YBmEF1SSOgiT1rWDYQu8gHaZ2
tuQcJMfJzy6+zjoq/GgQcy0oKX56PQ1aj43cguIr7FRjZ/bxm0zchcu3eBHn9b6xjVe0QM4qD0Zr
WduopEuqnBvsn7Q2JOrhvPtpkNaCyllsOtdA8RoiOiqz5i13wt1APK70vYufW29GEqAWH/tLTKCn
8vceoIMPq3EJcstXTj/KH05QL2MDu4MUPkGCdv4jDKW2p+4bRDp9NMg0lkRFWHh5sWQB2S4TFkCr
qSziO9HMhE1v+KqgwDypPvoka/PRo0JIVEeHykgSY5GIjk+dCWESQXRHB5KISQFe31EobUf2bjdB
/aDLG3OxwbMj7FUK6nZbawRtaKiht3ZmEJgzFQaOxzDeUuIbIKdM18xwSCip6ks+R+vRU6CSKekM
Fi54leKlxSRAz9cFGammbZGPP4wACbqhm94qgzdaB1Db/SpYO8OIJo1OJqHibe9i39espYdJnfJz
Fi4Yugg3CInCGYzirpIkUvjBI3FUaJC7kyWtBB4hkKKJctEEwzQTGar7e+SBO+k1ePqE/M5e95ue
EYaLU5jy0Fdlo+WW1gfxVdfE6vY4zN4ctB4ELZKSNxDElRdiZdJvCzP53mpQX+QQnqKwOUPLOYHO
eKv7XjtrocXsNq6rHJMnoNNtmvTvUYdcBFXN0oZVVKTWSafHZyvSMoU5QlNDWg4yoVr0siNMYma8
9NkyaZ2XNiOHzaYDiO4PJ2b0MzTqD23QUZBJZppUBO8U3DpJL70Hq1Rk9l0wxh7uUl5JAp0VDh1m
0u9ZFDPpEClFHE+3Rzy0q+PBWuvkiS3avD1aVntQOV8nqYZXByfagorOOQ1lTXwbAdF5i6qR+sej
5XUvCbbbeuzfhOGxEgi2lZk+cYG8RAKPhKZieBb1D7ewiT3yzSsMuA1XUDE44Aw0pt8UA/VS6cGD
qcyHgs0nzbBsWAZ++zx7dTWQiIB1tkVlPqZh+hMF3tZllA/t2ZPD5BRIDEnKKs6aycUzIYGuuuI7
XwYqf5BoKU1KIix69yBQnipt2LUjBWmEo4CPRnMjm85faDnMXRy1QPcnPHhZ/Q2lyQOFsKgQl9Jl
AQ1+icrtW6ebD+yqwGlGzgsIM0XOXbdQ1IEXbP06Fs44fWgln2wVHmUup63uMfYlFmmncEPfY09e
7Yo2a+ogfo1SY002HYqo6Gtn9986q3yLk/wuzTJ0gfRxh7F5Kn3BpCVoH3tbeySJ1symj37ScWv1
cLSGJDCurZamsNhKEGiPrmaRB1fhkIUzADZdN3525LwP8lo4ZG176A8XVFSntSx2PZ60Ds5Ibten
wCBLmDiYWdAKN5Id16PJfiQG+E9jNzCxyiTaklr0Sz1wpizxXW8IINJ1ILPDCO+OZOhLwiWCx6nH
0O+8RuDpt9THtiOLvyQa9FOW1T+pIC/6LJ3Qr3YTmFswJmRJbhOYuEcMyA92jT8YyTTwoJaSqB1+
lkgsF2mGfaaovEeJqSc6YmyBIRZbB8BJW5RGizGOMHVhSIqpNshEPNE6SvZZNK2sYBpIN/a+pqDa
3Nw5DFVwnMNoKzwOrjaSONEqfEqT2jQlei2cSxnxxpQ+seFPQGiwCWX2uIlC90K8LSGp9xTrtPMU
oeL2o69cG7C9s7LGyj9EOz+sdkg30bOBbK3MfGGqksRfxz9pQ0lWmf2ZqKBbUZVZqzYccNaRICVZ
flAyNPPo7GQg3AbiFZdmr29KvkArHDw/o6JEFqPiI+zYc2t0b9Uy092eCah91eA5U3KB8RaALx4C
fSdC8y0MwNYxr1NbQgcttAHWG/VRSQF+WTe5XJle/NWbQsbO4DPQum+U48uz7USYBWEWiQG+O2dh
GbVzAq9WYIkeqQik/nNFG6ZonKcp8l6SJrkgoIIo2vcvpkRWjxQamB6WPN9bO6YJf6xHzZLY8XMl
EMWMbGKQ+1K7oCaayks1VF/nNBDsrlRuT+DAMHklcN14c34KmIDixYaXf3CcYB957IuYsOsS3cP/
Zes8lhsHlm37RYiAN1N6TzaNKGmCkIUpFLz/+regc+K+O7gThcjultgkUJWVuffaLdXnTOyR9pMY
0eS3oJCS3HZ+e4qr3kZQt9J7fzFovU+gKKZy7InLRlGThV/EoBK2OnKRBe7Wq59OkGsYIpVIVhld
X/QY6QUc2RsMD+J0Bzr1ZrbRUv1fJCwGQeMib/39cfQ1IJQQPGZ10Vw63fwirXibmNFFaHTeLOQd
s8Lm7Qtyf6mYPQMHHAiCucXKMru77fKL/PSdSWfNqUl9Ncbqhn0UtwAZT4Z9KrpIQ/eukrwOsM6m
3QWUsOJkEoPCJmdsxRoNYMkSnxZQQ1OGkJbGGr81zGidQn4+xhz8NSgMwOm3CvYwhil78uiOUMv2
JfqIILP+QZ4CB2f9djLv0bBxVvaE/VnSVUORSlnF9CL2K0Iawj0quB+/pBjVR0Cciv2p2vpR1wp9
hWwpY0sCbSqD4pm1INFLYSdbYmZa00JWFwZPRpgvoqPPht/qI+nVp4ZyKU9oLnNIMeYKM2CzqGq6
nbUga3FYRMCbztZIu2O0O5oR0+caqPV5bAaO9iShzE1T8glE/Vs/dXoH/1tMx3otVsDR04wfaZup
caegkUkVWi209McJO1nZEO40fOo+tnkqzywKX0Upz52DVQIGoDNYl5owDi+EJ2LXWUy3Kij2bj/A
JcQThCTtfx6HbV7se11XVnmX3zur/OgoulaqBeme8qvR9tmEYHZ2mhoECx0KwtxMyd+I4xx0SuX8
9zvHVlCo20k/L+EY7P1xSliYYhZou/QJ5QiCAnjxUuLSoLZmapr34dwslWIXG3qxgydR7kAR0opS
jYRuV6HtmsrVdn/f/X1JnZ5DgBn/KsZGykZfVpEDiRIDxrqujWsoj3pgTOMxrTwVme0uBiOYD64P
7SIT8j4M5i4hnlK0bfgaNQwsgvRTGWUOB0EjHLE7qi0pK1FqxfdREQQ2QdhjXcJcH1R4hbOx7faa
TRu0KEyfTAhZH4sf4ZD+gv43ey/amoGhoh7IA0qW6hBxqTnlI/GGfp1ZxU1RjV+pF+MqEwkztyBa
xRoty7jKhgP5JwIo27ffl8llcG3IAiihJ6mSvSbDeAc47VgCi8Bl0zx60gt8xX764SkIzFeG+Jw0
zOHJtXPQtZ9AS96EwPHauJQc1bGHhabYLGaO8gzV8teNRc2rbxc6vjtiJZJZ42K6ogPrTzvhKgel
VBZk1XX2R9S1p9Y0jiLOPlrFeZgxxWIdHBrmyXY5uW4TblpERszrSlAWOEtYoIjK6H/zLG84zwxQ
ruM5dMypaDLgvPn9Rek1MBPdjPDsf7Ys93UYbnv5o4QWsXLXEdVwmvXLOOVwm6jrCL4GcQpPGTpP
gC1l/9sEyBbGBAc78pdWFC+ZgmSksS6QOpEehUBaOdUDKRH1T/oJY9nGOBf/GqFPD9ia1bnx8HL9
4dfxsXCUVRh5F8ZUXymYTz/AItyQF2u4+1wPj8R2PxPf+nacAkhZvqmc8DeNSdvyOnmtAVsqKdOH
JEflKdP+iyHbpsr8h91gq01reKDcFzNhgWnT+n8w6k58iDHdoXqvKHLfije/Ni9tSn+iqJ61avyz
ZHDKaDWPlyIDh97ZyADNU292qzxDiTZ67Pcy/cwo6MFIv/ka7qTiRsnpwranscQ79itSSTSM/1IE
BZFf09tRNdULibCd61IuI1QwyPCS2sqNi4Nlp/ej4qt3nJCM7LyVazCPxIBUBAAy1Oo7U5RL2VFv
Cqms9R4Yu3QPmRIZK3qbjO45mTPIsljo62fQl0c10nAK1zydBsky7MnIjMOXaqjPWf+WkaMk0goq
NIqwtmsetRqf0ZWsJF6hmSTYFHF8eXfDbK0XXElkpcfIRIrVSI5yMeU6Mfsp2yBYGajJTHXA+h8U
DmDCNazT18rjzMgaM7JiBuhRvjUzviBrOdXSuKAauLrp+BnbHhoj+ytpGJ2WYI7yZldxiIhCTW4a
syBYuK9BlIA6NZxVOnLHRliaUx2mBMxvy+5pOhX/BAE7tm7+eFL51DLzXsnoLdd9UKcjlkrt1cT2
yXmrfgK+3ztmsXO8lZ5MKTHV1UnrY5ttosj9iiffGtkMCE86Dfl28h1B1uPwE0CthZ8UaPV7knv/
dCX4yWmzzLShO8CqCOtfoHQ+R8wUb1rzngYTLCitP0SQnZwKxbgWvIR5jyncvvZq8myG19hVTgzB
EIiowywdzDvGG3DRdfzQNX9XEhpmFOk7M89Nn9wp+Ne2U/5LOqg+gkO91X9a6N0G7QW17W/l0dkZ
7eTDR+9vqOhMbfEawaaG1oZCCcT6ra0NmKlYvuZVM76GZU355u/zjrjRykDZZ+lSIU38raP7hQiB
G3Z61jGAOP2xGWB+xhVz1WxQ4ZipMGJc9hfNYpCad+7vQMd1NOJ+Lp2IzDrnnriqYL8kM0kbyVao
u4amDCVg4xLaJQUcCNQxaFKMl9EujSWOqbmXRycf9xbSMZYQmxiWKdENIf1nLy2ilDHGg7hj46GL
H9o70xiVBfKmgltYmbe2IHXBSAk/8qxvNoQ9IO6Zd61x/c1wHPCiq/xNHdpDUpFiNvHEQ4dARWyu
IntoOhxs/TIOLfLN8YBddkHKC5R+l0x2Qn3rdK1wK2JcPtRdtOl4h0d4wxxbhR2C6eyRcbWHPu/e
ozi92AIhgCfobZDynbnnnNtwSVSTL36Gng57rFQHK1d2LccrhIJnVUYvelY9Bb/S1rptj0dXD3kp
trdtGvPojt2147Bq1xgCRwupGpXdqq6FxceGmxZ92R7FW7p04vBZZQ8BfHmT08ClI9ddy7rn9GpE
YoqV3DYOjtHagvNrWMdI4xa105hcQxNmh0JzjyTKDF4VETUcfUtnOMvSuo6OdQGnMiu8EIA+4gMv
rMj6LO6V9pOnxsHKOB80IQ0UvQi+Rk87u8U9cDdRWl5A7t0tUb4CgYJuoJNR3mnwZ9ttA+CDudTJ
ioieB+XloALCmPSet+LDdD0O1nbOxUefO3DtT0dH9a16JpWhYV7Mot62GMYgpkS32nXfMuclza1P
t0oh2jGQQra3VYaK7AHlQYLE2de1E6pnhoygQYdEXcbZtyuqs62U53YAjetlC8hL4SwDqpIa0RFA
FZuP7l0D235phuCO+NxPXrRqfMmmS1iPwVADJoMpSpPW5VMIf4ce0XKnB5IFC06w99Adj6wOov+A
MuwrMuhnmqIv0lIUvJWMN4YwmoPTvXg0DrzIPWk2txOEtB9HtHfoBHNdmj/w0QaOWlTttIIujOjp
GGI7RkyAZzfrXpwJt+m8wGoL8IZTbol+1mbZvWgJUrfslw5uz0yF4OR769Aa5yBULm3T3lPHRuFt
XFtP/nIfE7Dy29vusauT99HHRJUSkR1ZUJhJuPxU9HwfhmbPHL3egPoxCJbI4rnTpq9N264HLgyh
yjeqJRvdPtHWMNXnfVa/lMgZl5bF5mI5hyz2oIgCnjOtVeO3L5ZBypyi7VBLHghe7WdOHNyEuzQV
Dwfsc+idizF1PYOieons7spqNgsG/+IMuMfrmHYBcYxbOye2deATgL9zjWv1U43UPVGqnsuvpu0y
ObAlQVP9AR06I05iC12yUbS2rhftxgiIWZTTQmXqjEnGcBPEpxSK19yK1KepJOFC1xiSEkQ6bzLu
EuBnb77zovruh2LkJ1RRn0nNGo6Nqx+4yUpOami/CAUEQoon7R+Afww9LR2SKR8njGGPjH7y6kBU
Bq5PuGKdnAtpfKc9S9Ug0HD4en8PESq5Qw83qiEMwyFVVS27ClWzUgKO/1VG6xu4MIfCUbkRz7np
ouxDRQlBJ4uPKUo+YS/ue3JcCLoKQeZ1NQ2CBCJQwKUZ6fTf7Kj+NdrhXuekl45pC2ksFddOIlPQ
bRpgTvMdTH+vCpWOgQlUSx3zXdZg/KzH/JR7JK+QOjObfjPZs2iQmm8XkuJMG9HVtYhbCHcHzsaN
a4/lj1NQPzvhltfHUiOcX9lwP8ICCmX9NdYCrzJggVlfg89JFHsRdvkXcz2gE5Asew+IE96YLQpL
xjzMIWZ0sNeakX+mpavOyhTvH1IBo+O/oZVKP6ffuAR3J6EYJWtNNAegayyVnk1YiUxfkfDxWYRs
Gea5KlwakYH8TdlGyamHhcX/c4RzQWsxmcVJfdTkeJUpylbbvNKLpqgl/bqQvCkMmyCkevQZmtpb
441Ydf74id7qEXr1zojKPWPTORH1R0h20SzymVIn6G5Lwq3rejipngtWyj22vvMdj/T1evkc0Q74
pQAIFSH/ozvPEFxUGMYQMKlF/qva3GCG+ok6FRhL/VHn8gMSx0NnVKuIeJW37Hc1AjzO+ONSWAmi
Qeh9C72CQ5/D550iiipr+KntkspG6i/Q+tmWa/XA8r7ovfauEwE5MwSVrVJsmZeD6akuuMDOtpMT
B6j41RyHxBq0z9OO9gJ6wkxVg3jOeXVfOOHedrzrEHpnWi7vzVoZ9X9eoXzRvf8uZPSlqxP02dwP
LbuNCoabkQkQmDLNZ1pFx8ipldc0ETtmuGfdK8gj8mm/Sh11ZfZu94wfQ794j1OP+RbOxXrSSfiX
sGdFqHNzU4btR4PxmLuu+mDLkK76ZmMJRxiU0D6ISW2PMUGMyk874BLqehIUuSirvN+EYLEt9vFW
rV90ab1whLpDIFx49XhsauvOzfwPEOaQ6N9dwY6VJIC9vVmvNXi7AyRKBAsg2ITjxbrF58ipl12L
26tkUTahAuoMV6Ng2PUVb702mc3MIP2iwt061pmO1lcnGPdAlMSsASSSYkbR9Ht3UQ3ntU2YOvl5
+zaOGGDU9p8f8I4htqCJqi6Nyc7tx9qDSMV3clgwCoqLooxfdZk8ilG7NybeKF+9FdMyoXoGEwFI
/aGXP7zRu5UJkefC7h4uo6m46nGP0mSdl0n6HhdrhDwBsVP9e2WEe0Rtgz7c0pqgS9Kty6L9DDn1
GyZrkybb82A4+yHS705iL+2QkTq/QYGQY9XVrcWUxLuWbgtNXCXzCTfceySysAOH72Hv/CYFmpm2
vLmVdWqZUBi1PF/KwrkPRfxK9+A0GmD1oxPD3acv8zO+sEvlFQ8Le6saiL2fOR/In35jjn3VENyQ
1MztjlGDbQSf+EUePUUGaj+UkBVFdc3GsECVdeiV9l0n2omhe7sTQAY0H/pp2K4AbQDJNykg1PYN
h+sxUbvdT9QZtyRBdEmGbjR+VNOVbEKLnhHdXs+RdgvPJUs9Hyb7wUvGBmwbl1gNyPVNrn7BLZnD
EmJWhqRGP07r8FgJMK7RwpLiIyDZBcs25AlyzLM84KMCKD00sKgIS2CCugf6hNkMkiILp2eHUPu8
Dgouwd3FcGkthwl9VJczx7KGWW+q8Jdsk76YBfhbyE9Rqg+1Cr4iQRBkCI19po/dd2oYCBuCf0kT
v3U1DoXAg66RWOoWKPVMhSzIGAOj1ZDhFjRBAI1EXJV6dRJ3tL6vsnRo8Ifdw1dJYk7IPmuQFLhk
5uACHUZ8YPZ5LE1Ua91yxOzdeq+N+syqZpEooGXg9fnWLrcMSI/qIaoC4tJq3A7KOsrrfcQl04yL
Hvhdh3Os1hxMxOVaBCFgoWHbj81SNQm5K9zXukpOrSJXhDx4cnhr0PcDAcd16jrnQDS/XllwaIDw
0XU3B7pnlHClCfiUpL9tFOauemwz1k+0cpZhanTar6FIf8tSoGT3OS4n3yoYuhlFH4zrUd0qMINm
VTX5uD2Yg5KuPZkpkwLfA602UzSqKQ8SJWusR6xGwVJpMOlCZN2559Hs1pB5Jh6o+l2kDuoNhpvg
gvmwJj1mES9Lu3jvyBiaedJ5wUuw18I25ojaMNlPok2dFhsPmdvMjVGsQ1zSREsqCEBqrpwauWW2
ZSj2ZncFnoPi3cIfBlz0SRT8t2jahygA+YxvjArvDiX0oJPf1cQ7JCVrjVmNZF6u5Om7oynfUrEe
ri/2VQgbm9ETuvSb0R+kW3AhQ4lHz7X2OpVbk9SNMLrkpv2wkSpMJnvw4oO9jPueEVF/7VL3x2y8
H+taB9qHRpa43+TlIuvipxVEd8OC18Kg3SVLCBGhpbzVFjuOWYoTKKe9aTXvGRrYTm2DuQc3YlYa
xT1mUO752jWGSERO90dRap/4aBZEIeOCt3EQWq1cd6a+HQjCmgVx99kU6k5K8qlK7aml6g/q8Qqj
tbhgqqHeZ2at2c5bbTbIov2VHtBMTa23wfR+LYZszsOGLzfzxwKJS1Vc1W/Daht6HokJmts9iN5e
evi651YBma3p4T6ZkTkfdCp0UTSnvLLXtlf9ump5F4N/g+aziEh9htj3SzNsaiDFVyVD1y3iq9YA
NFB8Dl8aOVyYVdYIE7eDYz5cY5oSd7+pJn47RkFq+exVHFjhFE2ge5gzshua/lum1Nv6Pz+CQ10O
dMB7QazZ1PQsmafMaM9e6iC+AXmmdrFeUzW8qjg3SNkhvzHGBYVLWWoswp38adKRWo1QLFBm7Ppd
kjFahgsoRwqJloQcI0Bd1IOAnp7olei7QV03G9v8o55ea8AQ5e9Zcux9R7+EXZstPI7mKrS6GUvo
QhjlMyGccc5qhLpWncpJtJAmpfqsLTWo+WIX6cO7XSsLZMN8ugFKLWewD6o+tU5tYGK+xpypMLi8
wGChKxRiWZNKtXGy4QUHDeHsnOMXzZsWtNUu/8U5G/yrFmnoM1Ps9fQGZ8ZaGdTeljWGWxG77iWE
uCMq+TN0hYZPuVwDE6TzTdmPkNAtF31bAbVqwldHrUxOMYG6KySxhEqonALSdlYxxK7LqBbnwUR8
onh9ugCLa2zNrKNh25grs/HlmoukXWJOahejaz574oLgMhr8n00GYE73luofukyQZKtA1RkikmkO
MymZdNmm+TAZZjCb0Ol2y/QpHXdJI+6L2zhgpOxvg8LaWgK2aFlWn414NQt9Y07JSsJU0g0GnaPT
0wJyav+j8PqDNyVlAgxKtGRbDtY17Ku912D1QCZBhT2xzgSKVZctp0V1YNOsrtt/pWO+q0hJzJ4I
49FxmqWWM1gFiUE8OLm8zHH1fquU32Mf0SAqm7vha8cu1l68IormCjLZh5MzpxJFay0tqbz2XG9r
4prYksg0a6z0WgrlrtDvdOwOz7mSvMG1vanh+AuDtSKPVyLwD7bViJaIeDI5mMcydB5Nb7xbgblh
ELQMWv+tE+Wnk2ZvjT+e1UB5piRLqA6dcrojZcDmkJSjMQuRpc5xFy8H3WTOHkfttm2KQ0rnNxwG
Kq+UgN9YG6G+es/YZFtWlF4uUQVgtArOpQ7GVIhDVdS3UvG/pE1QDjkywsaEP/ghGikm33nP0WPq
IM8LbqtWipeEyszQ0LJAIaexzyQuzktuE7yixyC6NmSd/Btrj1eUuK/urRzinwZ6Gn0I7HUGuaic
dMSiHewG55rz22nA0gptE0fB8++vkGpj0f1lfXYLNCX+qM2rjkshrgKuP+vOaKuqPDpEQtLoaEs6
R0hJwhEYoVV4X1Ma0KxAvogEApJThwp+p+R/L3djevJpgAaalTbT0cynEVavdSV235W8pbzMzl6a
nlGD9fNh4jTm0mGNVItG2VQ0741BzQ5uVP73izY9zDSLsfmIT8TXuPU8Y5FIehJWfigbRLFZL6tV
yzHnkFoIe4KGEEu0b+L494WiLwBT2HlrAJvFmV7MSU9Kt5lX7gz5M938lqAnjDUoNeg2rsXohlCm
UPIKrdAwiWYJRCjHXPw9V4TA6GvrwInypXSLbJ7bYbvTy1IhfSBU9qMJ4w+f/38e/T3190Wd/sb/
/2t/z8FT82dWCb3if4UeEo+yhErLufd/ghDp/waTESk4/F/PYTEhF0xq5Br6lgU7skHsNCTIeCYn
n9bSjmPmw5/8/XGhddY+VCEnKIbiTmEI1YntjBBFBzKVMkTV6e8L83EI71XaoRCAgr3ssAmv64SO
X8tBgm6t0Klf9dTam+S8AsG0dsj3txR6aOSnL6opofWoyKWmRwrBn1vRRni3p4cGO3EDCHgfN1EI
oZMXsJBYhOnZjMHRoRN77ETx3++a6bu/h750zYU3IisPkV8G64bJCu4pcqjgrYX0rP4eB20LVD5D
cydDZRnrmbtrrOFSGM6km1GIliac0pz/5zHR01Rq8TwJ8JZqIymNa0vnFwTBRG8gM0WjD1VTg9ru
NHpyqdg49hMPwhfJDHBrTHm8ptGUxJTwEnwhGYiYkRYsoikOLHbl0k3BtgCHyU+OUJtDxOu76iOD
ssLRnO1/HpZlfvKMfD+525JU00/kzDgXux8d+l6LTmNiEwc0OKwKHneod9UZJk699n2DHJCJEfP3
pfeDcWeq6THLvfLQIfdY56nz3roJJqzQHCEz/33r2cYK+jd4yByeYj12NwqWBEcSj/6eiqPxv995
bn3ISvdcl3q5juPCOP+F0f59VxUF+iToqnpBi0xLEmcfaYWzChviHkPV0Z+FRQMKcTSZ9NPDoV1K
q4yeZLmVJ4qhdPb3dNqrYu1JAlHqNlVOdtd/ZWGd0bZrYagKR97NVtRbtntkbNNDJSEOQzcRRgi3
35iNnT6iRjFvevRFm4fDHgiHh+O+McN2bn9/jDB605mpxCdcEqpqVNqKmlnNleGj1BmGqmox7vy0
Y/f3ct6wevxAOWhSPGr62eWUCDwlxjfauuNHGuI5qetq3kdg3dvcUeeuF5pbkgcZs5UdK7APanlM
Ugai9DvamIXSzUOxdZTautE0U7cG7qgZAcXWbZi+2KjqlT69jXr4pOsTr4SZiQ0OlWDeK6F9iMnT
XEo4mJRPPNT1cjq68h2cqyktVkQrKy8nEWjwSyiv3P49MkiLWwUWps8mQzCcYE5kdEckUp+MV9d0
s23ouHJvhARItlKiGhq9DWyDe1Dp9cmgmDtpVRqtmlIjoHIol5jEja2TolFzAniY4+izmAycq2Sa
J0CkE82j7QtwFpcL5GKtd3ZGaxwrqTVbzSkh12CfPV3+vo2GEL7M9CR+54ZQM7DWWTBFuKOA5+cV
S6llq0YoxVElre3iYBlYQHr18BSTBwci7w3Vrty0SSmQHfOQk+/R5d/fAAuKXRuaKyuxiLCOSUUS
cJpQH9vfdNxQ21S5dqcaMVZR6hJHpTksbsSLzMXYDe9CZQhCB+Q6up11+Hs+5Ug5C8k03AV2UP2L
oMTkaeozwtDKf2JwGToZHYOZPDH4pLXwU038VSX1YwfgYhcxz7wAv8JXVQeLWFKoRkKnL5kNGM4V
B2OIRRyla1sdGmhL3SWyyjYsACtSOOq9alJ6/X2pXbvaT6D0eoTHYFNZHe3+GJgj+ZPTAy+tSpZP
ov+skkyaYfrRfz+fJGSdaO7P1DIl3sbp+Y7OA5Wlz5FWaDvP6LtzXoO4Uk1MzToTksEZ6OHl7m/L
3hkqrjcnR+6QqC75mNw7iU9gkEmbkoAXPZj7QQGNzGQWUuLbNdgLZB/IjYE8LDDjnkvf+8Bh/VGY
KA8RZtL0Vn9wWJBz1PfEkmf515eHNWKmDzQUE9NlGBjCph+ya9eDZxiiYxXmv4GEV6r05htjyZkI
sCUXP3bnv+v9P+IxcBjS34FE2fOHbPSgKZ6NZO6ViHQ7ioSSKDZfesopFD6fg6TZijn9rCtTDcSu
VqoKy1UlLvgYL6lDY2tMbfge2T9ZT7GsBquZGqTfiS6vBJ3PzY7h9dDeXQJDOZ0VDw2qO9BKWfo/
kprZkek7G8Q7iUsk6H2ltvehIG2bDZ5z8dut4dFQV/tDOvpbq0JpLvsHWpJn1zhvkeofE7tYWS12
guioxd51rKJ/bVKs2KAZ+hTqlxcgbtMurKq2YC0tYd2RHl5ebNW/Fd6xZWaWM3BDwU5eeOpmdHbE
DQPIAu34phYcT62QrrYT39Spq9GL1kKGHb8mA2jSOvi0JZ2tpKPYMmAUuB5NzAxn0KLWscyr+ntu
hevUI5lFwJRJe7oTsX8N6vrqxcqiIbYvycoPoCq7zs5Wtdptgjp7KsX4pjeCpnjV3y3S8DJQfCwL
59Lkziyd7sZZ5txa8u5JjeSZGh/XuMwMuWJoc3bHnVGXG0IlORtXSHX9Y8QkwEqVpVOml7FoL6YG
amGM9zSnTjjbF5qNVhXjfxk8MuN1SNZJYSyCodxruf8vIIIoCuOXTg/3A59sx3y7DiHfSJc1CYlJ
pmkvITHDY6LdfHQ2yPySR2aH56hJ6VbAF886BtcRotZZM3o/PeWWGJSLOqQ/Bc0/lolDUEvsjHS3
0nQRN2M1i8bhI7UYbtRkUlsdpotc3ANSrj1YSc7o0WxQlyVSA0WpL1AON1M4V+UwSfAMWubCINTX
UbtjFsflVprBKfIyLE2t/p6x+8+y1nJnLTrtTC1uyZleKrMXfBaj/q52XCiqQJLHhfhdY2oQxKAX
+E9nkutnJhwinDsmfkE2a1W6T3Xjo+GviGnrghXJ7u+kO5HDa7jPwK8uKH3Pud0/zWG8c1JJcvcM
UPFb97QrnKtPB/ypj+/Bjikcc2v4DXx/znJ8VoLylACObF6Gst1GTQ6Bd3g0bQDfenhKqb3X1jCS
gcJMi7ORanX/TNlxjuzaFZfCln3uJ7Dzce4p77oDi0/jfBjjoFgYKgSQun0YVmMw20bvHlsw6SAl
LYKY806ONlqjrU6XmFaZFljIak+2haqPyHPORL16jxvv3nmohGB54OoJ8a60Lb0+PUfl2+iPVKUX
6BT6wvHopPtpdWR7PTl+qe103BPrHNjJHOAthFqmKNcs4ADeFczVTEDihnYVFNmtR1uxZ/JlK1xT
scqawPI261KWt4S6pgmCf1h5f53c/nZjTIYMSKMSqVis5N90d/VjgLPDLbUB//KMIIbioLjdrcRf
h/Uysup07qSWQep1ANvNdzaOVjyVgcBWjf2HEVPdID+jcaukc9NiFW7qTAMELbg1ykc+JjeRGPRT
OC9gtgm7RaZTsKoMJ/B5N7fWXTHejdaFS4KtjjG0wLxBsNC6yoJtUouvQjr+vAda3Y/WjfSlatdz
wPN9Ynqjqng3kvhpW6s0dV8jNUHrE+8APf8kRurOPJ1m89QBKSlZIrgSvvI1cv5n46RP3xEWM5Oa
WEpbHlQ6OlK4RAS+wvJ6q6riR+9sc9kgHHNGkrwSBrYk++n8t80S2rf87HrtkutkXvXs70EojmZQ
vzllXS59q53FsWD44fQrY4qIiroxXYdlvyr8OoJQDDstajxC4htOjalxG/BNBygGAqbCLmI2xpgD
MVedR9AxszgdIoNIgeyQDDH76w2oXTWPXfWQdAAuQh/kI9PyJU4o5JLDJL5c1B4GAs9jSctGUhsZ
5y5jSeHF2BTdr7TYyTie+vmA8UPBzOYn8IoNUAUQcbgTWBc6jaRJeLyN4/IRp4qxFGS4EDplm9wY
ewe8kuElH8jgQhSGxjWOTWMOtvmoQmCmyVXfB0hv2CP5XYX1xOdFRhhQcctDYxin2oereMwaxZt0
WPdqTNDhOGz/HpRRiFCfXQVtFEI++j5SZQeRrnjv/GRXxcnejFgOaMnVBLi3CewNJElZ4swZlW2i
onpDKhlmjD8bG5J2kCavlTvMW+JNbZX7pEo+Bw9pGOSRa+GkwVxMP5/Eqh1DZzqW2hqmeg0ck4Tv
EEvKTGvGt0b5jVrzpwc1IzPc3lZDKAbjxrFUbLpF3TrxxgNIIlRmEqWkYiI69JX+6ufdltOpTboJ
Nwp5L8/S7B8uRjOUgJcw7rxdG9f9BsApdH8hdg39oDwqlEvHHqqXiXkim2+dqBbi6Kj8TOhl+zaC
8UT3n5gBWS6dDqSGQuxqw+jm5hqDnGsRzMLp/WbulC255JIV/qzhkPT1VwGZfda1qkneH8LuSJPl
QSTcLXR+UQuY8atiaczec3fVq8x8RswNIDvGduO7VX/2tR8CSUYuJsYS5Ke/CGgc+8pvzyJS0wMx
bAqUjgFzOXRnDrX+LPRcjSgtKRgi+/ZZsVa1f4rVEnT7OAVv2OMC4cDR6H3gUDYmXC9OoUwNxHim
pU2cvJN8p8L6x6xpfPhJkizyyn8liAkvlpN361xJ3IVeVsxbyo1oeiTQVjaNMDGAxb+YmfixSixm
buWba3vE7wGqHLSgSXCd3YTFfIhVuuejgy1pwBU0GO1blGOUp0mRvEAGmpH95kMFsxLjJc9J+oo6
zE49VDsaWmCPekdOhWqIscMRG8TaJB40qrOQbTEPDIb1sL8Rq1A9otP4IEFWvWrOlBD5VPSMtwiY
ZRWr78kI8j1CspEY2bgo+4poPfxxhE0gwCkQ+rXpnmibnTY047YoJA3yQZJ6kWUeqgq2jMYRWyYQ
z4iQBo5zVXAhUlbFODQw7djA9wrWHj45QbWEmf+sUSQz9CJ6oVCH17LAQ2RUn5HaWP/sSUSV9wFp
lwa1TOKo/4+j81pqHYmi6BepSjm8Ws7ZxmDgRQVcUI4tqSV9/SzN00xN3eGCkbpP2Hvtyh+xPrAr
Hhl1SGsfYDJcwkKlvn2VwuBogKWMZAa2Qk9Pg4bDOPZgF++4/dDcnVJL7z7BDV3yTNmyAVY+vEZ6
K9WiJJwyHPZFbewNndsZL9Gz0rwf05OTD/VjbTeAh+O2/eUK8UM9PEWaheipiQZ/yhu4iGZmLytJ
WV67MHL1/hbrDIWs8DOcumAJXHnAvhscOeuvYaQYB5sWZJmBV1oG4/grp/Qz07uOKBjtpJvkqrQj
bIQysJsXkrRRDQHcjUyeMQ2+JsEZ/2I1fBkAeHnSlisXMT62NbFyZCzX2oiuYKjXXgJRNG6s7VDW
8DERZYiBzx1TD7Pd18Aoo1Vdg0BPneS9EOp7TxzSsgolp0ti3UMD2BTDsUdrUef1Hal3TB07n/Cn
3zazyf5wZ9C/FeOzIa3Jq+WewK3vTsSqL3dJhnAjd74tQxzqvtvGavSHmX8PSiFYIsJk5p2Bf26S
ZmUHXG+W52Q3U5UJQM7c1zv1o+4m9Q7ideMhH+m9H6PhypdFigjdvrWmHb2gsgLwi+OvFa+W8A6R
KT5j4SAt6y9CmvxpDh6OXHw0IiOxHRFhthxrfDOEfg1HleUff1iPE/PaQJ+1c0fdIUfNfOIBvWWQ
ls9mnEzERMZXxYSvzejn8ek8J5SCWzCUD6tNHF7X6qA2Fa1kLWAfpy8RdfW5RkCVZco/XYleTEvZ
dEn15LS6R8SFLPswv8Ztf3aN2bRaWT/lxOjdEO05K/7ldX2yPvkmQwYAC0PX5dLyYuOg8OHwXDrZ
SsHgTrg7V3HPEgwjiFOgcUD/4LNyjFaToEhGyvuKMu6Q6c4vOvd+VZgmf7AJmKCEUeObpfkkKxOv
rvuWq9BiiNvj6+kgY8oKG1ZZR73vPV1uOe5ffPCDUlD6waOYiDcZ63gv2zg8RB0CqJT6LdAVZcvW
Urlnc5Qdjq9NYtn6lowD3l+KhVCZhvWENZV+xC4vEcYT3zYiZ2Vge1rEI/1oXbBybgsdZEyMKatF
jrAzzPqTCm/yXbUadhHhgX6US2p58o8i0w3uw5jTOJkJZQZUpHe3ZGilsVjvAHRsjLym4vAOE5yZ
LgEOmVYP0n177HNnS8fC9InP6FNE40GKKrmWQ/KXaPV3TaZgNxCYEulI2mTPok0q2gjDyzTBc1xa
FgoP8CAEnFUasrjpvdI6CFcBPPZpICi5+6oncC8MIU5IIt8DGzN9wyo7zU8GTcPCk8zMClAmbRR/
tSpLTpb8QJ9UWCNhyWWChsvuGgF0hGogalHMG8oht5toA8TqbuBeXTXB8CcqDwYnCyl1qq1l6jbn
tlUAqSjVnRKTBYgSHQaiB9EmINIK25noAlMHN64oaUU/+yz80GVOv0602AJLmtNpFwLNvohd+VeB
maFnYEsY1tmyH/V63SLrXY0kU24J7rTYDYlPm7HWtrF2dCnjxswC7b1PnM0Ybouwrj9osxxfqbLg
EjtKsK3xDuRKAlmpdOqrMurFhnODV8/CQB/af3FFtovDAGPRu8wvZE4dNyqlt+k8ASZHS5jQdHQz
mf3gLNr2JX1OmDhY/UQMMMraAYhmiUPRv5qo5ZgdsfMyvNQ6q263KTuEz1xLnNsK8X/Ei78Gdnyj
O5UorRrGfOXF7r1xhc/sojXZM+bm39mcAWvI1LhM2dGAG0v0XZ4b1ZoNzTMsW6hQYW88SIlnExC1
dE6lgRspsB7CGkbyzuyfYSzlTor2VIpNUIQfcZfcwko8LJy4CdRasln3luF+RFP4jmcYg6yV8NfJ
5uFavZw9jgtpo4twayxzAh1iH1L3NFlnwm8EBR1rKAdx7C2R/WNaH4H04byleRrVhLia6AS6ZRMZ
mrLUw/g785RzC0OE5J81ianOEjAzbDu3XeMNh+op3E1r2NVVFOLI/gZjvNXTODSID+YVfTCBRmPA
Vy/aubS0pK/qQQymfxrXlWacawP7oBM9rNF9c4fJY4cguHlUdxPk/alRN5UnO5jVPLDhNKarKaBC
abQMYIznYXRzEQxp9k9YBm+FnZ5Sle1tWcIysFpn3U0j6dBLO3GuCWNHrOGY0iwiAVlzNrxWgB1I
+lPioDtaGFTagM5BZM4GJjjXdj6UKzNChz+Z6XkQuK1ST9tOsxuQUxxM6w+0KAucAbrIUcnfWn6v
gQ5swMStRUh1qUKGRJmzNHTimuIWviHTF/iAyl5PBrSzcd1uxqx+Q63G1lDzcvwGcGU1t8Oparu7
mFOVJqnAbDB1JN+p9zwfYYzYhOoMhUrW3Xx9WQ7BwllAP6u2LcURAbaqnAltI/KlgvTWtrhmrr5X
Z5tD2nD9Wx6anF2IwA+H8cFSXeYEdTMya9Tne6Q7wqj2MWmrS1dUNJt2dHPz/5NKp8xHiLckQqM4
En6dLVhUF/S/zkdHrnbjzZzSaE640eJDn79wiHAUhPBw0G7hSprtOZ7LyC8L1/Mt4oKoUhIgtK1B
Z1kZ3aGMaByYh+NLDa+Io7ZG/oOpugqzZq2n6roZ22tBKC+WxHTXFi7u4sJaao4dszzkxuvi5plU
6yTvUX55tFeKB+yHzbLvSkbUaa3o85yTocYEnHMw9Gbds+NaRA67AMOqtpqnlOuRwS3VVIC6pU+n
QyfTXZSbjDxcLz7qoBKI9VkaUTxrG1key047NXXy0jsR37g9tR+4nzywhZtQxBHZ6ReuGW8fKubW
JAViYT/dtHhVE/GU+ASgZL1FobbCoPeaZSQROwFoo6J39nlaVoSJuQvX5E2jMgxZ5eJ+yIu1ncOc
dfmfq4nEMi2ADWWFg7eOx5Sk+9DQgBKNIHrssbviMEp2Y5mDprUsCKt41tPS/ig89a+qC/bWcU9r
NN8h7t2zYhACTtMtnCr+SaaboGKDyvRZZibNpinfLIPkJLdGpBIMLuTwKvoZTP2ZZxX9apuvg5lb
UywjPGEL0wg/05IkXOCX1nrU45qHF3apKmY4TlvvzPgZT7uRZWbTOS+Qs+2VmsDRasrEARFoU24x
0+8LL9z8HwnPVAOzMYZ6bp9CWzPP4yGCfxO7DaNCzksjU9S7rsp/SuLpQF9CA1AGy1gzSKF9xjuT
6KqxdNUNyg6d7VX+yhMCV7kXNjLsoqSSkWxbooXaayRAYxc8l0PloCy2DnbR3DHyYa5XaT5G49ho
yXdic6kWQqn9HlonZ4oslk3c3R2PBj3SYtjpjnhNK+R8Iv0cLYpXTGLHwvysgqsWlx+MVou9ltu/
jpOD2GAVSPHL81j3K7bOpLI49dLm41Inx/Vdcr6NzB0oHsi0BFvBPojBWoYCZxa4s/6qlTMKW3OB
gWDnqgE6CwAXy6wTcCaD0lzlY3FmvI5OqLX/qaF1xhShHeNKOxUjvu8krINlZJxqObEMQTiwVnkw
GjnPw40XoWJxEaD8vHES+8kjR96QO62T31Lm+l7ggEjCalkE/Yg8WRs3+PQ0VIXagGMJRhAZ5BqC
TItw+7B/lnb+ptsFkat4ZKQ+HK0G70cg519xMMKeGikD0YMJg37M7p3PzKrwdrAoLJx05WrZTRnH
U+948FKeddgjfCWLEe+9g+xiPnZe9E6bkwsxvRh6vM1EfWiVyN2xKEQTiELPdTccA2+ADldKgyCv
7xre+4gc3ZqBnwn8ae/y/FdxH6xCor0jJf3ERorvS9bfgWgpQzgbtlWavKVh0vG9c8rFhPdMUEtW
4SBwLQ44wYCbn4aw3zWOZS8/mkRNd1ZpFThp0GGrKD8174YW71HU3Ryehva7WmpUREvkoPma2h1l
DwfuYDdMH3nnA3VahAZETNyq4O+0sd9OYX3UsVMsLMHNLiLbWtVOfUKT4xOpiyLQYmmEh5xtBym3
PrPQ71zJvCNan5+JFLqhtr6qmPbWs7ycXC0QMl08tNiEstcqmIc9iCOZ2QJ0SQ8aJmUIXNMHR0cH
olKhOK+rTc+4TWuR3LRJOlsYpzeEX9OaXeRO1sMxDDtjU3qwu2CRbSkhzo1yx1D56PFdvBpVC8PZ
4+mzAu0ti5TRr3iYGDWx7EeZUzrGqWWr4WlRvjOFw3AE/onbOyEtl/UwUXWh60O/x+mJg3d22XtZ
e+DlZU4ZR7/wHFmJdAokSyNZU19e1ChajyyreVfgpMgONYzDx2I4+hoOuLttGvc2NcMHPsyXib0N
PS2qeeg+ilsN59LUaDx7ufQkw/swtf5aN7178a+bNF+TSPqXoNpKBF5Ls9LYOjjizpzuA6/SYUwZ
tg+usivMMwdWv1FYf1CNsetACLeGxjus/u8DsF2VXv2lwFtYQ1AhgNaJLgqbYII/0CHl5lsVWr+o
Tekkdfc5asl6CsHWNHA5dkJa5o1VV8ng7AdxGET3AL1vY55VeKBjX/4xxBiJ/C3A8AdlQl0AQFG2
L4NtVsTZAym0BmVa2jGkpsDAw2AWGvRsrelXUWPmHOr3NivLVdspBsl2OAlMuBgOY4LQrffRNF2T
qFF2rXb0OljJ0s1fSgcdU4P5sXbDi4wDvDm2A5cYo2aeIOztrOTolWpwJBLkwmCNQaoB48vy5Apf
ynNQpLEbiIU6xXwBvyqHtzSwvCNmYlExFCIWm0xg12VxUw8Ooq7u3+g0eGFQmAVdcvci91HBvVkM
ksIkoDDNm9HXHIwU02D8lKG+ySaG2GWjb2RhXhqCgtc5TeQw5THVMEyiiaQTL8n+7IzL2HLOFNnl
UtrdW8VEBDoBme4CyXgEKa4VJdhkKMGLRngnxVZX9qQ7rJsmrkg1+A3MuL5n8PJAWL/bZqqtgI/i
tVGgS8EWBAVVOIDUE++iRB1edrEiGCxf6QnS2IQUZ679hMEI+0XfM1u2JHmxDBRFW+pqveoyrT/2
UG94SrRVDGgJLSxGsao9t4FCld0CtO8Uira8L5aaSN56qn3fy13MlKHV4k2eXkpp0D4FNYEldXcP
i+5glMRlu2z2YdMt3ZTlFh/YIpI5919RP2nW57GC9xHq2VZiuKeX+TLyIVnB+szhzTGrj/Iv12AM
nrF0ReLcU9zFwBIDOKg92ngWcpxxviipiVUXwDHiknatBMx1aPsFQBbrhw2eLfTpYMtpa1SVt8ns
QvqlCQ2rCFmOAR5/j2uv26Q/sQekHrPeo3VQB+IkPuo91dXE/EE1tmC1NMrmCoeqaX1GxNb203SM
0gmsPLgTIXHlEux4DMJyB7I92o7GhMZOhYUu1WYuR13OhfCoKEA/5MiCKcfZ6HeodGL2Fb4OvWmR
OBjJoiHn7SZXBw48EvGSzRftOiJFfIXJSK2UpB0OyEJunKz5GeDrYf8lv4GcAFgG3YuTAgpXyxCN
dfTa6vVPBPFiWdjxnrVvgqQRwgH7XWUxudkqlRLHcut5ZFs8yxB7tuVSKY22oS5F6P01Q3gXefSs
HeGu+qk4NaX3bgci9EMGs6IS+Mgkz5ymlwSuW/jEoKGmy65RV9mYnUYmqT6Ke2588mlVBKQSUu2m
qU1Id558K7vqg8iL+pDq3bjykmsaK6c8A0czFlW6q/vc9dH1UEGW/FugV+mrl4qbib4Y6Q837zAz
4zGDXWOEqeuJtpxZ04iiIA+XTR/XO6biQaGsc20M5o6HgSrsOb/X6h925/OhodG+C22eyEP1iNN9
6CZ7Uj86/svV5LvyyyY+yx6mQcp60LHa7UQm/El2zl9o6i53pvnHXgCMUBSAJPZWeKnoqRrFW0UE
GC2hLXNU0v80CowfYponFR+KkX3345zzsOp7ZQnF5lLN6w4UyS/Y5W7DkJz6SN/BxvAdL7+aJLFr
JupVrda/lCFZy86da4FHW+ADU9cmp50gOonIzC2xURdF2NC7M2tpggf22ZBuiyll5UZrHHZPGUew
bq292vKjpsq6yx44yVdKZG4KcBA5QgcQpXvBcJ1p1T6xxZawhV3hhu0KuqSdPoY+PjZu+ZhC9+pI
50kW0BtUQfqabp8lq2SsoJ+wLCQTgtrZ3LtucM70+gae/qCOFaHB4julKWzRplFj/kAlNDel2rzY
GXNZHYtRcZz/3Pwdtnl0FA4kfzw1qRr/c1DCRU6GwF5F3Oyln53NXyTG97oyHoBR0XBAieiM8THg
ehLM2buUEqWY3ixPe3hJVC/Gov4l22NbaOMLCsOb6oWvpBKc++k9NeqjqxUXoXw0hne07fyuZsWf
oWskRvW8xpmvYvQKGC+zO05kdFWc8WBXOOJMdZmgrkaHdxum4B3USouTNu7S/z/FbEaeWYLwHvvQ
YHJX03UawUfVm4c+wCxs4i2fyinAP19gnlCKJ3qIJUfKBVo1KMY7VLht0ci9iYOewOKFRgKQ7vXf
qVPv5u8DZRPqJkxN5IMgUwO0X76L1mJUVhNQXP4MBst8t0QY1YKVwLU3st6dylOelzsCpsB9Rxe3
ZABmYwUtpPsA1nobXGPVazE0ctzFKqw7Gf5kEZ21qfuOaR1CzwYYwbVv8c2K1ErBLKBGUNTq7uUk
3/Ebsrz2YtiIkFOnuOWTfkQuF9nJSxYqR2naOnmCGWPs5JrXLK8hspy9OLsOug5BCV+6NuIfiPZ1
zFibX1HU8uP1nQZwV75kOq7WKjEfMxJCGsNB+eVUOES2e5W8UhhBUno1Dx48OKHKcPE9uXLZF/LM
RfPpDMo+r4rTxGwrniIUMe3HlBvnyr3yuRzSyD5rhXcVuvzpaZaKqT9IUAstziJ3tnZ3d7th0GuF
jHyJrEUGVZg8JeGAKmlZ00FVakdcXfWq99PVdIhOs+K1wOwRtdWufGRG9pCh2E6m9taZOyOv/tK5
rBiNbcLQlJWn57FaSq1dhGZBuJegGE6RMYIgMM+BlqvzxtGnNGfhWUFsnOfoLMRx+1Jpx6MCWKEa
/Jo59oJg6YIVZMswABVpqsOnVnd1gopz2lVTgDMhi/xasAHIg8zX648pY3ZWeKm9a2XPKcmrtRv6
UdvPRYhRxh9t9dV1PfowF6EzkBdqafWHKI5PK0afwgo0TU0S/Kg9I0fddrO3MQ/qu1XeYTSfy2RY
0+1fGyU75lZ+D1GQtsnSMBI2q2F/BzZrNcam6oAI69ZpNDTW6c4zNvV97/bXwSpucC0+AyRoqFEW
xHFs6Em3MMyThc64lFjBhWpimmEPltCMoC6xiXwJKU/mv851qg+M8oVn7JpJ2zhjeR2V+mF6xmmW
teJt8HaV6y3A4YwuSEBV/HSm9RIq8mS4K4cfqDHEa1MwlzR7f+jEtW8q1jg52iGdlFJNe2ZavW1R
FHfixupsiTvoU2+5l4Mi+Kvm+dqQA8UvJypT2svCuDHoX8imOLeZdo2VYqfwYox9ezKV+Bjw4kFX
o0dAcJHp9zxCEpXBbjbjddxop1RDeQ1NpeA8cXKPnX/5E7GAZNQfQPOk8Y0OlWK9VdIAhdtsoSSd
6JmRZvluy8cRSEwnZGp4TGjnDyHpjW0GqHxk2ULr6yN65CbXIHuhheAzSCWCOr411zhIDwNpE08Y
1R1mRPanQrIXlu4m+UAEj4wRPzvyQrYEfM5szebh82vIz6cmw0YmzoVj90W3tJ0LqUvTbaLB+RWR
yTcanLXYMVLjRLTdLu/Bl6rxqSnuper+uZ2g8x9SX4tUiijqVjvrNuS0jIl+dZvx2JK+smP4Rqxq
1NwIE8JA3aTFJo1fE1aCq8jrdV+Y2dpIZ4eH3pQbyzYou1hL9V7jLDpWSD4B3e9uWGHnIcVsaWnl
005YVlcJIiempPKtyu17OSgXiHhpSluRgiVcNOMAsvSdgcep9yRRRnwh0f3qOryJOuf9Z2AjHKA1
SncniFbxIVlys2uO9KFyBs5uGi+pbNVVpTS4fDr92U76RdVATlC8VOsg7+qFJukWyg5yuxDdS6RN
X2NFapfaYyrIA+rnIT/P/0wAc8kSfZ6ar7EYcTUonYVcRbi+ziRadY0/4dAF8MMp4A94Ty3Ds1Z9
rLxHKdwzy4wOOhuGrDmSgomIJLt1tmXz/E5QjidV7hAs8XvQY/JiugkXr5mxvk6/tBqDC7JXwAux
Y2L1Cfq7rou7OhidTyKpA4V7bYj+l7H1nUQsZRqNk969SJ6QZWUoTOxbpN0GY/BojBcY98L9WDKm
Cp1vCXJ1Edfw4fUa/rgjLNzkYGbLeDh0pZ08maJterN9bZzmAOBb+qZBByLiSWPxSdhHmbhfEV6m
hdVNs5S2DAGsNdcsx95M2C7wVSD5esHWHXL9Qn06lfXZOtoHfSto2DSp9253zQjAXdhVfR3SqFpX
orwZ3sxHdSG35pr34Rr9v5m2elOtnUpUG3Ugk1XSB351XGOnoM3PMIdeUaPdi3qi/baDvxFIfDJV
4OMqeskh+UeqF95Bgk7R91O7yvcpaAHv0LLVMKrmfm8TVF6xAcGKdLB1jrF5HdrZG9lBr6pCd21o
dIF1A1EVggABC1rjD0lcHvO43wcxYgHJsmbRYKHCpdUQGsavdkVOEkvNCARDEj6dGrKubsOuhh4F
93QZeAhzKeFLLf+ztPi3tYNw45oFGKSuvwsrHfekKvxJvpKftKQ8CzM5hRPHgKkyBbfJL+FeCD/z
kluMwfadfUvhi0T8C8sM/bBi/+iJUiJnE2fiHa21rLl5G1GReJJeY/qUbUuz4TdtaK4UTEhr3Nc5
D5S9F5qTwmFP79gejoImgu2mcWbXFu7xgkIzjv8sxbQX7qer6GI31+r4HcEc186qp27d13jwF0OC
1K9gdn1VY8j8GdIrNhT37n/hXKduNAHPzdgHE+1pCGZxa6DQP+qZ9pC4ypjL4FFta44St1NIQMjN
lTWqa7UP5CoSfHA59aOwihUizY4IgJDesW92JErQP5f/mOv5kGO+RGuHyzbOSopINmFYmbP1yEYj
yg2wOk3+yS9+WIF+uFSTl5D4GmA6xyIYIkVBL4hQ3IAwh8+NGDHOb0qhay2CjQMXFUz+KyHO2ibO
fSvTblKDp9hWcg27APYOqqMVtzh3fT65C0vhzIvt9Nqqp6GOZlalDiHQt8zy4dlNQTycIzaQwlIo
OgP+Yw5kmtPC9nWNw8bU0rWR9cVNdF8pTYvfRU2zcmqc2aXNmsiQyhvi/r1hDNbW1NHGF+kPiQvR
F8q6AwfQXIKHKuZvYg3CjuUMU132rMjjUBOB4rY0GxU0PypMrPwCSAbETsGYPrBZqdl2PK6SbvDR
LS7Rs9XHqOIAInz808rsV7cvjkR8Vm+61b1hI+NZlW5yUoucUES28d1o6kuGacWic6CMxKZ9MdgL
bswW5XVXkzM+XsaEvO4kNUM465KZH9ohXP3eKGCLI95jtH80OmGsi/CLq9dY9owR3tUsfzfVkjwC
mW/NiOSoUbezVZ7qn3Xd4vv2Vpjf+mO0MaKWLUOkv9uteOYmG+JwzE+VAtiq60udJQ4u+VhP9I2q
adFSqdJ1OfI6/G/JIzVZTf6R/6j7MvX6lVMFR7Ug0mVsNeVtcFjMaF3VHtNdxSrazyvn2jXmI4fh
ON6jnitLKC7rYFnVO+xbq66z0+2gmJtQU8EEmWxsUTVbVgZ7Y7AufL1biKGBjvcVpMt3PWdwEVzP
SKF1UV3Z4wtidFgMYcC1O4LJylzuuPQR9e6NAXibt/dasMkxp+E9UUcU/dTWTksEGO36hUP6AVng
FmRetSoyHp5xvKUVlnAx5FcgRc84J64IjqjAXbcIc4drXYdjFKBRsHvUfZN5oSc+Dma5rlzlI/S8
xNfTDOpJO0D7sWlc7epU5RVZV/C+21nPXpvpB46C37nbQGe1cRBexp17LtCfLIYhJj+jOWW6++1q
w1+mvju5YPch17bHDLE/yaLgSuzBF3Rgk5hX7TuJenHAsxEOiG2yWerf9KipiGDMg7MFQTs2RvD+
0RWZCvPFTyc2XhsaBeYgyksxh9DG+SsKtCsT/2Nm1ZemP7YpIyOZZDvQWma9daVYk/B2nqcXNZvE
sbtrtXXKBWd3QHIYWs+pLE/zF6yDYRk5CuGizY0x57EubLy+mCG6Vj1MfbhCMfXWeNpfbN+xX73H
Cod4BRGRqlF/6VX3ifCM3U8VwwgIYLf16AsRPcHpzqabYx+wjz001fvuctiOhnkC3nBKjAnzyac3
4hwhgtBz1C81Sr5qQ1+bRfAaRAhgSwi7lJC3xKq+CXFCfVS1v6ieXpTGXQr0EmPdXCuCsGomaOhu
WLCW3ac55adhtM/NzM9JVfA9+JLiX+j3sxthHlYlxXfbiXvuuTeMIOFiiaLth2kaT2Ke/YLlz5dJ
/OPyLeliDuIZUMZLj13+8C/F0cXdWt/zKdvCgljoTXFEqrJD/QbrTV92Hr5hr5txJTyfrZomS+Kl
QD0U1Y6cjTthaETYy1K5sZQFbGE/Q6BbXjItQa2+wIB4xW91ZL3P8m18VGPHyELxhYIU01afqoZ5
Qk2nT6X5RePnj3G3NbXsbWQcFnxqIUPGwqLnCfWEISBIO9tuuBXM5qOJYJO1MedOt+nnOnOwj06T
XfSI4ZTDFaYJMiA/R9W9Fkn+66bWT1didU2QsBfJoY/6ZgNj6Ud2TNKyyLpbUUgagPUa5tXTiVn7
VR77/ty8l8L6zdP0FcXFe1Hv3DZ9ljh/WL+qX0Vd+VkfPNDOuQRjTr9lJc5ZhZx/LMM/WLrb3jPh
pwClaNzp1Wht0iMeGTfGgnajRIPJ8JRhv8vjXDcaG43+NiD9tNr0jjuwW45x9CoLF4/mhFZg/BXQ
svJCB6esxNtQ1y+in3E+iLQjupGeqn2BNHJjZ9FrmVJSV3nwGqXmrwFrWXODjQvKr1PRQps91qE0
7q6eDrSAD3sovY6gDA0nSOO9e2HxAeorTqrVSDAYoqZnFKG0mL9WBKXYo44uXQ6QxLQHXw6sLmMv
OFnhP09ny2T9D7Ozh+0IZ2QFwIC8IX2mZ3jaon6Cln/pLAR7Goj/nKl0izwIF0DNC8e6JkAkWKn0
e0XOCRLSlsZ0CLOqi8ajfIJ0Pg4ZbbwTo15XuCexnJIBXxovZhi95qhUspi3LW/dzm88wXKN/zNM
H7QfGuYtRA9dQlFkmghGtTp85wW5D116MqzM5FHgE8hs764gQ49VfFdRUx6cMl0rkHZ7k3cQRNw5
ztpVLmalpQUwLkr43Kme1ZbpBDDXezMvUzTTWfdO+gnZ2Hcj/kYjgGMyTeOqtyDrdQmr1LD5Kgjk
9MkO/Oscb6Ml+seY6u9mWb/WabTs+QF9Q2JmypINlIsjEmUNSVP8ETFu43uTfGaKvtND9oKJ6h3p
Ku9D1CGNUApoTNbrEO6tJP4onOLXUaOfNhv3mqguoSNflrWY1WNUtDjJ+GyKAH1/JxDjtEgvgE8t
pIM/UBhA17wgRnsVbbnM8YQp1S0H+04IlLXQKjNiOcFdCYh0tDGwOgY3gGwZV9hvnCtvjJ6uYchC
1vNQ8Cc8bL0U27yoX71B+LEDklSvZ8eSR13iKVBmDOOchNuodJ6Kl3/Efe4wGeVHlXy6rOW1GoFh
pynvakrF3gIxNItfr5mxFdzwXHKvRT1iUEQL7DRbW1lpmgICvDjJuHPIXYgZFoDWidThORX60xnq
W8JosSZdQU1shi11pS0Ua867NnxujfcqJczWHtG9ZGi8dEP7Q2hDswRfzWRXSIa6fuiRcfYJo8+x
fI/JgUF5f7VDC/9YE95hXWBoYBPkSWc/VshKYklruuhjcS1D5TsaVVYs2tWxpqtnpQfFXpllfkmq
5DSI9NJLFWxGsa5gRY3GeG810CCt+z0lCOCiONynsrk0Fj12k01HM4TM0MnyJVSB4+mrsLT/TWEn
Qblhk4wcejAB2wqaAXqTOyywU5/bf56pn9PCfNPD/s2VyhFh5Qr51UqpqofFslw35aM3IXgx4s2q
9kqzhYBNdl/S2Zkyv42qvKtKuGU7zZXJU1tzHZEh2+n8xkYe+NhkNXZIJ3a8HgpnVqWpkjO/mx4i
qXdq2aB56rd6ueegv3s9BX8jWCZ0zbFKqks9Y7TiGIq/gAFdEseBPyt71T33r02szyZWHl75nUZI
fs3sHpb9NYqDbTAYN+b863yYlih5VpbRLSMxc3IFVR05Btmv1sS/4BFCSJPWJ5vXjalPK0bdj4pA
bfPgVvlVxyW0kJCRrB4zZFOOS9IG0Q73v5HizU4t+71ynUPgFGsXWSIizH1mlRtJ3xSh0B9EdUuq
8VLnJcQFGXGN+AHr9FoJWXfwNE+nlIG/7SXvERHti1yoqwmHHM9PC8aStcudN75eWDooTsvc5+V4
M2znIFOmeu1/jJ3JcuRImqRfJSXOg2qsZkBLZx183+ncybhAyGAkdsCwL08/HzxyqrJqWnrm4kIn
GQwSDgfMflX9lBqEenKf7NG+pIZ4ioW+dUP7mWqWz9iyCRF1LwhNLNRsiICd5uxYVm/Npnxo+eMH
xaXTdvWLYBdnNnPk2TtXUFLgLWW0/GnJWwtApbEw6fLWylR2li21E1KyB58QZrwrLl+8bk3JFUp7
Hjv7qSzCZz9GYJXKAhvBCzV0e8ZRuIPlvU6R0zOOHkITlQ3mFz8j5BjGH36DoJeWjzJstmGOrYtL
m1o5Uftzgmi+04b6JSwsc6k6DD1OCQevjbWtiKOnqYIe2E4u3Uxi2ta9f2fKoNrTKbcr85TpvZ9m
GxTVh3gkRDWgXFGNE1vHCpOFqXrj0y4Md2GrcO/rjb9CQrT5tbVyW3ZbS7PjVZSW4ZMdtuEdLu3z
7ZkL+uAxuzJtPlnO5Jwt9UffDcGTqGUDpojui9vTxidpXYMh4vKVBk+yIcWRS0oWgdnrkUeXsa09
YtjU2UE4zSHua56W9bitQuDCzfQugrY82P948LimrccMMqDmvfkZ9p1/fu32rURfVbro5r5omBJ/
/tNgjPjkP5/fvtyG4G0GmPUxCQNmw5U6OI7LA8Ifld/yxa9y7mqaAvmMU06Be5nhz/P3NX7DRiHF
ulGaQ3G4PbgUju0HmnXnmQlD1BBizIFetupAwv7Ph1+fA26Mj6Tf3T5/+9Svf3F7zmogXYE85oAM
LvH8v37p9nOtCC/dVADXZzUy2KzietTRxzQGr1TR+mIY1hdD9I0scroURtPd6YAQ4HV6iLF3bVdh
NS/J7HVsy5adN3Sgk4jBiKY6QZHBipUiMLs/ajZex8qM1THF27+EaQyq/FGOvKPRLWPufPM0mLVH
DFGL6ZK9Z9Icr5pcu8/cYFz5oYf5j/6AlWzx3Md1UW9apq0P1GL80NR4sPo+wXTClMqjOO0YUaty
ykIPqVnT1jhl42NPZ+mxiRWWOf5xRB8f80Y6Xiax4f1dkQjjulqOr/QYdqtxHjSNyIrbiEDaNmxr
Ip8T18mAYUwNCU5NbIhMNDc8sNQXGUezY7igz0lDneq4FP/oVvXos0qKch3I2QLaWhGEKDyHMoD2
kzj5ZlQmFryZu4rHYdyn7dCvGNHgvPAIbwxR9hjVpHMaxQjKqGW6KrnonFhR25wxlVmaF9CwBKKM
8i2RhjpJWhhO7kglocaeIqBZ6IpZz7gM6KzSGeVbXTItc14H8L5X1lDa1sNTx464cM95Ltjw1zBM
58JnOtTsepMMCNuuZQSXoQm/4BeiQtrDjvOSXr8IsSdtGv0K7stbK1LMhKl0oDIMM1bCjPMn7a3O
jSgk9Ii7CW4Xr0hETRKHYF3bobt0ZppHNdKN2jvyqDed2GrUyx6UbfhHL5Dupuyd9IAYsgPpER1j
y8xWbkXXt9e7Ac0HKFhjjBEMSz/L21S4HzFmjbE58YKdlGeoF/qG2KGERbyvKZbQjIxTZaa9iAzp
AyeFr5z0BHMQP1I/GgTbiMY4yZTvXJYRb8L8yNCbO+rCHiqtEk+1r1ZjXYQPba05T1LiAWyooMp0
/Y5VWfMc+NpCV2s9YW4yRKjQhR0GhG6IAVRMcVgX1hXeGdCsviGKXWg42VVTxbP1BVNfOxuF5U2L
JrH4MLLfBLvKkZG+YyHKUYqjuoWlhDgNHsZr00vkVu9TEHK2cvGbDtoyMpMcWwJKh1/UySarEJ2d
KWDBprvxg7BuTSbxH5m0aXV2wR6wX6fSxBicR7+YuB9ZmYFxgKcTge1tGM69QTSTP7Z2al4n2a1v
X4yb6JVzKzjBsX2P8sn5kCjznNYiRpllJJoaFMz5SKr3TK4/Ga/wzqKC+dwHcfBMy0G+FLWS+9tT
BGqNQJUt1iP3ZLYeBb1rbjIeS7e/uFNBKS3XrgU5o/F7yEKda8b40JnxKzZ9Xhp3GN96BfZRUIxl
BhTcug7mF/IcVaru/a7Qj72ln5kXdMdEi7vj7SNUcK5k2KNVFFvPNb04z7F4zVgjJZNpscaiYpSl
61faITJH+DYuiXQKKnFKh2I9S+6rnm1c5Y9L20zzx9tPieHo3Z5pilowje3QWuuB8Gjkrh5vH+V1
kf76SNM0eyUlJvrRKcRmFDhELRfVDLxryq04718k+3Qv7O+1IIu/ZtPiSA/GK5lsQheWvuuMwjx3
sxw8FlPG5USjhN2ZCswPGGZIZTzZMI0BSxnGuzaw+wOg6dCSYXoMcrwXURnVfWuHr1UhyqPmwGQJ
ZzDLFCe/PqXMyln1LOHBOeA2XtlyNI63B8ca86Pdbd2gZx0Q4LH38ra8wxvX77SAOuFeM9WSSizr
OTdHPgr06MoEukVcAqLCJJsQkPEchpJReCrTjREjETlDrK/7kORQyFx63Wm4HJy0gXA+heWcOUAb
z0+918RPvtuFx7YiolTNr56UbJ6blu2bhe1mOaQ23DdipD8ID/hLduzl0evS+QZ874dpctadnrdG
I2PCdJW9s+oZPVyLdZthnei1HMOd6M6ZrPX7dK4in+PHnS6eChrOFlrHzCqh7dTRIoi2bBcCb6rv
TJI6u8LhtYgYIGVBdK/bpthWFHXsrU5cbFsbriLeR9FwldVkvrUZK8SgqbtlWwJITW0vAM9Cw7WN
p2Oj++jzgdOlu0g5+otukdtCRZmO5WDr25oODYp1HH1DQ6mODKlrGn+7ZrBgIKbkAr69j8sqXTtu
QksTK0UYlK1/rLMWLrlnMsgKvLDckD4kUO35ahuyxn/1+maTSKt9NFwqQ9VAnPf2aazV1BZbDAnt
Mn2t+jHeTnkWbMp44m0XUxeE/nCv9enwI6/dXx8Ef/1MLsxL1vndfdvM1Q4+CRAydJ9dNwg8vRhW
Ftm8+JnJX+sqz4cdzstpV3aDdg0a7vtVpsZPjLPLYsKZgw/9j6bWqoudWQcnyu3z4KINdrQxLUvi
Eau+KLWjSynZlhj2sKp0AOQR+jkJU5zLNriYukLu0y1hQYNJ3YOfauXaZkD9UbB86D31qQE7Zjs5
z50Ek1qXGe2TaAabFiPGwPFM0CpUxbgz/yCisskoxzpIy54wb0CYWyIqU6LYZTr5r6bZBS2FqvOz
LowpT60KRgJz3HVIq37jyw47jyqrkxGROXXcU0vmFjavBT8c1XvqInpds95aTQZFup22IU5iEtlw
pyW0Dww/c1/c1CEC4EVcuUXWfnnR+DW2WvZWuMxsci2wHlilW1wSE+08z5wZ6fqb3LW1de5rTEjY
QIkq6D5bp9+Oswur70h1lVZ/REHRz5mh8+AUxvn2dJQWySMjwEw5xafGR+boiurRqUm0jkzpb8/0
Cb9Wlmgsih2fER1mER0lgWrbLDmoJoyXyhJPvigxexIhIO8Gw/n2FI5FuEYZA86GilTT9ENiXlMA
e6u5cZCrgZ3I/WD6/hZufToX0/R0kelP0FRndEFSgcPU6o3ySFSYqgzXfgzkbQDddCJ7mm1YRylr
2AOLooqaF2Hpd4aLZMsSgrX1wnN8fHk0d636zsn35qTylSNK9ztmcYg2tXiSZtkQqtHJCnlOvOv4
qbgfdtEQtz990wLx59rmidTV69CX3dHMHQyak6W94vmfu92xZDF8DN4GoLymznlkBULdY/N/BJQQ
vNl+Vu6MwWVNOlfX1dzagQSGOoch3FEXWT6E6HAPOXUum9r2w9Xtc7cHAi7ILbqdHuL5WwKMBHvb
cJn5M5wr5/QyO/bw0cQEgT+INDVr7vIY1KghbF/ZAqOC4kIJmmcBaf8c28St+tI7lgEgdz/PuCSa
jAvyKZtWqV1b1zZ3RqaWxFp4l7jc7IzAZnM6vFog7deS2ejVBBZxTSSjPCKjC7u33S9WZc1rpxcm
m/9InEU7rHQHiMAQK+uVSymDSP6Ii99r7QvexjGYd6N98BE2LjKryaK0impt71gkvYYATMaIpWQd
a016Gpl5r3pJb47yGF70aDWbhl7jDVROeQ2IQ/LbItexuCidPANB4BpH2U9U52ZtRYM5EGi0AFy4
HQ7oCh/yJjbJKPvjpEN44Lh5uYw2DY7iz8gMg3Mzjn8YuUzPdsVuFjfQxnFx78RFPD76NW5ibczu
rZZC6zGTexJ8XIMr2elccRj8hj3OvthiYNbDWBGRpW26YCguCA/TnmnQI2Ci5goMwQIgg7Ywtfab
x1Lw3dfGu9BPQO80xJvqvm32XiMhK3TjuGJ/RnFyK/OdMVlqy/75iRLOFqhxnqEhG9BnIBcVl9t/
BRMNRrYMrc1t4Wl67Wfckp9giZsem5JdT1OX0ZtpZ8fW6tS99Bks1+RudyV2Jr0cratXczeRmXVE
q2HAIgBjNmH/Q5ejv8Pn8GHl2XAmDUDjcGZugpSCUWXpL1rTB7vE98/JgL5Jx+pFfWWQl3y07AeL
xRE96do1dNaQfpOfLeijNiZUUvewMEdZ1XeWF+6bcOW7lAEuIj3eao1LixxlNUFB1MluWSg5TeW+
BC0dosie9daZYJGPvTghKWVrjRbQbW84a3aHz9KWxaMa+mJNxjXfD+k8GUGKH1k8mFZKqjwG1tIH
mbNzy6GDfaHZa6Ik7Ed73zqzs6XrCs7dMvWo0QYzv9MiBSuxNcZzX4ntVJXjtTUOQHTxWTPEMVvq
RNMSL1eRjqR45o0JlBgmVNXwNIQ9JqfQDjdV1Wwmu6P6TWeFLPRkTjkX42VWWXLdejZna6fqkApD
IPmQQq7Kjhg24qwhsa7Vx6rC5lqnubuaxt7YsTxhgO9Gd1VYcYnS5yhvQs5FVl4EAhgzpGRWexoq
qnhyi8a0qK7XhmdEKxDpjCJAvazKMZHrIQ+Hs1UkYCPomOFe4sh7L/HOWcEy2VSK0uwJh2g+DFtE
8Phk+X2N6WG26oM/ebXgopnKTM+yqVN8Y+hRpUzloXZcAgKTdfAi+6EBznG+PUjpJUdQ4fZxYGva
tmwgbNyMS+HBn9ex3az0gjxNk7m8FSkvyqQ6KRFVjxXnXDf7fopKw+YAv2nFXTVep8RBPrizdVmx
6fOObVtDUKbJ4x5PR7ohd2Ss+6cvyuati9++1AkjonVh1+E7zMh3A4DDEtRStO7LMH+yJpAqZmxO
21HQaKfc8jgazWfnk38ram6Y2fxgc+nQuoQXR6OBI9BDIrWJqLdIsiAKvEx/iWQjz0i+7lnINFs2
Weet4BNWJzYh1UmzMncdCsrG6DrKHwYP6UTnLuLMV9WiI/Vx+5m3B1uZ39GAFaUjXHqBXFOEkR7T
eNIwrLM17YdIHOnB2UxYC9aBVverqq1503X6cCS8CpVEbbVeJOfc3FBb9FJZ2QurnuhJL6S7kAWB
7B5nXOtZTNenNrr3+tDcOpHZH8esOBDmhm5eGpIcYDrhrbNYWRvutI/jwT9DEX0POmuAsNTUe0Yg
8jU0xzMFGrMJdMIiauSnkgwEK6fp/vag7FYwuw4vTW9H9wV5bNSlazS22dVyVlkgrL3VBt+70crO
twdMTkQS6BQjA447ntqdYZPH7KKJWGY70fgvHMXkxCoJJCxLlEWBDbefyvySpMWwDSEdLSdDhdfI
1qe9qDjrOnFvcHa/xNiCl5Bu0NDI6WySnEhDOQBWtrMG5Lub8d+RXtriR7EvRBbxFtP1GIz2MQrw
o5rFgLyIzfiu/CwYBJ6rmnp1YQFAShwr2CppNPt2oM2CQ8okPWnWXqM/tiTZNpY/9FuLxsuNyqu3
TGYhSdAKj2QYX5ymZF2ZLHw7CS5Bb7/otBCtjUFjfDUY5QVvUHIIx21iWObezpnI4p2otnnUmetC
JD84x7KDzZyYGfKzr1EM2w6kevVu4upoJwd7wh1dh5ZY0gOHRUOW8ZaEq3MwdTNeg/jIVgDcTMRL
b3yzqvgZ4mO3HwZt5kb0xDxJLrSAX85OOr0NdqJY04z1ypcZNZguAAO87yVx2fbI3M64n6TjHfpK
PQQdFa/mOIitF7hnUjT9SRu0ek9RD6E5y9cgZnPxVG4X7PCTJMuSzLZWaP19VpfPZgShKyVav5EW
t4DRxAxNtoSYpQGSIo+tw9glCsKbPrw0nbfouF2vGhY164F76lWzVblUoYewK6ufJLL6B1+MOBmi
SE139dBu2okVU57a7AxJVTTUa61NV74L7LF3BMpoO2rXbQzNhPnPAbyoXMiqqzYRUehAhfUBY8Xk
RfseMulC184Q3o9Zz2rM7AuIhvab5hMaxeQ1VzLF8IqxsizxAuj3pZfNfYh+fRdVKePdpICU01N+
0hXuA+0olA6hfcPWMDGhCemdKGVHyUOLwBhnhacJN241XvI8Nu4tJE8IDOnJoOXHKjXj5JTFG3DR
aBu0xRYLGEWqnXEu9ZpDBI70nizfnVPftQFg/LqBYT/W3V0g7jKBAXaIbVIaPtQTXJHNWpvrdMHS
aEeDaVKRnW4XNa9pj305gfOdVwhlPncvsF/bgT15bLIxO0nvC8xjfLw9GVpFA5Vub/QBqit7wGPE
+byPnFru08z60fmkxUrXWLcCP3SM/LDsXS3csmYtz3h+vUWa4dqfq3DDymiwcAFAMBiw7PMMS0af
xdMiGqzoTbNZJmkxZzj5jPyhy4MVS2nth60v8yn3DilY5V+zOs3Lvb2YurMJogtjM2RdXEi8TgpF
a8beTGYjPiuoZWZrnYYZ/mQl1n3Z9d9FyWShCO1gzSgYt4vF0CHeFy2tA2peudGhvkQ0nFZuV+ar
DAM00YSVH2uwlMIh3Gg9Z3BGYX3b50vEw54Yuodps97LeIzWOcnbOD5lTO7u2XuEAE5kscaiwJ0N
NYbK+9E79YWiTbGZjXpJcxj0KTvqHs672/2ZquxtLy2LiUXFzTVKhm3TKciMY9/vpYsgUPtS4TIT
+Rt3jpOFno36lx71+aZuoWYvhaRTOTI764irCIkowQWgpQ6umcp09gzmrkZctRer0UhmpSpgq0YH
JfHneu2Jhh7TDKp2aHbEibRVwvjtUGQF2LNnOQVb8F3ltWmbiJFs9jCwrYLwR3lxmTBF9/NkM2aK
OGzYjPi3ShipsV8Ey7ZLXpshYRpYAY+LAFSmBdJNSpqMGS3ptj7DncfEaB9UrO8i9qAE5VElAQbd
eVp3j/5c7CM3fAoC3Ni17zP2K+1950dgsUbmFVqaFcSUwgbYVHnEPWxAQzeurqncQ4vTcdOlrrUq
4zxeNzS4HzCTEKvoGhsoJl0KrYOfZAinC0PC+Nqjng4me6khALYHTOeuyId23833j2boDq6qGLD7
AJRLV6cpZH4J3XgSO+qVNlMaNEcj+7gtYXr5NPXApM0h29Lps2vFKDeyz60tIjz2bz/7ihWw3lH3
Ho0phWQni71icWfIkWjCREIfCaXmekz/op/PQPzdELnUSZHG34AVD9d26eHFxrCzEkbh3QWsfE92
FGyqzgxPPeQSApOjwwbBA0g7D7ylx26oN1L/rHV7obPdbsn4rnAqjMfxNITKu+rjT94fIxkMdXZl
KI6MF0mgOZSaNkAl1kh+hK4YQAcAWNp9XCH93+aIgUKoqfP23cIrLPwhP4cmdRy/Hgw5rIYGv9Dk
jJes8tq98FzjHHj6R9aTzrCRxiFRNZJXpvD3RgUizEScuFPsxLnfMrQ1iLwDsKHk+rbcYgXW7GOB
ocUNqGSOAmQchJFmr6HqLLSI0jq42/jNJBvk+TZtyde2VOPJFMO9qdHmije+WspS2ReEV/vSWnDB
aXhl8gGfZVtPlPuItC+v+UwxmrIHfG/D6XZtI1TnWDJafPvtP/7+X//xY/jP4GcB8QFdJ6///l88
/1HQMxEFYfNvT/++/VlcPrKf9e1f/eO7/vXf/P38uHn6H79ht35Y//s3zL/GP34g/+2fv9bqo/n4
lyfrHJbqeN/+rMaHnzWe3tt/zh8wf+f/7xd/+3n7KU+j+vn7tx9Fm7NRf/hJR0b+7c8v7b9+/2YI
eTtCvw7Q/PP//OJ8CH7/dv6A6llHH//XP/mJ15p/bXh/M4VFvEEYwsSwaH/7rf85f8Xz/iZsCkmE
a+J3tUzX+PYb2e8m/P2b/JslcArquilt4bimbn37rS7a+Uv631zHMQ3PE7ppmFKXjvnt//zt//Li
/fPF/C1nrVtErJh//+bw36tfr/H8t2EXEsIyTMdiMkwRlJx/CfXj4yHKA77b+F/SZ26BFbXeTmG4
K9i7f7dM2AOeQ+hOb6rqQc/676FjTPfK0d5N+NTPUe3vzcZN7xOcKitQHg6rPdz+rCp//pod1LPu
M5R5yDgpeFASuHI9KzUNoJRlQDPQ0sZqeqyVTcsDETXgw8k58INxp8H6TuRBT6rraHbGR2K96Pb4
fSIUCCyudt6rkh1+ZLDS4T56cuf3hTBgg2qR2Fetfn+TMJRrW4fc84Zr0xGGWuTYcjegxQjoSk29
A9ZOYbmo+o4qB3H+y6v/5xH+6xG19f/miJqeNFzD5OUz3PmI/+WIZnpZwgqCFsOYCOlybBU00fYz
SCmBtEsl75OUIMuU2/R7wZFcGyNRDYNZN325SINFQHMXedMg0WkHt3pvSwLFXumsyzfqUZvy703O
ZnwssGnWwTboKhjXCCaI8q34EjM3DbTEB5tdsBx1O97VWphBomgufczGKooicFQZAtbIEGjRjVK9
09OOXaAicR1k0dP/43B4/344PIniaWBrAHJlkkj618OhAoBc3C/KrUt1jhdXn12b2xti0GolRh1q
AYMheOuyOFllQh0H/RnwRWdfcCQ2mW2Pb+5QmStLS7CtIMU5QqPWidjFNS+NYZ13JUF5pr343rJw
XxI0RK0L6jviamkA/jwX/aIXUj97ZUnmt5D9unE88PkiGc51U2XAA0qmurVVnoOE1IWnJgTacbi6
bO/0Zj85eLeYaY+7JgDRQQtdflVJ2N4l9p3hBdYzBfN4C9Lu838+coaw52Pz1zenKy3Xk7BFbVsS
zbXMfz12BAEcEudhscVKE6Al9PkOX/ZPMQRrx/Had3eIsHrqwb6hNGWrB6DPwRNzvnVqgzz3bo4E
7t1Oz7dqkjTt9GrTa93BwkgPnIylKHPBRaUBJg6S8PvENkwx9V4Vg3hQtn2OapVD7Cr/6EoXcTYl
Chm0JkBgIM61c2iBQq68yqVYPSEvWisM3EPZrgzfXTtJ4ayIwhGFz+1d1TcZoAJx7dtUYKaq6UHy
QaWMzLdK11zmRiVWA6a9wRZM54UNp7MKjlYXXNuha4+EFtMlfiUS6NETI6d6QWsFFCjNB4FomtcR
7qouxA7zbbPwlILJi3gBKfH2K96+twyliejIqC4cykszJkDZM6K/MX2yBAKpfaw3pgvjojJKRlqk
AwqD37V1MOfqzR+JlwksOVBSiyJdaWnBblkbzm3fELGM6S/lpOAU/aOaAxE1QaMVZxaa0Ogt3XoA
S5fn6kBUtzhIaCiHVLFBmLxBvXP1dX8JfYrDPfuJcGVrcwQ26vdWEuanYihH6s+dLfdtap+BOBwK
03gohBpo4MrhG1J/s8CjE2Seeqf3V+0h2mRru46cmU+pk+SZ9HZ5q9jgYvNsOdCzs2GcVremlMLu
wp3s05/Aqe4hQmZPTq8NHMLqOBQiOuHH/7DniyWeivqO1NldZUVXZ4z9o2v57kU1IEmMtKO30xkw
LwagNePS2kmnfK190zkmjj0Zq3Gmq0AYYaOKP/Q9zC01o7+Cc+q09aOZ6leZxyXGN/p4Q68vj3kP
Ra/tvexpkAMFqf1GcjOjudeEgwT0Dn68raKj7bCDG2obgr1fEROcnBiCYCtgmiUVScIgBMIZSltn
4NaglswfhQhDDEKoMqrrfuO1FEXAQx5x/1PsO0OeNNldqoy4TjOCWrn9cYX0MDxyJZboOMSV3WJD
RS41H0OWXTrZNafAAvJfz7+wS8wXOH+4a2paNwvfLa+s9xQz6ql9wVGSLRIiscPY3zkw4l6wXFSl
Cl6LurdgcnIvW7geJRkBFBoU2+GDU20HQtP+Q9UTFc+2+CCYCjXf1rSH1pvp5GwVTfz073Mzw8Sd
6bmrlHEKBuZRt8/XUbGNSZ0uOfMEM110/tuD2SvAWRrmJCrnjYqCTUxKi24eAt4W8+zz+QiA16ql
D2qJD7KdFn0vkYiDIF1X4KW00KPQJ8H/qcW68+hko38yewvvNM9YdpQHoyPyplq0e/psUga4BFnx
dXdbW7P9zaCQzFK9tZ6TticYbCQ1cBf2HFlNWMv36GWR/GoXtt9PkyW/MxvpngsyAMvbR6EOtqVo
rccym6o7kw6MLfWUMNonFazKUOlrsFuSUTvUQvqUeJfrRXZW8wU+oojb3jVNxA7MUDGe+PKpZOe2
B1Xqbm9+mMAr8hX3DEqagkSsIwEHnUzrhwWkFFdb7FLRHlvp2hdZ+e633n0sOiBkOBs/GlJ3CvQN
lW9mzwwOGIHh++9Fpi6WPXoPUdC2m3yM7G05yPJSMwQlXw4b7IyNMTQWdtJ8tXbgcOvTP0ury696
a9QQN5izdapDp6mTk645w93cgHpXjdGz32agBOd3fNmWBvvOn7c3Lpg7/8+fTyHNeBjtwtx4LmO5
yGud869bbi2nN3bA2r0+pauBCe1T0FrGU5zZmzZlspo2j8lU4EAhY8qN+i2Ug3ksckwtg1ZUbw5l
FyvAFM2BYH71NrThklyR9mymgqLA1KD0zh2Dayfa97qRzY7qCLkMrahDBaZpg6Kn55aGxqfQlN2T
5W0qvBCPY54MDylKFuSiF+ysITZuX3uxPmNVWC8jNbNbcMBikZgI3QFn6XuNDRhmFqljRE79ZRzT
Fb1ju4FA51fxM3B05rn0Ov76ABlzMmM+wwe/PvPffUtsD+7JRvdftqnjH8HKXhxR9W8moCMdmt6n
0TuPaaW/GmMg7qkATDdZWtTnbADs6Jm6vmd9ZJ+c2nowckAUsMwwEc/yQZoBA4vZGlCLDlg0skIY
jWPWUKTYpuc0569wKkpjcmhED/hTaKb2/O7Tj8QqV2L4JNq7SXBk9X4mvsw2BxpH/GzyBe3GDNx3
kTaBrB9j927WOcKwe5hMr/4BaARaR8zTUDXFmpNSbau6VkcNFX6Zd5bzAqWOWsCe6Knp1zkOJ5PC
tsDlqFbelywdCh39IW5IbuO949X9smOvuNP1yV8jc8EOEZ28h+Jw0Yj/50CD7hsaIh7Z3W9xVV3M
xG0uYtacye/ioicwszdqzVj6UDL8jTECcYRh9ESwcYWTQN/kPVJebvmnofD7jV2LHyNgKPJ7xSLV
DUZaevBadrSskmb3qf+IHAEPIHuRadI8NWJ60zPgYlrKSqguchAdcK58nHY+fwhmSlBKCa54vQHN
g25cTaS845E7uYqQq0KdTJWCJ9UUx7TumoMZeRcux1TaT91xCiFOZ26zVjPnAubNpq4L0kKdZGmW
CYo5EBJoBoGnOpZkvycUsy6Qu8DF3dKm9StEWmcp9OwzTfcNd40Fi2kiDB6Yn3gEEey8lKn/Dhjv
OS903rJRfcK++b0E7he36rXgMC6tof4xB23s4dUpqzPJcTZICeP7oCb3jLcd4SEa0dWz743Ww2+s
DApKjGtopM0y4gT0Ey5bqE/vpsJ9S01av07oa8EdzPrSzTYlr78AVQb3csY9wf4Fjkq6idFowgyy
ZgXC4Ix0bAkDKaE0IitNkvpyWSt3fif0ELkitab1l0g5snUcLrXu5CQAh3tmXXH7IVoSqQ7aATxs
bKi6s5NN+5Qp+zib26Mxf1Ej3jcn1sk8z4WgJqxmLkSCO3y1NFRlku2oXwpH/8Oq4LBqRRusPEZn
SxgyzynNX1VIsaRlAW0Ki5nc5NMIPYkfqgOlDgR0wptYvzYw3DXDgPdjYjL37S81RJsklZ9+7D8z
0kUq0s92LuEGSEiwBK0XWmWsouqjiPtimXBF28ah4S16UjtAzzlHhA9Kt/ukWOS579RJhLmOokHq
3xvn2eTUIJSSe8RWS1kvAScarI+RpIy+rpgRkcjYZqzBlrrAVOcGNCFkB2n6QNrIs9qdxxZqoF6A
zPcKDPGxGyN/b5WYmAecMVIxcLsa8Hmj6Srs0dpOc/OPgddnzutXG5bXS6O4llpqk23xdlOGg3Og
MkEQLiBXXrjsI1tzOIS9hz+2/oq6Ilv4UXDFne9sBIXjMf7dFbZiVKqsjDfaaJCuMKGcEqkaUM1r
hybDDB00bTHNaVG4bgztiAbAxsyWd13H3cDOvnd2/hU7CXxHFaFmGnIxRWDbqNPhnL/GXfkqPP5r
S2976lrAb6s2e+AmGZ/dRq6qshMk6zrK3cgrrQiVpAvbtOUCoCkoAxX8TMFj7NMiesRjKNn9DkDS
e9YkSdLkW10yKbch6DPHYbxr0zpjGeKthtdhlDF+dJtTeJiydWPTbBAwMgVsTnQJNke3K8IrFTFc
j9xkT5vRH445vHQt6EEv4Iyb9O4R4OCsorgHzhd4LOVwyOCBkoNoaG9ZdXNHXkaQrayS+ER+7QlH
t9q0IvoZOtNSmDjvBB5lZrxYTkJ9H/9vvs5kOW4c2rZfxAh2IMFpMvtMNalemjBs2WbfgiRIfv1d
VA3eizu4g1K4ymXJyQbAOWfvtRkdAszgryPVct907a1Fbr8ha+Jz9teWeEVsVb28RcglNpha9oEg
cKjOARq23dlqyIgy7F858RWx0X13RzvLAYryD9MtKH/SrwB1CiaiUUGaq13tO3DltCb4SF43nHr/
S45Mh2VdfMUDg4F+wkEz+/brUjiPXZWWe2GQH4wMecsyJ7ZGOf0mefrWarQ1PQuMZRAJE6X9eHTb
+B3lBicfz7X2mE3ACHzDYLhMCW4yh6tFHBR/IJs/0sSjK9yyxGulN8xC7V0C6KXFYcRnVc38Zvep
dTJgwbe+2Klmnd2O3zTYNoT4Tp+9uhUZ/VAPAmK30oWAFX3iGQMW3Cwk8MqWNpXuuB+l9Vk49rMg
liJkuMUZuqGVvl6/qFrOkGyLbdlNt24O5nBJhmcD1kdo99MtYtaznU0T3y350is6D9rgHqY3E1AM
R3dPQcUyXSzdAcKG5vRhn6NcvbW9Q4LOsKCfWzQDoge0r8sWuPklsewSJntzT1PpWpAKty0xv1xd
WME2L6Zb9NiCmbZW0JyU6xwjTebVkJ4tt2MB0I4b9kRUbIZ2evt5eyIDzFHSIJehmDr747yiPngP
G7ciGW0qNnlkJYc0rq+xJFFwXtccu6+ZPlnqdQAZxsbm9IdBsE6r3Nv+fNOhtN66kRszU8PjGMXA
K6rhQSIN26zvQpJyQeYsP1ZF0B8KKS6EAO1QlX6Vkk7hFPV/BInGadx+mJZ8GMjqQIcHSKRmw9r0
MnjgsaRL0Lkh7JLXYqr//MgIOse5C8z2abZJP4rEsBVc/0uG8USYrX9PdvWBMgFOP20kDorEhfOS
L30KLUUl9zh3Kt6fgPOvisgrGPcF4JJNIJW/K5Z/1jKbNND6ClOt/0qXFFjj+pLNY4rMaozP9CQu
M8/4pgFZTJJWv6PWabeNIfF1lsY/x4jrsKyvSeJi2knxaiQrvH/AfYf0D54cIcmsUkyafn5s7J0p
G8+DZz/CoOW/EkG0q+dn1CAdbRdfvxH7kQREdGVpiy8XRBkW1fnNJIxpi94fPnAl7mTSPOiSb5oq
8ZgxZcG9Lr8iaT/T/nrKTWwpYG0gysLj4sCyzYd+hVmhshOjwido+UdPsY/hZN3URvpLpcY/pG14
R8yLsqWzXyTzh2zClFxnMVhn9NbtmOMcEwwPHexCVZycTElAXBs1Mixbit1AO29OMH9WiJrh5+Gc
Dnw6QA7cbbNFrlQOale1QE8UA1a27N+wKS1E/OVuHqPXpcSA10xIKZxoORd94x+bMTnbZY292C7p
6Radcajq8U8QE0UZgLU/NvN8pcGbHjl/26HdLeIATMGDG8jUD3dvcJxEXlwlgF2CUPqTWVhPaZTs
wGYcgQrhRxzVOpKM8D53j3g598GqYctdeNLeSBRFkwqf7QPDI7CHCw41MnclakM2H2g+BSEOoz2B
WKnN45KJ6JCPM4PzFIC77YdIDctjHjN9ZhrbwUVIzcG4H3Dr+y545ySrho1V8fMApBIcV40PpZ7Q
X2XljidjungjGVk6AnKXQAnBk7O3J4/L7HXErmELm3NJrF3RCU5+OUU2A+yCl4YQFPDro2V2h7Go
Mdl7YH3MQcz74LaQbrqdA+LV8OhEp5JrSs78VD1FWVk95RJGtszafv/zrz9ffryANg4qM2if53Ql
QeuX2AQ7NxNBvdM//yVz47dKkk9g4BR76IPhgrBhRDGI7pNSmm6Bld/NsTmffmLARy3VQZLg487V
F9ORGGgl1ou7dKCI9mLcrYKR6jKXpwD9cLdrvPgxGePO2Sq0vOqn199niHcmMXdXjXb/nNsZipjF
I1ETuzjpIXHYDQ39qGhJHvIMewloGLhfPsSHAeXwvdnZFSvufikR9MSQ8B46O/1LEzace1xBkCT0
nXcxbLd6QCwBVEsa6hDLJ+JB5stgIDdaP4BRqUfS6Jx3xF+srNp702Ujtz/jh8G1g21lo8zHF40f
gKcq32Z9t7CLO3+RoJCVK0j9kgkiWlugsc/l8BrJaP4SrmWAVtPpdaj8dr21NCMnnG6u0R3yDskz
kqP28OM8aWuyT6UHykPO/X3qMOumoxYaSycPRTX0T4tlWw8QCjdpvLzRo1cHZAvmVQbmsBuLqjr8
tMjTRX60vrE8BC2pB9qZ4U0G1t8FoPKVI3234USXnivpBRc/b55+rg95rfIwuT4zm59iSBApxeYw
NoA4nvwsHV6sAW4WNRaz6tFJxDNMqZNJl277301cNLg6SpccTHrdH7tpUATnuqRfK6qNvK3vdekb
J1tm9zBHnI3q0+HSa6Hv8k7A4kL+xV9V6jOjw322kD68tK6moPLnE65ObHI/z0AnyVm0covcNfw9
qWHCk46WrzlCBryqTmZd5zOsHNyykFGrzZhERGUDYOTzivby3zdRub0qV33rgPHjjc4hVQVMAdey
Xgs3D45RKzHlq+RgNx0ZxGRabckzhs9ptdbVVQOiuZxWGi64Q6Ew8iu7Rqdhq+ocMz58tf3mFFh7
4r7epD9212R08XArwx7CARAOMickTj9fKCa/5E76MNxt0TuvZlt9CO/x5+PrJPkXZd58C8gIxcZC
HyJvvV9Vn2XnnyHGkC3gZRifbIvUEnuuMaKMRTEZ6Fl6Gn/MfjML33uOdv/Rg97XFWecSM7XfHWX
FchnNmYKiMwB9QX5vfmsRQb/vsMQ1XBKaku/+KXco7+mOKM7groSl7hCjPKWdrrYaSDKN3bTZNNm
sbn5uVFYmKy39Qa6sr3OAllbsrITCG1sXpsJq1EacyNXs89QQKIRMmUsWdL8MvU96TWwEYAkGiec
0se86J27LhLAgBpyLMd2vhs4wPaWWh5RuJ3gPEAE10wwLD/hjBPUxdVzRhIzxB+mJs6rTtMK1Ye0
iK5j8zbsizBM8UK966Jfi5+Ggk3KWsuGrJnIj5s68awG9zACRtpHYP/2KcqeXU2q7DZTzD7FRAPT
ULP3vFIokzgnaCovpsfRWtpT87cZYoHmQ83HJSVaNqngdJcBijm64tMhtq09Vqr0M8jcX+VydZTl
vNVpMd8H3krIXTDu4jD+NIzpwuKmngnC/S5iRa1vt/EF1Hbz3gzBNTHH4NivIce1nrubblle3QKi
yWSTOhVoSBo/v0Gzyt87P9c2itKjTPb/WQwbPVY7lHVih+b35I0u/fc2Tcw7M/V2IMKMPTHf0ZuH
RP3nmeBROf33gnOeY+WLdIoJKEjvfhYsgHKigMgmEpxfFLBQGLIqOSU1NMu6434XeXdF9JiwKGAG
WHfkx9JrO+JMjY4dwNozzJzfJnTC7kANSb3fHzwRJGtUL4+FX9hhTw+HU8L80ejFoXqO/vvkzBXE
PkbdFjK/KO8qjy71+u0ts5SgjchObPIz7oLqPUCFASmVxdSXuNKK6vfPvbFicqg6D58FaHse3yZd
s0etjU5bGxS4oZ4C8CwVmV13LJrbsdDzh9uVCMhIS18KDZrIZKDRBdWDP/QvteZVhZ18z2TW2xm1
NB7+36+MjEfXiKdX/JfJIaFqfbU7i0D2+QLn2P40jeJXbRrde1EhHw3KFnPi4BxRDxs7KH94PH4W
34JQnJ/ntK7YYuYO2VKzDP/sdhxuDtjRlGn9Xwg2n564+5mHloVVvrbBS7FOIhZDvwYKEqDQVb8d
ZDHS4q8AoQZuBM95/EwITnp3CIHipAbQu8IEuvo4sJy4oXRykzIUfow/gJuS/m2Y/eSDqkKfW8gR
NKvaxx+tAbgW5/AzHvxZpQJVkHoj6hMSppfIZcQSJujeZ1RIlbY6UikX9dRbrMWojMCaZcUFLXzz
d/0FCmu4dbmyDz+GWG2b1j5I1g1szo/pkJgs7Xld7hYklLsxKZu7sTcusBSnO3qv9lHP+Z85Yamy
5hnWBr+Cj77iW/iVoef+uV76G+fh4ewNKB1/vhjOFG//77Gwg/bjfw2Fcbm7nuc5AoOuI/73QB3H
StOX3njgw67crJh+fp6eZ7QbLP6WAzeyg8+tJAZ6U6U7uGeomjD+hym5RXs/IfkQ089bseqnOFxm
l9lxnlfB+KMB3EwMV4sYza1l1sNhcP326JhTsPvvtQ1m7P4q2Jd1sbzgzYDELhtOQ66wwYBjfsQ5
dvy/Py/74qpB+f/H4IFpShrsrjCF64A2+l+fuKS5rovUT0hV69/QxhxTUVXhQuutLFyMX8RyUrYh
0cUeDRtZy3CRkF+8GF8OZi2sgmwbbqvAoliEqQraGBZww62rGIQangxr+mlbUkSzcBmzY9snC3DF
9MGvwfHXc/FUU/Vw36uNVfg2PhrwgSskeMD8ty+8VVtMXoUUf6vWQ4S91tzpK/jXt9YiV2oBsbZU
KYHC646ISvLIrMQ99fZw9TSGfA5swIeEF1ZTjsJhb9X5szsQEztGM6EjAwzd+9yZL5D+LtWoUYBT
QSWWAxY8op9sFB91gre+d1LucDYB2cki9G9kkNf8WUDnBDc6yatHlYwAeATagP0E89sdT427s70G
f9MuG9fJamKSHWEMGaHXJUFYgmQisGyhWcfHiMpiMwfyUxGpRTKM/l06WO6jVdtnkXozjww64RPi
LJ1niDtB9IIB7sXveFDry6Dh6pSx5YT0xs99ByAFlzLgJXoYrTJeZXedNZmggHuIFqgHY+dJAK0p
M4LDQN/A0fbWUN1rWzoURB4aV/U7Y3qBNnP+taTK2xpkZQHKKUeE1sm30xWoIR2ubFYwYKAM8g+d
lwDAUZxmPJgOcTp6Ox8lcth60Xfbje4jwRQJRRTOU0skO+0xV+jVgA87A2PkJvaT0ZKeOiH9oWQ3
w6xRDSnorb+12v4fH82V8ftsRndDQti0QTnI/pVs5yaOkOnT4HG8R7810r1LGuiMRIPMaiwPeeOi
kGbSG3sYpMnX+Y0xhPl8NO+sVjFsTcce+YD7aBJMtcVllYQDwVdJSTKai1QxGpZfcdBcR1NeIQtB
BWwT42AZajwMO7Jq/1KEbhmLUZEaeL2cNd0WADh6jSjg7E7arwfo3UfmjedKHXuPpvRgXP3MhTDW
odKZe/vBobNDXKrDYTk+czExpy1/WtFel8Y7ttCB1DJ0EI+zL2K37IhHZVyokos5uUYdiUGeObP/
qEupvF9GJuglGttyoQXHxkXV26O0Jddxpxubmy7Up130dJzjcrea78cl4f8Ra39FTgfooMbTAnEq
19lJiL+eAICOYoXYlWW6d3AfFn4gjqpg/ZMy9kKQvktDzsJsOKjSUu8zwatDIDeYeIO6cvXTzM76
FI/RG8fDkzGKNxALk1jabTAyu2HSU+yLjjBT0z+gyGiOXsEgHT7KlnYfed72u5lx6NBJfhhzil1z
plLHTVAQPHuh8ECAy2B0b+nDaMicrjpu8sj0SbDw+4fCJZ56aAf2KDRqi22cJ4lJDdIISSibrlP/
UiSaIZ6x40J7gBE8bVtjnD+ypW+OIgn+5gZDnJa45S0tO6a1ggGnWTuIJ6ry1GL436TwDk/YMx8B
7/7Dq95u50jsnaQ9EMgyheBnCZ4gYAhiVU5UEu6p0cjvrIAgEpLNzHaswsywAEZAgO4wHBGuEj/M
TrqHj7pslpx7KLM3hLP2Lg9Yb/3+1vj+Z6XTL7Ct3X7g6AXbwr1BWMJ7Dkljl+ckVzV0XEmIhbPq
LHpXt6zqnQ3iGYmLHLsgxH3DojODk8Xnqi2b7o6XpzBUvdV88Nl73Uy0SwE80zlOpIFfZJT9oe0X
HYXW0aGcep7qTCGn8IxXnIu/qqz4gl/h7kY037x9TdjXvAZ9CYcxRqTn6eEhTqS/bbylJahQIHVf
+lcmbGIMMHEtJZES6Y18bY7xUc/diLciz03aVyyWfRzr84B2/swJ+7Ug0R1fWQwrxZxuTTqN+yYn
+zwrXoyV6B0Q6hUyrA5oIiHuq8CKURZNJt3alHAHd8hfrWaNJMFIxkppsgW/Lm0/MrqIvqWDplJP
BIcBgZQ56EWCblMNCd3pkG/6pXErOg8kimQIpJlU+RzLrnZVl0B50EfRSJ6jOd/so5h0jtbk9N6m
e9AAdBAMOe6yDCJta8Sh6ywILdjdPdFh5Zp+TdN6CEicMpRe8dERrDGbnklbmPO8agcgL24W8TGm
ZwIkjN1cIyppjOGYJ/W217QezRlsP+gAnG1psGOZ+XIbA+Rs43M3bNzyQ21+xxbCDb0EmLnNCQcd
A5IoquiEYEHFGvco/OE5s4NfdqmJUHDkgyU6aDvGDWCNA+BQc9Qf023r2jmwO+shzWNzJ6rpsTTs
jzoTpypGD8IwE2JZhgnXcrbp1Dy7jlsz5yBlXNROc42WZicbqeFBW1dM7OmhzHweeKtG+mQt9O47
UHvelYcEzoTClFdoElsAxX9T3qQhnS3IVYMXouzxt4FjMTBiigryIpmPEISJphXLfsyf+kniYl/i
P5Jc25RGlw6AiMqxAQuaq+/RonXlTS9MTplC9RljGA2DFsX32enJKfVM75cEWDEZlgluOE93mZBo
SSfW+WU0/qlaCDBj3SaD2hMumKTCdsgOhe+osHOs30NpPwU1fRQXw2tkcf+smDVH0PMfq5XxiiRL
WC806tl8uNJoLfUD4TXEES8syB1SK9MjtGWKf0EvAFlI+x3jZ3JG7tU/dAQgzT7cxoaUijHr4Vvm
u8jOv5dhep2RV2zRITL2RLm+H4L5CWM3u1g9LeHE/I0wwtzddo5Z05BcWD0XBo12goWd/hgYRBhU
Z21jdvFK8y8mgI0KSKpkBrVAcWLtI20CgGTWYIShKZ364xfVM+7laNj3iBx83rc+4JwAz2rj5ODY
VlsxgWMcK0WL3dN+WTF+VralEFjBja2zBzn1nNoW5E7YOfDSvWrrG5DXENxt/CmPQlxhAa31t0hX
qJ3EXwrAdZBEVLTXF6GfAeIcJiZq63fHBunyJje3wI4uURsTyOOR14kSAC1nbFJ2i2sMCB63WnmQ
nfUVFQ340CR5IFag3iYBTRBw19PO5pAQ1kmgiCJi7tzORDZZUl2sufrXkaXynBX5xc6tW2LwRI7x
DCRhGe6HYCSrK7c+SJIkn7jXr2VpvETQtjZ+vJ4K4PUQqfQz3hukd+1NcBUcZdmofee9T6KYcWh2
qD3aIl7i3ZCK7NKm/2ZmzLsRYfTsrH/4Ip0wmxr20KwBkmfADlh+d7A09kuyxpY7bFlo3sPW778b
zR6COor6v5b2o2FDTnYbRtT4f2DNPQWNfq9NKEsJRiZn/GeNJC7WuZzPMAr29lgK7KYx9g9bw2dv
PTJSAXyZoCvP3O1HrhjhGjOHvqD7xwGIfOCM5G+60Rtt0m9YDRHgWSGRRwsUj1X1WkT0CTUtmb0V
T7+E69EdcP8NdTKcfcADJ7rNYPzg8G/ZaMaNZbYb21/fIm+wuAbFfhIpL2d561bFKrlf5Vb01iaw
eAnHGYqHQAIO12ATKUUnw4YOQXA7PUQoH2WafA1FwnY1o7wgYQ19SINLGj4zaIFpIzWw6/megxTm
KCBsLDX01qoe47jx6UM9taekv+lc8zcs5TdpVNmmserpRGn9XJcFh1zJOu+49k4mtKi6lDK5hPvY
5AeVz+pNLwuoHGp1kgMZp5f9cAaFgyptJNdkYkC3JG+zpSZiRzCQ9W22XXi0W9l1Z0b8T3YzT88m
M7Fl5eNBW2fUG+PBy4I/xDBCmED5WRV8L1bqfPE/sa64x6YfH+dsedERwOhiVtiukAVSauMLahiu
BH05XUdpAQVVAJMHz312x5QYc++PaoLpQ3MI2ICjeNQu6oI5tekmNwyuyr79iIQ7rOo3KAWzIEMl
YbVdPb2zicCxzhMYEQ0dyEBHOyxIclNVwxqADE6BjKU9SyCQ9YblWk0oy8nI6DhDNtEukQxfM6RH
ubqPB+MyRXI/ELvBkZ4MA8hzK2GdV63Gp70pjeVOAUBlr3OvPzSKvFETIMasZcwQPXVN9tUtKIwI
XICZFRevJVO5AzxUsufHD1Ebn2UbvyHmZEFOoG430XkoVbMDsiHDNnAfPVphtCGzz8wHbuLI1j9X
Ze2cyHMmOddcdQGYcLdeqcWmHJIPrUkq0uayTQVUHI+3KETpHADfSH0aB8mLyVPXjhxJG6gf4cKQ
euq8PdkA2WXNQlBz+w2RR1ykoD5iHp2HpkleZgvL3eO0X9CRfkpqmC4VSYcbuLTzjv/rBJ7j0tWt
+ei2sHtyNCRGqnd41ThOOckZj13xxfSuvHE3q9U7AuCmsInZU/YVGQbCpCQ4zjgjzWX54yYorArT
hHTmerS5VlNK45PY7nDcAbMLbzN4nfYcKyHdC0wFAn5Zwamr4R2iF0x8TvBiQgG7y+w+31PcstUE
zu8hPTV6qPeCMBX91voj9gFq/M3SRBhVKzq9HYlpcXFuuq4+x3mz7ySKx0XcYOI9+wtNP0rLZAD5
n1O/iZasnvkP+j6JZdYkWk6K36YW1dY0mTB3atwnTUMiDnOvpcXU0vlyh3fuDqzpH9kRmd65lOsM
2y+QKjaMn8U0ddtgIEshtillxizejqayDkItBFNU1j04+vvEm2hyQhXaUJ4iQnOr+zllWI5Gd5X+
wWtAJYV59C8WQ/9iFeqPWa+Zykb9h/7MZVYzowqGp6HXi0vBaFQoAGiMIe0C8RR6qJqa2HsXXbaW
0pwLF7MJnTrYF3FpH5xoOLimwVy02NdL+1Eb8euiiCCcWNdkxZmC2fF4pz2AWbZqIy5D8JryOoxO
+W7V2eM4BHDnSj8Ff+A2e6ZVJf0v9hK9cQP3RVpwuDxk/5xPGeUNUExpd237mhkr0WUWxhH8Lk7g
3CXuacqJ+poNmwNBwhi9L4nxcbHhKZubUFYwr2uRvkn5d1KsvE3NEKKL9NaN1fuY+ih9VsFIbqHa
QgFM22VF6IH1CGNL3EECpDld9sGGDHmmCwYJQyTMh+J306C608p/aUzvmZAXrISCHoLXtPE1J9s1
7s0G83V69qvga5qhGpNZ1+/mVl0JZ3vLFRLUqWxpWbF4WXFBr6NkOCfNIqQ1i+7E6R8sjSayI93E
7Vt1UgKpD2Ke2dQnzQyHoft4mZzo1jnNgESIcsDryzBbt/PSQZI2uehb3ClCtZjs+w4NUAbxfsPR
7Z9M+rVmToijLEGiLbD5oLDmjvni0oDH9h59q0B8DBLuYwHVcHESZ5fTmoANS/6BUi5pbgRt4QFr
mWOrFzBCYYtocKgp7BIxOpgq698ZN3Jrry8yc8tkiyliLysz2oIILsLFt5DYr4A0iHfGbpAk6/RN
se89DLlL5gQIMeCxoYqCe9LWZ89L3G2MwZgSRBX3k+IU2VexPM4TQ/HKnDlk26SrToPcZpN65Ojs
39kaELEX6Q+OVafKpCLgoDIeOwM8hlQZaY9c8Gy8S4A86pZL6Drmzc3YuUf6H8619jgyuVhmNjau
eqf+NAbrTnQL+vN1H09US6SlgYRI07FtY06mTmxZOwceRhgY0DdiF2symthz6tg1VqnPoloeJ/rS
JMUSq9JXlSJeDTGBVOlzWeX/jMaOwiklucpN+9tgFfJIWvaRzEbq9nptjhYR8CzgchMDOACe85Pq
HnUU0LYkNGhj12yk5uzf+3l0cxz5UuV4OiiMfKRRxmdfF8nWIpZoo9C+o30oMIVwbKYSAF5vz0eT
6GhZNVBWeDExcZ/HdPIZIHh+KGEmMb2zSeyAqtxukE8WVPr2paq+6sb37oDBGFxtprMDDxevIQoh
UyVvpn+ZRbvzaeweCIf4RUI8yjRzvnNL8UhE1fcX7Ijy3FXibTTZbezZfUwD60llxvcww8foVANC
R6j4Yq5N8YZoUfwj5tZ0boKxzCFo6FCNufdY6BGjbPvUrVj1STkILM2RQV/rgyg2+YvNdvy0GmSM
wA2ullmg4vPJYrWEvSdix00VpWiXnttFoPYTZhymEcrMQX9KBdxXt/N4hTPBsgynLQs0DZ4Ya26C
428sItw2LEFcy5i5XbYBEUBvLqNI1caLV5Men/bpc8vusxWiR7c8/eJujUwg5UduzUiUc5SyargV
prxTEFa2BWx1NaJmLtTNzPJbIPt/JHRsOK4gexTapymA7hYOOte/OMbAvmhn03alf8JWlT7MI2e0
dQffj7OxdyOCZAeGHtuMUnaDMudN6QyxlItPWyN8p+40vPWI2ALGSzSLKCd69uAwS8VxYec4xJmj
QQvRM+nM2d4PNikKZklWduBNHtPvBbovLBVUyZhXfGHeyRgFZwo6tl/GJYSsj6ShTz5hY0mmpN6n
71IHSz/7NKGy7mxdnuK5tm9NHFg3l24gfBQSzwlEOTRWkB38sfyl4mUKvSlbc9nkcDZ6eu39s2rp
fo9M+natCRqkje+cwq7f0OwHi4/t99GPHQB0sfnX1BoabM7BobNoaVvir6S5pJfUfFVvJPygwBXl
vfBHtZW9+qDh/+D7U7dz04D0Z5oCdRAhtuury2ij+Bkg9ePwYGje1kFo0nIJaeXtuoEyzMoJoWLv
Fro99M2asDXh0UkQT6ChQ2TVPhh29TF2oB6nEtAh/3gGRUi5j9D539dW9qc3YhtIjfc+Wt1bnhb0
y0ow+gW1mkkWD4HGBOp5qE8ZnIpB4lRLs4NXF5zlZuc1LWeAd7Hpc/MnumOAqnn40rdoHeQuhfgE
QnRD+vEQi4Oh2GhTFtbt0mfv45rISzxBOJoYx/KqhyFfxNs8pk2YFhRBEscVItzoywedD0Jh57F3
EteykBxokcMUlW+cUM6RWZt7T0Bv0qbfP2ZTu3Wl+wvP9Imdiy2gJcMeO9efprL/dE6JXDtjpbdE
e1OprsBh6fvAENG9pUHNtUsTgqD4pzSnJcu75ojnwngpkp01wrmYK2vrYVxRLsnkifQuY6OGM6rT
ZdtLxyCjpsVd6zBVgMpIM4222eint1ik+mB3w1+dulc8uh9rGVwlKLMBAyO/D7xv17oh7ZpDhcob
iwE7mSg+SkipGE/TJ1PQkbG78WFIRXx0J5tAKPrUiTl8+XbJi18j4KHPRygn7FO7CwjOKNEbtnr5
bP323Rxwq+YCpyzGv+fcot2CeJ9W5DhdrKU7Wm3xTTcG8+EqmrWTgh4MCDabaKnayT6NhoZvUjMe
0dIEP905Pvwo7UCd9l6DBaXgkJnXALWIk66bMfOMse8SwsX0afRhKnZ+er+qXznnQ7dc1jSHFlxd
pwCsdvBVapJdx4ENu2t759LcpcK2TkVTPzYRmQh9BWJ8opc92dZb2cCvLVIwuOQuI31jZON4VC1L
AmKCW10s0Qvup307EUccdd1zMpLoZ3PHdVaFJu8GBtcz+i3Oi/P43rX0wYyFsrYe5xMHTFDVETI9
jvs8DBoYBS+zz3SDuNH40ikieeI0eIxF8x5n2Xcy+49ANTBszpC4GQRwRATQtwfeR7H083fSv9Lc
WEKrpfvUIPLEEcoHp2XSecTzpl+V7M7DRFkSRNPGwQCzEZWx6ccWmwYPC66SDhTe1PfPkw8aOomt
FwD5I9Tb6k6XwY2oGxoBQadPhVA1JOSCuIRywIGHbdNHcrVZwMsh/hme6Xu9a889mv6XIJkJEazf
4eykgEojmkgjDPxt7fpXq5rCTspsH5NtVX9lXxVTOTKDFeUN+eZDNL+QP8KT3tocUkYfpTYjg80S
AKapmEg1BBAeXGo+ZB7TiXbtGcifvU+C4dp3ljyo0nyWq7mkbYuwtklyJBIgZtKT03CgSMNKuQWj
LvZLXP1JOwIGcW37O1UwH5paoo1E8jGBjV4nsu6xJ3awgb5JmW1vk9R+9sscMSBlOBlz/EQomdsE
4SkOdxcFE9BnvNBiRdYdl0TdvKyD9IJNH57HQ0B5j5ki405wvawehmZmkr6QuPCghAz2aWB7qy6W
yJ3M3dLEDvY5P4W2XLIZG+tcp/xcxwgwfGlkhUTX2np4jEaPlBmL5EYnHk5dbVbYAdqLJ1OUdj5a
ObU8tbbyWDIaXC/1fMMXwtJeP6NJ2Zl+fpTjUj8lwZMfC7ovA8kQTv6bjjZauwatezWMYVMZAbRE
jspkitOZ8KBD2oI6iOgyc3GBvDJKUMaOCPsQ7Rmpokx/Ri9O9xMOkqEjigOx/TVyK1K/NaFi7lCj
XjA8To9ejoenK6f3Kkdhbcwfi8fzXhj9R6Zb65FT59UGxP5tkJq6GbwqOjbME3GDij19KDJK8mA6
/3xJlLkRE85ROU0YzVef88+XviSdAoZMsdUyEWeavtbeb0p9wH+y8bL60V4N9L0YgoeuQG6T9PS/
o2E+1BU4fgWq6kSlprDH8hskQ77+GO6aCkdQgja/r5yULmCDmt7HChCYNwht2WUCpuiNTyhJvIO2
u6tbNfXB7eN0x1tOPwkh7aH38iGUmH6vpl9zr5JZP1mF+0ZzHQukoBkI5x/S05jJm7XmzyM5aBDu
oSZqNT5f5PzpYf6PKn1qg9m/U+uXpkE+5A93WFMXBmdTsUe53D/NhrhUuWAc4uDOqWw9nmlyIsca
CCH771/X35jRxOmJbAJzVNHVmMmazeukf2KE3IcAhsIcyDoh5oZv/wesh6qnHrSFyQmQvXNMPbt7
YNZ3cMuSOWaKV7PKASsMUJ+90bqMZtEjVJVTmHaLh+qg/yqHqX9qaaDso1ki+o1NFI9JXSj8bCkE
xJViWHMo1DIC+t02+d8Z99O5hAW1p8ifHwPqkkcVOHsQ0uNV/YfnIDOWuR+S1P9h7jy241a2Lfsr
9QO4I+ADnWqk9zRJ38GgKAkeCHjz9TWRqjpG775zx+tV4/CIkigmkUDEjr3XmmvMwzNHoaOddhlq
1IEjaMG5A62n3h0mCywAdciEP8VNVgbVIRNCnSWoqbet6LNPozH5wY3olSL5NWq0bqMF0rzC2WMR
T4CH9GF2n+gD3YkO/mg0tEc0DPm9izxp31Swx/NIWw4U8q09kTxuyfxcdI1J/KrznagaMJojtbqL
oezUduwMSWVdb+95i6jPIvX3bDfuo4O8HyCwO90nxaStStd02f5fg0Hiv5MYvQruLU561ZUWKPzy
sco3bl0iZkxa99gSFb+VmnatQDnOgp3uObC7TdCz9Q6DNF5jp2DDo3dw0ZQXsZVmGw2f0as/Vu4G
wIh6D9R4uH232AjI0U07Nqqe6jFQ5hZQCG0kQwIdt9xpk1iEqSSyd68ybR6aCZltkkf5XYccd64f
bFrF2YcnmgzL9yhfYzDJMtNPN5Rt6vV7LSJW0dJ7goZIVj0GThGu8rShQXq729H6/LyJAulldBXT
7qao6MUi25lfib/oRxsX2ZiU+5jTH6qUU2c141z0/zBIZN7gM/6sJ3QxVW4+e2j0aHz77qZwA7WN
QTMubsrbbEQ1k01JD9tj5NGv+YPOJXUMhGuzMjlPOOgMj1adratRRictSqyLEYbBujFxQNWa9Qmk
1jiZIxRhp5py/m08je58T3uj1j3BUlIrvS1c7IZUR7+ejPlZGJAhz/ibdIv7SByiaPqOMzW8y21V
H63e298+u30YQ8ihFf24bRlaAD1JGl7meUeRqPUERFCbovIBvmJKoV4jl4CDkWp32wxeSK5qY+0z
2UUgLQdunsHl9EQ4xUXDGAAIVkxELQbTA722zc2pHyQNaWjKd5jfNcX59gF5WHEWwROwyQQeG6Z+
eyJOEEO8VQ75nZj9OmLM85eINBxFkh8aCVWRwdagmQXf++tT7IPtYUT3sg+nUmP/lw0DlC68F4SI
HwOGKwIVLk1yjkdaOFH1MExee1pzKiiZUVwLf+uH5JKbGIZ3qkVF2Zht9iQ4rQlT6Ee08j+ysKZF
7SOOjEPTPlOp/bit/Rh7yxU0fwKCU/kALyx7SkXWzvmTL9x3SdV9WBYkbd0qCI3yAm9RtL6+R5if
kAjnZi9TDaEhIImEbiwxvq6d6duhw+Eh7Sx4rGyW+oZyvx2lvdZnIaapq+9Cm2hJ2QhuGsLnvyF5
OvqcmGOe59BTmBZ7WxzbvEgPqem9Nhqjg9tFoznnH225yYUDrVc202fv6e9UPeVVh5W+6bvm00zo
5Lu9Kt+9kLM8isNh5RuNbsyDJrLldLcBXOgs2RjsK/EQUMjSkXFBiWZ6SMGfjNBxZUx3r/u15s6r
TULcyb4Kqlc/JwMKYdBSQ6S0xHyL1zvgGU7jzkAN5QevwMH2nobLKB2Cl75vWHaBsZx6AQ8SXdfP
OpcJqIVHCBHOilAK68ShgrBoX7bHYSopmTv9oeqHH05slvvCQTVKnIyNcapT+9yVJ2VE9Zpqb2JN
mT3bVeh9skFzmoOvXbl6e6h1rGvlDRNOhuCDF8f5qfUUQ0RjSLHWTVx2cnekS6CVgg5CMzMOnxpQ
WesyjK6RXhtYwT17y+n/5ocAGbFLI1r+cqwOXf3Spq13ZQTmM96VHwA8vJfSo4tDM53We8pWgzQv
Z4ANb660PHkXvoSke2zQ+QWrOf7rKiJL7FsxAPBg5ryQPo35hdnYdIxHP9yMLAOPSncZyPscDOaW
ZS6Uf0+TfuenOQs3bu53Sk6eoYJnteM0yLgyfp56WGw4T3aW9BDjF12w0ZU5YCLbVLlX3eVB+9Nt
QnbFNOjWCBAwORGffGRqWayhDDefwjgOZdEd8s7i5wis8V2zQRXFVLGoB9pHMnS6g8sDsLDd0T1I
r7GX+L1/JG4Ufs6vj0wOebhZOVRUvIYCgfsZTV1N8pXrnsP5QxyXkKMc6x5VT7KzGwadBHc7iMUn
fznhsy7gQn7PnlVKLYbOYu7azhjqsrk0RtAdcQOyyZqEL0Tmvsji5qkjHRBZyLWc9fig20gwKjWA
9UX3iHTfPiUOqlrlxyXDGvsd/GjwxNAw3rdtY6KLoWX06y0IctIKrZn7WcHB1Yg/u4FuaKXQqOnb
aNvyPm6LoBTLkI2HjHl51BBz7vPy1dfVLlCadZX0tCmSvCW5vPwV2995jhGdi8kZDwBOPlRSELhT
+Pax0PRz2k+M0OvUPIRIq1cCAeEhG/xLvjHdgVc+/z2IPISSp1sKTnepyqJ5TAfvQpuGu4Yww+TF
NZ9FW1arXz9FnQ5qd7sUZfWcaB7iEjv7srTdrz+uTJIus6B/dh/cSKsBS4bVCsa8t9OkLmYS5z0Z
hXO/sscnm5NswnhBqwCeKPmQeaGzSJFEnmNlvwUhCDF/JqpEXSL3SdPftVm4M9C+vtGAJ6KS6cUC
BoG5NtIeuccEorGLjOJMgmk1NR7Fa1Psiko8w2qMNuimp3VHWDbCBS3G8tAFCzGo/GINSOglpoi3
unmbtOnaz4lATtYZB0QdFMl+Jh9S4FK0XO9wMnBZEJ3XgI9WroDT2eIA2XmWI+jXCXNjet+m2rYe
Mg3lZKOYomKnTvntpr/m9HoQU1U0Tm4XWEFsP9sxlIkkqImLqpDg2uYjhrkH9sjuQu3e7LsavFsz
+fXFMQLMU64xHFKLg5cAZbcjkGPiFUUf2tC6D761solLWWp+U18tj+BPGHnq4tOE3PWtNXL0mn5K
pzQ4WZkRAXwuCqIRSTGWEyYiwguPmdnXjwEiu4GR2NJhoDuXP1yQgClKnqMfDPTwyatoxmo1TgGV
IoqUvQy4rwuxgvFjALH27CMaV3CTIMaMpu9WN4NY08cxpbZmb2AvGM9to0VL0QGZKT3ztQ3D41SN
KdIHRCVdqM0CxMF87RSCjyKaPoiBKjcEYkBOmfe0hlmRZlvZm33o2g558VBOKx2j3WOTe/d9LNpz
4pRnIBTDUgWI2+SdaqbhtWGMcHHtiNny/KlRpahtTWY7iRuMr1pOZrzVkNFEy+cJceBdGsR3Te3a
FxMiHVuU59I2yChqLMQrwF2jnT25sD36CDYWPcJt7mr6VvfDagcGEYcgOTKrtNWGS6wX7M3dtM8x
zqAz8KtPQ2m7csy7l2kwzJ2E06F3XnoQGjq23g7K0wACedV32S7TE/khZjd/GjwQy5p0Hra54ZCY
M44YUeHaHOKKZYInKbVJkM8gWTEGMF9u1Y4kmuuecQ+H6R7X6+3HEARD/8LFIUp5u30lUuJ0aWbM
lwA6IGJeG2XrXrKnXI/7bQLN5SO57yP36IXF8Egy0aNekaEV9KivxsFMtiXzA2OKzFfRd8SN2PWA
zqznjFhOLlBkMzjL2vq4CexDO9p4FmgNGEgcOKU4de1X2XruJwUYC1F4N/kI6soZJ8JpgtFzg5G8
ldXnrzWixEusdaYARdhX/gkFOORpE50B42JFexZ+hDKYmt1KtXXR0TencqrXDbDbjelAp6+rr640
WdrL8GhTwKIvgoLaoBP5Kvw5shMFJdTd7Nr51j1zxSfuruIyuo44JAVWnhHmANMq45UMy3fyyYpn
XImvnuX+TGrs9IgC3UXSosVlGcnuIz34ViYqZkMCuxvfDrwtWrND0af9Lhztz2JqcQlVEmh+bI/Y
f+ejZUYhhym6CjdcCPchTfMdkI93RG0c9PR+VxScB7PgjnzlNSas4qkMgrsJUNn//frJhWJ1Qz7h
z0lWtEXlVoiWJ4yQok1JUNqQatm9y7q841hGA6Brnd3klJhI3WqdajEgODoXqHdQPRTFNJ0RnloL
T/jd68wVZPjpHDpYOHfFyF+zI7R7s5FR85zH1CTCYdLj+kHX5iF7gCUfZbb7IBz5aNXDLgFL8i5Y
QSYL7J3pl0/eaL6WI65su+KQO0e3jWZF9NtcsnsxzSGwMFc6wC+3wyrboLEsABru8O4hMs0IkSJ/
b1wGWR6ekFBsCXpZtWZEOk9FQ6krCnRRVH7DgCqpLZNhYwX51urVVvnqw42nvW/hX89EFO8C0MiY
tO7QYMeLqVBnMnimWbnHqYTKq5dfKF3RFpcUepSI2j63fFhba7Pu70UCqcZOQ3/BDXKRbFMEo8dw
s93PyTY7nPrqTrTRI73PJZqUi9XhFU+N9I3cXA8P7NL2kauEeC98R21901pneobBXr9ih7gnLkzN
Oyfy8T76RqjxSnrhq954JAjZzD8KCHldyZxND+sNjdj4AL7rNJoiQtaRRtQQPNpO8Ra05fe8qkeU
purVTRku+6nod2Ma7UXJKaUeyTgJ6PW6V05ZyPyo5XpMDGw2AdHe/ipw53RnGa9yWhh0rYqNozMM
RYBQ7tKxpdcHUmrtjBUtu9E76nKsT7o/B8TS+YeSesW8YNybjv5OM2WdMvMlNiqSAM3Y82Kfo3/a
hee6CNiKHIMxinFxBTN4VTpvNqpJQtOY1+KF4B1zGUp4E0RQ+YhgHwVFi9PTKT0y7NyeWVnypQ+N
vy2tijzxrHmkK75LETJqnfpe0YTciMo8wO/BZUQiUh4D2u6cp8bLWepJN6dlYCvzvhscEGYq+pbO
wsC+ooDyodcvFLO5jWzOulD6WaqS+wilapM07BntBfz1u4JFuYwnQh7iQfuR5j9CDh6IuZwPF6rV
qsspPwdcjkZZtaeMfQxiwxUaLBgQckjISAtXDITSpa65j5ntvcV0z5ZjzUrlm+klNuW5T0JtZZjB
q+cgj8HoDYmsdu6HIL64LnJlOnXODvH6fRbgR6CX1izRyy9B+LJ8o69jGBftICuHJ+IsA26oMk6f
AzXsXVV2W6ejNI/q+qEPTLGEJ1NR+9ybTdOge4FZgKvocQy9vcQTACSaxIGhqJ5CHcQdEzIk+l9g
f/uVnmOmdNJ8kxu0CzLP+tHaOZAwh6l19TNHoEhPix9qDJ0zaalob9Lse5Ua38oAFXiTxHJf2eVX
Mdjr0rIeUpABZUcVgw9yJmb1SNixfyTfagdtimyja93VHNAGaKyVZT8NZSi/m/WF+QBDAr7pMiJk
1uIpRD6eRgOwKd9mohHMWjrZomajZptE/zE/AJvh2U4qRifJLqjKSyGd7x3cqNjUmNNgszBLJif9
siqS94JQoWMWnXJVDkupmR4aLVKfg0fBaE4ErsGEzPTwgjP1M+cRGe8toA8rVC+y8ZiicBaTHVbl
pIGJgrRv6xWRjmhYY8xXE1nqqueUTBb+MzZTAbxHn3Z+NE0bFD4BLwmbi4l2vO/EuBQ1rA00j28+
sYrInq21S9NVGJwU0wJEP2e/qTyETsE8rMbZJ8b0ms14BcqpAnyUCu9Q+LVGn5Ilw/Xtc9JSw5T0
veQ9Bip4SnT0M11mXmQIErwLmUnnmqo3Rak+7EK2xOel38sRzoDChesXe1Iy+0cgRZzQZoiCqxay
yT+gOWPO0bPvEwzJHU/Rzknqj0CT/oKx1ades1Q1kXuie7pV4PWQPaEUwNKzHwEWQRXBVxTgAvGb
wNxYBrFAJfnO91OCNBHt/KHnaV5qXkUIWMl4sdcop/hZov3o9K9NzRukcK8VKrV3gNJRQ+5QcL/r
lhhYwhXmTLlyR/lQzUeP0nHvqiHnhAQx4DKV01fbR3RymGlHdVdy/EDb2V4grVgPGiUhnEB2cmCh
mAiAR4/+vHKYevUcqe5hckBjVEjTNZTSq0lJWHsIGI22Yy2kEc2sQ/UrJ7Kfa33mu4PfP+HhDo4o
Fu49GJ9sIvF6MqhPPOawazb4eNWSvJZFa2oez8K408BPXKky2o1+aq7oQDPz1RvMP0mxR+r+Q+Ow
LPz0SMKNvTf9mcw/Kws8Du4hOoLgZ1u6r8yYiCZm7rNGQk0hA19TKZoZejrbM+Ndmr0B1WXrsxoK
pG46hdo3h8AjKLkIQaJCgUjjAR+aTZvdArQZlwzpGw/JW22RUMsKRW6XNEGguBp2jbQ0VvOEvxmR
/BupjUSW2/GEmwYVcoE5AdHOvWeieU9BPKL7WHBj5Sj39DtluHtIJnvZ+s6xsqgiyVvf9j0pHnK2
1tR7MCmLoayusYlXxG5QJylv4viG0a+q/TsauY9pHNdrXFgY84rpjdhmtwtAbWqc/lPzoUWOv4SF
UK9azzsWdUY0THKBYekwngz3LudNHruRJCrsgdugNFBUwJSZRrkcjG6Alzeuxjny3i9HzOno1woN
GbPLtNkgD9r33ItfSdwhAe0rr2W80DjPqLes+yw9Go27FsHE8HF+qC2cEAUz4pNH68f1a9IIp089
jsVZM+Ly0c3OVpzvVKSdkxFZqyUz7BXkkBxrCe8xp2dbxj9Vyy7sZCN9vqx8MFkBcApqzHTB7W2C
mEiZOa1UZ3iyMgwws4IxGFFb9alJTFhxaMpoZuslYUAULG6MAtScgyHCSV683llgMIZ9hHA2wPOS
4MJ7Lou4PaH+uLtlsjpzp/f2W6V71m9mbmWcp4bStvQF7Wc/TqFDGOJIToBcEiGLo2RIaGI6dH8O
jZ4h682cjVEQZ9gqoZ0dnT5DaJnjR2XbaAFER3slIBkTr6i1ihEcPt5+lf7xq6Sp5c5S3kdrG/Ej
gR7JAqpRTZUQJY+EbKXICES+1GHDUabL/AH+V7ka2FWfwXbKBZOg8l0X8TeMpcFXGWzrDmmMbUzv
mOTjVVjWCVpGnrC4awEexF39KBvbYSMs3S/deAd0NPzwdMSuHBWj5wJMNvNexzwyVZGnmrufN11s
+8lrHqOQ5SzJfXWgOTkdwsQqce+rpeW09pdmUECatEAfS5dnm6PX7QMZOE92ra+Zdk1HwMLaiyxH
zralekhdS7uo1CJc3fqp11IR/NOp49Q39ipEpvxZApWWqbbvbwQUTxBMp+zuLauBbPWFXh/CHIFI
WMX1I4S1YGsowzuQSh+cyWUb1pg1qzv6uetbW0DCJ9zbLwZySgSbQfrShqbE1mzVl4jZ4NIDqbq0
egZ2PfFvH14Mvss37m9nRw6zPKKdbJ86bP0rd9C7reEX3ZNE6r3QBvYhSDPXXMtIZtMKMkWmGHF/
5t3X6C53HDmbldE5xrNly+LXp5TuBnlsZ7xm5jkqNH9c4HR36StN/apQ0lpJ148Ao6YwNLW2DtYR
JyWCgifoJkwnOz/vrpNO0n1mxHdjDBzP9CEcxFB1DOcYVA1COl949Hs0j0hSfnX7ENF1RiJZdcvb
p0I4wT42QH7adfVgDbPTDM30qs6t6uHP30MZAmyB8+0211obQyRkFxImh8uQC0TWrmZRP2Eb/fMP
mvlPfZ2ehS0agq7++IrbH9y+NumvTqMP59snpFBHJ7gVSDTi8PTnB5rM2hFI4B+/W6oMWVyM9j1N
av+SjaF/CSBx0/fxFoExTGerock4msGulTnnockoLsy2jw30vLXOXPRcokVgRhwPJP0l0d4WIoQT
Rdhd2LrhN20M9uRd1zzMeE+JUbBwileAJZBhv2O8+xnZ8Zs1ZTFw2N579N/oRrDF6LH9Qnu/3jeo
FVe3T1UfozcyVE+y2fbWKppmLtvEubjuCkaSpfScg61NnP1CeFSqMHZV0RunuPIJoOkrHROlLSgx
6m/jTLoAqf9S8brfU7G79aIYvd7d7m53/LQMrdwaN0IHUxfwg1XTr4B31XddmJibVpm2tZtadUxR
AR0NG829wzT6SFYQ9nflzEr02kwuooJEyQu3g9Y73KYGfEtzTpBU70OWAILkn7zlMg9ZVq2TTOHv
DX28nextrMrZcrBi/WSPvceY3vevXoeqgSUuX9YeHfBuyKuHzM/2NxKFXY6E2N4e8DKiEZ7rMvyG
ZdPqnObD2SROTP6zMN9a2xz3oRfFm1Qm2ZpZgNpHzX5oGY7dLu0frTiGneib6X/hFTFfmvbk0RNZ
uw3tBwxq2VOgE8zqCPO+aClVx6IEhNvk1qWeTLaOQHL8LXHYaMJ0VsJBo3KDquQ1bLxBNVTIsSQv
xu3ahzhBqGrE2NnKqUE5ZKvU32ljtLy96tsHa+7iDjHWPKInTzaSeU5IxuGGXgpwaCwYncSHuuPU
6k+0jhO0HCxe1a71AjwqHaPw24fZylVGTvJQVqTV6DUxrFWFutCdbP+cjabzWBEZPARJQY069Jtb
J0NkFv/0HNyBam88gTbdSPfZ6fboct3HvG/aM/10uH5D7b5PGeL9LMu6S8HB6/Sr1VWMJZ7wctwD
usWpo0Mq7ZAmVzPUyRymg2wUxhyZtivh5vaVcKsW5zIbVIaSmZGkc3Ui2ndBALYBUGh5KnyolUMl
9MNQMjiG6gLMy2T40ZvyA1H7aBbhlemkt1RsFutoDEFURZQ6XP3bHKCteZTzO4CgtLZhID+7gv+v
EtNm2aTQfTPwBFQ2fV3T4M0iv6p51HPrs/f16Vj4xkeuOsSvNrHOHCLue5yhNrPYfGMPvr6tp+mO
7lpMHS5hkYIIJtDRg8Jpf6Y+T83tg0SOTnhfcugH7wc59qO+SvJk16ZGaQII0TbSYYrKzcBP4jb6
EkSHvqSxp4Mxd1NMTW62kLLA3qfn4zoDQXJF3Rbep9nE0M2d0Ntik/StWlxGKGkLe56BOiXOMZQD
KwAk4wdxYetJ4RJESnd0okweTERaQHeozPTGpCCdW2J2pXbjNCe+CHo+aOood0BSDjs14bDsG2Q5
a5zJHX5OpzIpbk0T+p1hoQI5gWctr37SdswJ1EcH5mdvGqm5g1VM+KqPFoi+DyMUXBStkaKDIYuC
WSEBK7r8ARHlZVQmd5Y0H3hIDkC/wE/F3g9XgaNwqKYvZkRmK5dyS5QZ0FAxFdijyLAoSwatjgtP
1l8VYriLSuSWsEpDzKwFEa8lzgyiBppHr7Ew8/HOIsI656X85kzfgloyLreDJeTWvVnV2MgK59Hz
SwSeGbT/ZOP0VNu1IPtkyJonKpd641Woy9nH6DFCa0T72m41dSGcIThHeKgSz/1ej3aB2Kuyt0lG
Ed/mXgwWA9E8hmylibUHPnPP2OyqmkZtS1LvOMNX3G+tC06yhUdB0Tup5qr3AsJpgsEoQ4ZrmD91
t/h0TO3Twuu5ISZ16Q4N2nMjK+/FqJFv23vvZscxBob3rq9Jr5TEBimjjHd1w1g8n80HbSuf/U6X
C003wJIn+YoVt1GcLweAGewE/MVhst7SnoA5P3E+Y+F+kjg+ewXkQU2IUqAfnjWdC9FE09GN63k4
IkhzEMzQJ1w/CQMMGdO4qXxOsmERfk8JT9uEPe6RuAnxcU9UkM10l5v1hsR0tcQmJagj0KGmQDva
Bg+MZRpHmSmcuVj2SJhBehCW8RJL+yLMAghneZdjrbGWLqjRc5TYzLdRt1eIQVsHUVXqiK3PUHIb
V7D34m7nJyFnxlweG2UhYC8mayFG2M2aCYCF2MEFQrDMsWGGOve6bMZV2M4GimJEDQ+vGDRguYUl
/1XL6AOVEgWAyXmELazzkmcMyWdJ7NASOaGbb7FCjFkARK2vNl1tfjKgeovBt7ax9az57OmxTmiE
wkBkDPx4dYfyhtlezcXSX0Orgv3C+SaZZPhsyU3f/hhMKF0yIm+thFC4ovtGM6RYRKIZgH/P+lQh
riRmxa1GYGag/IUqsGTlpfgovTlCRT07bQSIB38tqz7b3kDXNSLKdNXAyuNkOv6k1n/Nx0Eu+lYY
a9EEd6AWa2dt1K0FfeZxbC+haqE2+sEGKSI6ADv/mFwDI2LpXVhCmXnOiF898r7SEvTdOGKd4Hbi
zaF3r0N15ei9bzwEQLCA0AR2X3FWTUcxuc8COw4G+YhQbGTPJ997L4XxITqfXD98SUZYZJtEnIMG
4RA9aGuDhGGnO/5THjhb280yIkFpuyVIwaXw7V2vFCBag3+OIG+aWF+A8j6tir3QaS6TJb8ygasD
dyluRc737sFPiQ9F/0DAwuivfZykRUnT0J5bA4atL8YAaaKosd9M+QlnA9KDSjA4cqqDbeT5WS+9
fFskhrtozRj/Wtj5u+J10Mcf/4HNNAcQ/YXM5OnCsExsbLpjmS7h6w5//vX5R3oYFRGgUKaS1ESF
f4/i2KLUrnWR7ANnEqgqLPHwSzk4dTX9PL22LloaWcxosw3N+XGXTdnBk97M4/SttVASCEE+AksY
U+wHTeec4tR2TtnotEcM1gt3XscSIGvctu50jWZPZRfhVm26AFtHWCQbPWJ26DHeWAZ5hQ6oNcnZ
ZSiEV14dRDfqF3pc8X2T7Gupv6Y6wtaF2eEM+eeL4/yGrZovjm1I4SJlMWzXceegsL9cHCxSie3R
Kd0XgC648bSGHthwbIKCuCj0sCtRtPHGQlJKAkiuXmuQKHZqvnmVQaCZX9gojSp/GdtfwzxqTzyz
Ie2m21HMekeNbogOVORQmDBdZzFKr4PUEE4/HSOZHQZq/DudeTUDBSM+JYfIaYtD647eNdY/Ae8B
k8qYWWsYGRH6PODOmbaV25mvldH+uA2N1EvQJgalV2g+9UVxCKW5pYEafvM5g9A2bzy+i6J6g9Ri
xaK4TFk0IkNDEHCb2nmVXl9E127j0tIvAQKhcgiveQBZ7Z+vtP1b5BpX2mJeImybcyiBWd5vt6FA
/BgwOTX3t0glz7eYF8wxXWQr9ZtRA7ZpJd10dFztiZ3kG94jbC8lzxhVurVxhk6uNIIDLhKWAqlh
5TLo0uEgZU5iTQWwoEHYYcgIDaZB24kMv347WoFE+oSMJiRqWcoyOtm2/jO0yKxJS3HfSMylJvQV
yO3FVdLMk276lbdt+xyIPli1tQ9GkCpRhYToJXGbr3AXpZtOyGIBCcFf+mDYYJXTLB0c/0gLCg5d
J2LgWsDG//kCmr8x5TzdFAZXUTLk5JeW+dsFbCFxKIf6ay8Kv/whbO8bnZ74lTIhgh9vDYfI16Nd
XvXWNhZ6h2axz4CvsdG1LoY9vZVMjbHGY+QFNgdBx1pm82mNDCAsRz1+jkYrumXmtdu+CLTt4CXq
wLUCQZkxZUwme+f4CBu6yq8PToDIXXB26jq7ubPMFgW/TN3LP//M1n9Zu2zd0W0h+Z+Hskz+ltNn
pjGAiMKY9mnpGnsUvutAif5bHUFEaks0maFhMf2igC+A/4PM5ldBWCeL28MRmsgEpZGbZGQAcwIP
75BSuw09MrK6xjnGvfGoir66hG2IkcDOfgjswttMgU9yhQkr0R7R1UXk+TA6DfuSRk1PIeH7r0lo
u8dwTtZRdWacJoc7rQcMtoBH3x4jTLlPUUOESZQ2w6ZBMPTrbvgfJXzu/k0251+jOf/3f0z3/O8y
Qv9/TPiU8i/3zn9J+Lz/rD6/fqT/a1+nn/n3+m9Bn/NX/r+gT+NfrsmsC1IGIwrd5hn6FfQJ0PBf
OssS7XghiEI07D+CPnX3X7pu8mVYUB1Xh837R9Cnbv/LJYsM3iF2F48A0f9RzqfB6/rLTk0T03It
KeC3/30TUqmORrHr6wMaEobLrWltrViDOOWp9uhDXtxQLMEtt1W1riYwo5V/QN97qYv6HVQVQsdx
zBD7Gth1+oYG/nw4mTq327kWDiW/0KmBJyIKew/cMa6OVHGeQ/y+7AtmYrUba/x1q/gPK9ZvKZt/
/jy/rVRWn4+0+Ir60KM0wJrnQNlr22mNTvotNWhEmrbDvLoLyeTwG044GdADFZjTa8lJauErHVBc
hUder2iSpqSsh/aKF352hMX8oeLHAdw/LRp3/BZz3HqKVZUdLS8nFaTLgnU4GcPGNosXj5IbcS1+
vR6bej21NfY3glgI7vkCTPqCiuTq6MNH2XGAMGULji0c8/9wGfS/L2J/Xgbum7/WFr3biwx2Z33Q
RyDSxfRtMLW7DgSuZegY092XEakkmUwLGYpDh8FYhV9/eQbufxV5f8051ecr/Wft9+e3/m3d9DvN
d13NrTBp2ksMr+sq6F8kovVA1Q8+tIUysx6G/rtZBvuwe5ZKf81TZD4ZaIugKq4GIVP//FJ+2///
fCnm368CwgUvskZZHAq7+JFxI0Mym8Q6HLIXDQv3qk+TF4uB144wcrF3LAz7A+2ZF7ctGaKPqsIa
7hNqpBLiSVsRcH6dwc/trCIe2H1lGM9H/KzduGmbk9BBD7mmklyTk8rcaQo+S2n/JMkhYPCYqlWh
Ce9T0xUafR8CeTA4YFraNwUvb5m4g7NORxFscngpOPBAuzG3tL7M1vrSm8L7ZDod3OtODU3c6TJ8
/0xo67p8SOLqhOaCLDyqsP0/Xzp9vlH+3bv4W7RorJive2T2HCq/OpGucgkr+0Ur4FoOZXrQRX4g
ftYQ4VfQDuVTqblbtGkn0ytxZQ2r1jd+/vMLMeb36t+9kN8CiJ3JrCX8pArReH0JB7keRhXv1cBM
UcNjlpcN8zP8zWSLgjGhWOb4Z3+OUv+hpPPehPaT8gySMqO1cp33imNsQz+/NHaOZxXrwcy/ufZw
/OcXe1s1/92L/a2kzxnf1ZU19AeCxu9LC0NlRypbLGJKdeAahbPjkJgw9cZ8sqzlpzn5nL7pdGry
cQS8Qvj21hxJrfzn12P8/ajxxwMg5vDdvxwx/DbvJs6KiMWT8Zr46tTKBJi4eV+Ws04wQwjRj+sp
L2lyt+WJmYTGxSx2mm9gwUiPmSiXE3NgsrJ2sZy2+BKexzHc5LRt//kl6v/N+yvmjekvLxEaDC03
elP0XDGTuuZHXSL6l3KjSfMlc6EHNNWXA5K/DeIdzfZVZ0R78qme/8P3/3sO8Z+X6LcNMOyJOO4T
yk07/D+sndlu3NiapV+lUfc8Te7NEaiqi5jnQZMl3xB22sl5nvn0/ZHOOmnL59iNRiMBphiSrAgG
Yw//v9a3rC8w24muNS0UJnFjbVw3jPY5qjYEvDBleXbNApbT1D1x602gEzNtjRpRsdKMPg2yf+2w
PIsBYgeTog/EBP71r5+m+DcDuvpuXou11EsrJymozTkbFTIddC+q+Qhwo51TBjkuFveqaekh1YuT
Bb6Hfnm0zGrFXTI3E6pK1xNvXLbUnPyqhIgDE/cDud4J91yvLU24XOjL4t+8q/9uGlbfzz+qqaWj
S3pD7bflnrgFyB2egVmYstkAuhRk30QUK3sXXjd70AhIj9EeFDO5JK62wzyCfVRNTmkFGYCwsAJV
eE1tHWWZE9CVlI9Nm63zOr14uYhJayEEsE1VbRvqOZm/pKnibo4Oia9D3Hdz8JE1ypthKoHRE9EW
fC4+h15xLZPqrQxJAk5sukW/fq/+3R31bgK0ujKM8qApDkZPJHcqtoLoriijSMfmBW7fHlcaZah+
/es/J/7d35s+Wd99gjJUOmYZMELWitkufHOARVhNOTZy4M70W0I8ckc92gEScYBAxnowhXVEhIzv
O6V8ZBjXsNEJQcP/ZZUUxTpCCxSwDTXmzpvtxvqjwCNP4rjXrJMWsHDsNyblecSPYckGWs3jc9e0
f/i99fib1/Rvph/13fQzFppntYadHxq1Wg9pfeqF9weAqbdKN45yNDE8ZZ8csEkg3W/C410mngyB
R6xmK8re59EL8Js5vPG+blwjB2eSpJKRtUT2dHnkLErFOdqh0CZK1ta2td+9Gf9uxH03XRWlSwcl
VwvkyBInZfFQh/4xU6tjW6gl+vv+cldgerKJRFsN9DHtLqOtHpTG2pUaECF8cshVceBScIkxdACe
ZRSH7pk+/+bS/lgU+XvAezdH1abPysZ22kOoelcVCXxLHArwsTZaxHLKELXQ4VYdbRk0nzRSXBhy
hVVGi96umi3aoUsfx/c+k589W1cOftlVUxRxj+ZVqgdIfsb+/+mZ2s50w393Y7s4IhsCIuIDJtzH
sC2tJcXEVdN4mHBC8ypzeW298mEI+n0UmJcobtSNDYNu0XcGYMfcX+RIdrKuXnet9pga3ZtmAUzw
9N8Mytq/frMxbP34BB2vKPWiY2BK/HHtjBA3zJ2qtmDWae7kPUyD+nMm4+fSA2gSGA+/vi5z1eXn
VQY7xx//LBE7de3R8z0EpZIsvRAH2qgjKM8cVCqaW7/qQ/5SlOluCF9UikGoB9H9Tc09ivZGd46F
0EpQhuIzKrmvbeOTSuEmm9iybvEUsRwq3YsL/AekQLOlk/QKZBA6ETa5uqBab47Igly1Q/uRZPSt
veaq60hH2yAl2iXo8eUmt1+/VDGNmf/qpb6b9lrXQjRuyOIQxt2TWdgT8O9mkR1PKOcTjYmVldUH
CjEIsydzE9x23zi7bUC9pr2KUcV5y93plK+ljz1U+0OvSFgHczNaxp9KiIAae8X8VP//Vkc+BFGQ
f/0SfPrPH8od//3jafXt3PuaTTWHH07WKQ3e4d58LYeHr7hr6//+T8ovf/3k/+03/9fX+V95GvKv
//Uff2RNWk//mhdk6fc1DKFyu//v7//9v37v8inh924otII8D9Kv1U+/9VflQ5j/MFXb0VVN6Iam
WQzm/1P5MP/hGKbEDWtYhuYYTF0p5VH/v/5DqP+YyiG6Y1CZsFTqcP+sfOj/0KXqSMe0aCpYuq7p
//E/z+727Z7hwn27Gn+df79PFT/uUy2bsAzD5D+iIwxTs+ba53ejTNy3FSSloj+5sKqOHlU5zEsL
r7A3Aau8L9QI13oOUrcPEdU6JQqihWJ7f6S6IUDbG+FDBuMQvoJILrAYs4tXVpQLe7kmteVAMJb6
ltRs1xy9jteOVh5bv/bXVhGrGz0HJPLdtf8Xr0b++EGZXg1XWKeRpXKUP5W6I+mqLtqE7iRwSIFk
7d1nr3JjVDeR+BJYU/gUAa42ojqYgARMwavGlz3m51ShFxLIxNgi1awfm6T7sxw6HchkF+/qvvdR
LozeOcJjffZscceWIMCud+Zrqn7MsMd9QP5gHceBvopdu+Zr4ZPuaDvJtfZlfbPqpDtFMjpQ/3/7
9WvWflz4/PWaLd3SCHuhn6K/m3M9dhB2mVct8W15yMJG2blW5z6xQS6RIVRvGaiflYfd+UwnNYcN
4x9Q3prbQtBbDBz7E3CIL5VrxGcfVEKeIFkaedVnqTVi+evnKqax+e+BjOeqC24xk7uam9uw5zrc
d3ebAfmgi3HPnhSkLZN7z0mr5ei0LaD3VFl2nZJBmQHAXKt/SEULb1U0Ok+GHtF5BUt3ouVC4gHd
5YWC0eSKc1qnR0brej6dD3aVOHtF4T79FrnSZBLWphacO6z129T789cvSf64Rvv2kkxKmlx/rj5d
gh+nI2os8KuqOjuRyhd9ULmHUNs74UqzlHiXmWlI6yKUzSknkTJoVQI+GaPngxaKv76aT4X44FX5
stOXyATSW6oReFzr0LPjjgbtwqzoz+kugmgPr9XamkREhZVHNxMU7+AhE+hSJYAm35XVDg+uD8k6
bln4wSBWLTP2ltXu1y/93b56fulT4ZZPmsEiXprvlvqqBOxcZVRI9OJLFNAijOKoeBOjuYqJwLmE
U/YZKQL5rnScM5tJrDe5oV0b04xQWyaEYyHqW3qGWm48H3x0NijJObPqYaf4OZrPJBgPGNHi3zxv
OS2ff7wLpZievaqjVDFs/d3z5mdB+ZhtTFLDwNrAF9U1RHG1Im2YMBC0WNfRY7kFMwx/CZ3wSwxf
h/Ap5d6DZu5w1ZW66T/aeqMvXUGc0mwnC0OTdbbBEhtHrPdEfmp2Gkg/I6Qw0/Z1EpNX09VudtTd
ZDykLtGKFI6e26yGoYeofFkIM8SmE1b2b4ZFnYnk/Qs2TF2nk8Pw4KCM+PEeBYbsoZ5W0pNrmPtx
JFZGJKH/CfY0QWnYEiRUOVKaHLQy9GQhF+2KJHYB2LO/ccAmfo0z9SFlh2EPIwS0BDI8sm7/SeYh
29IIocKgvWojJB+ZppvZWanZhoMg3cvPEMqeLcuvnnO7HLZqjUCzV1wAn4rIThCLYdMP/ocsi45e
UqMw9EAfem3W3UaE0otWFyadNurYigLasEW+9+u7+OfxkzvAoMPgcFNMQ9M0Q343JjWV7iL81vwj
0qO9ETZkARdUESrfZv84ndKDC/dd2IGEiUpo5VrarDGz1duC3wIrHj+4LVnGFgaFM2Ll+NxatugW
85du7f5mb/VuCKUPaZHKpgpWEpYU1Ot/fLo+cxoqfQQ+4TCKY9kDxzNQLh9dECLnngTjtaf3n35z
jX7cLVnTH7UFbXppSNYpxtSj+f4adeANpA9e7OA5BZYaBBZbKJxbAyz845hpAUoxBGRqqS3tyWxf
pFQ3fv0U9Gkc/e5DOz8Fi6qI4eiMNXSS3j0FHHOJUfYqI0K5cO04f7SdEQWNEwoASUb2iIkTBkPd
7Aq282TWYoNmT0bnFfLZDsVmcEMVCto/GpW3Fjm9Q6v1K9aHA3aN6jEzBo95L09OY2R+6z1rVpld
aISyROg9udWyTlk6iY9gNZfqS5X5qIRAbq8BNUULDz8rSQ0ohXsxqC+JnFbeYRye84vSheVm5mzU
HVx+VcXB5/s9GrrGlmctp/beYAMpRmR1Zmwn219fuZ8uHHMSfnLeO5XmPxKAHy+cD6KOu3BsDmVm
Q7g2vRBttmrvqFGRGAOVD9nJVwyJ0f3Xf/dd94WbRlMd9lKmYbAck6g9fvzDlaJGxFJG9WH0vG0Q
a7fR7rynWlbUguvG2bhTnmox6VUO5FSIlebE+gfcyr8Z/d4V8afnQfuQDrbQBFKZn0Y/C42mL2Th
HITKFjA1ImigessKlTSrD46RemQY9epmnN5ujFUvhm+3qMAzFZlhLK6jKuOt5mC3blOj/02f/f1c
ND05w1AF62hakA5r8B8vktL3GaHEkU1+Iub7Qvmg2VpySYcI18ZIqc7NZXScTyMCIgDIUDGvr0Wu
Nk8wrLe4vodXVfcuemd290ZQ+uxbmV8TVev3nWGSIhkW8q6XKcwEx1Q/2zbl2WokGaG2H3FqViej
U3Wi5U2xmKXbiaCsMQT+86/vhvcbDV6oRGPK7GPqjsr/392GhIeYoi7NAgQ+HJUtM42xrXRNbCLw
XR9Az+3bLLI+D1kClj4l67Mm3/JYKEBwEr8eP07BBkQLgrPXQntjE9C1czNHQR3biuf5FESmt6qC
uFsRct3vuCLEtSXhlyQAvmIiGvnNtpxXwJvz3ZhEyUNFJaEKSxC/YSCk/fHNk1CnMjXEAtMhjl8F
VU9JMBzce4h0YVVH1vBsxJqOvbge3lrSgTwzUI8QxKqVUPHM27aPYaOUwzbH7PkwPyaSBB1NrJzh
68kDEqlwgzGd+mQiIUVmMtN3jXC1KyWxHgwvJL7S7T8bUIs+sKFqVz7Whg1eIwKxpxVinOrOAiNR
tZ9P2VhWR0/QjaEA6uNAI8fEcBPtwY1JAqI6e4fLoD5oWhyCB8JE2xcFIbeN1J7w91anIIeZ2duF
9lT6BBcsKLvnZ2fiiUd1M4XzVmS3QABmuxRm5obhEHn0FJ6qUQDiFjfenCYnHqgbsuP8lRKoAhWp
fxay7Ug8rcXSGTRtHzbB8FrJiRimmc/E8TTnvishiNZob6FBV9tEGsWZtGFS+AK6mlWjllBVco3Q
J6vWl+rEgpiBEHRjsyWGO3Ulu0E9jd7GUXuI9o0esHm14O47TnhgBV1eGh+VpeoOJIE6qBK9KqWH
6/flVkZ2/zAflGhSp8n7fNIiGKBfrlNrAibDggWFV+t6h2mf8zQEKpLIoc7WlWe3p998nH5aw9qa
5rDJRTonTdV5v/Zuepk1AkPoMSR3aA3cQLl3rv/HrCNnyOiXzAj6MQucZK9aI4166BazBWowaP26
VmMdMLiEJ4pmcp2bRBqEwTGuivRoRrl9nB+ZDwMb5d2vn7zxbg3D50bamgFkxuADhADw3VjA5W/A
krTJETgQ6B2m2GSJXM9dGr1R3aox9HeNzD/V3Ct78ICQ8AZtY8JxW2eQkQnKykF8mtkHMg6ck+mj
4nbbO+llhI3U+nAcrKp9kgYFf/ZgI5DpYImdU3tz2/HVaSHciFFol9aIPwX4TLAgmiFua242rfCC
rcMHb19i7Np2YY2KYcjaUwEy84jOLibu0C2fmpY/lbda9TXslxZC7E1QOPmxz4hvwnYZn4oxG14s
bOF1Privvar4e1BZybqJPOV1bGDL5XljXyM98x/8Qj5qma78RvanTRfxu8GJBROXmDtEpbjDJDjV
nb5fswV5JVqHUMN9DcJ96YwpXsfBrHAZ+v15PrR5QqwlpYOVGbrqiW7t22xL0VjJPbae+YXwEQht
JMZb04Gd2W9q2+86xdO6kvl4kvboNvOa9f4uRrEYyjTonb2FOWlLf/tcdbl89qBJrZuh6bZVnSS7
MfPJu8EL1xkBc5xunbGnlqs5V1XBizlQhPXBuKjLbmjDh1/frHKqn7y7jsxZwrJMwerTnoWs3+0P
2oacp5zpZo97uNjHlqvhXQ3LR5kwp9ZCWzHdIV6QerAse6B1Daje1UTLldVor6IASqZd8sqUJLXP
UJ3gZPhjuYOAxE6BneWxgVcXA7Y/s0J48PT4EwsQ5UWXJfikqq3PWlB/SJMSiFcDl5UUH+o5aaL+
ZrnGXudfvFDWbEJF7WjZtnjXGmkdUjUVig17WNrdtvdNZ9M4oyTcUdqEJPC6FczwLFERrhNLjbx4
1NUlyyPlGfYSiGDFvmmy1Z6QuOzizE7/hH1zGIOo/GiWQAhst7NvBcYJFJx00zVXl0ck+OpBj/6U
88l0YGHsrFpZ4TSF31AL0b/0/djeMAXc08Qb71mh0dXAYkLuV3b2JvGhkRvjrU+6bAOMMNpSwpIf
BE3pSu5DwlI28CEQ/3tqDcWCg2sbxZbOIHErZeLATCxFsXWb3FviUW9vFkXRWyYId8mU5hNy0HjX
VCnJnXFdXWu1h8XqyH6TJgWONd7fFa5WKo4Qys4d1neydBAuM4nJnVIpV1goyl0fYhd8Y35zaid4
NQid343EKa/b3o73PVtztGIho5dntNckrpQbsISvIui0N78kTcot3eHArB1/CJp4mfqB9pb6trpt
kuZLXOP4ycBKoS8HH3OxC6A5Bh2Y1saINupCXRSqE50LApiJolbIgHCNbifKPj7P31AhpneLQLPD
HZVQVgYhScnlRDCO//mV5yPnnB+bvrKquryluWqu0n1fdNlX8KU9vGozg4+ThtsgFPmhZuy/MP2R
SlOF4xpFoLtSylxB++5XK72duhIN477dGMlJKGn0mj+lZlu+hhO5QlHTZOGX9FjbNKKIS/CZDKvm
qwkmICVG4LNnojxWfMu/2+n4ATOGvzbDwN/KPgngb/VHVOzG53QwyAhDRXjTMwe1Xtr4R9fy28ca
UKcalahN6T0uTFslF0p4SKFU1GDCKAEj2oWD4zAnxcTxsruhNvLR7RoaPrL9gK8IGYaRlVctdcur
Snhw38TuzdM795ZoUF2F4+7wR7hHazrMX4ViKo1DBloQucZo1kxmX4Iw4MG3OVjO6TG77s2TIcpd
QNycPS3P5zX62Onl6e/D34+luYmkP4MCAcZ2UehZdEd623tLTdD/86DdfDsF2wm/r4eCA+iuauFG
J9Xdmfbq1mCCv8/Nr5QuK9JXcTZWfVNdZ1Jdqll34oOMDVjDT53szU8DDPkwKT73JtG+sANVUpcd
9eKSU9AmDv96qaX7pnWLNyjHeevB//Qie1dHicYyQ6bnyCkz/+xgokeV4WhPeVnkG/Yc/brPW/KX
db/ZK5o2ZecoH9uSPWpFCM1FqEF2tEh/xKVTNS9VYj2XTh2e/dSzlrreqI/O8EVaZtMtWyABbYBP
L1Jcc+u0Q7UhPHrY+jFhq2je0Vlk7o6AUpTMSds+0cJNFjA0gkXT1eG2CgXErgmLaWdM7DZWxGrI
6qOsumd44ph8ClGxhP0cMWldZVkPN5QVw40+okpezC2xsK/bORdKYGK/kpe0nXAoJ3aC4VVOh3hg
8Crr7B6MU0R8HzS7oO8RKHriqCJT/Hb4+7TIa0GOnKMd6tlwDW3yApyVuB7M2DadGUJvsG5nKVae
0tgkyYh3McQLAQJRfWksFvk1UqKTibM6bcYeYHEGPcc3xtXc0JBZSxwUYFV2hgrhl5o9ERYtZePy
+4RXGhMEmasQu+KxnKr2/zxrKyGpYGIExiZwHqxBK9ZGAfmGiAbE+3poQnFXQeT6BlpBwUfsmOaK
d6y79kGqHyVBC3ZRlU/zwS3PKe2hR8NWCvCXBmTioqBHKVh3gFd0Dijy3MP8ldrrzkFtW3U9Smvh
NTp7FqaLgwySahEKlXxKT4ZrTBjhuUhUfRn6VfupsbxTGwr9mbW/j72Fqi7s/Hpf1Qjopiq3teza
plmz4avgxjbWEq2+cu2aztoNAjwYE1hxUz3EIWEb6+sih8xg5LRJ0lh3tn0V5I/UvIdzbEUP81nT
m2QfsQvHqDo8mu6IC9mR0I4bb1MV44vrOxnMO017q9hGIOLrnQP7RjyYI6QyJR3YWoICssxq7uec
FG7wNZA/fx0yVZ0jBXTK2MclgGL5Z+Tn2Tl0h+zstwA92ql/U3cM2Lg/mwyFEZbWToU/kQzNZxUF
g5OL6qMS4Eq3UhOsfY7RDl4cBdBII3U91CTIPopeRAZ4jzk+nlVkELmaqt3Ga7vh4jYcRhmhmiNl
nHgw5m8+1DpdpKHcQnFXKaExMWRpecZ59Ui08ribsutKQI9iwiwbnnpn4Q11fjK/6EURnmXpPUW6
kd1V+hnPtF+X0WOXJtWnuIYQn2h9v6/hv9bEsZ1UqSdX0/zaBo1zzoUCyZwPU3KNlepS9o6Eo+a+
dFYbHmboQU9PdUM/BDvqBEKQenuIC5usltzb1YXoaSU1/YPqvMWj4zyYrHh2VmnFlDob9yXsIGuh
G96gYzI2KYvoFZaWegPniexzexQPentPvFwjqoFHDD3WtnlN9m+h+rsCN2FQR9tS5O4lZh33UJZV
efST4IvS6Gy9+5z6elXe66qpDzCOH3IWOKTHoNlMerI1cJPsRCKUK4k7D0krjZdIxe0LNCaEIB6F
h9wAQoZ2HV6uprzw6VOAr7UkutaUGBPeAMqTvivlWUE+hzyE0HrsmvrFhV7paWl6MJumvunTIcif
oCHnpzj0NQJIu/CoTYf5q3hso61Bz2fhacThxUbfPbRMTnuCFaxN7oKvlCP7HlXL/VuprkxIANdh
OqF/rKycui/WpgepPEhrc6PMgAEbDfnSGtZZXmoPWhNJND9V+yWpdjoQs6+OCuCM9kD8pMH/29D0
1YnCK+1NG1e0bzq/oJBhJat2CNsl61frMWaRhmp9yO5kFpnrqa50CfoYOh+lXhiPALYsllqLLhvb
fW117XlEPrUOrNx/TGSRQPqkb221+qNrJs91bPevvbgzolRn5OqCGNhA2yhWk24C4RsvVoyxPTWs
tcb26rPpoHVv8pB/mSbBWjQK8Ur51a467yMbV66Zpf3ZERT6gGneXyaW6n5i8mEkCrIzkaYWiGV+
irexv1B+lM+SdaqSl+Qyd/IKgqu928jKK4K6H8iopCqZuX+YRJNd5kNVDFCqnLje+EOeYINtR3xo
enc2/C5Zj4XrvaDrhFoLbOBaVVPZR+9JrZsOETXtbwdKsTesXfk9Ks1xyh8brjTUBxKccoCHqeN8
ZC1Megk9rXtoCu3UxtjraF2RRp2qctsWEDEVIhAXowB74+al/yj90tpXzhnDnXU2c2nhFjAn6DWn
QpGwenwig9gSG4xS6rOXZ/mlMxrjKfXLYDkaVr1G6w1TIL8zfjQAksrqYATY1B3JPZMZfvRRSYnx
0VqruMh6zO5Or371lTb66MDZWibkJGl2Xu/dUO1eLwKE7mvAeHEUYamSeMSWAyVlvxxzDTkggTP7
GcdS1N3nMWOFF5Ip/6AFlSR2sra/hA+DrkZfqXahWTMS88GiQ71yDTILqxEVuGII8QQqZYT1rVUL
swzlE1487ZYpJZwPvjkfTCjEHjbJB3v6ASV2bkUP+0iGQAyn0qbndJ9LArkuxTTzTme5CpcwovGz
mFhJwABBBzSu8joQFLv49eZ3boW+2/yyK0eGYk4eTbw2PxYRLCXHCiMLa8/lQARNmxuoQf4QWK73
2Hvx3hLBgJgWpkgfB8OS6Ep1BejBTU9+zzCQa6rCWtg6W7KPwglel+25aCh3E/IRIPQcFEtD6Z+T
HOkHw9krZPJUUvdbhY6ubObTDqDlgYQFKLPTd42q9h5ijBQsAXrMCQHhegaiZF8qJfpXwyc5WIkg
mE2Hv7+TF4l3soLwxbciosBKxOi/vlQ/tzuYzWhqTl0PtgtUu3+8VEFLWp40FHvv9OCap8QFrVLf
JLHXG7zTyicStEUGMvlsDpMYpWV35hnlb9pk2s+dOkMH7DQ15GlrIgj58VlAWh5FnGXGPhDqjVWJ
d86LfkOX+tgm9rjzJvSEnre3NGo/JUpa/qabavykRrFN7hZkjpi20Hi8v2FiAXrd9QLrYCXQLhsg
jrpu5EcnjuMnQjaujp+MHxWgkavaCogDQtsxP85mV72ian7+e9krerKtIRlnq1FBulGpBfgBBKt3
peMAXPUzXsC19FXx3Hd9t4YFYm+sECikn2bWujaEh70/s1em1Q1PWpuox0TBaTSfIl1SEEOOyl4U
dnmqwDmGavMSiq7cIuMbNnYnzVfAD08R9tp7AIXy1kv5pSVmJu2dazCJGyi4c5iErKAoL/NDvmYk
t7BpSPkUFo3E6cfmA8yD5a/vOGn9VJqaJGXmJGbQbehdP5X4Cj90/YkXW6H2JHOn2oyqWm/lNLKV
kXUjiA0YgKF2NzEwy0wPpzrbofmnMl0fXkVk3LqxyR7AAAZrPaOTKcCTP+GLyGuAPbGvhc9GDwFF
o89NVzN69nXvsVN85ULPCGIAZYmdVynVeT700vzcNqHcdpGkyRQGpcrwNn2brQ713QyFsg2a4ttP
//17FnsclJklfeUIlJeP2Z3IlqVSAuqOUtE/AKNFqawLiK5BMHx7LKK7s1BYp/KK0ZurhCnE075W
mAbggKg9zc1oK2M325Xjam4GOb1362E0fMjb0V03sl51YZ+zih3IZCWX8OPouM0S/Yp56ohKIBZe
fTB1LfgYjY0JqRZIYqL7IUE6bJvHuHZ3MeDYW4YI/Zb1qdx5czHAacobyhXnkoN7CM5JEkXbzpym
THeMT2kp7Mek8yBt5IZDMyhwHknytC6t1Z/nb86H0k0f/DYJLvOZUsFgDHOmKg0w4aIoAxaYUs1e
PI+2tqk34742m/xFBICVAdWiUZ84oIkWfi2dHmWeM/yBtsA842jcd5pTfsqpY6+ARmanJm26e+S7
61o1trnoXtSQBeIMfJ4Pukycna+Q1JBDobrMBw8108WNxIvJJ2A/PxTrtXnWQkK7Ku2BCcVYJ0pL
mJfna8TlcHDYbUW2O17mM90johTLKOa/COFsFunRQ9vWr+DarCeuib2l+ZLs0jxMjpaIzQplm3k2
JqxTVij52W/yBQAr/dJNh6pT41NflulJafLulKtgyinM+Z+oaV8dK9CekE5AVrPbBEs1j2MOoBAT
k2bWlSStkXl2cuwgJGGtDV5DfXBWbPzcnW9x6o32ydDk8IDDsbiz6X7Ua0g44DXVBduK/lm0Otq5
Pj1pWZNgwiqHi+LV5raMHT5SmjZcHBGTguOT86alUMa9olL2kbCVp4BWwKoM4mw7n461HWzjJlFA
kjKUmf5lyK3JEOJeMWqnf2aG+1Z1ev5qWqqAMk/ft68KguOmkJxELw0uWBmdOgV5CERSVrnSPc29
xd7E/QIbDT5M+uYDJTz0lLbwldgrn3rMCZkAnxnWqIemMj7KQT7MBQQFlsopykEzFU2ivbSW0u0K
ixZagp5nxKhE3A4HM0j182AP8tyX0biR28ABWI+T1NxiK6zOfmJYN8WS3prqkHYuk3xdDIH2uSLB
fqnYhXEJOuGeytpNV6Umy23pUuyk3i4vpMpmCMPgmIvMJzJtemw+FAhPlwOhzutSFk+W7fovIPJu
npMln/K26BeFkpnPUlVgXACausdmDLbN48/wlKt9mDXNvnEahyQ37WCWxL0smT3bs9UY31iNM78x
q5CF6pDkKi8T2xl3GDSSbQoZG6c6j//skrAiAjiJLqLrInrxHNyo9fAUTeFjfs/cPz84/wz3Xbml
ng+7yQG7JVnt7ljeWNCK0u7Jj0BP+lkjzxClnH1e4d6VtRWvvCQsUOlyYItCQWKMDwMf1eFk1BvF
icwDLuWY/RAWjHUF25BAB8ekGmKYySko+r8O/nQ6P4YcEij1YJNWnVL0NnPlY9DWMIHipr26KOov
BQrKxfwNdaz/bO3cAvvkIWQdCeLJjb58CeIJoKnEUCzj1NuEObDteQYUwHq2jegEEwQzYEPezBZ6
37joB8+E6eXS8bGsk6sRkrZgWJ92jH2zxf1Urx1fJzlw2kHUlv4ZU6G4xg2wGxI1+4fQT5Kto9XN
oc8i5TzEzm+WvD+v4zQs6irDsq5J3VTfy1aoPBuDKkJxgG1rb+aiq5XZD5JFCIA/3iaPQNE3xRdb
wEuboCLCEw9leZIZ8Q6/nuHfGcjoj/FcDGQrKsVyROTqu+V3kwQQsuBnHYxcb4/MpZNPCZ60H2fx
8+C561i3zdcIIMOOrHkq820TYFF12EUCkITiJcL8o54+ZC4ohtRj7Re19XCcDziQi3VUmygIJskj
FI/qalsUW/J7PdHCxMQStGx6+wrxILu6Y/mVuJG6Zyg1nrTC4MYc4dXqxX6kHregLyQ/wNfyNwqB
JdvUkcEhUwsygH59UcS/uCqmJpEzWdP6kuO79jEGrqnN1HhHTZCbssDlvtZo+R5aodmvsM+dJhlf
0YzYDG0Nudhd6Lxa0AipTWn1ObQLH8pqs5kfpwOX7wDCGuuRitErTInPak3hpCGlGgck2OV0yNRz
xwLDbXM/XIIq8gnA0al3g8C+eySV3atmijusIGt/+5lYEjZeuEKu65CsBk+A4iddJL6GURNfFVKa
eAnVcX5oPiDejK8UpAmRjZgvYm7BTRDnzXl0umLTkcRwj8cMJLUfZM+WWZJqUifWW1Ymr6ZbuF+s
kezrOg+ChVRvlad1n219nHbPe5A//smZtLfzgUaUeY5xbsqQsgiLZ2TvdCRAk7iNuLrTwaPosW70
5COUxALsFahygJHjkpTtxN5T/DL2tkcJiZLuUZ0KQ4qf/vXV/Njfp/N3xfQjf/8c1tBoQ3MfUtg/
K+dZpLkwujuqHlMh3e304YbkGj4TPG4yd5oQYPMUDjMfFCNMDpCpt2Y0ZtVqfgxhx91n3DrpVdod
Cl+taYZlOQAkDlYS3quU0td8Ng1UKz01nIPfaOZJF+Vfh7jJ4MXng/6WIoaIzOazQ3NolfZFfRK2
vJqDUu+NuohOJpkBJ79w/vqKShNokwU2WKIE5l06kgcKmf88DUvlAn2/2896lCQRHWNcCN1r0qOg
/FHWrkopCOWre/fpTR4qy8XSV43ufT4EUihrokdI/JbpX491BGUvuqQqdvOvzd8wIu9EomFDxAQd
RRex8nqcYjOUYI8NjBtjqno20or2SjeK5EmHn7x06kF9g/n7lvwfws6rOVKk26K/iAggE/da3sqU
vF6Itnjv+fV3geZOT1d/0YqJIAqoHqlUkGSes/fapSfv9TiWzEIJRCfaSHsbQ7ddlnYLbrOvukcp
WVW59lYT6cP8WX6pbPI8HJtFTnoEndXAXVTBRdAgQ+qHysbOPl7ABbk68pf3/Hsq0mpihbgHtgUL
K7Qe0/VmkcwOmFiJVnNdMvLTLfm+35Wu7bcqjIJ7sobVe/wIKSsEaezTyALhSe7XXaM1FcHNnLUj
MX1Oquu7sVSQFHVEYYyR9pjFvfbIvbDXANnc+Q0JEUVrnBk9wpMGm8uICvdGKoDA/z60ibnH/lu9
BVaYKnQcPnTV/hRrMuMHIzRkXJzWEDZ3TuFR2nWyd7tqkfcFdXZbTT622tC6NwrkUJJS6tISS8Vz
zIS1MNKO6GqepKGszM38Npec5dZkzGuKsmB6R7hzktc7zSf4gYWFOKm1Mj1NM3plcRndGaT/khWu
hi9Mvn8ajZgakhXwxbyyzplstUWr1tkmVGW5RaXVclGG/Za2h3+bpbJe954+XuwAobjWh+MzWg5o
cwwKi1orEczzNMvWWqCfdPBHx1zorKXrEH6IH/FoTTP4i0gADvOrX5urY/OuyAhIroWsSOez2r1f
M2gqsjVfBt3bB5ppfU393AI+GpR3jnQqktD8dO3bRCB1ZGHYo/JDyYGpCm0QNObYKGkHe0jUJXhU
559jlZmK29BnLaL49Wl+m0x9dT8FAesTj7Ow3O8U+OLdvJc3mKBgDlCGMkL7vydk8ETj0D5B1kWF
HAfmHTQZeHBF0h00o/SQf4zGuq+E8qD2kP5ZOg1f4zQDKUFcfJoY49KfHh9lIMD1hh6xZGOBunB+
gOheYy+zrCRZpZLFpjBzdzXqfnHyJXoFOaVEWWMNa62snjP8ALTOy/Ks1k1zKLohXvlxNLzmkYvs
T2g9nULpvSTp1/kwfvmGFLM6XgU+mbkBS9aN8InuCjxSAoNADS9FJZu1UcPC8ct4uDTpoGyLjqw6
T83SBM4NDzXohTp5fG2yCodakDM4lvx2bGbq0/yK1CNnYUXasir3AKsJ9UbW8Gj5Bg3AghTGeTdr
6SLXVfb9Y89VxH3XpRi57bpdioAufzeka0nS6DYrdPxEdhYNR0PPIEzML+16z1NbOcTTVOjjyPSO
j1fRF4Q57rmsUX3YGDX2Vem3N4hc5Iq4GvFctd53MebdT6PESp1oP6K43s9DEF83iOr55ccmrWEf
+jJ7qHyAKmahW/e0GFj0BWmK2bhAh0YJ5Z7GrrL2ql4h4z2n7/4viNlJGmtVibj84D3PcGayaapb
0yK4TfAg21eilTBklJ05ZMq0Zl1pXvkeC9t7ALHto0XCiKDaUMMj/md3hqqDH4MOqBErcxZqPkA6
kiYJ31jni1oJ0Dl36o1XWUg3qJfdJKNpnhQHnGyP++hjDY4/5zlQO/2gpZX1etNMky6yOlRk3lq8
QuzuvCotymVmpkuDQXet5aNLV9MmJXN+SYSteyi94oc/BZbaph/eM9X+PjSG+haYOpVzB5s+djqy
fPWYYq3twsbFsmeiDHztnUDs5uNz4VvnOHq6EoZdrp2sLMk2cSisfQ7l9iJSqGTMEoyvjmo+8gQJ
n/QQZEQ0+fxlTkHQlsEKNUB7saeNDKS6iaw0W/Vh0V3yZmgviq685cKzuT54B2t1iKqlc5r39NbT
iV0X0TLwW+NYtsZ7QxoXEWKRngCHDsUGLSOxQwE550nmhXdaqLVkBg3OXnZEGMy7Jd4JxQ/SbTfo
8SOaR5wNUfVFjh0SAk94N21Xf/n7g+bPMrGhmybKQMvSphfXixzT7HvS2LAC5sSJjLgq8pF0AL9M
1aPXN8T+sAzeEk5lMYOAShn4n/k5/tdvYAlNChtnwoSYuyqXd1pEqIw0lL3RpssPTSLTXw9GlNcv
+RpBwhjS3buIC3rHevzk818ptx3NwOyDIcBw6Gngp7mS3dt+qYKc9pQ9Dvb+FNXOPaLmbSHUtSfy
eBso9IrmzlRs59G68acwuEhbGVNumNmz6Pjk9/mjbD/9PnJCnPECudGVwcZkpBqkIBWBFADSLYzk
ILVmuE3KgglO58hLq0crP3DFQdhTLKIbfras+lOLaegoFbHKYN3FkKxedQ4cAtWzPhLmXsujZoVg
LTppfoK2rPbNk+fDFPEM6yH0+vAbU4c7D5Y91fSTTgc+cc01SnHn3s+VdFvClFx1hHt/ZuT4o9zN
b8iCGCvJpBZF9/x7b8PD1AkDpjX3pjr4eyKaKnS/JBRR1LnXlUSAyiDd2ul9bauEJFqiCO2PijSb
T76t2e702ywNNx1rT8HqU2eldu2n690+1tvBDNDj8JVlND2zwnjuCliFXnbSm1yu2oRKU1zZxYNS
WOltbuR7szAfC5MSTU2LfMvfKyB3CStdULBYtGJ5gWeoP017eVOFq7DK+y1PUoLkOl/xj1VXJp98
EPGHRph7T1OxmMPYE84fQuyIMX8oKqM4JsCi27ydeCgW5Lcq1u/GgMTVsVEoKZFS5i5I/0nu0mod
lbV0F/P7jJjABmn14MK80iIcYEAZM9TeF8yOm84Z0evF5lM7fjOqlmCZvrbPdmUEN2agUTyPGqZ+
aejcOlFtH1ivo4UK7HBj2cJ/ok4fTjOqfDXvhgTgwcBiDT/v+snh7zfgNeMTSTo2e4Ebnsm3Y2Dl
/f3a0o0ergK954NuAsnFiZk/08nFCzmOxrmkKPoMK/M2JFLuriuz5BK1Tblksqat5uzfeZMRYLRu
27Dc1m3jHvFFButCNP2aHrRzSIoKSrqrin6vcLfvyikLWPfigha475/KRsXdUJebmOCNO1b23j1o
YUKZldhfJdOu437ml7/6+qcPTbvSpH+EUcskEeP3Dy0rX2iRpFlnR225w27brqROwSGnxrTwc627
KWSaH9zIkZ/0Ka+0xvNPBqWi07jCnIYg6/efHEWDY4oyNw859+xWIqq/DC2o9IICrDlan+nMZ0DU
f+7Y+edRLtKELaiKY9X5/ecZgMhdZvIORZzC3PdhKg8oTbBLzy95ssvDvIm8lLiIqqKVHCHvLXJN
O0ipRQ9EcL67cHy/kCOm43FRIKPGQ3SKTU9QRpm8MVJ4p1wY7hr3kfJoVSndMUrHPyp7rZLK9UPz
gDwn1NHJNQ/HTYy4ba8R9vLUe692oudvmoNSknPd2khksjW01lw7uEiAh5fxXc1D6xg7Vr4uU6N8
T82A2PbU+2aOpD/ayuDcWLrfnEQn1JVhBQGmoP38hqzUlCV1DXNX2x19C9c6N1WJsyXvtK/oVrgT
h/idisROpe7+NkDqUfuqeXYs90ueka+ZW81LXfbWWVbthtVpHewCw3yqBToUvx+JE89C80g4IEKy
0bvjN+uf06Fd1HaPOS1zwwOrbWKJpzWGU3rKIqgNZlCiI1pIBtmqoGj4UFBSXwURXvD5IeuSI35r
9HF9Dwyb5hWhBCyJAue+UJ3hjhKkBWpiuLcDR3/MtGR4DA+StOtmOWreHQr18HY+1UY9cGkpvc+u
qGl6cnVBsRgxDWbKuoBROp3/jyugMdH8E1Fr85xGETQkzv1Q9t5NX6ZHCCNvbuaKTYA+DDVV+UYx
CbC7a4ubqkze/j5yXRvrpksbR53gPwgjzKiubmJXd0KhubZzKO1kZbmutUTJGL6WtImCmIwUlfCV
jVskzq2PAz0WjrutFSn3YWG7ywyjzirHMUwcTf+lMUz1NohdZTHXv8JUP0Rqs9MUa9UYXFGwHVik
OMEbmn6VNL5c/aQAYv45ItlMSxmKYKuCU7juaOfCr+n7NRUl6ojYswqv2oeMelZQ0314qa3KZOXb
YQukaHbDlL1Ew8UxbYQ5VVuhi5xErZ8SxpSFZu+z8mkUiXumktI/Qxzci8617ymx9M8xBrhAPJXj
BWGLtZ49Z6JDR12ZJIbUbpg+oAk/Au8ObxSt+TYL5sxeFKeAGU4jXEVftHobHyJI/+R7olsPSXb6
gvVsYXrTDV3ab0Emuk3ns+Sbs2y8cMB1qxGgMEsekUcaVQDNcdI/Bj0kLul7BOZOu/PG5akw6gbR
D4Z3bogtIucacuN8j8wbQqgcpTOXuu7Z+77z/U+ejNf2Wa4vZqUmNlWLBwUPuasrPSTESm0Vk3yW
Vib48A0adzYiGzLO7qhH/7NpnAUpyXULQhHGq4Y9r1Xuommj0dBfV9rT3y/76/XD9Gsx/XJsKSiZ
4WW7agK0UeThxSKpvgxanf6ZWy6h+CX3zYiGIUgr+451YLgmoLPe+1Zorqe5afvJYwzYzvUwwF+H
X0EwDwSZKa8aNFhC/bLS2uIYKBMNwi/1H3Uy+nKjmiX+c0WpNoObPvqu597mQ94/U7yhheDGj3FL
PGreB0s3qIxP5nV/TlDx1zq6/MexRK3899FpHCV//7zBf4j5FcEFq6qBofkwEtG7KZlgHDMBotUu
scLnRFJ0KB1Q76UIwFNj5doeUlcSuOYsrpC0usZ1V3ZcQCRE/rMs4Wa851X1HOKSXDpkbq7qxqAa
Di989fev+Wo8cDSmBhprVD7LxDy6vvj6MYaqkZXGvikUTDIQYVEZmqsmYFr602U6WLqO+ckgdOVO
nH+mBRKCmSAqKu26vUSGd9iWWWPsnTSvtlGZ7KkIbPxEW8VFXG39ckw+eZr8r0+J/Y3lHwnZ9BKu
FjZUaYCHoNjYV9WTTwtqhbcQnVFRk2/QRuqjaVX7QdSfXCV//tT5B5o2H9Hiz3t1YztZaRuj4SUH
X208pHtWsCxM0R5R2f8ktDld24XZbF09jD+5a/5kOVB8xbqK892aePrz5fufh6fIcpmoXuodHfwP
WqQzOSaSZU3aJSEo+GN0K9O+agmG0ESqwznXjLfMHR5A99U7spqL1Sz6GnumWtL6MeiVfpuTnAYB
0TCfDZH7h/kYWpK1dMw7K4SZN6fARf6XyLCr93jK1bJITdhnSIc3aalGG+AA2aIcYeTNfRIjy7xT
MxT+AhQXhsnCRRJg+s6mQKH+YCaaWLC0JJhHEkfEiuhH4pVf3HzQnkNU4usxLMtPOLZ/fl+U0uhI
qyzBJlrX1fcFTLlSPaMAWRil2iYpQ2s9sBJdeg0zNiviRneID16koD8/+cKuB1tuCVriqqQHbehQ
c67LJWYXldlg82zBW7RShRnwk5FP1XZkntohTvZN4hJoKLri2XQirOFMX/8+EFyjvTCwUp2kFW5z
T1o8kaa79j/XTGJrUZaP2nBsvYgQ20KRd5b8hhA8usjKisj2Svxd0JGiGsZ9uAllTc79tOkbt5gK
bdpeDN7JJgZ4D7KpffBHpSIuTOl3uuIQiiSAmkTApNYJI9651F1joYRhvIS+TB5TWUEG/feVwpf+
cezXK/anioP+2fP36hEzfXAphCOnBerkmb56xIQkVA5+q7bHMJEmDEjwFc1EGSI/NX1Mbe+W2ZzB
cq2psTiNWC/zUDE++pC0JvDZ4xZYyKFRP7koZnDIb1NgR2W+aTNb05kfyFlI8Z9vRJGxGXqq0x0j
HQqKlni3JE0WT2RO+XucN/XGcPSIztV77UXii0/Awxp3L1ynLlAvThn/qNRBfNFJYYW6udAnn3ch
9HwbF1G8Fgb2kHnXDgp2J5VnW3dLMqLqBQmzzqvMOo+HZ+yfPafpn5IgWM/Hw6oZdm5v92t9tO1X
p+5+1Kmd39Vqrd9ziT3lRmO/ar5VbGo0LXQ0UZqvMkCQBz0R6cmMi+wUFZa3GqJ0hJTEsTKWiCmE
8lb0OHzLWl2WkUZjNVPkQ0UvZlUbo9xCzzEeaJn0B08heJ4OmNE0GvV5QsI1gq5fsQ/lhJ/jfKJJ
9uZlYfHNactz7ifRTztI1zCXqOvF+hEBEMJCvzd2seF/b7xeeZCwlnaWVehbr7eAatbVM+eTb397
A+53/ZMHsm4511Me0Bx0TAls0FVqcDMV7D9fu4yU0ar9EENI3Npn2RbcVJ3/Pmv+hFUzEY+r72Jq
q//aoPNJdzQEBLr1UsFmUufrq1dRYvz3WJ6qzWawZbYLIytBu7JzS6c8B0UN8AHJ1CIfw2abB9Zw
21N9M3G6qk8CF/lBz7p/j1WPdbVPQ0V9t1rXQI/sdCdETojpx0hZGoHC8tkm/MwcviWpA+inbb2N
qo7fKlmFcmMNarIILdt/Ipp41atD9dNQsEJkQ/ZWVra1zEtDWeE+rzeoL8JT6nn/bDS9s8IVSgWS
hXvrIP89O7+vH5jyNQJPcTSZYbvMsfd1kaavve+sW80dH6UpEIToxDEkN2qikTAzVhdNKNVlbJ+7
cND6JcXCpa15axc9CTIFkSG9KpxhW9mtvdPhD34saDq/rBfdaNc3rVC1Le4MHLEDftdEyyA1jRBY
LNSepz7EVUU1NdwFo01N1zNt4pkV6zGd3H5aZLZfZEdGM3cBEWH+oRes19u6qDYN7o5q0QH3OYmQ
kqyPli7uUu80b+bjVOGToxMaC9JX1c2UznBR9bZZ6rVavpEC+TBUeMwWGiLdUvXfvDr+RrT6cDuK
Kkfy1BSkBaM1+md3OoPUJaOHdGsUyiEqBusgEGQykSVBLctkf+NbgO7nTa8Fw01p50+64Rf7dmgT
HTsRb4lIJThp8Yj4kfcm06Ff/7TzPGfte3q0tNDKblRo+yQcIljvMSwQx/1CCi7EaNoDy0pY+U+Q
lnfC14az5ib9zlSzBJKfmb6WZLrRgUuNr9ikjozeEl91dkFMxuhDcpARqS8VAzyucW+4ywB+LqpC
YUwofOeCZxMlUVwudRLTFv706GqFb1DDIZeUVlm1lBOBa35vLI5IXvM9BXpvU7tEZmPftOi49igB
45vKbcVTXQjtEZXaXGj27FB/rNqPM8wr5jNzKur/n5krlL/9m9YkTA7TWbQZQBAdRT/8sxm9IUUN
YD7Mh36dHHQ5QEKY3seEb0vUpaYviKTGXGZZ9yPlr11kqsFO+vQ4shgDi6fG7fcRn6GNJuOLkqI6
syw3PlSRpl5QiOunEPZRa0Kza3jQY3MX3IejXZ0NUtZuOlqA7GaTjAuzaeHpz1Fby22WCnObaJgb
w2A4zm/QFDNaNqXjo3uqjY2PSkQLMyRFeg6koWg2wsQwinq4u6t0Z4JEkyPs9PUzN03y6AzWo1Fj
+gVdtNLcIfwyNIO/1jWghQwx4WNCKN18vKr1keAT/IV/nxJdIc8p2tK1nNZFE2NrAhBdLRsI2jJh
R9Qhl5XAvWl9JXzE/F6SbRLXbfYeI+5duTVXj18ufXdKHvNV+6b1IG2GnhV/sXN15Sal+E6vFLaQ
WlSPXVe6G1RqPEHNeLhh1yHtkYhFk4vv1rA6wgG0VjuWaEuP87F5U/nA1v/+6cz/8ZxxbEgU07RT
CMpCv0/4BtOtVXLe0qNkGrOMG0/CZ2aTo1zGE54gY9bKf451/qjt4wzr2/yW+USXK+0dNMP5iOmb
5totB7kcfMu6iTIKvq7SnTRkTDdi2qT1CA3Z1cp3gO4+HrHOvpnfO7+Fdr226QeLEQxN9bkbiT2Y
O+xztG1CWKGdVOXd3HlP09HbFrqfrnwj95dR5Rs+cRNNcPSG7NZD/+otnHAf4plmaPDVnWEU0ZqU
8WZrkWd8E3luBGxCQ2MaNTci2sZe2uyHlnvioyQk2u7kmfIyVxT7SfvumTHg6bKxbs2wmeWb7wSC
agu715KnqQK1SsLPADN/kk+Rp4q5XzmhJf/guzFF0jKbbOOjhkE8tYr7lqk7NSqoBu1YIquHkrCq
HAU3KRI63Ef1PYbXfTn6+WOZPLZobG7dKPTRKcIr8FuibQvs33ZFcEDT2t5m1tK5024f6d5GMO6s
lN6yNp6KsT50tGNcx8bDvOlL95Xqdm7W4QfHTAxRfXKL8bNy63TZXc160eLSNptQw1NB7OqypOjb
qMNQHLvAI4nRoK2/8B867CE/LDNoMFD76oMMVHsTmb2xBZQsyJ/2tdO8iUqhnqIJPWyazYYshnDl
D7H/lrdvUesM70peffv7fTTzK69+YdpaTNOpppq6uK4P555H5OygJ8dcwDke8HN7BL+/qC0RfBaV
y+/xKJdBJu/drL2fSuiPwPRWSPazbY5L6jJvkqo/ddanDcirbKJpCNOmnhv9eODT8o/iIqsdQmlZ
OZMQs9MNVdnN8dJKXIu914YO5FoCqOdjerruwyh7ANSK6ScektvcRVimG/KrzAMyZcG0n8XYjOd2
GNHFTSfM5Gue+RCQLC9eD1VRNIQekc6IudrbOlx6/YJrT24Lm1FSQi849qGtHXVNSfcEpK4NczyP
9W1E7Pxbid4PCVsdn0O99Z8yT270SDMOhZZaqygJ65XHoHrO+tg6wucgV6YHFIJc9K4P1PY7xs0H
Jy3K579/uzPt/j/f7tSxB6xCSwvlgPyzlNLqfY/FxDeOUe9L7NbDapISvCtZYk6i6IReV5y+tCtm
vitz8jFRy0Um5zTKdrY7ZehUMrV7K8Z82DlKGm4Qb/t7vpdiUnTXJwXQGGsiXkXxwLNE+vVqPqaW
LSWp+UxSDM0p7FRKimEojrblPsaWUt9h77aevPZNWl7+YsohvGmTAa6Lrccrg07QsUpUZdXG02zG
r+0X6F33aQ7LixqNc6lj8zAfdoNeoEpACGVRDzy63QBLpDHJ1VbN/qA6gXvj83VBjou9L9CR+dOb
3ZMba19jrxVHPQMrZGutQsLQv/uK1KYOm8BK0zQ3VJObGymN+iYUSbCIbNXZ/jqB8UFdYfdOgb3m
l6J34p9Ribm1zvwAfwUETSoDPxHU3OudsxJpv5zv5dCLX5mW65fJVX8iXpuYq+kejzke/3ucYB/z
o6I6vZ+EDvHJik1znGu1C1UbtB3CRG2jGVNa3u9jFqOqH5PCTMZn8jKOvYa9I9FuTb94iUZfweZs
qbe/jjfaO7nQPdNJf9NEFZHNEzcg9gP5sTGCnjgMVWaEXiXKsJjPzG+sg2FlVF598YVr7QPp4Zhz
h3aJhSHZ1I19zgHVfQ3cCutrY1f3amL1hxo4yDrpw/4NJsJq1m0GsVkyfSZl0vZ7oh8NbHoxwsat
agzG49AC5ES2bK26ylZORF78AAvH9HVYFoqaPBbTDoyrRxWLpwtx9dc/HSHZbllpWau2Ugymwoo4
FDHWrXm3yJPotgizu/nHQA3CH+aQOhaQUZlmvfujUcQ7WAH5HPFgX6ux8gJQANuqlvQLVQPiGZZF
uLUdqkYzXp55mXoKpsFfp63cgCvfi3o42ZCeYos2BWkTHy84YuvFGs+u1+y7uMeYY8QvWDoEz0Qo
DQQHe4LKHhmiVWclO5LY8EHN5wG9ZJA+/3k3Pkp5w5Dmbly/aFdJS15a0apiP/n176KIJzUDv7KC
pFACqo+Sm8zsj+C49EuEueni+9W4UqyqAMvJ7nyiCL6ZZUfS2nRklIWyHVA/LOfdmvHy0jrtF5hf
zqLvNTDWEN5vNdNM/9mMDiC90j1eHacF+cK0e9j/Os463t3EmfFix21KKy1Xjrbvccd5wXcUvhHl
VZrHstPFDRDm+Ja0QoKOvB9Bk/p3GOYlJsPsZm7j1UUrtklUAuKaCKmNNfznXUmAqqTtfDw9egt7
z2uRchb9wQ0JOmB6rN+Mub5RupL55DC+p6OUP/FLXtrBeYoQIe0bs+pOshvkIlbNdF2nYXciDABL
gvCC+FQBLRJtQjoPYMNvmEPAHenKM/wt9ICa2u0DWy0u8zvMzFl6mfUS1LZ3GTHEX6xqQoErjbmJ
KhW3aa/kTwBsQ2xeVrXJWN3txtaECOJZP72cZQvEi/nFv0fmF/N7mM3+CMddjvqgWveHpoXuUSdK
fxePY7VMI8dZdTRtikXuF/beK7Oj5ejOe9AhvWT6Hz2WbZevVSPYK6CRyT+b9EkNgFb0k+Xx1y5g
4eIYFwrJ763bIMMyCOBmHXcEo+Q+OFZtbeqqnNLuY/fBUwRTbtGeUy2uj8wLtKMb6g4u7SQ4UQzt
9yzFUwgIAakxOI0ikWgXvwQyo/nmo5tF9Q4i97hUBu81MVT/NPNU8mSIb1SzPojOaO9CxTmT5EbJ
1mjzS4x87yKnsjE9ZZJept35BGF9Z9+2mrPWe+mtqrUbwR/lsTEatAYY0MgVZtfth5qOTIqPse3j
jdrYbbjM20TeMGYeGrKA4SEExzpHtVflKnJ5LDSnOga8X7ZFt6nS4JxW6am16/FLqTpLteaSdJO4
2EYRkJz5/4fThUGRZ/nSBBlwoV+fbGHq6wdVkfnZtbNqPbpp9xSmVrTg+pPkoqyGJqx+8kV9j4w4
uel1NyI4Kb0fh6BiMszsUwyVS8BdWr5ixEpAhTjOTQv67XGKUJ+Pi8xt9k7GjVRp0b4ui2E7JEDr
UyqUA7i4UV/GRkC328fUubCV0jj3VnWEHeof5tiC+dD8agrp7lL1IYA7jIu8Fa9A10nOYVnyRVHj
C5EuyQ8DdEppu9DJ3OLcRE22Q+GCOGIIwiM2Sday0yvZl/9sak/Z9CLCPUCuoBrY6RlZVnVfCaO/
k9BmDe/kDeBlkk5H3yx9+04f3XcmAO0hIjpqUQ8ot0OdTEm/sPJvarPMU8f4xqy4WYK2dPf9XJJQ
vIBSwpQ9SC07eU6qdp16Ur6xiARrI4i0xjsrKf+6i0F1yxe0o/nBtlhYO06s3RJCZNwWif81UKJt
2MEn1VMH5gfGjHNNpeBcVDGqRS05dy6xO51Im9eirX8YXWh9M9tia6m5OaFcdrXQLG9BYflku33w
tZUCnIjimM9qh2QnafzkYvq6uW4cN7gZRrPeMbNhrRU3+7lGHmXaoYRYdz/X0+1o+NhrtUHBBdp6
J7PUyvvQwLeRVIlcz7tBWP7I6wRd+Fia91nZPkaWZr4OutlvQnQUW4K5zFeris7oq5IHu+2D2zFF
x+NACaRQ13/Pypch0uKfWWvyKNCNZyYzqCE0sKaDSLKDUqjNtrFhr5a+TRCGURvHjxz0JPPLLYpR
69aLIWWQIPEwZF3xUAVesER1FeznY3VU2EdCCn8EY0hJSJfam1Omw2l+Lz7jdgcjpVrOu/M/8KNs
NdD4uzNl621xRIOBNJeEu1CPG8IBgcJgfQOF972B8/SqOdO9ozrKg8hVe6UmoXWbumq0dXq63pXO
3yYox4Odlv55RCe7dWOqxXXfTJQlknYnZ5USttV96Il7OjEXTYnskFvH2KGrjW7QRBXbPE3V9Yx5
gmrckPRg+QRGQH2aG46u0TeMet/B4ZlaELwZ47cxbsS7hct4YzX1uHPCivFgVNIluQBnqav1j9oq
TnAl07coIxwssztQ/GY9TOWeafrNhpxfVIx2VO79OGjuWHU/DBrZ9p2vRvxBnQhIcBJ/vNKzUq6Q
yzfrSk3ETaZ1ENEK3IQGXhcLXbKXnEl4qA4xGWowQWvP2MHeQgGLsC2to6+64R4idAT+Qst2HrN+
b2Hn8j7To/rdzvHOdixXHitKqOt8/Oag2NlWTktMXAH/2noBmVFc5gOtZ7AIqfGcp9Ox+YTijiU4
5tHezrtRm5YXvZMLKhN8TGeDQ9B+Ne2T6Gv9taf1srcUdNt5W8o3TQsumhb5D7jUmnPewLfW07S4
kzxPF4OlEOxaNT1SvyB/6YeA9NIov8dFzug/8jXiMz8kkr+AqY4moFzjlEygiZmiqNhRt9falyYI
tNO8oawJ2AGeQWzcxzyP7sMqi9e9U5N48u8xN+f6oDU0UTvlMYmT5MQUilDIsnCe7Hj8lgmr+UHs
xJJnbcNKRmTLUfTBvd9g7qtVljm/MNqu4fMDoUo9OKGXHCn+MmdU7W09uip3W2QjKyXokXp9wOQ8
dotD05lT7Iga7BHauje1iNQVKC3zObHl98rO25/iNYkz+dNLjC9U1/IXlyFzFQu/uJUhiQp2TFiN
XjkeEkq1BQYUOduiqcm8nwpAM+BSDsvc9IKPHbVqs0ViFnCsxnA9RinZMNOm8Bv1tlc285F8xHkC
Xwooc9NvsZSJgx3D7HKAO21grcYPaGKVRZIZ4RfYK8ecri3fn60us2rwvhd+/DMHVgXoWDN3o4L2
KzLo+xSd3kMqYDcrcPpmDgwUF+jWU1H39qYHPrBuu6B6yifRcVADp5nP2r1ub0XXMgBAytmHiRPv
S1/qZxaE0P/ixHtIUuDiPHyTN9eLX9DINcc0zs1VxoSS4TwreJLbHVP6hKmfA5ktHIqz8IbkWy0r
Vtg0IC/NiJNTS3XQWYFzEq43SSdbaZ/aaQOLRllxX+fw5ela2y3SYe45pm/EcZ9hbD05JDmdbXpD
C9fqjGdVj9xd4ev1Sh0Sddk6ASZtD8qU9CMgk0UADWMUhBtIMbz/OpF4mAtNArsW3nQi7s0//sWv
EzhCu9tQF//8i4pi8U4t4pARqPFuox7EHMuDbkm0s3fbt9LDHg5i8Bjq3b7PI+/WELq7GSTI5hLw
Il7Arl+MgctzY+hH7IqmuooDZjvSNXbaBOhxrf8j7LyW40ayLfpFiIA3r+V9Fcmi0wuCotTw3mQC
X38XwJ7WXM3E6CUDpijRwGSes/fa8P7mrXmIxRt9rmsqma+4+dQdwSiSL+txqK5GzqSI3sDNSQpn
pepYkDIdXf48YGX/11ZiswxIRti0HTw9+gc0lF4tjxeFY8KP8vFCJ3U0HDyNe6a0tKs72ajphvsX
H9d8isb2rE1z0pqp0ZKWDJDvacIqYivcJCNB2PMusHraTmPdLecPa76movmr6q3TRNG2s6FhMYWv
LPgTZbRVHGTDRJKZYmW5WChoPunoEfEgzkNBzToJZX+cDYrzoSwAfpj5LjMkLSVtHvZG5RX5Im9M
a60bsXsERitYcoY143ygMEdzb47KgRq7fdMcoAH9MNQ/6n4BplffmWiNjyk4EZpNw19KFT2bWlq9
edPCpjIH+4rpX+68oCv2CRO6bSk6DIqdf2ra5O/BUcetOorgkP5z3G3xs1XqUO7990Er/J8RfqdF
T5V5b9cjf/BptYyXFGLfiFJ6XkGX3pAdrVFTtn3tKmdU1EGpZluCo6zzb1sxWU9nqY7VWnH0/hAi
xzzCXPx7yGLDOyaRgVQmxfK/DLF+rpRC05axWntoPJt6pVHZeR1b89P3nOIvvKKUU4OpK9m+TOy3
t4qUnCXsb/XmVgTb4jxsD5V/RfQjznL0w4viqzTxlb5dysIpJypqEV3mM5GppHslKJ4cr3H2GXLI
L73DAOa08dAOzJj76p/d+awDwnjl0RPc/tqdP/zra+ez88Tvt6+FSIkJW3OOwCLTLRGw490okE8F
uucu513VoR5clPn3ea8C1vfUuvfSJWbCZC12tUfbPLh+Xa66qm/eoZTk2KBV9UqyTvXApPbbfDzu
9Hjty6znxvaad5fSIYXSLDOiXVWUC1uWwznBRHltkdGvaq0p19SoWavpyrJwB9+jqeH28N1RX1lp
7PFikf3NTmuBi84aDkYMIrXGPX/JOqO4jIpDeKcdux9+WJ6Gwe4eaiM7JHR+T6600lUc1um3AjIQ
IRbnZgSh4gtNOVfWRAdInX6pjb51TK06rxd4bfBSTcM4HaTnvcvTVhLgVEpIfkXOQlnSf/G4QqoO
wkTXgkKvrORTagm0uyDItlFWeeQLwKkHE6wr+znLJ0sC7QGiMRCqV9Oj4eiXCS63abfrRhvsBhZt
Ebrt0k2y8GQnxk3RdZCJXeKeB1p5i3JycjtuVxG3VRgnP4SNbNayXdmVV50DbdzbWPH3GvmNcqGl
mb62Ssy5Ck+bhxRiwsJJPZD1Y498TU1XnQ/QSgka7gFJinzRduKZpchfafkzDASPJkdEiEVZ3/ua
7i3btDKWbeu8aIPbLCGNgknrbThrNS5cakevsUNESZn18TGIvftg28YtCYktN3U/3xUl7iW88j9C
k9CWDDXluZOZCb9PfIG7ZoRX1AGCiTQfu4llYRIWhLlIxdspcbfMfb95UUxms/9tS4mt9ussRlMq
1GnxMn8HcT187xw9J8w8ozEoNYxZSZdvtcmmnTlKfgntSqy0Kk5Wbi6dBXIR6t2Vl0I5NofwkjOx
2IJtgqw47RJlv4hdPz9Ta7niASoOIWLVyzyUTuVeulrTURkVpD5YdI0bdnwIOsTLCRINw745d8DB
zqVdqjtl3NmyNan5+czAp/mMmub1qXVUJFrScGl5OemjQUsiFUVytnLfo8Wo2grRKPnJHPSHTugE
UCdy4wbmgOyotKbV5KOVRU21zIX7zprcwA6ewrX2bXGUxtCyylaheUy7cD4FgRs5hf15vxx1Agbc
cFLO19kBC6IFc0KL7mSK2Y9SefFZwpJMMLjRIg996iwkhCg0vU4z0ofyKFO/QmNdMSHv5mOFdMy9
x6q81YhrKd5ZgHvfNaX7ieVdPDHZVXbaBGkvwXS+DJVF9pDpfmdtLDGCGBWTZTDlVqZC9YvVC8Ea
xjr+boCRusyDynvmayur1ZYHzfDk0AzGtqqSA4CapRhS4s+mrbGs/96ajxWB8y6ssN7M2TVlTaUK
BJu1T/JmvGNVZnV5iGrnvRJxj1Cs62/z1lCXp0JzE1Kq/nU8iSPA5Qh+sO9aZzUWwV6Q0r6fiEvn
cmwKCqf7QL6WZAVvvTLS7qNut9uyQ2Y973ZA4o6K61aLuWjddgOhO2RiMy8DlR8Z3S7uHO08D5mS
umvgzfZCQMH8OtY3vkYtA1b7jA8Z7VT7yrmJZROsigyQYZM8CAVkKi78w9xwBOamdov4ny5k5jfA
OqbPdCmGecPXzQecTie7zbSLXQTiKTC5+hSRl3eDcCxWFkFNSqDrPnlZc4Cz6L4NxFtsh0lYD9S7
jJSK4DRxpqJOHHPqm8oin8pF5DJ0frzLHT/asKSyd03Bv2T7ebXOkyA5uqjrVtZE7ptZfaQ1a0rx
4E9g+pwKwMqqFZ90pa5Zgbkdb2NWOxunVOrTgGZnoxSe/+A3yoPb+JSIw+hlRDWCsswfdmSPDbcA
BbB0bfNMsZ0a3/gReA916xrfmiByWRkiqIFXWzy6Skd+gXdykJU+fA2a3u4nA8/i17E+ZR1VG0W6
0r3K+vpc7EFMN5imbOZjkeGAdLB5t5SJjr0soWl3qNSiddf5ZDKDcBCtTMhmm0Qf6kVctu0ja7d0
r9VmuqW5PZJ10D0Hvi4+lSj9phiZc0+xo2wjt9aQ1unkTI1+upR6L1aic8ilwyr5zP2pbmK/RPBc
pMGzX2bAAdrw7vEuOSeOFFdyFsqCl/AFT4299ONCOToNShpmxSfkfso7DqthHetBtg9cp94r09+9
Vzt9bTZNvpvNW3WvHcoW/HmV6i0YN+clHcwIaY5vXnviyq4xIfWr3OY2pcSNpmkky5L+DmtQHjTr
CtPNtZR1+xgQlr5tTAXkORpSurLLXqoUzSBvpfTV6k+RNN2xRrh9NVy8eFKwpGRGwwrYVL92aTna
p7jS39Iq98olxbq3IEpee42iViA972wXSgMd3UoIUcu1CtwTB5vabbalRC9oy9zaRnk3rQ5L49no
ydnITXXHijtYK4oiHvIOWWskavkgjH7vGzC+alJYocOYr07Zx5d5z8eLgLU1JqAo1NrXNCE5XhM0
BvOkW0ao6H6apfbkqjn3Iu3KTULfsTZZqas2/qK6TbeFU6SvTuR3LDNjk8cCu5CNwAHaqrPuwd+y
9qbgbQeLBtGhsbbkUL9G6V2F5fcdRri5qkptPLbQDh60gUB6p9TC72Mff2C+nNp7toBnTP5GTsLe
vjIjkGEZb11mGKGqktPej6DDFHO4F5Hx0Ph4LExk1fPjynSporddL084LXow1yWqCndrx5XxUQo7
JMzG644iNsdb2kMtaTWoJUHlnh2KCC95Q9Qbsqlsp9t+yXzIlVvSkXdzEpU1IHsJkyo5gJ8Yj7EB
MdxjiVrwg0a51fdrJxY7IMsC/hIeK+j2mp1VWwS7X6z7+dAMvJ+35mGUC3+oQBWbPTCtwEUumli9
c02jvF5mgWg2sW471/nYPPi6XIP2jmjrc5w8qTJ+xE9FMAalJI3K0EucWHQZsxZcw7QbmTQqHeVg
KhadkxFcIvXlrlsBs0yP3DRjsZA9ZTU3HIMdxrS722vWi5VIGwVxAdGvLKC3ez6V06Q9m0Lz951r
N8ei1MCZ536KPlPN2u3QD/IhxX/go698mgelMk1KCwn6GI+mAhhg7BNDeh2GQrtjeZ+gRRvEHtFT
hcF26eZw7gC1K8Var02TeZCl7kVIjWMUcxwj/Eg1Dqz32MDggAZRE+m1b5CPIqHlbToN+UBvU4+1
FfNa90JH1Vo5+M1WLaF6ydpHTOjG0nwwJjDCqMitrWbVrqfgtyjRxNHxMaxNTxjnY9bJ9pFZ+Npr
wo6CT8IPItKD4+UhmNcG7SudjlVtyGI/75aOwpxpVHeDdJOlGREgVCJtoNLGPDRVx2GpDZb2b7uN
F+p7CLLG8/zh+ey8O0yTVu/YEsoVrqSM7KOnClAkVXjwyes9ZuPA8r0v3sDZhE8qsQ9d2ow3WCDh
U5GX7sZOSLHJR6jCPOndpaIEf5816sjdsMCqVvOHeytJdkHlxctOH5pbO+YNyBUftR0LubWL8xvc
CU+Vk6q4h/lsDEzFW4xAi1n7UOpOzJwSkxeUi3AS/JqT4qZE53KYdwnyjG9xJpfDJAQekqJ51Eev
3PpqgIInth/IFIguKEbCK6/VNzMs0hcQ+8qpSGuurEhLXzpzjI5lF4TL+WxTuBWEG0hQaRpRaWni
aFUVQp6pQTWH0s12wFrEeR5cS1j8I0l3xoy7iEZ+34vc9TCOTlsRxyhfsTWdHVoBkLgtk2dQmJ9B
yoMRkC1Sk6yKb22l+dswdrODKM30HESDSZ/ft58gvtBRTYZ4KxTRrahzeuFK4Xs88ox1jn6l82jn
JbcVfWlsrHGQ34x+3ddp/kHLO94gbkr3AXOuFeLrZK8mtbsfclIB1OmqAGTn7sW0O18VHk9Y5ij6
g2Up4lyb4mdXlsO2sEt5ng85phw3wzAIlNqBcxGBcNZG1JfwRrWKefZ0sJmGvNkGHrBxI9PtS43H
NmE+vxs1I3pUCAhAoUrfjzpOwyQ3tW4QceVJ0vkhiS1vnp2mYxFgf3SqYhEPT3OGiFakEYX50YnY
2NWas3ICr9/KkfkaWA6mVp3WoESOxntOY/3WUmlws7A8VFTLuNai6FuPkm6RGJF388LaugDN0Fjs
cCIoCwUPcPIDzyIXGpHW1HiTpVFX4c5AHfFQE8e2S7lKV73UqkvU8tssylB/dfXuWU5VG3fk1lUt
+T1E0bYMjCx5JGm8g5pNvn1sDB+WgJYjTKvhj0XklDfSqpuHLlXJZMSdxRo728AMKvdD7CqL0XPL
H4iZx7avvhmQ8HJBLBrRKFACBVPzI50Ym3VwrWzRGyC3y8rwwcmynudRYYNUluk3K3IIMO2qCQ0c
GbfBJZG5TYLsW9cWw9IflR+CBIp1nLfVo05R+Ix/CmtMUUzxATkidrdtVuF0tunC6pEiNVwcWCSH
EWbcQxfGK13WH1FqYWto+7+HsIqRhnuS2qXrRdAznd0v5y5OBXXpOq22pJNIhEOscqkUSr/5tZXb
FMMwVRsrYyIEZxM12LGD4aJV/c8SIOGWEvl4akqfl4y0pn6n0qaEoiY7MwHR0PaDcdC4+5/6ti3g
NY/acpx2SbqBXFS/gVebxP/lezuq5VGnHX0aImitKOh/OFkibyFNasFy8F2Wgmz6RLU2mmyc9z7I
1tzrzQu5TdYhzr12ZUzHRWN/JFAH9l4ZdK8GudCQ0EVzDeZBrSCH007DnBBnIH4hKx0wyuermUuX
aUm2UDzFveomcPJAlj8DrCRrb56Zum7GU5iZ/pVFNapqOgs7TXjGoSRIYGNXBaEBCSspOzWjS9lG
8aWls3WZd8Ed5qtcj8spWKtc9lqdXRyrDda9nLKrEDbebbJTekcWx7xtBlS8afVpmmWyn6larhQU
rAcT74c93r1IM5+BN8Xbupf5nv5T+VgHRrMIPE18iiDfh5VW4z9i7UMwtHvIdS+89U6YkDGXyk/S
cxZmHiQf/CU0GsHV8n9r/qzfHWHIuQzVmpDvtm2i+/tNgirqJIp8EckjgvluneZSXrqiixHWkyF9
Uj0YvnYmSa13xb8NdZCZGxdYvZaa9JQd8gqWENSzlTapKbIoHqhsZd6R2lpxpZqJn1pU2WdhWgvN
bxA+eQFp57DKefGC7M5KJ11UriZfcDMzBQpT0vVMdVwVjU/aiDFW+2CS1UP+jV8BtJ0MDHqfFFv6
BVrogTZWmx+oc0dcjLp8E1a2nT+RWK2LOsyvb1HDtT5VeNZUdcNvaQpnQTWCz0QBjCUmBSjF/D+B
YLTfyCSYm3Cz8aJxTEAh/ymXjTKraLyqkYhS+Clb6VjLX91dJRrHjQvrLnAGcfjyqEke7FlKs3rS
z3Z26B7cGm5yb/b6s44c4H//8fkW/r8AeXJfQR1C9m85pGbi8/7/Yj474/qKxq7HJGacFNvwj/MQ
Ov/a+nVM6vTFip+VO+T7eOIwR1OpxgQQvB9dGvVTfMF8fB6CLI0WHi/9LeDx/czmbp1DhjL/Iw7z
cF2HvjxCoWhu+hTSXHdS+87LG2FX4b/4HYIV18DP4ZUkpIap/hZnkViFcZbQfQdfM5qwsI02xbo6
EW7yGWlT6Na6VWSx6pWx3vS5YUDLBYfeOKV9icAK75Cwt3vb7/0zFop67ZHtfNcIPkGk6ZXfa8vb
9qaogwUvnZXWOmKJId97rJunWlHdH4SI0ocjvfWOsJClrKF3e/pzH+oAnLAwm+JOgnFyI8RpF4xp
eR9Tq7iLsD+YfmBd50N1xD9qBoGzm0+iM/K3ERFAq/lsLjucRAQnzyeT3vL2seeNdMH9lD7bSADc
KmnH7DofCM3i7y2Ze2AJ/J7JmKovSkQcTD26EPUcQagyVbKbnlX5TbCmPIWRth8S9e9D88nQ8j/U
0TLOPJzQIdHaWZtlSNYeNbFE0FrVrPgy73lKVW1qh4fh165nXBI5he6marDNwpHsML33lpF0PtsM
riWzk/jWhG58q6tUO6h9c/91yAyz+BaqCLP1Bv1nlYpgg9pkWCddOC46Mzbfbcf7Xox58glP6QTh
zfiLXu4yJjCEi8tY0t0k/VYllpfUgPEnM9EHzami7+jAUWvFnvE29CxawqzQnv2Y1B5d66xH8AtP
ehXHy5gi6MEN0AnHAoFdzz333TfaF8g1awFgEruOFV78afCKPrwU5E1laSqPKml5Z6+CtNe5wE7i
Lr6nEZ5yo1sBH4zvc+VTWEnJorHpj1/HHLfZeNQ23HSg3CEnyU/Rk7k3qb3TNHHerKi4KI6QPw3D
P4D20N8TxY1WupDZtbUki23WLVvMJ9WjyGVBv7dZJMw53uxQlisppgiAaddJk42XtT2KVNlCYGZx
OB+HEqptsP+4G8vR0jc/VRCX8WB2c/UNwD8E3DZR7si3ilUkxPjgt7yTbNQ9qCBdDQxVWP3BlvO7
CX16+mBIdk1TNXgOmb+5kZuShTnaIIFgBLKlTY19o1sjPpbMAVPVkw0UCyIf2PvTa+8/wOz81wbO
C9hvJsJs63cjg+xB18dePKA09L1Lo5k/48w18ItkAzOFv+LAl3sJ5JZQKE9cq6Req5EZP1DNFfs/
PIR/f0lMfnjcV5prqZoGQe03b1KJhxcpRZgcNLvTVrGkMv5rgGYVoBZqTW8LCSncNpMmcB7QJ2zy
zHlWbZdOSDfIneniK8yJ9toIzNLAiFnPsTSrL2VAkKtNztIhBMVIK3+DnAaSGKyDTThY6h+8ZP/x
y+UnMizb4BlqM6u1frfXVzWLtMTxkgMSW4gLQSvXTVD3FNnRHMuCeJskNT9qM9SB9JJwMZf75gEV
SvMHa/nsXPt3VwPfDaghFyQdF5tuzS/pf/MYu3rYYsyUyWGwqOd2/ZC/KojeEjh4H2ZUK6uOzu2h
UPQalZbXgow0SdOkjE+VNS4fgmkrUtz4rCKZwQ2pJ5QmvXjl4uh9L9z0SADe8JO5KKkUwnvTEPMA
t61Qcw0VPrEKWNI89HVAqkEzqMscUOamsSVcW8TXl9GpWFFFg9hoYK8ulfeXWobhjU45zz5BzVsd
H1RFIAqkH4SpWH1op8Fu6JXy5NoGA5ncaFnce2V2DiGvGbdQ6RsLXQ4akbOy4ZHce9kpyRJnkybp
+IcA+f/2B7dV5pCkVhEdZP+e9px34FaL0gCbVaMtCUr4jvakfqLcskiCceEFstgGUVFPIHHIBjCf
F/Msv6z95/99O/03vISNl2zy/+hcgPP3+m9/7rBF/wAaNz6oEvuaEY+PTQpiJnBsrBQs+R7rwcqX
SEGTPQVtns552f4Js/D7tAoWKL8IgI7Tg832fr+l8yG2vcIM6gNum/Sc5j2OrZIgWH8YbmXgEdFB
tSloKAxK4R5U0nSQBZrmtcuCainhCvzhHvAmnMf/vwf4+3Dt4+cgN8z8PXfc1DTq5YlRH9KQtmGd
tQ5eQNOGRRy0AJJpBnZa9Pex+QSWe/dgwWOYP4vFnCrFfCLF0bPAP7utspToHZJvN24yUlSbUMO8
gbUDoYsvYZWOj9EYrVsnH490jbO1Aj36hN3N3bLSuFddJ0+6FpI4MjjbUJAPycvSO1iWZdA+onQM
efOj8G0qTNNe2CofJmDrnRv1tJvMUn13IWIRoBqAXvfKjxQ71SJKMijVqeGvpHuflQxlb/V3Gd9n
SURfkJXThR3WIS8qFqw3vEeEdBqFKSQYUarJvVDIj3TFqBHKy+A0ROUkRNuyjnltdTsklOF1iFoa
Wq3jmucs3HYk8AWVkd0dWvBbvfaiKSw5GXeWbfUXJzf6XduEnwBsTOwpLT+nGigslH23ROFnDw9+
YuAi04Lyo61ZNyWaF9wsP9DOWCBB0NV59Qf2i+P8/uLVgHAZKvhTlzeO/R9OOcQVeKQnMlrcLu1x
YKrYaYECKcxFxfRP2ciqbX890EfF1dU0D/OJX8fmylKOJedWg510nfjBjhLzdTBFti9D+ZaAGsFh
TgyxXdXmwc5e4JbRhxDdYhY2xmVj7jpNPzvzX3R0ufSHmvSD2ANLbfTjxtbHBpkF19U8kIfeTPqY
r+NGaYBgaE00VKH9SO4G0Hlkn0ZrP8au426CjBhPjHvo6dWcHOMB0VzLcpILqJY7UTD/88tRuRg1
VbUCdehDZJnjOTIEKcGUNL65HTOR+YTW46rq4oxIgl7VH1mvX2YjiKdIHelvkmyYpQ9vZhX9JBMz
ujFTkgQXjugmJhfYUDbDWgvrasmkrL0YLG4v84l5V1YuJxJVrhVD645FlW988EOnvhTmad7ypU2b
uAuyOwXHaOd2yNtIGhlWvtZfeupcysLKa+dWtq9ejSi76IujocThneUEene31VaUi4O733RAuEVL
zLhL1pPwXtXpddMljr7JgBQvyullFA5hcZlPzFueGxobQwuPoYjilQhsC6tfXz7XimKskbG3G7pg
5bNrj+EW3wl2uemskZqC1jP9xXm3GPrkoIdltlS1CWA9rewTzfWZp5CwFWh0bfpS0XauXmK7jMJ3
PSV1mZppzC+KAQd+chnrYJuLKD3OhwDUxQR/MRBX4iHPd29EO8Q/nIJkJafPPiwyV1Y2EdLScG54
PTXyIzNtegZb/jU3V5FXUGOwWeFIbIDzoIsyWhGaWb5LSIULzSrxllhZDWN7n+UEQGleNbJSVvVn
k7jeRWCE7E5smaIftK+z3Lz0DKazZoddoi09lM7EbVw8JierqIuIWNNZtDTovH6W1hXArftXW1bP
RWOLN6VGL6NnUX+Dquxum1qLwawNkm49i4bBVJx7NNIUJF/c/Qzxtc1f3qS4nb0kf6Jnhv2m6P1j
PQ1EZyTbQdK1GtxUQRY8+jSSvHSTcOXDBRafAS2JD9dsvzbIbfv0AqFdE5vvcMzj4QHVKEU4yJue
UgZbnKMmxc1pd1wRJXxG6aa811VT0PIwxGPdd+VSLa1vyMzEvlP78N7V7as2tRZLzKW4ymvtRlkt
PEG7FLDkaC2aVgXE2OGu7e0l5jeYAJOFfrbLz8OXe958CPh5zoNK3gC/WWs919XpIz0BlNKxvVN4
n4cct5JYKZX/JGRgYrvF9G/WCo2j+lPizzlFWeS0iFXY7KcB4kd3qof0UPtW/NBljbku1FqnLUmP
cEzbldN60dtgy/3YjM1TU+poAcLx1Q7htS6QIiG7GABxJMMDZv3qG+hmfzGqpv+kDEjGydigpJa1
2bpFfLHuauepGwIQNLmnnuYhEq2+RzAKIhYq7LUd4uTaT0MZ5KtU8+zTfHwK51kocszPiQVcpJze
M00A0UDxPkbpioWeOTWAZIrssGiMqyMHfSuxvy1ZueXrXnWprHG3fNBW3ftdm71ojoFkW/XTzXy8
BgHS+fq3qoCrYiaG2NVDl7wWRv91XkHEt9Brq75UbuKchRKAzGPu955U5Ga0lMlPNJ9cHlNAS/Kg
e88CDbNWO9Zb7vPmySH+er4wZSMJVqLSs/Yp5HxdrPMJ20394/8+Nn8tLDmfGkVlQ+UUAbcq012+
gbBYl1nNqlGxY2J5UDtkE3SroWr/qsbgZEqz7r+ZoXyvtHj4RO9/jMySpHoHLOGcn6Blqbfjv9Bo
Uyo2GiKCFSi20HuErFtm5ZVs3KdZMRmkoX0W6HnW1VjXG2F11p0+JinfFpEc825kBDm+hpo3WYY/
epGUkXcw581s2oz0Nt/pkeZeMfMteWiNbzQotH2VBtoKkczwRkWb2Vpe7qC/pEvNjPRbprT6rWmw
uMc+5ah5dz7B6zy5OeXm15F5q80wJSDKzdYeDs1lTUTQCSK1dfArLg8nGIKbsM1mpdZe9dKjeFgA
TLc+YW+uKN4gywpUXF+FqD+7UiLB7Ap16TVKsSkQflPpsDdGHyc8KALzTqUzRyRWx6f5pJ4TlVdW
ItjNu0DXDMwmzg4arzGl86prxx/FE2J5bmllaL95FuURybuKDPgVDxyipRMejaBVivc467HVd9NT
xqjTDc1/91RnY3RQpF/tYj2PrqAPr3baGOGJEPHvrQxc9HfE/mFeQ5I0mSUkxMx1xvyfRRHHRE6M
BA2RYC1cq19C9qLHOG2x6E4f6qLl+a0VuOvGhZFm6UtS8zcvKx5kkR+Vb7rRd2vDV2sQPXnxhg7h
MgRj/2h0Qrl1pf0yfzVerBb1clpsKoWiYJCq4ppnrf3gYlCzes14GQPaqqmltIt5txyDYD9Edr2a
d4U0rHWDh23rapH5ooayXRaDoR7ms3acfi9TQPm5AmNO2uVrEYz245ib5QlligOUzpHfiHN9TRJy
oXucPadKas4yiUfrWKF5IdMiaK70SBdN61jnObptPvTP8dSr0PZHQE+z4YYlRKyLTg43sigEGaIc
K4JGrAP+o6+tX5+jLZOfIY5UZDm237MiVl6VRpNbQgKVNTlOymtlkNnX1pE8iyzJ1vQlx+XgQ+HJ
AqAwIZ3ge6qiL486BHVpE26kFjC1yFzn3fjeWKZ8N6kA74KeOKnIFu5OoVe4gB0HKBeb1FMVaMOW
NmC/YrUOS7AnhEDqefJakza9UGDhXQpBCindcO0y74pBXnIeTof5kO5Gj26fp6seXbaXd/qpnJQM
80Bk5blC7Lr1vdCOFyoaOB4bEhrJINqNE6a4eYWX3W0jNk6AXX/MJylxZndAS0o6UXpFOy5zZoib
NPf6C0ohBPyKrZO1zu58zLSH/mJSCLh0xnersctzLaZIn/kTSsJNEVD+NbO2Oc5DXStVtpHEA33t
I9shHRslFmxbxNSx5x8j8AKnGQ0/D6IFauhlyb1ribCqAzLIEcXyq5TNXcrOGplHazsZGp+mwScV
wiN/dLYGgM+Kv0Eq1letbYRn08yCczTExmrMnP5SJ8VPSajwUmZReIkqz7r5Q5sSvkXEOBsYlhTy
SKjX27eYRJ7FHM0yf0UgVRZaY1aCFY/q8zy4efP3ltdY6XZUsye7x4iZT8EuUXtGSwDkzDaTazuF
41GWfqvCodmD0E+vXL3ZJYYWkVOrWdtdYJ5V6reHHBflBikrWV4W7f10zJfkYIWEFOfWaeywcWLn
iZ6n5MRbGIqTRwTx1ff0LaU2+yBN3T700zDv/rdjkJ5/OGTQHVvfQwXkUewaI7LAeM/34fLXfppY
Gy6F6E79MyDOVfFPHSgDZpL1avZLDthfdyO8ADon2CcTnokLkOhcl2nwPndcUInUR9UMvvoyvzox
GSLxRVLl/nY+5tuZuZXgELxHW0N/VSxmxocaEBlFmo3m0FVbMEEkyFAp8A4lKcmOEYjvtMvEqcrH
iu5khfdOSR7tegowhoA9l8ANug1LDckDlQ2Uv0XVKMD4iSKaz2aR3OCwSdekTNtn7lKqlGrvXWOS
1tYulpBHGjskqyrVeOd5VhBzk2SvdaH3i8YavXfRb/5QKPodCgUM09YszJ3UBkHa6L9Xijo3ot9C
J+CoRRotcTOVT62qD7TqJfYV46WSwv9pkoiIxTF5cbSqoi0AbNAvCGAvvegSZQXQ7pScBe6o+BJR
8Lh8nZi2vFDEaxUPyrLs4mXf6Fg+aYqhuyKxyC5LlA+tju6ULm8TdNVx9FAndP9sBYKvNPTG2JRo
b54hPyzHUvSvToD6nuehvrB1r3+VG62HYDjrDtU+l0fZEnadAb4NNWar9M6n3iJ6ubxQ3TdUGUtd
mmG4UPas8/FW2qY4B51bXr0q8VdVVr74g9K/pqjB96au9CstHUDPjKymREauHcy/Z62jh+Q0/X0e
FCXj/RQGx7CUxnWIU2cho8h8wvNDmoFPFradmM6yVf6PsPPajhTpuu0TMQYQQMBtep8pL9UNQ+Xw
3vP0/wT1OV+3qkfrhgayq0pKTETsvdZcbx6+oMd5o2njs6s3pGF4SvnIL5CuHOY6W61sf2RVolxp
Cn7zPJCeLN8+dkZ2/CoU72OCXUsHtFUmP0I7p4XrhY9llZS4dvkr0PZKrK8CMREmYHPH/a8cgpBf
NULPuMO30LD+sxezT3Z2zFpq7jCbVO8THdBNpXTJGeq4f7DCMd4ZlNGvxdC2yKHT9rkcwCimajiu
y4SYNkU6yNSUDr4nyqoHG5AMfnNj00qsKV1LBko7ORjjiuIynrK9J4yGF3zLzL8gwKTk9bLI67F/
qWuIsVKodLCnw5ZZzQJSQ0qyQRQAjI8vdRspBxoDpzwWLDoirfExkZnlROYjE8Ync8UyjZsRxMMt
kBEa5c6u7lkXVven2qkO5L4k70UAj9/IguABWnhK99mrT3QMFGTYLi0404eFOZCHi2fL2iSQc/YU
d+T5v5888YnGxoMnNZtqpDmF0gpDTh2Rv5Vowzyqu3SQ8bFzYuD8w7CpDaIiWVkMG3CY48ICjL8H
2eFeiiyVey9Gsdv1wzGL0jc8d8ZRWIw1FF0oK8LxeKkq6zlNKXSg6/H25Jepi1ERBVEkpvGAW65m
hmYPS3qTBNBiw9oDNFjVSds+zhun0w50D/KFygj/2Lv+uqub/tnX/O6ABJVEHbVU3vLBfXL6UX6R
y6v9kUREyZzWpSDAUed7kZ9gxLoTIXULjfSgbYTXle94PU5J5zq3pvGdhY+w6upHuEySsmKgAoOE
UOoLFci/FPAtroNuE4SKYMH+fEV64lyEOUTxweht8+Tz4tuqU9onPnXgGBCrQFtr27EPjXt8ltrR
AlZNRKpzNIeKVMz/vj8+g/AhRNNEgOdl83VYVKw/dcQsOqElkk3aCUaF5CiD3dN62fANNcUqcSje
7/raVO6YUoT3PoUdqqb4Y9xNk8N9Q630Rb3UmK7Ap+o56QCoOFRK7zqdhX/er12LNSEK4+QQwlm4
OWXHC6bmvekH0fjo6tBoy8p/o/qub82xKDe0BfaWL7L9LOommZ47Cxf+h+Kbhb29zAdP282fVoZG
Lk8J/UoY2bnNRPyGqero8yp76BreEYqaG4shjpM3eInmUrR+d0Sk7ix5E2frIh284xBF/nHeC3yX
d27JKidUbB8lTwJFZcrsnixIbt0GS510123b9AzVPWuVSkP9WI5tdxzsIvviQv7Z2aT/B9JZcCGF
SsTCP7835ncha2MzPdiinfJBIXLyWJZbt8i8pZjutP++cfR/aXPQ3+NJkvxjhvM5mUfmhuIYAV3b
2INg67p6cTfw3S7oBWuMFf1KhEP6rTwRSCrU5Zgk/rWKxwk3kF66ogAJ1TYrNQumDKukPfZRHC9t
r8fEp8rhYZonRmn80KED+eIn/7db3jS4szRBQAG32qdXYm60FSLWMjvEefdjvp3UPFyEwONeQoaL
hScNwZdnHmKU6U9ZotprLdOc0yzgcMp6Vbm6/YU8SPuzjWXRblEdOUV1kAnzSR3k+CS8kZCQH7QO
ibSRl1RHmQQx7TS2aVXkexIciIOphHuXm544oqC8x309vsSmni6hqnyVMqD90bgwNRB1Gp1ynkVe
EdPnfxs5zEhpAl5Mxr62c3FsWXxfSpUo6xZD93xUV4A5cGwaB48hMMvA1yw+9nQGZJJNxQJ4T3mK
hjEFAtCjwp4aDGOTfnVJxR/vdfD2DgIDW5KDJ3mjffpZO6Yk1FP0vdKHr3i0SUTX4qMxiH1jZB5f
lj99Y2wi+Bcsq8qC0MSKjVapVyF18wD4sb91dYUKw2koQbXyiEU6Pxa9SkC0eMitkGqpAmpsO4pk
M6TxcICDnpwZ+pPzvKe0SgxC1tzOR6mEPvbfz9yfv6ZuMWSgXqD7S3rRZ5y/7trArv0iP4wRVTS3
fZpRgCr12G3ZW94HGVCGNIKjLFwTwoQvK6zMXTTa3wgeH/WFowfGkcSTo9GiWgn88YE/aL4PBXzg
DJPGNWzdXTslA+gEpqFE3FS91T8FgfmCdc/lwUbArjNgQ1mqACmOxhe/4x/vf+46jRg3VbMcDTDi
pytJJ4mgca019m7te8++LHuyPqFehzJPt0aljmdupy+JvH88fdO9bjP68ehBtfwsUTFZskS+Nhj7
XKTWY1N0VBCzzt8muvvNbbrhIiqLCpop8SwSBON7EADK0RZ3TtzjIA21YS2bWNwFRRodSoyY+dKK
MCxUrUJLhcTOj43CeKkHdn7I0NJ/8Vr7YwDgV+A3IHgFRYhglfXPR0CO6l+P6zwAQBVn3pr72tVQ
muGE8KX64kIxovI3/mOonhZ0lmS2guLSkJ8zn7yqGkoHHvS+IHTkVgc20wcHHFAZmHeDmhcn3U02
DhpB5vEI46cNFXP7Yjc4xlgr4WUgQHA+lDjOPU0lzz7CMxlm9m/diVdFP3kZR/MlkYNOTYVgt14f
lLdGNa99s2Qhb3oLI0qDX3CMeffgRHrSAnXrSX+rpj3W5AqsxOAG2A4HMa5SOkHfIzxEqb+TrV8e
8ta493yjJI7CuCcUY4sjDr4305olXXgS29tI2/d6OZXwCrn3hxwpQZ7jOPels9XhhVEwgUlS9Fm1
L/SxXFUJBCQ7d/cGXrKrn0v/Ou9JIaFdm06yLtHVklKhvfObyWXfxERyGp17s0eV1lfYPuQD5UxN
L3EIhhqxtrqhQxTGfJYAxyxNHFcuEiUw8pwfIyehQ6W5VygK5S1tGMjisaieHSaxVTtY6wRh1abr
x/LJQOO4sXqWpzGNtqcoUKNdkyKgmT8d6ISBbvUHVLMRchbNro79EAdwzBzoPWMNQS5w/I/DDFm/
ERnVOW209pGXbw7MR0LsnBTb8QCi679ffP96q/F+h97LcCRRcH26uRsL4bgDm7KO/WyjqOFjXmT1
/UBA7GLOOXXzXrvYBbRyQ2Gy0STHegq+I+Du+t8/yiyU+3TXm6qlCttGa0LQ7fRU/G1YLGIiMwu6
3nuvq5rNJ9liiT4dm0ZQL5QkNDdTcOWLb+o7vALad35Bb4kUXdCDCKOTams6niyrf/cIYwKCdI7G
isR6vWFNa8bFMms97c0vuRpOaRXIG9zkvhiT5xLJ/Yp8pclQMJgrZlREPFMSfg4awm+dEkR10Fo0
RUP7YE2bcrDkxx6WwmRHsV3cQmimexpz8coIeZ2bTa1/cdH+fJPrfP2SiRbitOnV+s8vipIEnuvY
8A5/XTPMqA7ixnXZqA7r9WY91snwRT7yv/ybliFsnZFDRd/8WRzFDMAm9zgMDm2TNDeibxpyqsNy
4ZgNNMpUPzrTqPLfd4T2+R/VGTtItjZNRiwaNp/fvM6o1jKpRkHWutWcHKZsS8WNJemj4YIiT/AA
ze049EJcNdbJcHL2sylQWGmEXcxx1mHdfpPJiHPKq8iQi2Jl+8WP+LkKMP+I8GVVbipkKJ+/lwzP
TZOakTjQLu8OHfDPo+cKe2kZxLprU6ArdBQeYkUMC69Lj2YJ4Sczkv4F/EqwkHVl3JlBqGyD4Bpr
VXrzVD+9OdCpb71OrP0XP+6fiwspp6s36eRBBtnqp9XM2GW1NsihPupVSd3VALZukCu1MDOzulaT
2aRVZEthxugOWXFps1A84j2rdl6f9it4pOZzMOQkcVEE8ytt6RTooKoczDyr7OcOYtnkSp03EVWz
M1mq/V5zxuOn86pedotcaumRZu0mIl3lqpkNqQdRoC0UquaLQtb5lrzb7NLSlV3T4+uXY4xEBHJ1
nWfibBTOtqjc5uwM/gbIRXMTbV/fhFdvYqO1HzTFe1ctPPIKrZJ7YTvbZszUh7xu44cYvlkrRLLM
sqzZKKPwzrKMB/z+lLIY1/H7Uk7DUynWDpm+E9jxljCOYI1k47jUlDthvmNmqlBYVs5r6lrZVjEy
napwii6ws5R7KJ9U6HpKb3qCTtnqLG8F+CX4TqViRQLxHh3DM4VQkxHIdO/iGqVQpqtUinTtPqpc
9b74bRqay5M2AATCCNeQoIElH7NVF1d7AUyHGADUCFSoEvIHu+Bb3S8UTVM2ma/SVJkUNfHEgeTB
Hata35ZDZ50imVjQl4NVVfjdcoCD+FdnBqPSIj0IVSmoyJvhWxREp5Lf51ctjGtPhOoXNQnrj9kh
qi6HjECHiQ6yPjl9/rdXfuVBHh6oJB5FaL3pZulcRyr1h05JlibiX7syN5apaA/4UbWHHNwnJQsc
S/O5utSCXVMmxhKvvvbQaWLXdZZ+6lrHW/WStt6HYHWG6k/6VfSb2yqp1ZNuZP7SV+noWx3/iqY1
1s/IoypBMj2AJ6u/NtxNp6HDz+Mx7D0OaZecHAeGepsES6tv1BuYfnvvRnSOLdtryKir31wG2RXi
V4NquPqtncKeRYc+ZMzAi1fFiGK9Kk+yL+hP2UP1TEqgvq8iy8QTp+prkDVYhUYrPwUwWfHMT7tF
QcIWVT2LBj2HHfi+LwaTf0m8lg4rY8FfAuCDAfif1wBAhyUziCLH+envwgTrXRvC/uKFYHeqdwDi
7pH67NAC0NBB2mYdnfJcSCYCCNFkM5xdGPkoic34kArjEqCDfKWg1K4COc1EUfjPUSUaukp0bPDO
jJwUUHDDFARiuaVA2K7rwmNBNMa//FR9IDMWLWRnZ4sR+ySTL5KsDPIOAk/2DL+gsa5KCWnxi5cj
Qmp+179PQaa3+RxgyxfBdOhzAKARJKFBZglRyLGabw2vpc7t5tWbq2neSmZEbzQgMZ+l6S/n8ymB
PruhbP1NpsjyLUr7Gww6uA6yLzcONBvyVjptpdRj8c4DvFatdnhJgf7uuhjqyxha+ltPpsv0uU65
fO2nubJXWqE+GpF2I7unfC+Vtl8qdaqe2nrfK0l5ibnJLhZpmRsSC1BmEcF1mT8IeoG4WjBYr4YB
Vsj8SSbdn12j6Qcu3tWSuX5ugLbemy1G51zgFtXzXLmfz7XAI0YsHicld9z7oHHqg+IA5XA04NXk
IcK9GfMVoEXz2NuF9ggRrlrZYS5Q6HDYuYqKEzlrEK5ymHro+Aq0syzznWof9kW7IWAF1ZppFGu9
7+K7eVNXsbJ2KOxjKOWc6cj4bhRlQftYzbDsG+nG8xCtoxwL77EUO9jl7Hu7q/RLnlCNo8qtfdcj
9WZmuobvPl3z6gzvbGcsdgMAp8V8+HEuwcDThcW7kuMjMIuuW2hoWQ6FDP0dWWPZNbCIegg91qqV
Rn+aMUhZG0GkrHElZRetD9qNlpX4k6bDPtEvmZ7LJ4+h0VDyX31P7pM2Qvstddz7y6BLgoNrmK+F
nujPadGU66wsv7lqMxzFtI4Z0WEsyXNT1y6L5EWDq3OrYJ0+zpumNygat8o3vTTGZZHZxlUbJ892
YUTbopf6JTXAKzY1fdQgTIaz0rnl1pv20gYMJEQV+0UDHtUZE3e0NR6isNXeEAQlS6dJS/zWXrOd
BWezy9uaeHu6icnYmmJXFMV0L/OeRVwGidMLW22gJHfpt56q0SLraud5nPb6zPtrbz7nmR3nYjAj
yJo6J62fRBW2RFfEOs4hiOVZGDgbWosR8Fus9rSQJykbACiKn1sZh/Ybaz/PgLrYxC2hxHASggoD
Eayd5cyK7Cx1AdMrXbQ1Fe15GQxXzT/C6nubzYlOE//Q7BAl0xCZawG54ezAaluIIMieGt6ibll0
0/V67az4B6EE7YJc8Xo9ogt4tdvIWNgDKk8fB/4HQmwef6cwOoV22dX3PO7Ksk62HXImdN/JN5ZR
wTKM8uzBrxxz7UJ3JJwtUve4JcSuiQ2XLh5Rx6pSZ+hDo+w8jDpEGQhNCVCvKD93rBxXSohWc5j3
jLziPvKCQywT98JCZzKKKt3CGis5mZyHkz3tRU2EiUz0p5zg0J1SYJ7AcoymM3ePmo6JLDPyeFOy
xD76pAqir2AYVRXr0FQEseVdJg8Sz9/SNSQcQc1YtlkwPvHKoDcMDhgqUla+wpCu134i610Fh2Q/
BjFQCIxeS/TiwYfHG7WueQH8eWBi9ldWs1MBCzDrjD6uxGQmE63YirqITyP4FvQj3aMLc/biEpEA
c7b2t2VU4KpofTM8WhrZVQABtkTt2AdKg85BC20UaEEmEe97jr9BLk8D2gEnfNJNRSyhznO1kqWm
G8VtTjmaNwhFJ6mUfe7tRrmYabbC2MnXnZHa2Vh29BIk/bPM/IF5zrhu8ynYLY67pUy7/hbY3Mt4
EQTUPGO4uc5QnJFQbVnWDzfN/mE53tr0iLLyxrx98d3kh6v0zXWso3SVp4W9ABYOUqEbulVuZPY6
nA6bVGh3sjc8ZEIB8svR0k61Sf8jDbLjZORdRxNDm3bRfdQh+VODmD5SZPf3gYmogxtlI8kdnRXt
6ClQMKW6scGAbMBd8zqKMmRJiIjAIR0FVVytrHwYLrmdDpd5rxY2ex7LJM/HK+SnxSO+uWKj9RaG
0mYsHksxeqfeB8Mxf1qRD7uC4eZvirZcIQMQT13c2vfTUana8EfqPFjkCRA/2dPcErZafFf0Yk82
XvYyQJTcUtR61sZ2D99O2w2S9bHwESH7enEf9OrN53sHUSnMQzN61kFRWoidOmbZdTeY5VJV3W4V
Cj3burYOvES01Rrbrn52a1glYZtQLJwOpU58KWSVJ9GacACtSXrjekCcWzVp6TtNJxWk/CccuvR1
lG1Gg+eE6VPZhon+1958zovqhokaOIC0DornVEQ04+uixS/PYSvs31kKcTxRmyMK1H4Vp7Y7LKoS
XQ/FULlwhR4/ibw5wzAGiTkdFab8TV0qPQdVa63wMzsAFioiFjKpr5wkxSbS5rAMmQ6cefu4zapg
4bjUidtgYpmv2yC4K0f0vZSZ5AFepLqMbOnyDtaf6iTVv3eK8YSOVZt3jLh6tKP+3uBdfqt4Fa2k
7g6PThO8Y0H2b0Hc+sBT2OtL8C34q6JWB3kijOSakXNoLPKQBHOfStbGrsL0iidMh5PlGeg6dUwW
1hC/mhj6VoPam3s/apPjvAHgpq7pEJI0RlEWYbsTS++jtTc3+WjlGTUJOFhs+xZWAEuOSXBWTZoy
KhtHqzb8tS/IApMRTlo1TvI99jjv1c2IPvHN+FuJwGkTy1zbqvmYXvDQvHp9py+tUjb7+e7M7VLH
FRoyQSUQC8HPknyQ4TWk+7QXDmzYNMp+m2FWo40AD1Y7mr9J9c4FJeU6J6+LXzH2M/pFhXvx8Ocs
rQ5923wY6prc2n0fEeByQ9mhvzhh2xxdrJcoQ6v2uSNFrgh00BC++jsu1loLiI5lhrx3Xbu4jZHL
orFSI3sRulV9JrG2Oc97hQAbjiap2ASOXp+zgZg34PAWI6dBqIrcldHwnAF1vNl1Xzy2olrnshUv
aQ0ysVTRPLmAPobCxawkzK0xipuXvFuu07ywejTpPKTDqpuk7yj8maOMmbWFdnKeA1lcG2A20jBn
Qx0pu3i698Iy2sX95f9GrOfvCtNUz3keqB+zg3lioJIhmME0BDNLjFZI0e3B6zXUUiZy06jp5I6e
dkGrtgoJByiZRFRqya1e6TcZWGgcYVHHgvk8c9j63g4BrJq2Gyy0iecDOYSRKuCKtXHS3sR4zq3E
XMeWBLTvpT/AGKXvJJ8SimUPzkXUqrovEm9NriKvwGmj1Q4yBCPZZBotUWEnGOUVZyt1rdwJL+se
koo5bV2Nww/bDw9Fh8yrHi7BtPGrdNh02aCBt8E14ze5czGc4R220E/N7XBRc60P+CzrCb6x8xWi
SWrWJ3fQJJZjAZr7KjLvju7ZcRBadZs3puXVNwm8Grs4EOT/nYOl6YOd1MbFfE4Ni9GBySFXiTvE
m9EwbaBIfXofV5N4z6xXDRiW+2ramL7uTi37fKnoIxzH0BvCpWEgfpv/RFnm2b0IsqUlTZtseii/
cVgy0svqHVJnT+6a7IkMGfoTjkBKDFkGkQy9Tx1TIC3yOV1ZNkg9m+SgTcxyMMK+0joH5qPOgczM
GsVTcO5NH7ZJ7Lo7EYEw0cByr7IARSCMr5XLYuJZ6TJ4fe347ha5BzGwEqeC1GNWMWUMgXMQTP3g
veOx2XHlmXJnQ7jOjRSYTCu0Y9FWoliohfFU2V65V13m2qUdBLuU4udV9/ThOBasGWWrHBD5h0Rl
TqCVyIKXGJjZfRmGPw14HmiK4Oahta6P4A7DzRRG9QRs8lccVPEvmIwrbtLkFGM12vaLfgzzb2bB
OtXDo7Vpp0N+5QVC8uTV01p/n+NZRPPLeT9XNl4H+T8gP6kcu1tq8fKx3XELeNt9od0WHzwd+CMR
9hNVRD1RZS/w9ygbAdTqxNrLPbn9eNeT4LH7iMfT6GfBg3oO6pGHUk2PnVW497XfxFv+lmjdea5x
bw6obQEeqUvQA8UtLOC1g1u8j5N0I6wwf86g3V7dZHgAcZw993FKdIjz258YNcaErMlzKBSy4sEK
p3NF16urnHbeOteJNQmDiHTtpCsfy1SRN192aJ1wBwVF3548NRpPqQJcGfxzu3N5B2yo35HJYg7l
VVEIxSV8s4fjRqIOZNrpDs/8h3lTi/ZVJZXyZGfktI1W0e6VLL4xntpPVPgNsFcmj0UL9De0Bn64
yeViT/lrFYoQ1CaCVe5Qetz0CmiD2StOxHC8yByzPM5qtrbJlkYSUbeYGgF6GcVbaZBgkEN6OQY+
S+XUrdN3nGkb3CjmSY1Un6x6g4TtJJFLL7Yd2m1iYXmGeRjCOk0/dnObWcqYmPmWvsK7Z6nROZUt
a90mjp7hDhVHZLnOxyGsYW1vomhZzp/6RbZkmkuRrS+Kk6blRCc5IFR6wx6eY1N9xcaY/1IsudaU
IX5HIPTLICTLy4fiUTq0nmMZF48ZPDcMcEW0qAr90Yv8/hELQt0hNp83RlyDlxidq9GM7i2PM/dG
YDxICporpYhJz4EmeWzNjhgSPar5P4J0Vdu2+UxmOl5OG/3oFDxgWkZ5NLLBWuaTxvxj48rdIOr0
iNYkPoHkW5mVUh87nIZw2LPmOB9+bEB6sSQNfrjEOy+JlJC7GduPgJaEJHsk8ItGGKsPmO3kPNeX
+VM61YAhB89clcBrr3QBX/MG36tE2P09a8XOU9LhxfRjDHtEO+yU0mmvrC/9BSYleRkyuqHznvRU
c9dk/SGBzFgAW3QUMzhEWuBzuQzkd52eHbB5M3iZ0Qp3QXdSfPGNdD9K+kmn3RdW/1Ov7fboNQbi
ShFHZ+SSdyJtH8e0v6Zx/wSAzQHmUjCK2WZMaEEWvfWVAsOqZMI/1ICaCl48YBdrHecmrnif9M4b
kRZ7M4h+Zb2qP9dSGVcitoadbTfi2bEqFZYcKaHzp4krt46+Q3lqwaOxku1QgvdaEOhrXqNYro2x
dk6hEfRbrbIgsflqf1OjFuRq4JAwSL7VfEroerGUXEpS7CijZB5eTah34S5KrR59IPN4APXhTvZK
vxrBLV7rAM/jtJCMJ9/dxwZ11oGl+yL1FqPjFr/oJDwHej4+GHrfM8cAH+m0hM1HYZcfWyM52Emt
v6tAuxe9O2YQPZSSClnnX5KhhiZlS29Pw8pb1IRE7wHPJizURHgQMtrNRyJzrI5RJ2CE03JnxZtV
dAvwZPEZBwoItUtq4rZVqpqVmpkBfunitdtYzltohv6adVN8at2wuhS5/oD07NJbY3dhztR/7M2H
RrHv3Vqeq9QFrJ7Zy0Lziiv2tmyX4bsmDmBU7lhrKHcpNIqVAQhg879zWdP9REGiHOZTsCiVO0Pu
ayXe9gMg4Hm5H7bEQShibNZGaqsHvjHQKqg9HkwVhRZtdbHKk67a0oQc93i4jL1eiLtUlYyveUHG
BYG5j4oefndy1f1ee6xS3YrnMFU97FUJyWVBK1aWHZz92kvviqjrnw05sZcy+C/jnT45Ek1EUBtH
neTNPrG/pe3BACf2aKXhosTMQNEmyymLxYqoXqU55RISSvaqFnm3UKPA2FaFg/6BtcqlrvvgUtSF
shYg6T/O/e8Df5LupWT+HvJSP5I+Za1SOwVSDssIR415N+8pMIpihJpLxamTp75TtC0FY3Xluxxq
kEwJx82gxvqpe0xVyyJ1TKcqDJ4XkzvxgcthbA5D0d3rPRFEQ9fx7E+b+ZfzqkBdFhQL2uhnnvWk
G+BpNhftZMGuiYBjgsFJy6CTCptK3Q7NL8KWsC5I04yQVbzTIZJXLk58FzVNdJe7NnUc/6WyMyLS
fZVE7P/v/49Je1gMiol7v3SWSog0dOPYtjhRe6ckK5RsofAMbgZdaNj1dX8J9aF5jzJjF1vMdwlJ
3WRV8NPvhugcTpt5z1Ahn9em3EOLUO5KWL2sD/T2wqK8f3ScaiNOsyPWnCo+8CmWyUAD3aHxeDOZ
1ty0zg1opdTreKzrh1Qvv4+KE+O99PYEEsDYjqBJB3XnbXUP7rkRNT8VYRPbV6r+XtaD96CrMym6
6Z4gHAIscqYacv7a5FWME0CjuJ3YzRtRcr+1jL5I4znJrUyyk6/F4tx5an0bpk1s5t8T2181gkWL
XdNCyAovPjVKzpIr9+Sj71OWkoqn/ALj7bu/zJHIPG4D81FhVrQuHRghsm2cRSUjfI4TvzIDpn+o
de/vh40BE0Eqk6JMVDZvAQfE9KgaB8VA22/ii8fKl77aIt00hURTkTjZFQEQga7dyiUAy9HcZvfB
HVRBJZHQxTq1k+Nx3qT5MHF5mb7h0XTXfaaq/ED+suvD6jpTu2k+8+rLRfzc9BYp4bmh3MIyDvey
74i3mQ59oRu7VKcPpKl2eN81RboyoqrdZPga711yvc6i6PbE8/hP4BrCoxylRtCS5j/possviRm9
zB+6sBHuXPI96pKwIreDum5ioUL9nlc/rUguqyoQT4Sx/AyL9DQ7Pis3126Gkp1Mu/RBY8bBNgGt
BhFM694MkrWWtV4wlsSxducVEeQGLX00R2qoTN1sKk+RCZzYIlfMMp2HAEPqQgkogZR1XqycvnZ2
iuM8daUFjXCMoks5bebDMbasBaVpOEWBeoRFpWzhIHgX3ju8SS3uHUnYADUeIivQ6cWULDZJFdW/
UNDh78kglhlGa61RsDfM0lL1qLVatRnwkIRltNBbS39qO/N16J3hUvqasTPHmAVPl6aPdmZ/9wO5
7ZlAl6t4TmBVCiqmQVUzO6y7N33AFhykanCxHekuwqar7jL3IQjzIMBw567QSAZ3iiZf69pQP1Kt
nA7JTG206yhYzdd+JrZbowbE225CzCqgOdNzpzZjtBiOqaHwXzTK8/H/++/fPs+s6sFqKkmGc+C9
JJBqqfCbXLptM9vtQu0n6nn9BN9avfS28iobZFqN1eRPWlZ5mw4n5D4JMMA4GQ2S0r3oE5de9UNv
Owhi7CvFMJY1lFFcsQOWRdcm8Syyho2f5TttSIN7TecdXY4vZTOSfIKz9VGntz+f1cUd8lA/A3NX
WXu4MOURW4e6pkGdvwbR2rZS+xUlRL6xB8pEdcubP0umJSFFhB6KIOW8VCXHcj5bE2R0CMPAJfuk
0RaVaJJHMY79EfAxrF9a1EACgC0Fol+mXDqU3vAOoip6cMkwfdB7NLtUaTqYTHBSZVoC/hj1+jRv
gA82H3thQlOVpgw1YQdgbmDf6ZGefC/c5l5zWkKrg4K2McCCjV5Y6Ssg+bVjR+l3Kk1Uk0xLnGum
GmPvdWub8uAjgEO5jZqkWNmUaB4DSPWnXvClzJ+W/hjfdTVAxOnDyhHcmnXBwJlYHlMGJ7F3ftfu
ulQDn11t6Vt35xAN/Wg6eDA7rKzTJhU5lauCbqFbZxu6qd+lmxUEcfvRKtAEEe8kgYWhau+KWpT3
dK1hekwRjoRgbsbB7d+odQfrEDnoRu1CGnk6LG/eVE8sxdeBUJZoU6gysthpM9u9MybKrTUqya4X
uU/1n3NI+X+WxBktXfK8+F8r7Hc9nKOtqGBlIEun/Z290CIwqOeHHXM9DqnyiGUQ6NXBrfv0jojW
fV869qkYgXDmMv9rzyt2bpI0B91Qf8zCBy+2TOKuC/JgCEkCmhzrJx8dIDIS6xxMgFmdGI1VhSYX
XCKo2fncvOc0hOaUPMEEKJIrgFPGOMx7c7bAvNcQp7lBBvKmNB6Jq23Goq4waUGEdb4qkFHtE2j2
K9IvCOmF0rNjYZfukYWM2OCEtVJSK3q2kjhc9Iyf1AcezdJzfud99GhxKy5qI3MvkGPEqoTJzPWs
3UOlaMyyrDB5REuB+ofRd5eFPqmeZq/edS1gP+IQb5CfxrtUUyPQryFM/kS9ywgxofHcFSs/IB0w
Z754GTs/uQl6wYs5Lft/HyRBoV0RDqmR/+JC477FcwqhLFCgoIwIVz5BzwC2vfpJS3wMSqZNo3E6
pME5bl0PUP78aR/AlYTYzyqIpKmnMVO8Q2TD3AscsRkmFZOfhg7/Dnu9nVG+dWgmTafmTfB/zJ3H
dtzYmqVfpVbOkQVvetWtARAIH0Ey6CROsESJgvceT9/fCarqSszbyq4edQ64kk5EBA6O+f+9v213
0aFymtt//uj167naTCsFQcbq+g3HjiH1RGa8MVLL3NgKqNu2r6pntewNDw5WBTlJrZ6T0boLR7nx
i66hotHG2V2Uztq5y7PVWFls0NDpp3flJROraW2BbWTXnqEPUMkHw/3g+Oj6Z88um+Xm+iEZwuWG
ngt54yTDSME9cr1lTaqu9GJ/ouSuvhRVba8V2Mpb+pnlp66HKdibKDWQbW80bYh9uQf9Yi92vhHF
qEawSYxJob1LmaiKE+0xUmrzMDc29KNZbjfWPJgbM2PcxAUNNJAnZPcspfZg43deqVmqeHXbqqur
ZowY9nxnxVl/ATvuFSrxcFKAJfyq678Sebu+Ujx7AstLhYqDVIuSttTbTbtY+n2IUZptcNufcoeI
GItYUy8uDerQLUKk9VUn8e9fp/8VvpW373qI9j//g8+/ltXcUP3tPnz6n6f79cN/iN/475/49ef/
c+tf/N/+wOatPH/J39qPP/TLP8qf/XFZqy/dl18+4eYTj3vXvzXz5a3ts+56AbwA8ZP/t9/8t7fr
v/IwV2//+OMrhepO/Gsc3Yo/fnxr9+0ff6gKCst///nf//FN8QL+8cd9XIRfqrJ5+8vvvH1pu3/8
ocj6n7Ij3Dymg8TGkRGYj2/v39H+NJA2yqbDkydbNu4LxkIX8Ut/6hZGNnxjihA+XoV6bdm/fwu5
hSYgaHw00aQrf/zXtf1y8/55M/8N/uBtGQNy/scfuvkBnmzblobg9upUw+akXyXCP4mw8jQ2agiC
xWZclnOgGd7QlC6ZBPOmEoADsd124GqsUQfUdPV1mV59dc8Z6NDa+mpiv71oxraWDG9qUYnAD+0d
Ir9Do3OHmGDODMhyMBabsDG3Zpl9LyScH1NteNFQr7CIYmaZTOAsCZxqMzuC3QEVn/lVjCMYto+H
QNx27czYODIarT5HQc6fYkPhEnxJ0hCPbXqBAO6PC0FyzX0KbTqt8hd7GoBXBSokZ4hCxCJtWYB3
bfNq2eZ5hkrqVYBm85CUk/BrYoJdTw2U7VbmzXFluiSWrZHhssG7NLZ6RyQQtAJjizN4rVrA4LlU
cTF1ba6zQPIXozsNOhUu2/BqI/fJ3mOaWhlL5wVkIsx5QbsLY2+B3tOoPplZeU/BAGAAYS9gatAT
kvzJvyUxFVpt9kI7dFvLKAzBjiuSnzrsx4PhZM6vHWp9Scp8yFgrjuEGCQOF9TjH+HIvndSt7JyG
cXfpQG9QtJtUayebCB0jYzvpF1zU4PO2NekoahQ8yClGurohJhGsdLabI9s1UKSAYaTzorMmCMJc
f9uFyaYM9C2hiqskD1e4Ue1VOVPmLtTuU9zMlIKLY5SQMDKP1ee2fy3lVwpTazy/7NWHVaRdZCf3
QDXDx7+IK5eZzhRdOIaoYkps1pPydugK2lcX8SVxa8QvzoO+QYNHXYu8WC5G0hRkgeYOvdg3ADB3
TtACnGLMSuGp1iWYAkgH6+5ENAWAeXoiOfd0gf5Cn8LtJM7PqVK4c5Cx8ryanMPATq6w43mxfGH2
LcqLzNgTN2KeAl8MCLlkHFiSV4BBJz9chqk0WQg9ooN4TqDbrUYAQRbx9DrDYaTbRTxhbNFmZMT0
aIiiiTGcs5wghZDNNenQ3pSoPsRTFzay2XwTf74hewedqqcMmW+2KjtgnkHGe9gUeCT5Gw0jrIA9
lfmq6PJXKk2RS9gXYNeMLXWM204xz2Q5nOq+eNEXElpJlaHaSscrOsw0BHTr4BB4K8ZEitiuHBkT
FnYj4D9ifMx5dhJgc0Z8D+ap72K/Efs9OzyEGXc+4lfQSLhzKWFVyDZsrMm+Qf7Y5cfFLrAnEhPI
xLWOdSRZweRnNq+1sM5damwMeITiVTpB4BPoB0K4/STuaNwFfq1qlPkLd2TygLbgA18+iSemIkFG
3AfHQTiSyRTL/YFJA9rVDrgIHT0kmZHko/pZz6G+1RSebU5DPBy9KsYP8ky7uB/A71DFRqTQn0wz
9xVd+po7jPe4wsKlS4Saf60BIBQmbwtjh0/LJSdm+6LNPcnP0SGIzXUUnud02OGhOlKD2SU6HVpF
1tgO9DLx0lbJw2COXioyZth4uX1aJ8T8WVicKppIuXFMWvBH5AgHSCiYkI8mJNMwL0ndhnZMGCFb
Qyc39wW/4zT0ZtG4mPQccxfdQLyieE0omNKsFWJPAGZlXlb20VoBdZfQz/UaToqeM5fFaggrPlBP
U6DsA8C4Ue2go1ZqbNV6fB0WbVcpNJSvPxsoMWq1MH6Ii/Q20lO8PU4TrdVxPrWqcylyRXNtuzZW
BjJZL4zVU6k05orZ0DPmGQczVN8ekAkcjcR0B0u/JS0iRyyjboc2J45Gjo1VZVl+TnLDyppyAn7o
uLjiRV6vszNIC5VzXqfKLa4XV8nRGY5D8d0sQNxkknrKlDHe0gQ6QXD6TAO3QDXSIrNAYpcQkuiV
fb+34VCsncVcUVcqNqoUO8CGo8/1UGzAf8Tregy+jyQ6uRReENoX0hanpebi+nnNWllb92GBwnIK
Vkk7RLw1zMBSv3wl5dT0gaE9zwNrWtjmq9EoVD+2iWrTDP7a5KyrWl9V9B/KrvCyJl6TZv01b5Qd
QEXS5oJPVRb6ZT4d5dhaWTn0K5nQlmRHo/Zvlf2/SlffV3EEvIpuyo7BtuBXGa8UGw6hwiP6GMla
zzVTLjOIhXXaYjZZCvUum6mvDa+hPqwCK/AlQhF+2vX82Fn8vJP44Na4XoGpmFRhFV6+oX8w2g4c
s7PcmMvNGMw0L0jphTde8XhkvqXvIyl+/f3f+2g3vv5BdOMOfwual2V8UC7LbTz04WKXG7O0zn3c
oj4xXMvWt8ikX4AVcLJVWNQbwfLdiKmkSKXNzOTAnuPu99difPCB/LgWCrqWzkEFEsuvb7/ThhT1
YzwA01B418mbdR1yHs5Xw5v7cF3HTDA2cy7apvg+i+hR41TSuiddzY8JuhvdtD0ju2vBrZWUcMtv
c8EOAsBMxWSlgGKMvjaGhmSdSkeVboJxX2XWuTbt3aTo50Bq9rb23FH2aiZzV3dGQsY9hDIz8wwd
KZa1NlmiWp40dUbiF+W+hvGgJVtrGb2GCmBB8xLgHZzBV22q7ytnL7YiIZr7gZcg9i6/f8sU419t
PDXGiSZ4BDIGn1/fMy03Cfjs05LAPn2TO9W+CmBA9+RLRaKiIrZvbHey4EtafRPbrqm11nRmS3du
1BO8WVi6yhOqrTsJOwgYrOkJ+XA1hoqLFyfyNMJhqIS9qRsJgLGLa/2mXVSc8eGaWd5KagqOrmXS
JsvhYcS9vhF/hEwcT4Z+JcNaYXOZuWInItbQUHR32Dcsc+aLlV88VyRG+0pLVnFV3IOKfeCdzqva
k5+7zN5FLM4T06Sum7uCjN453NEghqxoeGbLfDjw+6yLlUq/vLN2hUJq5BAeEkRIzUR8VWyS/Jt7
4nMrxWptfxHDIGHJTKZLw40z6UUrGGrj2UIh8zouVDH6V+gsGwWZZMmZwIT5Sg9zFHt0dg9Wrr4P
Je58EGTHkdYE+s97Sl7fpYrSoNhZKtK+0dC1mGenHc81kxzRBEbaH0OUdVNjTm5TO8DF2LPkkt+m
2fdR9hdH23azvgViEdKIYZOxUxR5PnV5gA7AIGBVJ+1zth6gRN5ldvId/U7nx6rOAHMQKgnrUEaI
oslbo3LIYPMW535oBL54KQ2byZ6WHsu9eKcMjgvMKIPdriyzeG3z/Ni1xefSWHwGb7kYZ8k2YOfa
fzPBfUS+XB9yx1ABvhgQ/Znmfh2wBZB2WGvoY8S2Lgu4V0hVRjS8JMG4Q4WR+5VqHWaitXhng00f
UnwdVjqGWZkMwa555c5ZWFUnmMTihoAi2Yp5uYdbbLM5G1FxTrY3JPmm/VTr06qfG3+KlvMINaVC
eCf+cCpZZxXrkmTrm7kbVr9/LLV/NY07HGxQiCnAJz6a7kYHQYeOCmjDYBYnjmnWNyZEibIThx3G
61isMzSLCUczXK5+5ORojV9tNPJp9OraDgkqSrcag4vcoA1gBw2X1hfHnOukU13EJCNOUFlKJwjM
8kx5eLDWsnFS9RbnJDo1vhtNLGOowX//6lThjfzJ4fF+C0HVOA7zjmJdLYc/HXa1SoqL0ZiYp2EO
gnw1sKZjBvHjpq+Rupq7kro0+1nX4qDFgGZA9cablmL3zjkXJDyjs+STJrpS+9YlSfxYM6WKp7Cc
xFRqHSrAdb+/6OtC9teLNg0mS1zhmHV+HXca2dNmE7ZcNA+yOOJNIK1sjENjTiOJhXbGbJPmw2pR
VoGEg81Kj5pS+EAxzsSv+np2HvV4JwGwguLQxywZvXmyb5rpNX4MgprZnZmVkxYAH1dpLz0QQ7Fe
ibP8mEb4e6KnkmkQF5Y7OKyfBMF3LEMmB9BF20YWR2h+FNabl8bAUhmkKKNWRWmsZ5QbYv34/Tui
iqXhL++IRbQpHA0Wxuv3f7qN5L8CHM+zciPeBXEcENtylbtgKIQ+sd51qRe7MRv6cSSuCMNGkhWe
OJGKlyiXn8fkUayvdlS4NJW8njPb31yimAz+eommDRQJ0QwEjV9vmlFVFJsULrEi51IcR9jHeLzj
4lgozqAV76I4A81Tdkzi4n2fxplTw1wzvdTcwms5wGDhZgqWZk8ckiaL4yEGyN9f63XU/3qtOpZr
rKGWYhCkJX9YiRfeuSFYeCq06LB02qVse+SNrFENBy1m7zGcqYuOHi00xabfT6tWC/qT2BSk3Vkf
05VW/08BSjyqXBR3V3MUrg3T/a9v4FirgYTOhVHPIsoL98Q7l1uSX1M+IGjeF+dtRquYOI9LVd6a
dXggqPRv0Fb6X8far9fxYdavMWnktcLWLl0aHPDwhW1jE+YslcQwTK8jQrgy+Sq2BIXJosz6JQai
LZnb9g7zm6/RnUwd3RPjrY975Csv4GvzFq+leQMzlLG8t9rXCa9gN+8r81U8SzSh0F62m7qLvLm1
zgFgZfEIihdLl5N6R/rSG/3TdSD8qKH+2MN/qOV++PT/vXL7SzX4XxWIxWX8d734/5PSrsry938u
7T5EBBh+Kb79UtkVv/JflV3jT4anJhgTwokvnvH3yq5j/YkGxVRNW1NkZm3xnR+VXVX+kzGtXEuu
lsaczrj+UdnlX2Ooy3j7ZagOBnPH/6iy+3EGMukfodEkH4EAD7hoYv/90yQpV0iWl0nq0CZnkLZi
oqmWgeSWQCKbk3PguXPqy6QUyY3RZf0e/BUgSFIggekG5tOSSqcwhaiSVvILPEZ/kWmTxgaK11GS
Alc22ngr98NjF8fKkRAD+WjPDbtDxJVLZYmTUD9uagnubno/pmgt1C6XB9dudHm/qJO9RdqHAy0C
DK9W5T6dkHxFKhgjfNjAK5P7tCEtjziGcBsr49+km6gfD2zExZHbRHaSTtwLyyo39ec3xwDhAhE3
oi83JvGRJvp0ovE8dbJ0IlCtJ8RVGfb6kMAhpDTeoZRmO8dsk3YAfQx97NcAq2CH1FjF9MSZ7yML
LbExAvZ5f52JMEpcRacNVvtNO+iQdYuRtNRwIoQgkMb7AjHwar7+Xwtu/aeR+uNR/vk4/pdJnQOx
yvpoKPhc0bZ/DKayyqG3UL+yG0flvbHMoTrSK94iNJYgz8bPpEpVnwlpO5RSgDrcWAaKsFHlN0EN
uFpY4g1gXhtpwNdQ4Kw+xE74/ffX+Je7gJJKU23YpQYjX6XR8etdSKEfEgcZsaw4QIAXiwSzqw25
DLMBRqSkcZLtbswhzk+odWhHk7ZymfPuS6MVGBWQ3oqKMCQ78aNwAG5ts3Yeh3T02sYe1i3IOT9J
Kf86qBA8+DTzbTfJ9a6kqsjpSEFNtdg+7oF+nZiZfvf7l6eJCsTP6yovT7eoTjANADridvz68iry
IYxZlSnt0n9XVnLSapsuh9PaNHF23/ZImBMrDBPUSs2lQAF4lqF5n4xcJl9JiQzfapNlx8qLSWEa
vs2Jkh+aGW5Eq+bVGfJ6hUPVSS9S1q5BEKcHULEap0yldFPOJKeZ0I8DB+MyXU9d6RxokEKYiDmL
/P6FfkSawVpUmQdtVVYMB+P0xw1EiL5VLe102NgSx3jCknohbEyaJL7vS2VZke5EJYMw3nDqt0Db
P9ltEH/rFwurfZ0/L6DvfSI4Qk+RAu2QBEj4o7hK/uYyVVGF+eV+mKqh0uICZkYvDmXfr/dDcQq0
M1Xdb7SQTKlKKKibcBr8THhurnOAGam09KNMZ6xJSfeClBJ9CI88ALuJNr39GpIavH9/xIu5AEFR
+RwzKC7Wc3aWjLC96+l81fm43Csqpnm0PPH6Og9A5Ff/ZuemfpzjQbJRcrNURxzWiN8Qr/inOR6t
VizEFsOmb7viaMTyjDE4ooqymPnXBdCQl72z0eUqztylHroNmQLTyV6i+4Zo9EPnaA2Hbjm/67Iw
2i4YgzakiKLatFHpTo1xb1Vxvfv9eNE+7qnEZV+RWmRvOwIw9+tlj0bUqMgh+01Bh++MVI8TAzYA
OGDOKkdWuZfsvnmMzHGvkox4V6rmUzMVMT+ANkdS6lXiQJeOejKJy3muXkpaJLKZIf9FUlPqoyBJ
6utI5EZHllmtjZwdtzOaT6oA7mYDBS2I/orUK48KKeigIpS/GWsfY1N5JFjATZ4FuriQcz4uMHOc
LxWpRA0CGbHs1V4tRAJOfqK+rlz4rdaf04Km39wWeNaol3dO5SZzaN+xSteba8R4kSmPk/Z3K8PH
Q7C4NEdk2hGnxTblL8lepbXoo4Ynk8Ve3415Rurv2LUE6/UaAQKpdijMCuumXm7DmeBrU6s+TY1V
utOUEYyOX92X3dmZqs9/Myz+OpoNdlI0yS3+cxzrw5Y/hAOk9F3SbTDzlZsr2Iw0BsMlLNpIpxP8
5vI4LyNFJaz+87akl+5qsquWlnVXSqN8yNJ4Wc26s3yxlBSIiYr0pAg4PuBFOcq13RwrtVm8KC8L
vx9y8yCnKikt2nSbOGqxa5OuXyWSjFvFyqxvun4zzwhz1GU6RWYmr3//chG0/GWBAHBkAfDSdZZq
jFYfdiHRSP9Ds8th03RE+I2r2Zr3MSEqVB0TZ4+oBWHmdB9VmFjGHj1QYM1PODax9tc5dFYsqTpV
PqcZtro8ihqxMlBQdFq/kwuyCWTyVOokd+VhfiI081Okd6w1IQsL0aAIuQx6VrlcbGTR+MCyOKC0
tiw3L+N7MpbkXVOFbzqNPHecbculiMxkolL74MhmrQeIIqu2s1c6ovQT5cYLnffEU2XR6HTwzcZD
/RzFGN/qDA2edBPytLhGlfioWjpv1ItvRomZyuq3perc9MMyIguIjpZSRn7QyHjoq1rCBaEYR2sy
6Ciqc+QGAKWRkdbJWupQRMVRnK1EvcjKMmPtxCFGYv60kbffnE66CYqFUibO0Ez/ZmI7QqL6LBF0
c8QUsSXGVr8xlluFuCUFlss6atMZaYkE/yAxtY0dKbeTtA8vWiHdjE3nqSIkqJ/jYBer+YEWabbC
Luppg0MBqXQq31QDNwMZhj58MQfU2FjPGWwgDZtpxAPPek1U16GYNRfsCnudUI6JoV+o6IRkt9Km
4U1DtD6wVyuk5BGfMGVdioU9NLrBRl0eKY6baPGwwetekuz7JcCYHccUTAvyAtdawd1L5BObOUov
Eppt57VTknVP5rEowYUqUohprleq0j8nZgSLatAXkuicr9lEDg0PjNuwbFHNZMilbblNrOLRRghK
mHOPaa+R6JUa8vdJa59klP2gyBu8VK3JU0IIdWimkWsbibzDu+dGc/GU9LKLTuswyOODjKKJ1ffW
tK3atXq6/yDSvkSjszdTjYLokXyYttXJBIs1TwnLyldDhrBNZJJV2PQbR3Wtz2LQA3EjFeVFbYm4
MrXhQFzswolkTUnKoRNgIh03s9Zr8KglcFJaR3ZlRXpo9X70lSrOhVftc0B/CEK/5ipRLVzwdzOh
Kh4FEl1gjF+IQVmVA/jDqA2nbZkOMHqaNPLMuqFSOT3DgdSn9qsOlRhMbPNcMxkFffMS692xQQKy
6uLiERfJSzlYINcX4C3CF2nk66os8OZ0u7qsXsOULgu++WcyVajfk1hhzma8ghWiu0bm+LUjpW4N
gmslp6L4m3c2GhWGutYsLs5e6FPsnDuY+QSWY38KgnPEFeyniUSABY2MKT8gh41oCpOSKPW65S5K
49oloEO7G7YziUMAubHQBTyWMKl9Oa7OSWkVm1ZlfgAG/8nO0u6B7LsEQexKgZxBt5a2g/OpkOJn
QzdSj9AzCPkVJ6PW/MqOdFovPeaqEnqlFNR+gi3xQl7vtq5K4wmfEj2rpd3EZUiUOTibL/lJJp7i
tc+L0u+RtMG6xx1K7RJYvCl5sOlV2H7UMJVGbrcFoJnbulXBdBWy8dB2YGOHRPb6sGtof7FnSRvz
QRETEfOGdK/HMWU+kqW+yRGtczOJX+vpLmgIgzNxNu8RLZufDPlS6Or8XJITcrD1ckE6rpmfhniq
vYjstSNJdfpTb4yQKhBJKF1cbcLQ7LdVRhcojCvlM6lVR1wp0UNN5tdRw+LnTaElf5ZrgifbRq3P
+M+zQ4uPZM5oR+GIJkKRTA1km8PBltrntugQzDTLp6pOFeQdunwhN1j3CEZGRxAcrDhUz1fbpmSQ
gLtkcDkjo3Gv796szF8cmis3Oq2DW6eYDA7v8RPkpupzFmotVDKU7iDJfYPG29fRwu5ZtTEYYdwD
rKfp3hjplvZdqN61pODV3Ds3KrvZN6eGXOZAea2MfF/EkfEwGvnpesQwe0NbI6/EhkgZ2Ayaaj9I
PVzQUW+OqJS0ZBSJMvrlavhs20Hzc+F0SssVvJ4UzQRS7xo+zF1DPjE6s3TdL4rpj7otPUjIiwUk
orTtXW+W026WECBorew8d2N8YZ3v3tDkb/HmY2PRaQ1aak5tg5MtDS/U24sWVRsiMsut2mfNXg0Y
+qNge/R6YN4uU11uhwTbJEOORS5KARDYytM10s2IlRkIDHlAtk4xNiyhFxcSpcgmtwjODtT93DIz
kJhDkbmarGeOzccMb6kb51Z1h1G03As0ydopdJng6WVc987s9WpefIE3n/k228+9w3bnoZAAMImv
2+1CblPeq6s6CkHnCKfSe2wkAJBNGUe6GznC6pYiYLZwsveR1t2qKjonTk/oVIKmIyGdr9XsB/Zy
rD3bizZ6WVUCQ6xD+5yJD9f/QzKRQuv65xcaJOA+8wNaKGCybhlVKmGTQXJTy4S2Xz8sDlg1HhLF
u35DUVOJfl824axc5iPjfQau1tRwMxykRHEXHq5fI0Dox3f/+amBht7JxuokOWuAt8ot5k3ltsH9
flt1ZImyde52SarLgTuMDXuBnvzS1AaswC46TxSODlUR+SW7g3Nq1PeInjtkKxD0rm6BPIsrSjtj
6NVhWHoSrtSbMSILxyZo584BQcwRjeBTMhVdU6D1Kok16bqnnUQssjALW3UendpOOhHOVX2WUhmO
aEF4XMpAlAHA+aMVyBveeM2kc0/AQt37Q2otL1bf0NMjQOhB1SFMDXNPDFGFEFG2i0ddbCGG4lbR
HxHSt3eAI5dzEiUrdoi0TydpVRKqdXr/DHVPsc3ZCXR5z2QhmRrj3FbNnURORDxYZMdppRHucUN7
WjTXB56aLFtbduagcGqalS2sA9cP12+TVcunTd3uw2piyWNxG3IFrJeAscFe/FoGjdZ71BJuk954
Huk5HMYkgRAUNm95NNo3ZFmw7zaNe0w0LnKPLBKa7Nq9uotUG406pMb7dCZMT1neZ6JSn6fbgB7C
+mq5ZZdc+BzIutXVsyPTvSkkGiGmE6WepWkV4Uy19nWZhlXFCelSJDbN84ItrlOvurRxIzVlnBEJ
0htqclEtTgDl1HGGcRqVk9ykYinM2ztlsh5BLtLKK/rmQFzbeGp6wN7i+NBKGaderY/utVLoZBD5
k0JXhf51ugnK+I39L7WyXoFvkdT3Jep2aEsGsb/iSElrYh8YLBFJpiVgkQgBQvRNYw4gO3KoEh+7
3HaPetMtt2Unv+lK/X3otfRmHmIhy9RxDIyYnqfWiW56VIb+UBGGVjpldq/o6kuYJOVWR7u8NQft
vhuj6JNUaeNKb5QLYlt1NYmQCCO3Vu9/u1ZIRQbcUHqhbBbslsf+uUhvymkI98SYDmzKhdEsSEhG
yTg5XD8dwvzx/de1olD8VLxnrYU9dQodzAy9ObC/TGb/Su6M8SZS7Ro2189oUS4+cUH6jpTFcVV0
Ofv0LnP2mj1Ja9xoGvDcvrskgHVlpTePXd0dWsVeoGzZSr6DkGHOU/ypML8ZMngENHCIHYwkvo1s
aHcavgDckreDQVxAGsenRh8UH5fA8KBwDe6sx5obYsc8U7z5UUGD8IhIWzO/6UGDqiNj09dX9EMb
Vovz3RSb06XtiFUR6wPuzPTHOyfnY3wcTbLaVLMzb5SZ0K6l3HFj1OfFVCdvgCewMbpCx+9q62do
OF+vCypR5EXgMlAfhsmOd4WBRLYiwOhJz6bbNkdWpg9FcgzTHZO6nsDv3+mFgionlbdpPLnQtsZH
IObtCWAgTkCLB2YMs2Abp4h324JcmyFyjiO7fMBY0en6wdCT2/dygqUM65SrZKPOw2dE8k3c5OFG
7wHMz7XxJaHFz+uCvD1QZfOUXmkOkUyJ8JTGg7zvqTrusPJ+k7pmH/WfmlGLP6MYzbZGlEC+qptv
WT0bN4Sl4M8M7XBXBPM9e3qCwPUMbJQlH6/3P1Xl7+p4qqxOfWocA567TDwazJLVtbzMLk5z5b5z
U5y1ny0lnrdKVOmAefOIEi0YCkOfjLVKLhuiYjVYhyIkxomt5o59B+KbdjR210+vw/P6NWWRdBg+
aEfqLJh2gYZzPlrSln3HNDwjYuc9mZxPFflxY9FhixgQLowVflGe6fdPATULpRVmrXHEJRmM2cO/
+j9Ki48GBqjDdQ3WwIxsnagG383bDpTpLlTKkxFC3QhT8ikNgT2rbjSx+UpHAyVVg816Znd6WHIO
eyGCylNez4+JJmm3E9b5DVUM4D4qynf4kfrjJOHB5nCnP45lW3ktHJH3/7t+9/Q+N2d16mwUskjY
WmmkuVzrx2mVTr6KvQQrX5HSnSSeaF3pBlsQsZLNAyCyuk9jn0isGQ10nsv+uIlzNhlZo3EvYXMe
Czl/HtFwb7VOtU551VqnoUuXHXEuJyvShs6V56REQNl/fef0hhyFTyo6+isbEWMtoTGxxAIJtPf6
NbVv7H1Ktg64ePxFc/05p/nE49SFdIbKfE03RV5dC68LAbteoQHYS+NKKEHr4tawIWXWA6eQimMz
TF5NOVKHJRDKLl84Eo/7rGnpYTgWEW9GeM4C1DPmfL4GC1w/xAHq2mudnP0EeXnG/HatkxcLUZQT
2jiHHff9xFy1wmuabOQ42acL2X5FRZrX+wjnzHhXdGMnAEL2iq2AvecknuRm+VxmsXROa+lNJtfI
lVJbPs1G3GyHknTOOaJ7MslWvg4TXQHTGUEEqls6KpNBEMaohe6I6WEr0eI6W2rbexDpOl8VYl43
pNawTuQoBp7iLA8OEQh1eue07bc0n82DIZaudNCHfVkA6AyF8kjkKSZzJe/xS0SnwgwUoVPRtpWM
WJbUSTYno1UeMz0q/Pd+RFpqzNbL4txkgdFs5mgw3JqC63mhWWLr5oR0FmdoAujvkz68ETsZPxQ2
1EqlBjeTNgDmZmcBw9eyTOL3ThB82+OpkND0dtd+12gngVCsFCxM+NPIPah9QxFneczq5yGTD3ZC
NFSmdMVepuwOq5C9QmiV1nrUkltgajbrIMlkyjiM66JW55cM7kSbZ/u0K43HpCFWadGKldwpmD+B
TZ2qN1kqw1fKB8hjho4YVYsF3wiG5LY3Is5bXUTYKC0uu3XOZR0X/tW2KwFrWMkZmquK8dghrhvY
ugkowiAuNZ2G+/cWnhqtisIMvcBOk9tFLxumIZpPuVqqG46osz9S2nVbuKHcHvWR2/kmhQYMsjHb
sA1V9noDpr3W4h6VeRLsIrtlubu+W/K4jMdGZDUYKkk9YtcpYziLVgs26zxFOqo07Gg7K00u9JAH
r8FZuAbpmayuAwKY4sv1DRyXUj8WmPTwGSbFnnJn678vv4AbW8wk06Wy0J3leT34y7UKrSbZLq4H
YElpVK5SxSpxm05gW1XTOdH3eCrKLqUPOr3Kgs1FoJ6Oe3++RDaZDlozNECjOMkailTu88X+PojP
FsqQbhrhcsNLGu2dgDvfB81uaFrpPMnZt0ChDrdEykQOpbhN15bf+9AJSuhfYdWAUhL/VKNqHEZ7
O9heuaDYbZzV5HTAfSCtfu5wuZFHLe9h2vU3hhPvyddIn5WAdkJCqHhQaheAw81GRmq/ThdVe567
5BDNNnsPyXnIg2Wvwi32pn4cD7o2Sk+BXtyYeZDdDaY8+w5SGLdty/SgF9VIvSNpntPv6VxELIh0
2so0ea2jINlHIdHbYZnb3iQqr9ezBSUo8B1Z7492xixKorC2qdTn0uSwOCpmfXHaJtlmefhQMKOs
obiCGrLoOIdEftMeMPfjvCy76/8VtrXs8ErgFRD/J6E4R4qKbxkOigHPYW4uU05edMCt3Qxyj1Zd
ZANBzgoLznI5TZJxjoli1MQfpy/nz1VF+xdWhmh6t/uxM+ej00NJ8MJCHp+cMFB2HQpAqptf4kBe
Lga5H7sMNq1XMAW5ZZHJ2Fg4Q5l5FxNFhOEjqqfHa49VM+Lb6xJ0/TCm/KUur04LOH66ktoxXMxp
E+NqJ7O05whOrRymCBpUs5DW15T60jJunTLJOMVwXLFREqwby7KPcWtruwyGSlC0xg1C0IaKTvHC
u6jdSANpJyi9Bb0Ssrik2xicEifC9CuVPrbx9wBXQBPNmqhrF7Ja9H7m6/83S+e1XCmSRdEvIgIS
/3qB6+W9XgiVDB4ST/L1s+iYl4mpnhq1dAWZx+y99pSWx3Epf70MIwHDXI2hQe7tW9/HiJOgQE1o
JF4X8DcFq+i6kmaoNW7+//+WGEjgkDHD5RMwh3JtjeTIdeLTeTbs5f7lhfiws8w7Zp75h8tA38s8
7a+6pI1iFnWLz3h4YAiPExfePVGptBMzIUpZTBwJVKrQUNWbtNKBQtqbAjADTPddPw1J7T43ZedE
RbfAgt+7cGRD5p1u4COGRmks8qs1Pydzd1nN8ZVD7svNocVxDTG60dMjJsBHL+Ypj12mrPWENNcx
hsA+EuPCgHPWfQJQFC3fgq/IyRLcdHArDIjTITTcD5bOZCD7+McrE/JaB8taxadiG2gAq0cvlpTf
65YPaBWhJ8ocsSie8jID2aR5ayTKLUSS7OJLh+4EFp5eTwYuRIfGisX6znInRtXpwfV7DCT8iWC0
8m6BSxwAS/e4vZMSGWbOGS4TcnftLscsYzBwy1TUyvhX8t1GrY4ufNFhVmjlsQAbGXRlmkGWUYBN
sPJP1fI0m/KuK8ntM5DYxpAfFumJ0B4ipUH11GZph0CadTBNFLU+XxOAK8O47XAqQLlqDG+VD/gD
PBGe7/LL1ilshEYa+vBj6L04jXa2H/revcDa6WI2ChSBXZB5gCJjWFyxwUyqAIas9AMGtipywA9x
L/YzI34mKzlQyCrpJsoNqITM8E/LT6l0AxpRSmapqCO3e1OQU3cxT/yOIOWDnR+ZsLxmTNZXvQ0g
wzDGLdbHMXGpuYT3Qp+QhTi/q9ArncNCSOh+ROgMMrp/cVFJ6P6i3c4Qp4jm8wKrrEyMMe05AzGi
LKjKIvtH0/sZ91l3mMyvSuNG0nPnank+wJrSGdiEkDRlOlMUb7cVW7W3KRN8nP3CIqc+dT7J5C2L
hZ3e+e8dQ5rDoOJ/9pCx0s0YcuPDAU5pLMQHJ1dp29+L6tn0ZcPBLzw75OI3jqWAQVsx6q/T7taU
+nCQSuyFEFgGJwNlHdqn1HeTvZ7I176XYMWH294S1mk96aX3WmU21oGqHHd6bmkHzaBuSqjhSIA4
0nX/qBTYOyiykPXs1ZbVm0lQqhLqg0FcY6T3tZ9idye79JCo4jWuxn9GNqlQA7SYW+mLuQ3OMQbG
e08TuILGDYhclftMN86tkX3kS0zKt1rZ1PHRV33cHyptupny9B87rSeV/m7vysiF6MUavhazeOfI
jMOsIZdMm7IDUaPM9oe/pHRZDYGXTCf1NWfyd0jmYiMssZfzUG6PA4pUkWhaGEPubLzZ3IN2Z4O3
5JgLOdCcSh1ywkXHKbOeJ7ROu0WMkd1RjmA3GVYcPXSdb3nXyZ1RdI9W5Z+8KcmfVC1D1/Y/2hho
EMSJByJ8MzyNf06zd6WbMPNkt7+AV9oq0Bx/XfmhK0oiLzf3cRHJPPZuEqN+cjoQCbDIgqys1zCm
cTGgsdjaf6hrLio1F5vxbpvFpNULPN+SjYbxqeXegZSVZdeXYGTzFBalWE++xWQ1aTcME5u+JrGG
rZ9wQyeNoY/J9iDK6pH+naRzGPAMcmjPly1aj4+HhadrJ/gKrJALChLXUH3zeic7ViJ06CCCGSQ7
EPmYurtLecIF83GCSfS1YVzpg5G4aW0282FgTcaIt2p6ZLTbaIUFVeDGX0h/51DrJZMOu/qeRO+G
faO/DzNUKJjdUVNq3F0s0lKtToDxFkdrca+CKU7YZ/mHKJzinNb1V6+fUrNcgjEvgPPUPyOoQ9YG
Eq9c77IoE0BFMuwr/rCcOyGom/qpP0468/DRJLOVDRjTIosGNcPNVrzo56k0DbBQ1Wmsizbq2Rjt
wCT7IAa7hEVSDZJNy0niwiSXmBxMWTGhU962c8wl8WbPTzFrpbBEbrPC2UI5+7jY3KLwMg+FXmC/
5E7GuJMLi8GtelYtvAVEyPgfvqcsj3k6LUKg23YLPuuDnjlSKPUi6PTNLQqN8trnC6id1M4OEyJN
MGQjj8GsnDvAFEZn/el41bGRwiY2R8Dto9bwybTPVW+eGrxqOCj4qWk3bzd/t271x8Jtfmwv/4QD
VH+QBt1sTfOuVIU610Q+R1DsNTxZ9Buwzl/Q+ozMPeuw4tcR+VDTJsHsuPXdKHa0Fy4SFXbGhDUJ
wFbY9UfZSO1h7ljAeIWus2jLFjTpZGEsQgvbZIkajc2w27ah2+afczq0WMMzBuA6pOMhtT5Low5E
rFPy8FYsjsNtxyDWQbdDRqS2s+cpPyQ+O0lWl3PXHVJRs+qc+D6o7G6lhn1jnakoBI56P8HkbuQV
BHNGDS2m4haUeOAyrF7G7LXD7pB6Yg2S3v3ocgFr1YwPPl3kykicFTbWOh0KYO6asLoG8jSTBAyN
U+zNNQ1azWMUO8p70Nt6YPmQ5Gf9mpYCw26OVlL69qF14+HIA3NaJw12StdDk2y9CKzcQR/ao1S6
fym16sYhK/pOLcNh5QpkbNzfM2cjLc4Zg3QlPAgkbZRroJhWufyORh9Nk3c1i7k+0TSmIYQzA7Z9
fkW+9pCPfkipaxymZFoDfnLz3KvPPGGFvCbeDRmQgT4VybErp0AzZw8wGyM7khPp1W15HYZm3af2
cnTrwg/LFLl2O3xWHJCxTb9puiWbER9wdVKJc5aUMvRa0Kdz8mB5eCo617lgWCUIT3ZXguaLaEF0
RdKLFTRkn+zWEROqVsw/OViQlDgQkXW7vCb7arbzoPf1Tzaiw6HrnBWwqL/vc9nuTL9Up0pnz5To
+X5t8/tF+GqnW9BU8s45Jv7EWEP/15RQbmbJdG4t2bKKCSWeSc7S1Puv/coHkXX5v7pnPmEgMCy0
OnS0RuyhioDorOZg9duHahPKrIT1+jFmbpDHuE6Sit+vq6JxNn5mDFJ7n2BwPyckvuyzXz027gtN
1w4mMBbKFQo/a4hpcTZHY6u/LT7lgKV4VDUr6lfdQr1IydexuvUWhBZriwYn0xAU8gD3aeGE+dhx
6ErFBatngdauxnHmBsSQzq3SOcaHVacnbvX42GZk7gB/5LEcfHwW8hm19LVZfUAqVIM7PaG0wcXD
emSXegR0TYOWBAWbulATP4ksvjxhlhS1lBRezoRI0ShNeWPtYhjee3eq9j1d/y6t9Fc56wAe/Oya
jPjC/cklXGPqIQ1AKjs4klBFsGirNJbH+pkJ3SthZTfGfkgG6v7YfhhSnJ0O3bSliK6zsdAj1/jy
sHZzUvaXXDHYc0f94HVM/fETV4ZuYCcVL51PsoewYE8LwdGLFrXclQlPUYM+2cbCWb0LrXpOMhUU
Q6Gd7PQb/dAbNT2CqUgSJmBt2jcrs8oHA2YCulM3fhNT3R1kqYAGEPvcWwOysCr7UFAcdza4uHOj
LQ8JSFMCbbhS4j4NmUI1HleOjpsjGmi7wribGlz7TVgXy5cyjD0wIVB92drvMNCzRxz5I8EXwYA4
GCzZWIfjxqSbCVzgijxSlFK+6nDAy/iiJdVHKe/0YfjQmMNhjFvB2/aY5YjpZcBCM2puZU3DeXvo
jYYMMDc7J/C/QSjgEyG5ggKjg/s+LAyY5x7ZkkNOV8FzkAOKjNjntUfR//NWMUVN35SXm7ZR6D4N
mUYVQWVMcsW2JDPPgjAWGyvYwXFjmhaJybl38xNkw2cGKk7g5T2kY8f+EGxsg4JtULgYaoHn8K6b
1RAN03InCWPdLdVi8+mVtBeOxQMyeVGacY1kJsZ6mT7Da5+364aJqf1Y8ygd25kHkrHou9MU1t6M
Z+eYb2jr1IKENjkqcMAzTPbjIuwpWMe0OnKH7hNRh42u7vK62Gv23NwsznRdjFi/sxvqOpqTQBmC
Cc4KgSIeIWYy+GIDDFz+mELhgSZAiGE9WKQvFtONWTGnn7o3Q8U8aKiYCF7x0VHvWjVDDFCwMgy8
uDWxUZKN0TpoKbFaSdT1w9tgObCCvX+Z8D+qBDmJm/snkFQiSEufdBxvPtodoFc/w6dt1CW2ZPMf
rPNLsQ4xk1Ny7HEznJPqnemaeWOST6I7CSso7H6UAsbB5DS9sYf2xvYJiYolgEjrz26fC6rWY4fd
iBsQD2sdMwcaQd+1wu4J1FmzoK3OmUcwW+KhYxJCY34/77V8cXdm3et74uSuYz3+WFhvdhnkTrx4
HEFzaEvjVXjZHpun4vGqoPq3AytFmB+GtnAd1j03Lrap0i+HsD4RUQ9qMmeP1fLqUWGsGqAcWNGd
v6LySr+WJEaNLOZu18oR6zZbzRVxH6g6BGCWtwaDbv9pBrpQe1rUblxqN9z+EVLmo6//ShNwHvj+
ITScBZJEXh6535arbSb/2KfsnLiBr2Z99w65LMn29cQWLFob4B6s2ITQtQbAxLBBE/pA61dtSiLz
HqQhigQEJexepg8yNdLLPNgyGpaUDZHOI4CAg+leHkD8dz6Wkr8IWBZd9IfKlB/Z124oxT4m+BxA
ThI0sfZHDmdDhCC2qVTPu/M0F+/6wj6ro+wM1mG9KwrrJyOBdK+PDJvbND0Wg1ntYGX8Ljn1iycV
J2s8B4OqXtAz5AECpH+a7X5ms/Fqx6DAfV3a23se1XqugTtbGEjPByPVcdTx7+cqSo7pNnpOBee8
tfhVqI8UvVlJNSqwhrpJVh3MWSEpmQWva/2ocmy5fq2FdIic+m1/7YeWv50t34ZNpTknaRL6qJup
+z4QkkIvZ5oRDHz4Oml3QbqwnucEbCjX5TzsdVPXgJcR99jL5pQZ7+MESUesGf4vk5CWseVCXrXP
pp/and+SSP7ff3SxjbJez4cI/Ri/snLZ2RlOHxABPHrw/6e5qpC7GDbSQ3YIkrG27Uy/CMbJcDBW
k5bG5WFy0bTI7mgP83w00bRsFdUuyeDsdQhJweWi1atN1h9O6LAmbH3F4Gld3pjGM9chw45sv13T
U5LORCaI3pn3DPWKOaGONapuX885YyFj2FkGfCFkJewfGLAL82lUWwz8scq8VxSEmutA1tRuh22j
XyGbpMAZzqvf8SVyq9vHxk1nmmG9Hd51bqKjiImBylpdhakfcxtURmSXFTHym1yy07h+G0zON3X5
CZ+5jayuIxMtX/e9y3sHZPaqV/KrNhp3R+6avjPiLbUFgZeuMY49zalxt0UcHNo8i2pazEDytumz
Tr7LWhy10n3UgTijOV4PpiRydt6gQ5be8kqnP6bRdtGQti9j/bgyJ94zhct2qpLn3C4JlG1uzbhI
Q7SWL7Zuh1Ol/Ed0DTQ8c35SFlrOomliJhwYWrtGHyhtqCk83F5gONVhjjrScCPDTKd9XTV/ebuY
DGYWF4nnp4RPU8Z8QG1HfAznBuVTRQ2GScsNSkTeaE7xNNXP+XBs2Yo/rmX86hNFHcQpasDRDW3C
O+FxT2A3zbGJstp1d1sHGFpGeWOs+gu70OkgugHVVmIdlnISYT6waJ7w3bJHpADE9A74jqLCQdrl
rNHCiiuoxuQwN4sKW22Ejud7XyykCyWOuVGjRdH8e1LzaNVWIiy6pLii72S3k5M1s45Uxt1xqali
BXZ0ZWtPnexlVFniXuvkG9QcztFFFGHT5J9VnL6guoPVs5ZHGcfffX47oS0Hew2gjx6j3iEuyyYe
u5Lsw1JUKbwM46X2vT9/9gN/8bxdVU4sshojJMfhaJniqqpquE7cUV6S477OpL+TvvupDQPMj+RJ
S+fhKqCD92MmyLhmGGwZ6kbzFJmQ3ZZIOY0nntAeO7xbHmlV3WiuIyIv3YPkXIyI8vhHdNIH9FmU
0nqKd75erincxYPARzd1aZS7Y4yqkQtGtg9dvz6uYiABoO+PwnToSdTAeiy1H+E6YIKKKfBn02Iw
2ExsJBpzompczMj2Su5OpsV+Gx9BWboXHYnnWspD043vionZmMx5RNJo39oiQvxMUBm36VHhG8FG
bRxSvW12ttv3T7/uqndPLFZefAihUI28NXQ14yjcgS1idgsym/AOw37pO3STPeV3WHlXvx9yRuVZ
e+5pHInlyEJkuJe8s4vTyN5oM+bICMKxExnzGB9ohULEChC3ZpepE5Sug8lF3Ccsi5s1d1lueoB4
hYDBw+Tc7M2/dSTwZKN5XiWFfl60C1y45F5l9bLXLP5EmIJHpyP2peX0kW67xWFxH+bESpkLa8U5
48LldND2BZ6UvZ1+FOjMNb9+Ej7aHzLXymM/eg9NLUKLlFiehbHdg0N900tJQzTUPwZkvQD4KMZd
giyoDum7sBaNrnas+V4O6axRsyLyOVke+4sJ/HMGAysfOu77YXCuMxi4xeOCzwfS2YbBQIpUdKc1
1hCWM6pbyXSCs8v5WzKkVxDe2UbsdcV7b3qIXV1Ak1dC2fZ54Zuo0+BIND3OD1r7rz6huEccMdRT
c6q98Wi1MSZjVYdzY48BkhTmlblUh9ZnFj5qiWQmPYfpPPr3jQQHgZeCo9w+WooRmVN6NWMGZZKq
YT9pJJrmePQfKBsuLJDH/dTZbw3BGMjCvJdSoKrVnJVOghHvMo4k6YzG+1RVL6XD5QgFGCiNlwR5
sxDo0/PtNDbjISubftMWJPdazSTSKvtSYioIW9mq0LNRY3rs7/Z6h+VsTfPxJHnkd9Zgf60ELF3w
5B9bV1MU18Y9MirGpYVaiQtzfnVTPPo+v6FiZiOEYSTT+kspdz5F9F3pzt8OMnyknCYxNCNaWH41
nZuZhxWn2G4otTlyTO+g1uKeuMdHQi+XoNSXJuKnQoBGzi5FJE1yX28AKsk2Nu1oWdkKxQl86T5d
X8oOANaU+MyL0zXs9GrAiCro/51N6+Q7SCnV/SiH+LKs8V3hi73h9g5TAcK308Z5WMc5QJswH+gT
sr0PiawVMA/MiTQ5E50r2o03Kqjp3neRDUgOV1IwMGn4cn0eAPJuJ8vrPJngWHD/o1bTwyaZ7UjG
xlGf0dL72nCf5N9FSUvmTMdcplvmV/6CCP1G2szx27yJSIEVh7FTzQlkMDo1h2On6XhQW931ntbB
2ReAQ3Y5dGhG1eKe6sRjQzk9WgxzsXeu81vmiOvqe1S3dSwvU3XTLGZCukV1IPfAPWVxioQfIgzS
rTCnfOdmNF95lFJ8zsnrDGJFQo0O61QWp7nTp4h0uJv5NynZ8RGT4h9dSZFaQO9m7TDqu/ahkOst
L6pOfgcvpz2t2aX0H3q9fcIITbfUcY70xS1ZcAC92Zleas1/Uh0BpEhjTi5T02zQ/yghbpRkZeZl
hhUKOtudpRLY1riUzuAcMYLMUCAEOzTfNYLRK4zjktqMcozUefa8GCovxux1WN6JPSMO1x7Z0A9E
QpJBoZr5IR6MNpDcxGOnacGIlbhJTno29xfchg+1zczELfT1VKcIY/vc/SAKgxNfe1hUerYoCPZV
Y8SEsfBuW/2K8CTlzUlliGSzDbBE/VEW+GFv+88dinnaI//VE3XC1xpDU2u3UF+GgoO5L0x0EWpt
T9DKi3BBAsvkdwkcUBalBnjOrim1h8LT9hqS+C7BhmU1j0qmDlIGSXJkrIU06dkFm09ghc6Yewyx
qRJVBTOzERhUHR/asxzdhbEfImGEckHaTP88Z9KoExiHmrJ943H+7KePRB+tr3W8NzurQjlji4sU
X24BgxkTE7sn174yTOxCSoVv1zHbHduanwmdA1oUGoQ60Z88g7gshH1H3yVMVeeGnCAf+aP9Drtq
N3QV8SBF8yML66lmgnfRbG8/uOWD1Tf9fT8S8he3ITvrh6pjYPg9q05dywVI3I5QxC5IY5h9GSAX
NnTpPYQuKClT0pzBGM2TT2AUqjXHsvlS2ePC4pQ9DkvqJZ+GrTJijwCt0Fn6L6dvzHttpi9bC8H/
taRnsvcjIKvUlUbkpOU/1RaHPAM3yrgXmlCaBYQFwrKKyYNMuonwMJfHjuJ5Zb+dqP4NMcG9U/Xp
zraRmbS0j2fo7vT7q4cUfMIMmM3aCf/oW6NuR0mOUGURKutI9ysWJQLr7LOJnQdMOxxAC94hOm4V
mJJ0Drden1mlJufMJ7NGy6DJ2ALN6L/MsYtDWY88xmwZ9r4N6hVxxHNbfG3mqE1Fb8rDtnVKhvIb
p/upHLaKqBrBaWAOcjKwg1XKIzdLkwAi99pPg3kCxrCDjCwZffTpHtPabe40ON68WgSW8gj9SuxD
OQz36JZCj9wBvktjb5LHdqRm3ytj+U2Qe8AYJKJgxwfEvCh3IAT1xTGPhxFBuo8/Dzs23vGLC/ol
cqRkrmJ9SKLjA182BZPZ6kBpkASmpRmhEiRcZ1Ozt2SLFqNopqeFzCYNXDXhqnRsaf6vyViL+INU
R1xkPSua9NEytxCYDIN4lnAXKi64YDKzO7ASoZWx/p60J6Kq8uee+Gikx7ui3sKMXOiSi2uGYi3p
hRqCVfRxhAHW8C+oFEExXjneFqtiscE6N6h1Yj5sMXINLe2ZUxEnQpjl0wIWonrqsqeVhIBAVKwv
1oEto+9f6qTSYEDBmzR07ZFRVro39fHFLKjucUvdWKQ53zk/DE0JVJy43Iv5yMKEXU8NgAiXUcpu
ou193gTTb961/NEkBjdoiaK5ybORUdnJBC/sM6Q4WIKnEEGhbS4Y5wAJ7igOfqEaBPEmo3ArGjdC
2yIav3PaO+8gjNgyV1PkKlIZfGLydtjBksK7sTU2dXruJaGdb57oemYi5n5pumrOSaxfxs598gvV
hJYcvmJColGerZGndUM05c/Cy220QiY/hO8GBWXSc6eymzWvyLfAw9LPFb9eZDL1UGvnakQFzwP+
Bz6pvxht+ULwiX2AifEpEGiEmgHB3KjWfTzpfKLtlytYzjW5haxW9yZGOey607kmipuvbUgQMrnU
rtviW5joT5ji3UmXBYXrrGe7Z/RtKpZ6Vv7KYowWaJ1mAO3x7ag5r0xoyj0LdOp248WdfyWKUofE
ZC/t4KLS1R9GPblNkqOtBnx6hh6WrHeIr9gUu6WGQMxSsGhLfiCEYqRJsAwb+BHMfaqEh5YnHU+Y
dulI/LWLbHd4Za2Y7QtJr6+60AHIk5Y9M6BhOHCKPIFG85zkOFjLCz1VqMp4xjhImnVuG39D4V7Z
ot2anXohAEQ/GA1LEyyCPPEARGsrHqOYtzDw0WVbmC6sdCWOYqD/ty1TP/YMjqc2YdphSUBVi/4E
teLLmdRt2bhXhSN657Cwkx6nTmY/m7l9dsfky0BOdHZLTkNNDkCkyzu/kIchp3LRJ2bECISenbxE
xtkyN9GbFvYid4JGrl7kR5ZxGa1GHloxXk3LfMtK48YvOJrVVbbyfh0nMow6QGJrHsHoB82scrLW
xiQqRXmbjnDtSpBUoAevNrxjJnYs6EnN44NGNGqI9LNH39yCVkFST4/PJuiGZIz7cbHqA4wPdLrQ
rVbb5ExaFgJBPUaF04qwN1uYF/vNI2ALlqf1A0r9hyE3PvPXXOdv68n64GbuS+Es6rDI9gi/oTrr
KwgXH1116Or5WcJLnaR/IEOxwyKLG5fA+a91EHJHU1cwzIN9Jrwn4a4Pys//JtgQIAGnm4x0JB9f
vYOglSSoe5G7a5h7rGtjJ8VcXTAu1/QyrLvXzbfcgsLZMXPgDWit58IqzV3WWzAVCvU2Gst1wNcz
moSdJK5AasEFPmXM2xrw4t5anIAFhJyBvJ5LfmpgFbKJGSLChJKdVfXHPs3/EIiQIJGuWoBYdQpa
/bXFkZya3YUguQy/J+ZjN09eYUgxUe5HRInTd68eQM4ebNbZ5D+h3HcYn9ROtCVxGMynkwJI5Nik
ILqqcCtb8cC+pGJad92rKZY7Xxh39SBIoDcStZMtVll/E/NMqJoYO718Ows/hr62/GCqw5HU2izF
VCDSn8zDOZRiDWY+x7Mg6UT13v9ILS85rAYKuAYOVTo+zMSKq2UE5aPOgqnjgOAr9tZDL4f3nNCl
KBuLd+KC//TkntzRLUCjSAIh90ZB8qqFdskvnIe+n16KxXizQd3v5q6kfcsuLWIJLYvfyWf7re3W
3vPqnfF4XkYXQWLnvzRxVh5Tpi4gxbZFfUyknIlqVtzpYv6uM7zDjDGrVntrFq5DPWb8jdARf36G
6t2AApSsuGj5aIicIp3PBzCWuZeJSxm9Lomtrla46Fy6N7V+pxnocWsrGDw5sClF8cE1DDffwR8B
sPJrpYulE4uvbef+dK7nhpa+XGbbyfZdmn8TufbL4Ooz98sT2+I0qmfUDXK5ifdZY/01Ccpz1u+s
U+NH7l6JqpdEI25/xNVkkDf2TYXfdLDFmQN5V2wRSPTnLIgxfmkJKxJf0Ce7UU5mac22zdqa57XA
ZTsw2re65NDPH0VWo9Fck4OH4D5I1LDv2A+H26/AbMVLIqaXMe+/rCr5Roe0n/LuLmlSfxMjHx2f
mYE0/+IhYQ6YmCdviZ+2pzRvnftJ/QFoQCY2+DcrtbACLtou9IHtNLwtGs51IGRglAW3HodkufCu
2AWD+baMcPg+OJDEQ6BAxc7x21c3T+/xDiCjwXZcI/V5sboRRDPTZ9fJF8ayuN5rSixkMirwca2w
RMqeWw9xJduKkQPE2/VCME1wmB6spYjqqcIgzGx4NxdTHWooaBiCI8Yj1CoztlQhq3qcstmJFoLV
TyL9ZZjyujrODzG8bDgZp2HSDWLkmexRwCWo6+jmvwhrP0nSQq8DE7Qei5+Vmy3QU/+uydw0clp8
qRnRczixdsmUpnd88TtvdqBEx2Uwl7RjpsFPkGRhVkbaZuCcGJq0tdrZVv/b5ul5HcnFbJOHzKUH
gI75GcfOi/Vg+fpGuPzn4jM9rBnAHsvyT3m5ELaeQSStUsz87ZRirneE2FqcHbUfYxAj/ltZIu+l
5kDJtKorcFRfvk0INsM+R5oQwxRgh4uYsIcc2yvOykm76RRw43UF2FqLWzgEEF0z+20cWKj72nYl
otsYsV/x0DWXgi3Esbx3bIznsZxZcoFHhTc/S8NmWUDxZS4M0TPynHYVaMkwbqhmx4nQkuZYmsrY
sbiRaXGagM/WMuFnqhdAIf4IK9dPwhl99KIXP21LQyzaRuP4tfeuIJBY2hcjHW/dWb/hf2jZ3/Ud
EpREYw1McjEhAJIQMArpqQxXIPoDKdBw5PkNV+8QdBiN9f8Mr7NIWZ0YFqAOaMfx0ti0V8Te1wey
J4joysSR7LGwGrifK1XahEoVFgh151fG+pOhlV8NhzX7MeNpxia1Mx1I2HHTfLXSevfro+zAnGXj
XIW5vXxCOgH6M6ANUTGaGwBRN6raZn8F6RHGWnUXe3XhSbBHyvR3152Pva/2ZYIohs7zaCQyf7Dy
6SuvsRcT1PMbr/lTk5sWW1fz1FX6wDx8QsaFFJswqIOY4+Zes79do/z2BvNmMrVQr6iTjALhryHW
A7pQ90yqYV3ezLIgXaNWaVhpMdznhOjmmC7AcLkpWqiBe1I+UU2M50ro8ohXLIvQvr8YM3SH3nRO
5jRus+izYihTm+11HFvr1kffW+D2jsjC3kt2ZmtSXwwcVBzT8ZkEOGaaPoG4R+Ky7jqTb77qe49G
uP/iAcRPUe6BtX3bdqeYldG8DqI4NZJZewsSt2AM6zvTT0vYEot1Nisc7WwMzq4ybhiOs39VGUvQ
rsE+5K9kKOEGTtbyuRT5HnnRSzXRdxTThF9a42qoBj9IMT2z1CEs1BTZm9JP2bZd71Ld3m2em53M
EtY3WqmTEkz36vUoWjXkkcDltvD15cbi+EeNtnxlaXI1mJAUphdoPSKflpYQOHwWB44gcpssyUub
niuLWEQ54nJRptx+07UeQj+/qB6wsyEUIRA1pl57dHbSXPQAb9QtqXrTjqmBPBfzTaWaN93R9DMS
29u6ccG/2fLJ6fPmNJMbWDOLwmykXlOXxSkC1DkaM6sLYz2uEC1A+cyXAt0Yumo0qhc/sf0jOdan
tCHiDcNuHDZj9pHpqJjNRCNQUtkPamAtEzfyXLYEzcttqM7X3Q02WHCPkt+VCPiyQrvYRYnSqn0d
2y+ntu9GnH37sYcBnXn92QLTgD4su1rrAErKFGak3OqOCZNGjaKjVWPcEUp04UdyINnblKwH1j5K
Z2sJVsgm7Ey/UQgQZdrJA43xFsGMk6l2pr3Vd7zIeDTxX6Q7X6w5J6/2giWOEy1J58DAHRm5/r9y
gCKBiPJitngy7ThhhF0bh4q4x6qKb+ke833sVguHbLMrxWZQaeID3LELu+mBIIvlQ+QklUESG8Y2
VDyXGO/awDGNlEiY4as0pl+9rtM9hx7tpVLP5AhGKDQIXSlCfkNc81b7YMTWee30m26g/vSb4oDL
faBON/mmsOboK0OtTUu7SBYakwNpwjDn/3F0XtuRIlsQ/SLWwpvX8lUqI9syLyxZEk+SkJivn808
3rk9I7VEJSdPROy4OGQnOIrVMmf42aZJGlKrOQhdw3/PWSCwlDKxumd31C7AETajWwPECAeFfDC8
Ueyd/CkYNbcfVqlLZde93WiIIr78aOfucQBeiH434jycp62eTP6+zsUPueA7fdZgIGE/YHUXh7Iu
jkZ4Qa150GVav/QgzbepnucLb9LXIez1TvtDSpSmuPMGwhq0zWPgE/s6D6Gz0FOa8HrB4uS6+3mg
ijU0+I+LPL8VNQa7uOD4wSQ4NqRVQs+dTpPlJOukeZmMMsfqFZ3TAJfkGO5oGLLOUyjejRZHq2vy
1yESV7OcYermoxWW5T+O1adAtc5q4ldJVWuezc1ecCVBfWNc5F/LofrNEY1zdbod6fjdBKNzdVSy
7YIU20LgdJtsLvENMgDFZYgPP+YRYcnaygBed/QO14z7a9RRRjzxFYqp/2eG6GpQLnNafdF61H1O
w/M6EGiaLO92qo2XJAafHpiDNBkm8doTcHbmSdKum5ApoxhzXOCY2kO7HIT/GFYdiMdCMhXH9bM3
9A3Gc6jgLbP8GDnhSlsDPOBv8kXE2aEzbYI0+sdSfMmLDjjSWtIj0hWHUYcsHAr1YKcEPcJo/rIW
i7KUbcTzpCiZSMGZofpDZHHFmUbne/mPo7xg6kotTrcHtr31bQwspjv2SBYvqJjdAieyb+7TiQ9e
lr5YgKHkcBdOuLbtriWCyihZuf4p7r+UEQ3nyQob5OA/Rh+Ee6eCHdX4x7DhBzM1BIUoEP/XCvtc
hAYr3yUhZ7anSTwDrUuu+Kf53JDjHQWhBMzteJ5kZQGl4H92Cr57QsH7JpHavlA+CAiOXqGa5As3
x2xltrl9BOG0SyqypGAdrhyx0bEJg5RNSkFOhplp5ecscnVa9/hncq4tYfCsShGsWipgsI5cKNpD
BzCSLbTsDKKBAt7BEabi/k81dFXHmf8SGhgrCmyzfPGJZ8+DhgNMydj7an6KYRdGrsUkWVxTDG8b
poASIwcXYK82v0MsTt1ofGoTV2U4tHJD1JHh1vqEHUXta21f/IpQdFMtYQr0cVEYTMBxc0RXULnH
TJ4tGlLxzy/mkns1HwyqZvkjrDMwwvE+ms+J9Omt9+qAvcmdrhQ223rGSZ/IL6OEkhMO4zc80h92
0piiHHcddrG5ngFknib4H9Tg3jfE4FOzfrMsyZFO/68b/OQGhlWsWzWUwoFtOA4Auy4Vw9WpL3vO
yljaK1wxs05/ijEGW6zjr9CJ+Aektt2+0ysW0FRxy/KGALzpGhdwU15d8TVwn0COTEKSdTM/NNUy
3xiYiXdx3K+b2fbJiVbxehjhYJlW8uRPwj44Sx6HqmODOCkrHdpKsOqACV1JkEtWbiZr4vsIvzE3
cjhuivgsu9V5O0sM9OnWGXz/EKjuEsfU1qYmM3Euu0ffoM4W1I29Gtx7wEP0ionfMMxem2jnjQPc
ilUQgIHKf1qzfspEV7AqKH6zQY108ZlX38vI63snHs99VNv3fa0+O1YcU/WRo0SNY77t6u6qtX5e
kPnkCc7MDvdVMrzleEP7nsJa6d9CbR8ne5lYJcWadG4MMn1awjh1wWXZKEjI1VRclhZt3FX/5jsE
dkqjfB9Hi21GEH7bhtzgpNtOaXJKcN8YstiJXG5Kc8bPQmrOao2zsLtxTQnBk6W/5MBHLBV71Ni3
XBkPOQ5Bmy20W79A5D9iimSOpH9iqp0TUjQ14klNgY4XrIqyOnUWJiAu0kY5c8OCyidsaKJFmW8S
FrFcjmkbMUqDUGB0c6k198zoxxpN/Przq7FIH1PrUkvcBVfW4fu4Z0lgSWaAoGAZgeVp3xk9Xy6C
iGXKsjgQ3WMs6Et50M78a8ndSM03C62Uuxvylz1WxzJI5H5KmoIbNCFFasKh11rmerksDGpWm8oq
2kMYbCm+o0VIUFI95u5X5KiHYFJgWNEH+WDJ5jGBf+XCO6nZ3PGIMyk5Nf5CTF1stKibld1uHkV/
YCKbNp1ahy3l7W17DPK6OALOT8grKL0x3S5YlzN5nNk+hUG49RfgcujCcsn02Yi9i9PbI9zTJyfv
o3PtRk+yZ96id+OJyqOzrRl/c4tfvbYq4KSt/T7WGI+TuNslY6JY1icSu8lIC1Mz0XjP1iqI4BvS
kbJxy5zyFCvaRK638jKczk09X4OiOQWV8RK78tKFGtsLcR7WjquqrynBcRXnuWTF0vr8qhw7eshF
znXJT7YWFdzce3/7RJ8Tsx3uenOEABWxVfuOWFVtAJEmNKDsPNc/w6JXu6bBYGuOaELWJN4qzyZh
MNvkmia5a+L5twc9jPjV0d3UVRg7VPFcoqTzqiv7ne3R9UVd8y5wUskTZ0+buGEvEhFXXNbZYzQQ
8XQppUNz7jz5y0rhs2WdfwmCdItw+I2V6C+X0DTLOtp76req+3/Kn/LtpNpHWD0Eg5uGWiQCsPIC
beqes4mrjsddvB8OvWwpQGdobhK9Jhz2XCkcPpQ/ZGK4K2bQOhMqDekGdBBUUtCaMYZ96yw0mYDC
837V7OMyKbMJx5+PrIbZxgc7xXxrPlNiIcDAJfOupTVoHxq4zRFLWdCqb8ZJczMsAnTQApTIi3cW
m8AS+QdiEGxkmWASb0H39eocx3a+0h+x4Jwkpd1cwoLG2CIgVWjWptiVsHZsn2+vs956wZBKJHgV
hRElDObJ1kQfEw55n1DMEcPIFeYa0MekoEaPWYCKbHE1Unk2ZmnswgbjWJgNGxvzATmYcN007qsf
gxriizvmC+k/vferHYsaFD64AEjnX6kmzeiGabqyPAzUA96gKlfnorfr3VC4p66iV47SIQhGJlrS
yjFak4oWNI/CpljN4pyv5n4+D4k69YiDFxocVwmT6dpM4beaHbAVbyIbTAKGLvBLz3zA3eZVjXqg
FjoDFE5MHARgivw4Z0c52ftMsKeuudevE8OdNmrj6IRx0kg+PEw5Q4nOR4Rjk/MtaoVRnLgIMuFc
FHu34Qmhvot4EjtAPiz7obP3RStIYJUUZ9s2L700JvOprUPJknsHXYwoIY54A46DHNRj007H0Deg
seRqLyZYOOR7ImvA0jb6F0NErxH3NSjIFLv5nftco8rPOVZM3yCzlbYD+QW8OYvNMVDQb7KZlY+Y
mlcu2Du/S190RFabfQoNDCPnqrSPNtot+Sf+9SzlmOtLT6ClYyLDHdBHLQGxIuaU5VOg55Fgmxfo
fWo/ibFqDm5mvRShzSbIBwc1Vv4lpVUJFpzv0MBXbHIfN2WnHT7WfADSHryhpXBAt9lRWSw4tYls
zq4S4yg/IWxZ5OhyDBCzbtduni3ULP0Ze9OBjrZXKs19wCVQ1nUcn+s+InvmEp3L7H3clkwaAdua
KMc1MC6tuTDdnrPKYRtldQzK9iFShdprQu9Qmd+cYtAX5X2XA+MyuewMA25Q2A8jkiau2eCpko48
8MPYFqm7K2o+C5g1x11rJXDA+P1zE3s0LTxF5Vztqc/+zIop4PbxbiU8tN48fGC8uEyiAa06q/vA
tV/cBJWAaNBPb8fsCwiF1S0bgy4COlaFkIN0gxqa0dE5hZsQM8UOveJFudNHQLsOvqnuURUWCrEt
vFWYmJj0ymIfm2JaC81WoxrcZBWn2WvG90N3EmQE8BGPmk0mBlV+CIJGCF/Cu0VhpbEjOEv7XOG6
2Ip5cNHGFkG3mjE4M+opcd8P9a2MjItny8Xqzxaxxq1QJMGWv+qC9rTO/ti228Zxfztu53hGgdmL
IOS0AZ++iQQrm1gONz/uI7rdS+RyWidRhIDLWzRjW1nITQBnYgN6eBPgsFTNDOfosx5VzJnIMRby
h01cFdiSkicoWoi4LgKoGQS/WZ4EB4a1VZFx5vhhhNEtCk9cm1YWbeEDjqM9v15g6SPiG/amxShU
rOxszg4EYgMW0u1jNqIHCHoqV2mOOSWgpMN1x6tPdB4PEyGmMh53MimeOC/nfaZGkhX9UrIp7MWA
dPIHTLptya0gziuqsy3A3tLUTAGYkVBwHL58A3vWixEPxNzfZJU0yPf9vDXtLF/S1uDPO1xvhDrK
NnJXEYwFXJlFTQ7T5m8bbgEUvck8fhmzMMCvTHF751SHwZqwz7VOudGWOuW1cetHnztTWcgDrO6V
xdpo04CyXzWHdIHe2j6mM8uC99KwtqkCrj2dFsj8FcG31gcpkiYbExJn47csf4LmhEqzzxPf32Py
RbvzootKnENq+E9dJG3W8bx7PY2bNnZQfUORP0a+/cjKm0BPBj7ASWsOHnyRmE3rLL4XDIBk0qV6
iBuO3Ka29UokhTyP4fRkLOGvftQ2c3XP0tow91MPN9bAOUMg62j4WNXa0tqFvoo3VsKf5vLXLGQQ
ur64e1/mMtwoc973EfWqTHEPTWZAkKkIODkZor9kJRffJjOtn7lIhyVXcpmP8NTwBLlTXJ/YCrKx
g8G+8aeS1qzqwzdpTSn8CYhRe/KcyOfy0BQ7OaaQuef+amrvHVHrkYB3tq4jKch28TOxi48srLtj
SwAmzZMfPRF+5oW5KyyOrlKERz1RkJwpbNo1iL11nFF9PP/lFdtZj83/ShpHNHy0zCr+MiWwqD4D
4WL6jw5NB+tG64uI8REL2I2Uim7MAI9rTf/mlj5QvCo5piz5HLdczYJG8B4wkTR8DypA9hzb3RHF
9WYBbMZYWiMBE/ZCC8lu1RDAdhYTpIsp5lqGdNN5Vszcln3hEE3OeJOEBExfKB9Bjrg+xKV9n6UE
xf0Pi0DvtnGzeVlZHxg1o5Xy2wo6l/EvSSbqm1Ftj+xAN82SKjexGayGACS0OfwCDRXbEK/LkDrX
0U8vTkYCEuDoyuVqwliahUQa7AifqLNtEo9b75hF69abLqUCMcxJ+QNP/Z/rz3QMazJ+VjufqwZI
svBcnAaB+2ZgGdkGIv8LAyxCwN0klb0ntgMKKqkFE8JJjonftOh2PEAOa8rEZ7HqNmzNaKUb0vje
gRzX5uS7Efypu/DKc+15gJ9D5xTlQAbNRbfQNDZw/AYZu3DOClXo5rMr3I1JvImE+LbJy6fEJl9S
DNh/g/TX7tRuAkrPVvukqgznRkuxR17l76WLANE5V07JYYud+Hnuhm87tXZ+iI3ZdYAVzF58bWrt
HFTJcyPC7q01wac11GIsRIKcwxqjjIQEEhJQRlgke9h4BkwyHBvGFK/poH2KxwHMr8WeIWwV4Mv+
ZmnWoW0Fsc/Luy9HwkBym6eO/MdqLi3sxVzjgDJgmjLuIxy467aFiZwV1ckFUlFyojOy19iUed86
yR/nPW73tq/uAZ5ueqd8JjyzLm1jPAW6hr0nFnxVbq3AYBOa41vSEgSpDjtWJAKcYuRB8CWrWSU4
yJsseGxCog9V/+AOrDSinFWKNVBvWOQ5l+0MDciCzkeZq9sahzK0Xhus4DTsQjEkhweOKhJ8OMq2
RPMjyRlN/rUo8Q1IH/ztrfcJqkdFFr+ypAKrCr5vglJRYObKNbEUHGyrrGUjwdrgxaUMxEk0GN6e
EKpBQx9+N1bJLXwQ/iUf1uRWGsY3ftyrJ+bvQXIJxbNqb3JcwVQC+piwm7sqCv7wZvE6cqt+G7r/
FMGXjai8rzqPsU575i5uCZsoDjJbm5cyj5/yUX55QUNUTa0QEF9a7woiGd94w8eH8PRN57BHOyuN
dn1zcmvyqAhSazHBk0hLeQ0m3BOmjm+6MvDUFNmdlYH3K8L7dG5wvYTiIeMvyx502leLGYp7JlRK
J+Ul5PiLoeMgRZhtdJ08J1NNe6/7ygq9pme0r2e2ByGvx9qZ12lDWA+SwEs5Dd1+iGgKaDXbMZet
8caL84+RXNDazdhbacKOQbAgU0VK1hlExNrFM3F1O8I+NCd76NQ3Mko5izSGA9KjfSV/xq5RDORI
G/5lrHkfD3H60Y0d8qY+Glw1e+W+h/qvY2uI+EedIod1kE7N2l2iXsKB/aMb65Zbxhdc7pWIiPmB
d/8YSE7OC/SimyFue94h6Yc7XmiuHuRG2RPcQ9GQvJxwEXY17SNc+rBUpvPdzPWym9U6YHtE997J
dtpfcgXPHt6Ffsq/m8Be/mVOJxHGOaiL6JL39sRC2FlrGX8oh4AuF5G/PqEuyAide+mR06gtTEeB
WhgpEqpqAxZiLp+C0u+OHoyxVfIWe/wJKhVxZ4f1c5wSwaMCfIe4efNQFRywGX4DESews3/gI7gL
3hQYt40buxuBT4M9IKwXp4YIlBwC/p8VQTkPAwDbhd79ZTWoUV0IbPxMubynzJkVZWLdyrwhyDXk
VMWLS+mUd4NJola1EjORvFYlgx4YpF2jO6D++G5kGpksR6azqsWXwW6tJCKLE/gut58btwRQh9FI
NwQfUCZXSRK/lxNlbti5z0kjbjHfaIyhw2hHzN6U12S8/wWx0g0+yjVIOb0p6SXBSZ09+AsBwsMc
mwN5KVwOlZ4iScYN6wav4RXUOUJT0n1VvAW6uaF00ryoof2ducBn/rD0wMqIX4r/G03ZT5SRiCIu
Dz8pYo3sxV+1o65TZO6wXp40WNeo1G9zNqZQiHnPWTvbD6m47ggqd1NA6zll1KAGWggp431rNpe6
qfjRty373vIRbwBwGMmoKuJ9znO4HbPhnjjPvRSckG1rGRQweCTo6U0gQhqYmJnZZ6Hm8Fyy8KY6
nfruTnQuFwAkQH9vuEsITadvTEO3qmBryWvtOe7Dl6wZzW1jTvGWPAVlTeFJp+bRnf9ZU38solBw
UWEmMW02sPNqstiriAKGkI9DEcT+PSPMg5eObHQDLiXTcFQA9kbZAtUP7mzLvqUEANJpQe877XM5
dZfGqL7YHj/Y3V0ZFS+xbE9xEaHDs+qB5IaX+HWgwjw1nEMnx10nkS46eze3ND/wbWDQvLSl/0cr
IRMm+f80HT7nRl+iHrtL524LZ36u4F+4E+Yx04Lw4Hnbys7ZA4nvyBhfYyDzpmXwxTwuani+7epx
5Gyb8geCH0e2l0NZb5p60Wio51UivRh9xxUjxhWDqmVMu0zNp77wXviJv2TsfEeDvuUGvtraKbN/
PqYOKC2cH0HzPlKgueH1C61qduHlduNrx9YDQij312zGVEkeUoZq3BhEFofo6Cu1wbm7KRPwbxUf
U3PEvT0TU/GAriKxL9+c2RJa7aOLjIN1MrPydxNWnCGZtywM3/wx+IijhKk1HX6rovqy+nDcZEl6
M+X7CPuA8pB1qcJDrkpn7dlYorX3FmgKnSUUOZeWHKty70C/bFAbXiPdblo7Rfg4DP68m+LhJS7r
+zQbD5qgjd95Nf6v5o2UI+5X5w281KU2k28SnMu56+2RIZloUQewJbUbhFCnHj+amc+jqS4myg/P
GX9iEGgqQfK5XKeQ7DwYYEQjZ5wAE4eVZXxEEgjsYEN56OuavJxsebf527RotyZuKs7EowrBXGAA
EsJ4LDPY7vjKT1k5M6Dk1qthDO///8A1QjV+LCyuOfQNN0MnsJfjosXBY7OGIiuIqP/SUqRVEYgL
zEPa/83QWJKsfnJlAXNvlQ2kNkcBa9cNWLsNHAE9GWpO4o0xzOdWdOxmyBI7IjtmGtVv+U0PZfqR
j+JFc8FaNR0BpP4qum8bahLxG8ocs/qf5eqDGZJBcLGImIikm36wAZjJ5mSX1WNfZ5QgB4dED2tn
dHh3yyeXazw38tDelab5FWOqwoXr0HA6djsPFfMinfGMYwmPsPQGFtDlQ13D4iZNionBNbZASJDS
yfA0uLSknO7jviTuWiQX0Q27KQIC00TGi5EhmAaui1SFzzWjqnKajnPb3FzAk0xx/c53cU78v+EY
uvLddOOtEM7Vi7GSsde7oPV89REfgKF+U6hNZd8HUICiDG69BdygmJ6RtLJQ/Us8DUo/SP6FixDU
OnAwKd7DMHgfpP6eQOK40s60FXFP1uB/upyLJXQ8ysR/yMSUUwK4drzoN1F8YGrZpuswdL+NFsYB
O4KXnKvLWqG15sAanf4i7JBKjRb3t+NkV1/t2paszBjETw04GXbIXKBE/EO1GibwO27F9KzY61aO
B+Sniyyh3KXiYSjaYmNU42v1rHwavLkqqB6iRaPMO45smMp1CfuPMglkmfzTKKqHyvflIcgeg7p6
GEyKFea9l7kXdwy/hhCc3egS8Hc/KCdmFTjxRHsOfkEe2GqsnguLWlOrBdaSUwlgCrlpOutFeiUy
bAN5gq6ck2egfIoKjC++Yfw71nMjreHO9xH1ISlOG6dkaOPjjTGhTp2TQ4krW1b9rvvmGOL0hQhL
vQxKT3S04RPM9gzaBCzyytIMVqXp/tkdPx6IndYZQ+iqiqa7dsIdAyXJX2Wec4BXdLad4RP7FfOm
aH+b6TkaM7b5LLMwV3R/fp6Aya41EvRTx1ZnLUyh7rCJmNL+8YzxiEcbTXBUEgtb8ysxSC5uWDqu
uT0U3MkDvg8M8hZCSbn0+7GTD/9fNYsL9nx5SGfr2VZjstOkMu32xrGMs14wLbZfAjV9o3idbTu2
32uSeR9qJnJFmjNyk+igQ4ZTMqyxHvW66OOz78BI6EOOC+7l0CPEvihgL1N0lXEc4ssq4j/h8khg
OVxNIzvNZEAfi3NW1H57ytvWA8IEPGayjaepa6/ak8ael/lDNqVbEXg3Q7Z6axnGx6yLO2i+bx6D
NulKGXBdDy5wZJfSLSh6zd4Nh8vgeKSRSnUXD/05CnFMqlaRgSBKuiqQ0+fB3NFVwExR2F+TSHhx
YHzCulGsUiaLdVX14zGonEst6ftBWT3wG8hNroqulZ06ZHVcM3juLPCLYZfamzk9BL7ec2IWKxm0
BBmBM6Vm/Bc0ZbeyEdP2lsHdiTbjg2cGgFuUQWDbZYXlysC/mvNd1GN5F1O6cRyIETxVfA08TUxI
JlFOfGPMv+9VZv02jl3clc5Az4zI1g7b/FXtE71GKztNpjHvmfooXzEbItfYetygxfycuWz/QCJh
y0ZwsObzyDuDwqWexO26pSj+gg0SQxGKFzAEVhq8ZyhsWauw8y+M6ScZ0qIQ+R1PuDd8CtN+7jpy
UU5bLKb4hU15c8iinwKbgd/0BiSZcJjJ7HX35jCOrGUCtYGA/6emcVcn3A2d2j0idN10YD/x4FvA
hC0S0mX5BBfkq7bMPWQIFktlMG57XqQrlYXpgWgo+kB3hcbDMGrCuCPFdQuNm2nG8EEn69zPyZej
iqtqhgzbGEWdCNvrKUfaAF367eKYcI1Dryg4IuPCajm773oer7kVap160V1qculvhqXOy3f/HHN8
8VP0ea4nWKbbo0FAd+UXtblvQnGnp+JILGKtbENdx1jvWrbADKJ0HPecDkmBWadiOq2VZFtbxS5b
AYLJ7li/QhnVe0XlFHoW0mJiYDBom3DjVO2NtMCzCg1mkgE5NXOF2tbinjgl2oCJz99wNL/1Bmgv
jzR+sBUdXjiQXO+tN71rMN80CTt6PGS26cWjHSzgKLbfzC566yIQ0kljwS2Ab+318hYX5cwLbTwS
FqlxChrGer7LDVYFcT6ssw74QVd4Exqv8Y2pnOI6/0OAsNm6i0XQd3Gol8gGqdcVxxDqH+0TSKIT
LMi1UTSPPWQvOCA0sWWq4s/zDidixqCj/eA1c8B+VKNydzoWN3YnT54MnPW0N2X4kmKSW2swlZSP
SmzNxBaYDXD4DDLYmFEB/wbgfSwdLA54INpIgS8nkNCMA3EuvxA7IIC0aCyQVsPgaARWHJVWtjUt
MsBFfS3UgPs2CD7YqNtkQXPmHrerWD4jEXl1CJYIos7gnR3Vi0OGb20lsNGKiUgcHVg5UXX56NsA
6ui3tDKCVk0VnJvGIr0TsTOIUDKGvHywQ1Jttac/a1yzSxbpbhrml7CzH/pZwsiId50K1Z7OwL9J
J7dh0hzY/Rsy+oM1dKDbvG4dT061D20KfaEbQ8Dnsxsl2UnjfxoI08aifayH6BUnLUxGLdx1s0az
C1gMQ6WBXYEpp9Y/ZAlYjKHe+xEdeZikXJ4DY81Ql/Ofi6IdOi1dYMSNJx9uJ5kFN4TrGSDqR4+u
xJIvOGkxinuIrLPxZ4fy0wkYqNO4xXzpHCxbvWjeURvtdjctYpZoLP8HNRDobS2SackviXGcRuln
58Br4d0I7yfpnhnzf1C09p7MTqMa7iVtXVDK8m8UOn4a7m9QlLeyCyRK0PyJtzDZGdzSAZtlabqJ
IIo+eDHKXZscinD88axk2LumeLVSfrrC+Gc2Ej63F61nDX+shXi2cqShd35UcVEk8btaHJzSS7+V
2T1UhkMZM9H3zmfVg+MqwCsaECypI+Lwvv2hjfiuVTxdCZonFjznrSeqlxTwNZ0c14xEN1ylrItw
1o5P+IIg6u4jbtrIf2rmV8MLTyGzN1PEWwdjPnrL6Y873z9jiVBL433Ox0eOHCrRYqSaySGvObLD
sfniBbYYP4mZTEL56/vGJ69OyKb2dzt7w66zXD4VtthjN32rWCCUFpasyuhhZXDGSQ8+qde/uN0M
PwSZM07erVg9a5crW8DJQDAaa3da/CpZgKznB9XmgMG48b+0kGDiMP14qaGbr6IApx3WhPc29Xv4
DOm2K5elzwgEKvHLY+Pey4YPVzuG+wpQKguijt1oxnFAJhA55tlM5Z0XdcGmjxgbZJnsfKdM1kEY
f7oNjwydUX8+wj2/lvLEXOxEcFvtgRsdgReuM7zbeSTuISe07Opd/LNgpvqKm4SRj+vSmY9JiINV
l0O0K0B9TcstSLKHC7zmww8GKu+CmBMijvd6JnaM4ZGZl5cL9Gf2GvOMxV6Ia5UF5YYdC2xFixbD
0c3fKGTiNzMhBzf9eOtMdHgv5P1IZfaLFSM3TbxHVuRf/yyXahcvJSROPmAt9m0wPfnJuBc95oJp
DlGmHgSX0B09bxgo3OzTNhGM5iZ9nxemHps/HlIYBGWan72gZ7POR6XCyViG+ohQ9dQOFOm5ur7P
Aon7s75GDiZaxC8S0+ZPzBk2WKBuZj/HvBtS1kUT8TlXDc9teuiB9pzKbyIk705PDDYLFokATRAE
4xzvOAL99Eo5yLG1WeKyjGeZWuu3heuO0L/iSHgOwFEzPLCgSxgh8hiZQzf+4pqIdvjqblz89rL0
74sCoEHMUzbMMah0l7Cextv3/4U3pMYcsZeVk8GW0O6/ylEcZdNB6WyiQ+sP4xZ+4gJSZJGDgsKv
WldrqrK++8KGmsWGAHSY/Z5rx8Xx8ZHm1rwLFSkq2b3XafsdLW8g4cwO4Nj5ThYfBRoVHV28GwM2
w1ucUDeCtqPTb3DuAvmQtMvY7k/iWHgzwuIaJ3dUzlBSNc8o8rbaZ7DzLf4ryCLe0WLLuQOo/uuk
x7bAn2HnrMJN24NL0g0nq3uceDjZufHNZquAzzTX9aBk0zRzMxHqHrv6nT/D4O5ti8QDs2VKhIIN
t/1Vc/HiQ9N37G/K5KwqypIL5ZHwKEtgeQb24aAcHxoHtkjhugBcOsathOSvZCiC/Qu0dRFksU8K
zpI1wJaMkBi/NPy3TsbvzggGbF7peYyEvxvGb9Mh8G5ky/rTYTCMfANd3eMsmtzipXGG93YecUiH
0zoUAzaqkRr2Aq8JHkBGR4KBsO9SWjJGD8uS6s5Vnibbya5eiYxvfKw16/4Vz/trBQEE/t8oNn3S
3k0+Yg3kL/CHsgfHjejMs47WLgOyAtAySckUmBdAe+znAK6NXm5OXAvNGBJ2GLFz7zPov3ngHup2
2uJfLdbTaJcbTiu+dIsxtyZG1LnNoWVpw2jKQwWzbGjTbTk0jx4UHCtP7oWoPzOZM7e1zTeErNmN
vK1nZv+IUM9nwmabwuYGQoUyHBXqGqYMS0vvdc7aNNi2uzUVn03y1tK3eRvxl9u+8aha/UNOfN6h
9XWbzr1S1l1uhin5ZCfyz4t+Zg1rdYgxxyWmq6k8IXswxsZ9YCLOWQxSjtO9mGb7OHiC+96SJbNj
/b4cGm4JJXASwVORZTc/Kb8NYf7MgBdXTo6ghZzUBWjqcW/37OJeLc2irAATHKfDi00QfzPK6SAL
+VOAMttWTv0YtMVHH6YeS9McZiFdW5vcq97U6PgAy9SXx1IXB13C+5FJy2N7EFavViDUJvTJMGms
3tP0QoHYyAiVH8X4aXEOp5V+IPf3hjXwFC87+dauP+OSj0Tr+v+0N/J6MkIKMrmRZF5wStSrvTjC
p3oMwFGyZ1pkNqTPbg2cJDvnWLrNuXqtIuiNjCRfpS1PWYWoa8eIViG/I9MM7TUfRbpneUxp6i3N
7JrT2sLmk2WLJrfk1aDsuWUPc1phFQfp4jrpoxOxhlNW8TmK6TqqMlvROcfddQ6W4Fa+jTtSqk6O
jUn6nIl1onZu5v9QVFTtBZG4qewOUwjldVIkRdjzk/14Th3oi7r+dku4YLVFIkPiAwt6c0MFBKSL
Sj95sEbQIcPHeOjeFJt7MDgBxsC116QBlw6eRAz/6Vp2ZrnFph6PXbRiZfrXUOKZV7qhjoRPNoN1
t9Io2nDKHX5a6XfFVIhVvua/3rYHFQBPRUw0s+rTVjRPaPo9UuNHFVB12JBsLR8prv6PsTNbjls5
s/Wr7ND1gRtAZmLo6O2LqkLNVZxJkTcIcRDmecbTnw/cPt1td0THubAtWRRVrAIS/7DWt8oeC2EB
RcjGbtkMw4eCovf9myFU6ERroHBjrpibkgsQyPJWol4BxowONCrPhaDlTyaeZv7cvxDG6Fm9gce1
qlD58tISQOs76nGW9emuzNH2a8J5R9K1iRtGTMKmHWHgNMILwKLEppC2gx2UmN/JrCQzEl5/49bP
NZhks2m+5pbt/vJCZYkTLUjKN0WJsJkl56yW+55biEvdsL1Hpa85OiNtXMyGDecxYbaXotuHEIc6
fXnBunT2BTh+7A8GfzspbxNW9Kl5DP32eVr+5cCoMs9Umr2x+w0UglVvzg8Flh7odexFuSiOGWit
CYu4V0XGfUgPgSH5oAR8MxyzLv4fsROKFJ+g/LLoHFfWwGuIbRxYqjylE95Ce9gYI09lqnBUJW66
1kv5PCCPZ0Q43Dg1e5P62o7BGx5PCHFSfPTko8w5+CY/U6haxu4FEIwHU4wHLkM8zW/EziRm0q8X
qiKraT2gr9SqEu2oxL7qm/6JyRbO1AFMZK4FrDNYHvPsGhjpIndt1vpicfCd/IYAGma95DmkCemS
/RK8E+EE3SLtX9kzrS11kcbDR50rsTZ1WbLAR8ntBwWLypgpLYtEsdUC87crpj3zJggCXSi37Czx
ZcPPcVkkKqC3jBMMSL74ERoZPTMXis5Vvxty43EWPfqmdnxQhbXp/FTs3NrNePrCbRsB6wU5TlGr
hJyikqOej+laUdBKTvRNxDBz5843lqbIDadlB0kOaBT7wGok0QdECp+yG1EMS5m/MI2YrqCCxlU9
v9XFUG6xTtbMbJcJ8vJJZemLOyDu99tlQ4lXB6/dKNeYpH7D3qUzjoVXj+x2iuJVOMXB1wkR5nmy
CVpeXUDgBDMzdAMBZBW4q4zjQRuhhKT7RMq5c40jCXfwOAgggg0fi/Ws1xsdot2qjXC4mhwDUGle
hfT7dc/cWXW894bdvhROqgPxpnSpTQYB5vxequxmiudqo3cCQjTrTq2aOKTH32iV3sO8Yuw9hsRB
MKBqK16pS/gYQUdEIa0lRrlxDA5VJe+TmHxaZpmEceHkQqWhcH2HZFfV+fwLHI3aGgPhKHL4KvWh
3AeoiAp9hjsjqwNDppxrHZNojqgITVH93rDHWhmzm28503sNXZ0I2guaIYhEbNrYOUcT+aPp0J74
xYUpFSo0yNc8e65l6dUJ7v9QdhKYBQ9tQKTIfLKAgu1UOQzEZIHDwK8yjfXaIjZKDT5tpvcRgt2V
uywkiCd6FPnvtssV22rSiUKi/NACQgYfPWyW89auXbau4KmgJFnrbpzxVHAnrYm5GrxI0Kq4PMV4
Qtm7yn8amIyKDkRI9CQ6p2ERKx9MxF6iD70uR9DDVPYlrfIH+hLUsLwLZEuNk72wLrbfvrWYqJOp
hHGArQGdbGecoxB9tBo5y0tFPWwxdafW2o5zwJXp2reZYXik8jJuw3a/1kxGuLrxNGf6Nraycp8J
Ac2qV6u2JHOdPe20CtoTUbto/aKXLqKzmP2v3GyoH9q1wO93ZvjyYi0ofwNfzmpuiw8mpO9FvyhI
TXDXRARmeAG2CLi7FA14tPjd+pGFPe04DqdmNaVsuNhPOAP3Z0A7gNSeFG4wBfh+2A8ai9VqTjRG
VXF0k8YwlU0cymub7oF2bchhsDfGfTWYn5nkDnSyiQycOapuhZXae33GEGaVOMiNRrUnxxXVLRa5
ey3GOWsV7Kvy2GdDS4BDV0E8zyYOnYkTx5pYKmPtfmKUPmz6pHd2XeACpvOjX8RfPde90z0GM+uK
1jFvTL/oH9suSbi9UPCiYDzQCfYvbPZOXau1TLqs6CFGomumU897OcB9mx02CTXAyMo0d7iTxzci
bEsvbRiREML76i9JjYPdyYMCGsBFCw0Wm+MpseLmRk0Nw8Z+MVjMgBSOuhW/GXMXf9axfnXJjnrJ
p/nTHdkoeUrRjdnoG54Cq1+GXu2964zgEtMIJmrZl7UntFZtch+QK7Fd4ogtobyfWSfYNptewwnf
/aSn2ALbcM8P9mvJsHVN3T+wl2IlFRNiy+o0Pheof8/hNL0W/UzyQdU6hymPXeuoiZOzhCV+/5ch
g5/NdygbdlykrlYbXCITWtkwUZCHc8DOxJUKSJ2tMcnUu5k1209jcBqcMEAP/IyxDop0BjYGuZx+
yW4zjgovVFm2c/rhq2easNdmEVwMDaxILbERpxU44uX/SkxN24G4fKgIIz7VY5accsWAGoloyp14
5zv13jdmfByd3EmD2ChVFEe/IqJqsuBuaRJWo6kTYWhXmrzjAFR3pm266yCKzC0xrAmA+Kz2pDX1
1zR3+2sMfBOQm09tPyxBgqFYKo7vj4YKo9xxKdnbDvX+QRpE3laNFQhmj7CB/bTwTyXcFkx49Prf
Ecp5AAEv5+9tSWssr/4EynnGb7JO7Hb5khRltsUeHWtotCEfKXrPLVblEk7qX2/6bMrp9K2REbad
XF2CQNQUTvuy1fbfSaB1Tup2Yvb4rO2YNtMNL4OyQL8vv5JyBp6WtDmuugn8tAEViRyN5yQM200l
9OBkDNbyQEoB79omcQB2hK+aZNS9kS6IhSWEUCw5nnw04hzyAewUTB5m9srmCZ385MEUH0ZLm+90
uJD7SGoohRhuBoZDg1ojyJ2gIbLfifPHSbnBY3ZfLQ+0xiQuC6tU9zIrTGs2sfRW92IEYyXoIbcG
weUIQDgLv+PSAjNMTk2DOHIJ2AzgmW2yOpYHHZAqHA2E4i2F11G0GUIVrQmqW5lMz63M/WP717Wb
Ld6U5aJOcPTtS1c+BFYyXmREAp21XLnIVuLzpGLtmo71M9Lo6TbOmuhiOwnbCTFF7wMbllVUottB
BFjs+6ipTzkUO5wGfN+pBxmbYSsZKFMBRQuwGoz+KDzicPvXvQ8dBaS9gQ6JyXDMsaazNg36y18v
EaqT733HRhpmUK5ixALboEAIBNL/M0vN6WWCHaGXI/5bFz1Mg1/k8n0h1qpGHCSNbM/d3KPyHOMD
eyiGSdYM1kV2WCOL/FOLW055PZSP//WrPEgQrSzvGjcESWXBAj4xi3Y/NNWnHQrLy4hnWhv8lC4W
gjPP2pw00rpazxgg92EdOEdlfLDEGC+TKLNTBh5LFKq5CU3z4fszAnKzuK6ZPJBaUZxnXVePiYWA
LSyN194u2k2q00ZGSABle+KKKDBn2v4hfor7WnokSPB5yZjAc0SEK1PP1ePYEvMnIc0iWvcZRbXg
psLMXFu4om8IW2AoAnnVEdWxhnZ6k3VUH45b3WFSuadQt24Ly26fKlrQMCs3s1Gzb1Zs6OCo1mfl
6OmZcCjwRdMWaTLgz3GqHizSTCutfI9cd/pZ6ZbOqmUg7cLuvKgJGPSnY3JSomIAI5v4znarq9m7
rmfofnHH/BNvALG0m6BZ3g13xhepB+C86XbXiKOGCz5SDc8DOcV4lMP7enDu6p6srrIZ7iEDWgda
dsRZyVC+ZONvP5w9CatkxHvxEPiuerCkQ8Oi4jfgV/o61miBg7a6Ogb2eylhPsn2DOlVu8k5M5fQ
KXb6sQn0Rhr52S99BLUQNa6wQvXbAOM0hf8sVmCzen9L9NCVcQcdiVHZJYD2jyEX4WGsMSuVFl7F
PiC7ycLPTT8KB0+3g+kNRwmlbVjvCgcWXF/bnjnV2ceQQrUFeWVchJGTKDNWL1j9AEDGMAYDhTw/
ZiT7AOKDCAAtiz/ZHeymMTzWbWk9Vahr1y20rdsh6e4WdaqX9EMJ5Qm7vl0UJGpm8Gu+b4vBTKKz
P836edD0kXUNMYHA+rloeuneRxsN7xFIdie5MqsiXrJW0VmFKbmNDsTBeiKRMBWS7mOwT4WkhsZ/
nx1bhi1HMSGmCR91xmQgka16PVdDdbCVXe/yEuKtymXBQYm6DKT0jl2h2s+J43gqIJgJA9mlM2hu
4tDgmMc8GDsxpOgeomJmjgTBMhAYAP2FeX8zomwEoYpUJopzhvPSJZeVQx3xonYVGHuUSNZwsy8J
gdz7lBgQhEUFEA393HNe7Np20OF5zjdCLwZuQ3SbEctSDw0zN9MACWAYZxAqrr2uaoJ4GxKJvdHE
v2XhNou1+tZOQMo7SHBBEENqaLt9iK4drOJ9DV4C3sqwGYBonNFwufuE5ygZc4SWoFUn/TLC78ET
NYImOpwdKKUAw9Nkk7HCkmlNGI6ZMROBuMoIJyTJtrT3JgmkxVhT1GYOrVDvP3VO5jm+vzyd/Het
zuYFpcWwrGu8uVL3tXCDnWm5auWW5s7OG3vfpvprbspn6oiM0rV01rODQNA1IfUKbg2cKQBk+2Sf
cTHmcWBcopFElwm1Pss0B0GnfuJsK+jLkBflWvQr4wmlGnRRjkFZ3zfZzuKi9OKuNXZFWqCPiV7Z
g0UrDnU8ShguIU8/dJn2Fi3n39SI255DnMFqdTMl1iWcWOjroT5vRK8/C6ZVa9Tpi/bLTiAtnlEe
j8+8HLaCqHUKki8m2J2kK8lbO5+gLVhHuho2MJJvOkL8WMwxTIoQDOLqkVs8B5sglMkh5cjNcd7Y
mfa70OAWGqoCAjKkrVeAARhblKAiSskt6YPj2EevJYU64miIBpgZnsaygDs/ExiYzL9HI7OJq+Sf
5em0hWfhbxDtXnQTK9mC+CA+LDxE+oCncN4W9kDbztpprcuRFV5lLxOZtfTj+uSS+zyaGBsdvbqv
hLhQ8BbcNfVnzbjeThVTNZRIpaVhpebLlAodkq0z+zAbDvLW6qcs/JvWGD79ARNp01hvLo1b4qgT
n2i782WyN0aB/NuengFhERmaDDda3leHqCW8sl+2lW1mMK9FEVwzCG4VaRtxj/sAbHlIt988GW3h
eHCbC+JfKbssozw7jhPueqUTp8p6BG4MWljBgqIRCVPOMtvQ0BMtsXzTthqfR6HRJKeG5C2oC2Ln
CCEnc7OWYj/nJY6ZIt6JtP1sQWStg+A+s8b2PEay3LDGOcsiJwFiYGGkWac+gdbdzzdZhsS/NqZj
ydp15ybN82Sax+8XksxwZohnWN1RuOgXPzeyjVSEPJIGyjGxilLM/YxkyQFv+js74V3WnBoSJZqA
rOrvMOOnG+zZR2KKng1gECvRgzvHRUqI4qQ/xGJ6bbiIN+3iW7FjhIwOAzEkhslr1VEbLTEqKpGo
/cO7qdCHVytG8JJ/xIopYJ9A3LJnjMqWfki0/pkEsWdr4nkZXRwA2IDAS7hcEzltnMTL0/cnmwDm
wotme44Afev5qa3ij8aGMjYZWzlg15Ca+9yRUbYvOdQQz7MKqRBshF14F8/du6wZapHml25wCb/m
ysYklhm31qQ/WRoyVBopJj5F+obY0fKIB1R1d8ipDlZVwUCoMJld+SDcHKUQQDsM1eE5Am2LGd7G
y3Z4r/n1R4OTJJjULxLnIaY03++fowyU2VG1dQXOs4afNSkrBlI2+C/2Lt83WVFXd+xQ4HjMGckS
vB431A95jq5ZZdORWax/HzA7aq3oq5T0EG4fPJawcogupweRhY7Yj6DXH3/829//498+xn8Pvorb
Am9MkTd//w9+/1GUUw1gr/2X3/798rB9/P4b//kV//z1f997997/+gW7r+L6K/tq/vWLlpfxn9+U
f/YfL2vzq/31T7/x8pY8pbvuq57uv5oubb9fAD/A8pX/v3/4x9f3d0Fz8PXnj4+iy9vluwVRkf/4
xx8dPv/8YZrO9zv01xu0fP9//OHyA/z545HkySRq2l//8y99/WraP3/Y6m+GoDmSlqUjg1bC+PHH
8LX8iWX/TTi2wa5YkNQiLYd/KAdyHv75Qxp/06VpSt2QpmOapmX9+KMpuuWPhPU3y5aG1F2hG9QM
jvHj//3w//Tp/den+UfeZbdFlLfNnz+U/eOP8q8PefnhbF6AC2iA6Fwdnr2OnYw///h1D8CSrzb+
T21T+NiUv4yoSV4IGwDbmuEj2E+eqmjszkWflFQYn4LkyoKcK1ZMBPoGgbsew1gC86Ifb7kHpO2j
MzQVk6sEjiVpPVk9babAz491v2UWRnHI+mwstfFCHgj8hDzUkDrS5/a+eGeUSDpNAziPxK6Am9wX
0ZrARjxVk2UfAdV0a5FX47qwhlPeGMtpR9aXEcAIIHjoDuDgr7GtFTm7KMaDFifexFBbo7Q+QGLf
h1DUnwJDvWMkLVl3VQETTfI58XFi3B/FTOxR8vO/XQj/eK//+3srlfuv765rCEillLbStnXTdtx/
fneNJB37IjSNncocDrnMeGH53q+B1/40C/kp+1qs0x7zgx8oJGbdRs/s8AK4Dfs5Aria9IraaDDH
O5gnceFtQqs3j1RLDaiONzRvl660Qq8o9QA+NUbcOYQZB3CeLgXTepiU94mZy/Ussi/2PYi5zWlX
uiRttXY9rNPHYsCn4M/iaiNqAd9YNAcI+OzfxTNrRwjQNiZkInQ2zogv3uXZnmc4F9yOqDpd/3IR
p4Z2rV0bY/41tEG0L8nQxe2OEC+l/LQERkbRFsd85rmPtic7BklCidpXO22mggolut9Kxlc1kLVq
pIDzx7YJdhXZf/bcaPhNA2tthS7aSiAoszOJHT4NrhU/zHZY6NnV6dPjrFv5c2kywMDhM27GWKc9
LLG+oqllGmS8ZMTu3mTILHBubMHYwXZ1gVFT+gAHQEAZEzsgw+qYJfDViOikrdtQ6QnPYPu7spxl
n4yAgIdAumkm3Jc0H/t2xEpayOAxybv5EMnZ2msa+0agCyi1lfsI0aL2gpoYJhQgfAjAV+IA0eUg
WPOkKVZePWAywuYjbrg8zeaqs4NBotxwWfgsI5HxMQBO7Yvp/CRziGdLpTrWxM2LcPRX31HOc2IU
HpwCH19YJTwzdupjhD5oTVM3PyvIm1aI/6ZhsIM2G8NY3gQXC6xXZ1KXznlxdlxuXSrrIs18tu7G
Ylkyj5oJ0tv3kcea1qGYMeZmJo5M/KlksxEvcnABmeybGK4CWewPts8aF6CiGxRgl6fh1p7rexLd
ctwxecfszrm2U//EcrvfZk2cHCz0gjy6IJu0kUt5WMVPCDv3WgUtNXG6+jqq7Lkz2x1TlpHqR847
NE2Ik7PndKmEw1n1RJnoLHj0Mt7NhnzL7cHfUDLCJPPxEvaJuobKfcYpsxI2AeWm5FMyYcBAySNz
HinkRLBTMw2sucIKdoMbrysEScAPF0ifdeZ/ANPrsFiqikBHYyo3Im6ubcJgmKb+vi7knQV4ooVn
udamItr3msNsMSdptOwMwOxcTjgI290kRH0JxX1XqfrI6pKZ2Xy0aqQEGsIRMjjGeKfpzb2ckle/
Hrs9hEPUSRYgbcWG0Q5Na6NrwUskx3BXqVCcTMV8gkaaF2jPZ9OPxQpbe7YJ2FAXUdwdqwpxR2AY
tRemEopVg0qk1QGju5YDVtlGt94Kj2kEYcmDfrSb0ID5DTEq1pS2pZ2+ujhBt7rltquS5YUzD3gT
m8BHSo6tBA/STisTL4Dwt4sKBffJcL3W1p4TQmyo17H7N8XbqKKbuEbSmwpzlyNraSXjTcchgVxW
xSOpGhU1nJ2tnQRJiatelXKIK8mj6Fgs2b2ZtmoIbb+zYeFpocOIW/Mt5hzw1STBc0bmR4yaU7bR
8ZxwmqRHV/X+imMNUUCdFyfp5KvQWurIQHvT4y4mz6BmMWFi3VWAdyxnRPkCHt4TrOPXbm2z5nbn
+0yLMGUU4svyI8A6vvmsJ+XToEVMY8043DgtduQA+9E5WwF6YZtKgHycYUCrZhxUqJ081BRw1agM
LXIEcpVqm6xJL24KkdpXX6MZod6vGpBAEzuvRCLVbr8MNR8agHousm+G2vs0Dmxon8kBou+Vha7m
Mef6iHXWdfBtMIGHX/RO7LrCrL1DYkxYMyL1rYWAdz0SygJmAaifXdgfgKSSTSLCdqd3dAG2yXsF
3OB3WCXaxqrjQ2sGnafBCESTLY7VkF40EqDWZW049LCLL8Elkt0uVuCEQvhTzc+x1aNrTMwQkAVW
hrk5kF/MqVbG9D5pt5uDkqkTHaubccwnNuGVi5vCzzTi1sP70Ax/p3r4PEsgR1Qq9zXDlLPeq2Jj
Rocsxw5lSNgsbvkrDfWGs69kD05/jnKGMCub+iJEENkbIj0yXd4hKR4uRWEwVDaBpY6yY+sVwG+d
aw3pMAAqgZjSpGUjfIwTOnYOI7o4Gi/5k8gplK2NPPgZPHWIWTmOWL3iUcgZ/kS4J7RqTZPnnGIU
5XPZbZlP+AyTixZeysrXVbrPA7KSS4PIF9A1IJakvDHnjgQyR/QvNFdlVbV7iJQMjSSJcCiD2juS
kJZnJsLi8JIMy9iwhkyFjeCt082bIGP9mGr2LZDB8RrHrO9gZx8HqbiEF48uq+7mmKbWAYmcPJAv
zIvrceXXWXhGboqkOsO56I7TWyndp+U/GgyvdVoikCxG87GczE8wT6SFZMPHMDgvXdc+F6OLONrd
jA0P7igwi6Ol8EAlYH08Rv54N/P2da7wUBDps4pdo9xSH09D151tSEGrBjk7Hnre6W4gxoiJkd9g
up5NbDyRmFGb1dDXSajhlMF+kEBOoeqDiVGAj2f3b87ah8tmZNVPam+ESxTX0ONCNK3PotYeCehB
YdfTgLYdKc2dchk3Ky6ulh6JsBmb+UqLKD2a722nax8Voyw3BsLZVhVrWIf5S99dmkWTlrSQW9oA
MkcSs1Atx+pIVR7dWcb0NQK9UmTZI7MQzwWpEjtCn48Y/BZROFa6RpFnTxKM4RG7fItxAzOAsfgO
MkKLkjoh5XzgPgsc47VjSAKpF7eoBdAOvPiLAjPAxzLfNqE1HOsBgVnTMrrLIwK55jY95Xh+WT7/
9IPykY12f5zD4SCL8Gog6dmYyGdxvHOYZQ2qKjOBJjmS2h717l02yvfERRZhociKejPxbHgkjTmm
t0W3RAlo060w9f5hJgxDmPWTI+vL1OrpWgNckPt5hQnVYzKLkXzwj02C+YAUWKDLtqyIKvzFcVtj
rNeEx8CTrS9PCGTrOmV08XOcaVNLPUM8UKnRy1RqXIbYuB2b5kUfmHaXGMiowCp9HgBcQFlzSEYt
U+S6fYl+iEqSOjri3ORDCxk7nOGE+zHZG3bzKKyx2oWyfxFGMxN0l3gGrL51OoUS4jc6rdJB9CL5
ZlrN8U99AoSF8dDgmy+hNSIN4Dzy0nEEMZ7T2TtA6ZaHn7ZG4va7sPGXN9xUO2tutxOIUUCLzTVL
P+qwS56nAicf9KNN5cjFrtCHl0BYFDZBg2k4J8Mjx81jablXAPHGsLIcPuwvcGq5KBRcfVclRntw
jeSzmcS4DaHXguuDrzxmbzUyNqWY6VISw+x3wsfBHnE3Tmy4iBxHkDs33zC6XWBJTlq/+ulQKbEJ
5INuKtz8ZEtVGxxSj3n4CxQTz7VpuOa+Fh0JQaiKY13l2TE0+pvIlSdGR8lR8bEV0Ex2KqUibvS9
lM4RKUsE4rW752kl9rozvUbZuPEjka9hqTMm49IuRbPTsT8O9adpCYLj5VeO6HhviQDsGG9pX+r4
sOw2u21dTEOwI1Eg29lu6OQAIjJ8RE3br+NOfoK4bS5Oifsfq3qy2HuZRLbU4oyB1yIOIw7RGFlU
ZSV3aL1PHF5oLtWYnB2ibJK2UhuTamhjPdbCZm/gRN02CXqih0z7QMPwICBNHR1V7P0sTzxzAeWV
JGyrbPhK+PhvHKP7HcXPlTOynMnZumg/bSEgrulYbgncydYocKMNCY14K03juiy/dkGIjHMIftsF
KyaFYHwTjc09KTe0DLDb1hNV/SI3fA5kAMaPsvQcZzBlpmmu8TrQrknDWLkGkd8siNCXC5zMzXgc
CthxGYtyYHTF1eyCh5CO65q4YDNnAl+8sqKtdXg0baK8K0+xCW9poBWcbLc/GqjWFKRFowbsqkzA
L/G0jseU11PPxAWIaVvwL6FvQG9ny7K8y2QOtqQHgumf435+KBV6kSadiW8mkHxgLFbHQKvOhdPB
hA60M/l8wRXAFrc4FdU+sKbbPurmY2XPO80W4ZGqZV6jZoRNCIUbk1GBgynJXwe3IlA2QNw6OE9F
p+moHVuOvQlV3Ux5zWhmRohOilA6M2PPy/6RIHIiZRykHXpqucdKGxgezJo4opPgsAAFlmodKZDu
TQe9t041QPcJuUQ+URh9zPAc6WCoVSeiJTwW7h6RHZoX2boXGXV7TMe227BMfAj9AZyrdG9z5d/U
KcnQhDxz9eqcP11qAHQssRq6Lmp1QozXDKKxpw41V2GVQYvHK1EL89qnj7JSEow8g5IQsFriD0tx
AKclTwj5acch3tSuQpr2y4df7ZV6aUO3AZVimXIvgp5xhZVYO+6AaoMd5D5KB2itQo0bcu31lSDK
bF1/qNbRT6U0f+puqW8d1qse/DzOGL96Hg17x/KJ0ATEqnqkM8Jhi+E7xlvbuYio/ebAXjvagqfS
d+QixCueQG0Pt9xijDvX7HIX1WjZRCn54ZBQl29coRTb0ENfTctmb0JOGaYy54XPM922SQLAXMPM
kfhbwTm6i0kEPWTjI2RVVpcEXdm5TJe8yUsUdO6uk8k9NzuCzIlltJzzV7MN3pLgxcS+sjfnEisH
DgTkYWozBF8Vj9VwnKOHpImIJNFgoWShedNO86sI/FvfIEwGqFZDdmTUwJ+gyMNqHXuBYd1WRVgy
T3EXPI+HFs7neWTquFvzhjWwvikdZIUA821FGqrMig+/NwuvESA9HX86mfpeR1vI8xrjeU3RcWw6
5JF2cUeq6ALQ6C5mWTs8z/IEkWccb0VGwGHka2vLCEnDrI36juB4YOZp1e+pR06KcRQovPZCKbce
2x5uQjPupyoERuI/IZfmIO2y55Y8TSBFxb4sDXwdarqbVGcAcOXfR+uuDXRP3GS6tyCZYHyVZ41B
WYAP6AS34Gm2J1q9FBaun2i/s47SrCisZDsryBzEDB9pdLRTOvC9mb8xqOkzn7mahiiVHxV0KAK7
RSgosaChfeJbY9DwZuH7d7NjPwoQC0DCR+1gZT2yscbBL1R82sDjDr0boGOsULdrjQscvU3eWyLk
WRmU85bdMNIXvu3IUewu8z3bITkDwRR1OQ6GvN8Vc11sWk2H0+QONKjEynOyx3DJ1+nJjiRHWE5o
QNep5NyNJaPKqDiP83vSYWbw24ZZlc74sMhKY1eiTM5zMyT6lN5dK4Oja1Q/I4OXYTNe8rLiiTSU
+AxzZoN9u/JK0wHRXaG51AeNwssd7VXmKmDBDcUWcgP8B19z5t/BLxUIOZqNW1fkEapp2FsYmwwr
fbNg1gJAhTO+yAbC3HnWDIX8SuOWYAWZ5vazMtR2JI9mhf4C4L/gJM9J2UTuCvFD0TbK0F111nhq
u7kmnSSLHsyJY6OMm58p5n24Y8ZpLB3mXQQQEdQJX605SwudEM6KwWsbIgECGPZZhUbRqtqfg0bb
WZuGoKNxEq/Mpnt4NYnnjKj3dFt6FPwOgSDlu22ld0ynb1jtqX3ZUU/PvnFHbURIFoppeGlNnX4E
HC6ZzRZrrsTTUAM/qQOk0Fm/FRF+Ol0gVo3hopjmWcQESCXCOvlTB3K+0w1wGtX7QIWOKIs6OWou
3KvHcroxe53zpOaNiSHEpNNMTF2PWNb90gtslwlxPTwq62Gfi5kFWjDjJHEifCosrzx81P1D5Phw
Tms33IRRd69HjnGrMeZb1SnOhQKq1KRBrkzwBFZ21G/bFB1WKoqd6DKGasVHX1f42IFkmT0C8M4e
3323zfBSlHdt4z/aC03coFNZaQM+V9dlUypav92ltsu8zkIWDqg7CxFAD8wrUIBF7Tqh4k9mE2qz
A67d9aFsuKL/neVAJkkDJk+SVqL/LVQ5eo0+Ug1XFRgsrEmdhd2DuSYTrmT+QoJYrl1BmFuQ44Zq
jQ+0+v051kDeD4WJ7SU86GJGBp4x4bSXlacYkl8Fz3RcUNMTIX/EDFCP1k1Z4Fsss/0g4p8YbQlq
aiqkXjFmInPTOMjiJ/KeNgRIr0FBGhs37twj02agZ2G4cyVWbCkLFpAy+3DSgBgVYX1RSyB1yvMb
n2Bv5mAjwQZTx51VhzTXlbph4yy8tsA0SWIaTH20ncVUj+9d+DUzeXfb0KXdp5QNMfAe28q99k71
ygHfHViagJ3smSFk/VMlFkWrKsxd3ZrvVmVQtCKhW27c6NiHxtm0TeKks56BJc0Z6Q0MrGybBr+h
KQTV1zlUBnlXsYlFUk/OSbxmD8gRkaOMKPsIad+RsJme9Axk82Lg7dLa5lqLJVTTAtxSV1SxJE2k
JbL4kt+ZffmWKQcPka83W+Qt+6SOYLdDUfdiLEzkzAn9UnKm9BN2M94gJPtFeJexKz+Gs/nZJWbH
WtQKtjPvTzPBHght8FK4Rd4ThTm8zrLfdeu2D+h3ncniGgajlteA/vvWOKcDlJxJh4JdmErdN4zu
Us3B9NG2H5i39wr/wt4MrT094sppMiRYff6VD+2nrdNJuN/no4H+MRDxLl2M4CyLOEm7ao1UMSIq
WOGX6F1srPoEJdhPWeRMGm2AH8In5qFMJEoFGQjnY1tC1GsIIzLDvaXHWyqpgr0B2neg0R+FRmRt
k1bBUaugoFoZ6pYJOHfWVMUlPUmq5lNuxLjiQncZw+Igo3uEsExJtowZRpqmSE/HA2ibo29W6zAK
sE0gFgX4yLSid5E6VGagLxbs6hAokwIOLD+kXI6snqlMF4/mdig55E2ur63u9MmKu63z9ENsmuOm
ZWq07Sbr0TDc/8vReTXHiYRR9Bd1FU3mdWaYrDDK0gslS2syNLGBX78Hv7hca5el1UD3F+49l702
h7e39PFuohjylrXHjI1gKwgPB7UARXCammavBQ8FobMV6/R96Xd/rUwRRDLkhIMv5rvR5vm+LXL0
g5i5Kte5RB7jF7N0T72t4TGV4li0ZOYhnUSJnz5Ixsp+YDysAUqgEOqQy8lE+b+NkSuF5uBEfDgy
3RJUY+RNcDJ0DKIRcXgWmBdBOOslApi4XT0EJzPp33vJeWk0yTdDk0PCX3qXSuYHa6EqHY0KTE/q
/mrPlSS5e24okVsE6bm3nYs1l8nJb4e/ZuoUZ5r+AykkzFQbxls29mHQZX6oVXsHJQHLsel/WzNj
SMm0b8A5lwIEhAfz6E1pca8WtP857124hr8mSXdYqAFha9US4kfEq0LyNiUIpyJr0TDJonGTYSba
TaQDAOdEIJSKIQR/exmkM/11R5rdghnyYpTszZDFYcxgGrI46e/SqzX5mM67K3i8mEgdbXMgtEXC
KyXn5YHYjH2jGTLjwQK3Tu+1LA0dwZogMt2aUk6UDRHnTfU6a/GA+xu9S8Y3pFw39Pv20fYBHvYl
uQIr3n8kYYhehIQNxsnfES79Y2mAEGjlT1E89A75TezOHCYwNe7JgIGlsUTzXcUirvZYuSrQWydv
2nXw/2a/g7oZ50fdMs0xiKjatio7mqRDn1JZ/C09IpU8TeY32uCNXaMtbpZpOFAlQdZGx2v1/nvX
1t0hGTN+vib5JOSItjzrA3lMs4SeZF8RupT3ZoAagVAh6hTCw92GdJG+lsQdMtYGoxSSQsjYO6n7
s8H4aHTUt9NGwc5C1XdUrvFB0lXvGNwLk/PIsJs8lxln24p5np3uKRb6DS3LCtP9zw4IthmYEN9G
ubzM0hqPc3S0BHP3PurGMGWWsiXk+XnNMgQraZFLwhpspzM+PquFlBLPjIzqedrEhOZyMtrLEcL7
Nofouydd5n1RORRmkxAts+v+ZJYVXwrHsI8B2BTLjzxK+P6R0GkVYlSZifZDd6u8e2uR6jxaei9q
9dMYdXbhfej73DhA4IHkAPQNhjrGhcIvvlvs5MwEnJwF2aRYElYVpLi6HUhthRrATEEK+OILg0Mi
l1ZkokB6PB8DgeGkYbdh1fE+7vUJSWh2t8zRL1VRBbZ/DvYkBXzOsAcMPVT3bbSA4Peqt2BJn5wh
J2K7NB7IHBLXzCjTi5ABdcTABi9x7jK7P6Yjge1FGgcbFqEKju+G45CLq6VvaNewhCKuWFyhLIIS
+retVWghsd/Lrifezmffz9JntX9ZP6lbfy/47ohxZd855Pes3vNbc2cstGKQJflMygVYDqV71IFP
Qtc126V15LqwjuuVu5vz+DrAxmPbyE7uFLkeuEwbD/vANDElQKuV/MC6SXMkoL8yqyo9D3bloOqM
UCHJYN91Zf84CiW2Rm8A6jDVGvv9oaTjP/ZqXHmHGBVLvcIwKwjTGenTdwZX8cb0oweiU6M75T7D
uyWdbfbxRC+YqoKJHDxb3rpVRjBEZseDgBbfOErRFW+JKJg1I5DbRR3aSRt70+xpk7KuwkFbxmef
Kf6NKQFVLYZu5NdGiK7xobAR8SwNkmbZmLeA1ex909f/aX83OcEYNhpIjCrTm1O8oNWUVyd7mvpi
QX2QhaPL5tzNu/wqKBh2sMTA82cap6gBfL3T73h9V/58/Mmy00OI6NJouO3HEMwLLE64ki1NFlHL
UADiB6Dh6EjZT274mJcXpRBwmA4jmoxQoIlcj7kT/yV1Zxx0u+hLnhM/IZP+3j5YQfvipW18wrhx
GpYFrGGHM81orPgWS7YotvthTN7b3PJfkzKLKGYZZaVjeUWL158sxVmOTz/1+u4xcZqLKqisUEqy
m5DEAEQxMFlTOVeiFwOvAU9o8dxkL23r/8TxKgyccxUy3mdcbrPBsyvsDjhmLCa3vb/HnlNsbz0Z
2YBcTag5kKzSEZ7cXHzDtOwo5IeTXIPG8T/UD8MfOZGGGCAm2zgaRyzJopsyXuTeiJKvYUEINrfq
rM/gYdo7gb+4niJQrjVRjQHFIFc9JljAcht7YFE2ZAPDNS7XUdTjMcK0vSGzESEgkXqs7ssGfBPq
OGcCmKXd4tWcopNmAnietPU9kXG0SXvlhBm0z2uHxONaxTAzwA51f+LaeyJbCgdU7QFxkroNTeAG
B57f0JHJsV+GCNN59SezXXWQMt7h12HrTbDQVpoZ5+co6C29co85lxUo1H9BZ3ND9OAgMu0P6zqW
a4Wqw8npt/C0ZB02/djwvlhk+7wy8m/UqqdgZoMVjUCk/LwmD7epsERGg7fy21Ygrc97lsxrHPBH
O+vfsSXnkEckfceVlgaoUvpsgJmGIMBaaMHQjHghQy3wqI2zHWIcb0PCOgnZynQRRQ0GGA0kXDa9
lic3vzEpd9rxWHrFXc38hVkiwFZ82PQKYxxccIShm9EV4hM/fpjd8Zn1AOl2pcl8DqXs0VXJi1fG
/maI8JoVDa1pjfr5qETOYx9UPxHrucyadrob9saC+jPhGAfy4j/9+wWl9ee8Or3wDzv0VtUJzZJ9
DqY98Sqvda0PmmsCTtaikPPGLFU3CwtKmwLtXFvqaZTv7B+g+pd9vquZYsb+O+5gag2bsJt6WD7i
2mkPespZ+MsFIadJ/kitUVFVvZvt59zmmB7jvzgvHdDoorjHw8moXQn6QMNDAgqy/SZ8sveKpHND
u7HOLU9yin/u7CQtnWU6MMmSU7BXQrwQnr3VZtRdPVZLm35xweCKkTPKH7+cvrwkLItmfzoMTqt2
ErjfPradO6PAZA9yp9pzhyM3FN5zY1d/dF7LzTrgOqu1YmwOMtHWofTSB+ymHrP0ONvVDdPRvvNP
7ZKZG4ug4kMhPiP+mLRi/wh5INsyMf27BJj+c3NCDTZWmNzUh5lbGt/huNyQFLis30y9s6wHZynn
ayOQKkQ271CT45t3l3bfdv1vagCuGUV3dRznojFyFim7UCNnJ+O0zzLOH0qXU6hfEzqjIPkjvZeT
jqcppNxe9qyjB+YvYWQk49YPTBxXQ1g7wMvdpHhvmb14RXNaLAJc8DyZW+Y7E0mHhLD72rmQpsGU
tlUHb+4TkgAfoobY7kzC8cVPxFFmReTIrASsBTpJky74Kemc7QDHH7H1HB616FCYMsmucnz7VfTa
pjPyOWib24SU6K01VicGRslBQf4D+A8qzZwvZSIkE/+Clty1WTIiXCHaL9o5WIsRug0f41XqUd/Z
kaSJX/emRXXIvJw54+TF58GDPYWZb+cyKtyg2WsX46V1+7smKea9g7xom5PLi6QpapH6k+Il2jeQ
cPDOkOCnPOQYCdH4YyDbOi5s6q4Kfkb2UJvOI53J5b6rpLHsA894w7oboecQdGd+/GNUkro3Ru9S
iv9QY/zxG05nc7YZuRge09jIJ8ZBsnZaf5cY/h6xl7j4cfAR9Gze4o8xtcdt1Q4XKTTjYcxa5K6m
xT5v1D3LnGMaWYdqNKBDOfYM2nPpeHqsZ+FeJXii0Iix6OGYNnN1sZYaDF1cclzbJ7hO/aEdaNJj
2H7HrLrjiXj20Zo/2GkBPqfCOcJb7XfW+Bhk8r5v5luWluhkSvFnWXRwaSoCNWxnam6927l00u22
CmT7PBZ5gnee7XKVQQqNicLq4QCVtDF4OyLvDv/8iRCG+TSM8SEwRjwZKLCefEtZ2yFgjIMM3+c2
TCSIGnRI+GcPxKo/4Ku+Bmj0r4r+SnaEUYo1NjmYvpkKa+7tDn+wyWadqgoMWMr+1a4/VZo1G1Ya
wCkcHvCFdAIvcaJDrYCMa/uvNGZQuh3lPDsL/9Sg6jGNZ18RcGbr2tk1V9YkhALBuYplZO6HAfVQ
4knQ9JnJ9kF8xex7wimufwaLjcGI2SyJp0fenNXLUqQX3c5Xo8keZ385xtQD5ytmFPVaVtTyXcQ8
pJ59uXOnoNslsfs7WqR0YrLDV2zPZxhJPEsDV5+nHg0Mukf4e0eIOMnWO3Sunm4ELjzFfQf0NcgC
2KhzfG4NBtOxV7Y7NEJx2DlPxZyLzzw+gEIXO1Nmx6rO36ZxvkwUJdeWxelRRuKliSL7YBZNEC7y
IJqkenDd4L52metiPn6JxptIyRiq3QEDP9NetIYFqPbuRdPOIh/5wJcUf3qoArvx3SnVO9q0r0C0
kCNmV+zRhHHNuq9WRC1JVt6jg8+C/QuMFqEMgHVuO99NvY09fkbg5MA4AZirpvvGHQ5u3AXhGDuX
IMvavcfpsJrld05gfC8tlPsWPyOphAAkROC/jFFOnWJLd9ulcFR4rJ7YOpLPMFhPcZU627EtGfNF
SBHS5rUzPmInxx3RgcNq7ZUitKaoGjlRFTn7rX6mPhP3yxqhVxL0mxcZGwb5bkKr22cyipHEOPo+
NwZ9bzfTS+xkNyPIKXMXZ7/CSC52QrhdY05Uz+jqhWlfCCz+iCKiwkZSwB4UWhtGvCRYQWtl5pw+
zzi3duhWQ2H45ykynWMaGzLsAromYkuGA47nH+aiHht7ALjtzuIzPpQ1NMTAJHGhkczvNXdB1ULt
aGvs0X01H4F64kpb60LPMM9VYcawI+XfzjLyKw5stIENjZqfwbYpuQVYLNxPAWQ3aK92BtEyIAIg
M+STg4yAUcYsLrYjRt6biBVunV8WBjrKhKXMbGwnhbEzPL0ObolxifVyRAJEFwUqhh9Pt2NMjMoO
P0EZc4tZRHFv+yn7ndwIVjeJw3z5sPTxbSAG39WCYRSupPvA7dCRltFwle344XQpaUfMQUNrzbHQ
CP7mYrJIWmD4PMoHWTgflb3mqyVA4hUgqu0wIIEbfKR+fvUZtJmzC1JciA3iDOTqpA8yjSwbPwHT
g06bSeSlJXR6m+eRHVYq+C2N6AZwR54MVb4vBCjt0hlqgiiiW+H3alt5gTr4JgiYIhgopRL/YFrs
jCarueSNJpLRPTKSfVCDcMKOkwb3pTwH7q30o/jkZybZROhXa/AJNZuceMG4Raz7fU4UxqFtGTSP
UAJFOXwCXKWcsBVWTpqPvZPnr9XIKlPk2ORx8VgXnCLWZaBppzxMr0Gw/KcVL3nuaBIOiESn8oTS
M9qmsw9MyCZZ17EkmkkVUBWEzCl+071EM03beW/bPzVQ2wfXt7eBUvbGMoeE9qdtHvhs2od/v9OJ
dyuS4cVSngjnIQHV7/xhR+ERATVeWK/uGajZ9/9+Ke2fUrFQKpAWhdEalY2hn3kmkQ0IybxLT47s
CzS+8siwWWDiZdTgBXA7WlJmwqmgl56HtrvjI+BQRAHjutODnQiWFugQYjfyr3VRLfdNkKdn1HNs
QVev1SBvs+XsoR8S2eBW1T2EcTY6CTNbNHmINVB1DGR37VTOzwxh/AFITXNcbFz5G7IonnTL6Mxd
s4Mxaz9BItpZiz/ek5FxHDNX3SmjdrepDUmx8TKaV5TBsOZNxLnDQTkonpYZpUbNhIXCiNmjB4dk
O5jmB5lE8pBQuB7HPmMEodFOW81AgSXZeiQGZ1pUEe5EwlFBEQqklcV6Z6COnaoyuwCA3Y0T+VCx
Fm94lUUjPjBGwp7HXsOXgitiuT4pEgwntTsTM61ACmpJWjBRkFYTnaKBMeCwYsZneYlyVvlWoOAk
muO0Q+VC3y2bV8ujClqQ4+1aKzKuvcv2DoK0uW+90tkvjCMxZhIWUTNHln6tb94U8wA3tF+VY+y9
yNravdGukzwY+R9dZLyYa7vmaz41lrNg0okROdgk58aU6jvDMNWus1EjJG4uQ09TYXQ5FDNdeZ9B
AmGFO9P8KAuoAyLhCYnSx7iWRBgz6+ZLrqBEg6AbqClAyDNacSdqCP40iYjAO3qXeI+8ycHLVJCL
16kUgblgHwIIMMB8HNZxcSpj9BSGTT0yre0Q7M9DjHONSoBey4KBv/77U3MX1P21zxZcSYo2gvzi
a5E3P60b6xPC1XRnsvjYtjVSPxtTDOASKlq3Q+bQk1qMAdA+ZEsMiiIOqMth0JQjtZ+22Hjo4m/L
Xn1XDs8Nr/DRLKP3dql+04XkXKdW932h/hA2+wJS0TswoT/5w8jhEDD/0z8CXxZhmsD0WeJhubBO
Ofs3jNDLN5Zr+Oawlos2ZQYn7O4yT44g08Pn3xHqI2lG+4xIABZPAwmDJa0RRjnFt2hiwjEX6nGn
luUJGOk6h5sf8ZqKvrzGolRhF9PkC7O4y/IedOKSePu56d5JBikIHdhpGJGhFtBactbZpjkcKiIG
75oPDd3q6hrmcrWIjr50i7tdbJE9WTMemKKvj9iSfggIPDclnXheWPm59eMwRwZBwggCAJ3J86Ki
8YTj+Bo5KVFWJZv9ITHTLWjH9MhI6ZaQnXxcouKvGflworQnQ4hWh4m06R2uTlaDAfPi3vFDn+HR
iNz2wjdL65KZ7kEN+H60YRH2CXtqpM6kDanOCd1ZkBYNSjm+jVyUP9Hss2LR/ss8r6i+BNMOQ7jf
QqTZJVZfVSSdk5jzjewNeVuYsF7yKfs7ZXBomSTtJiBBeyJ7Xrp4bVlTvmqR1LvSH+2ngM86fTVa
K3s24LPRu5KQTghnmJbZS177QOHr6ezInjwJk9hC2TNmhJJ8Hk3GqLVEnq1a29imCc2CZ12cKYOV
SNdQFfHeq+maUG0xoMk5MerCCiCP9cHJsnyAzkQQhaoz3+JET2fpNgcmCNB5hqoN3Q4x+SZFBMZu
0bDDGSOPaa5R6w1qsQXxRGpSqTE5epmH/jIbjwEIWuwyvLCicT+Wgk1ujoxhi3QgYUI1ImJiRoSQ
CFx4duzj4HmaFhSWpQ5IVoKNzF904dqYIE6Da+mp5bkbU65h0t+Z6ufjR6uqHz9BnyvMND6S7C5f
utKF/VKcuE7LewHQmB88sdHYakCF+F/+UD1CWf6KJ+1u8TL5QEy6X0QTObAMPERZwyiwbnigqt6I
HtJudaUS2G7CaMULdVfNsrtKZ6ZRz0DqULEuQMSWbEVfcC/kTOfdjoxscSEgyH2uTJ+/kaUMqmdR
QgRltkfthnTEUtMhmBx8lzhKQ4hl45qEOKccYJkSjCBqbmRq46d64YcDVuDbh8oFK9GGEdat3AF3
Zt//lQxt9DpDziH78CZrmjwrMSumyYU4E3W39QsG5xWm4AW8cl3pKFzGmWgs89mGQLeLIb5ui9bk
+K7+iYgMwtuIOYNL0O4cuEAXBsZ94OZQgIP5IOv+vXEdsU1j77/UrG927H71hIEwl+l0ch9IdEtL
hb7WQvo5Wr+liF/82Fubv+zDMpd5a3nKJItgWC6TROSx2FnHlLYGv0oq7UrNvPg+u2nC6SC0MRvN
PehM/Tzv897rDyauIoT1xnyw/qX2cpNyci/0ot0dr1kN7ST7tGu6zYXU+9CNlwfPTk+Wly/HoJm/
m5HlcZwohcpxcXdZQZFnt/m373Jdj3VM3TRoeMfU/0vnwrhI6rfkdWaKvsNg53w4/nVBU7DlzUPb
7Jk/3FxkefTNPkOZ/dXAh2NmSODCspxL7YqdjN990aVX+mdAbZbLgrPLy1dDoq2FOc++kYAZ89FF
V8ns20ovAzbpyXrh+EUprKw94AWKelQ2LHTp5IihsFcZD6cNnUWyQ1BM7hwsgYuwi4egUuU3FiQ0
bXmd34vGejFtr9vpUr/0PiZnEeQ4H1jgqI58B0Slp5bWrpFjdfQ8GM8iqNND2qftVroiNOcKX8zc
HBYWCphV6uo4mwmfxPSbBAXxpwuWbgsHvghaDJHeq9eY40FF0XeLiDBM8p9pnu9guNY/fRx/2b0f
VqyW36YExJ7omFjpQDn3fcnEG6FKo5lGkny2Cvm5iwbX5fTL1wa9ds4WZh/sI7xfJoW1bj9ztACu
m3s0tiUiU70YBxcMGQ0jUZLUszeeC6b4ifsr/sFU6tjZtzVK2qKUT5FangSBofj7yF7EGc4R0l3a
GukFM5R+EyvE70iXGQzMjtx36CusUssne6TjmE2QuWNeP7IvHrYaoOEthcsBjr/Y8hpnz9Bb0Hv7
zqZhj9VCFCKAPjuYyjeONTVvxmGVxtADpIHETg5/GAD97Qv9nBdetGP0AmasLNo9raJ6MuZ1/BUg
IqvYG0rIzZfusTdhYZkpqhOUu/XR690vPUtCGGxRP0bxcMF0rkHzIzAmdr14SQ3xIIMUbbi3xPu2
pBaa6t7lEwKLNNLShOMXQKbkQpboRiWmOjkJ6Uu+hOrAwP+qWuofeJiU9G2X3XkW64+KeQU6Am2P
xcWqcPXNjKCeW9x/bcL7q3sSSRdZk5hCIlg0p/VHYlFOgIjV57EiOcYbwNoq4umdRWYHaGYqdEvi
iQrlM3SJDbgnf3WOgKey54CMUf0RTIDXhOU8uMqO/6vYhTK0QxsrgzeRzNZ1sv0LsSg306ibL5Zq
a/oEgdqd3RB8w4h1U8RQ5zMiMl696Vt7dMDIK91zQwv+tOglvidI5jqg3DEmxrmtcSbouQyy8VIl
/rsjomCfZIZN+TaeayefjnVZuRcKixkVzsUfB7Ac9fA1+VZ9Z1smS88myA5IPIqnOvrjxOiBUvap
FPXAA2l0s4TtlIfPdqM1KnWZgVI18QPu0oJ/KWfJ3II4kQLEkw+x3HaaM1U42A+/yY6dVXwjS/eP
NqEneCtn9shULiKgmOlwJ5+D9Xc5Afb8c+hiZvMe41uK1gxKXTA+UJqIe9VNr6BcihPCb8DFfCx4
JoaPmJPopHqmpw7RKXxPab+LCuO9y+MHi1h6JiXcD1X2N5ekFZodKBo1Yp3OX9wiCA7EDt6z+oFv
mQJOyBaCjGN++uhtWpxYnPqGlwakly1OKJqRXKAx2JkBXhTo7K+eCdnaxFZy4KlEuCcir3hsRHwD
dBLsLSvjrKV1Qsm0HOy5i8k52F2IzJLSOnil9z5Hyt6m/uifVmNqnBdgjPo2xoTSwOVGkUxQ2TvZ
4M713y+9w6HTVObfaRLpKqf4HJNhZGRoT6F7i+bcADRSs/Lww6xPfhZVxg/NRfcFH/HwS06Kc1BK
gbec2Cut0DDkik5HG7CwXLDuQI6BPK0ZJ43Ga4v9Z7eMkNBJj0R92BvxftaZYAVDH+Mhtavd+AUO
Z7FtGZmGEU23Zs5yLCJwSkQnwFpv1TM0y+9xthkn1mgqunmZtuac4VdMJVh5CCyuZhHYQ9+61Npj
8A25g8ilH9nA/LX8du+0sGHMLgM66RxyNOZ60s2W0G2WxeDea/mg6/Eu5TSkACwp4riC7KQ1yVq0
iWymLVYEhw+dmW1Mm+kMOkyGtnraY6hNwqKn5OtzrHcKUavjsr/K8sTddT5awA4tJlt7QischUUA
Fxb9J35HCHhr5qZDhwaIE7FSRN3iCvu/ok7n0NKl2pdJfYuCbj6kE5bwXEgGbjhjNXlvvDr+kX1n
izoMaLRZDlgClX8XUTxiIRsOkIn+A2Xgg1xRimiQT4utx5GMMs5oiFl4TIESWYpE2R5Mpmc0eyH8
v2Upe4SiATJPlzW6cjvJBKoBasinQbBhWEvKsUKUIFV8466eFZSXWb+tMW/QSLb1aoH063VNwlI2
1SgcOm9+qKzxOmfUDPAEon1dzrcY52tNOgj4YMwC3fRPGLkpl9gKpxEZpVlbxbUcvJPRk0vu6fbF
cFipOIqIAANoco518s4rpicTyj8IlfxUJXZ/EC4RXTQeG51+FusuGmSAtREIg2j/k4MpcihnRXc2
/NL4t/rYWnZ1IJWnIkqhn7ZrloIZDD+ljdM86mfqVEQKS5yNB6buGxUTt9Etxm/WYp9ELY2XVVu7
puFNmPrU36f4a+mrCfIB/dlq9z1uEuhHrXlgMIWmuQDCNXoaxO6Kegx6lV1YkjHl01O1g0Z4tlVK
FmA+XWYq9IMxzi9FCSNy0cm8yaqOO7Gv3oN6msOxkRPijA+jUbSFaDBsjCg7K2e+olGiEvmAGbi0
0MyhzGY9MFU3GIIxvl2wdTr2ToEmDppdBNomdbVMgkvQB+OoYXkhEHKYY/mVkUzBygF0OD+g2KmD
TWsOnM8Zu0aQYPhSYsDUxZze57O8T0o62WwzmvFKGqcQwOJxcpzV/hsRmtclw5OHqc93Rl7h7tjl
j6aTnk2+sWwCg+VhOzNk/5LVH6i0n02QZqEf10gsSOYM0/xNrfAZ0L7KL90wty6yLG+lmXwsRsmG
qB5gr9QTWr+B1R9kon1sIthjj6xCW6Pss+Iw6YECdUOpt9rmhtKc1VQh0JpAQbIHZPHXS9DOJXhK
x0LgmxPGzYQQ5+re9PASS/cYZQRoem11Kzt4BjWJ72Y3AvyxmAFIWNYd024gRBwKvGWhtKbvQSr0
1AohQYUdR2V4scvFe+JUrAirmlfUcHLk7HRbj9V0PLU7RYaHk7rx2WS5lU6SgbZpsDVrPHJ3SagO
3Yz2DUwZtdOQ3NcG8i80l7z2O7fhEF/uegV4oKt/Odn1HX3oR7Y+/r1YNLQP1j15Cg+vIDy2zw60
bPqA6lWELVvaeWKvYViJd5hc6ytGCHuP52MfJQhhCkRWO2+2viqV7KmLSbpHOLAbzmVd+LulQFHY
jutYGtfuoQVz5/jzziXgjE0uUwZR4CKt0CtP3JxywOcUxG9IycZw7Pxfz2cPjRnigRAu2vZPf5pP
STMwdeQD3XLQX/vRfui8pN3yeF/tqnoOnGLPrPVLZeap7+RbEPXUh43xI4QVraJRD5qW84t1AESC
w9Z6t5QTgSf4da+MczDdEgEJAT3Uuv5BVRQXyK4V9hPlVXdEseChkfcdAnOTurOv4b/hC7EwzzCa
GjYZg2tm7U26G9G/QnC3Hi3fPpZ0Xw4lFIYAkrpdJLljnJ6M9ScwdgQFjNQuFW+RW/I0lKYNiKUv
bxStQLby37JFGGjl2UvpcOQPOv7SbQWAERFgWqb32vefzSEl/CKhGO2no7Mi+2xBnniAjiErniXM
MtAf+k6mzcFoVzUD/4PmmoWFniuFE6LZhGHD30C3P5KbhpZJ2hzsVsSycEbos6awIefmzRFYzMt9
USfyOM3VB53FTo8wlhpFZipm0dnwWOgW9r2v/2hrMc5Jab9ZqMFHGHO7LoNyxOCLzOQCtY9elmOe
4PYj4ho7GoMAy2OfvkxL8pi0zasNpIplI46UgSFz8YYl3T1rayLcymqODb55RtlVuh1B2GXkEnad
/9YD9L16Rk3/IyIOddI+DJ8YtsEOFyt7rEZxJLnjv5T1x7ZxC0IngtKgfEJvH+n61BjdCRXaZQkW
/nw21zkSM++cFIesLm9RzoEDCcWYAxa+OL4zF345yj6IKfT7wOn4pdtxrrAMfEmGmqQC57HqrHWS
bOPtyMmzVcD7KjP7aHX5ZufTwObdtklTgRyfFkfh1h+yRqcO+44GcZlJMGqC1zI7ydF99ugCnAKw
tRfjU9eYInJvNaoTr656bODIYp6GQD9mq014SLxXi1qNGgl9Gs5QJOAmIh4i1kD5dTgfxHI02YQy
cSGLflx2lPJP6LfA00z931j/yfqb18oXp68oIA37FqnS5Q3HpVKl+HlL+1+XUrDW8ArQQQXsQe78
R1V3W9+0rlzOEcs48k8Hy3gJSlDjnnvyHVLWY1h1fMuyZJutJrroaC9KrsqUUWxOr4KjkpWWLLi2
JsJIwA/uG9P1D6JH3ziBIo+RJHSC1AEyD0M7KcxTFpCy9O+/s5rkGUaYO0/qHdo6YXZTwxIE4UVf
f+qhQf2StGxa4/Idk8E2S4drxxW5lbhXWAj27S4PCNqz23fPEnc6jWKWWeWXU3OVFhYtYO1HWwZj
2b4YvXTvEuDSOuHAdm3fMkrcDbn+ok2+6wofumuLLdTwe/4a9fPkfnKvUXNk03dHIgZk3z2hAUfh
qRxVlxOcQPJ1Un43qdg1IkPeLTgpEx5DkXNAkkRdSUGORrWCcWkc0kihICtZ3bq4z1sJiTCdoB1E
Hhmm+fiZxYx1CgCgLEDsrfnUTDh3ezJg9pVvHv24uSIMphMp8tdaR0dRcmKOFYZbfsDmIifU3ytW
hwqOx+WrJJ6A7EXyRttmeF4kiZFs8/5Dq3DKS3/PphxjcQ1SX6nsla+8UURvse9gdy5WEAthMrAs
KA9ld7KYwnsR5wrUFAp+a4dqdwobQd3hZXyyurD4TjvjUdbuybSahTrV56FArrJhs8tPbqaYNZh8
pGhFUl09//um+8pnNsdmaMz1n457lewnHthFvLnD9BURUMOS+t8fNrN18ho4K+g2KWp/WoAnATGl
W14sxlaDxZSm3YP1OBsMzWtQ0Bs8cU+Yie6LdOQJGIBkIB6lXcLhzB+Hvtujl5bVn2Yevs2qePFo
KsR6r1MMcrTF4myPkvxTNz23Dotn2++vxYy2v6r9P/MgoCJVAKx4AaparWqmmdoggY0M1DAcfRcz
eWLvymh6jJnusonsUYvRX3PxoJD6b+W2wPWLP4Ehcv8gJ4fF8F6boAqklezLgjQyNKj+tvWWj3yV
2zIaXI0t24WLYGwfK0G+RpD5b1NRfCAeLfNuXGNJNy0UKFkFbFmWL3/xfmeXvJ+Ufgmg0bKWSd9Z
iWKxKL+7ef7obd5xhp5E35m8ROj9a7t+SDWzhECgU0HJQgTL1maEB5yFeBZcfJu0gzOoloiA8jQ5
94FNz9KRS956kGxLc9XNBMdWj2oz+OytBaAbcoWcjduXoEQLBGjuLvifuTNZjlzJkuwXIQWTGYAt
3R0+O51zkBtIjJhnGAzA19dBpFR3dmVLiVSvekN5L0YG6Q67plf1aKv/GEPyxAn7S8gJS3O+4P3j
2DKGx2mObksABJcX1k8xRD+lb31Qk/47ncAQDitKNeGv4ayIkpvK8itcHxanbvrZUXXgtP1bKvHE
Bw0FWPSEbDgGOs6z9qcX+1edZP3GntRrDT1YuzZvNzymrp1/ypTIuy2STaDq76hYbKJb4u+8NGkf
TXc1Pt/Vd/6DUkdnA9nlY/TdaWvgDgoZl1DHne6hZy2xggHoNeV0Qf8Qk28gcZPcVEzA6DvDs93k
DIezw3PPX377xXDJo/WngiF0XaAPUQFAampjHqtjqCVyvjSpx8T8tpI3Kp5DGGzBUf2YQYhjVZyb
Y06dd1YT9ZRZ+WQNHQVrAXv8qWRhEWBOKEpSLnZbs2d24+cF7UbYHBP45h7AP/BTfvWcuQIXbPeE
xgtbpCAan6fuuZVg2GMND8MMnjCJ7Xkqrx0KHQlHHodtXWHIYyfQk5c7wiYPs6XAjl7BM5P2QFc4
Rk3MwbvC4L0i0WOIpIMMmNciv4o7BeiRp0HJP4Uuztmo6j1At/Ps/hJBv8NE/8tigbCJJ37PTEwT
ZpUVH5y3ekSZaVOS/qPVgy6g/rAdxbEMvMesoQLbV4oVhpWGSeN+IGFZe89vHotq+OVUc0c03fjy
yahVsCNCUs4vyQg5WfxhrYLuzatxfcFFtn9LFb7Lfr7wJZ7nEdPDDLqLJBO9YcteSURuOA4O4bYj
lAzCzeW3if0KVL4/qjNLQJXlL2/O38d4QZmaKQxhtQkkaI6PXlZ8z12w0mmRIcrB3dmLbPy9eOJp
aM0frZy/FDddt7fDkcA3mcLlo1xf1TU+6Nha3E28rUvxUfMQYTtR7iQjZzjEY/WwBuuiVq/I3NWg
1y03oqyAOjK8WbCx8qwoz9jZjoVbDWd0LgRJl0BW2XCpGRNOuemJzgGICalyCU4WxG+XNKQw4OCj
6Kjagvw//bZ9xKiqRoPwGNOL9aveKtpwHKv7Rs3PfhBEuNmiUMm78Kydq09epHhES/ovEzjo0c9x
WHs+BmLO1SROk13cYsH+i8D5l/A8Suxq+uIpnUlePMSVEcfDbkwqwu1XM07e//7ayUUQEQ6PioEr
EAmB5dhiDMQY8AxYrAtVYP6UXbpy4gDfyRQORuT2xwye7OD2azyajX2b9H/KGm9i1coD3tCOGkI2
hgsZtLX5yobjYlyIaTwHBjnNas3DjYNWQM4nFWYFrU+Fe+/gMxHjUE9sNaHo9EqEgIMpwmF94NJ9
zFE37f0e/SqZToNmDLXiU5YVeqNyKCzGpLHxzHhuuvqQEpvZlNUMiSkGiR05tMzT0wsrixe9S39f
Y64+eGYHoOCt1N/akZqzHhmKxydP+pnDrZsAUAC+5ng1RIp7duBliYftf84j/X/Gjf4rbfT/SjX9
/5FH6vz3PFLV5eXv6t+JpOtv+yeRVMp/sNGxAyEFH6Xvif8kkgr7Hy5oURtspU+ZqQjc/00ktf8B
KVS4Huk2h5y6BBT6n0RS8Q/LtczApFDSlOAT5P+ESGqtTMx/JZIK1/KRCV3BH2X5rgP69F+JpK32
WRLR/bCbOxJF/Yz3c7EBYFOcYjxGWcWEM11tRluK19jNFRMaFkY4aJb0TW71bIS903BEdaW/NUcJ
DtzGQ0oU9Fdr28bhv2d8rjDYf/tsA+4TrvTEasOz/8/PtvGXShHcATIiIi4dletvg97eS7CdrBsh
fxLr+BwFV0Flc9eYsCNdwEac4R/ivunLLrRZpzKc6vzQzelbOxc2On+ZXSyVNgje1WsWNPItc/MS
1xB3XiTDuTyMdXAnIMfjayzj63//j3L/7R8lfceyKD5xLBvzsfVfvgW5b84wXzTTCbgFXB2rUABS
DyOAKPYQELpLNjd0RTo04DVw7E6jOUVwuOP0YyKdEqYA8Qq2prY+TtAXOx31Z8gs37lgATSCanZL
CiPaNFWOgStX1cG3UcHBDQV3mRoflCmoExtc1OppOouBIl3kzpDgKEd2Pa7pCMamgymmcJ7q1VSH
MqSqtNxaC8w8s5SnIIN7lVritcOvRsFMCxS08ehMpzPHm9XNtoNPr3Drf9KR/8n+vf/zVfqvyFfh
2es3/F9fvtIzeYMIV1i2kKbl/BegblOao9UFdh8uE7Eyp096uCVcd2MWVz2O2gNXAFZnurd2bPeT
l6jjIjt7pf/NrpzPAifx70xI2FFFt2dmVRdfnvtOeBerZKJZS7S0RRbEjemKNX1i4JaZbjzbeIn7
xdpEu9HNg23gVOl+UT23NqJMwDDdgUj5mLE5DLibBNQaDwSKQy5GLAdUfDItvz85enzL1bRzymDe
8s/zH2oTp5ZJ92/qr3/3ofYZ51SBRQHTS7mLo8Y7luuPCdXsKtoETll/kgVThqr0nRBuw5pMwA2n
7hMy40pSBQdX5Sx1hla/z+2yg3HCVS4CZVE7PRGbYjmPBZYSv5UUBhd/PAPqAt8Bewshy34ggNAf
DLW+jgZFy7b4LROAd1XL+kqAot2a81UgU8Vteo7aZ7PxNIbGhSIdp/7dQNbdxMpLQmq+zJ20x6uU
xFVVor9ap6Go1+drCI3fO4FyxOCV1uHg05Zk+FifyUtv6l6w3lR/3KR/YsW5rQOEbQq/9raZYijg
Pewv8hhXaLTMA6TnhIvHxKzxArYM/bmLoCyWlrQklWSqss2w4gZeikhfdEI812rVia0xJKUEIyGb
DaOO7sKEjVuN0C/9lm1PUHvm1k3rfRSpF0LH7dGIieUP+WuQxeyGhk2Pm3wTD2texbYOXUqobdUP
ulY89HkFiyFtP2NSKWOSRztHsnPQ5toBktUuLHeLCajzpicvNcSxEcGJtnBKk0iX2eyRuLTO+gD+
crzl1IwAlzKp6VA2Lyoz3UG5exE+/oeYjut5muGOWHGzEd7y0YOWOPBUvqezS69ENB0sV1Iyno6A
VOMzqgbDCg4D8snHfmCDm2tKSU0x6n3iMUsKE1MeSsrJEXt76rpL6tNOi7P2uUfZ3RGaqEJS2ceF
qXsbB8SUgM1uVI/zh+iRxM+X5DB8Zv6J5VqdMhk+UXX1FQmT12bcmyftJdmhoAqP66h3rcz4s1ya
iYVomt2WuqQKvMi2o9fRUzVNlNZi6bwNCAioNnPGc7nDWjhFtN6CLwvtlt0MsKM0h0hFt4sT0t28
90CzciT4RcjaPN7jItg4JM92HcPtFq/isWZtcc7KKT/lyDxk1dWlbTQKPeu6IVtZK11RH0j0xuym
0ty9UZqKu6H1XukU+mg6x79p3JB0byO/5gv0U7ekKnBIqYYOfF4eltGmR5u4xsI+/dYT9Dgq7b8o
p1eHaHA+AtTYs129t56qqdCDVFy0XFRqGzHI1qDmfE4NaimM+DA7axtyk97Z94gNVJzQZR12GLHi
4tCL9/hykcL7e1c7X2qQb0Y6FbsuSYpD2vIpktlB5xsRlhvH/1Yok2toG12N/JKCRtmrkb1+POdU
/VrzmS7ldBsl2JYHgzhiaZih0eBsdWoVbEqadEjmk0i0iJ2ZzYwzJmBfQUaDEh2JoF7TK7HH10SK
xThDHRy3wrM+Z7tAqIHb24CbDCmieKtRXx7aAQuxR3QhWNqf0BjQptb+utLINq7nzZ+0eXxnlYGR
2Kdryy8Ryms+HxM98A5Q1D2ZHfZznu767BXzhXmrC62moJHb6P/Y5ppBbPrDjAB6qCIw3JDZMQrX
NHATvcCnvJSYU2Rl3iqPFVxAy7fyyoZEacBNgV+Al8V6N0broV5RC31nzdcGGTZfIa1Ggt3TKoXe
N3kNqqHVFZjLoTjxzQBJxmoYkGC+y1KgU2Okj47rrlV5WHqmuKNLeVm2vVHijB3n6pKsH/rEuZjp
mpBZtL5MpmueJH7kgYCXtKzoCjF2I0dkD9YDHfgJpQ6ZR/gh9ey3fOqWp7qYrDuLsB/eIuPtUObz
idWmFxpp7IQZ9SnfUtHu2H9cTccR98lx6kfb8tVDH1AVSv1B/TR22qQbNl8eJx7aN6qLqH+Nc4JF
lFFuufZGgXF3exRwVjUXAN3+VQXuNzyHrDk0f2QNr+V/fVjhjhlXrZC1L43vFjSsQLl/5sBwX61F
iN0a4AzpDHdfFw95fOlGHsTgWY/DxGtgmOPxpjPxJIlQvq6dVw8cltG5hdboaA4JoRtrP1fntKR0
djFo8C2sILrmwGx3Yt2jkUPHZJvzNpmob7/5fjufXNkdY8ZDumv9S9VYP2MHUS6e43dBoOvaWrRd
w1LdjqZcNbbvvM6qc8ZyiHdSTsZi45nyZ19jnNRt/6XafdpL5+rP4qdZGEBZVNGeYofm5L//9ffD
mFZJyGPwTQi/IdnWSXNnJxYPcRN3prvSsOnmmTI/oFAOnsrKeWC2a/OdE6TOhx8PT9ogClxa9ltA
sV63BAn38EaHSZG+B270KXRJpw8DiiBQePr7oUwKeaoT4L5wwr2dAmK/DUycTBhG6o+x7X/7hCke
q2zs3yzgQ22BKJ0QQWtG4hxrJ03DUDRGjKQMoTSrQwljGwuvJrGq3dKiLSd2uBAtMKs2u6IvLqxt
acxrBQprNzXJha0h4Vnx1pbm1Zt0ftYRDvO2lBmtTwiRTVZcQObh/fTPhMT8cxlM1aZp2f+xXyyv
fU94z0ui87iAA0zW92XPDw/wzu+OYXwwtc6XoVwuWV9/N92lCTsNxiAfsD/J3n4oLYM7jRY6nOL0
E47NulhIZuIDmYe1FKrkMM0LGyG+q0lH4aYn2vs0QOexrJyK8pFyrjEA+g0zs8aLfEgtvAnG6DEZ
CcAsWN9I8TqsT1VHT/qyzyDCU5qHCrGCBHZ1RhsanaoN+D6gRPgJgoc1aVGv62KD5lbboRGLse/V
tbDgqrg8SMsHHYSi+OAVn4I+LaZ7/SMHII0DJoJaRTgCE3X0a8ln9kG4e0lOskEf518TIbidU2Nz
i8AcsWUjksrN8lrBOHmImGpI3yTAl70aUlja30gyz/s5Rcqsi8I/e5rGMBeTSGWl9A0HrLQ04VGb
0ryHYTaGPXJ6WM5leyc1VYeFAG5STaW113FVXSZkoSPaMBiTlHiYBZe5WmhGocoyPqzEkweE2F1n
V3e+hCvxeWDmWMwXbjorJYDSCZK/R9HIU1lE+WOf/e4y6uCRbtiGc++ZhI2z30+vGUSieHIw0Wf6
rU4wJNoWa2/fnwCpZxBjfe873mr3aUm7T7cPC3wlb1/EquJDa9Tvnr1mgjwWefPgNmc4BD/LxDd2
VK6ySPLaFoXRjbYJKmzEIHWcC8Qe7BgcTX7d/xr8p7VFILEycW28iRtY9N7RzIEVESxDGx8sM/+h
aEsItSd4r7aET7z10Z1Kdt3iSnY3OeTSVlQWSh4AEwQ+rIOsUOp5CDV6U9CnPqhW908eQxytAvUI
Ogxil+A0q5DeRSWfLN8vnnr3BlSUjeeoC8RJ/caTcfQAgHFbJU6Ko8PTNtcLdtn74eCCZiD+cdTO
0B3MmBTaPGKjqrjhJ8Qosm64ApY2T2WvK960psK7ZxPAAhUKkwesd2D/MpfB2/FYZTTJx2nnj4CJ
kkhhC2uYRiLc/g9UZpYXlS+XogGhXgbdTU9Yn3Kbg4zikXih0JbPnmz0BEK8Yb2b4eJOSD6Lnk4s
CBUBppyGGPhJJ1xvssR9bYKu2FdxcvdjHF0YUdlrKiCUZMnOGepcaHWKZ9TUOY86HvZLJj56oQr8
0c49HVjec1KCDU732jS4MhC87pmxeMzR1xFk3MiC8pgYePGEKr/iuSETHWrR/phr/ypqyIX2CgVt
+ntsabAKKy0HZqV/EZIrT4eNLdSu417n9cPfJlPF+jnHSsQTNPAo2FrSnVciRZhl/cGSOD5oWqR4
f+v2/vcD9GAqnhvrcR2SyslaPV/su4eGwkKjvfaLOpfEsYmokVCLr7OYf3NRfe6XaQD5FltvZDHf
tFnS9esTFYMlJM656T4OrjHcp1LV70vqbJ2Ulg7Xf1UatmHQOVzx3DqMS8P6MXHZcedx+Rx0Ari5
MT9qyVvcB6d3c7hIbnVQBV8tCWuPtNyvbCj/QA9O3ixj5l48OzxMi/USi93pbq5MEBwv2U83Zcsw
HlyWLvuBc4ItMg/vrsvOnj9CCBnYPlZUO5PhXYgjxWVCgNvhxjW15oV3zrn1qF8a/fF7ZMvliayj
wBxE3HYpl3cS7lg4qInmMTxGj6NbfI+2XSoNOtE7dcnUvS0T+tnTibhX5aVnK0vsB0Mu/nYUZFEH
nOavjtkr1uOY5ZhmKLqpsPkaHYioZaRVzLGdcJpd+ZovIoPLW/wefOtbjGT0UZoZDdaaJ76YVR/a
NPgdjEqh6wugrWz5Qo0ZLJzTeQ9vYHhxLSrpekkOos9o9uLkxv/RRzOGqhQvlNce1WBPB8+pA4Rs
rgIsQEhbUKj8zdHRI98V9hCwvBHhwK73GAcOlOB9mwG31vXwGkxpcAModvIJdIXwtt4Q6hly7PTg
N+NeTkW3mdOVBqD1ix6XCdSBolqc2jI5Yoetgz38EfgVlfYOihaF3SK+ZGbJDwJcJKmthetjNbGB
cnRwLaPgt9l316Gzlmftesa9sdT7nNHX0RofNUWtIdbo5OCVtJLFC5EkGXPRHvrmZW7zMQSemxDN
XSDy8Ix0CJDwhveM0A1Yps+1a37QI9GRsKJAdOzNrfQuLXJGGC2tDedKmFjdRH2MR3lLWyooXQMz
cGUa36nTdVgGNI8sSEpSFDkMGwYDUKd4HU2gVn367rn65BtME3KJ7C8RQRAHWvCz9ImnEDVd0BbA
Aw6CiOhUNkOYIfu9uiNbhLxoYaXEubvVzZyD0CXlPRAM2+QW8aEl6ux34CVv8OW9R5Vl75GmKDjp
zR8cKMY2dnE7+4YVvy30R1EYBpcgyXFSzgZOfiNVDtke3MFlLpc3fN7z5BEBjaW+Ya6vn8vYPCps
YL0fvEnXN15ozXgo1cj/aUM843LcURjwoDBJvg3toK5eWUKSX5aMBJyTH6LUpySZz/4jLXgUt97c
Hv/+rGOav5LFN4iu8pOzd5GJkb2z+sZR5gwX1xAX04in95Hy46umo4Xr1qLfI97Pp8azFlQ+/ndq
SWVRdtnvhg+uePMHVpmZRIKNK4pjgsGV/aFlFC/UXybPlqWvf3+VEzVrXJZKb62geBB8mrd9j+/7
72/qHagjhid4pBAUwQz6z18VqNY/56MgFCPdg6JT6V3704+qXQ7s9pp3V/fvGoupb3oB4bzR3lEK
dGiAQeGwZUFdmePWFs18KlK6SZqmfZvAju8DcoCMUUy1jeLN7CKSpPYjUyaiH5S7TT6CplOmSUpU
RvbOq1iPOxGjAi0lOBQVQabZp9irRqXNvEcTRM+U2vdlBVwPc87BbQPIgJVKQzVw+XCkSZF11sqY
N0K/EPeuorIj5da1cvTDQeC58IM82hBDWja+ck9gpZgyPUwxqcQmB84Az6G10lZ4Tdu5Lx+YWvZm
vTo7Us86D2wiF7iIeDHbKzaf9wyQ3R76CLGppjN2CrfekGHV9gJ7OxgedXdm6txnKLYPrmAVu+ZI
qfHyDrJloLG7/KpsRgHuP829mPuvJSCOQk77jVXdsM/5luIpx5bMzIZ1H+LotY9pXIjqi5n1n4kb
t6Hdm1/K46XtE4pmk8eaa4Kn/DDwzptnB8abIUDcIjOPJF7CuFfHIqMBOz9Z2oBz3dnRWSa/jUH+
MlvYrZ0COR27DmiG6ClXkKr9pT5mUUxZuOoOLELNs5Pk5YnFJ4UBMjs0S4mhmaRzQvcNfLc+eoJm
O2/DwO/SENHnyZ6OPV7UfTOAm53Ta+KvqRWF0S5WeXw28JdnM1kkIEccFXbH8GB9LxuPuhlVnKHq
Mx8EFEux5KWnNIGVnDmctlECFaARzHvL8pqpxGEBGNMBMjwBF6oPcxH99nryaROKnM/7gbPTMFbj
PHaTujRCZaa0zxb5DZARigQg8e1s8VyaxY0mt6+hST57dowN33WDCROxVD7ic8NXDqVhdTP0lyUv
b9QA7+tBW88tehAw9uyCyXPYzTIdXlPbuPvDJ3ZJh4DivBvG2ka7zJzzsnBnq8p6SwkV3R9Ymm2K
QzGZZChAYEv3uU1JdCOmAdt9CxRKfEfohPgXA1dp7LWTO6Hvq8trJiZAZDFdijg5je06eCbIP0D7
gWWSdndpqdnWlXVyckYGCuMQa8GDXp1kCbNh7s5Fb0dAs7DkdHMJatyGwFnkDAKsy6sQV1DXStJ+
0roYPsDwxuR2zxbsVCxzScFetk2FYUMItF/GNPApkXSuXU5BlBBUiSzaJGmJ0vQw9ayzY3Lj4Emw
CZYyf8gtPMxpY73WvocdHPVkSDREUANgD2n8BUncObvD9Bu1CmqO3YZW4O8bJNkUdkrtkERv5p4S
0cYHEomH2/SKH4Hn0ZdnNfs4WL4GBjMULQH/LbSst8yGUDYBkaWSrjK2TI0cJCQhGQapmaZGxH6o
vUvMxpjlOhptHQHF1JXXhdw8cBbieYxABXJuDRm8gTxtLrpuSPVSiLrpsXIVYOMTbJtAlLprkfLn
+XaSnqDo2plDsYN9ytyBUDvv+hkpdkM/9beAuAgtBzgOXW9icLGmA1CCcLHd6UCjB69qo1jrfW9N
RGZOd9MJ8g/+V2fb8VQ9k/2Z6CDGCoEvF/JoYdF16JIoatb+wcyjCs6l4YtuGW+gIAHTbqD52qFH
2N4IUg63UWjp/Elb+XBiR/sogiDfp+4Qn6NsmckX7VqnqM7s9auj4IlZ9JUMZzW+EXczCfoY7wVC
4mWxfd5Oc2Zy2/HfHSA5oBOSg+E8ChSHI4lkQveILq9USz2IPnoMIlXeAl0+D6Uv7h4MXpfP9qvh
8bDT3lQfx+5loqL3rYnV3Sjxr9UWRNBS2KGtcnOXrD8kMoW+xlHEYR7E0Ij+zkBWtTrFI/2i+ELx
6hifSM+zrWC7cKoZM3TaFM/TIOcNYaOzGQSSqxvXINFY3y1vpHXeGso936qTRRb2IXaGMInYh8Uu
20FTOj8spNpNl1gmvrI6OrZYy2S3cGG2Jba23LePTt7dJxzYcmRpMzWg5mQrEYIdjZdv6Eei/PBg
4HFTbzgfNUa+XUevzoN+83HpbmgFs6+KOuMHOPK4AucspcLI+8Lj7d2M1cxnVpQtNtM7w1P3KMuA
+LjHNKFzYVwNnXyMyr24OqA7yioABBI9aWNKnxUmnkPnlr8nw7rFTv05wNAKSUts8VuIU7tS50h1
fvcrrBy6fYwwlc/TAIdTtz+TDoy0SzqgbVCbfR7D+CTS69jXzgqmvi5yuTuuWW7wq9GiQcW3VVXt
m6eCnYrUT0Eo7cHzVL8xe9YQalDOaRbOVZiyPPX0MFQt5LCmKKKd1yKeGNMzxBGwZMOyj/PlhR0S
h2Hd4HIqOVMnqV8oFPbPyNQU/DXLQSj3SP1DvO04eM+uOzIE+PrqCzY53NXolgdR1Kx9jUnrXexg
yjkAypfJrb3dWH4bbct81FVxLipr205RtS+VS0d3jMOsqQgPWD344MlscRE1/j4rYQUskdGElsNh
H1f1vMNangNxGWkpclHtUopjpmS4NJ7K4cKiwS7+zS7prTYAZ6BccpLQPAQNmlSQUBPaWW2+BKT/
O0yHBxXjVVqZht60PPblyJhm5swhE50XHZurmsQsGhQCXb+rWLmbNLXZlX/siaJPzTQeckve4tXX
Pq0NQHFUUHqtzXtRghJsBpvHLJdEkdaMRiIx2J7R56UW93fZVr9G6b8aI6KvbRHsHYNbY2smCFkS
MmRdGWgwgSMu9NwZ5n3pGq+dg7UoBoXUTyskDfpuWjYI8oV0tsLK0TJqY1sDmN1L9yY7AxSyxAcQ
CJQi+dp2fXFhArIwOaLPYLetMR5CurIhKQxOAjapnD+DtqcDHPD/7KiX2O5uUd2DjPCq3663ZCdp
ceVhYrDQ/PujYaxNbFbd7TPLfxWaHoqAuLwrX1pgwTN8ysQTxppcxNua918pEXg+sXE/sSsjyk31
2bgYz3z+76afvht59pkgF0HComeaWNReKJMcSIQcWbCuDER+MJLkecTfumkh2LEDFOVJTgJXRWsc
tPNTufhMx2U+aCb4NZXyQL6jPnbzcJjnpj2wWKrOlazvWUsJojHDw/HjvdtnG68JgFD7rFTcQPch
SJ7vee14IeAKajtSOksa7vMHd842RYrtstB60zquv6c1GY45zc5lDdEbwh6maMWgUugdB3/H6N6n
B8PIXjKPsKIsmvygfJvfrLK3eZyC19YLWAfXzb4juP2gAS1tFLtB0vN5vAnosWozRrkOYPSlcN4g
Y+PzG+vveEXiJ2bYb3oJ4ufEiSV5hYbOmiq4GhNilvBDS1wTAzXH9bBXQVg5GUaL9QB+Cg/2/ioc
mXB9J02Z+EB0R6BUdFW3WyMwQ2HnEMhiStnI462M7qdZ4L5XNtQSU5VoUmxGKNskOZMs6MoZ1Vrn
KJVvPU7gseBLYBfKQ/7F9d07EdBfhW4KtxpZnu0dPvAa5eXd4aLBA/JYqwY0R5FXh25SztaYaibq
xoNb4g4Z+rLLlt3j9i309IU1fbqqBPRF/btNgcmsC2LZ+PkNLdqj3tcp9mZvUbmy9EBol2Q+Znjd
7haUGvx8qt953CKPiWc/pm3W/fHagRYK2PSMmfWZ12nbMjN2HjtMis7crTVBrKyBYrCc3Ku4evW9
9Bmj1ROjGKhTtDrVw4ONlELb/ylBkjEG0hBAP9MPA9tPh1s/ZN0A08h233sWnw9x6gKKZKNS++Yl
S/r+UAEaIvyZEjdDWGRS+U4hOUWk2v9W55SBAR4ztw7u2Uqox2QiAFPG9b3jxCYyeI9BQl70ONiH
mSeZ67KmEY65lgCoLTT7PBwc5wrwRh6Rl1simEofhK1f4r9Jxi4ASi8j81pUhxEAxxWJXuxIbtsP
RRdjywy8oxiHJPRdOE84x9Q9iNo9XpflMYs5AVGNS5XqJ/y1PaUMLLfmKvqTWgjw9gBtT5rvTG0M
hKvzdLXOpkoHey2zZNNF9pEztdygbi67uKA5CCrpPh2TkRkfzDA582fvyMajveJ3Pve+I0+al0kJ
KU56uIBc8MLV1S/SgV57g7IeC2Nsyax+JtUfTmpheCvNk+FGyO8UYrZxcmKuh9hfePbZalZqtF/w
DdDzly32/jDZ53opqIvnwuEYya6d6+Tg2M29cTRYz5Kapr7DoFQuyVXjtOU9a+iwlCanXS3r69Jj
kOrS8dTMPML9hnh/UMJ3VD2HeplPqE0cCDhjG9KO8Bl+otP+AG8u+LH1FWUzQiaddctSzn8HnDBf
vxBGnLi03jqSlzJlLIBNahADAIGGj6MatmXiPdcpQOQCZCm7gPRF+/JdAVhig4LYqUpXhV3THXwh
edg7k3iAAPktsIBjx1rCQcjIYOdM+3kmqR1lb61m8DoW5bv5qkr3FTnZ2uvz/ZAu3c106u5WyvqP
PSXjPpF8sVonG7cDg1VaL+2lAF/1LC374Ob6J4chr60s+u5HFpVWJkoJyGIULHb6oAitdm3V42/C
0n3Fy5pTtTzt+8IwjqoKeDn1/g8tVp2xt1XYEygwdHDvDZYKgdpPgIWqqkQB6yiQUDO3uOWD4ONX
rKffgBUU0akktCZ4yJldB+RZjfmcGbRDL9B7Bl1cp26mkIwyje3M02yTZvKiHIdcFSct6Tb3bcrG
kmqLh0Sp9HFo++MSi/HAMSa3HvEfukEBnmbRcFTKfhJq6845melBjQ+SrhstIfRoNuEgYO6J9MHw
W/YzpQTJvvEHxUNEEtJrzM0YJd+MpTDO0Rpw6lIGaGuVfzLzoTXAA7fK4ytc9C95EKdYqvhq0YYF
u8q59HAnZnRVeNAr74izNiwqoh/0LPyO5tleBWs6q6rgMPWos55H4IRT2nVpmy14mD/MTsE2Zc1D
AWlbjk1Wsuxo622bS2tb4ZSHaJVmG7uhHQbY4Wsatdh94bgRcexBBVkOOobtQjkhk9dTcePzZtiP
Q6VeExdIKWvAIZtORPayE9eNELtwc/Yk3jsM6gwlFm/qLPB2nt1+0cbN1JWIZ9mjP7lFdvO8VO5H
M9J7MB93JrnHClTtPrLZwpdxfBfteK69Yrx6AuAeBWs7rDdyr1scFNwqxvdebXjmqqi9uUkdutQF
bxDuP202Lw8K/eQ8//2h7JIHOn6rq5S3ri1frAruYc36I6aey68b50638jHmgkNoZO532vrlE58G
j6aIJDO8crp3u2nOjnqwjzTkOFTJWx5OcxY2+Wh9xKLJXxiIn2TE3Wmy6iMAAFwWSZ/cySvQeyhA
MclsdLiQ+vt+rKKTMeOYgBcXivbnOBPYyHv/OqF7b9wyJUcL3Ixm25Y/3ydw7UT1TeJwYt2TA3ox
Jgqyssdcs5m0bLw7bpo6uCqyX3FDI7KXZdjp+n1dt+OlxaKFH3VTD1e3WPzNQH/FZllwN3EXR90o
YP6icFsq+CWTuT8Ntnxvlti9aIL0AUq2F2MqZ/9AJQHbUNnjHx8Nelhd0kVNWZUEgPs3x/OrnVrM
Z4Pk5L5kdRVzMFKeHSHGgDb1U5wRuNTEdeDKdcg6Kgq8JcUKsvg/kV+R+vJHWLHFu8so+lDZ5/8g
6rx2G1faJfpEBJpshuatcpYsS3K4IRy2mXPm05+lwQH+G+2Z2YOxLZHN7vqqVsVhGt9gAbwaXrj0
+1xuxukoQp92jKl717zK3FvMZmhWJE0cUuYgm9vIMHFdo5xkQ4/UDeNwNId6JWW38S2TZgVlODuG
9d+O7q2gqWCJqRuWlz57a7Ji7+YeuAK+W5ChnCImQud+AvUnzSMWqHBNexMdA2OyTD2oXmNHzaJe
Jfc4dJ1jMpB+K9nyOhmaEYVrZMspel5O9Fgs4l6Ct+vHYV8OZcIc3ysXrqXjPHi+FISfZuDQoiVh
OOIABR+LgNu/hyTk70XiHgDGDes8G/193xfNZvDbNTn0jJMRsaiwNA5lnTJb9Jh2mW3xybeqnre+
0bVq4wFbVXFv7jWH56ufG28NT65VZEuxh4X15xTy2SGNpIHP7K/AObOH91Ls2+eLytPV+HSIFGHu
bLti/b87fDJw2SCXaEgXGRHzVQRgZm9Ayqz1Nt72Jr5eb0p/xxKS61CFx1H/jei/m7NBvnQYQPb/
exmH6EWR8FjzLttbl/B9yRaVTzF/xDF1kQwoYAs/XzqbLNZoeyOGAROXQhj90ZkqqDwcETWkdJYJ
OACtdyZMYs8Hp1nuhI+rk8wz1R2OOcxJL9Lq01HbFsXVIq9YV5wnV8M1CGu6XreEWzxrMRdt9drf
lVxbMBQCjfGo0x9YxC5ZO9Cz5OCmKKvBXCidHZRPLGcfj95HY+W/PUXGzOfDaOUJQVINHI8W+6uw
bV5F1D7JQEjOKRxfUpfkd3DkUBCIibhw4r0SGf5PNo25Xf/Vnf9TtsDRJ8e46hxyaAstdiXkpbko
8MK05SffP4VU1PVsu2i6WyO1eRBGUCIj/VqZdrktjBQLXVgXC20MwqPTGMWpZyiIHhHM2hz6aB3R
UjY8yR0rABzFd5kLoDHaF8wY679IYWT3Q0FfRuJswWnlWwW4YRF11mtVtcM1NnmCy1ddZ1c21oaY
Z0FdzezCTn9aBlWAVUcxEOBJ8lMXfrh5d0ZrRV6WUBhNZhmrijqQlUzTN8YC1bGs9KumgZ/LCIy+
mWFwLAE6z4pOaIex0p9vHESplmH5QndqELFJBgAliXZTCbhK+NVJyuw8MZK+lHOndIqdGBHpCzg5
sypIe/RQiLwSJB6jhsRaIP+TEvWtHl+nHh57DkP8PB6OpVyuIWbS1MSExKABq7Z0+6g3z8lZ5kuK
yMxgH7rscto+Z/XGXw4D9Mtq7ItL0/MWy8DBUHGwYYS99nUZL1RKoQCdGGSmdIzAtl73K/BJydIH
UrpEaXpCeqv06HvRS9Wb6Uqb0nyn1cwEWi8fQDZWwcLPeyo7dCPZJDX1L52pkRUEoArlQv8ajN7Y
a2F5KVzpvZpkQpkpUi5TStpKNCqedGI6vH26idA3Ibdv6HjJUAbCkwqj6GqN7ngNLDwNWOnPNNC+
l08mX2RUPsslDSiiH+LVwNBwqYfniOLSk7DiTxXk9p0+t+DUZeJHuhqQu1Q+vIQAE2/83KBoZ03z
uHvwbIl9Qh/oz7JhkKHaY5W1JORjy3DXfMPOojf5vyRWBA8OhpZFlPEwNxhDgOZz15VvaQsQP9am
oVqSe8/M510dCWzYKjhUZk9qtE/S9Ujd0WRXBEtzjCZO/K7sV3ysA2f7eyXGc610uLOIuVVfh3vl
OERwF+gY/kIWVTC3av9QehOENUJ/iQ4eVxPIBNKvsSUNGMhcmDxen3o7s38Wl7njOPdZO+kplhOs
IiSgXEMc5hzPoAvaUVEYoOd8iORWE79JTy/X3CL2oQpi52B2rxX5sH22oZoc5n7XcgDzK4UJoy4X
SauGOTy34ZDC+6AxnRZ4Ry8O0fMFyuY6qCwGEZPUn/y/ucYVcnAN6FXcPFtYp/FiUPlIW0dSillQ
2mui9t4OaMOhjqmVCHhXjq3+6LI426ZmRRIxMlaEF5p5l2rDpaxYjls842T2ielRosvjGGmXE5Y5
z1onW2kRu3BK/sCyg84nFzM1M1z5cHSDU9DQA1HAH5gK0Z8MbBih4Ug0CeLyU6IvNT3QTq6r0QIZ
G9d4oDKsk8P534vz/FXvbAebUpGa9Zl7ko0q/kB3Vef4gf3B6dZO4zzSKuzP1mhSbv5sxMXLZJRV
8FnEuKGDjijo0LMvHlgrZ4bW+p+T7m5xmXpY/BRtz50tD6VRkaSmAh7EgPx2qTSk4SFd4nPYMdt/
LjFkiYfciaiX8c9O01ePIdp2IQgYRjwfEsc61ry+e0L3oApXki5M17iQCQk3GTnbuUkz5K5mRAbN
4J4oEdziQh3zvOMCKewPp6fIAX81GnofAKdhpA1InTS5jjFfT1CQiBuWVMsUJC2BRsgOX2vbjm8Z
3ycsnUSePKhJlwLkAlP8/Wgh6HMoChfMLuML2xygPEQ68U8CcCUodveyKjj1yL+YLLpX9ByIvVVO
v2prQkJsqrsIcAQEPaUsFl7tE1GeNXbv4oiRZNUw9Wunt6SK2lOoFNzGHjAhgn94iKYiu/tmm3OE
StlQmdYWNMCAPOvdDa1GGiBJxPCfxTaowIa4xBT9wjb39ZM8z9LZLS1ZmSuz9GlRaIzp1vAnEcXQ
A6PihcNha2EKjJaeQekj9t2HrvpHq5viFSbzz9Tj2SrbLDkHuvuecmajIK+/1hUWe3Ru64Re7tt2
88HCWsKybhpcNFGxpgXoQd4HKbZwST5XrbzqmgmUabS0pdurF4jktIRA7l7VnRad/GrXBOzmS58p
2jQwVlI8itY8igg4U/F0tEGkRzHTsEDn2VpRMBZDtPqA98gmbdy3TMkXUpCPqAXJ5MLy+w8HgZcA
eLbXu9o4JE1RLT0MRku9LiHJY/o8mI1HI2foGxsQ7bV5zbXIuvr4HVcZYWE8v/ThpZM4hnjs5uR2
qy1rG2aYTgVU07b4FHx/nTs6KZ7OH5d5Bf4CmWLiYMm4xATl7QlsxVVoWauuVukxpM6J4XcU++EX
EwrQtmWvn2nQCHepTKcVtE4L4NwdCwtTp6n9yXzMUsk03KwcXm+BX9TtA4j2k12ANzf2LW/apgh0
Vcz8qEQu5jYsQn5SDifN5d+LDupjE8ANx6heg9eMWhu8Yin3viz4aAYNPTliBy4aM3ynahRMGnYQ
sj5bVfT3NkrqYx2V60732p2vsxOvQTxyyRX+OfTqzzRstN2EFeLolsaO3XtyTZ8vOLAWwjDiz4JN
6MSzkrut+0Ya83a9k2A84vRUU8t5Ikn+yNuM/bM+EtdlmD/6sLoBwvBzGiV3x1AYZwLyGY2Bm3oI
C2gqEw1BbmFS5wIerRoVO5chuPcmNoEuHB6wvFJaBVS6CfFnvmhxQYSoIlqSDO7eNX3jUVIL4tZi
M9E6stNDoAV2n5w9YnsvfTr2nGD0BoMyjkEi3eHahE+UxfbwZvX1K/8YVqnwNRDiDRYAVZ046S4a
wUzYKBbLV5ZtdYQBjmnaKfAov2jbqXsp8vecg8nGlmTLcESMu8b2/9iHhiTshb5OKIhgVwWIlhQc
0JEBCH2ahNqeNovwEKThMfNGTr6a8l86ffBffCVxMU1Nf+6pIcAcpDDelJPTHRv5YuWSjTTuZSCV
HOxwr+0Qf+plrDm3Ig8s7ooZUEq5a2VbrHoDhpjBAO7y7yU2Oca0nFdn9tjvRohNtwxYw4uWt8ux
ADOkyhJuZ1nmy7H31YtHWffC84qDaaFpuQIoicfW+yQ6YT5ar19GRR/tHILzM70RKfbZbk1vxnjB
YIbOSAhynzEyghgjlkxw7Y1tQhEDYMa5z8teCkOSrvbYjiDaGvtS0ZyjW/wwFXZAgvMDzw2vyPcF
MhkTVZ1yaNMxjlm+iit1sp8775jVpOEU8WWFyb4Y0ydjHsi8OTFixNo5T0l2PUDnQhtWd/u5L2KX
Cp8uM6gYVqmxTXzHxszpfojYN8+dfGJNLaaxWqx1G+YUAJBIZawFWPI9wJOHTFrtGI2VCdBgG2J0
OE29HE8jdZ/UScqdgVC+pY0tm/eQMXGEEFEN4fOcmUZ352wCIjhNmr4WYQ9n3hOfkvQi2b/YZnWR
/fFZZVIWtI3Go7qQCqAGvMuXYV5xNWHNwPkvjG3MSXbf6Uzq6jCcNnYdtuvW0U8sq9lnKZyjIab2
XPels40IZc7asbRWpQ0aNKVL6OzbpAWDpthXBUfpDrYLyuXw6+WNtxwMLSMkQzYVCfAtXMQGsouP
RXShMro9CH6uhsnjjCth0rWAVnDt5sHaTPw3wqv8hJp+lBnFaiKdpksdxNBbTSk+6UHaoK91X2li
WTiwymWBx5Ab3eZuoFV6Ti1erjEMpJ8GSqm2jMaaP2ytNzuPNpSyLYa6v3UU754MvakvY6vuLa0U
u75MB0o4MmtnxzTI2pw2tmaVcqVWg33EdcdXsnsMBbVlrhjNBpswEYJAFwcDaxT1dYDwIpCCfzAh
vEq2gUB1gpyjBszOHCXMlC07t76pD0ZcldswZCmlJmtl5vQb8Ky/FMUpauO/3tec3ZDYR5O2kzKM
5L1PunBZtV+1j7xsZOWJjKs6dV6Uk1zz6rX59PYCVdw4PH8YKHYFrVy2v0TJ02fCYJ+kXCKzCceL
T5UFKO+cmc9Sa8XZUE/kp+rfXHTib8D6PM5trXiVqo63cOqePo7sIRkPzyA6DWdliKU1WBhGkwlL
jNHY56f1JOtV/Nr08V/bGcGhaNohWvz7ZQPV7DCEOeMs9iXYC5JV5jTNLiTIcoSAEDIraV8sC9tH
a1YQMFV3zNUkTsEox+00Pu0K3ZzD43Q1Yis6YogmXamZGGsq9VJJFF6zjbv5YPE37Wx0D37e3F0U
6sXYE12K3UOZI00E+UckGvvkdKA97TRxd16hERQuxWta6TRy2bH78u/F70jMUc2cggq2OiNf9anp
bVk1tBcd3t6z50H7bqhE1u2RAzfD6L4wthxH1AsgT0EQ1zzamW186LRqccO10OcC70aXaHEIAu9a
qukWGyYsRZGn80EbBpw50lo6ddu8dAOuasVz1vKqS0eG3SeFsCVpgxcDQ0/NnM4U/Iw9FTq2F8V3
dGx9aVu0u5ceb18xCfPYcKCcNY13iTNSJkhlLSwta1jjklvFdlWfRVWZL2ZzH4KoymcAoz7twOUu
9sPo3oY82IxITxeOoveoetb3YETUafU13kE0X8ZnWULSVfGV7qvPLLbMNZLcWab5MrLfmEnWJGrs
bK2wsd64N8WCd1EHHebDSTY7496yOG5YSKybzXHkuYyufFkxY4C9fM/rly4UbEUDj3oXAWlGIkKO
ugje2dBtsRK3rwHWeVAmSX2SrfVVOZ52TLNuONsDkyLd7exd1jwlMOrbF62ovE/NPRP+eLWhxVqC
dK5l1N1pikrtgaMUxx9aNHIQQK+BPlernliSeVqEnkXkPZjCR8QZKAlo+sILV26NukhPIYQhMy3K
mSbkgV5DcpyZke5FnR8mkvMX0wU410ZXpVY1IZgPFytWKfX/3MlRB36IA6pHcix0jVkuLzNpeOIk
XAd8bmnhDzVBK1MqPdftKH8tUGiashcbmMT+jlBEceg0m6aNym9WOATcy78X0UFoipItkWWTTOKh
FmgSLWXH5Egwxo2obEesodNCx4HC0TaFu+xuulGmR4t876qvqH0U4fgY8easawsyZMmplI0q63kR
GgxnyvJCxnzTFo55DJ4CM9U1hEMNzmN6asLerNF2QPmmy65twt3oTAf2Hu7a4l7cAXxncpurVeTp
95Yz1Zaim/RW0AbiFN2IcMuguOhzZ1eZEiso1Zu9mdUnN55mFmjztUs2YF0Z4zQvvdoBRfA3dbq1
lToOlB4INfeEYegLxwW5XfcAA3PJsVGUDnMndstrj8oWqkbgFoyDPXyXcLRLplWynoydcqS9Sc0e
9wqIQ5w3DYTYlAAUrFPXUme/6s9GHNRbpkD51XRiGhtJhQahLM6ja4yzDPFlBmqrwepsBDewLfsW
v+ac0RElq4lhHGRiNvOca4uTLIFGy2xexxysjpvmILbDTp2qWC+vuW2/WlkbXCIxPppB2Oes7PgL
ikFK9pQuPcGEvLLy9FpH6c+IE5hniBltqrZDhcZzglekgrpfvpN7kxtKHuITqsFZBdDpHNS4lbD7
5tY0ZrAMQuj9AUjTfWrl1R503nZgkLOm50nbqbDVdvbzhXoWdnLPiDiW8MNkJ/qBCuttExr2Tnj4
fDpHzpAOtRPsS+/E/wMba85VOEzrxFPyNDlxuXHxmtbG0Oz/veicC/cT1WY7UXBzx3m4IqdE+7bE
ZlQwmTgOzIyOfWeFJFNQPkvV2Gy3p3xj5Tgwkqxtrk1UE5Cm6XtdT55IGF6CK7FjuEgMJImYNjej
DrniNVk8M1PNLcUTjf9oZIivu0u/M5/tkNaYLBgNlqt8UhJx3JLbwRgvyYBwAn+ObHfujPvKxtVu
lc7rlGvJIdL7h+/p1ToJuLQy3boLxrIHJ6z+/8V4/rbS2s1UttomTx0eHv9Cj1qAvqiy7Fwz/geX
ME/rUX26ql3nxaVTkigDPws9vcWbsPSNV+DJpQJ0h+rjzgnmMdnUWqqqff83scycPmmmUGknnyUo
IVZRHxHZJWvt3DLk9tgM+VlHU4fvi4tEh+wSVp3FEkFRYdaEb41hbDjXzIfY+4OO11I5mlHvTrbw
319BpcKcWab/xY9y8t4zGZTMcIqWB8g1lqo9aiUTQII2PX22FijWZ6B1KG5Rnz5GhpucptScRARo
aUqfBpLmM5Vhkx0NuL2+WpWa9/P0o0FxOmSp96Fy/2w/YzraQF2qSf6SmsC3UKeogjAB6aORmoVh
+mjb8jBiCd9S0I3nuU+WScDtNjD0n3VcNKcQqSDjYYU3ZV43wTshwLM0yg920mx0fHaS5RL++sYI
7c8Ovmdb2UeEvV0NfDxCv2UvuB4rVCzh6H+Bal4JVn1kTFlQNJ64BxphneI6CGPjdYXGidWjOk/H
lN3r1rJjmoSd9O6wRLC2EpiXD2pEj5RV3tBrkRCdX1V6w9a36L0r6I1gMBySk8R+uDQzm191GU59
87PtXpze/pIdWkhV+h3ox4Bmhp4QGx2nC2rn9bhFzrGuqZ5sKVln8IYC4g4HzQ++u4k7aspIGFYw
t3pEgJlVGrhU3uuq/k7ipFv2FvFr3dtyh/qwXsMfA0SQCbZzLNxhbZkmG6vAuesBO6+BrmDpa+e+
B/xleAVGB+MrcvqPAO2aIxGrAE+R3ajMt7Bj8I4Xgy/wVNsqNKNV7o0/Gb0EW4cRzoKmU3ibQ81e
f+guPSL1iqX7bCct1vO4ELsuHk1wAtF7E5FSF1HI/rDq80UbMUKymLmS9tOvcVz859oRU4HMvei2
EzDQZlcTc1SJRJi/TiIAELMcydi+cGBkQMXc9UMHSrCQA2XQ2SQezET9DRPceBlPPkUF1K+izHFJ
hSlH6NJqYSKoQwIFnZxCnTO69pdhpn8Wzc4x2UH7fsGbg/rN3EdHhs+g8HUBE/CwfdP8diF4OgAx
5ng7gSxpHfOSZv7K1ZNftB5Cxfb4J4P6i9AgjwP+lPM1Yyw6sycqEqKAzd/zD4SpsHaaWKM8bizA
rBxOOtwu8Aj+S8P03YKJQOpkz1U4j4WLUdZgq1bhgMrH+xAnryPSQMkwpi3Bg3KsMkL/zRgRhyoo
0jOKVbVmG5f5K0CNV+AKcx9zai8wPOGKfOOhzvwCQWL8E608wI+4m+ZASww+Q+yl//6JAEo2SO3k
GmGfH/lvqTGBIXT9F1jVbgQ7paR/w+l9G2X3l9Ddx7SUE3jOhKYlngnrktFQk8+LgLh/LZxlHHqc
6wD9GhYPwenXq8srM5ZkbtkgXLN3vRw/wwnjsCGdD0PX9rR/rYKs3w6l91GU1O+JDBiCm14MssUz
6B7/AUN4M2Bsp0onuD9+2+wz2ZoaW7NL17HNgCnVB2M+NXKBF+47Sowvre1/gcBf2Q1zYi1visM8
Yhrk9ozqC2m1n4ka9rKKT7Xl1fPE0j762tlSIa/mhmWRr/HDG4kkjlmguEWWrGpf/+Lfa93/OO/9
B9zmKpHb0euXbvlcogH7z5rAvUMGuPBUXqpenErfYdlUq0Rxp4JjQLh/hf4E+cOEnRzvE82627r2
6xXZZ2vkJ5BRyH70/mkxDD5cnoX1neXZTQafBAr2GEjvtFT8ekH3RrfhKkkbMp/1yUdiRwTdcmDd
VjLhHGsIWCHO8BF79l8ArIADb7WZ+miDvC0WQTBGTNmavTW4D7N5Jpw5aOYVMIyEc93UKpjqbMnC
xD1zW/+GPiPZ0ezXXa/O6jTRzTXPSPbNAu7guaLjhYkNKcSBHqvn8dSkecMaqk07FQfFjnH2758N
4IsLWeLVtgEV4pP8nYqXLs0dwDDlHzD+nzzcuolOg49L4Nlz6mML4AWmmD8ffYfjc7Yz1WtTAdwU
Tfm0rf4RNT6z1bnCk9fwYYsPMMRRnK+GNDuBEnqHuoEnoV1GakTwCZjrV+tWd1YD/Xa4m3HOsv/O
tlHR7NNcI2vfrKPa30+WwBkiL5q1yyju48AFpwNBLHivqg/NmxY4eZeCM1lk2+eK8Jqnkm0Vq4OZ
dIuIuWFhMOsf70bDCuLK/L1+aH17sgVzloimbMrf9gy4AvrpoN7zPAPrZGxzxVMpt2r6blXyAZj+
ZUqZDpTTL4k6BAMrCpZQf37UZNxRKb+r3KPH8nm2TgDua5WLTlCTBgAkgrnJhQfOqhanwYC/OLhl
ejCTBQiJiIIHZrNqTGBTebvy2WBcENBUNMMwmeaB0KY73Uy/opRlvYF7bYibVZlHhIH82XDrliAl
8OFfYX6ueJcyoW0AED3IG1Gv4KqvqdvoVdTMaYWgv4Gh+AwD3Ve05OEVz4Jevv7Got85A5iTaPzw
hTzBmmlmivnz0DMlpIUOdguJOfomG0yKhc5S/g/iMM8tQvawThOr+ZRZdQ+r6NsesSxInFq1Eb5q
EZe/W/95jvslJpz3FU2GSXNnbnBx0+JcRfmbE54gtwFpjflv8i7xJD8wfp0rh/hv7pwa0bwWJEea
ymMZjD6DguoHJ9gnISg3Pb7GXDJty+nFbOpXRWZmYRV3K+gvNm5OMoW3QTpkybuzYRJs9Rt5Zdvz
bQBXSRuqeIzxtaDoSQaY3oZPApRQ6ct1mWSfU5pWMLIHMXeyahuBDCgTwMNqcl/ZM93RyXi+0HBX
2A5nXk+8NuZInky/1RhtPG36sYL4EqfTGjbNpxvpd0OHCIYCZNccqVxYSTMpuheqDkm9DB+VYXFt
JN57/xK55q10rV+JmWsWdpL1leaBUv7Y1lkG0Vb62Y+g3mfe1zBPA3/cYd4nJJOjkY+UbBNQp8g5
bPx5i9KhGcZ/yhqAn6Gvzdxs+BLBvBDdBzIJBkFl/ublg47YF9apm5Xqx8biRnSyWzs4j8nrHkg1
n/oodrU+bgpU7plpo1nmbBTr8M+SKZuqIHnpFB1FxvMOquQHNNswRGVkRzKT0/AV0JPsdoBlcsN/
CXzQJoLvMNbOett8jhr4CKGVn5526CRuNM8A7+eExTllfGA32jv56SfInncsoT51cuyMswBXsmPQ
4ySSdZGGPwQE2BNqP4zCX+iYU/XnELikk9xrwdWi8YCZhE8koqI9BXdO6yRvOoJkr/HEsRzMpX7n
n92hvtgVZUZDsXWE+jBSB83K7W6BtBeGMR5sGFCMrYxHbfPWV7AFCtjjT9gra74z6wHnoPVwS/pi
WqIPM7Qg0A9iJCJGYjDsru8IIF+a1XxVJeF9Kb4nTGRTWfy1lDYhV+MSZ/SxxlDJalXFQCJCGqeG
9C1zzZ8os351zT4KFhNKak4Vx2kuGu1SRkDqQ5OIZlwcCUA+Wyv2ZEN2Zlve+3L49ukhbiPydWrC
1tDkfEANG36L2WxqorbgFLgmWXdEML6GCeFlmya/bILkgbRjTo3PX8Np6qd/VamICEpMlRwuap7k
fpq9Ayd+0t/JXIq4PSRdsq5g489seOiCyPocGRV4oA4/Hd0/rWg0ELL4tqxsXU5CzjiA8InH1ban
yobGtSe+mcZm4iY/McymHrDSbET3BUPCkaZxuh/dWbe1ZJOmuX8J9pqZl3NjCGo36/Y/t3i2aUfa
Oer1RZApbmEQCzPR/gYCk0gX5l9M+yC5uOWmJtiVtUScdMPHuU3XdRWQUNd0PnkbzPLTh46OQytm
Fl/HjB+DIPdIDl7cRtX9BQZ/ryMdBKFCrYce+HwWBcWsn3hn+sTeB8m3X+KhmZ7LxPMrD25LrFZ7
7QPiot5k/Tben+pYmyYMHuTFiXlVrcUMkIiib/Y7DBK3ISZtmQ5krotU/mp1ggo5LDV8aDNZ5e9u
Pj57QBlfRZOgX70GGz4FL15bUq8QDbzhfKkebxJqe9yI8flpf3uyOE2e+nKdBzOFjyZ3uQfgeyGB
9zOpJQFWTUEWPYJzGZ6s6elCF+eETBH0XYfpzUZ0DKtMhWuQfiB0fH6D88NLk3mQM45WCsMPniFl
6PuwEd965l+9scIxx0mhDNItFoJolgWie/KkXnKWhMDur1pRPwzFA3IYHCwdbxJyb6QoiPFfvXLA
O5y6B40nE8mfnZGPDxB1K4rEqOQD8wCQ0rTaeznxpfWxezQ4P4TVE/PQG5uG9PRjwKTedGAeuuy9
0PJozllGzka9oVKSj8kzij3+je/AIsWZth48NHZTXZN8JoFztJ3/img40LnxVw7ySkz8vW27WxyX
F98id+7Rm6ZtOg3rEJzbB8CZSxWmt7HHi5MVRPtGLorRemRocl7ziIrgZLDD9+01oVTq4i82vloi
PiaiSWr+l024WOPuhq3kP2FDDFShOilKejOL/CFxlsJl0Mhkk0SrZuDyzaKZrkX7aApfDAdvYPEu
Ay7N3IpIbzZgktwApDkfAcnykO3KoM8hMGJ75XhUT4/YSx7klUf/pvHdN4Z7BYsV4V9nOuqrBb0A
Ab7qRTuyHIyqYbbeMqz7DYG3OFG3EgY3JCTwE7VG58wKIDy0O3PcwgLECQ48j4wme2jnUSv1MRjx
K5kj3INWu3UM+6Iihj74yIA+9e53yLLTWQ2ee3gCYPuyL8dsPruu54JJDo0zHGl9ObXOuNFFDwBN
vvBm7mPYMyhpzTu1LNTYNRc/3tbyhtx7ZovwQwsExRUdfs3EMw9x8mdPnEaC+tNSXj4ruDKohp6N
DGoTiDFgH84WxPs8wRiJbRHedLXWTW4TK4tGXJNkzRNpHWtLsiTZaPBGvQVoGKMeDR5mQZK4nQQo
6DvhpsrvBE7eqjzKngmmvWnwKdQN7KE00lYjfWDcP1Wx6GS4xlBzNTL76BYEEMp+nVQ1tXwkYbDI
tKJ9g0D5oJz4HFVA/5W/Z1BxGIaSxJ0X/4d1VNBG6+YKKcPZ2mBOQ7xFY1BciMR+Yh88WEQZaXg6
iFa8ls9G72ccKdqIQR4meGmenq9JBs3iJzeFLxkqDvXNdABkT0zPuBjGSsX5fSCuyQ5l4wzZdiA1
DtH2gLr/EZc88OqWtUpdQzqi6i7dK3YzjsxMnHExENRamzPsgd0uJzpCAntnD7Q3wfbuPKL4fWq9
DtXwjbllbxmEEBormoGZGmeqCE8uKxTEf4m6JbGIBIskxoLaPC9hnxqKuieLKbC70+/GSgUzmFXP
uVHL3sxpFhjmg53v8l79CUxYrNk8mkSEi3ukqCWsLWtealUOKGJlS6BJlUTsR81laNYFIB4+mJxr
839/mvc8ZW1v71fkagArvMvRJbPWME0sSJ1qz2gtJkESr3b8boh66+LJGe3kq3J5kFJG+jeN+gN5
CAzAdx+rU9xnO8upXmAjrPvkFiTjxiifg2SoIbq3k0105y2kiGc0b63DIp4Echsq7dSM771I3mSq
rhj7DqbuP8A+rSI/P0VZ85X6DHao8PjUPdKHXunNlY16sA2K8aB7UPtaGf0XVNqLmfSfoaDMrnsO
xCpZLrwQh3CH1SREDgklO4IgVD9tvrGzBr9EfX0W1Nvu6mldnrQWV3rzJp9+q17T3+N22uSGt6zS
8EPk5k2l2rdl0D2Yicu/coPiSa1iflrra98e1ZI53UoznBVb3PWkhmbWcNINAj3dqLAmal7vwn/S
0BPHb/5IPlU19d+mrq5Bpl882zoNdnCp4t+89s+gnyiTcblFJ9N8x0rY+9gXMDH1UA16ShF8fzUA
cZsXyXpM3QVS1apQA4+DEiGceArD9OqWeBSWJLClwBWT/BHRue3bO+1mHQe7mjamdpmxdR+bcx8R
jx3KHRVYS2htIX0k+kROCFBA0bzZOKdJjgNJGTCOwZaUyBAHfYgB3qXamulUgBaiXRpR/2IImY+c
Beos2bmZWtmO/xqZ423JTvcWt/khpGY4lf4XvNBZp9T2/9g7rx3LlWvL/oqg5+ZpBoMWuBLQubm5
bXqfL0RakkHvzdffwZIaOjKti4t+7H4pZJ46tS0ZsWKtOccM3demb5/SmBlnFYEv0JzwScFpqjL9
p1o5GDJnMmr19b1H3iLd38Jmv8+LD5MwEcYP8XEEPoFECf6zjZKGcLF6uilvoK9cxou4BTny3LT6
ldeZN336GmrEJLTdaSpL+oZMmxMx3Sp2JNtmy+wYds8LOnJOxI8eDfysmD5TxigXIY+K7ETSjcnv
CF3BhKunP9NY7W2n3qchpa0ePnuduhza8JQzXtcUrREaaIY0P0lKuZmxLBlZdsmtSxktHxPcCMrS
zotSP85IGnj+wdDiW+8g/ebrx0EHmyWSBCuNJaRP66fE2M4ZWxroLCzqzfRT7tnXn+HOPCcQUude
7IZ2oFVMWI1FL8K+QzBzzIzvNo7JQGtOnlC3kgnrBNXRJMWmmPCFcWoizZlufQUIqSxZ+tpy+lkn
KtLNP2t4JSCvKKoy0nispu1AheDPhSd5Jsel15xHpcr33pSX8Tis38F7jSm0BHY1onAQNklZHWhO
1GU1PdCsPLXD4DsKJGCkNz+Woz0vmFeyagomsEOALu5pNNyBTX4FVK3X+blLxXMS0bUkRe7FI+Jb
s5/Hxr42uv4RUFN5kdk6nMjw6Bg9ae32ymFbo3q8qcluiuSravENA4eaz4lQCj9xHBRpFsLMqPG0
6/KHADVMYTNx6I3TPCKH++5DtOsahq5zNXRBWZflm3IWZuzf7AdM+WoTgblto8FfhvGkMR0KKNZb
WAVVQuOQUIq4sNTDMmAAz0Y4aCK+Y3pQkbL1EZNEu1fDwFTbcTgHgRAq0/xhcsN6P8k1Lgzdpd6I
5krQKd9EoDE59g9N3OyaBMwRoS/El8u9MrlsiDvf2Fywx19/5Hlm/OUn0XnZtgwRTjVibI7sBvVx
jKg5O17KRvcaUpZy7nYqxol49Qwp+VT7phZrJ2P9A20DKc/shRs5p2TAFXN/aqZ0IGeZn+hvgqkz
FlxNpI75Wtk5R/PNBFZzaqu1wxcZag4wprwLg2VI97TAm+Yaz4VTn6Khqk9hlmGk/9vvNXQi342h
A7ViurFn64b0Z7/MhrPbp9ejCJ91UDvIuQnHgjlnxS1k53JxiObblS3eh0WNGrkkLFQ2sixdIbAS
Kfpgx/kateiskulVmnkP+NdJN3M/o99eumsLijk+GVRCHlotWlZdfB1C+rFkmp5oMGJuthEtZsQ6
laTHBbpXn9NJf46i+B2vLJ3YRn/qDe/J6YBFedY9GqwM6RBWXUMvnnOQjgydMUoa3qr1jsWlaj9C
ABO+1ySkP/X2d2Ue0Urqe5S4KS0BkKnwzNzU/rA0Z9qUyBIvVP2Dn0bfjrm8LdzlXoeSmgg4Tz0c
FEJezc48pEKRUKTMLYh18uk0K5gX8l1lzk1rLtoXkroPLpyW0qUM0Iz0+y6ugHcMgpbRsJbtFew2
h9ljIe2rha2Eyu4DDfw9lPmXUUJdhG71ZucQZeb+Ad81Au1RhzpVsBFmHgIpxLfmxFFNCeTzjB5p
HyUHRoCfbd3fuB0jJDlO/Wbb2e5JR4oQg12FFHJbm+Qelth5FZZfyOavVct9u7JrkhZQHS/JKwxa
SYV+h6w5x0l0MGT0AYE7822NFuiC/gd/eXgKJ8+3MWkHv75Xofd4bt3sLKrivkwX2gpHmBlkClUw
SrqYBHl9RYNq+xqd/iKbINQ4icIQRfFq0F5lLzDn+Vy5fstsppnqZ7roV2Z9qYWWg0NenGs2T3xF
1DbYPdFXrgNCx91aYfQwtdNwIRxSEK3pCfAiyS4tTcLEeypa+6Eax1eRhY8AW7KtoZW7uOPjW3pq
QNKtdzrdXBpVjKdjOiJa2L810be7QDUUnnqu28Lx7Qmp7UhleJH0Nmwq0EeMnA74VtdITOM1kyYV
DLTq1Cw2IewHX2uI8NF5cxWm4f41S2cwoOoUlyTY4RX9KbVR+WLQg45IqY2VL2RJjtFlVWIfIQ4I
nt129LyRQlXz6W12vlN9KziAnLQxnFQ5nyVd+yQUW5PGOYc1tsW6TvY9rZGNjrsCI2KE+YikatrX
l2G83NjFo4rBzxGHFw4IztKswsjOp+Czwee+Dh8H/d4QdN2IpjSDMVSFzWcVpduxjk7AkOwjoVsc
XJ/VOHD8BeuLCCg9ION7EAiZiJILJsVsNcWyDftnrzKMXiY+j9JmmEIyeWAaSvnOIkn6ih1aqqiC
D2Ucn11TnXA937c5jHRICvChdc5vTsZkLnEYvqIZcgFaFl75inxz9e6HPgXaZ+V1n27V02CsC4hP
E3nwhQazidaP65h7ZZSHEV8WmE7m8PTFOyba6xSAhRsvDFIGPFTyE6v9xKgP6FWstUhcJm8Jhk4P
aJgQ42B5ODDaoqEXcKnNBQwYRJWvyC82thTJo+xfsXS3+2Wt4JFB7dQE5zEmGQq4wLAFLpweDW/5
dEqlB2oqiILLOSqZqDLI9ptlFLjtDeAcptMqMzclpYavoZahaM5BwSCb8IhO2SB0aoMJIe9FWtRG
gDohuqK3hyTLiYhN8ErE3RFkQ9kvOyNZ1MHR4sd2Kc3LTJG2SevshECN9TO3dzk+k+1UE/xgrgyQ
iSbbdu5/NS9coIw6ydHR/KHFRCrO5b5pifC8YCwrS5s9gPyFvZbOxEXTDBaQzzaqMOcT9HtxKovi
bWbEe7J761OpGkWsxplucFBdR/vFISyzNwycpG4Y7TxJAlOesamy60m/0k2GM0mfUXWLYs3HKS7J
ts3piOYIQddf7VEJ3+7s2z/+4X/++T/W6KPou/xr6En75//g988SvWISxd0//Prn/6cSmMSvz+cv
H4//3r3/4Rv9Ccrn9/z7T3/8X03/8U7S0q//dPj60x/5v/8Su6TZ3m+ubdmmLW00IKbtErszfrfd
n/6oOfpvLJ+WYzGG5272iFD6A8iULubfG78hB/NcXQjH8RzXInAGPPZf/wqmHi44IpN0IpkM678T
vPT3uUuWZdvCFYbrCt02eCi5/v3n+x3J0i2v4n+EWJHzvKoYobbRnYlwO4/sx1av9hngJif+Qmf4
PBre8+8+nb9ePH8o+vymTACI/umPJEoR1jJHZbF+OP/0rKb+989aj1brSIdNInacvcBUXA7H/7tn
4Av5/fvKx7htlF06vlI9qpITVfHFv38G8rL++T1Iw2DR0XXd0/8h8mceU4TVHe8BGf4Gu+R2mpqd
K5f/IlxoTV36p4/qd0+zfpS/+4LMeeyGXvI08yrTnx7F5qmk1fzv34vzL5/Esl3DQmNn2Gs01O+e
xHNpgWaw+vyqRyu5V8vnnKOVBH30X4RMSedfP5UnhGuZjoMi+O+fSldqcj387HAvFLYRwvNoTOfF
alcApVI0ZzJHLhCOE1octBxgyPcbZg4p2qcWfeq0Yg34RPl4SVs6JsIXXAcGECgAod9LNssF7eAU
nSCUdcVlNt8L/PLa9L3OFNh8MgcJC0t4Ktjr03nLJvRSaPVZa8CNackhXpCAUygRX706giu4qd7P
6oMQMIA0+td9P96Qavw+Vss9FCigEGFAmejHbY9w8WsQGUf2F9z0F+GZIwOS5niP2m+r40mR1UvV
xnDsmcUQCa/nYKVyCkNHbjoPNPat6f4MoEGSFePUXjahDvWHqXYpadytAL94n6NWqMLNBNeNBINd
2pkXFn0tHBebsSZ8j+6xKYlIi21gpPeyHdeYx6Oi6xe2X2XxtLZTodDUTKDHyqQwxLPcexc6sjXV
fKKEhkPX2zcdjcz0tMTwfECr6xqGEs7zDNJ40DQ7YqJfCHG37sH+7TwdOJWEzpekoI06i4+JYSIH
Lc7Um1ncd168KfWXgVRrWRdbbsXR+rRoXK7CDAWmGof1bFb7yXkzy9vMgsbyopvWrmod4FGowuLV
iHDKURfQEjcJgyUp8SBEdO5whHXji52224yaay+HZZsaFD/ap626i5Z6OoUoq2GVqXF+UgBetGSC
4xOH8/MyCGc/as5NqcIrK2vex+mWmdwmzVj2HPlY0IN3BvpGo7L9zpB3MrWPHEhwBaOjol4g6T1I
oAtSXOhEqk6EJ68viHXmZI/QTUn2yY3vRjzC9mZRPU77QU+uonQ4tlGylRDfFPUo0vJO21T0Wc0C
TZzlV2BNPRLHM/2kN/JbxpOPWX2rZH9aiVRkMgc99IW+3gOnReZb78VEFV5YQVqroCnmkwGthvMT
cp302CP6GC1Qr213Jxrj1Ok9BirjlA+7oXkikYjWxHCvR/0JTQ+MMvPGroYVAH2X9u01/JIdV+dR
Q/NE1bQ1hhpVyhh47bB3RbhVxEtP3BxmXmzn7jmxGqRxX1EDiJwiXHxYarpGy8Mde0muyIWZBCHt
XQ+BgwUnN2vpnIH9TM1sX3am3+AtuEhH7Qw4eBuODD77+ABMZCP6y8qCIws10HGI3ayYxdbJKxpt
XxfJVZPlPgoFeI0F0/iQAyYXl+YQ9urA1/MoWxvonn45R4gkmIxBVXA4+VSLczKXkOqP06hMDsLU
to2jbTWIbWMx304AMeL+QPQGozKXo5sdPSEK5xvXlHFZu9ObMfXduUwZLwixbXvjbSR6Aik49n4k
Ktl9qU4Dvq4YXRkRIOmta3JfDyfbMq7zhAzhEUeRREpLJwj6tT/U2XZt4ZQ5uIKh2kxAbcaBoR83
+OiCUGK0Oua3acJtFgYVBsz1UaAGHOVEQ99kMHrFGbofvE1aLZs07k5OF915k05/aPVt2hcraYrs
wCW8UIAnyQr597vIv9zV5d+W9n/Yc0c3kghccseX7X4wDrF7/vX4/7/mxCLaNfPdd5SUxe+rSMNk
96Qq/z9UnY/Lx3eatN37P/+jvxSfjvwN2YPh6JR4nusy1v3ftadl/QaY1WavtwR/7bl8l38tPU3r
NxvptqcbDrQTz9YpCf9aekrnN+Fi2IKsalu0euz/VuYnUsX1ivhbcYNrwabMsy0Be93jqdy1xvpd
3WFnJfYh3PWQCwjsy7TxmAIrLM3J4bSaIswZAJwkkVNuarcmU1hwusfzngUxFAYkkcW+TKdoEw19
Twp512DrZNvQIw+Dij0zq2S4doUdSitQNZUJbk8KHcI6pgTDelwAG52OmQ6Vk4S4ilDF+jm2zGm3
RAJFAXm2PhU69BnThYtWQD43jPd6WKWXSg0gDzJuYkNuLfR0MPziG4KeAaZrM8ySRN7KCP1uv6xm
LGaz0gFamXUEjHhhDvMzSsPrnEGim1pnIII4TIp9170aeILwNCe0UWXr7AqtIHzam0K/kOAaszL8
9uh5cPrz5lNXRjXimM+kmbI7JhPpbpTMCIQVV5e9Nb65nYh2Sdz1J4k4mQb+CQbSRLN8OCZKN090
vr2gjF20L2qA7whEXNePYehOx/BoWPm5kF50VZcVMCertTH3EP4+RB+F1OVjVYO2ETaVhA6LGPAS
lNE2pQYgvaB+E428xeV1UqYjz01DMI0z0OBgWG5bRfy9COfamkz1KZiuOVy89GxEdlUlJKcA5kHo
V14kuR7ubei5W8zBakfMeAx1oN0QTFW+uAPSjU4nWYzIyfLFaFgOQTmx3JbSPes5gXCyWaO6tHsy
pYG9gsI9SdQ8DUODHoRVmBvqEsFmuxUeoA57NqqzjmvA07LwIgNLelDSRs3RxKfxjfZhT42Rdz6p
9DbCI82lxYKyrKp4Qckc34RUGA+jVmanvtOYgekDoU91dTNOVEbIcN9KwIUwVugBWbNRb9u7qmZT
UXReG8/V9mljodhidH5XmeRHY8rI/NaKoJ7U870rsx9ZTR+Gnh1U1MZXpUqifaVtZOXq+6hJ1W6Y
FnC9oGnwh1zUJpTmNFL3fc/bVWBeplEfb62FvsWYljcLvY7AGmRGV2UUd12NtGxmJovDZbiIKyRS
bc9kry1RFOEPgW1TWhc9IY1BhOpGq5Y7orzFXcuhjQxHK8A37voqtr9GC5RLi+btNqSYd3TERmHe
6sx8GHnOlETYe8N9ODavja6JIxxJ1GZI2ipyuA2jMYJ8dOhPEgIlZ4tLZSTSz3Dj6z7HKgihlQi4
eJ21I14oKc6frM7d9hEUj6IoP+d5vkzSz2Kc5LabcBdM3rDropDpD8kZA+EvayyC6BFJpqn+BWM+
aAQrCHPD1Wxe7+RciGfDxpXbAdSPwhJ4lpOlgV1KujeIv2opDx7269NYJzT6oizbWbn+VHbzg6HB
xVSz9ZBgFroC/b8wj0OJFlnZ9QIr6YRNqiXrHJAoCJFRJujdADERR25S1IAEr6Rx9AYzoCE7nLP0
Mbc8xA6ROs2QdIIeUT5po2XtboUAtNCl+SNIJw+zEOKFAIRjcjYwJ4+25uNIW/A9WYemhPvhuP3b
UNJod8cUyYXxqRsFqREuF4btnqc6sl6WsF385BGBU/mk0/oN0b2O/WjtxhJFX2t1jObt+F327RKI
juzB0s5Q5Q+iBik2v2M3W/aumeCbWK5ZQdqtVbou+N4ImEBcXoZlfdmMZM80v5gqZC65zIl3Ycbd
rhc6YkLZzAGRWf5U90HecljBi+VciGo5ZToTIGwisJtM1R4ERveLXBEWu0hlbJtsmDdLw5wKr89F
b4X3qvzCHMLDknMeigR7jKFd2h7A5olaSr7NIr9FL/Ld2BYwIsbpmuXNux51HfPADXwHBGWW3fhT
kpl+TYfPKsxVQ84RbSxCFHMLNg9DMzla6dfmyPh9WLQD+JonL/MA9nk2bmPMaWZMgotR0soEPIBn
b6AH3oSP+RsakfVwR3rbEiNO8BDv7bREe4vQanHWse6qEklVWmlAiyjguV0jZz/lCGQQnYQT57Wa
lWDXrjCmucr6QzwD6cB9smo/EQ7a0Wzfe9rJtNvwI0N2hECNZUdB6bfwusIwGOfswer0k6MAaw58
PJVbmNtRTgdSJlmqtfA66tbG/uKE29apmeNilN8gHPzSyURh5s4gGEryGwSbmy5236DzMZLQ2YVr
UQGSy/Or0MDsk9s3YSfFQyRZrLwY+Rwc8E8jTYcX9rOeznBS7QqHgzSQ4/MQGTvgh4xHJwrwMOLQ
Bm9lAlSv3cfNfnKBo5KJQGIcaODR48CkKnSEc5bPF2Ftv9QWUQWIRQmt0m4YU5zsKXpQhrsSqgGE
hHLgjmtQolkklnS2ucWlyS3QM3+5KJqu2Zqtx5lUtTvTNCdUgeaTZuCwazTMYUNleFCMofmjZGVn
kiZpE/T7eA1x0FgJKN0kOzLFZU/NtyJEEUnrlYQWFFEXZjxmx0l0CtGgUexM0d2QanRM08w5Ji2a
gyRz+DckyiwhVUcj1X386EJMIT/LvEvjEn0In3sTIV9ahvBhHDRE/XC9R8UgU03qB+mmOOmdLm5D
OkNOzb2vlW+plqhTFxpfU0wWyoQOf5OM7oM3u/pBafkne0fNQAZFbYbAyVJmcexxYNk2VKBBZ57Y
86y5MiBzapKRSIyS3mExDzvL3da6fS5sJIljC9vECqE5jY5Y3zq9sDD78WKHHcqZb2GIJfs85YIa
83hgAplE55Kw0rkKB0B1YNwbXobKG40SL8KUIYnyyRnEI0Y5giH4xGi9ttPRKa227rZ3Ngb4lhPp
yMt5MKv+bL81dicue23YjWlS4j6Wt6UDLwFijOaDNaiN/rniiw6GclpHmsUlHY1+O9pttV1UeeZs
WRUAk8SE2qnFuta4GVTpMO8Do2cvSp0CBJmOtbDEN8Ag1jSBZlUvRPXBEZ7IJwYP1J5AT9E/g2VH
OHCBe8t4byXsySk0D/haCCFOenNLNINf/mREHG5d5NxBPC+HwUCSFPaQVK3mI1PNFWdIJ+Bz/ZJ5
+NyMVbgvaObUk/BB2v7oI9SxbCC0D9T3JusjbztEyWH2pLkjfuI4y3DynQ6rBBBEAOPlBF4lZ9RU
rRE6NczgA4LKTxezR1uF+dYCZ7OJtZ4Y3vYyFUD+HcTUvYV/hgOro+K9Z5sVOIW63fYWc8WoJ6LO
0extBznVyKiFPHBVCD8ka3buPSTODdOPnHhBFrDQWlUDpWKwHWOX+fX44xzOvofBQCtwwNgezFdQ
zH6WyYOhd8aLGy/FZiicVyobZ2uP6boBgdVpTDFvF52oF21iu5AjvMMQgd3E/UhWSJZv8jJkT8zk
Q/4Oz5blu2PZcEPgVYWlB0taF77L9NIAt3qLxRbJmktQyuCm162TW0APe9orNqpsqOY6QUFQpkwH
I1Us6kc1h+HFzMkA+ECrkNcjrjRncUI0udF6ml0QbUIAVwvWpo+lcpsNGwQrw8iK4YyMjRB3EKiI
6ShWhWDR0l5i8JLRqD31U+7jcPVHMpRPDZm9/oAdBaWbTK/ruvHwb1f7upYovxrzk1EgcaXJBHy8
ReHbWfG0r8tR7PrUehla5BMF5NRNgSDgYp6TPigtezzqVEN6VBskU0zJNskz9BnOvKl1SE/0uKpL
Ffd7c3GHKz01fGiCd47GVBWl4LyRQ3dHEi4bFq6Par+05IUYMyWH42hYc2lmCpZ3Te8UCDiYb5Re
+VVj9sspmTBWKiXAU5BcQKPcbl30UNKdIfVidbEqIKg65igbL+GMU88bmmFPJlt76dnsPQXqd6hI
ebgpzZgeeMU6gXIrJ2qLBMJaOCeX9vjGoEWFEwN5EGCedpvrltz1xZcxK+vq1x/diEOgmE5uFDrQ
cD+ToZkulR5j6inGh1J5t4UU9TWD4Ob610+NEPEuTmiwzrC7IyTe11H5VcYt8MpOEFU6EZeErINT
pk1o5tDRUGrwLc6eFcAhxi5iWdne7QCjlyKzdhM2EUwR6pxHHAihxZy4/eUJNyiyAoNMCtHmj3WM
jaA0K0ilGosDK9CrN2T5dd0U13pdkO6LN4xgA2PXMQvniurjbb9xlAGakOngwbVvWzKKjoQd0UTE
oGNX3vWU2HvwWpBRZH0SUju4U+xiLPJ69EjeBSaSape62AFCMGUzxMJAZ+Dqcys/C7Tlh0IPb8vK
+0JeYm5bsks5LPc6iO1oW9RuTIhLFBBYo+3iujK4Lsvb2C1pA9f1a0iiT9djKiz7Jd4QKQ1v2IgS
31qcF/zy4lqfL2bdkERgOc3WSZnn95hXQf2sm/XwkgLNgRRJyFg9kByGoovSXYESdYn1NkPSQOt3
ELCgFIv8S6H02hQRTciwZ+Y6oKoXXtpyYxE/XneDH4+EshW5CFIkPLTRhZ8TeOOjg8cDq+27qUxP
zRgeLEsbDiGFFTUEMpNUF3fI1hHR0zVsJ47AXvWA56C9YjSRajh/OvJBEBMtAhFBmJ5lav6gc4p2
tm4cM4VQAwqyt4bH7ItFtMjko9Up1ZIUTW/ZSkam6wU3PFhxDawl5WfoLKgW6e/Nn5kdDbs0IYTB
5qbedk5o7Ruo0YNZbOteH0kASO51UxebTNRBJ5CcOHmSXOcVqbR9m7+oKrJOJOUi9UD1aI46R5gp
PuHmCwgMgTRsorirpwel9+NVGFkjekMOAGKWBR7gZ5UpIm7RwAdzjdTl6hear0+lcdVSWwbRkPs1
+eVsnKazwR5msX694Op/DLswfu6b3New6RAZJ+8Kk/Qgd+nvmgQpb2IKe4OMrSbN1X1w6S+j6wbq
MuOm801Pf4+yxbcF9X8lqiYATXiyIpIuEjXuOthOVwKvONoDKj4vcQXmdDFfLqDqufshOXcemUhN
aNwohrI4MJ86HRoBzDb4JVrDxaBXbwR4PbvuMwwHrOVt/JrbL2VrktsA1TyvsLCVwAvGaZYXYTLQ
qsHsvkj3gWj5C0Ivr5qoLa41d9f3Iy+rzplZ5MkjQlq57/qsOQtFlT3lT33EWov6iw4PywBekJbe
sCOB/0UtHfN+YgPtnAgcdY23XSN6N/W6O50W821xQDBAA6ie9i4zq72m30C3JnTDzuBj4kKfxJBu
eqmjVYzsLws3oF/MrvCbcL2qHCijrrlUjy/jUOH1KsXeLbMbIL7n3O6Tk6frAJC1+UaR9td7gkJB
1J8mazt9qfi9oXOyjfBMdr1LX6vLZODieMsrffYZZcS95aeLhgvUNe5nCUtjdA9mj9cyHhFtRY3z
gwxtI/EQ72jSBI4xeLR/UoLRa5zrpvFKqM9EC62mOWBQ2FlAn4PFHkZ/ij6aJAMVAarOFx11VVx5
Z1OvzkadX0eyIn2SsU/PHuKHLqfNzgOo4MhKIh0kyMplT990Q4SupJoPQJYOnk1IQwbh4KIlfAAs
BAlLMxAnA5VLn1Fh5J5o7l2rgbbUoie0pvqWqtBBpTZ6VPXaR0JD6sgA6dZV4spp5XCjGJdbLoe8
1STs0B24XuLhPikuNadL9vRw6m2vhd3OnMxD70Q0yWR+3U/FCa1P2jhrCjVHzMg524u819KlvU4t
rCnlQLYqy+KO8dreHYqrdHJJPJwX9lqaBptFtqc+MUnByiKW0Ssn8l76yCYSQ3eDMA1d9JrCPf76
KSRMSMzIapx64IZvio8MQ/f6tSzIFDddEX6kKMoJEsb2QoD5kxN2S0D+jq93YE4Xug2sefanbVMF
gbQlD2AGWIPyZstRceea4KmiCEcROp4RarOPcEvHM8DNA3N3CiDfIzeeH4aFto1IaO6gd8/D5VqQ
FXwkjtvG5ZkRpErQxjga/jSiRnWOcT/0LxmyKK0KPTolYjoQWmVCWudqXyzhz8l0mkbsvmLFU+pa
jFYhP2QZ54x4oUYl/5bInBV9y9yfnsSMY5r87dHSGw5kMVYus6g4GYzP6SLNwGFyZ3cWaE2ka1tJ
nc/aqXdbMV9rhIT6s0yr3ToldebCIkhqeMzNdtqymhqbwZqS9aQHOQd/qJE8I6xdQQH9lijLKw9A
5qajXCUN5oJ9GZFUNE3bPWZQz4s/AIhOMGGYiupg783mHt58uEnXURrBYA+mxdodV925httfqPEL
DkUTVHCrPBNHRaVBBDeXfD4b8rqcjNEXjbAxhQ3LrUjlCAyneimH4kiFMQSzp7notJYfQ645ouja
9szh2cJejdaMdtCayQV17QPEKCgBBvroMk7wL2oRTqRR7shNXEhfYequoF8Qol6ZxQdppPfYEPIt
malFQJgAM2OmzHqrlqCzOLLy1skfI1C3y0/TOljWBP3IOM4DvMgj8viyO4egYTzWzmI2wR7hhdtm
IWq82hr7Y6FBB3fNY1zONjaotrpw7GG6JYAy3RF9y+qT0CqMopo8PEWKPdaDH0JpxUbZEcHnHhpL
FiAKz9rkUq275Ti2UbvD8n6muUI/RPXfQ2e1vg23mOReLFxWS/s5jd3XMB2WU7qmFPSFdZmAH/FI
vqa+MJ4q4t8Z8joH/t/qMnkvrDU/ZZDPMdFOJ9iw/qSiz2rhkEABHweIme86Ix4OsS0qrKIVAZ5V
AhtZi3Q/bVePTEzKtdbSOLKkqTYV0I9koaImhOgrNpbv2iKy1daqA7GmtE6xbBa6S0C25PjRtsN1
E4c/lVGOkChpRUXVarAUY38h632jdRBm59jZ6Ctdy6QPue7BvhqJ/iEpSiNUciH52K5I1xiyMbAa
2sixaf2gGPqsqDU5S/aX1AwjOjksRglZ9xQkw5M0LypSqC4dccAMPfsmIlSsW2q5DVevYz0v28xK
rB2l7G6cieUqWm6wwga/BLh9P5FxUiKbusrRzzmh8+F5jyODyg61nll0NZztxQTWH79EdtYeSKV5
TrppE0v0ywOJCDbd4ygbxcFqtgDiPlj33zFdcKeBrqoil1iGVnqwHFbeI6oSBWS88/BJuU5/jq1b
ksleClq/pplQRMrm9WST07TVSbS1uSDPKZazuQE/o1PgZwBX1h5sRoplDLKMzhM8GWSZeO4vJIqE
TWE57YOcyfJQjvkY1og5ssw6u0Zob3BJImFfYGs1WuIv7viwjPGjWQVzRv++sew6gAW6By+4aQTS
hciGE+6ot3mq3peKoxzMosk3SpOagKik1Jlu47mcDl09QgQIk10LAHmTRV3iR/rjVKWACVR8MmpY
HY59ZyFkvoo40CdQ8Pe2kRv0bMe3vqDJAVuXVK95BbphNmUhYrfxuHw8gmO4rb9VJWiSjF9tVpWB
vuyHIXm2ddZIocVEIhRduXcVHZVGG7a10jEdh5QKIchnKGUkpmpEeGazi4rE6z7I9OqbZb4UU2AB
nVzH+htrmoipjU1YjUz4NgZxnnVH5GlB6551mcrSMKof9NXLzvGKh6VKnEMu5ngnwoZKsiUv0W76
DcXkT5Gwi7R0ZtASpbMfk264KTjhhE3RnfqxeXOG5lgPBsMoerybFGqdr0E0UihOJzd+tCyEk2jX
z/MICDLTn0O9vG/53shcD9Br3udpjOInpGOvnUMGU7SYyVhxbHEvjRjlkt6wrU5s4ybbQpt0it6K
HEHJ5Ad3tT96FbpXHRm1R114EJVF8gnRghuaEw35jBj1CM0kkd7NACp2jdv5UfRaembjL0ja0fiG
SGej3ZhoL9xivvRuy1KQWN/t67iZApfDC0E4+hr/q8BK+iEWmsBYz1BDChylgwY3u+BgO+/Ny4qR
xAsquonZZlupZyYy+sWaCl0xGeJAT/il6iwE/HzZHMK/cvQIUZHZvpaE3HmDOqTmjNO11O6deHx2
ZwnDpH5bADAnRn/iMJyep6Y+Ki9774muuChd8jltmjybKQKRrOYJWrsPl/s+ZghhaAs+TYaBg0vT
dY2mawdg9i5vmFQ1z2a2GqHeiBGTEMA84ZDgK+zlfxJ1XkuNQ9sW/SJVbWXp1TnbxAZeVA002spp
K379GTLn3vPiwgQDtiytMOeYcDRJCUAjhjMoaCXafLzz5tibG+GSDxf54esI1W1p1uhdhL11Az/f
lXihLdyIC41EjEsaYm7wOxoUS0AecOt8PRAGtgnr9kX3FGETgW0cJ2BBJ1mxsmv+pRrUuVQ+CsF1
xYTjszQNs9gO2JvKMTKwkWWrThRXPUUlg7+GorOJkWBEyQGh+qwhgh/pe/q5mje+VgwdVvrDjt8O
JzLhlZ0EdPWpy/eGk761FegHXSqI+1ZKLFSV7FhiO8dmcl46En45E7UGQ8T400oObuZ9uL73k6c2
qC5laUhDsgUMyGunavJ/xN4iCIJlqvPsmOPVEb3chK21igOgICIwx6VnGTZxWsyZxixzuDSZ/3p0
54uYi+pWc5yvIeIfzs3qophrSKw/dKb2RTNCroI2a2FGirEdaZuJv2OD1xo+clx/4IPonlPGRWWW
MaWKAHyF4Xz81Fp5AlZ2E1rZHru3zkCyAzhKJ7yp44KPm33nsxJkLfWiWrdY2x5HDciTZziFb7ag
mwADhEUkwyWeZmxwczd75sTxwFl3n6hhmkkMc9a58ZexL3QlMX6ItCsIj9Ze2VsBZyTi1cprltYk
jJfgEsbK13G5wbxPEiK7IIZebad8d8vqj0copRWP7YIVrnbomsZcOBH051ySXZ05xiFvr4Zv7UCi
cPX3JxgXY8msYow54tt4HeqMoavi28c0ABan7xe9I/daXYKTRg3HMY/efeU1pKHpyG8JzzNRsZEF
ylyZpUD76LkM3yOyhcbmmjpzMnVUrnMS7xBRbnJ74GzSk6fbQKl3agHEs4kv0ih5WqK22XSwqJvW
K1Cev2uESsNkhWloF/p5jzRozgSxYdvoyR/UI8VhYmK2zzLvM787ej24rw5ZKDYADtdt7VNqBZ8D
6Yvr2vRjZPegv6hWPR+DGe5/U8knlcNREJXwWHej+MfPO5jQSG2TUASad63Wd+FUnz0XrSGhm2wq
kWil1ltu+xjZjJcauZOqzWlrFf6mD1ci0FCNAUqzJjnDXl+cec1P6JIZJLNfmeGXFZIrmzb4bL2p
XpWD9saopGCEuqeBTXetX980XKaUHPIhbuC6aFTsYt1m3jIfC4bd0qXn5xkqQPv0QcLhHVdiDdrc
WqnEv5pu9aelvPRK+zxKz+Lfq9yVz9lIx3ByIsaC3ppzpjvq+SN7DVyQrG6NgnGtL3yYu5l6SFwm
jOGIkjLNGqoZioWkzCBEp1AJ+kTtAxfvIw++g7D8HE/9l8mEe4pOFQv2c5XXTyAs6DxkmhL9ZeSr
xBx34lU40M1bnrOFl3Q5jGZYYIZlXYNyU/sZkaAdbZWFLYi1F+8Ew4FtZZb+wfDgvwy54SxxmPV9
vAaRi62FWFMlGNe3wnmPa7s8hHF9BuPusVIzonUfKtIMVPyohRlY1AGMgVQmKgITJjvoXaStwRTt
kOD5gBk7f+e21cHt2+oYV+7HqBJriw1ooWXzbtjTApahGcEevf7DATnzU74x3pOROLIAwnIsbqSO
P/ZQzxamFZ4m2knyqKPjLG5BtPAMKpCqpE6WU+hvgI/bFyC4RU4oYclpKUbzuaH/hujUD7DCmYEr
jTFRiXyKSQFazEJzM8CsKEuM4RXWUV8QbjM4m2S0Xxw4+OxJ8dVXgDK2rUcpLWz3WMD1YrYMe1cE
F6QDNFpV854pl8TZIlpljQcZ3+9vYamT0skuIpt4la1gJpXhY1pwCj67XDBiLs0HXLHRIm20lA13
sYxHha6zJrQDAxgnvcJYaiWrlp6R2DHAycjDIKmRglTpuKmu/IM3SYF7dO1nWf4zuvpTSYA0TYtt
uS1PWaOTZxpCV4gQGKag7hZ52lYIbDOQPxM0CNZ5YFXCqyQtFKEyyS/0JsvE6V7HxN4mOvMls7Bg
cLj5W+SxpIC4oeF8pevh0C6EcQI7REIu6lEhyX9zk24LsxJRL5nfjFORXtvBx2Tw3RoAdiDsj445
BMfKHMih/UchiEGLeczCcNZdAY5XawPUJt5BT7x3hDvFodS6c2VVuCr59LrKULh2LucCI6Pf0Rqx
5l0wQsshF7CCCjK+MxI959FAkD0yvGVpdDcz7a195RNd5SdHBoFgwEpcTfHollz58oOjOVe7Fjff
bciVb1Iy0zm7hwjYDqUOVzdJlpLUvT86+URRZW8RQtH2kNRTBdZ5IOWwre299PtolUZ+vqmK/AEq
+S0i5xhRq1jGqLl40u2CWmty8Eb1ko5ARHhXm6MMTfbQncF4Yzx2Y2OuOFz+JeikoKmgDKtf/Vj7
60VIdSKjAh7pIV8ZnfanaipvSSLqc07O9QLPe4okYE5yYOqWlvBUNbf7IB1gDU77M1M0m5PDdMfu
2UIJMXsGzT8dI4JT2tjsCSRX8AzJNUOb3tSRloXuATrpvJFPZh5+Dfh6ek99b2dHDuKrDMcUrs0I
xyOD9+GsM78mOm8Wa5Uu+Fx0gM5KhjmXuKY6KtCnCUb9N0iNNz0K/2pBdwhtEJZxCxJt6pmMNuwM
2MxQvQCJWUBxf8krxkUOkl7VKbR0cHgIiipWpKNwiggSf0Ua387WHEp+1CPLifex5ayTmMuCy6zI
QCC2g4XwRvlElGnV7kkzQO2nIAF5w1ycajlR7MaH8vVd3RM3lV8tLehPmWiTOSfhVQ5jdoxb8aeJ
3HdRNnBf3yWRamsz1/9xeD0bVnvSBEipupqzDqlbctG8d3lELW8ON2RVS98u2Coqv1254fCj98lf
ofwXmyytxaSz1ItpjCFR28tggLWYCdM4E6BC8p1xS+IRpXFPypyNWY/KM7uMXvZddz+hl41sRVO5
SYhXMyrk+q6+BNGVkuv+GhWMf0I5GbQ6vHiSVe6KEJ+nsAui1xoE4qKPiOgop4kLXeMrxpYLHize
0PoTETQPj4oKGmlqROdCr+XWnu2KIkfkm6jkpqL2JgNMl0Qgf3iOwWGNAD6fGGL0trH0tRkQhId0
2dRetmmQzA1B0Bw80M6LIfW3zmwyFK1cRH0BlNDRt2ZISkBtZ3sE7PoK98NTDtp7a631pnaeTMvg
OwqWBuJiexMbgoG8XIZNRy4MO1LMvU3eA1HuB72nFnvzaZdmvaCMnDkyKZG8l0uWTl7r35T3EQeM
r7IySFbEO46wCyxxaRThaqmDqjrO+mp2lgOqqNXaQPFxc81mr9DB4x45B8SeXmxjF5b5j0g1Y4Nv
6oXuqV17hEgtS40MGNc+gNOlRaMEBfbDXhetwBV50LHFerWBAsAqKUCjxAdC76p9ZcA37CanXzC0
ZI9MO3D02CRk7JcWVdHqC9605oG19603GcziU7OOI8CCAOF9maB3rNBxFcaMkPH1Ca299aB2GIjl
UtrEpQMyVk68i9DseFg/7XnLIkX75QFEWxGZ+5rVoqYroydhKTWsR0EZZAU/PjzI5VDFxzJUyRpX
uL414pnM4/SCAbX+bUKpR5ZFn9VHpNaUM+2Gsj0M9WMwjT9DfdTwIB9JTF8JMWXHXkwbbHBMqAYd
TFkUn822hu5lBAoIdfA1EVdDZJDBuwAJ0NnoxB5UbT1kW5c03WUP6mJBV6svIoTtF/a5iEDZC8gO
btNM/yuKBgO4jg6v7C8UsigbMKztUugMWzqeb8sfX9px4rSOPMrL4vdARvpW814yr5vPnFH92QIM
U1zhubJH13CmJY31hrYEJO2g+wfwgOUTeSGakj6bN4ltv2HQoXCKpDozGM2hF9MQY0A7ZzVYEBo8
ODjNDYVfJ3Mw8tTh8BWR5UkGPJvkWoGSj8JzrdxvBwcIEDWPvO+nyVXt84jJNzT9XRg58nHuvrpu
6JaWmzN7iUgHViK5Yiom4mdIv4yWTYvNlajV6mib9C6h3C7UGdHOlWaOdm1MGrEIEzqArFHbpEln
GBCotqnlmOracVikXfgNBe2FYgcr0yxWhbqBezssCUJaiJn9P5RVsEGvwchf7rQi2EbkrSzaUt9G
aT0eA9P/qisvWTdgBJy6P4UxMxNoaHCuurFd2XF4nTxQC0MWPI2VNWxcNvlWDKie/cM4O6qFmEXN
WXsMSp9Xn09EPktczMYLwyUoSCGwwoYDbMshAH4XuQ/lWJbL1itf/RyvNbEJGOh4ASlyhJvlqzqu
D7oI3yfyXBk14ilRXdwc/MBaNiABWDj13y1t6jKI6/Sjm0zsXWAQx0ir6bKYLYxwL3adbQPMC4Pw
c8AnzCOsPTuxL2NXbDEfO5hKyPlo8teqzXBFx+4fjEAuSsgFMdgvJFKULJnkEsxGtiMRl9IcMYCn
8TtZM0da+hzKaEI9QpmoY3JeUFuvk75493y07s1EGGfjv9ohFuEROII1kueIvKlHHu2B2PDidl12
lsmyty04b4itP8r2lOWYswMEbtuE7SG9A2OhVFGM2O23dkfa8nbdWw2aIsAT2sKPn8h4amHpm+8I
Dc9T7SQHPNvY669lgPLW7oK3TkcdPUjtlFWdCRFrouOxTqFPoIJlcUWvk77iNZtu8dTaj03IWZ+x
ONpCFOdM340dGEvcLiVSvbBDOeePBysNjr2nNX/0/F852f26FwykS6c8ZonXrqc5EK4PgNLYN+OZ
WE40WvW/mEzJRdlSYRdV/VIGNgmEPu8FpYvjyHtgDdGQ2ktPjqQuPUBIEIRDYkLLPQ8BuK5/VRqx
TGUfBWwpcyzdKSFubRStVHQWIay0XuVsexv7teNizEMWH8xc8ydJwF0qvebFOIqII6GYSC3I/YeS
2Ki0YlFLBil4AjW9O3mGNDqdqPw7CSRtxCdTap8oa/7m0/QAKjo/dsO/OMKcDx4VxtS8WZ8yufOL
zEZ59qY56ctoMd7D1tgkoXnpwuRJFhEb39YQB59IlheP1J3K64D/w9ygBQU1XpWPXcNxA2p1XNeA
MKtyfArzca0Jq9rqY0LqMoOEJf5Kl+nhXy/VzxY97bovBm9Tq+oH2vnGQ531nEyDXHAuY4zb3wxC
x9hiRrPaVp1JwH7qbSQhQ+vTMSbBVni9w3TRfEuGlLQCq3x2BgQvmle8xOZEIkTd7sournbEq5Bd
GE+0VbncON44zab5hl7EHV/SmW2Z/bNJY4ODpT4tDf0xxuW/bB2bdTE1Di5E/UOBOZ8qlR6k7l+p
/9ITIBC8WwL9dAIFsbO8W+Ar+8GbbwLSBeco+4WcUFp7UbD24HQKglnWhi3Fpp/s5zCemo1K4Mrm
PSmzMSqLMWOAiknkT4vPMhzB1tmatsTGDDpIUwFuRs1cJKeOcmYb9G62VJN7ITYXemGcYrljNLx1
APmRKhYiTUuAhFqD1i6ASlfADYt/CVF7KAwQ0cKroLb0FyC3b6ZjNSudgCrmbp8sN5t116Dm91my
LrTKyOhbAuowK9sVjesttXgGLtvdq885eoXXZzyJ3CaqNiPqVxjZX0O2qMCpM0hywLPacf3JXa42
QOripcBNi3GUod0gUGNRtOW7Jqg+YxaVx5QGdXCaBy0kfcCxo2HXD3V41knDwg8HwLfEMEOG01Pr
6Cerw8FQoETxMIScbcRrCe8sPc8EUy7ivWoJ0Hxoy1us5bBcVS72XY5IiyUASnO5xvnyiqxM0CyO
aA0pLiYvst5NfXx2Oo4oHJfZPtGQ6IbUM3WUHVUCg1DlCJ6xFj2SikB8GGx7vD0Ev03cm6S61Ahf
Vvp8Bavn1AP2xTT/9SpjIHIsSb6C7V6vjRQyj5LrOCheCEGZtlU7GzU/WrOxtxpZ1Onkf5ocOchj
BNISr4acrds/TaO/Cv+fZ7Ct0Z1inaHmWFgk7LHTz/62o0Yimib2IUxGQ5GLZZX2c1Gxg0/mOeYo
ffBsrsb7R6bXNhJLx5JibXh9sKVm4NoLBtlu0HrGjhtsMkgf26xDteyUT0XWr1zTKA8aEp5VqMVn
UfJP2gbnt3TC71vn0XPk1flm6Ljikmf92RvwYKvySW9Yx/PdxZogleTCKbA2I2vhtxHA5979ybLk
Qwd8SMmlnCUSNPYFEtB7SSQTQAykzh7ToGnCLeo5xHl0eoR49g3dJEoknRLfLVZVF710jvqOYnoV
yyx+YuU3B9vBApmNmCPK9770GpQRfUKuem3OSTS3VlnTMm82mmXIl8TKCMCViLGzQD2lmbUL4GEv
NdaqnkdMbRoaLDXbKefn0bGEOVI0YKiM+6oHp5hsCjS8vL7zB6XkSzoZS+auCK0qijKcYPqCbpMt
jYFinj0aUhP1MdsdUtBfN15VNjr1I9q/L7Ma5Y4FlbwiQWXYGeGI8vpDW7m7zB3fW1d3FkB2n8rc
z2+1st/BVy8DxT7ZC53VLXQnHfSHy/m8GfZ5iwfVFwmzUt9Oie4Yn7XZLN3gBFkO5NcErfoz1REn
Ktfb9tOE5SFRUOIIYLIHRuSphuYcu+4jpLXZ/AXyBZHWYRo86oSwf4XUZhxrhzC6UZlvxhzqA4EE
8BFwQGcCCkgPfyMTbGBDQDoT16iTy6DUtBPjKuzkTx20vCNi0q57p/w02RdtB8dmhJ6gm4Apg9PO
a1dmlPHd8aMOVwlTMSIRC/DhwmBLqyKt2tmqaFdtuXIUrvhsQhMLmKFa6jb7HRMRKNu4PyZMxW3G
srmVKCcM1tzIuB/RsdSELjZfrK3FYoqTtVmemsb/l48OAm4jxmrEIufdTjwyPRgvNnMA7FDV56bF
ygSxh/VhhD50sCes76YNwqt0vivq9KWT9qQQ5BhF+m+FDv9W2KcE7QAT839JL/eeCPYJI1FNYi10
MazUkuilFm2JVRT2OcnTJxQZq1KjIGWwmIKzSsaNigh8sTPDXViZiaBIUTNXwI5igcpSr/CVaWul
8k0wmjfY9IskQ9WAl99DCndoXeyIjYcVfZrKYzK4f3CEsbEWlj+rTzjIffmsFT6SngF3QRrpgAhM
sRoD/kbbTdA6tzLZ4bCXS8S/1cGf+lvde97Z8+XKN8m1SruHvgut52G2bBHvBLHdOdgqzp8QYGR7
3aRP7dEqPVmwmuj7jIni2flLumfwMbI0xAzCbIR9YE0TtUpJ9jiHIslXweCVf0vYelo9pt9TBy8B
T7dB4xl8tsqviQjvbq5mWfta6y8jJrsdu7mO5yak0iB2dkXfzIqjnSeRk03tIhJ7kbr5z6Bz1TVc
7QWRp3eNLRbxpuxOTj1Yy2nAAD7B1Ou6wt8zyCAK0rWbF2cObWals/aJNFs5MkfHTDYYcsKUTFQr
ZgClV/1ON3F5ZCZVYzX1qwwO/Dz60B/3YNiCyP4XkfyBV7NieHrr/fY5qkPm61bypgpDXProO2qo
xT/YJFBFU+javiyuiJabTF1iicktk3BBpeMjUh7/wN1EtVIY2xoLPvLMbaW32NsoiWq5bxJ18fvx
FBThi+r8Y3pMNDNiD8crXxQQDER6LZs6RPLiL7uIBHLmBysU9m+5gZc1Jc5KY3mRdow/Rc+8Qf4A
B3iscQatfZGximRaWxKny4pFTCc3GB4Rlnl66DJudT4TY/wpvO6Vtc4ao8lfSDUYAwuym8hy1sAN
IbBDcp9mRblSY6UdeZo+2Z0n285iYiVq4kQ8l1J/yL+jNqiPaSV/3DL9pOvNtiLODqVpY/YxTrxB
/no9sj5zDrwgS+3RGH2GTv2+Q9rgEXWzLNvuMSqI0vEJbvTcelhUcSMeypL8rh5jEpDVs/aS2111
DrLoT9M47gOKRCjCNgYaqJYUqUal73w1HXESAzPRXErfPvJ2YJZxtYUE/qrROMggQjXI5dE4THLa
jVTQ26nJ9EOUdTrlpvl/H82fu9/1eBY2ee69FpOPXdYmNKpSyII4UWSbwkzQZaWlcSpY8A62AidB
KYpDyizZjVsongBFg/MdrD9wdPUNUe7OsU2Veyzd2D3ade7skrzZmQzi+9g71Aq/cVOhr7MDyVlM
D0R89II6PjIysjZhHrx4pR8cdT3T0N427Z605TUxSfHxfmMGWfL70f2uN+nPkUZPEBZVjgY9YwVL
KbWgyeBupDil3D/sAg/lQopHQlgwph0NrW2hlRvV8zQOcrLWVHIMqlujPib1ydb7Y29O5s6HAnDW
M5acVhxhOgCo2imrOJXuDB2pNXLMIpNBti+FdfBHugO4pVDNuclDNmrYA6DBWsXelm7GkJ5gStxZ
JUq26IZGON01mlOdqsA95OHIsHDKViX+RezfKh45iSSCNXlA0GyNsu7IWasjs2VttslWzxx737co
EojacxCZmLucNBZOK+iASbzDq9EEvrZC66YdzfnZvD+v94/mOFNkTT1GufmVut/IwTxPFfYKGzkx
iyBCz6mG12EgdD4H6GJwjXCH/2k59K1/NMPmo0yxQ4ztPs4BJBLrpCg2+lWjadq+yr88fBDYByn5
ENkz2Y7FQWBTOPgbGMfTJjH0ByOYmdPtlxUjKWMq8GWh/916VX82lK5jfhAQ5abhwW8YyNEyhPiQ
TOwjU3+1ghkL3cYP/pyZ17azHQ3VI94w2DFFv7TyrFonHYdmzAxRQKl1ezaZfSXJgB8D0Mt5NvPV
UIkq6GOGfuiJq1/46VhtZFn3QO566wGcHIGeRqCtBzLzmDbWzQ6BeRUEEVbJ1tyMA/S9RKmdyJP+
YDShtXL6npe8aBjKBLWggZjdEx6M46UR0pKkLS6CRg+m+d3342pus0bA/QqznOhC3QAbWohiH7Kq
scPWZ+1bkf4YMO31uuHw+9F818huUujT3i4hjZrzTTb/cG3IfknMGR3UFKhDmU/NgWpAiuSIZPY1
skQI31eC5tD1ZI1JqIuWFm7pZae1q35irz82CnFFkvgo4Bydp55Kyog4nbui1R9UgzPKafxL4dfP
LpKIoxva9Aw+NU/H7tQrT2XdWc81AV2z+tA9pO45DNojWSXoLhsd5AoRPUyDfYyKGuO8wo+9JxIv
tmQCMwosxw2T4o3vgEfG5iRfidN7pmhWO61LzCcXdgkJgdW3sBh5lyjFOe0xhJKtY94A2sNSlH+m
cBrOPqECq3RI2o1vYuSghnPRHkJcXboJkd7YaeMVigaOFNOrd7Hmam+j/3o3GHtWhSXRGbwtRAfg
IrzBL6SH06+/A1DvdhPqGkZg4bBhJBjvchwjIsr71yTVjQ0cgAsT/WGFcLd6tJPpMQ8AWwaZlT11
s/o8pAzZRoYRvozD9KYCfVjXREYetLhhnl4z5OYvz1kXBQhDbE78pZbH1yYglFqanP0t98witt5m
c1ymQC2Fd5MMhqRLcBWweg9omLscCfikx5xH7audKO0dzbC9hUZpbJIHxTxkL5LOW7HC22euLJdl
TOQYpydEn0xnvEG7zqXk5ILFBPbdPcKk5fjyDk5MNLMqv3TDCrhEIzUQdW4dGgLOcpeUOL0oPqXK
p62jR9UmGMAJRaHNyFnG4d4kMOfBrhFTh/wFS8UxY/rBJTK/XTxuPOnpCdImsaPRWCx5E660HrJy
FqLfFW4MJsKWk6SAZRJXWkXyAIEdonrcIDRug1XEIbGUoU9sVxEny6yS487Mmd37duzuJjFoCw/Y
jDngFER1uQmKkfQVd4XJdFwbzidzM+PBNczsNIbisZhIWnS8Lj4Qo26evdDYOG73xaOucY4SaNAa
f6Gerly9LI8utQdvbNkyVDlrflIcIpanvzfV6AWHUg4/Ho7zJV65k8mmaFWZ7bgwFcV5XRbshy25
wckG1Ku/pBF0rS7rrcPvjSftQ2SwuIxQ+G6I6BvZre9NtEiLsM8NiuCPgCXFUmT420uDnGpLJwDW
ISAh7VW641A/5Dp2b1YQGstvlGwK2yQFprQXRlgQbxMZ8sjIUx4bz/3i4s9REpSC1R/nZcPmeorG
nYs17YC1Njr75/fabUgGtGVHfltN1XB0ZG0e7x9Z//+RDIMH6Uz91s+SdxaEFjleJm6r+UaJvxqZ
J4daMscoxAjc39FclsSgJ6V5SmlFOKxBAKQlfiG7r6EGm2rjuVeTUNRj3bbDydTleLp/NDSEe0Uc
jUvRs8lHvcbeVaeqzkZi1cZRIOfGYs30PIP1lOmwRRuDZU4QDn+LiYKslAnWhdJxfm86YzD2Wqrv
onwEiAbfeWnFiIG6bk68l7NIYIB7ovTmHM9Reog4840a+//+uDU/UNZVIVf+9FzQ8xxtxAABMxk6
l8rbsYNlZwZU6H83ddAV5Gzu8zGXZ4XcKcrceBsQ2n3Pmi/Bg88KsuD0vxsFe+pkDUBhdPaVjvE2
CnWMI7K5B4fuM7XHT7+c0MPmcEtaf+Kcq9BUJ37eEtaVwsiYUGVN4xf+IuLOGo1n1Dgz5gx26RB4
wKt4qBCrbkWW5KHrupmEHNKIR8nJMh/LYArPCadH1HtyLwc2Xt78H7I5jc73u8EOSrW/lXJ4c1Ji
XnCDQuFiOI+MhwUfAYxrAMLZCdduw9BpkK/0deVKmJV+w8RKUp5CuCws1R58uOA7yEPmRc9Use6S
1HkKsmLOaoRm5wJkndT06lvEfjGrPhKsCGIWwxl2VWtfENf2ybRyIDrSiF7EAOOjqjVz7VTauDTI
5t0mQaQfLcaYfdBJeCnEs8QZpYa0LAPIeF2fSmRkUOlYE80yQGTof0lUQnLqL4tJb7/jSq2RR7pf
ucZbutJKcR2q5s2vdXRcpMs/6A1jZ479lwgoNNdyQGjTyEvac02zZ7lZZ1u72hiSq6c8RmZ2uUNx
lR1Nj1gq9yNqDcJvAHY12juY7kulafbPVHIKiTvxpc0n68YexudsQI8cDtmSqywvTQWHF/q12CdN
iKyzbsYV0gBYDtSHz1qV1gtkUe23SaWqxtn6IIvmTPrpB6AWl40LhL5Y0JI3hZddS71F1YlPo7Mz
ZMCT6S5dA+my5puvBaqkV35dwkWKzsqNXOs1MZncdzyPa5f86FdS41q29rm3u38VOQYj7cAOz/ef
FUFx6MZCPiaj0l+y+Hb/JiAr0c00p2fA3varHqT4hQSpGPcH1DPAnoZjqvXv92rGtLJrV+zuD+iQ
ZUCUgW6e7j87WcaxQIHwEMUcaMawvX92ZCEP/nx6vD+CA5oCR1OsLe533cq1tgWJTb9/PxBdi5MB
S+f7VxHCMsNhOn66/zp3Ks9WH9TYg2v1ykbq/k1xb5k329Nv//0baIUpbtzfL4adDHe1IoDo93uh
LK1CxsC7+383EVGMESlkhjU/mb0rr45fSAysPBP3T7l+FT1AWr7c7xVqyk7I4mnh5u8AYg79stdZ
5c4/bkPNXlf9qG3vd6lDXLDIvne8/y7ArrfKNYzfJx00R+r1zav0QvXgxhmaLh4B1EF3Gjt0Ove7
JGiwoJyfkvtdluPF2p8a6/d5NSyW8ZHXYRucfzao2ZaVRfP7+FqOW6cKX8ssNh90Xpf79xjg+U+j
iRn4/vdnWayTCIGUui1aBBBuY550A5RlieCGJi35jmpEiuyjq0fi6jLy4NvX+z2yveCIa3ThXss3
yO5qN4O7KRRjGC/NjRenCm+RaftX4YfmC4SXfSi/ExW51/uXTUc+ZHVt/d5zQvEQMfUkT08YL2yi
H810Gn+/1vBvkdDb/t5zu+YJKkvz+53Z5D4ZXHN+v1b1wzNGiez3XjymLzohd79/gAaCyhZD+Ps1
p2xeo370L06GLiozi3IjQ7klg3S4YkYIV1VQVhg4uWsxjQfxoraiGP5piWpuceI/oMU/pGaJ1mTy
d5MytIuuRWzpZSd2tR2qK1tXRd8xW8sEdG4KR3s9hHV1bXH8H51Q2wtr5qhwGlrWBJVeydL14MBo
e0N/ZRSgX6NgxjTPhZczszti5+LmbMqVE0Q7WWGKBpV2KjL/RQtZyxOs4yMDrZCMl3ZcHgJ/erSK
rlhDEZxP094es9FwZR9v7aHDvtpja13SPLF3UxZ/3u/db+LeiTd2hVo4FeZwtApCJDKfXsliVR+W
hThAnTzguhCXsHHFxYy76Jzl16xH5GFicqX1XftArWgIfJw7Pf98ZCBDKUtgicqx5yVN5C31u9U+
sq2Ljvyz10fj5BcAUq3Qybcdy9cJBy+rCK660leMAhngLOrWirZhnFiXSY7O1sQXSiYsd+vJNi+W
d2Vr1J9lAngoKULolxiUKHCwUwBgcy5GYjlzLP3WR5t57IPK32nS+TDnP4VkePty/+h+Y/MUZUxD
94oqlvlZAYmpw8EFaHx1f55qpwsOksJRzP/D/VOhYufbiFptXMKst0mNHKvJWBKmwxQi7o7IPvNI
sdAsLOyLwsJUUIw4WuDryk00gk3q2khhWBb9squb/pq40GIbEaNjDx8bpj1nb/4r78fC/aPEY7Rm
M5Rf3e8aYf/F3srYDXrkXtiHn4peENlOUetbITJdTOZXIxD4WtvpENsJ4HZVsAeNcaUBPcU1gpkd
ES6FmxFchkGSVedOW5WSek5gmk01A+BgKGvvNFLp6w9aUqg9TN93rasgNk3oqiRhT9ffm9l8QWGR
bAS+KaqZdsv+FRJaV2ZIUr1/jg+Jom1pdmMCrwj2Qe/d1/KUEZCyiqS2I5L1cVSaXBt6oSHuHewz
vS2t9Cmngt0qH+2HK2DPUPXRz3g+JLgUUhEcm7AGUY/POFXV3y6zLnKM042fvf6HvTNbbhvZtu2/
7HfsQJcJ4EacF/atSEmUZOsFIdsy+h5INF9/BuR7T6m861T9wH1RuJFIigQyV64155jQJxZZJ6G9
dN7WD/RDDGuVrgjBIUV1dKZ7LBsRk2X7LqDfwkRuuJsyhilInlwWYT876EaWH/TQHdlC/ufvMLvy
wx9/DWxyfZg05x6hb/EwfP5Wc/75X//48VANrEH0kPNDoQ3DAKdaEwnwr+/47XE/fuDjAdhzKat+
++/PT/vrz3ae8lh/fNvnZzC5Qurj52f74+E//mQgz6mPn3+Lj6f++L+PL79e4++v5/Mz6x/v0x8/
8fFr/nrKj3/89Mv/ep7/eB9+Pdrv3/zrEXVwIqMyEANpIK+gQMB/7YItFIb7jm728dOXwbtGejGP
qd/7OjoPlY5Bf8p+0IruDrXRJVirMLuVlQE6OPI5vLrP0BGdw2hepHTKY2mP5bErt5xrMCtliKyc
gnC+KSiPav5SDFZxzMrgJ61NtZHlfMRMtZ/RfBCD+uxstNx88Z3MPjpJbx8JCl4Zas5rG630gOCK
WcNrH7JLlOSUwsYwT5xrvWVTYYvsgw5P4jxzRz99hFqECDX1Tm7qkMecJOHRK0umD16MCFY34nXh
kcTkCiM9fXzJLb/C1FClyxQVxDHuLUY91EArOR839TzEzpLjCind6DkZGogTKPHPeo10BM3Jxmxq
IHoNCfIxYG13irfj2MXYAHnVNAIOVcmoOB9rdIpEI2FMPPpO+YLLGHnxkAx7zdVo9hjfCBJ3Dj3r
+mWKhx3+2maTiGQz2XM6OptUFCtk8lZ7a6J4bw4F+qxsxIocoVVM2y+Nben7sSSUqbB2GBjXSVs9
YrFMEC4eBSrQOZYwfQ6TS02rdGlP7nd3iuhR1jphU+R47kIOc2cvQj0Vz6/WHRNtHZr2cy7QKuSd
vjVN88F2XOjEsnmqCOzYCo2hr+ZB2G3ccp3oGq52WOFuAFLQp+4YREhkamCfOlM+Yx5rDmbn/WgZ
r1EdzDMd4r/GKl6VNcQEW7PcZWGd1XyedwnlLip1YhbvxnRJetJdZ/bYDxFF1to0OzhesNMwiKSX
GMDUepyjYumC4WdjqsHEr1siJkCfr7qbPRXJxqNRPhNFznWH5swT3/Ve9RsHZ6nLAejQsoFX8z6Z
ksRlDWV7PsahFV4bhZTCMQi3iJC/9JV330sjeWwc5N099hmfk9FKIcrB1WeRFJ7ufa9Z64HQd01D
tHjT9GT9pe9jbTcEpdAjBqy9pyq1rsHk0F6eaKv52hbU5GMQ5M4ygdv2hIsbI6u2BL1jHNHl0MAO
2q/2/E89sVJYyu9sYoMQqUWTegao6aGNJTdOpz9q9VB3sHKos+H3xzytg6uJXZL4uG5rUjm5bnJF
YDNs84KfsDUOcvXAmxuKh3QGD+FAfc1rQkw95Pa7iKTuP+5wP5P0R6eYTnA8HDSMuIF9oZfd3ZyC
gzUzJaxezH2sciYxJmJv51A20w59uhz5YEvatr7sWJrNLCbEKXLZ2jUSNTIEoinZjBPEnD2ODXzm
A3d+0ngd/kWGhkwMrDgruNPcgbQ5b5cEjEW0cTS37hC9ZzkWHN+f5u4+/r0xKbxVYkRHTdonGRrr
qMEbHXtBdGjS5rHscLpI3jFE9cQA+KAKZsn3Euc9WUodk586+ZLXJeYCj9m223bY8AGmtrb9EEm3
2foyuYaVIxZNGzTg2+goojMUY2JuZbdSHZ282G/3uQ093EWt3ju1xAos0NPb7d4IRXQhX4/WSLb0
XfmkV1TCLaZwGnTyxDwIN2CLo7yvR9DaRX7GD4+OMzVudV1Mx7zsMITpwNhSK9xYKuXCLPR3Vcev
cWu8gN5K08JdxjBDlgY0Oh3n/bbV7v3eu9YNWt7ZC6cwqi8oOL61Oc9Ugxza97A83Ll3IHizJmNE
tm9wUAR/75bJKQnJnxz04oZ4EBmwGXzzAp8iTY7fq8iGSlYZD6ACqtPQ2OcoKHlPZYytDmfYNpXF
Tyw49V0TTfVd7jTJloBsltLWtFEU80wt/XEu71lcFktQMfJIh1yAaOohMBj+JYyrL4mFTt4RkkWl
rHdtZoM9dAS4EtqJa+XKZ6+JHskI4G4xTTqHnv2QO2EL58qkCzkgRowbzBsIJccMNEmQe+IEyMzs
cPCzrFhLN6wNrH3Vom1ya1HbDqyqcvpmlj8mAo5oPO/EWLTLPBk2qsF5hynbIfiUxlo1ts6yidRB
x1CwjrkZkJ1hHBkcrd8MnQTb7minBKAk+gQHQqFhtmtC3641/YYdYwEyzEjInVJn67WDebQEcyIC
7HM33ZmEHKKKcsxjw2VNZzkI6ehqq0D4Tx6ZDwQBTqcw9DZ5WmrHFjQugTUaR+E0areRILTGvipJ
MlHD9jrARXYtBAqMhtUQVmd3T386f5jkhKMrVGuXvJwtfSumf/bE3Emgn/DN/UAgLG6S3uPwPvzQ
SYdYeL6j8b69dFNdr6IgokyPaE07ZtquVMwqiDywv6/jZql5sAqnWL8A+N2aYaausBYytAhTSPSQ
t0/qYNxPkl2ntpRYd4kTowbZKUk17teIMzQI0Hyo/WMhu36X0LIjxN6RxOVaZ0fhsE/6pkMFpZ+A
usY7yTJnV4a56yeatE4BkqmoyWAprsFQlvtMdBfILEz1dX3VSxmupe9/kXU3gKXU37ykRzsyENRa
gJ9LwqbZla5+griyLgJUH81gEz4dckq0S/psg9OwIOM08bJviBaLZZTHFmH23/Eks38RdRF7yOGC
hFNN1DDTix6I4L65yVBsXWXdBuLRcT+KVeUAEi6rNNvEzWve9sWRLn9IKdAuwyqufwYOxZal6/ts
QLGo28hxosIpryPHvb2YmoZJu8GgVLNSpKIZUrXSTe64dbmw4ATk72040z7tYaBLNLx2joNsq6IL
G9ttTPHmBDBRCyB2Q4dGO+UDyLtSruNI35sJRA09MZ6xLLyCyAu2KYHOY9cfasuPtw4wdIDjHV6t
FB1lrUmC9+QTCu/0GEx0z4MprJe113Gzd7TEWlOicRYZMbrTPaqY2SYyYaKPsQ/GCYm9QVuBOuGc
A34I7qktVm0cRsSQtufYmvWxGqkeYBgPlgPEKtCmaK2LM25Xfxi1tdPnHq5uEORWIOdZX/CAPvSL
rufBfauKN73AHpFYTxUmAZqqGkQrhD7kEQfLLkIwaM8BgFU/55XLotyWTDoGIHy3soufWmbMS5HO
EZMObk7Ms4+GaCLapuB6MkJM1hnvQKXSfJPOVUcs1loOAK7Ei7tNqFiSaEKpMcbLAgQzYbEm3XGF
WTQuLIfAFfUWkC62GSD14aL2srWFY1DE0dYfy/uogvnh2NW1lVZ+HPMBqS+9wEYx4R9oGaoMKvqk
TbvWLlkEsx9jPWq7OW9rgsQAZtMNQHbjgYmTmNlgtqPdR4fLL9d2p3cHWQblFh7MPSMzuZim9Os0
17zSekZD9DCZAzJx5UCOrVkhWk/eyaR5VY5RoJzFWCaZCo6YByZ44Y/DqR2HcR0Z7k0n/Hzra0pA
RG/22PaNncBWBMOdQgLr47tXkJupGfVdMlrdo4rcFeD5TYJ39WsDB92AzmqOCvdDj8GzmMWWo5cY
m7Ju0pO4uaLCmigTc4FxuVrRb8iDrt8OdqGtbBrmUUq0V6QlOao4ZLyzUNVWGIW0Vnsyew/BO6qS
nj6+37OGi8YEsBdlS88utQ1ovTszyL77ilyLTrq3tMp/tBO5wLNuyRGhxviaHSHKwnXRMtdNMrMn
AwNnLaquVW90xGW6qIRp19z15YD8F7Zwaubufuh1bcWt3jZsFww+TYsROgy2AU/W2u3q5KiP7dHS
h0vRlIwJ07km0KKdqMSB4LvH+Qy90eO+Wo2ktMmsgpFtCoMKe46Xzy8owGYMMwHT4EdPIVKZ0e7x
SYJbov4hukPLSNbWLSiRo8+9AsOyWmk6eh3ww0x2jWaeDeazr27cohrI1uXg59skp6uXA2Y3DR2p
1ZfeLpx1SIa04TFU0SmKiBwqlhbg0yFkA3EwVSxJQu7Plq2u1SzpD2u8vnZn77ty2hkgRdahEbrH
XvaPA1yqBf1GeSx1JtHgLx8J80bijapad9WDlgWbKk0JS5E4EEHlQwWU2YG6/azaDrVs2OFdU1Wz
lCIoGGfiwuq8tZnn1ROrMiBX4Ca2ja5Dl9PVJ58Hnqi1Qsh09mIKgLqc/fQ2BuCoRkDu5N+rliYS
Bnz8nn11YStqautNBjEp3u0oON1hummdaYOi7Gub6LOD4N1HLrkrgwDwN6k0vHbUqD1bYNfZJ3JK
XlQitDNxEUwVM09fKQLj4E09T7nJyqYkM3TLd+4K23ktxzgiXhL+OaO9ma40mWfHB/qhnipvQNOk
IAx0st+zYb8PFUeN0c/Vku4q9t2Z9uYlWbmvEoOw+CE7xRnacDGZ+3Ji/5bzSanCYFA3gY9ytteX
uo6xeJLWt95w0oU3+QA9zHbDHdwuIrvlCm3RnjmKYWRpvGFC9QCOeWimG+/YtzhnoFCnDzngD/JF
40OUxIQ8la66J/wNPZDfPyJU4Rpk5+GQ6D+08XboiSLGBLoIMn5zWg06jCNzQwuLgM75n4qguyKw
w1pWPypnKPZMLeUaC5D1KtkvmswVV9raD67fZXd2418qHJiBNka3HJnAwnZCf+8Dk0NlbELWxKbg
PtPv0tdK0hdBZzGdqJReYh22Q2QNT0mTy42NY8+K3XwvEUMcy2STuc5It8NEgEtY8NbMswuKvvYQ
kjSlanoahqPKQ27B8RTug6kUXBM/6U49/ZRF5FjWGuKWc8Diku2YRu6I1iHapiGpC81Bf1pV0B6P
Fto0Af4owLRT+Ji1AovE9FpLcQd3a6UCUtYnd9Maw85yhmrfW7B9QLEJ4hTiL4M/DBxfFFMPu+V4
bB6M2IJ7QEUWRock8mlBRER8Oy6JqZS8DZV+qJBWqDl8NY7QAcccfocEwaBJAlhiUgxWzG6desPo
fu7kD8g5nRz7sAOth8ebKHy43wD2xaAEKHRyjaN6z4Jokq+lG092FvubAfjdojlq7vSq6UZJDoDz
lKji2zArzWofaaYLj7IH07aUbvtQONOLyHF4Cl4obqK7ItPfE0hxGiS2lRYFGMZH0E/6VF1oZOLv
6q0bOicQanNHcUoJ6tUieMW0zFd2yJ5BoeevYSUC4YHbyqHOPnNzeKQY2WAfQC34cbIqDQu8Jtpd
jxV/gWAPKFWO66Kq2AvbVQ5KZpMkZb/0zabdVyPyaVRWdDwaE/UHqrejGU4bbon2bMBWXpoJTaM8
p0aZIAaaE+RfJvaBN1XrqG7PGlj6lSaidwLYyzXoqwKjBwaYvDThKwXQqeHbbQpNvGVutSvE0K5j
s7Zpvihvm/koPY0BdnPjyy9xRs2IHmdFNG6M0yG2CN1G1EC/dK1XrLhO+xV38JX0jPbWVjNWRfgx
lU/EltIbD7mbb8cku8tytzlhg58WWWNBj3XlZSIsk9YzuWmNwpeDNjYJXgfC6w2kqTkGthVqD2NB
tXjXzuHtaTHPzDPyLgylMcPssab1PdaWZqAPmfrvaDOKHTfFfRb5TxB3rbU/TbeiFAoRI0x1y0I4
qM+qeodU2qwoLNTycxZ0lx7RnjfLQDPearPeTxPBzdFItoRPNqjWJsGRHd0GjWX0K079UH+4BXsj
24I7jOr4HktJtFkiMhpXbtf49wjVuTM7ssunrFrlCsuLH6IvCZPsAG1OP7IJ7yI/8MmRKvZxJ7PV
WPv3mmW9VR2AgwmhNz4EOKHhO0cX/6hDUVrGhySeCKyqu31XdxqpoSMvWagN4NMGqfx06UmoXzR1
PfMUNGvVOg402UZ/DdBtb6a4+eoVpzpAbpRP1oRUv0/3SLGNFSUswAMEFFsVFE9UQKjxx+aVDbC8
tiZ3PaSOsyC3ZtMwwtppAXxyS9BlrNlTbTbea4Nod1HDUVw1LVFurTx5EKDXnSKRILILinpHPqck
EFuxjO9KPnVdDgbhzUTUtaLdQo2QTGZ6JgKQF1sAqMtQAnerHYyPObOdldPZh3YCf+V4iY8seEZe
+OYmlCgHVKilrNbWFbe1tgmHqUCXuCCkwN74MyTLNiHyNSMnjZHoaeLcI/OKyYSRKBohe8aJ7Zo5
c0SaMYIl3/ZXStB0SUybfHRkQHDKUL8rEmKXjusAqq8vvs3Zp+gCyHgZJBwbolXvYCsryuopiRgz
GaIcD5mO0wFd8NqLqbWzESRbrEx0FaSvKxqnSNqfAyrGZ2qsnXKHb0BYKIkl4b5qnud2lXtkNjW9
OBmpA0nW31BHi2ttQZx01fTCsIqkmRRFxcd3lWUWrky/jA4kwowvuoHcFCrmQ2mQcpYa+u7jhwYT
uZvHSHv58V3Ny5SSBdJXsmL/nfrnwsGJ7rHWHcz5rwqB0aIDanietGB4tjRxam2rPWWM5qlS4+eB
gbQXJC/B5Gp3pq7/0GnjvZQOep8wZR35+E9Gj/G69a1k9/G/MkPP11RtdybNO3+yiJruPPa3XqNV
2CnvyY96Rp+u9giWxXtiM08DfQ/fpngYA9kzIuPSnsiESuT0lLXK3ft4MTmgko4TYLdc1w08WVwY
oH2geAH7xQ1hI5JEgqB/83qHRSWOoY21ziVKpqfRr83n2EA02cRVTvOLOoPiKVm6QQJvK2XfIsau
AsqniA/KynbTCCDmbt7xLSW3XurCgxzNpPxu+xj12cFeafcZ4Ev7g8aE5FnXsQVo9QIw+VuUIt4U
HfHsA63sOAyth0zX3tjhvUVYgVvSOnnXSMHaQLeXYqkytyX710Y4p041+op25TGQVb0eClt/sTyO
PEXusCTUwCE/aiCVUHuAZyerJVEbt23KR6jMByKvCGfPsKFaoxfuchd0WZNU2ssQ3xVG94wGU7s2
cA0fpob93PfedepL5sxUhFwWFW5uTLyCM8fLKF4py4p1nvfOLnDJV1dR4W1pRKI3a5D9dpw+p4Gj
FcV3xD4lBqR8Tqm2QcQkPbfCPaID9EpzG7jUWBhb786bnavSv+pexdwh8hkdwCQMK0C7KqQ9a/b+
Jce09MXyQ1gUHo1GaUGbalsTf2PnULiAQ60bIGBF2YeLOjaHQy1n9K+RQLUtsKMN0bhVfYgcVylv
Y1MLvPjEWxpmH+zsEe5W2Cc4NPR4WGuIOF4a1/gS0WePcbrs+tGWtwYN3qYG+bZONAKt8bEhBhMo
Y708W5hI+7fYnsZbJ2CL+3JyyX0JMRbnTkR41+DtuU3LJSwO5uvdqYokeu8V4um31Fb+Bd4towYW
xj0JRs/wG4j64DwP00pO952r3kqH6Uxe1UcEn/oJ5ZNOi4xTYq0me5sBhMS5gOQKiafaVdgPYjvI
zg33M5cwPCRD7axIrAWb+fcpMcQiVyjSrJRupzYgetK1sd9ImiJPUZv9lKXh/ChrSkQv915NF7K7
43Ln5xIuTVICWOlDF5SPmr72qMW0VCNO0i42bs1u2/az4ii03ZsZXcbIWvX4PJ8bW2uvsW6z+LYw
esn2AgqQRZe8ip8CEt2e6mloLzXqk0GM7xQgwZlEqvaWLuuJcE1iYM+j19KysMqjyAbjBE+jykvj
4kFxwyhWXT++qITUCwyyRHNnxYvM9PzYm3Rz+hILEtnpxPTM/iVIxavBtuwzJnxoXa2fb2zpEHKX
ZC5kcA+2lNShRg9X06KkNlzC2aPIPxdt+y2HmzyUXzDzvCIpgnkv0nw/NAcDyPqyYbtfBSl8ybBw
9iLajh29unBuSw++da1Fx5gvFi8qoJU61NZFrzuOQm3fbTpUQ33HIF00HIMSOgzUstGVmWBKTJx9
U2E63/Buf1CejU+4XAeiceHUrksKmmVeFvtq6M90QlEIjQQ5jUgpTJZihdWBmot2SEkzq2WNGOwx
O3khJ8CKq3KHoJ3fVU0ukH8ob/7UC7o1ILI8z/xRxpQCwoWukvjmBdNPB5qqB8DYd/phLjyN0BP0
XvLhrA2KcL7iXgFBJ4ZCDHvL2DQ7HSnHVvZAd8uMs4RHa5LELGttI+eW/VOv+nSbgkOgQY7wxE3v
7VxSzlGcCK/lpqI/k3kIkjKjWSWJ81MwZTjbBu+oY6P+wNLFcj8hLGLsyUEePbDr6Mi+a3E2mVIv
ceIiMa/qpeKY2GYUNLqefAuqYFfUU3Ot8AuGPhvgEONDjkHGWZwu3PvCLZofjkvcCBQcf+U1Y74P
IrVgQ/GZ72bzsAdLsI9oZu2N3reoVoysdTY1LVP2HbKp5z5mEncH0sx9YnptTcVXDIHW/VSKt4HO
uzvmJTSgltEB8piNJVvONxNYXa9csg9FZ6dT5lkqkm2xgKjICZBGvtOugEVdIjTuC7FHNrG0Rc9F
UTzqlYTIKtDQMV5Kr8bQrbUGEjQ0rICYqYLzuPS2U0SQgQ/79NCnZband5yfsiEztolQ2Z3wucXT
MeN+coINE0fKNMlnY/vkCHeaWtYZJyTdKzkTNeQqSMc5SnvCotOiSfFzu75Dw4qE3KnA8SB1d5DN
LLLWb892ou2zOQLYode38LKuXA9q/EGLfk4yJgkL5frPac5rgl3nr6t8VpTH+BmhqW4k6VKLCuEd
p7/4hToe/jLOzEWWQILhkMtGlTDNL0kQNugIc3Y4c6ObW80H/9CYzc6bI0wqsKZzNMwmdsE0eZMJ
cptNZxJqzfTu2Si8DHADja64FOGK6iXaRVQ62ZSCVi60H9BjyxJDY6MzQkV4e6lao6D2GDqamP24
9sHa0CSrikttz4psJNrAEaDSuIQ4LNPYc9dhrBYFffFDRo875RLnGKaA5TS6ebHpZzLaFuigGsLx
gCMlrdzoI3BqgNYXbHBMktg9gH6viRRpGYR0MEWc8idHZny0IsMFqHNoQDN0bbN6n+STRFFD4JEF
LYRMnwgq7RpuyrpukwfXK3syCjaWDkIxgT7H3IFopSoDlGglkFaS4RLOcwvc5uYOS8lXcKWKzxwI
s51h70A7r20/ZaRef6WLfs6eN+Zg9l//PIfPO5breJZhGAhIDaHbhmXy/59CR5twftP8nNN+RfLW
4NA6be0TzJZ0xcHK3cBrGZedcnd2j7eXM/aGdXRuzeH5r131K9T2+/B/gvfir16O/ecg+Y/Xg2jP
Ng1T2MIwfw9fL6WZeJmRs6GAJgVSMn/AaLhX0D/OXFMPvmeKa6knCdvOhYEix9K4ZEWY4cgdjHvZ
ac9g8uODP2jPenSwq4JtIjcuLWzeBdoxGhya2Pn18C316REwQ1s1cXPvkO4O1TJlmcT0qnwi3Dyt
eSUfe1W1P7k43toCymsqsien6y/ZwOnC6PJL7nLHZzGcOF9/8Ot+2MQaeal+9xUxfwcyTiORXLdv
qcj1YxrUL1ZrjaA2m6Nt0UE2qgst7YqrhcazA+VgKbIAgCvC3nMiHjWDM2lE521VB+Krnj2roCFM
HEbtwsrHq5fHtBZrYa0Nk46QWdoPknldn6Iu8PoM8luWf6m07oDQjYAFXB1rbCoPY5GvHaqdKh51
qheaFml6zabJxrQ30YaYiekNsBWHEBygNOIuyXNavgMMQQKXd4xn9B2w12XRR8+WPxXrCPcbipNC
Un81azfuuDVLqhghs52Y3RyBFr76SAjJeGy+Q8S6pI4zwBeq9Y2y+rUvUsgzFdurHK17NPV7O2g4
hGSoeErhrazMu5qjfFEIMDepFexDKxGMcYxkw5niMU/sva23oIL95NVheARXFXbdbNbFjEMDTUDU
lrL6SUdJ4djJV20u7kQxMBKy+1M9pATCkk+RZCLZD/POCFF+wVgnWP793Wbrv99tLlJOw5aeMHRT
52z157sNjaJv5G7I2uti+2T8x6uoxwdwYNvBb8p9lwhnX7EIp5gPtzWpm0Bfuk3thMsyq7/i331Q
unfUNNzWeqnuHD04dSijmCka7dLpfQA0sG+ooLKFzUx3adBxxQkJIdAOEGUznMaeR0ttnNLoLrkN
gWGsSiXkqpud31KzMZ66DlUDpFRKshh9kP+twjCz+Xgn/n969f+aXi2Ie/7f06ufo/c2f8v+lHc9
/8Sv6GpD9/5tSyk8FG26w+JICnX/3rT/9S8uo38bNqwhLiu6rLYu/ye62rT+bbmua+mkVHsWQeos
/U3RteF//cv9N99oin/9vzDt/7syN7/9/fPGweN+3jdcyeLMozoGgg0PKt28r3zaNzpFWmsnK4b/
pZjJVdljBfCCG/mJ01Gx+PRe/MW2wEv7i2eTDrAUi5w+Oadwf342jJpaqFe9t3eM4NHsIBQGMeCB
VO6tGkSAOZIfkJ9qK30qbOMZMgn+uOM0GJgtJ45JOwQ4s7edbic5TmN+4SC4Tihkh3aTA71fljWn
1DCx3/7+dc8v69Pm+utNchyPkCAhTMeYl4NPb1JWVbT5Ml62VarvfVNezaZ5Hky4YKB0gty8Ij5Y
jT0di79/3o8H/u2JPZe1xqTCtFBc/7arW5rWFU0RO3vY+psqcKCoNMOK9KY3lohDDXOZ8VHSUqXR
+/+H5/7PX1pKw0N55+qGxVX72y9d4QGFqG53BzfVCItglV7CKuu3WT79qGCZnNyhGA6KDYJJUvha
D0PwWJYIzmWV/kC2Xhx1E605aAkXy7c0n0oMyizkb2MGNPDvX6z5Vy+WC8o2+Kw4tXtEzH/+hBCg
5a2cRnXIAbcdFOEVD2na/vTs7wYgzk1YZQJmCO58rj+OsZpzSUxyyZCxkMIUO4+26jptYcqZGuHp
2a3Oiu9A3xBl4IhjjhMck7zdS/StD0wsttjAV9rESaxoJrV1zCw7B6241UauP/zDbzbfgH++BKTE
fGzyYXAZ2OZvH4MWi2oC4tseip5JeGYGwX1lljePcCFvrGwiDFWwKeaxu0t0cxVP6kZlm2ytmESO
tjYQVAz9CUrsVafY2ROBsc8hf9wYJbVLNP/juSaR5prMyecd8JbD379+4z9veRY8V3INgQvQgXL/
+ZPxC0J3Kmm2BysDX1hZ4WPSwxoGgC2oRYHMT3jYgiFXYOm89Fx2iDOyuB6RrnB28rXaO318YcT6
T3fXfPf89tYy8TO4yi3Hk4bOOv35oqlVyoG+MNUBYwI5QEi1CGVYFuZwrFJUfUxf4DAEEIcGndbM
bH01vbS78/N2/IeXIuaC4c8vxTVd3XJ1TyDj5HP+80sJYT+7gmKJm61o9m4BsUnzA+Q/qj1mNlhW
2xT4TD00WxiIS6bKC6ol+yfd7VcCPTGMWiSr9GGlbWgUm1sOWNWrd4FmlbxqPSIWTfH54kF37ggj
NNZVId7KwZ12ATJv6BfWg16rAGl5fi2yPD+EdqhOWhBtvZrpwKxvwuruO6tIpe2pRTC9BPtA+aEP
xY5mV30bHIrRSAj/rhW+Qd4R5ykd0ssCqUZ2rrA+r80JQHYb2jpkaRU/2EECr1SPxiMcsj1uQ/uF
QDnaaTpZDoZH9LiwVJj9wztt/ueGx1aqS0D8OuZftrw/v9OMJCwvMbvmUGVlduM1kEJnBD5w3ew9
JI737HUVoG3PnH5AguA4Oi3MMUjoAabjfBipoKSYCfxgEOuiyHddWKVPQ4VompSWs+UY+WP7U9hh
+UwG7Eua5empzhkKFm5VPf/9vWXOF+hvV41l6JK922SNEO5vZagWI/dNpN4cgm5kRFB06bYn6eZG
SFtNk4kIh6YR/LXX5EMUfsmtIb/XvQbvUlh3RwwlOdIjMm7ycXrpCYe9GwmB3xlBQNSxas5DoVZD
HTv/cFb92Dl+f9lSzte7bgqPiLM/fwTlqPeNpXnFoRtSWl8WGuShrb0Ne6A4mvgw4csrYrucjKVO
j5A6D+ZmcHTi1JhbHu3R/0hJfwUzMBEOUdsHq2apzpoA5RhBSvBF0Z8G1a0iWCAjEpH4aQRAfvCi
aZ628zAMnL0wX4t4+ILARt4qKyau2YvGU6+jb5usND2hH0dPGtTZi+fSQzGc7p24DaSRDdNCz5Di
VEO42iovIgsiEDezoHMROHG34gCQkZeJ3KgYiboXU3/zA05nce1pzxM8IKgmOik4jBNMATxr8q1+
n5mDfaAVav/DNv4XO6Nr2Z6h67ZFBeHq8/r8qXaxOyEFe3QNXlzWs4Y33nWuThER+e2pmyZ3YXbo
9WNFjF/c1z2mjxbMqtCCr0RjgbEq2ueO82MjB2s1Qrh4JsCo3wQlsmtfQUL1u77bskkR01v5rNUO
qkWC+3aGUUpI2njzcFrikoMVdCUjJl/9/U3g/XYWY8N3LcH2QhyEwPj1e03ZDbESynOrg6TDuYVu
NTeaC+INnOGb01ovlAvhwRva9k2fWmQCdXgRVcxQtUjTvZDkHRPStxykIwCSqvBOni2cilmkMTOt
xHa0WpAhoopIIu41ZqWOv3WlCrex22xy3WpQ3TTBOtJbeVeUkXsumoe2dd6qmDZQOWkn0hsgKClv
WqJUIe2tK/MNm5lagR7M1/58o3ltOqxAdKsLnOFV3lrut0qgDzQmBXeSJslx7Mmcsq0YXJdPLcKN
dSyS+CZRam0HobvQn7ubhikHjQTR4jitrX2RljmByUHJoRrdTxTq7hcS1giKSBjkR0N0G0VBkjFC
npUWPBaBK1YDjIH5rH5Gv9wccQkXKwBIxV2lJwFq6eCWRo6zZfYRbzKNQNzAs9xTbtpH5hTicfRn
GwUun5GrC3Fx8k5SSXVIfPSSFQCjh7//6H8/hs8fPR+5ycInLWnI36/toBsqt8cocXBishOsCtQ4
8WTg0DkFHwi0MFeyIb9QjaIHjwL5FXa8+G/KzmNJbmPttk+ECCSAhJmW99VVbcjmBNFNA28TLvH0
dxXPRKL+kOJOGIfSEVmNAhKf2XvtXQVhG0ZRuGkGDBxdFwFxYBuNWgTdFu/hlYWe/1R13BppkqTX
MR1umZtdvdGrXpXGAkBw4uvgAa2IPGJwfBt++WC6eyPpmo0Y1YhYWLerjDDLn2NGwqrVs+Dh4+1h
jjMJ4KMgT63C479fjj9ngFyOwHq0CzbVlh9QSfz9Uc/yZOQZKOoDHHlwvJEH5/LxBi1NT37YAVKU
OcmJ7Ank0q5HCxUANFbQ+NUFMezeqIAZ/vsn+l2c/u2k51AWvG8tBpJS8p76+ycK5qRDABgwb2fj
08hiTQYSavy5PFnaxF7grxBXHJzJOUIgoaPLNlh+FrE2DiBBt/O8xeh5MDBCL6qeqJmQlQ6YnX//
kH+2DhSl1Fyu43lg433vd8/6lwMSGm6CHGmUe7xbaK/8emnNLWns0HsWdcd8qnLy71GfXNQMQvDf
/27x6Ev+eoEefzmdHaYkWwoM7o8P95e/3McKX0CVkXs29aBJzbaOIcOgG5Ft9lwUZbxi+frsjAy+
soCYKqz5znWOfrIGx9bije9ECOBlChrSqPviDpUs+4+P+H9cHs83+QY94Tg8a38MCIqog2tJgtNe
G8NF2ai/zQBvsvHDzaPtwFOUlKQ7VeV/dHTiz9qGO4dbWD6auscY+feV+8uVMTmVJ8htZI5YeQH3
qj9ZVuctdJlvPZLXjoYZkw5XIGv13M2IFvqpZqzy//vDC9sN+MGFzVyGK/BHgeWwqXQZ3s17J5m3
yNR+RtkDwjt6hLwnAoJtdFGQ6p/jcLj9+53xjxuDm0FgC3Ysy2PE82dvwkrDNvNmmB6qhmzjdOoU
SSassMe8RSPBQwjXsv6rVngUXn+7G5k8SRTDkjmU48Kn+vvdGFqjN5sYLfZzZm5xhjNYgGfKvcj2
fnLtYO3L+C6jxNjSkvxqIIycci9/IbspW6dDehpz+S2ee+NsiwkY8uyJ22R2+jn05WfWgQ6tMx2/
8foBJ8BhdVAWqSb/ft3+d2P89YfwWYJwBNoMs9xAUPn8/YeoRuKxxiDEaFIYN117b7aDrEm7rPW0
T/JZE7MYQxfn732VlldmHwWv3QQWI76/NWndH3XxSH5IugvRmoBDA+OSd/G+j6PwGJp+c4mQwl/q
+LNnsno2/LQ5WsZwZufiPjU56FFZqZdUWyW74mDYSlNiUMNODv0seFK9DF4izwRV811Z9YKw6vis
6sk9AJv+wr4dJZFugaVF4qws6tvR9ac334e4gy7JdEIuXarKHfEeCHfYvr420XPvRcmzivC/Negq
VSbMO4Fx7abDoQ+JGmw2chpnK7pGboDkof+2xg2RLaQGUDSfKhRyfMkTNNCaECecz+ssKxe5k9/9
mhWEEUTxzkpcXCGRZOncO/I4+BH++F7vKYV5BJMKs0RMeTzX+tETAR/MTQDSsN5M0htQ6aMRNGEI
sY+ZoN1tawoWgDv+CVOi+UgK+aJ7yad4SGMxO8LdJlNpSeRqSpLSWWZNeKmTRJwtdpaUODjV+O8W
LU7NoukHIB4A36z2A08sK+y8SQ9C4dGKE4cuJr0KpI6XXIp0UViJpGAx/uOg+LOr9IXn+ZZHV2lx
0/2jE3N7OBK6QlMJ7xBsd8LWsnSvQxGz7Qv+s4f98zl9/G2Bg/SeXyTvrce//8vZKEXdCxdXwC6l
zuAn/To11fyOKSNKrH1Iit4q6zEuo/sSJLo6K1M45xAgaIaJ4EtZ1sXW8ax2SRqEWhNIS3oCWwd7
MMxVAeVzkTZIheCPEdKiPLK3SBn794f0z2mHz8QFQoNg+mIx9/izB2fWpiuVw9DLBplRGPXJAdQO
1oYmJ9UMHcTCTHGhCZIw/qP3/OeV428OTBsCc+D9H0NNYsKsKM2HXWUgLyXTFmHyf9QT4p/3QuAy
yuFndKl+KMj+/u2IQlpY5qx+56aIxHEN71rsf4vCAQFZzcO8sQ0Mtra/V4+IVB8N+K4oneBJasgp
E67SW4uWhFMkWoh0/Pr/femZkrosiT3LtRzvj9Nx6FCuICUhoWCO3z18csfQIJS6HDblYPcXWegB
Z93c/tex/CgT/n4qPy47ty0xrDZF1uPf/+WWrcUcu61AT+XOLtoMW+z4Gb1VGXbrQI5odiZ9lFZR
XQaEuhq234yWblek/iMiPPqvoeQ/bgNLsIFxCHJ3LMeluPn7p5FTL8jNwVEYpRIZI+afiR73iXc5
5Oy4LLfXvIU6ULT57+jFJboQhBus3hlnTfEzV9D9j0fiH6Wyz0fivcvg4NHPSOePSrB1XPa1ft7v
Iiyc2zpEbRHF/T13CNFxiV1lBlRuW39DL8yqMN9IFQ03tgB6pWzyAd1L0omS3HTyzllKNMPDDIn5
3kTA8+930J8FIY8roxszoLMjYwEH0d+vHS6pAj9M0eyM3LsK91dd85LLBWafDluwataDE0QIwT7+
/a9FgPTPb43di+fwREn6Cf/PIanlYfUxtFvvolwyUAu8eiEfDi3v8YvTEjht+OIQ90V0QUIdXZgz
RZda5WueU4CAXRqsdUwQNBj6G3wfeuURkx7evPqJPEdx8gt5LLRtLNO2NXYkacmLH09UmSZv0LgE
w1Y29jon8gqfdA6+nzYlMS2S3tNu7are20gjkDja/J8JrshjSMu6kHAt2HM7CWSfYJmClinyyvml
HWM7po6xSZkCnOClm3Of/kDQVoHstk9lBU77f9Ny06p2eXofJ/IlBIuXL8lgTCu4+u8l6sxlAPtQ
LrKO7BUCkUmWxu/wpKexRA+VRD96uaEIQDSn028dyVBE7gzts0rJ1yTmJVvowuV8Mmv1VTHyVo0t
QRVCgi0bGd9k4RDDCit/+/u3EbLQWxMT2BE4EO+6BuWeyWRmxxzdPoxjjFXNM85z0s9XWIfWMWl9
5hdaxruwy6sVj/1wRXtzc3UxvNZd7D6lg3noSXc8dkwkF9ZcmHdREF8TOq5/iMgQuekSE18hzyVl
wwEFyXYknSWxSvKdHoKhATvxtYO/mjA7XlLhgPidzfrmkirl+91nFdv6a5Qhi0O3kCNDGtSyCUvv
lmmBSzuvSIGwfokK2kBgGtNzTShiy8F2BvSBNm4Og1W9rwk5+6Y5UfjKzQH6oNNulCWRloCrfrKD
eWvYGB6z0SU43a9aJG6O/iojAkVT+vxDXQCE8FQyLpHFe4tJErwRxUxixmzgo0JqXPflXJ7rgBIf
fS/AMiGfcD+U+xL7/dHoc0JkrWqrErL0CFSJX2uXZU7HBVugU9/9/qptRtLx3KQfoQ2jCp3E2je7
6B4+fmnrlCxsHR4soY6WH8jj3COSGXNiaGq6P+Y9xCTMwt/IxrRP3W6YvegpZbZKljlQRDfAAhbZ
Z9uCDtugHTx31XBLm8jcxWhl7MizXxn6LESHxjrxMpOIunElOUkN3/sa+nkN3ZfsvDCxSWNWBPYw
eA2omf1sP+sQ8TbpsRwaxJBpVAo0O4jNdGXeYj0GVyuGQ+NV4nPsm9XvtqPGXkJ0Uog5yJiIFGlT
ccCXSWJJXNGpDQ4rjqxMt705l9t6iMQ74chZ92khj/nmtuYIPE3B7MzVQ4HWbLn87lXJlJQZp7Kf
8mr6RGzB7pkY9i3CLZjSYPx/MIuHilyh2NONv8GqLpc9PkYA63m6Sie6YbsK1TqPx3lVGq8Mnnpw
x3l8kEVtr2Ozhp/4YAZg2ddH8o3nIwoYRfiqzZvGh/XZMvs4T2QTSCEJkLP8b0xbxY3DjRG038CL
MLX7XDYfZqSJ2QjcbEskz2C5z72lAgi8WHktcZmKtnsmq9C88srB1p249WEuy/YrmwGcDORw0/Ac
kLwuGGqOa53607FVfXgmEYlfOpQlKu3hWSPLf7LrWx/U5bZomb7E1QuJg/sxH6sTBpKbEWhnW07j
6yOimGTLjF756Ls9Ikg8rWx00CwWQ9BsVAsaqLfgE4s82KMhVHdGxctIpj1hgZM4mBrPYNQdgsIA
1Am1ZGk2kFsGBwiF3eUGA1KhDoPIYIZEBE/oSNzmeWgugQ2fLDUyH326D1S5j91FzuBm75dvbpyo
Uw2va9FNg7qPVrRq+8z60QTpTwx1gGsLZ7yaZrsZ/NR8s5BGVhht9riRYzzMwYsxEYwz6s7F20uG
ejTP8jA+WLxWtRY4Vc5icCIUiCYD/niQhHZZaQOJpiQpYC4Ip64n+1IS4cmfS1KIRQDUhY0AP3jG
0WJD4idbLo4OIzJYrMFGeieebqa9q4PlGLq7IPZKbCV80tSET//b+mgCBKujH0YeJCdeH/7ebB/k
GSRttVnHr8JD/YQZD0WdUkdelS4WneTGJfHOOrQbeODiuzkkJXB3PXILuLO3BeFXv7ASRsNJaAbS
6gwJW+nhKaP4AJxbVxszoxz326Y+Rzle7yl87BMStK1dlQ4XUDXhMSZjqqrG6jmV1TWu6ujy+3em
jr1NE58b3Uyb2C5yHEXEdXNDH5NZ/Oqobe6+g1cTsLvAvdGJc6zCnsRUuUKLPmyKhvxUkzjEdWIN
yNCKADZqQXBEGall6YwFbLjaQYfdHKyB0BpzkA8ZJq83kA0HTxFGNMBSF4OedqmNP0goLCgNEe2c
4666BGVNSNnQMBIeEPRV3Yvny/ZEpsAhtvsnO2a1zrUhe6aJ8pso1WvbIK2HmcAppMJoyfrG/iKH
3lw7Y+JtNSPxnWE1BXmSNbKwCpR0IobVMDbvXR4V13Dw+rO2mrWK46XAGPGNuT5ytnQ84Z48KZd7
JXSmfeTwj03PLDYj9plVDmzvEob9Z9PhnhW07DTYHxJbwX0C7b2cOxLfk3p4EmbGbT3c84wEyWFg
rknCwk3UaBLzFG1o0icCvxcZHcrU4zZJrLt+QK9IO34j7SA+JGYLtCJXNYvmXtjXShh3DDjeWaHg
mE0xXJzqCe09jlbECVsUyV+jpn4a/La+Go1P3APScrot585qZsJqkLBFyUBAT7Px3ecNtQsk6pUC
ics5GIVxTs14Q3FMgtuUZXspnE1GqXIueTNz5D9MdAaJD5cyruyTX8cvfpF5lORag+fAqs/nJTI0
lg0yyxI7iInUDbSDs5Vy+lm5jfPUVVW46YV1zksoCR3rZ0ji9tAthmZ8p11lz8jfhcgw6N8b/L34
dYmczLgflEMcQ1ptDMLgt5GEblBFv3h/e6fMtrtttXTyIX8NO+rRcWZvZCBLhFPW7SXb06MvCc0F
tnJioJetdUJSCUtZvXa6uNm6iTst8PjgYoki7rG2c24Ac95iXmOY/3958yoSyfSWFXqD8ctb5tBJ
TsxvsrXl6xfsa/nVLLpuV80szBEwvzF/a3468M8GyZ/f67H8NAoTsENhR0v+gIyk7uMAe4MQWHNa
N1Yoz9jW5Jm52pvAWc9nD0OjP5aBjdvWT47BLxB84blB4Ep4TfWhAlifAYDfNav+5NB16bmvZbSu
hWiOYwPxRFe/3Ewz6QnHYjvVvabBjSbMX+wiqrTfNQCw9il+2W2ZfXMSW2K6oMTpouBltIz+FCr3
FwHtt1lQQDTnaE5MEIt6OM34CyFac5Nb/vCcqGx47ut7EU4B8RKAqKQ0xnMYui+Wgh+B94YVrstz
FxfFZkiZZ7JOz9eiGDWjtAQCowuWPQmkXgKdnlahibOaOT2qWzAyJweAeGG+TLyYDxMBo4vObMyD
mL/kvTwprdlk0DQvYWutievYkBYuN5CyCFjMpm8RJe+68jkB+47omsr0ECBNkI6QdPLejWezu/Rl
011mczw6PXYxN6/0tS+HX64COIddecE6+HP2SrZ1NB9mPzCedNG30n0+STS9CzfkD0tJXdg6bjov
M/aC3/BE7HLPCDl++IYsgbw4JXjdm9q14Ku6PHhAbvVStgStx2XyGVgAqkcTlI9Q8F7rXxVq5JeW
J4sYWKza0pzHc28E8bYd+kdIUP9SidBawz1gSOT46aE0RlTDdCVs1olEwHf4EeBEvDYtGCKSjIu9
4+vpuRs6BpjNIJZZpWDZd5F3ihufHG9lAFEzx2CjzHAgiVq9IA7yicXJ5IYTq94zcP1p0CV89MO4
6g3F68qvx02cIPM3GHIgN66vIRYJUgP1F8OznnxYCpvEs5pNrSzSH41QH13a5LBMfzDkDj/zvD/j
BtELicD5VrKrXBhVZGzZe1LOZlqvfVKxUqdpbg7nVJ0M5qquAQn2A2nVBeghgcV/5ZrjzzqI6Dp9
8VoJRjY+E+k98x79oCGYByuswCTXQXeahMHmlBCfcwuQels5uoLzSsquW4hq1XaWuqEvW0ZwtTR0
nbsGfGN4vbXHgJBsqoQAN1q7l2koNnoo1WfXhQ5i67le2XRdt1EACXY6NOmwSMJ2IJNl7pjtjm52
xKm1h368iFNYbD2OQlz+/FI6uEECuIljqP3F4Knh0DBUXxJ/Y32Zx5jlw9xe55GwDSTnDP0DPmPu
e99IUBvevW6EVKR0uq24X72wEPdJtzWb1ehpYs0KZ15v8hAWr+F9ZSzhnwj6XvWW4R6nWsULPzcv
wSCctUEqw96dcYQUnbYvlH8pnQgnS08B6WAGDHQot8prroNDw2uOUww0QcUn1/vSexicHVz7T/Bp
9cbJsv5caGfgWvXgHsFkTJbvvPlJuvVzGX80VURJkcgZ/kTzrbbS/HXMOAtlXcKQSedwXTsYmoRF
/LmnmUbWvjaulJreAVnrXReJZgOPJCxpp3RfypAUsaGxqIc97B62cy1J51qPAVlZ4KAuPJoDjEsF
NCAb6y8mab3LBrfJwApn56hEsqQgZ06RuZ1EfPml9DGeZe6nP8IIAsNN4AYhX59xv+hBQW/ofcLd
71PRtumXzcS6zhVhroQQ6CUSTdrEh9lB6JMdHUXRlE+go6HNBIHaRqO6tG0jbmKCC5ClpX3uJ6Rk
5K+lgHdogngZk9yskp/UPCVRi3W6fUy11zVsnR37y1WQDJDb5pwWbqrffk8PC2YAuhs/+f5W2I9+
OYa6myWv604oirGa9hg92oq0e/ysgsIVVB8G967YYc3Ep2DpbW8kvIrbYdrowOY9n5b5UmBDvRZF
QlJH0zxFfYVYwQjaoxslR0HDORfqkcM2wsMaTdZUCjDQMGt8IF3zWRdoJKzxajUPTkg8CVgghJYW
zRQuvUZfWmnkF40zFGUA8fE9lNF1GDI+J03ojJgO/93jLWHjNAYuC8XQsDdqNLy1gdsCzoEtF7KI
rDUzl6OuBsEmVnUAVuMFT/yKgKv+3rDnUG5SbicVWF+g3fhqvjDpgfVUT8fHua7ZCMMoEz5KugaD
Mt1WGKFBVFaElMEhsJNBlGdPwRHtxUtO//g188w1FQW3LF34KXEwrIm2BDoG/IemPM43sYetpAAL
e0+D8QzWmqqMmLYtFJxnuHl8ux4ChJQ3NQ4w+jWobnhatRXfGhcEjv+gF41EH1RJtazicMf79CMZ
gujqprIHx2hNa49G6ms6OwgUTfe7to5ZkHsXmBhvoTHXJx7th6UweU9SlN3U7ntZ5CgJAVk2qJ4M
kIeK19CwNMtP02vaZ+Q5DsLZ+Y04DxwvCvDRA/k1txaQd3J63Aokot0UKKmANHtDu/AGzzhUumo2
bTY/eeb4oqldqHeSYW2MkQ+wVRRAuIZ7rRzoFkY+Xcwh/GY1ufFa9RD3ShIo+zIhYnGS3ltrSoRA
zlSvUlkA1C05HZDqED/6+LdhQOSTy+1JNBkgHz92LtZoxE8kXQSIRQjmcL3FIG2fL9y3l65bU6Eb
qXVIg+HFQXR1SnPpnsjTNaQxHHIe/QN2J9JfkxQkNpu/TdhB4s7b8liNw9HOlb43s/vLjcR4SEca
gbQjnSFu0FtGcdW/z59maX8nCnH4HMvwZz8w23lA8Vc+6aarqm23KTDZVhU8VUMcrijJkTMMUYHj
WPe7ePAqRErC2jceb5CJqKy2M/p9JmVyJGO727UBzCTTjbi7M8M4FqWFicTu42clCeyrXPiwTW3d
ozjoV//7X9J7LsbwnLs0YbINgMI57hcfoh8J7mDO7RzwhhvMO7dwV1pGM1ePAn928e8WPaE3BNhX
Zx9nKWabDWGt/nPHWpadYSd+8OGWRqnzTd/Ww06ZJrMj32wOPPjG3TfiH55sjY9BQfJAbeYj3Km4
U8MUZCAHu11W2XtNZM4KXF96DDAMfgnCdzd2J5oMaF54zOfbYNA4+INRbnF2t4jiTtwKztqurGYX
McgSOANfJieYrnAYfuKipIAL0/AeNXiQzND8GWj53NEJPt4X09ktGncdRWLaQAm2X1NUplAmvcex
RRzV7y4HQdmvrGMEYEQI6QCg6b0Gtr6mWISNMAYwwQX7t66lrtQoNichgcwTrrdk/RrsmlzB4EtQ
jVk4h3oORhIXXvnhjiMZPwdJC3sNiEiI2vyrKA1CiSHc9lHEKEN7b/nQWqskG8qTyyMJpc2q3PeC
mCREYnF1b6xHeyLIYo0yLElene666JFmVn1EoiLvVpD1NfUdu+WM8DoyBcYlEFoDt1n0EvY+AD7b
2SbOLbVMklipNDlDs7cwzz6bdGCBnMR6x7f5hX/i7DtG1aZXzswtCLYh624ZeH5MuC6O1mkM4YVG
1o0gMfKyKzteY+wWt5ap9SV3km43Se4T1XZECuelPFFUVXc1ph9BmXODtY1NmKA97dD+LPvuAfBk
sLBJFXAI1X01IZ6sdBZ7az5ffLRMzMSaT8OFfTN5Ibqk7iy1DZyFB6c/uhZCJN/oNRaTltgBN29O
ILLjTabJIK57+lzQJd53IDULdnnz3p0id2v1/meA4+uVLC+gMFlY8ma2o8tgqWFlWXX6ZMXeu1/z
wicnzHsBTMobd/hEppXePVAE94iyaE3UsVpZwVvhleMHPP9v3jQnz0DA3EMHTWf9+58LD3zoaNov
g0BC5AeQM7Rj73UylvcicPkOxzz+3kImrtUETsWldbAMw995o9U/157/6/f/QcvyDbn8Jgpq7xk2
T7WKnN6/lqi/d31ZE0gaZTPECzilGQfnS2R0AMa8MvpuQj8oxsb+0XEqjtJcG5NpA2CLMwa+0v7u
SL5kZY0NQlh+Hj559KRnX2yhzYkfG5Izq61MxujklPG4TtEo7IlC/2SaH7+PFCPr3GsZt1asOOa8
ZYJI2FxqWh9xEJurjCxn6EPKulHU54syCr0vSZltop4DLO+c8BkDdLA1DGMA4GVHzyW1HwMQIb+P
ScC61rW+4prr14ED5rCI5+BSeJNYpsVXu671m66xXLt53384nf1sBrHxQyK4N4gvjxchh4uHZR98
plyQ2KHOgxk6mCjjcxg06sWNI5T2xRytuBfyb6avPrFHL0ZolreabfEBWu2wtrJOftAhwGj/9MsH
GHwsbKZ9s0UiqLrFvXhO8PR+qZJaHTypeUQfvwWSzx0ymGBd61MypsFTNZvmzfSebNGY//uNl5Zi
I0goXZX5JF6crBPrWUYP0HS5TTPRvvYzHK6UaUVl+v3RsH/UqnMYFfXBgQtFGJuZinVuivIIskNd
67Z9LBg96ztcJZprtRhql/SJgONbds1TMrTtxXBzYCdAqDZBVFirsFdnBwc2zI5sV5JhDmSNMQV+
+OpRXX2WHvwjEgVBIc9uAcka7J3VpQ/0KqSTui4bEMIjGYz5A/IEB/ZQxFN8mFi+AaTjgK8LHSNN
bSijSTKyJYmx9M2vyHZW/VhTrbPJ2tays9+nhpcqu6296gPm+1SV7gr4KJiDWGpYaHZ+7v0xXQur
Pqu89pmGdXpZeO7wyhSbaMWkNd8Y+hB8jKP4jQ5dxiV/RFeQfPM49qMpdom3N+xtAKnjaWiLZA1I
pNpMs9W/IzJ203r88HwaStOr8kOch83zFBcfZl9NQAwy4zFRBsXcIZy0LUO/pHCwjkKxLSwdZ8Yr
B2MZ1WK/H0PqVGHBsAeZ4VxpyuS19mpv5w/1o7SFUoCXdl2hInRo3YLWfyTAGMaavDVjaWeRufbK
4dVOGmdXgQNf2GEYvHgGyqfJ+NBtMPJt2yZkhm1CMvBq0kO/d/JaXdnbTeROUBolmU/OIPZrg491
8MQEplDOu9wsYjw1ery36ceUR+6eMpvnbzQyxkaXKOvqc9FC9zdxO5M7NoiVogog8qpB8dlZcgV8
sViLZCQLQVtrggAcSgWlFrIlelNN0KCKvP5kYJEfZU/6H1sXc9WWxhUoawDmP7APv20YBUuJqCyC
jTb9cOMjhcNf4w9brAp3ctNRcfnN9bcuOg/lMxvYgF1vmF+Zb1YYVWK1Aji7i51p3poCbfc4WCs0
OvcoLMYTXHfYaXFg06hZI24huyW+iOiiM0q7rR89ThGdHvIuMZO1GvxN+sNha3drMf+9atYedcOz
1uZs9RAAEBYyY3gGj+Rt06kRQPi89MtUG7tONiyl7PKAH+1HFehzL/wV2ZveUk29upY1c8Yq6J9c
ouEX2WTrk7IbF0vx+MjyLd5VltFebBqqsGNTdPBT8vFb19n1VzV33wl2uppV6tLOU2O7rR5pa9Ke
vaplX1Q6XxOjlrdJBPnem+ULkq2bOWTtDjbB2a1tl2xLo1/WZvNOVLJYd9hdDw4N46LtQrZeRtPg
RMte2filv6Q/EnTh9m8IA68zr5vHeL55caqyX7uD5xIAk0/7mBtiJ1QaXgy0tEt3SNZBwwIBk467
9eYAx1/GCh4TZLmu5ffCjrNXF67uysKptIGyu2JZEDPsjFR2bJ2K16BwXwM2ggxwIL8WJD0Stxms
2lQOS/cbCXTNZ8UicFHkZfFkWxNxFemM0h77gmvP6dEr2svgs+mpchf+UaQCintcar9/GViWEjAT
nmwo6oTMjaiYGGHt86qR5xoZPPkJnX4jUNnD28IMkzCBRRwTndE2EbvcxyOlQoh2oglsUEG5f0lN
Itr9rQOq/yWrO59wC5Yh3SxJDI0lTrqavapStn7JY3M54uP4Uje6PzeAOhMdP3WNq54YAdcI0gnD
Y59jvfrhOssD3nFjxw2bsUaF4lWvK5ZGc9A924HVvUBlBpqbuGvNYOjFcEEP+ZDLLDBqrw2WLYI0
xnHf2DQTxvRK5CLZVZZyjsbgn0ZudTMy7VtdZtTsTaf2BT8XakVwgCAIYkJyzLSOj6Fb+euW42vx
+8ErZDNdJoUJzQ2SawHO/97qN/B4cm3mLkdc0Oil0lP4wvD42c9gdczhzGbBsd4V/qBcS/FsygjB
JbEhkBfT5EjmslxmfuAsc6CEhyEvuL387LUYeC4cZgUJngWgkHiKEfW21alCP7r16/5VOmr7CL5D
qGUFp0yobI34QW9gqmdzBUcM8sqdQNr0mxF2DNdxXB01x1rHtLFaTEOQHaOxyI+EEEf7yO2yRXGv
lCdfCuPiI7I6yMQYuY/qaVy2WSM2HrEkQeElZ4ujm7WWpxYOADJEojNWOYOFsluJ12hkyNeKlj3U
9AzgwobAe/abCFTF3FJ7+FruUqrWUzz2iB1KEE4cJhMGqL4/8yaeFn59wgOQQdjdlmzxNsJAaeDi
fcDWVhzY/1THyn8GMLSJ+2NqTfoQhRnNgRABVlOMflUM6KFmvnLVQzUtsshq3hgoUCF4yV5qnts0
+tSgdT9DA9Bja89fcZPXxIn54hhMcbpgcRM+zIXt1T/bI5HrhjMS3DkTSIke4YLOYGOZcB8eMBpk
Oiz2e3SK9givP7PlbeCM3MSu800NxfH36Z70RCw5RFMAVsAEWdbtPjKxk2VNdemjiTiHxL97LaAR
Ft0JC7KwXDktb9aiLYIbPp7i6ITmsA2rnw1zvSfKLcIFQzCxyQOhiNidBJl5KeC8bbow5PJVEzD1
zP+a2rK4TeD+/KJNbnMYrxq46gmXQwwuz1qZYH4qXY7k/MNOv0ONEnfHmAAk+d78bFveG5LbLb2K
fuoLA3aW4wODBZ176ElB2WRllK7cBBh+7TSkAGDhhCxhfXpp/LPDQbt009Jcu0B4rr9/aYCmWUGw
djECjuT9NAunjrZiCocrKZLeYy/U3qroTFKqcQtgEhyKqf05IUlbV2kIVE+b/Wr2akaPdb7vo+4D
iAlDZq4rm5PwaYA9t1Q5y4g8Y3jUBc2BUskphp2gSTZyAPsBQW9QfDIS1h9ep2jdA91lF4snhUTH
LC1eSoNt5jSxCPHCGpJYHSzSjJo9CvUFoTWUILzaoZx+pOGt7Xz+Q6P+FiiI00lzaR7FZxd8GQpN
H+q2E0xwsM/d0zwmaCloIdqaeWA2JCjlynLBAgrdBACNqGx/gFpnLTwoYJyKCT8JxRa+2KFmn1ld
3bleozpoeWm1B83CjsyYuF9zOQmXhqKDp+w5ZWJyLFTuXBlnir77kfZ0OCZZJsvINN4ZCadbEXHS
5nJ8Dm31xXGnHyEDtHWIjYPXSkp2kLEmamVkijwPa1mUOAf7l1G55TpXj1PG4Zlp/x9H57VcqRFF
0S+iitCkV8JNymEU5oXSSDNk6Aaa9PVe1y+u8li2JV3oPmHvtVleVb4+M/gZYh4CrPTlzvky/aLA
AgSlyQ+qcCoeQoRPbsesWrRrFVst/L5rNnHpVWBcysjgATy4aA6QvNyJSaOC8JxLTuRmAIOZL6mL
8zb6P129p/bSPyj12m5AWOAVuhdvvTGhxtk8QSG0o2m/ItaUTLu+MZGfkHE3kRm0znAcWYfl7Y57
MpisaD7P6/5MzUjixPZNUIxOyqn7o4OuwTxZUiMAOj76jLxZdYfpHuD1Lgz11c7Unlh8sNy3AKiX
lyXk86ECQ6aQJ3IvvaQkmwZRO9o7ImqELm7XXruklr+bhQ2VlDzC3SIkI0ictWU46Y/Y/awXMpbT
qUNXOjXExPmBfyl6OIBBhZKzK6wATiP8y8US+mRPHRIT46/J/isKrWpkTkAKOd00+FV4yr7ZvFka
bhiRxdFg9zptbEGP23fjAfBuMgltgWCJZo//Vb8jXWsM+k9nCcDBwNClZepJTOruoBE9LQL2ll7l
37Wd4bUy4YisjskEduKQuB7J4Ct2xvIpX8wnAGjF2bBtBIxreyjwa1PaBC9hkN9W4eeS22bMzo2J
lFc8jeDi0cDu3Jb591wjpBm2WaTh0V44ApVqLsImXKXNrDuMOL+vBtg8z0GFzwQLgHOKqsx61jVr
g0b+gwZeXkbnpumcNtVqwiQ/O/DR1+KBXM6ValH/abFVEGMIHhbRee7TckyeeJIqeyasHSN/4FGK
uZ55bPdNRcycMjK9qEYEiOUFBHa51oienBqecvdhrvZ9x9CEfZk4G1nxew2af6JzQGHiAesaZP+M
lEkIoHc0wwpjtrde5HAwSDPG5XGVMBPrjekfga+FoL1b13u/qVKy+sq0mGdY52XzryC8JC4n/ePX
UMDdhoK/nc2FTdj/MHa20g1MESgQL6IecDAMZZ7smr1E+W+ZJ5RXM+UdtkaG6fn0ve+IdEdtRnLQ
/PsWyG6PdC3T+aQMZoS5mEVs5+Y/04KO3ShN7+8+yk3PRHjCRPV2SM5z8CHyEN+gpX5cm7Fa1S8s
LVV7zG0c3guW/6RdQA55s/ev2GbzEHbqfmy/edPcdO481KOmEZf+9JctNtv2IF9PXjd+euUV2R/K
D8Jan5DL3hUzS+liFV4qDNKmJlahKW/i9XMAxFD8FNa6HLqiOM/yehtl8mdyvpgC3PV1tjOfCO6I
XvlFAmlHUMD2pNQ2sp0/DNoskEisaM4M4p5gU0Jff+ta6hBiw5IGrgzZQ39dyX7IFMgJMFAGwz28
wE/DDW7JNpkgRvLxZp4DrrOsiccMvWtcrcOOzWM2G5oxKXHRFA6Q8lIyx3JkoxT4NNr/lJDq4vO0
cYRsMBK66nYT3BFF5REFE65v1lL8tLJ8btx8TbXIFjIpnc+WIiPNG/1O1A75UFtJYWD/s/1SJmtO
HIuf3cBcCooPKLOf+AvUoSnXP6GqTnPfIJqdPZbYxl4lY0iXNEoufr+OauojPuK1S9ny8n30xxp4
YL+HqUJ+i7cX36lFyDG5JLHDguFWjH8wXQsmQqfcDT/GwkV1DHwx8izUKI787FW1HNvZ5xiqjMMG
ZhZcCCsFk51IOPEDVeI4lYuZmCtS3NXELRNCY+/VvWVi5A1XjltKytCRKw3Z4pPiZR/NKniaquDX
Nk4oBET5nC889LbrI5syfqTsT8xsWcVWW1wS93A0Z4alw36zt9bXXLFZETWMxqtts+5I+wpbefIu
ZJAFbFCDlp2YUsFfTFR3DDiP4mqEEE4epk5pHX1dXYbM/kWHC5HNUL93xrVtFpgxvzVCNt3YFvt6
WO1r9NAGbprjDqilZn1JtjuvGl10h2l5IhqY/Aikqs+azie5yrejfV2gHk/1dihp+hG0NWcJCiVu
2JfeKa849T1HnWNmFgOAOekUPWOwks8XOgBtC/q0ZfMAuln00bzmoTWYV3VrnbZ1QI1UVREdJTFr
zfjg8BgDE4hJV+QjteSVcpEjAsbEQrDuk+UF/VXaBVp0RqsQ+qyt9+yfCU5jwft4KFtyZ7QJ/XdY
8CwFZnOQQUzNfDcAfQAnDa9uNm0O6HC7LyxYh6VpnkKTQzPjCI70xIVbKPETVlWTbNDcolCFN6Pv
oaEtjSsV6SVjnbbl/c0aDihG5vnb3tl1u3X2hjhNxEoh4dgmk5Q3Ac8Gin5UEjwTT00JtVF9bWGr
bje7/fZ9m3O4fYFmTibUFV1br2nX1reztZvJpN3lZAweeuA+uFtX544F1a+QbGjCVaqfbi0+SBD0
bz3bg0iyI2lQPWwE95WhFQDVcfsXmmq81JT6aT+aIKSZWbLjrKxDa7JAxlBoxrocOnTEeGFHqzny
OyO3KXgu+uxhKvsks43THo6nhkBgRnfZn+3/P4U+muw2Vn10Hr1+pdYJiI8un68UUrO1UB7mzqWv
5cOyoOYG9Eru5eTiuCf8D579PUM9NpYsGYX16OfUWkUw8naaqkDRFLwKOPEh51k5BMDVy3ZIfWXx
RmQUzsQrFQu18y5JdZjX+XUlMu6oyBQeyHsxRi6AVdZnAWcgydilnqfW3ln7y1M1kME2devtzDwP
NDzcPsLpoX7ST2OEnVDBXOGTvp0ShodCYCXPrRluhmVfE7dUf0uwgFbgBsybnvZgyzg4M/PxCnmf
hHysVx9TIxd706lLWOKvzkqfub2FRL/VqQZ/FKFVxgBQGXcQX4GZYhDTs2D7j3aKBKAEbQsf80TK
dEZr1PC4ovotqrhS00xFhmfGHENk5dPNUmjjY6lYQ4n7oAvWhNQI5Ip2XsAXADpIZoYDdGG70QOd
/AgCFzlGJshjc7GtuV3J4g3S4OSXH8YyPEyVkCd13e81L03r9mkrlYRmxDhfbsXRmcI96n1sRVbQ
/9Sb9FCyHeayfqtzdrh5u6R+YT92SOEu2rDP1rZTGLrexy5snS4mG189Vl+mbExE3myN7EZ8QTq8
YmsBX+sueBynt30njg7ILb+Ja9JXdsKSF01t+5FJ4xFV1itarSdrUqSbUPciRKsDyK1s/fFnvlWT
/YySCRTLjHNGNZCypnx0OJA6pMoZx9OkrxGB33Bn66O0NxrboI1laJMFk28P7YaWorBhb4GHSKeA
cWxun8sqZKfcE7LkBuIJ8u+vNhQPhT2U8b75+tj+rdfiq+PhiNp2FcQ/7+e1Hev4E5gnmNkdgDiy
K/+0eWHCGOqY7054LCCIxCizDGd8tAZWhl2JSmju6zZqvW2/78hFZT/reluRGEqTk6idtLW719z7
dhgJXYaVvUmnFHNEGlNHEjAuOZODjuDy4q8CfhtKeoKFVFGuqxesPxcxSgK1lKaE6Ye02JffOe6M
zV8RKG/jS6gBG9qrD/lG+YjE6uPmBSfIcq8WmtxEtO7r4CPHbFlJaXCZfrDrVHmMbDwbedY6xdrh
9B7U8hsJ3wH1bgEqo8jT5XFn90/d6dy1x3lz8kSTStP60IYZLc6sywMa3wxKxuZkzjGT9lPh168m
9wBBx8FLWxftTbVvKAipAzYCBiJhrZQyHfdd3bUJ5od0kzbX8TVMrwu7+zoXbzZRMYvb9wkrxj1y
7KpAXIm4cQd9242FSHzWKi8MVnn30EkG5ZNpLDds0Qkx2wuSQh67vDEfAx5R6YdrbJvqrobBdh67
B2bKb7tUt5XRf0/CF2lm78+TaF+Y8DmJ14T5sRI71nbiYRDfzmnmZy/ESTkQNCIfRg6lwWvWI97E
HozBaLgErewvpXriUty4z9BFDVBdLeqdsWFIq+yZUBZ3f8L7dIJo0Cc+bsjC7/U9faV2+jU+S95k
qKZdsrXmUU6evHEG3hTQr1y+2ddCtUY78DmyeqBHVz4STkhMklhBMEENF2x1G7JoOrGTY94soV6r
a5IM1dGtuvUaMxKqyV4IeVXPNSRsA3SA2ZnLJ5J8WWPbYDUdvu2hdVNNeTqtKkSLREMuKRJrCB+t
pakZnBBUFYe0m9XioFeO1mrvDuX8EOT4nSEzXGzeGpKwrjHePpr+XCQjWLiDbxGysTtlnDsUuKgX
kLKDwbU28xu0NlIxonkapPeZwwKzWNdTt4T2/bYSV1K5+U/WyTe4MNd8kgrbzUSvUef1DSm1iRt6
PJ0kuMWEQUS7GJyjWcqXIGzfVdcbKVaBhuDQgamABe19BYRk1ncQ8hualKugw0wXud01jM0428PI
W7LHlh2y05hb4ho0S8tqkuUjAyMJs7YFikzmoktC6mzb/NH2uzS9F5iLLZATU6Pm51PvByt8IMC0
Jq4tYAVnM7ZECyw208GVM3wUA2h3w+HSGFe3TvukVmJNxpKw50Lo9a7LD9d343aFDxvW89lCw55a
OjyhyOihDEVIbyCnhmWV9LYgyQbkPJ61uCdAhWsCQ1huo2sKqbycaRWx5HaOu4AByLB3RMF0gMcW
Iy/uBadsbxrUVJGtfRW5iy0JBzKIFqoo2ZEggc1dm7OR85b2R1LayLUBiPm6uwHMXo+RV5ZSaR7Y
435DNruoYnrG32Y/Tkhl64qE2kZ3t5Wo4eP007tsQ9g0RXkkY9eEWNvU7J2M1DL2S695ocw6YLpc
ZGPk50HsZf5jWeoGaRdKInQs+PbBUREJQ1iS6MrUNE7rRGO/sPyIKk1qT+/3wImoH+sVmaRs3qeG
usQeyNwwvfHoNPszaFxUqYAD027xIlOsNI1Z/VnjtaToto6aQIfEyxjM+P5E7ivuOwescqwXZcIU
Cz5W1H+DSSgBM7OZ8jLZV/qRULBiLK2avopnoXwEzvHEyk5+I9TNo1GN+d22EH+iHaY1nvOSm1eC
S+Gg8iVIOmvMY8+OkSGcj/aJkELiRokId6qLY7wwzWqZNflvyCMITy+bW2FyBIzFlWGdZZjslqo/
aYIdawItjXJ49Ry1n+dmnmPUyEeiZO6Htv1aBBs9dHGpq/BB+luYxY3nIq1hX9ujO3yb3emyq656
2Lzys3X5wAR0bEUDDPhRUq+bt3Yu5whX6piYGhmGRp0R9L9MDy8WM3dxloRR0dKQHust/Z1JSGXt
78Odnu8qjTSlGlnB5MEGLdN5NIRZnGU/PXF97fEsKJVszbvtoJad3c+6U0Y6gXsOCoQOIvyzmriT
HcitzGNpOK6JRYKnIcUZMRFfuJYMA2SRutOOeuBdbWEZA4+4qBwptEYmBArid53jI62Jz5xYE22Q
H4+TLNGqDd29pABBtYr9vyfMxal6O26FFQ3cNF0TXEYpS+po3hmPtSaCmse1XtiOo6bZS/lg6cYH
SiPvfCmf8CpSgARU9gA2xml+zLfxY7ve+CX9c21cABQ8ds+BCsQDAAXI7gaHgYmybxcrqhQAEaZJ
JOTKEp+f82pRRQ9naPmuLesPEZXzJcsZNQSlPHSSSKpKcDZZHsS33h2/LPUFFCYj9Gb57rfuHnYC
GPHt0W9GkHhN+1btPbDz0EEgq4uIPr2IUeWLw0xNqsLuKRhIyELxJi/z+sbwmBnGNZpurozIWWm0
zPA6HCKVr7Y6j3T1bYwdp38Zut2O12bH+KjVJdu2Jlm28jaXpXtuduPg4AyJfMf43vP/ZRAWH9CI
A0VSNc4j2WgD5oSxJHgy25mOoi2z+uWmJ6og4Xz7aTqClMJLqLc5gvhCJtid1deo0XHO8cYTFDkQ
iWgpxuW1IRJmSSS7js6zW0uPk/2iszZIFzcck1mcXEOcOgdyo192vEH+gEhpwjmH8YoK0dFJW3m3
KNeYdAxosOSMzq4NOFb+Z9dVWsaIqw6oRe5z1oK3M1n1i7TeS4e9W0h6sK7sV58MNd8gCMwv2vLW
sowvCg/GFEpMt7tuX9mbMIagam1MBuRKhkDWuOtAZLzVevxSjL12QlKisMjhnNTD+/W08jSyGyi7
Mh20+mVbNqbniW8HjtfRpjA+9CO5XLQSd3Ce1LFUPelrpb5HT+FGa0gswQJwtu+2PFWiZBS5uYyU
PYb/+56z82yTrFM/5brc7AXocuHEbsmuUZOME5d2dc+Mq71sGJuDyvkYza6/bSz3YFls7uqsTrnv
YVuhNh/ahcbKf2+2V/ZQ6uSsY5GqF6SFdP7MXczdSLZJVdw67XfXdSeVUbaOWAO7bKiZEJQRci/r
oVpXwRYPa21ts89jgv04dz8DGEjIHLyfKI6/12tmHFs/AkAe6kMjdxfrf1UkvqCqWAXJNFv4q4Xt
dbALUjB1aJC5ZVzpogGNUUZwgjGUyKLDhjGFecN+MF4703toC6TB40ZiuaqXb6SEA5vU4LYO1TOt
m0ZHcB7mZbnJ1cZul7Hbmmd/TLuaGCpsPJe01SsXLRkQ/xinYn+bILDjIOjZYFyDBTryzur1HytG
6+Bt+d8KOZLhskK01BywjJzR8RHat+MVhQTP4br9acuKdeuO6S/bnuk88HWzhmRc95t9GCu/1byz
RYZdgwm46s8TaqzU7Oxj0eXndVGM+DA0QjjBxXKCiVDy93wGDczAg0VfxWNm/kaVSByQ4r3Y5KW2
5CeymCjwsiKdNVeth2iDc5iYVGFh19tWMypYwmqIFnfWNJ+E7d95aMKihdh01qSsylXH8nS24Z+u
3b+hpW7uGZaFSJQiMMRErwRc2stqjae1DRJlNV8l+3bJyoDqjgvbBmd8zEIC3oC3rmhgGWtHuBfa
2PUx8aG3xp3S16frkDFsa/PU1NaWLkzCjD1/xGT/4THhOZs2qVGuTCdbMcTGt+XjNk+uy3EiPqxP
v/mzC6++s7zRh53/41NwJc0vOkBYvUhagM/bNMzuWsQwdc5WSR9L6fM32NjTtDzlhCNnXCtiOS2T
353yXt+SnScT1SDit42GewPWS7o6kx3XYiL32O3+5mIKLrKxbuwWMdboMlQrnZN4hne23ZaN8W2T
ZkeqAhPH1XpBPPsNLGo67XDAR79l+F2k1Fej7pi1azaxjSzsdDO/FpYYa8DsjKTvGi2xOGIiHclm
zDNcFw2D5fp3O7J9qJuAj7c3/qDJYap4/SO50yA6c/7eGAzqlDRQwYf9zo+8nVaJqQ9rZY5Rgy8d
SBx7WOZLPSJ09u1+IQXUlFFI7qpp0TK1VHakrADrLq8dlXTHNPeeMpSzl25j8X9dkTU/jABHnDMm
Cw8GpRg/U55mABp7h67cY3Q50KqobL5s6GC4emK+kcphhGCgS57R1c5r+S6I0I5nzffhGeAKqu7J
yNirFWOx4LqWHBKzdpAhhS8GcxGKrSvoXd0OYm2PQEvZUltumvvi0ZvCPKqwbVOIOsecYMZoC/xb
RONk140F+k/ju2KQcnKn9cE1mH9l3ng2mxFBElVMASCB+c/ywbu2E4tJq2guDyDaUKY0m31E8f9L
vfscUcjHd5JVpThhonPTYe39Y7hwhVhs8blmcRCATk0o99G/ywNYPlAtT4urqJwx2aZvwKdo1Tcg
LPAsaau48MTT1XIcLM2fWUPYJHOY4A+4fY6ro0rQHWP+ZVjX28mc49WoTyEGDXwgPVjvTXhX+IsF
yg7d0ayEoIXyuWnyndUQJOBGLayryIYbUHTaU/+cbfnAsvMWceRpL4wwgZzsxebMbl40EMKa5oUk
oh1d+Pas96I9ZPu9Ncm/o1khVx/z84D6zBDXEtoGHEpo0VTVX40mJ1OZzcWEDpFay8yLLvcUPLU4
mMq6q/blg/VbvA9FmKwuf9nhsZIbRH9E/nek5sKhOZzA93tnTIh/G78v0hH3F+/Ia9h7H2Z13YRz
tVR+QaTHojkOcwJ+BjGmWo4uzcjwtCwj5llntemYBcOYIuDUMQDYYsgl0pX/WgD8Jt32/GYoKIy7
sfvhYaEura0/lY28pldfTiguRUFIiNPreMJNfKXrEEqKcpCAJsQ5fGETN5tIQmfcD3llwO4i/ZFb
cEkak1SgRsXAfBN3PQ5hgeveGT8wkH11pXERuWbRrtGe4/nQPd0uqx5/KIDx+WxSwil/IRRWJptq
3rQ5bEnBEElQ6MdWZuSgtSH4syT0F3xRjoErEjTIVncOoB8jiJkY0/Hq5rjDsEATCTZ4kR+Zss6+
10vaX0HNO+qj6W4L9A/vQUwmwyze1xz5kOlkAIIZu2L0nr7gDOfsDQTMFf9amUNUU0Gbdgbeo0um
JSdiUP8J1NBFPtlXiSBcELIJVLbSQfzUWimqa2qdhoKyvOptyHvHKPGnsDyu7mk1b+QVSLyhIiY8
zjy6hI8R9oMHcdqwxVuszyMbaAklPoLWYMeYE3CcnypLd+zMviualrzhyyXuo8hrXTLqpcxOY05g
D7ZA7qDyEUxGe1oCeVNlUDo7CmT6Ws5+Vre29xoSO3ibsysJfcK81QgupJTbFi3TFWDlUvTY6xKc
Q8Oz8Bkg3r4iAozy4nvF9+hT1Vqy+1lMxJyLML90G4JN64NY0M2fLfQN9RY8WkHwXVOjQEl8BWuB
YmEoRQwr6VYoAgg53a/E0KrCMRChyeG37My/gBFubnNTOfPTOLWJWKb+ntnuTHxKtqeOUzwU+XGb
vYRd2FejkKi2tSy4GFgacUxZEWsAi53lrFHnLZ/oI5wjUXHXQ9p/3lf2NfsgbwaTaawarxlLJkvr
YKa41IgnrTxmIIMHHGf/7aD5xnKjesAzgKqi3sKkwWHcoG8GNrLmh0EhVBzWgJkz3g80YMUxbGDn
lfTnpWCx0DfTeagLxhWm81WHJON1S/WLRD7MIIvRxZR5vybNuHMrt6dgFlj2h4wE1faReNDticQY
XDvc2LHpMBotSWEYPFJiVqd9coJwPHg5+jOHb7qflnuW5qBGBEnvFkG/KRqdX97Vwb4ZTMVNUs5a
UX2B5PrThfbJF+W7kZug5hbnYlnBbwUZCvyJPNGYH8deBhfLNyRjxc2KJ+z3/FrPvfbeytpiLGCZ
EAgXNpxKNk9EfLiJUKCpK5e9/D6lCkiKbAI2gI1VRjO6YwyKnz37E+LfARrrjWF9a//iH7tgeMFz
mL33NTOej0fwtrYHGN3ztiNd4i9Rgp5YDOsGNRX7WQYD8WRhiMu1J2IIRC99OL1nlnjxnbwC1c1S
oAcTMK4zFz4uObBciNWnpf+dyfxfO2ESLfdnEHf9aSiowJcmS8NxbpKpthGfgBpCR/vNLBpJZlPg
qa2NOYJ5vsXO1o6J/+BkCFuCjewMG+cln82erUnvmPlpycXJH9kH7/qtR3HFgAOJTKbdOnGJMvM0
aboowYcEL4FfBOKkav/er7hIkXwVrJ8kYmzdUMXU+cIELJvZCnuvc6NSXKeBhdCNHW/SwkmIhaI0
LFl0UXukKIWwWhIbFGSWHdnsN9mZsffZy644AAlh1SjbZC7pZ2ZMm3dly7DDBZOAJMW9zOH4w9i8
BrzBZKmvX91tV0eKaXFbuw+DE7bk6DmcdW6mEgkfxSjt12paQzzl64QcBDNDYfSv+cL6IVhArXU4
oDDtfY2kfVGgkD6QGfCqh/fNy4G6B3Q6ffFDjMHDHDKtqW3vKWiFeVfs3bdrExtdkBhfky6Fmuy5
UIyzynH2Y0wYx2FCrqV32yJoDzPXeM0cJTg1Zo6Epkd260nQ3mZgREQHfK1s1N82kPdObv7eA+7K
zq1vshxKqmszoM+K/62c95MlFN/pxpwRnftmiLt8yO+CrGoTS5PfoJlm9u5M77559PNcWpdKAYQO
h5MxWwQW2hm6AVE+kl78LPdhOduas7jqUCatPo9W7zyPSGTYiWDBCJ4JKg+Zm3hA62zrWv6x85SY
k9cFm6wc1nvcwLf1uJEfJvWZ7AmgX+K2cjzkgCyzGWOF889wleFsMypOV/cHiM2PczDDO3DWQ20g
V1LkrwaLsfEGFD8amlXfuuesrrJUl0VwWOj2WVjSWQTlmobU7QTIgil+aA35E3rlFo05abvegPu+
MQLoOWyw2TEx+8DjE2fw1TBGMCgDS5lO2wcEBxoK1WKQbK13UZ3bya/43sKTphjCJbD+FkgcvBL8
FoABFu7rIZDVHzxd97238fXXv0Cdvq2gwDK6Iou99cIbrt+eWK5DN13FF+VKb5l/lCA2yRc0FZHJ
/LEvf8HrWmOLFjm1mZIPHLrgvR9CyIBwi/hlNmi64GlHElpCglSwSEVdJNiIuwP5HY+CZxBCIAKe
4L0jcMBdJbvlBWUXTrJZsYx3yRtZfIMwu4V1VEmR1WHnZ8oMUSeAtNUVoFEIWCxZLkdWa9q8K9OT
h1az0OZLsIc8kRuD/e4dBbgXb2ByWuvST9Xf1doHlk35W2OUb4ZF3eRnar+xWBdHoSn9Q9jr8GAQ
z7nP4mEo11dfrQZgu+Kz29ZjqIY98sTcU4jsPIYmYiKCmveo7MI/UlJxKWC+kaqo7jmLrPM8SOAg
JIVgEzQxjBkR8XLMjdX60a5jn7oWsB3OoMPSIHbayzfY89RTJmassoKvYO6kaoLDw3oUN7DSmCLh
jC+Xf37lHNjvkYK8odnqkOEwKeWa7MqXVYcfQWB8qGvSplnqxK3GNl7E/FeK6XXApRDU9kuBMjlZ
PfE42xrNG7nliOrGiswD/s4hXHthVsN6aTwNMPTi1sEd3uQN+K0hf+WM7aOpvtYkpBgmOS+fOQDU
XXmCjKLuQHxRzM4bP1M5owAsmv5HvAwlIhUgl1n07ULJZdk0JiKEaOUV1LShnfZd8YA45omw6QpC
TMjIkKFz7ASN89yg8N85hpNraPtRzmTYtgMG2S5AXmUuHmv39SY3aZCyqfrYt5IllklAEcHO8SS2
A1vCIOEieTHa6qGtriqvmrzDLP/oi+KZZokX1u6aMzrKp1qhOMWPF/OYNsyEJjvZypbPJp37uSMG
xfzKFXLXEVkAQzXjgW/k25D7twfPoPKDxzVYP5EcsopiN2Uttks7y4xNDghokHazaS7sB0nSs0TF
MVnkdmLbWzx9a7nXqVU2aowIkxtJN8ujbDA/s+uwtsv6e6Ok7dMILU968hsGj10eKc2CDQWYcJfx
bNAz4g7K+V6QjI7og2biDVsTpzM2WPvK22swWMf95q10ROy2A5u80nzFoqV/OsayMaLPN0WGojVS
LWRc9ftQ4f7Td27b/ylsm2PJmL8Cwt2jqifosEDabGp5A9v+oBxKVzNsPoeSVaXbeXcTAqxjaQe3
RUmX0u6aFRIh1wicLhhOdvZcu3HcSRulLCbUZrji5ipcgXKaP0bPfCWAAcwZAwVmdgFKsm6Nt6LG
GYYHJG77fDtsj5lboHApcBBtDGnh0hh4zIIds2h7x/Q6a3MW5/rRJX6bGGGaPDH4vGUuiGpAHkmP
0NQYXPQTbNzVubMEdLKK6pKL/uR2vOmgJu82mmNpiCtYA78YM2vjdaaVlkhaWYLgKueQjBn+ICff
LgLm8M77MeGRBf0eEAQifztbHqT1irCnKIp33Bp8di7OoJId7zL0xcFt5zwdq9uKkuXglc6LX5B6
yccs7NdSDb8aAKcMOLkl184H7Ik9D9hBFQnXzCOIzVM8ArxC3j19QAHsXWPHGc3021cQ6WbnaAcj
IUW7/LSX7csuWvhJi+RcXehO5PK31KxsMdj+NLTrcFt4QsxpPQ1B/eSs6tWZVPFEsg/waZv03dLh
uSrTIRuqmCgZEyFf/eP4XNZDyKuFMj4tAAymXVXGYcnvrA1vKMqnV3yiSSPr125D6ZrxiGbV/EpB
waeCisy/7r5E2dGUZuIwsbdhvUz/lZM0rYuQafVwfTiGM8QOpioeMNcCn7QHoEJP1Iv5de7jW89B
PtBoBkxLK8kmydmBx12XRso2P3sseVyCKw/o66Q9omUgiCEqi9zNIsINDZO3v9YAn0gdO+ez/8PX
UNijsfd4Thdo/9G+bQzuEIDHrauPzpqfpTL+Ss9xj1wlk7dcheK/ew5tmi0/zduRodzoEhvKKkjY
w0PVlCm593lMNvJ2PdwvhIjwtN42V6dIaG039ubx2DQabc1qPPEb+6q905gtgidcL+mYIzRk+J35
86epyrOPoFFl7XMYtqypc51CMxOU0Kww5gqzNYpGvervGrWKdkAO7F2IhMsvTjpwoJA7BDaHFVph
C4HEcmNgPjy0jK7ZwfELN9BSRACXKgSxBHkDv8eOBOHxOKzM0didP+TkfWIqeNC1fJu4Lc4EMzC2
3KNdkrwWjPRzRVDtd95Sf3ud8V2AsCFwCxKMYxenWqlfQz4LRtvyKZPMkt3xYd/cGvi5iGYST+PC
5bBiXIhs5Bggj8M6cpUddcaOGoNI2CvMgZkQOFlAkcZ0bXXxSh/CPfjMHfSfpWaQ3o/gFZBDZ3gp
6kdhXeGU2o0Me/u7AF2IaIgedXVe2T+wvLd/X3nL6e5VT+Cd0IRX1r1Sdnk3w1sOswZxZT5gDHOr
LuWGnNjpwlmzf5ez/pQOagV3Qf+wm/fO3n6XY4Z5onnrHJQ/TU+gE9KGOKCoZ/kzpcZr73HaD/5A
2iwjnbjGmclNJJKh72/KfPkLdaM6bm3z1tM4VgGvfOOsVgJZd4p8Xd/g6V8YzzmMNYxzLfgZ2dFa
HZshohKYBS4jqThwI90v6rEy0sam2RGSzMJP/tX3LCLzEOPjbj1Pyt/OwjO+PM91ktwsgSfIrocn
oW90hTsKvQ6gxf8YO48lyZE0Sb9KS50XPYAZ6MhUH5xz9+DkAokMAs4MHE+/H6p7Vrp6R3q3DimV
GZlB3AGYmf6qn0q2ORmXDV6KdVXgTkI9vtqatIm81M8pZ9wFe399jXH0QsotOHldchPSepCZtoVN
TIt0hUWhr6jeqsEx0yWxplX7vu6wAdK7RNlHTCOC0jjaJuCOESlvPiPFAi07M/2EhaY+Dk4Hy5cz
i+/x/smufxFKSzcJ5IGVFRpHKR4U5LqFiB1/Y3YCg1gjr7Ve0O2CNTEO6TX3QIuJRm0o1dNWHKWw
ZXgojIl5rxk2p4CSd3sSG4jpEVORkUAyNrxklnErqt8qDfaIbmOO8JwxWfqMtDGMfYYJazYR0Hyb
9+ZTY/0SI4OZeO4BdlM8EyWhTfYjWYDeSKtAuzCKZd8kwZLB3oaSyIzAoXs14/S58TlBB7Ok2vvX
WrOvuqyObo7i6TVvflREJM6n66TF9UbFGtKS6w7XPEU9GLhIfDl5G8qdsAWXBg/MwV9hIjYXJbPY
RWFWl8HRnkpd009+ZEviBgXKpFgZjBWbDhft5HrNMujcR2eIsOYCAHFbSLdCOfc+7s1Fjuy3Ut29
O7pqSyXmjRb0QxbkL07cvkXO2omsDCJQ+eogdBFqqWjbxWKa0ItE1aIBhTtclcW0nqwa+mWHxSSa
5WuH40i3gezM5McauQitfB2AWaZIG5cm7aubabqzLczSk0lpAeTJcdl5mKmnGCJeE81H8d4JViBW
TthqIsJoGhJk1X/00UCEIDkJ3CqL2PC8jd5MEEXsfjdKl+hiA6ujMNuNAVgUWYrcDpIfJ1jyQvre
SaYc43ou1qVC66pBpwRAu6wQVg7hsKdRxQ17p3jtNqxECeLmYmICciwaEI/46VoxmBthtZ+R8xEM
wrzKnCb3Oro3PQxRqWCFLjpzX5lUXfuD/tK6XbQlU5zj4dJxfG/tvMEEIokSFYmz8tq7toxeJ4Qz
AhAOcjoZyrGeHajiPa2KkSLBYdNi8Sca0SaIhy15l2ha0ZNdrkuOi0GN0DM5uCKp63NgDzetAg0a
fDOgzVE9mAyONdmOtp3etNE7Teo9aulqwk7rmtF7ZYQHeGPkABA2ForaZ7KTFTg0zjVLPYEL2GPS
4TmwFxwFqMcYGRYKdrESOU8NHSJa5gOB7bKdk2BU7i2VHBJkaGyL5YJqV+IExmfmP2BAJbdEyEzd
F3lQbca03I6zK9WtnH45JNl3HY3PWv9QBti7u4CvyiOEgGCM79eooCSS8+vL5hh2zKpYt+yl1zk8
Q9ncAC9vY2iBFSXoC1LEG1LD91rELdc6vHIix2XsGezIieM5KzGb6dWsdduwlhqXnyizrGOd58XK
1Xp6IsD3UirGMTFnqtVXh1EM5VrW4kcl84h65iIy6qa5JOSaLDlcLBBnHZ4oC6fHrq4acGhdELyT
cMPXFOOQzqZ8RZViCvB86SZ4MwafQ01aXqB7p+fAmCwMfyP0PBlq+7ieXlwXSWAk9C5V4S9lOS04
TUbgkai3KgBpG0yZluwjNz1yPhDTVZ2E9Ub6s6XW1Zul5iN6YKruNnbe3mW1yZ3u4uiML2QNneNQ
2ad2RtjksVglfdftJ0f7KV2Cb3JEEnAEAe1iNpHJ+GrxOPxDeLMHjWMcxKbZJJJiMMvKDQ1uiq2R
vUbDrS5pbG+hx+OWDYJqafOQcUtGMNAaixWJNhgpjfVSTodBFy8DYQp7JpO17ISXaUhKtyLNEWkh
fEy44ESMN6rmswstgfPjVo9tF93MYIpfMaQ8DE4e/iTlim5O6tCi+9jn2QkCrz/6LvE6m31Q60KP
K63q5DC7BkeVVMvW2oqCnJKV12Rt3KK/4lbSl/A4h18dy6rVeszssu4iPK1c2gJ9sYrFq2OIlIQX
BoYiZk8vp9nOU0lmLyprkdkZJBdlGB1DN2uXfu+9JRHhJLQhql6rcG+kPPpVfJuMSSyAlz1NbeKt
3CjqeHYyCU1x+eDjeMlrbF1GpAgEG/zcVnsfozuwqbhYNslK2E7NOqvWJZ1n64KjQl/XxnHiuV46
aYvNJ4mXXaDvhUQdyxh0kWLDEAzUf+nE67F37iNlcdCzYQJB5WWr6i8GLWfEOQ4Hn1XNlDVxAMxV
ay7LveGnn6AybzxGMaBSnZdobMdrLLfmR4FqPmaG3JZa8izIXe+V7p0i7n5gNAjczBBx+lYXnH/L
CcLCkinkpgAuxsRNsG3TrF9t1n1CXeBlapj9OCJ+QtnYlTPIncmbeZgM4zkbWJztMF5TIM7I7WBl
/reLsxfFSVOrJh13hROcbN+C59+F5q7M4Y/7dGFSI7fpQk+tO7xPVCoGqwFlFmSaDzq8WZS1kyxD
HwHKKsx+P5T3Oi0wC7fBt2L6TF0dDjdYJBeTlZCeN/u3SurM+2yNV8F56TXHYGVMj9UwoFR5L3rF
iF+LedOMrtqGms3f53kXNDx5iZpoCCVg5rVyr8lkYkzv7KY0PzrCoYwyaBfK8Dkozb+YKp39oCZq
B1nOdQZotiREDrgV2nDKI+bgDn+0MhY42JXOiN7ZODDjNgFYEcicNAVOfoNZrmkOtl/ZFCuolWyJ
MoRSl6vMf7SzBg4eBgzatyDHZxADnB6nZqZlj0kNYCXCpE2K/VtEYEUrRdjbg7ZW6OVemSFnT85t
OhP1RdZ4PwMwCyYM/c5dO7rO8ZscZ+J/9QpVoqimex9XJ7BcdRVbAFXoaJn56FWUB6m+vuHnUDw5
507TLLw6QYZJdfRpLe1XiIRXHJQ7sqflroHVaGro1xCmvxoIDbigbKIeb0lmblyJiSlxPBAeBZJw
Zb0nqn12Qv3mtG2xSmtvl4cH3+z2cSIKBFD3Lu8RwnTEW18HkmWsRaaBAWCvZcmOlcRjHz95mEji
AmAj5yg1851TWOAdVYvkzO4EIL8OKxcCfoyW6rFtyABgBsXaJXdoEnYzWXAy9Vy4oSSv+GbOPEC3
AEZtdKF1HOP+YHuJtRyM4tWfdn3ktjvHoo6V09mmSrxbFaIAsLJC2u+o7229elmUpsbninZ22h/U
1c6CgxHId8KZzqIOtVeJ9c9AO+eNbDjszTbHsvnWEC4fTaZNDrz4tac8G/AutuGkwGPjaraN1w3I
ubSeexEgCffMXxzp9juzaw/5HHXvMpCXG72bGHvA4WyMZh+QN18YNkpS3TxKk2EtB+CZ69eACQfL
GLmGPJWOYa2sVt9E9GusWh8dGu4Eiu3w0qjiQh0pek8DEwFV97vCwo/0EpDOtL0HEYqdp1kvTsos
LSR7aBcJxiWrfDEMkjbIc0E69uveIMLvh+I+GxBetDj+6CkFZVd91kLevtw/THHwOValuZB6iHkh
xpyeMi7W58YAqW9hf9RrL/XOfeKQEoKQsOTNPzO/KC5eQJlRzvwMsyfrrj2PYIsjiykDaCjXOXAF
BdCC4BOT5Qn6U+yh2caY0H2WlzojwN7gKe8bEtkanqiu7b4j2GNbyqNjZu6wr1X1lfRMFPT0KmQf
Q68JiQqXWXBN8DJ1sb1j67mfTDJzpenLlWHCmWwaPJfdpq+cakVEnybhzCCyYGVHntB2K/M3XG4X
iTd6CS111vDohEEgXpl9frUm97OWOAUGG4B5Vbsk/vJTR7sBOaaaqasfXJsBR2SvXoK4eoLWf/ID
FkLPtw+eboEuLVLCIerbxELJqqDtzKmpN03kC+gg0w/OPXYExJN5DEqi4+MzzqobAgjGpqGoSVBG
dyoo7ynuhGVk4xxo2dKlXDSwc7N1mAnyURk6ex2r3cgIYXDJCYXDoanLpz5r2dax30Ism1EjYD0X
NF7aOG7wTCVkfbf2zH/27M8knlBtrXb+024VlYGDIl9vgSdxFvTUPgRanXOgJOey6cfhG3Jjp4gp
ubDYjQk6kZUP1NR6dBpXdGZ2U31xmpbm2o6A3yzSlUjDac0cRMjZWSjKF8L4xFoCOt86SnhTbusE
rBimBGxk8GFxsCkAjDBV00atShe+uYuTWY8dxpJEGBYW862mZFeSxMaHP8YBm6wAJZtZO8Q1zK++
pQxSlJ9xKVYQ+7KN1Hsy+ASmFXj9Oerqb/DUora1mFhMwjPFLmP/S4Y82JD0esvSVl8JavM4mMdv
5AIqU77kRETWgabfono6S60FGUbB9p5D4iLTqfue2p8oNpJtrKl0aXv9Ic+iZI+B7xqb3WnwWt4k
f57T1/HBdbD/GvODce62WnjJV1DCQAoHhsamd4/ylq5Mpv+4EEy4VmB9I0fN4dJrg93Inc2sRbsD
4EL0VL8PXb4Zj3E6mbU7x2OPUAEsmMN6u7L07iG4P/oDk+xW7pp4+MAtxyba2QfAWlMpXtxJvOPv
aGir5nhfaEfDAGhjmphJhpCJFo7rt9jQno0sJ/oxwZNAtdM3buJcw5KOVL8g14iF+plxDtb6AQeJ
poKbY8oPkQ3DdlVa9qbVufxk6/ADTumpyTHAdvwouWLe0gsYRAX26NKtn8am/g5rxt5p8+WQ3iOj
HzzyUWbvGNwBNDCFL8iOCyIpsKHDzxycVDtr8rWGMpX4BOJyfPjT3A3Og5ZR8by0YnwnNskNGlni
ama4U+qcS9hr5YOM5N7OoXEilMPfHEjyCntkMoFDuQcr63UoFxi7tQV4xGFB4OsaAJMgfdq+44K5
9BxVRFjbIHezZaiMbimt3lszQmvxZHEFt0yzjXIk36c/yGA6Ziq+aCYTY2lH9VLN/IrZfSvS8Gh3
5cPUzeY/p6CZMuNVzwuxsQmdIphvquYlTncpCd+FN7G/rXt5ZTCD49Xj9k/ePUu+MLZ9zgp3njDv
dbAAqeixpTYDpdOB/WNIZEDeOkJr3HheMAYXK8DW5it31xoNd2Yg5Eb37pNmbJZejugdEQdfKvMt
Vt0PWxUonopunJnBRGVSoGCD4ykDDNHsm6l7d5sCtWEYz1VCu0PKzrDT0P/GIUpXMJShbyGptrb/
nbvul5l43M/oX6O7BqzwLQc+qBmdflTNyugpUByYwUILxDUh7W/ltAcIQD9JG/t0qjgvOuhnzB47
g1hwX+cvYY9dDEgo7GQ/fWPYnHNqTm24OMDFbXCsU7w3WQhhblQNXgQMLw3egSl4xaxG2kO0HnOs
4CWPxk/B/bHxwj5g9ZMHnTvG1/bcK686hZhm1A/LLA6p9MnNFeCHc4kZn/VhT3bsVs57pEZidA0Y
1Gl+n9OieW952neK6sJlrkhGNc6yaaDrGmr6SDg9gjXiIqfExqooB4MmxENO99f5gRkzkVGLkorU
eZXEuHEyBodyorfLKWS27Uf3NKE7LnStgbPGph3sY7szyBOfZqAplgzUsSBiOzJNGuARI93bJTbG
gZlEzU+CSSB8TyOlDo0j3xzIFCtTpu1Kk7Mz0anr1ehBmYv7vdmF6ZJWqTD/KHSJ8kwyGzX01jBP
uJMhzyqcFbPSvNOdL9uJL0K3DPgGRHwcP52PxGSm9OI6tgJClIB5Sw7/THsbYd3ITQ5+LfbYkyZM
c8ONO31EhkzOI9SjAMEjAE8237bFOsBGtsDexOSD/E4MOWCt8obrtbfQSyIW3KHqWAImhkQT10jP
krCmNcFbjoHEsdqyNFaOfhADW22LrrfE6h87evTQBLCJM396IiW6y9yEvFbY5xslDAbMas4d1tGb
gdzQ0WZ5IK+6igP/3YbyDCujeKgqgFbepCNSRflTWkjyGK1CNuaU6Je0jgy9/uANHBOs6ZCE7H26
AlyGEWAdCh7dCeRsK4ph5VVtumhHztmlQJXItfdATTpdaKVaDyPPGw1pspXw46uo5qZV9qmafhyh
uO7MkG6oUW8AvvJ1HgY3dlcxFwO5W3s5DMMnSJEtA8wT6yvCvvBXKiq/Qh6SZogzuNfcdRpR2eEo
SPYYCPYiwn5nNhQkZHJLh/24BO9+yzSG9UY8LCJ8wos0m15axdURdiO81awlm0nKq44ZxApHESdy
+l0TcYQxpD0s6ZU7qwZvpYu9nxrikxSdc98NLgMqGWIVIm0rgBuwfvuXMRsemoijQJoZOTnZ0L9L
itdC7x4zCgqvduuS/BJqOrA0VD3fPZAq6gaSe3QK/ElEF7ExZ+esMuqdIKUUo3RviGqGjBOgZ3dD
uSPCxv3GM4Y5LhxcJwpPYpr90vSKYdgatlT+QEmssQlrNKag5TofnpPBm4yHQ0WIl0cxp7os65n4
oh/pWUo4zmrD24jgCCzVXvUcazn2+IegCo9JKwnzVM2qicOSVo7ZYjRgL7DmbckYDyWWKFp7icZy
KGVWXhhspdFDkk0khhqQOiXFWktNzARoDPECicIBRKo63jKCr82KEGUAM7QxHtJJwlN16BFzwnvR
3/S6aBh1U0JCPDsOCfFhB45Z95o9zqOacSoEy2Q2+jx44GV8q3rS4v5kyWBLFdQ+8keT3VNMIill
bhP1dPmVFGHDAltMeh2xPhbaIWuHi1EASR3JPRQ2zWFd566cxtroExcS5YkObm5MPjYBWyJpmh2U
B1fhjbWmYp8epqScbmZ8bzUdip0LlMlNhxdphrehp/wgs7t94tL/i0Q3LdBDq0WgoufMZ8zraPYZ
u2mz9hObibo7VcARgzUtcQCB2eKManwolbFl6fsi7PYrcXEOVROUfdPgTJenF1rY46U0EVaK+EBE
DlwizGgSKekJNNrWCjx1wA13diyrgmbRbEO6p1kRfQwyKY4wQL9fUbMGt/QljDDnwIUy6jbVxhgf
ayd/lYZ7jQqqNMAeXiIjf4ld9UDA/JT0IX1fMRvA+ZEXm/jvEqc6+p7505ia2rTZQBePvjQJcC0x
z9F2jtFhDVoiW/LQJpu7VmiOnZJsRDLd21SRc5g3k3vSBceKUgRsvxjZK+XuYxA6Gnl/3EXpyk6i
4ZzG9RGJeF8h/68Kk0M2EQexqDNrS/d3v3ZdQjqt4pCpwuP0MWBB26Hvs7pzpM/RJAaB5SNrJW4X
MhOVi2iEEx9SP9yiPtnFACF2c7nJUqIC9k1IFsquqaSoO9KkZn/WQ6O+Z9dfcNRMH+2afsaGaJVe
qvEEbYuG8a57wKuI28rEU8DlT4A4059cnbhTycKKo5cZQMk5I1eCA6sBvKqtrbeeL894sb3incA0
bB87i8/rTBpJTlvcUlGcM3TNxVCJH3o6KDvw2GKXCaRenydC653qbLaMBm8lah2TOAdz+ZyhTEmO
sSr1q3JEAAglBnIAW7DSIlya3sBrD6DYLfUDQfNfUT0+ZGBrh2r81Q7OCfvxcUxpGOS/hWXHiEKB
c/NDdfFrjjKZ0o8tMjxHwdkBI0YSrt0NWATtK3OJXM2EzSFvhXcFjNcICXRRgyB07faJ1ezQjVy2
mviK2MEJp3yoUX2wnqj7Nqi2heJMnAfFysBe7sVhfWwGiaFBJvneIgnDWEpuM9SRVkl9H7AnK9xj
g7TIId+As832phvY8LQkG1eTa9310dabos+EvTYTBux9snxS3rGIn82sD1d2j6xuDxBcRBHri6Bj
jcm1CrVjUr8C0V+z8soo8MtptYuM1E9hAfdUPZSygCZiStjZoHLthzCA1qXWr6OUtrUhbA4WbN5F
DeWEzU/15gzFp6Y7P/VEBiBLNfbooieJ7r3EUwBdB0c5upJYSoEmUepfuh5RHjBKPNzUbe6twn1z
k/o7j75Kt3jkLPyWNta7LYtrziPMlTOAhhPc0DonzazCZSfHl07PfqbmqHnxos2MV48AGz2sdwG5
tllHeZ6Azy5ytlqrgCKmyM8OgmVmWcopWWYTnWNa2rRwuKdVq/uPPjP9MBAH5NDXFE8ZlpeEUFE0
3qcQe2qqkrOB91mjT8pK3mNj1mjK+wGLK0ZL50Hz9K9adOwQJ+2xchq2OiMWnqiOPoo0fLCAKvk5
WSNPpFu3qPRbYAba6Y9yJs95z9yxfk4MDLylAQhCkllgG8LMMeDwklX+URP1JS2Zt6HbDMiv2ARv
Sd/8kK/jiYERgsxacR7S9K6m53SNyYDRgkEnXizwYUrjPRqa8WQUP1oF18uc2PRS7EQeroh3U2u1
uNKxBZqTjzXYqf5IZgAkctunAWTjuTIdzJzlfOxoGanhDkzcPa0U3Cpwb4ah/PQbisqLwLWp9fCw
x/CM3ZLrf3eV8en7BvD7IUHZtXzqa2g+twIFYSLzaQ8qSbGO+XvfT+ZJZi09q6aKiJva8W7oqMKh
ES849UZ7LmNcnxDYcJkrUoqB/ZVUHtanoRDHBkx5oWxOPKIgsOhW2gqIBHM0av7OlmWrvUvVNpOT
8MXitDEO4fQUpgYHaClO1noICnUQvbPtXaqc/Z589lh67xQNVCWnDclGHLoPaz01Fc3GkLAe05z9
gVHgZ88kG4xMXVxLu0NGZq3IgzPORCpDWqxDiad9QnBi5sxMTxDv0C3cMy3p4dd0/PQpTbLk2G8w
XD9oUbYfuok9Wg9sZIjlo2Pqex56xmZk3dl2Bnz2fN1gTju6rXGu2LzXkfvqeYiSTVSfa0vhfULX
jpllL60kpo/LiDiems+zXx/cK9OjvDu47h3sO3n3nA5utWtketLJSsHYSfawF5OtjhduihtqRFr7
W2+MdtPgMEf5hRCKtu8vhyD4GPz4zSm5xZpy/AIuESwCrBmwNxShC9T3CgYO/svIVTjYxvRWs/SJ
yHw3Xa65KLxklftBcPFh4u4x2/Q5Eg16vf84ZMNC1HTThBR9oVpucdvpMwst35K86tRwoIMjqF57
D7du5QYvGfUHxEAJlQbkATiIQBHE+R/DP9HSOFjHcXPxhEngIpl3hDp2PSWZX1ljyfk5Y4bJFesr
59wHjUtXaMkoqhOc4tyGR7VGck3dk4ziBW2AxThFcYF/6i4w3GQpfUz1lKInhs06n3GsD5Cp000f
WcXGYHO/hyzdFcsBIOkNXAEP06m8MzokcA04WUvr3jpONbVFXuMs8A0I9YJT9Bkd+d5Qd0lQZTuv
8xYVngkGDrA/ssF6pWkzKZz3VNcJ63JS59X6GvJkXNYEEJaj4RNGCAlsTA14W4E7JwUis5x0la7j
6Q6TD+PmHGnP6I5Geslamocivdgx2H2Pe5wOOc7GJbllZqymIIQWMdeIG1z/IfnFVfjc+S3M1lid
Ytcix4eE7JCn9yecJZOhDDjY9YvMB16weY1IKRCuK2yuhpj6rx6Q0JQMb/ipy0voGhoCjp6tfQ4S
TtGda+Zk28YqeSsBu4O4edV8X714ab6cGX28lla7qWCJHqhI2tF3EO/SXuJu80BTBvHzaOgci0zj
TQaM+YqxshivUC/g1MUuOFS21b1nWgKqNaKVzB6Kl1qfXqFmaguR2KcmDmC1hMW31ZWfRD/DTe/q
z9gqCKvVO53n20KY/bIKtR3AupADpw5HmNemqjZ53vya2mEPE1HD8AjrsBksbgiiGEManB28idTA
dZfEuvkdnzJMGLxaHfaIqnJe5IQhqSzQ5n1G6gtDVucmm6hoCAzEvTlZA+cFnxCTRjttTl5oXAoa
PjkiA+VRPdVZWmhdA+rI0hRHXWoaatcZ4A5kxVNaAaNfYqNjIBiYZ5Qh+DMKQa3LvhiTHB22W73D
bJFmIw+PuOw2odu9m2oQ8FNzMHcmJXcxJwxin8U1G5r3AQX4gG0by49l+AuFl2QLHia86SXiFXRy
ckyj+65hjysoMj72ZNqo3EO9BvC08Q1ZwwEmaxBKRhgp8xGz9JpVyqGP3Fz5mNXvc6PVvrIipJZR
O+IWheXUbvs+fzKYki90wKTLSFNvoh3PYpI3TfSnqKpXcTjuRWy+u7ys21xLPvC+RmczT46ykRTO
ZdjnStijKoOJQoRoRyDgoul7P24vJnt1IRFeW0lKI0vkR6Z90AW0kxwRDEBeUhpPvc4NOcWzy58r
PPAeAk6OSD2sAF7V4zpiUGnixLrEeBdt8wWTOPq2EVxafOPwSxlQy7LEVWmh4PQpkZB+5vCY6kOT
xTfeIp/i4fqlBPKwcAZcQCGvFWPsa4txwjCT8Zx3tIx2UuCLRikGNtRsA188UJN+p5t0xdQ3PYCq
55FlclBIeWpV6xyotiV/WanOFoUKSVzoOCeIBG/RXd6V596slPBrNkw//WQ/BBKjqwZqkuMBwj9N
uVgYwQNglBygVZCPLu3pDANeg9JEPICQHkLFUG28tjgGsS0xe7DyhKEFj6/QSK4ZWrgi8c0JlOqX
5TRTRZniEpwOwS6YvxIdBZuz9WuqbKI+evlmIC7g35iy9WDTgq6bd2PU1nvT1a7TpD84VvUzGPY5
MhiZurbubAq3o907Dp67cYzvoqk6tqAgm9SJ5/BDt2njLjjaoJaXfY306GINvUYjRrHId5iWxVQG
m3E9U0CGjZJCvDhybpHuRwOENieNusfyQaQAuwSdpMZQXgwXiy1EC27LSEvqNZR/F70PWDPtUUIB
vYyf2P+GKwc75yry6pdsMBwS22yWchKc66a0N8TugC1NPjPX/IlHa3gqY3aOWdCKA8cd9pIQlHyT
nlPHORmTcc217jWrp32QUeg1yw5phK/LgaLGzhbAzn4UxSvyALvVzluNQAx2nWzFOaA5iDG+epCW
vGgxqCk6SL9ttBl4m9BFSYpxQ+Q37up4rSxK7h1yOHBazmlPaUbA4GTw38qEfhVzrH8lSf9Yxmzu
R9f7qZzuKnuWDam5n2Nu5OeL57TeS0nbiRAU0cua0X/kbmlBKrb9NIIa94F4jKI8G9S4s8gH2T5S
QXvrS/0sjdFfMRfiSRoiCA11eUGStU8hEseyac3uyFThGSKOhiDi41W121fRFTsA3MlVpiq6tDH6
dqZpr2lq5Du2KLsYbOYRoRabWkhfXzKV8R2mtlvsiu7GrK+7s+3WXEWTA5inyjfU6IgTxe8E3fqf
snS7rVm5ZPtZLomEfsTC1s9aGvRsrQys+WK8EepE8/IIcKN8LWLXfGf74TFjMxRHTsE+s4idu16R
0xghdna15WzUXFJT6J9Vw0jWU2wT8GT225DWR6JFNypHkHliVJTGlePV1930UJIQTKawOJFiuvMw
tpzYFKHXOrr11k76Lxb7DEZod6pEs7Jd17m3gswlMpxVFPpINU+RQ/hd0c1OSvMpbjAyj32NI4E7
PdOg0VRO+9oWInnqJFugTERvVMcgfSZJfqYZMQZfCZBVhBUEdBgLN52YTFVpmBKGBOxYGFa3cMIz
4mUiPtMS0B0mrswuDm+ldKxLF03prRT+hOwy7PywSG/N/EddJKINpONgaU8Gi5xJKJ79HEmM+bdO
qjUnLaybk8V4kWfj/HvJ1i+3RbqfBjM54hlOOPnGFD/EtiBA1HAGGP19SPHKschy++iKAozAH//7
xy+idGGG07nXl715MvzRP8xFR0OfMkiVaHHSlAbsn1Tj7Dr/r43ThHQyeigN7jZMMC/E+UU6RWOa
YqbMp9oULkX03Huu2I9hm2/DZgJ8zKMchcJvrzol70RaU4YK9I5cVX4NmsG+JrpjXZ1ufAexJ/dF
8hASUXS19Ku2y+EbuXwhvDB/lj4eZGajsLNFdO05Qh8omZmIx5JDKAkL39ladsfJ9pdfwg61JiE2
dZRysfjDFSj6B8BR71XxSmgtOVwCQ+iLzls4PQKJaS5hK97I/cidXqsdPMzi8EfbOeukf/GsijsT
RAWD7uVvf/mPv/3X5/CfwfdMlIFqm/8lb7NbEWHM/v0397e/lH//0/3X7785ritQMDhCeJ4FE1PX
TT7++XEf0Rz/+2/G/zJ5Moyh1nY7OKTOsnBCtZtsgY7bREAiAnnvW1HJXR7Hp3//hS39//rKpsHX
h8AqTMPw9Pk7+6ev7AYj8xmDbYAssRI52JtY+aaDY3UrdB0fLyiarZdI/1iPPAwnEe/cGBeoj1Ew
kR0Mixkdm/R32lT0H3aOW97G0ZQxN2HgcbbT8NUw6faiB/wphe224LBRPKVZFFzYKoHughYVw/4E
2lZue1leAYdCzaD9Yt3Px8aaq27rU/pLZ7hdvLBaboswKh7IVdr3jWfvLLXhfuOkDfgS5ZiOnsbX
7UPOMGPj1wmHjBgnvQu77PzvXzpD/OtLJ3WBTcjUpedSzW56f37pjLgJ+1gvyl1E3mqZui0RZ3Bw
s/l3XUyq2dWccplD0GhoWb1+ChRVx1xXBvULdfH/uIKM+av96RKSDqcRm+cZZxJYz/afv5tI5zhT
tPQBQ5thmiuY4vGkErsg0Z5jlij2W7RNalMyLVWdgp2KeYnZpGBIgHyIp+aS1z2n84LSxqp1znB4
ObqVev1kNK3/9+/2P/50wdd/3ACfRTnCpA+bf/nt37bfxeUDy/B/zf/q//ytP/+bv50fNo//9i/s
1vfrf/0Lf/qEfNl/fFurj+bjT79Z53gLxrv2W43333WbNv99x85/8//3g3/5/uOzPI7l9++/fWJJ
aebPFkRF/ts/PjTf4oYldOefrq/5K/zjw/OL8PtvezzfbfmXfZ1+5F//w7/8/qgbPo3p/tX1gCJa
pmXSRmXxLvfff/+I/VfX8kzyIpZwuCm4kXMgseHvv5nWXy0wF44LmYGb3bO5dOqi/eND5l+5Zkza
x6RneZ6te7/992vwj6fW39+1//kpZhiCn+mfr0KPrZPDd4CRUP/jQvyXe6Ics1wVTOiflGVAFyrO
Vmw92rpCl3Uy/DG0E5FGkc3SdMOzsOOfsMoBRGnjJiDP3P5v9s6ku3Ejy8K/CD4YAghgyxnUSE0p
aYOTklKY5xm/vj9kucoyO5k85VUvetG9cNkiieFFxHv3fjfZa0OeMONKLxs1Nxbh4O/9eA+Fa0Kz
7xxqixbASBuoVXLI5NM1wS3MUwaCRHPcZ0OjHyyaAGzsbZuwcQf/3Ih086fBkebXliSfbSpoJndV
Wm7yjJlHjZ+p491BvI0qd1vqQ7CrA3mdGcV28OsRYbJ5CV/xQUzpZd3RepbJAM8pam+kECj0vVvf
IcUqUbKLHkdBohoHwkqxY/fiQIcUmFm80fP4zfSMi2ikiYMW3w6d2xEq4XJQPAbddkF73ncZWb7Q
Gzlorbhj0wROzqqLdaC1mNMZpAsgjm1f3DILPfhJ9NbmyeskDWg30+1IuPjSTgLXqNVllcM80TQk
CH7kvZs1ZOuEEW4WBqjoop0HbFYlcjqiu2hZxC6OZK6U/iNNr8iInskzHPDQ0azi8Afb16U59RnV
zwiL1mA67zmJXIeTv9EVo3KVni6J5hp6/W0EskvjzWAgIqy9x2Qjz3ETp2X8Fmr2Qz2KXRqo15xP
71WdbzvU1rUnFBSSs2evMV+MrDAWGq6RWtuWivm99OtXReBCD4zwE1Pvp5oFr2Sf38j8JtQmNhZ6
b0Aaq9ZtwM+LNMkcZVCfQrT/UpteE5S0rcWwSZv96pb89Hz7JQiNZ7Bon9hlVHpzyQPJ84AXXvOI
IC4SeTjdWM17ql0FFn7CtFB7lDqQWET04cNBoYf2yBESQzR02BuNx3Zwbpo4ffNkb68qM7utJ9rk
UOw5asBaC2CJbAgEvqYbly9FS4/BUFF0zJMQn/NmTFuVYZxds2FDasZe5670rtuw89g7KWC0M+iY
yD4QlttjtJpgH+FAdBD9Dqjb+/AdZi9SbT05qAEBPrahH5wBFNXAENiewte6s6+ZeKq7QgnWTI4q
15lVMEoyuz/JI2jitWbxFyLsYXzrPECDaHzL6VDXEbIhbIk1BshGhcuioMdedzrOo6rfMXmfiMdo
0Ds0bBKN4L6cqnqFG/5DScTBkcreH++E4dBPD0IYM3nwmSnBZ1WGP9pdWEBGKUCJtFZHn4STljG7
N2ufDMQhc1Eu4znx5jsXdAzHh5IWSXZbhSQCj8301psaXmUgYwzpOLwxSrm0SVKRjn5ABRbTJqvV
YGIu6dz0mu8SSEa+XBXRRgRl4iR7Orf0H0GIpiAUKVmI3bruit3GuAgyRDWk7dyo5kUEfJN++1NH
3Pa2yxXmd8X4HDwYNbjTKlPUnW/z0mVqDLwmI9U9uHPyeoWkRWzhjcFMDpJXRuIP6E4C0s96Nk3J
uGzAznMkZhBxCHdkg0OiGrKHusu37MM/klBSCq3rzrQNFxLkboqYqBaBdStpF/s8DZkCzRAhDwK8
Qhx6qPtLet6uKjW0CdEHzqam8Q5RCbqxr607VU5yp6gjWaEQgkpwtlz89TipAILrbdPAl8FYh9CQ
+Nspe7As9I/VWF4gm67X0uJjijC/DcYL9hVXBM8Bb0iyWwbN7LkLLZtlJQhwOXES2LAuRu2J3Nqf
sbcPXhm9xX3I4b/eonibzVvcCJnT1mAZ3f98YFQyCaJKPLHUHRSclDS0Oe5H6BQQAtyqfXfFirMk
qBBahkaAxWC+eI11Rew17JA+w6IM/CjOqDx1Qw0wBybGWXRnQPpBW74XgOhQbVKNIdn/qOm/ySot
1k5qu6rN5CHnWxGcetsNUJVKhBgYMZju5Zel6J6nyLrWeXAX1Vg874yGfFalY1Zr5OYOLvL9QJzK
omsA/QxT/lrWEwdIZxMP6vWo6oSyslSMfdZS2xhcd5UDyo1wP5NPwDGnLSbGVvNCBUcHMkSk8ZL4
dPlEZC2KGt4jOJ4qzMtVINJHJe19EBx0i3piRYcWpbT/rTbbcY92eYlGvF1aCu6TOQhA2Oaalvq6
Bkk5tax+anvl2wlCLdukl+g81Hpxq8FeMa30kS7Lh+oQ5kZLiXqCgMYk6dyPaLbqJVZLPdeJLx+y
YgX0QOoNXa6O7IAqv1WK9qpMeN4R1ELdos++jFTaYU2lQByX+XUAeQxxBh069kb5ykDzs6gkWNTZ
IYwFrIJtQUz3KLSb0Q+tZYX9e0EgWpU/KRYYnhD1wxhYwaqrpsew1u5QpcLXiUho8odr1OjOUkCT
YTe7xBzxUqX2pdbTwgzWNQ3aNJgfs07elz3YzS5dwXkXS2/jtQhl1DkBxjKr2xw2FjYDFfS1UX2q
nFhThaBGrZIPJQYSHv2AVms79jtfrzdeqTruEN03egW5pQj2hiyoKPzXdYLASvVwIzZ7IBIBITHk
jcqyegYf9Kz1zbulTysJzXUZGi0vLZDPYczuZVWUi2DinEPkyQ0cJYz83cDrk3zLUrKWwlGSY25t
TLKo1ozH7BXShA0ElI3sxL1Ne8uOrQevY6ukTix/MqueS4a6MY9uUHjfhRV8eibiixwx+CrSDkGX
v8mia9aBNMkLwugwWBa+QR5rdTLdrpUPXgyQdjSzm7rGqhdP8dtg1FdaxLKVCi6O7nyv/RwwmwPr
aeLPolKjzdjDJgs4F4bRJ3jAV8Rlj6Z8Lgay05NsfHK6/oqUXGRbIKh6n5rbxylHlH5DjOMlj9pl
mfJH2ales5m9ILeUfRI2+Ap5quLpT6acOYPPLbjCrdPYF3SZdw157qoyPaHIDpdFx2WHBZktw+ma
cAuwFqW3wwnqaX49K7WABefSVTSEjwkJbbCeeBax1Earkg410pkmWtcTeAbHIRkkzJEzqZa9w1y0
KxgLuTU4O0weBU35WcFoJztRdFukN97F6EAA8nzy6g1ugiZUGKsboMDw360hWOuBueZ8Br+B5ZOc
OvvaKNgkRuYu9hUiSot7J81ebUMc0K1FpddiykRni4ccyDO2KNmSCucL74egJaD1rHvmFItVnFjX
JAeZK9THOxbRRagG2KJU7gRjH44K45rU6gLFHvEyOnurTDfv5xBQR8cvZRmfcRJ/9m3h+lW1LTQw
qWWLcNQxkSgr4bjsLd3Yk479WnwaPXhhXycfhx7fLg/HamXRBIZkAVRKYhaznEdtjhtqJnGIzY9a
5AFIEs/YGQwKkhrpBxWro1ZlsF5AITerwbMeYmPdVe0NPf31AER4oRMYVSOXZvO4a0TuTl12P4n8
dkBxUGg4qrNwN6JXB84Wvvkjf65i4KfilQPZ8QSRgG1Wd0WS07iap+fDwCfRcmCbh+VS6PFKlW+V
9Qwdc59OCQWZcJtFY5OyV1YMo2bQpi9JFExezb567qJDn9dvUsgHJ3XemTB9cOj58A0sZDD60KbW
yTtZoBf53GvuI3CYVo52iQk/c84hu01i4tr1YduSF9HQ72pUlQ1u104ItJCwGhnzBLNGqOkQ9Gfm
kWsjqvZu0kT/gAbRbMqUcLwkTRkZA4I1p2VpMLjJH/rA/1B8Ci5394F05leTeAsISboCzLd+Hnoi
COL0uUm9V417P9EvZCCNIUqR49MQJ7c+H7HK83YP2Y2Djx49m3X+YUfq4Gb1nRLj2s409IaMURl5
Ve8dT8mW2eGtHuLQpQrWWARpasQfyeB/juAD0RN/AIvl5+G29bSDnlATMDZ/pgGxB2rV7pqAq1Ja
qrl0v4nBu53fK4RKgENtCkIId6SSBay7jC48jkHvDSEAxk5TUglKHt5k3Bd99qb60Dm6H54TMk5R
os+fF1thglCDI5kV1CRNAfhp5WPL7NVSxYvO0WAOjEzc1KR8Oany0Jrz9lytn0KG4ZM53wZcKYs2
oixpRRgzbyIMs2eRyEYOi6pVofIrhoeeCUVBCcVWNE+GSKRBCatGG3VEvp49kcA47Yq2Crc6ke2R
uuuyyd+LoOPQqUWv5WU/MUbJFbZcUSltmqA4OdhuDyNWmYnyFcoi3oas7rs4UjANKxn45QCZdOE4
9x6sz/qiay7LAZhKo9BCzgyxUlUNbiKgTCdisw1M9CkOMQVDcrpopQYVQidnzZEPPmZGO3htQpNx
R9Fd6exiuCgfSSPeRXmFHnU9lWiv2DKRt0GP17drG3ckG2xTxAdEEMG6UOHWD754r8sezgur/7Kt
hycz5PkeOQyheoH1ExeXVccgaErq5zQrn2XAxtiOnnx0mrhP2TKW5SeGfpx3nzSDMfyBB+KB27b+
d8QbSFgxlOF+cx76ltDwMCdLjhCxiCF1FHbPpZwfZNVf60lyaZXTk9mi3KYJHXX5a0Qq8+ggA6Pf
sY1jA2sFe+0u8z/CuH7OcNKy+cIyRDjpoiiHu1KHDF/6HMIzKOvYOxCNm2MVr/X6EMJtXLBmGBua
r0+jN1i4B9i9MUbiNGQAIoo6/l+pEgXK2UCwbkciAcfQofBRnPticJi1lEWz6Ez1gIto41nyGfBJ
v6W39trn47NJ2qyFi5qci+K2Y762GFXEwUl1T/v8ewjaJewQNtasKiFciYVqhG+TTJ59JbtM0tpZ
Do2pgEEellNI1bZpWC99DYF2IoP71K4+U4Z6mlBexopC0IhSgVT8oc87NstAhFrEr22tXY2N8aMi
OgdNIsk7aeXbqz6RB+nzvBghkPsUvhogE27pVZAhlfUGdlGBZz9MsiHLr3CefAuFmwgNlwggwju7
7fTGprEKcWH0OhsQVIbEnzhFs7ZYahY12pJJEmAgirRc4OjnGUcRSoQXO6t5JUci6C/HPHhkcLRP
A/PT0oZ9BJ8Q1wq0cVEP26gZn0Rm2Ozg2VD2AzuDhEBfYfsK8eToVAnXRphZveQskD+VU0uYtN+c
wOGIlbHZHAvtslAg7LYs8cEM/6zuOQ/tnVE+aIl200zxDmVugrVnhTSV2Zg+5NRNGB+SQiD94cKo
bwZzmWqI4Bz2Q6F6sB173ymYg392A/+rjumvep1/651+C+Ow+PERfj/uiP7t3/pVT/X/YstUCsv4
Xcv0os2+10FY/app+q//9t9NU+sP01Ftx7JU2vWo/f5qmpp/GI6jGrpJU5WuKXOXfzdNxR+mJg2a
6vzvUqex/lfT1PjD4o9oOGQZrzF60P+bpqnpHA1/HN0x5s6rIYhnkjgO+HpfRzBlDmtJ0aLq0ew4
uVYuh5rnRs/sbeBLdJ9R8m6Z0Zvi0HVkpobTnaVvjImHxexRLZjb5Vs1OCQ2xhYROfck+VgLoYxb
ThpYeHCaa+Sj73ST3ZCwJ3bjgtrcj/dNmc3c6+67mTivfAzAaIdARFS2P1sM8VSqKwdDlB+U9ORS
V2DNWcwFV4DmXnvVgPdBK90WWXhbNe0O0D67em18T1Pigca6edSqmOjlukbt28gNe3O0/TpyBwNE
HeOhy8xqDwq1aFLAECdZ7PCdX+NZierXyB1s9i29Fn+f/6+waK9mBBtERo1dr2SIUgMdA6qJT8+/
Tjv+3fSnt6g1C9avYGVzhkJns00lDRq1Ti/JAIfcU7HP7CGD8IdMLm55F0b5Q+aQNQuJlkX4YqrL
cqUW3zR82GrsfM+mdyCAnO85niDJuFDQou07/kpBUMZO2smbNhoHe3rx62g7dMEGlwjby/AN4yQT
TBKlHE99EgG7DKVON3Y+vXDafgtHUHuYiFsHx7BKA9CsiGJh7V9ZA2fxTslf5aTDpa2Sqy5v+NKe
+KgYjqEJsQHwFjF8e1sc/tU5KwXYTAzunh1/6ra3b1F4LlVcrCkWUDZV+YeSlvkqNOM3YQh0Ox4o
rSC/92V3NRT0/iSceXaC4U0qlAt6+PPKHr3B9SPxpf/Oh72F7GGwAmu7pPB3EmyI7OjeteT0ZfWB
RBhjrYtCbFWow1VvRqiC4Z5ofdi5FdHkwseIHXbaLp0mbZmZBjTSJPpMAvUJtQWH9VtrRB+tstsn
3PEJgjjq7Ahd4zR+04mMX6Xk5oBBY2mgb4EUzw63HdvHNgbWB2nxtihf1YZ/wKH1ddDtV5zaVylZ
D6aavisVMT3VM3I5kkT43+vOXNtA8PuxuieR5cKbGhRMGf910Ogffnc3PrXoHJZGp7z/7DuZQ3XX
JRoPVHPFLIKW/dyZK0DRasoFvvfI7J9SX8yuEOuhRcWtWOww6yp5VXTW/6yGaGT2c14uOuZeYc2p
VZ8cFrNaRk3/YVrJtMkU8RQKb4LvPqu0S5dpHoyaigQKfD3XsjZ2WJYRwYU1fJ8q/lB57ETJ0pey
Ryh9h45ncdtOClZZwLOWMj7pw11RYT2Divk5t9rjkSfSVMx7CFeOg86LirmYqvE5VfNbQEo4YvSX
hAyCDXNbtl5JsOt18TaM+FEtQqB3nY/MmDuj0b0ztEsvYRxcPGkDW+IJMsNCHeRNr+iHcG73zW0D
Bt5sOaRfr8oCU4VeOOCSdO6kb3DmdoRf02nmS+gZCD85qq5iioTfuWwQ0O4rUw5A14rXKIYraWX9
uIPocjFosMNEXQF0iRDYTu1z0cOMASa5mhyD3OIQ/QCEr9mEEfjOhnHICn8XARLoPVbFwAPgceNz
RGhSfTSi7L7mAkUlG0Q1vQ3FeD2ZBJWBELYt9jmel1y2OSkSkZ6+wZkjLRlzeep9c/TuA80DQTPC
IHwPEADpAuqCERLDFr5chmUVn+KCYzmFMwnfZOZfpIGyB6d4n1r9i0JcgjNMC21sHlGJHJos/mBf
/qDRy/VyTlTqIQdwiE9wThmzy9u4Ij684OhgoDMhtafdjPCZRarf5ypA71xHttca7a7Oewh92TRu
YJS1BNheZsmoLGTlIeurMHVEepjv1Y0Xs2HkEL9T6KjrlblrCM6ZfWT3FTjDpZKSTa8jHg1x9GmH
UcQvvgG5vmtvtI6/JxBS2mH2aRYWd5kliV+JTEjnUJkDLV+aSvRmhOqlMDLXkLwnXkpzsI7Qwjtp
f6UM6Y1dA8KwmMUofpbvpMXweeruwtk6mxDfDsprWDqt99zi4EWuHvMvTtE2KCIKYrXyQ/6pAxB9
ZROgRnPXQXc0intrMhtsgMm4jq30diijywlr5GIw5+ffrtgyRjgcfBhq9MC8q1A02iV87HYWx7F/
pfxwIcuuT7cvVIT5bA2hJubiFTg11ykETVgFyWUF/CuPOZP36CtmQFGzSnFUxm/kAXyg6MJ0ogJh
qtklKrxUWVA+z32BmKLXI5yaTMs1xIHQBshjBLF4dfTKmYFjcmK7ZcNh9Wd/0FTz6xYJiPpjNOn9
gOMH2K6En54ttriFwFIWl5rEyVFMEA4id11AjwdW1y8k+wYjrjoXFJIgqAD1ZXaXUIy2sc7SEty1
2KTh6/Ll5xVIh5hFN3R6SgJgKrSKV8JRr9QUQK0+yC23jURNm1uQecOT4JgbmDpinDr4AJh81XX9
bTDnSWgMehuLBbLjDgC2phsh6I15mLnhMHLU0uFhAM1aBKgjyO1b9hECEZIizJVXvGRW88TKECwM
vXrGIfemxvlr/GCrYO2lpx64Uhg0Y5p1WhruqoILHlsWM0JWKoP/TMTsD2KR4/ske32RQNKpUvmS
qzi57RD3hBc7T3lI9g6UbRX7lFnuReF9axRwEt2AY9NWKyKlRHNh0O1Yl+2jmYwlMRlOsjIzvv6M
p7Ng9+LNwy8rKqoVOFfCFCRQN00xXDV8KHJYBEDq6VvsYD1eohChX6QnxVyLA2iYvG/+xNxoiSiT
2znt0XT3aGbku6rxdMVg99aO0l8qNn1Di2ATllLr0xTtv1Qs/3+uOCnFMDRLY4v9H3nW/5Ji4MH8
Dpbqz2NF/VWM8ed/++e5QuNcoWs68xHNQlZhs7H/U4yhOn+Yqm5DaDF1tBjS/M+5QtP+EBJzFHt+
VTdtaf8lxpB/cKiguywN7ecpRTf/m3OF9ndlF0+QoDPpIO76+3ECnVmN1TLIsPwgNh5JVCLeD47Z
sspSFPL1CoN7iEdD7aznL5fpTz3IVxWb9ndF1F8fOatCvojITF68UVVrtiyD404O04URZOHYfA/j
5ibtv9U92/XRohVfbsy+ZLEqz+jY5jv4RXjy10cfyZ6qEDrGkGUVKgVjPeDLCH2SgQDVTWNJNgAl
b7DB8QWu13y06hnR1d81V399KLf36+9tI600cj2AcqHEOzxWayOaIweTa2llcLvSVSOMGbyx+/31
FfOt+0vj9dfnHckDA5PkAyXOxI7NIqAfP3SuhBmVL0OAt5IuFI3fimQcgCRlBfZRs30sC/ImSVho
8feRiKz20WvWxwOnNU1lfGzW7KC6niUhMiPimwYsuK4R4zG1o65+Iq4CFPcYeI9WVbwTNxjcqZE6
3QXCs9aGghPMGKS2s0a5KaaGwYieANXTzDjHqTHBMqNTJJp3yvhMW2WisLcaUGKkTSTXmuqNbqgF
FsOhxEtXtlGPtwjBycVRVSYlJRxWJNyjeTnpVpz+q4/yN+HZ12fUOPVa0Fr4es+ULqz71vDtXUJ+
3C0i1lWAIfQlNXzwz7lXOVdx0t6U5iDXSPGDp0qtsntNT+qHRumirdbEKKxD82ZSU35k23sKgglN
afdVy7CSWdLTJFUO1oxmoKJnwwO7JQDWBaI6QmNLVE1swXC1FGF2mP8ixDnZgL8Cy/3y+8fEPPUu
zK/nl9cwsaypjIkn2WV2Rwcz44DeFMPOUkqF3SNKCCtw3nQsEkuiFMcbe5qKS8sOQO6ocaFDV7H9
bVchSTYdVp9W5eRoNzGZVQaLaFp41jbtYoLjFCQC4NsFpAClXeGlIvtzYnPzMeDuWNSlabzohAfd
azibWaFnm1rpE9jaEXu2EX1k3MJij920dSbyf9j3hC2JKuFk4cXIk8s6Qs6CQsghuHFqsSpdJI7V
IPSsq4tgTvmrrLhZwziJLuuicW5LzksLJS6bM6/byZpy1JDRClOyoGfKDia0dUk8ifwoSSHdVyId
XqsaETNyYzgMC1KxSCyxlOagO3Gy8Sf254vf38xTr/z8GH+5l3Y5tuRKGzFwtfaB+3bRRtZlmzJn
UIsAmNJ4Ucn+5vefpc/F8hf1ZRYIfv2wzCHmTgmnwE3j1Aihr0TJXatDEV1UMGR5HrzvfpGAXoPS
bplrC0z8i3B64BsdRv4tR5UeN3Ef0B3tw4Rp9sAfojPeGf49nioJsRR+xrOOHAg8cR2m2zbVy4uy
j4Z8OwmCADeOU5qk3nV1TJMd19Lvf9mplcmaL++Xy4iEBzJ13npu5d8RILaXfuhit2K/rF5jZLjp
6SPDbngYAmgl8hYB+Zl6o/1dEfmfmm0drYnkiRhWgCzepR2wSnuMLGzrWjCJpc/pHj96ltlrgEtg
e7JtxamCaTrKeUy4SrCHFbIxpPLtzFU4URjmXubXq2CFwxDHrefvUVwuEYJvpvQB+OurH9k7bCrr
Ai1YmgInqMstUPIzj/CpnYh1tEzqOrluXshMoKeXkprpPhk/G8u4mmoPtDP8euDRGguaJeuLM7/0
RJW3jlbKKjBVCB+j7jYpWF9sGYYpb5DNMsLXwPkpV3GKqCvM7jJl2Pz+M09sBuae9deLi5eHyKpG
t6lnyt5StV0LnJS03lXfB5cQuNaGpKZhRf39x518pI+qPKoak2abYrth0V3E8/vSz1lOsBO93jVC
Rp02tkcEPLV4G4kjo7m9/v1Hn3qkj+oi2R1Kh+TeIZuRX2oR6ExPpYUm4hR0Z3z9XP09dROPap/q
dV2cdT1ijczeZRXOtaFfx3pGd9haq7CWPdCoQQyfm6H673/aqZpvHpVAqbQe1jBHuk4WbsdEhwwJ
FNIrLlBSLzw13po4soy+XXNOXPK+nLmkJ8q8eVSfKr/0mKlOiG0Za2dhf2fV01oFMeEb/YczxesG
UtWZn3jisppHFcmIYrUNdUlFsiSASHiX2rDqsZVndO4QZq90gB2jQVYnJqszn3mi8sx69a8vR4L6
14CuHOxj8RxMqHV1ws/jfmHhWc7Rdabhd4SLq5k+TO7gmVfk1EU9qjtlMxQmMFTFNaf2usyRuMoU
Zpe5mrzxglYPFI7on17Uo4JDFvLQ0EWx3BYdpiClTSmiDcmEN7Y+rGK2t6qWbGwFCLcZnCk4J5/V
o4qTh4HU68S2XIFQA4bHvoDRJ8t819LRJJHdJWp2NdA3QPdGhKl15lk9Vc/No8ojvVHx0aBJ1wvB
hEoqTqNtw8Tf49TZ9lCGCuI1DS+5GY3k3Ht56qE9qjlM6DJUB6HlMlTaZP674mPmgeKrFMRF8o+k
TbRZlK8zIzvn7zn1zB6XHz9VK1ZG4cZwMNiXHFrgBgNpSnPsN3oBd/QdYAdzAHDOZfiny+Wxn8jq
pOhMxvwuTGHUkDDrCtRoltj5GOFHXA1+Y2G4JtOhKLf/7P38eeL8sj9SepwIOPZN/uawnfJ2xRI9
FhAT2mGN8nsV08rNaEw1VbaCRvIPnyRxVIq6VjXhmceeO+XDXkLy0vsXrKKr1omJrYxv+qZAjcqu
3pK3Z37p/HL8Yo8rjioR5l4d1nvYuwM7AzmUZAQ2r4qGv8IsMQ2LZdG2G0w0Wwa409I2yFTFbzw1
8lwpnKvPr77AUVWSOXl/dYhyNOyIS+jgNIsILIqIsbFbZJ3AbUEIXxvR2knuEQ/puQZuB0lGuh3V
0f39ZThRGueB99d6XNSZSnJf3bha4WwSUhFIhXioinCNMXvhkIVLquO51syJV1cclal4aoZB101y
pJBgMZ+/CobPWYVvx4TLEChhlNBJIQTGefdPn6ujCuWTnx160VS7mLSBHxAUCJSsHaCPRy1TZrLJ
kmZnTT1cifZchTpRLsRRhWpsdeyiHP7mGIO70efAdKVkcG59d+LuISzUi7DSrpyaDJKqWfeBdv/7
W6nN9+xXD9RRnbIHJ3aycezRtLbbjL2ujmrLM9kbRUl6XeNNQlG3CmOdMAAm8Kq9rYb6MRbB1u+8
f3jFjaN9UznDghrHM+g24m/RB8KA5ZZgBjcCOuR5+wCoiRUoK79Mzi1/J56r2en29RmuqszTS9Ax
OB2RvSNrIJNmP5jKnVC8NfAxPOXtUuTpt4aQtDPX+sRNNo4KVlg6hcJJWLiyJ7qEQVCkTRcMgPcy
Y6JmkZ5kPXogJkU57YzY+Ifl2TgqWnVfhl1WmYbbRTN7q9t3dkizBmlf2zM+NlYxJgcUDasEpZs3
pueOUfP78otHyziqVVEh0qgucs3NzHe9SA5aPwAnSa8K6qQI8ffwRsuwuJbChyKTPCFsac5s3k49
1sZRiQqTsG+qNtRIXEyei1i70kyPMWj+COB8VcTyjvjx+4EDddHTTAwI0PHkJTuwg5OKc7X6xKtl
HJWuOi8ZC7ZycCeYZdBkXbggi0S7j7AiaNn0aOvjIadShkXBjqDbKFl+zSjgIjOrlzNP3KlbcFTK
lEEvbTJQR5fVeQXK7tNij9xLuqJVTHZLYGzHeahG8GwHtzvO09uRiJgzH37qcT+qaVOQNOM4WtFe
6u8KI3uNoEBozjuNcM5Ra5a2aJa97WGZqV2bMeeZjz31Zh9VtNE2lCgpvHCvwM5TczaZsb1WoZFm
Lbj6tgQqPhtdxE5r7XOfeeKn6kcFbB7gVNUoPbdoyguf/NSI5cG28o2B5zygRwPWHMvpsI1JthmI
bDjzW+f7+ItXTD+qYimqM0gFdrAnxApd11uaf2vL+NbMUBciXPdRRNaocLQGOG6LwyS1r8988qlf
fFTLNNKX2IBh5LOcwfVZJpoJsLokai8SDwli/kkU+7Z4LlKkvdXwfuZjT/3go1qGH6EsdM12OCk5
61k13TnNq9SEa6XYmGT8w4hBaQfsjQKxT5pul6vt45nPnt/bX13so3pmYlLDKCGDfaqO20HXMIp4
V0oLozlV2OeBgk3GcWsP3lbkqMcC+1azaH4iND3zBU482fpRUevjaqrbIFdcAeOOFXNFIgRS6qHG
+As8J1V3rentYkPuyIY99xafqGL6URVrC6mGQ1p5binvU5QPpEsfOkTTquZ8pKG9EhJCrBi3wC1W
geatcCX9iGxlXZj28szvPvUV5ofhy/kipI73nh5CspLjt7hoH9S8OSQMUCbbfrBtgmSU8LLyE97o
cheZzVOLi7XS9eu6y87tQ099h6NiVgdVYNnwDN1EmR5HFeS+b23gSK8U7MmFYzBxyve83ZDw1Grd
t1T8ZLhqGnEhE+/cE3jqpTsqbVqKCTRHd+im4wBFF/5PisJKbcVegP3W84ytafIZNsUOO5hr1/U/
fPJ+ciO+3IEMx2tqeE7AIR3ddvWD2QnCC7qhtYSCJXDndCAdQ9CuY3juBH3iimtHtY2UCGuCX2u7
eJzcdipWXoUcNVdvKy29oxX6HtXWyp415UW8xoAUZCBoa14GYNnntjBzWfnFK/+zL//ld4dT3TsS
xpqL4HStldqCRrCO4MbLoWuK/AAGdSaLLnORHjDer0bCp0sk3BgQXBi/6NGN9NyOdV5LfvVdjkqf
aGSToT8B3gUKzerTy3iqrjtsRKoU39ugWiWqdmn79E0U1xjgGCJMkXnDbs8mqY5NvaKDbi5Weujs
Y1u8/P7l1E8UJe2oKtpjD12I6CrXqIKbKTOXCs9+GyMxkuOirj+y4M0f2lVhDDcSIHSYMqjgiGPh
RPIn4g/wmDPgBZRrEC6egNAXZ8rGqes1P1df7p0M8BlmEV8sAixYaM5m8sIrHYODtObArmil9lyI
2Dn3jpx6Xo8KZeIVUL3isHKtUOyaPPuucW/M2UcePZlz3gbU0dbvNrbn3dPF3HR0+DWn3NhRdO4R
OVEffnb7v/xkXdebvmvzFsp5+ZwANS7UYStEfB0aNgML+9kP/K1mV5sGK2+qnt1tn/rco+JINILq
V+XQueWYb9tIWYYFSUh5xJQPYbYikYzkChKxYs1YdBMn2ur3D9+pMcbPJuOXH9yVFmC6rhzcsn5L
e/PAEHJpsSgVWrOrpOVquER4TRBPDhy2rOvC9M+UpxM9EJgnf3u6dFoRkReZo2t0M12UIMap+0B9
2SnYBptxi9Hm4cyPnB+gX7z4x3QlGNyDo3b66MIK3qm9tk06bxclJgzoZF8y1QhHVn4VJauSj67W
Vy7A8PuuFWcmu9qpL3C012u00u4Sz9TcDvtWOVkrvJFrYpA+44b0n5GUShpjy7w3CTEFCSFDF4b+
pZJO9bn7fOIBU49qX2n546BXeu0OItpYJuVkyHdeCNbZr/dxXj2FWblCz3/heamrpeOZm6zNf/9X
l/6ouJFUJ1LQRK1LwknHr0PJjlb2mdye/+HuTLLjRtI1u5XcAFSAGdopHN476ewpcYJDiRT6vsfo
baO2VyupC0kZISqUodQb1MlXE51QUCTd4QaD2W/ff+/eT9F7KAadlmNzjQ5yMxNfVFOIj30rL7As
QEi2k3PY6ddpOH9dhvw/Ctz9B/bp0GFB6ww30d8k6sIoKdrn/CedOn9895+9OhQP6K0R0HPolObj
/BNwZNiGoasWmwL7DeBIvrNth/YZjfzcX3p1INGrDjAiU5d8t/U7mTqpL6Pmz9FE9zkNPzo/T9BG
ZJjqj3UgU/icaecR68iyOjviVZ/EoQ7z6xjOd6yoj4M1f4oNeSSCteGnHU2uHSiT6RFCAP94uhVx
uKWDbN1J40Jb0tBxI069ckH64saf+00ATmXIh62RRg9JMZNZVQvb0xAH4QPZ0SEEN7HoHJYIAVmu
6ZZexWtnyB9UAkVkUDwH6sD0ZBfGMbdphST67Wa0AmCGkdjhm8fOhjFRFK99QvYZ7+0CfHDuZKzd
Zkq1jkyFjD9R4KIiA9v2HxRbPGqDfe5aeRqFtbc1cCaWcke31dnPOsrF0Q5SO4Z7ZVeP2Ycsiz/m
xRLzSD/lTY1LWBBZzpLidRpAKeCUntrLyqnpEjbru2TE74boyTUiq8ImgMm4B01W1Tetpd0W1HLd
cEw+ZHTTlvF4PUbhfvJD6ba05/aZeRVo461u8a21ZpA2byCR933smoNyz4HfoNLj2SH45v83WBzc
RLQ3SqPsYq3ZDJlFCnj+mMQ6EJbyugswQ4xVRfpCbHTd3zklP7epGwn7Z7itmnor4u5BmQXtgf5n
MRQ3qcYlBHBwm4EpMdPJ58Am9sYeSV4mugqZpLpBEv+kq9VKrekvThKcE7YP0rejwOT2cXYtAB+R
jspW41Q9MFNnrmZbaEMtfkshET+Uh1a0e6PlKxgZLmPZ74RoENjyZFkRnk+w5szbONTOFQAjp0eD
E8LXHDPW3R9NJGsuItrUlVZzxbHZaQzgLBP0augDrR7iYH4cpL+eVOVspuoxjf2CzQERBuAQyqB+
MgrC25Q9YTwtEGY+0RutM+9Up7tUjLu0LS8KnhRE6ZvSvoqC6EOukVRumvw1qHiHCF5jxyD2b2ev
6GICL9Xn55pYmUm7kTsWx8YpFvsYFhdjaDlC1KfNGE+PTixPLdW8RBGe0QVXXFyXdqRtaikOBlDl
cxfS61nMt4FugICfcCunjRKtIarnYvJ0JfdpEUttz/AV2pQHry/yTaVBre7Vxz6tUA0Ye8MqHlK1
vfbn7mIS+Y1WQN8YiuwBoqyjjUS60sBTlBkQZbZl1XUVFNJDcUbae4p9F7EFyLF+ZYY94lY9PqDu
83q75ojQ93dqoqyNUD85Ak6OT+ObVyHDlRr8a40RVAvayJLr3vHBkCNUQU/iM7JQub72drIjrLeO
NuFETiniw7N8+zrSOFlePoy+XlvkZxTOs1Hdt9veqrb3bT6cQhaQq67zzzJGRcqd/0GJW8Q5KW0P
02fy6ltyojs1TncqKf2oiT/4pfpEZ//aHsSpG6jyTmO6GgZAEEXHyVBVn6pBx1IkD01Ei79jUCPL
vrxQcJcQfq097qLPCeUaC1Z1nXanrAze64N20p3w46TSyCJhbPb6xz6a7n282EsHYarCTJflTZOM
t2ql7LB+7CabIabo4UcOJA8Ix1xVjE/FYH8mhXeGF3dQhTjq8qJr57u4MPeJMT2VQbitp+wwluJo
2AsWLtxabfaLLcgPZehvMz5MPbCKPOWsH/eRdG1GaOrG+Z5TflA2JoSGqnwfa0T57Ry+XBl8wp90
ii2srX5+8gcMyH7lxVnvwTv/1fZgWa/9+PwhIk4AE6+gBlqDr3+3as4gbFdVXav3KpDX1Zgx/gx4
2gHgHXwWu6pXQFYRNyo2YeOf4zJ7ygA5lGBdi1peZz54YXgBbZ6tvzzPf2tV89/vPn7TnvyzLuf/
wGUPYV4Tb+7fLXsuntPn6fkfx66O0v/zX/+7SZa/3UQvwev3PQV//KA/V0AsZSg7G3zKlipZSP9z
BWS8s02dvlNr6VX+vqtAX1qSVcCPzjcsJOt/gklfEI/ynQRzQW+xLRyD7nP9d1ZAb3fkFr3KJosv
VnymMB16lX8oY01OUtMfqNb3iKu3RqUeM51DGao5FGs9vnmTZHBqi+lX+5e/LLyWX+ygTeI+1B2J
4e7twDehE1QtYsN72ueGkOwHzWbIWWFJhDgvEHsjN3VVLVt/IRISHFvltDZVAV23Uc+sUzRD7WbS
WOmAIWgkBjjfHPSRQmCYPcXztA6jcpeL/iampy2NO/g07aqD11IC8LHM2RuKjxo+KgCXKzMwrrM0
uSvKjyypNmaVnfQCqEtm3sVTf9Fr1Qn5+FaVtJ+NBYZP01MdKG4Bz+HY/DA09ZMV3Ri6c6e2UC9l
pdau79D9k8enUC+3apNecqZJdS567he0IVGAT1Unz31t38FuWQd1+SEK2mPdIBPlH84LkpxZM88e
zf4qU8PHkCfglBTrCU6QWY83vYlwNu/Lxe9oXwJ3uCshXTjTuF1+IZ1Ze5oBIPApwz6p7fPg9Dzh
ENB7TVvsdWF6iq/TS3yiFXAF6X3TmbjmyTvGgl4vCKPrkeChI9VVrvqfsnKwADiYIWC0fT7ku1yJ
X9QcCAOx2ys/bc48W6UHteu94/tr2NhPKQsgVkJ21dC/kI4P6qhsxNyvrVG7X3qCYS5YJWwZMF3K
qtXNSyOzj2V9ihSAW3SUa37iMX1rblQhErmnlwtAlwkyivYwKtpmQX+5f5k4W1owwT91v9zdLhPv
9xMz41Oolmoa8Ju5OZxlA/7dxFw1VdaNmlLfDwM8Rhgmo3EMsXwStF9XkXGtD8lnc1xLcziLOLrr
zeAYOjwQa8Qe2HAjFhE0b3p5gu+dXvmoUg6FPqFUbd4HXA8oLV5blGjrjZ3wW4/WTrcJXkNaewxq
VlYmrmPHwrtQQvMnoFlJlIBFehkiu2sG2G8G//kxa1hQhwwwsuRpMxwmSFaa35FrBGQDzaLK85UC
yAiQarKeuZnQI2Hl689N1e7JuCJD727UDgN7IA1a0+S6theHY3WVolRLU5ArISMR7KFls9xOjVPV
sCjJ8nYTpsVuII6G4Yg1Lt2K3VR+SGkMmfvkEoLUrq0NVLfxzqFhMxPWKU7Hc0DlkfaBWyfwvTRV
jr4WXc39Gf7zjtO5+74ONhrrscnPrixu4THULxO0A6BYoK5/oj/KM7PsKmBVzh4NR0riVRrRY63d
yDTb23l34G44hbP/q3PjH6paX+ZJoUmHOVoKXYKLeDsc+qSus3wwm/tade5K07mLVaRSUOyncj11
NWWI9KXomcq08RyNxrps4wt6e9yyLm78flvQEuob4zmecGjQvRpxZIZ+ZVPGhStKcVEiIBzy8sr0
lTt96rwotU7lDItBcvlVepD06FbRxmNdVfuFiajT5p9B1pzYJrXWsMZ+tGXSWPvM3o3P1CR1VDq6
F1twHsOnxD6XZrH10/qAvhkTZvyRTdGIFQ6NzDh273ETeVU+PNTQ08pO8vrGdRFla7OBPYf+nM3L
Vi6nLCMQF1Vsepp7KtZmdPzycYC66fNdPGGhT3BKleYJhia3erEv2pyWleYikP05I9IQ08uZ0QOO
YhNPkLayw6tYGy4yR2xhPs7wP0EP1sL18X4XhXMZVg+62Z+RMSJ9enEoWs9AnJTRclX7U03qUwq6
4NHNdk2500blgj0JIkqs3iwqS4i/sa9cfffIv/o6BXzfcLQsCf4yM2gLL4TnJetHuvrezAwsDDMT
gFBzb3LMVZjvu5bpKjCwQC4OXNwqSrMh5bgYZHfKAvts2NtY/lVpOfgby21Lj41CGT5ZRtBYrIWR
7Mua+bDfqO1hVOZLvUaSwv1VzqxBZb2pdX3nm2wryL1r9WMfXJcg9/F2PzZ2vhdS3ld+9Gm5wQST
Adv9TQ3JwZ84mrXKvSUfa+dXpfUf163L9Ihl3ZK2qgtpsgh5cxH0VHDKSiLsPhf6/TIfSn7zILql
Jge20v9lHvenv1A3DAguhm4QE337C3ullkREWS/onKPQP7+xXMuTFFes4NhWxj283uPUG6e6ZhnN
M2FMHp2hxrtmXGq9H7Lnyr8ukf9l59nS9PlmIFA7Wt65jZLTUKlf/VB3lkYSWHLoh/uB8+Y5rvaK
I9yIyWcm41nl5qm36QwhL5al+ra26PYTBgKu26E16DvHDsOtOPNSW+WxtqxVbEdrW3GOub9uYUYF
IK6AT4WddSroM6cn8ioGN1Axg4s+32NAusAQcmXjd4dHvAbE9ajPwbGvjBXoq3s9rnkyr9B9kwGc
usesiy8zwzmEBm7XVJ4gnsGKCV6yrNr2gQE4saNkSqQadrBhPyM3uxPmeG7ixVVremnSwcDX1hAn
YLoGnHE7eRa7I4F+qmEPGv8WkHH5IYBlTZ8czXApTxuh3DVYTkYZHssU8sIv7sS/XH9T6LaE9qMu
dcIvleLvHtElIRYMTVx/U5G7etC3Mv0Wg/utbdBF9KkumuJz+7cQpp/tct5sg/6HUJoWZwWX9LtP
4i/91HdRVtTK6bVp3+57/vmd3/Y9gv5nnQquZRu2bZvL1vbbvkfo71QB2kgun91XFNM3SpNiv5PL
rOoYAueBoVo2u6VvGx/FeQeeQEWCY8NWksJk6/47cPsvGY0/l3hg4SzT0in8mvwsjBnyh733yJSg
t5SVjgH1x4OTdwZGDgVhaaTc5AaL23TqHy275A6tVHr6F1NyQSFO65Fi6tXVHD8beP3KKUZcEioO
DULl6xw0wyqvoBvZMmy8ujtIlk1j5wCyjrOjYjs00PqCe5MnvDUEx7yFtV3EOOBh4kLjbaejOtzM
fWmeJz/+OISoj2ANa2W5UY00O3RWn7gNcAZMowEQ2SI/mN2+hri4L3HBrCPUSqveoXzsUxnQ6lze
9zOFhDjaQvbdA9u3VykHRxOz1qEJap8u3doGTF6C1x3ni0bRbpc2zUhN0xuF3j3yO+BBDb1aCCSE
YZHLbQaaSZFcR/VOmewrWBdI8KoKKEUcPXTR/FkrbXtLgek46g5PqmDM8dbW6EG4Mq5RpTBU+scy
TZ4VruQe49e+TYGhZOGm0+MRPsLUru1We7Ynitj5tk0+lXA3NFX418aknwNYrxcq2eANlwsAa48L
sg9ZnKpELTjicQXoIWIqCTUmc9ewJ/dAOgdehU+VBbMKrB2iLF5NC302fb/dkFQXetrfK3VRbUZN
Xfmq8VixkkJT5N9ZhjWu4/7DdzfNTxYS1s8GIDcbO29V4yyDw5G3z7SCTc7c40k5Kn5cbToAXbuy
p7s7Ar2+KdJ+PkwznRFq2a58NlFUxSqgqD0TXeTczyEUYwGnG3N256p1VawbvYVYMQcBKKfgk9YO
d3mH5mgKapyqSyaon5nobfW67/LPUQlWsIztZN1QoYB/k8HoicAHFXX4qJyb0fRm+Hx3xAMR0GXh
NgWsypYWF7Ki3k7krifW3Ax3UIiKeZ8OqtgqY1F6YVyWHhJFsY0pHLiyi9ddasv3YW4Jz5Fgk80w
XiMuwohFiJ+0bQUnbCafVaAw3+Wjn20Zm/NuCoPWY1U8eJbyZDBQG0GdtoqdGIJMCtdDdMn1DMrT
UdocuU98oaiCDarJezZ9+diBfj5WfqqyBF0I74smG4tnRs3Fa1OkNoj4VhTR8QHGkKpp/r6ih4Bw
AN2NAMdiaErdChsy7HqNbT2aaaJ1MeBuRVfTjTmxO0Ye92nMi2SnIl44B2Nwappa3waJ6Beoik7p
WksoDRsPwMBuZqjP17PTbTWmkV0W5+UxMUyYPwaKUzmys5qRhED2BO4AmYp4RJgh9hr6eV8Un+my
FLu604ez0kPTgQq5sbRqupJpX+873aBCOL6OdehcpE1F6T+dj0GOijmBl7yJqQ1jG+OPqtBeC4G+
ip3cRdk1zcnqJ/WmMyPSsAveTWqIu3JrNNwipGtCHaiMOqOghW2eIqrCxpMvowut7sajbc63as3o
ScCS0vqu7GyHIO9yUrsfsYasqEzruz6NB9zWNTQY1f+YIHcaqU6/F0T5nVmJPCL0ynUdjopHvYQe
oMJrzGXE5jBfQLiy49/UwlOmSTy0wDbWfaWy44lPNt99gOl5n5pje4odOa4K/JMLfW4DhCW+k6UJ
ItjkvC2obvEhZpdDohtbbZzQNOPZvVZrxfco2ZzNoLbXvSbKTVk4HKg7SMOC0QzXegx4CgAxSV0n
3umN7W9yzT4pSi/PAz74OaYbM839e8Lb0WkI6P4wqkx3A6ERL5mZigxq2F7ICTztR80KhE21nxNz
PAU65ikUFFDknCq/zXrKK7gSIyBco85eWx09v9XFgV637CEaosUSimAPB9F+EPjTGg55DpptP4Ef
wdXKcclqIl++NkeF50NS6fC6AOzXVr8VieTkosyKVdoZpyBAsVwG3Pj2FAENwv1OIS7aGVo7b6fa
sU+DoR/qSqf3bBbtSeNOhclsxRR2Yn/T1Zhzza5Akgmw6IYxJTepUpXu0ATqNsDcO5IXu6Vp9gko
iw95GrggqjJYQSNwI93MdvESD0iXP5wQD8wgzAuQ7MRDqFRVlp4dc7Y0uZX3SL60eWWk9brNwuIY
mXl8VCtPoes5N5r62khs2qqBhXC5P1VJM6LeUK1dn2CiCm0mmFSBDp53jeUaHccVCedh+0iSa+q7
CLVdEuxsnWm0N1BHJzOVjLKJk22YtTsbcYme48xo6XLpxHSpgy9mn6dvEGhp5D1oO8zndjgbWoV/
YHmiwcva937vrFMbg14nCBjFWnlIE2dcKS0fTcSx9porzG3sdM+l018g7QOZMHAVbFUZLoVxY+Vk
xCr90bDj9IIjlmyjd8HHJjItF7/jCaVCx/pAPk/QAS/ljd3lyQl0xcaSATdy00Bb7YM1+9dkn8f4
DB+rCoqj77TGNZZ6NLcTZZ9mhmaXWMkt0810tFFUmAU4aavJnmAQN/tIra5bZ5DH5USk4+FM2vUx
1fWrzIpnb9aadN2Do6IPdLpPhc3Mo08Xah+CjUeuSyC4vsOjhyUxm/JVzykqClsAgU0dX/iWfPJ1
Sp/xCN7eHt6r4qFKjK2pzepKCTOxEiLf02fUr2kgI8KSYLWp4pm5MeQRMYuRkcGJFsl1E7uD0Wxl
GLZuoAQXPZS2jhvQNnRlrfkzdImF56vW/bZvRer1xkwRVDi3iQiIawaWugkTbc2M7R8gh7QZxQ3F
SCqsRll2rBKeBVHBZr6iSzlsiW2ZDkfbg4MQNulM6mQFQRR9xovEZnjVqJb0umbuNiW87TXSgMwd
6gm+raSTVDTvy6I9JQVtRWzKV32h8IToWD5aNczpILlQButmADx+7EK6WycyyxCg/XOXbpKYgQ3D
YkXzRLtRGqyxOs6Xls/YUxDUgRejXzTARrENcgjLhdUzPrEid0UtVnx2H1jAQPJkOcvrGDy9F488
EOdDkrFXFxZLSSXLaF3ThGCK+2CnnXmgr/8uFIayrq3sQJ2aAjC4ftMeIjdOsAPPE8aDLgZnDSQt
H2jcnmVE8Igi0FiOXsREt4f/fT8lyYzR0MRp2hZnPy7SizIH2BbnITKaSFv3eZKspL/YynYyB4hv
hviVquLU2Eq1t/yOjozFYOf0ASYXaUG4icvuyH5b8WqNdV7itzDj08bcKb7TbJsASA5GBXpq9LR0
nS5DWBAH/oESp2At21F27MZuq462WBlaRDgOOed2rHQ8kRr4udYqkMAWVX+iBqTuxk4ck6HTwelR
ZtZkGABmGweUJG4hBla4tbwcmA1cOfn6BSFcXDvLlGT2BVD9yLkptHjijP/KqUSyNtpGMGXptyX4
E6/qtzmrTa8IWfdgbkPBfK6ITJWTuCeYgqkiX6nyNXeS67TjCFkzb9WpujBwXK0aVBJJayQrMr8d
h/wmlBg+c1Mdum1ZR+ux9jm579ojxoHpoEc5sDOI2GWf9hseQCczbufFwXec/e5i7MlVGFgPKk27
UnPlRZn1CzNmzpKmeQAA1LEppJwwgM+iC82hl7YP9mXISm8OxG3uo2ZEdc3tQ9pPJEHkRqn/kufG
sM261p19LT+J1G1NkPxBeK1Ez1LH0NKH1os2CFjy8UpL5hNt3oTXmuY9BMC9miWa29k8QWNIbkGA
lxCshRxM0qrAFT3DJPfvZ/kdbWHjIbD78YCl+JCMCmaEbnY4QI2ck27sh6AQ+7qiC7afmxN1i2Az
ZuVNOE+HrFnTPdoJSKmsmsPZYdc01tNJR/YdQc+lkx7XDdytbsmb2X6YnyQGdWxh95aY2PRkEXGP
INiwK7vUNY7QMjovyk06lflaQ6C+CtBOHdOIanpw2sd5dRhbSOJVeq9B0V6Va6Wy3HoMwVzPi3fa
nw4F7X+0IjOHWFqL1YJFdxwA1Yj1GvCVjrZ+ENFWL52DbEZQq5XcohmtgoiLXtCVqPZchaJKME8D
aE/N8CUb0nyjwKHDQKB8yozgxHiLKo1ZtDH3eY3cRpSJqwMMrv1onZTZsxLJtaE5QIfozJm6Kl8P
hvWU0BEH6EVfkcjhlDzcp0XyGZgo0hh1flVjeXQ6Tw9AAMIrow6lIYPUOWpL+IJtOczA+q/aNMXb
gxp28USUKBRIRHjsoP5ygjmrRp3WIP+xNMe38E+syvCihbhrlAAd6+4p6WXjThVTWRPchqwKA11d
PMMtVgEWAQ0KS81OvGxCX1Kv5LAilsReeGR7FJQ8Tr7s+n6rovTLWtF/W6X4H3iuTpWFsu3fxglR
CLwU//hf/7h7Tl4BgGfP3x+n//H938pKUntn82k79BcJ21EXPMu3stLyFY7TAV7Z6A85V/4D0iet
d5zaYMDR/pQpfqsqLV+SvESWZPD7gPiZv1dUeluTtEkY6oC5DVu1OPBX7R+29CQN50Ix0uI6yD7H
+v3ISXCdNB4BgNWY5uuihk2G9QgeFSRbqPh+7f59VeGHZLD1l1ew5Ha/q4qGeKqkU/MKqtLnAA6A
ch54Bec6w8W0NzhatStwvk9Y8VatSY+48vL7A/zfK5n+rCL6pmT6s/vkP3CEa0sj1r8Oyx5e6+Z1
+n5If/mGr8NZEe/UBUvPcGbUAvFbThm+jme+JMgMOMyMJnEo+eWA4Z80e+cd9U9mPody6Zfb4I8y
qe68I1UBipJch4YHlFvvN6qkbzP1xGt1x0aC43D3kBXhJPztaOpAZRjOEFObyV+19BzRTGhDIsLl
4C9qsj76xfD92e+jGObwyi1dyh95T8nYgHAf/d4NQfyKl0E9zz3OnZcxO/bG8Itf9iXr9WcF+Ou7
oz5NzEYjn6wuM8b394pl1pVCaad3p5wn5fwQ7JTyHGeF60Oa7c3XiodDt7Tb33LQnuXIo3NtY6o3
Ug22lvKr987z883swesxVHVJppEWIjnBfPX29YigzidlAbwHFFZqDMOETKfcWdHxtikF4rMc+6f0
qsUr0pxoBPMKP9n56nBVt/lDZvlsKD9GiuhI49p7LaepG592FBsHumGuK8O8lAoUAcc8p7X5cQpy
MMrLokIcq9HBJbbinPsh6SdylXdN91nzWRJT5KikWBU5ixJWNlDMXPVVYni2MPUV/UcpaXClXNKS
1tHcNArXQfPQseXzW/qfmiWjg0ELoxORNoVURMARr91zuWEk0e8fBv6qHbYN6AyDUQVJ3x262QXm
TTkQSyDvIeQ7J+JIKbsGE8C6FrlpgSR0zDBWZqsIiYAfA6+WLybHrYslPMI4gCjWmzqOnLUWMmTE
ofFEHU9Zk192F4h5Ob4EmHQIPgpWqJa105dYaeEa4bnDLxbTHw4ROwKS50RnGwKmVbOexi6DEtGQ
uctHhcMFiAsnBZJqOGEEA4Ikf6vVxTtJs7PzEkF6qViHd7SrVfChEfpw/YLi3LZPKMJhbDurjF8l
MQ+0ZrCmLga0Gv58JDmR09YGV9xOHqIZ8YC6IbC8UuynkrRvzp3XFg+8Zz+5GigZE8VordwVwas+
7sfpIQ0KV+OtK2zYKI+hGsJI0FDn7an6Toh7At2tuXqz4K2Qu6FjJG1AH/gOfrFyTW/S8ML5oluV
T5PxAkGKZ4j09AnaGh/F8hL0ko8KMoPtE6oa4EaLFkML2OqltxukMpJ2gPCbMpCeBIdn68pO2PH1
8nZnxsvsB+tEJ+oQUwImPRz2yByUl3Q+Fc3TEJ2c/iaprtVFI9WsKJSjcZReFFVrvzqXHcRmzHB5
/tLPLaVbQYkYYjm7fWc4S+VSFE8Gnx4QIXciSTQ3BL2fNECGfc5IpGKjBa8aH/vyEIxvAYmSlIB0
ycLVxGUsNYYqC3tnclZp1a5iTGXL1wa0A8u/Wz6HiHRTX7Fp7m6a/KxwR5r+DUPCr9h3O747Cjzo
UlsrQbg2M/ZRswbEjZKuxo0yMuAg0sPRX+dRvUgejgW4HlgTTuljqDNY42fe0stsc6FV52Z5h1r8
SnJ5RZF/hYRr5RMNVZuAvjLEdW2wpc+7TZWNzvEOyZF1LXg/AYRrtGhNkq2mNgDVyK0Qv9YMYiiP
yqC4Pu8y6l+1guzfy8gHq4YBokbp+QwbLiXLeOTmwYrYrpursLaVJaDmr0FAXmLrW6v4oXAknVBt
PjCj4QKa7wFrfKI6vGSOL9p6vJcFSbNEv2gDHRszP1qIrRFlXqzSc6d6otxB5/ccXu/yVRWCD4Ep
8oAfhtKg3YBIPsbQXrwm9PEn6VMUiFVNhUHKyeurB8SXkH7qTVq8FKXjOlzR9kBjCTRcsJXjNVtt
jY+r8Cn2BLyo4VW0LYJJTsEJ20bE1iI+JQpYtEgsBxYuZ9tbym3uqGGOYlw6tM3x+jozuQ4DNKMV
h2pMIT2a6Yzh1cMKyblCVJ64VxiLVkRUHVNZ9ZrUfMz6jS/QHTyHOdefw6U0tz/mtX4wevNy7piG
mPD8knRj85S2mzF8nxatG2fMgPzw5UblPkBYzyFdS1eEtlqeThoFCqD8jFPpGRoTmJlw/k2qJH4A
EtZwjDgLwzW4F9PqxRpz9rQP1fhQcxNBkwVp8zpxA1rWPubF6pThGxU3BvO4iq1kpIGuRo1FJ184
+phHg3WRCM5J8lVsMgPmM2+Kx+LQumKaXaWm3646Vx3O+UpshpEmjSzEb0y4bmPncrNEzet0/FST
RaT6BpbWTA84bhL6TZv3mPK8jl0lOUR3hEBWE/+KpmwnKGUs9tEoe1X7ejuQaZr4UCQXJrNuCoV8
m7ip2d8ySAtzgpdI63dF5gaaP++bzNJqaOddGyDDHFKCoKQEm8obCUkuD6Cco5zlk0uYw8xDB5mi
NBjwgDgKJ9i2dI6O+rhTFRDUSuBSsv1QsslVWx1kK9EbPVmGdrD9/ZXzz5a8b9bE/z9tDVEjcW7g
sOr616vn4zOnyFHyZvn8x7d9XUNb9jvLtulXMaW1ZDb/TFjzFZ2wKvh127F0U11+1bcVtGR1rZO8
Z5VF6eBrAPmfW0LtncOyl1KCYBtHzOC3fFCUIN+s6r4SY22Wsj9EnKMiH8IqC5Stn40R0VV6h9As
WmvE4Kx1HO2YmY1YTRkHSEX/kjrqZR3apwpxRFIpdyNHvhcaXuaVBT9NyUk0DyGglmkl7RthhC+6
giQSSQr/DwpUnH+qMokLVKNlKYyLk/TVSz0tiJ5Biqfsk8NtJJ3FeUiV1TT+Eh2q1dKd6d7z4sCk
B5u9Ymc6ODNn5RioOaUbvXuvU85ZFWV0tJKa5Nl8NhSYFuGLmSH+aEyxtkt5G1FuMbVHg5OShsNb
w3g/oJKAyhY96uSUpcGzfrSbZyxFGj3Id0WovhSqOjLpiGtNnbGA05vtKNHdMPbDJaEAf0+TCx7h
eqnapDhB8hId3tQ+GZ0/0/OPohIk6k1GDlbaY3twnJDpKzcyJNaECUVS8IALoLhjjKJW2qNS4q/J
ilRvsSZCEAK8rmamns5y40CWHqdm7R5+B6fZhW+Rc+KTcQYWphb9Y2YdfMzI7e0dMXUPvBsy1Hlp
7cqmsnE5rpV5pgSr8kfMEpfTsSxcZVJwZEOWnBncfx8W5Wuq6f6KtN9LHZXaWtASs3FaIYEF82zI
8EJ+VEfK85bfEFcL9FeORNtzm8a4KkSwUe3IP9boHvfcAUx/SMG9PgvrrWEswG9OrXe/Px39exv5
n01a/4H7dGH97Uxz+/zxTeHpyz//tks35Tv8C0tmieoORP0la/Ztl758ic02+SaTMODS4PHHHKNZ
SxeHtG26jEykCQsz+tscs3yJH2jQGSs11dBBdP/GLv0LX/G7jayBl4J9Ov0blAmoGPyFWRc0YC9C
h2UwJrZ6+Djb4qqW/Y1PU4SS00XavzcyuPi08x1sI9mh9UZXb7XC1UOFZIc4c67B5nDY4rXdMRL1
/LEOjB1ThDuo9Y1jVgivkKzJOT6gXD6lU8vhc7KLyuiA3p6yecKkopvrWLxXFWebTe3ejNVzKMlG
jPVHWF+XaJO2ZbqP6GvSWTaPJnX1Wh++kZ9+q8L6y9LSv9fb9D9kYH97jv5t79LVs5JGyqcwelaa
pvvJ45Tv/vY4dd6ZgoQ+j2ZNkttbqhRfx7pFaUlXKSmppC6XbN6fQ11yF5C9WErxOs/iL1/65+NU
YFUxqWHxMlFV/GZBCoHKv3icLo/Z7wqbtHiSaaHzZGcihLlUEyRRtaF2R20W9m2rFbHuYpobjwWR
rggWOYtTZ0Z15Ptxc1M5OakKOIb6IZjT9/HQPM1d1VxmyaQcjTy7M+t+5Kwt39p6bbCyRsdY+Ozh
Zli/7O+1/FAHQ3GlyoJjGycL2xuKBQS36foaV71dWYekGgRaOyXtlnPf1xaRuCfM5q7K06c8Z4mv
FCobdyx6G7IJsMiQL7hThOK716aazKDkeFYmF76tNYSUdO2sTqZ9SP1wotNCyJWT2vRJzWOBBK82
653BivoTiX/ntreH/LrnCv1f7s5ruXEs27ZfhAq4DfNK740MJeULQlJmYsN7+/V3gFldWZmnu0/U
24n7whAJOoHkNmvNOWYDSM4vvwGfMNfD2Fcb3jMeGrzpQ5S+VThrxlkbIYmZ6aYfgKmpuptamtbK
cpLo1CW+s5dJVH/0gUVeOKnL5PjW3WkIRLfv4WJisy4GikZGuzQINjurRvwVPmf7oJlasKqSwt7r
Q1sei6b4dCE2Lzya1+eiLasTsKRoZ3sT9jY1Q8rhuUjWdm4NWwec0edIVFu4NDp3fELKgOYSpGyR
42ap1FPvhwgDAfmQk17GcyeSUOoG+l3tpKjGpcN82U+6D18CXAtEwoZ4aBBOKNrcC1t1Lh2sI5il
ik0QRuPcTGHAxOOQsF0ZCVruO2VjJng6OK3091txaoTqrdpCGzYyKd5ZuD1lnhcsag1cTivjpxha
8je7Hr/VgTGukrZuliOWvWVdZtnZHAhi7FN3XMRM+x/Uar2lHdffvFD7TNn5oPSOEba1Rvjhkxx3
5ANNZ2RPklUt8EtYbEGu4LuzZVcoPaJ/zyeYxc1oJqffohYTkBNnaB9ijfIebJP5P5/2/92498su
5D+uC/4PTvtoz//bBgOj7Nf39JcBcXrAj7HQQHOsMqm7lNQBA1kT7/zHWGiYf+BgxOupoh2mLj4d
+dfWwmDXwbzPrmIaLfVpRfDnWKgzgiKHhq4kaJwzX/+jaZ8aNa/ydw/CVLSmrOrQ2CLgjYCq3yrG
kVNLxFLEJJUR9risTPp9TYbKonKj4qOKZ3JQvffMaxHjJw3BK0J012xiS9zvYMryFTAk3+4sTrda
7PWrWLrWa9mLRR3p+Ydp4FVgwB+PLtjIU2YRcHl/JBKEjao1w0s8heqZQ9Vu3DHNn9HVXn88tejI
ulXs5mKGnkvoo3o3w81Eb9Ynwsyr8yDRqEFGSt4rCylc4OT2tTQQCgyGGS4Y25L3QW33JWbJZ78n
9I6yGpz76QG99QCl0n5DPBmunTDxN5GZRq8FEOb741yHvFJT5P0OaWvwlLneQzM9H26Qbh52AALU
mFLa4FHC7pSe+kEa6foxbUN3zUD2SUyqcRzuB378KSv9WMOKQGKnaAs3SqjR/njI/XHThWp7p0IA
fBqmO/88eH+Cqva7fYiB9X77j8f/vF9n+eGqaR399+e8P/b+kNqhrC1Uma1AOERrw+7UDWHc6L8K
+7nnW3BO4+6WVwbXGMBPjh29349p+GOPY5h9vx8jmjA5Oh4KwftBNfLGQ0yk9o+rlUBEjQYJFNj0
tGIU7T4jsXEWG+2ILcTVdmOhOeu4C72Fo6XZLXNlulJ7KlepoWa31kLympPigHyOo2xYhzncL7mz
7leR0c3SXk0P96Ne4r0TD66e7g91tGHvm1l+vR9TJBLIhoTxpOutee/G3anPHH2VYKI79UglVoob
qCdZl5T1gKmcJGXllefrxqkP7X6V+Jo49fHYcdSzT57St6uegfWUFEWz8sxBOfUJPilmM3nOKrtc
cZcQeZKK/DtO43MCtwV0RZqe+w7zvRKn+TlLlGTlhUN59lozXvVmWp/7kgikpHObc+/2IUe97kwx
MVgl2GLOso0lr6aoZ7y1yjKxfOOcOVCNPSTBvJrlLnvMr0SqMXeg23fPvmztpVLb3jnTc1RkYSYv
XhsJePVKcOlJ4Vomvh5des03OGomF+Y2bem1XX5hJFB5Fqe49FTmlkmhVERlNkBlFdleZKz3y14T
3QVQU8f90vHSk+C7TJxCu2QJBh8ksgav5kPHzxJxSTynXPZmbl/6Ghm+UpHNlPG2eDVHuTDtZ8s+
1OS1R93D/1aHAF3GhFfr46ssu5jnq7OrFHIgKVEYJ6Ur67OtyXZbOfGX+zU90+vz/S+wF3LbBePX
324f+dltCN+hgTM9/OcDOiXBa9dW9Dz+epL7XWqjsNaW4pF/+esB2cpm7RnwS+4HiJT887Uz1ZHr
VguJYv7rtvtTibDXV2i7qEOOCbyU+43QwaetDvXX+9WfF56S+iuzRWT587b7X+AcNOLkGmof0/9w
v7i/UpaM5dLIwf/8doC0LblMw5D4iV8foZKXsBhHsFu/HdAitNuFpIL+8+nvf3mghBdCZBIn/S8n
sLAcbCWtLH8/kGCWmUvWF78fSE1ANabe0ESbztPPE2hMfbis1ovVbyfQpqgzYzrUfj8wUbDJRGnk
+rdHRDJDSpYOEutMRak7CXbI8OxnBpUFpafhJdFGb9MoUq66tNK+WEU2V1SSqyqCA095wiwYmI48
dmWnHmwBq7Kd+rmqXr2VrrJKRtv6tIqSvqTmL/iBm9idM7FIrMjaqHU2rn276p4S0/20bM/8VJPm
zFLc3VJHMhGw2jH+XbXdtKEsnm2/vRqDmX2UTo+EzJblpQutbOFJ44UoWv2QCfeQEIR7vV+UdBFP
TSaW92uWQS9LEUq00O0iPkfhCPsFtg3KSD8+90GkmTNtzBwMP8nxftv94n7nuqJNU4jGOkTBWFyr
+GIWankpM5+4QD/wZ5EPz+l+7H5hZ8VMTcrgTAJG9ONicMfuFJcbsi1RsReZf6zHfDhoSnBUij66
6roTXdXQC8jv5Zv+102NEkdXX24VGTSX+82y5O6FFlM6EOLHg+93Mnr5XOZVvb/f635TgvR1lsdl
tr0//f22LmzTuZGb8Jiml7zfVgivgg8tDeRxPPn9FWq9s5ZFK5F/T7fd76ePfrf2ibr/8QZ/PF+R
1BD0acj9fD5LZsOeKfQRKuzgzzUFQJfltivI8y92U9KgBAC+DHJ/eK4aYa2KAcO+FwPTTcZnuxPD
Oje9YeGR991W8c3FR7QyK9ehJCvim6gVBOphlUMDVKJbB1BjUalipJ1sfanost8imzgndhPGrpmu
Mn/SOi8D59D3Y3KrnPKlZBZmNGXh405TperRuyjJOLtfSwDrhLl87sb6y0ggwcGXKpuYTqf31lab
LmvGc9CoN7R+w800K3NvTcSGzmuGm8zLbhNLNIsxcCi1DLozQgaT0EcSuPtKH2/E+w5z15PZrulD
9ZYAVJ3pgOoP0lapl5raTemytaK4xoMImuQ5bt+R3KHa1kR4wSTxOHplsjcjEN+y8fR93gDDjdzK
uLV5qgAsQoxaasqz1wn1nPthjZWq4rse9sFSlZa1NupinGtOHu38hBRlayRrXGsrXOPTVV1JjoWu
Rtcq798R2rqnLjyEDh9MS4XtIcdIe/+/42Qk57vOvg5JUT41iDejZHB2LE4wBE//Z6fl2jodtWxJ
7Xa84VkLljbulbVDBPp+MOGa3S/0vs33qu2qNy1KXv3CYATwS+1mwNuNNb18qnsBiaJsu1UJGCI3
FP1mENd5Cpr+2/3/dvq22LlhO8zvB4sUPUEtWZvGmVyBrDJvRQzDwKxkg5mQqxgmyAGMDP1o59K/
2n0C/StYk+LoPXSW0j4JXts1QvtWjkDDvEH79DrdunVd4qxdnIFWhNLbrEvnxicHXh2xw6pOPPuG
bn2ptBShe9koh8AsrMe2HI9hIq4mksgHvy+Otoo/gqQ8eUy7AP25iQB78Kw9yVkGKtxznUK3remD
7gy1e/TdfqaL0Dz6GOHP4hqGfn10rG5rVdgIypSwbkXf6m1k7HJmnsBsyvVoBRsFX09DXWHL+C32
cdpbVG74636Rmb3YOmGFuEAR66ChBBPa1LzBKfdR2K9LqX56Sjcs+oTKSTcU3n7ofH/vOLRSknJK
bH9s004cPK9WyXCI1pYDbUSGvnPpao847BCjoOHYzalm16wr1he3so/UskiTDkS20uIUVIxqnaPc
fUXuGjylfRZvSxk95m4UomdFExor8oLqgQ2/X+NdGoJ9OY5Pph4ghe/SVWmlKcEOoTYvdVlBTgE0
b9SlMfed4UrlJUIw4M5SfXTAfuhfKM0wiNvqgDtGf+v83FhnQ2ut7bE+SbdbKZmVvDEQbov8IVDn
A34Hp6nxh+My92PHnCtWViCYwfwFn0p1/NOgZOMqrJzvuZcxINX9uigL/BFUsMyYVo3nZavhGb6X
uRa91eL5Kz7GylqlUX107fTRiYb3Oq3FCmfP984woBvg9XH1JesXIDWm+6XztK9iONa2ecVlMWkx
7Pep6tVHPa3g1DIXKAHeyyKapNjJyi/6dQYOZ++VxV6rzEWs54AwDHpLWaKGs1pfNok/F+WDLACt
5VU5s4bqRpe3WGgsdTVfHlIhNJrUYTrvrJAvQOGeybaFF1haC6a5CvpdTg9s2Ftka6yKhs52H5vB
WldlMW+CgTmWr2GmRi7dG2Orl5j+ROjm80M+VJgr7WIv+GSSvltnLhl4oauHR7yXX0NrFmLMyif7
R2YzS0o681GrX3I9OQeVTTaMi2wl7g3ANSP+1o5aI5vnpHSxyxbaqg6DryIkXi7qiudixBThYsVB
OMoJwsgYc5qwN442ISP52lDESn8yMtw/wdBVc6coT2NW9DOAd/jZoircdF20Jv1sS3/CwQGpPzDS
bjB1FDO/wX7vi3Kp2SUAwWZ8d/EEYmIrlqjp3VljBqeTV/B1ioXGulK15kYFvDZoGMXVF6cJx7lu
4j9x60ehhPMEd3PrRi80EvWla2Yns6kRi4T+PBbQ2SCfz8Za7KLYU2etni19O834LfoI10RPoMSI
4ZB/Dwx6AQM4xmBrxRCQT1mZurNM5X4jQy3f4nRcUrSzln28yVXTn5lupG4ffcdvjsOTXYAyUhK8
kbGt9bOkNFNqhyDujfpF98MvmovMoAniswkMd460HEV3H1trqofKvIuGauGlhkLeA+ZNyRYvwTWh
ef7wMOIrGvDBrlEuY0fO0dWo1bypVOy+qFn2mbR88OXpzpAo7ZXBvOpeuY5c/ChjO2KoHUftVhCh
IoLSP1gWa59AY7nQF9qXQjd7lFhWtzI64r5yKC9zU2BelplmnITCUBuOU600Fiw4VXyATm+ccN7V
/tCdRgy/2yJqn/1UaVZsNMB/6mQxRl70RWhKuCTLjMUSa0h7oK4811M2Z0PGisByn9nZ8FVkZIW9
PO8dNbwKdoGVZuwiNQ32SfWm1ACcIN0V24qMaJFV5a5zBspEomU4MvR9Zj+QOZ0fB9d61KUDI9Qq
vuPhj0+mnzmzmjDObTOIJzFQFUBpDPdfcT9jj5arLbV4EVUI2XDkbRyBBbU1sVsUpyLCaeMolLft
qtVmm1qk8jtO3zzHijirHOO5iesKf1Kc7lRzM8m7j7I8dJpiLssM033ipO1+TMEFQlzd6IVxLWzx
NsY7qZ5V8ITvCY5IbJ8ea2IVoRGSKbrtmBxYVhQ1BQqdU6W0fCamxxdQDk3MbFr1R8OnxxyvlCRT
bt7oiE1lK0ctdL0V/s5yEYxjffMgiiwIQu4Xlume3FS3tkhy6njMDpnxtXc6dHRFZC+AtsJD9Qtn
13b1oYaIc8T0uY9iJ91FAe5J4ejPbexehOr6T1VEP02T9r4NFWOeq6l1FDkOpK7usRxNoVbAM5HY
RQPJEphCffEdQ1332kR1uUbfrWFcmFV58qkkQt0EVVNSWChBSFqpugb9xA/DDCB7JO372HXjQ6iv
T0NeWythdNk8d7JVVnndUhiDsfHCKNz0XmAv3cj/UigwY9KexQ38p3kUOPj5huxc9HG+FnkUrdu0
eErTmDSoCh/kOGhbktA6fqN5c/R84wumYfXsFKO7c6v+bDm+erYpf1mokJQPQN3ywXYIaqC5XR3J
wnH2vWJqS98d9Rsd0+fOjtKjNSCNwgQo1vxevxUNP+URKlVBkezoNfjFVI/WRKz7GICZ7OaSgKO1
JhV7ydg2rIc6Ty+jKS9221frvKIWgDcbaVSv00jgrIUquTO536670lRQdwZcqMTVTetuPtlxYTR0
PjOHKPg8cZFNOR5rgLjvV0HYPfjpcKr9Wl7c9BtYA2fZR0mwjLFWrWqVJb/Wv3t4jw/ZYMd8Dp41
S1zt1cMIBEnVXhTIq/CwMiwHqjdHzNWh4oovqoMAg2Ifu1XH4atUqO+du9VzV5lX6LS8qUxH7eed
wkPm5QoG8NxbqEGzQSfOvyef3VKNFn4mnh1s+80lTm1y4D2PJpMZa7NSYJ8E22L7bLzhnVDH5bkM
+2uImDLnpKDIHN9pg6zaynrGU3xrB8vbCoVcxNEY9oOs86Pi6QwO01+sYP78yzNaBekFHJofByjM
9LShuM/9IsINsXdx78ufB/72p459jR+Qjgv+/hDHL3487n71/nq93itrs7Vef77mv3sfYeYeyoqs
uPsj/919RRqVS78YYVhNL5NbQBX+fKd/vayuUuj0vcNv74bd2p+xm/+oT/2/Nlr+P5R7IYP6z3Kv
w3tey/f4l3bMD7kXD/vRk3FUBBe6inYLDpsOCYYjf/WngYPjekCmQfLQZKX4V0tG+wM1FwINeFU2
jRmVQ/9qT6t/CIEBiIa24DjZ0f9IiTE90986Mj/VXtPtf2tPt9KzPQlTZk0947tqB585sUxbPwbY
bTbZWsOXNofT+IyqFfjKMOCGs/zHtg+Po5Y+t037luvYWlGUew38NQXPmuvsA9k9ZlZNjFGwbxPt
OPrJM4xyoMQdKsh4TcdzjoLrE9nXF/QWp4EOBjsU3MFDv0gT9VNV1GLWwxFwMwXhabj39ZwOJRkQ
hvog4/TalN2pneTvg7Yp0UMrTjyv6evkxV6vcbBOWk4jBPWcEWgZNNvcs64ay9GZ3bYrvemSmaIl
GDUbyjhWWT8HmlgiqJ41Sb5N4G3P+lFbhLUx93hXUZ3tCZz9btrtXteyLTK4m+9rM8rm81GEc0Mw
R9Opzn2WkTTW7UZ+H9H8l249zyx1XdjUikhcoiRIid7bVaO11KLm3BSkIFMoboEf9gGuSlBViQC3
bJWLUSabkeLC4GBjyYt6ybSU4bQstoMJdat5ZdEyC80a1kNOt2nkXLM4z9wzFYmjRM7q5EMH7mq8
pYq2LkS5V8p4lSX9oojHx4BIhlldoiUX8XBW0nFRY1E3tPGJwseH7RkHZHqbxmBHlOcbpWALwQZE
K5Jtkg4L9FyXtB1nTlgskW+sIse6lEr2kOn4TL2z3/SrzIj2TYQZ3K6jmUb7u6WCQmnjwCYUgPe4
7vHyk9322JjtShr+yonTTYdcp2+1x8HOmGaE9cbYimGTVoBjIqi1l0UXr7XE2HVZ8NbroNJZlB/b
rLjmbvg4gHDE9v1QNsWuku1jbxfvXdgDOaqf9cy6jdZAM9p7qkw2W4OZv5ZNeigxBKMLLLPx2Rzd
V0XFCO8DJ69Mi8Dt0LyIuIACAk/ShU3YE+PZTllZpw7QwgiXNUQKMcndV2Z/ItR0boTqTk3Icwhg
mDtJvSokle+gxkBiXIJWoKUsoq8y0RZ5wsbAC05Dw9K79ey3yMYvO0EisOHyc+L7Z8XvUWfvLDX4
8PXqFlnlyQGVX9TZexnLZecpqJWsRTJ2iy6c3odZ7geYo64MQX9jLE6zdz82YcdH6iKS0XNpl3MT
ySEl/zMcwhnu2plRE3FiR1AwcV8Pydp1JNBHfQG0BBUFbA2hrtvMewpkhf2C5ZuivQF8m5lDMC8K
81qyyfCCwoe62D9FrJ5nRuTF1IXC7xFhRhgpnkZlYrP31i4hiEmGboCeROysMrtUjfpdDxOoSWgn
MoUNAHaSMFVfiMddqDbQzj66GEZ2dSTq7dIYdpCt9m3Q5zM7wQdYW/wIeuVQo12wOouKk3p0quFQ
ucnVoK4wo+HKh61H5bw1ukM5hIAGx7VFrsG8j+LLkHj7xrfnXuFfQuU191Qghdo+VO2biIZP9vdi
oebKe6vYC+mq/Ux2LuCQRtjYFAJWZW0fr3MJJqAfvHnoT+e0918jtcnfemWISJiVlGHD7qqmaPgH
gRmhdux5oJcl6lAvWmlu9jiGlgEuUbIY5Fo6uOXclqQNqBWfA9bMLR3PFFafoq6oofqwoHSS4aVE
bN54KuztYtu11BSQn1OShc3oUXyoKbLOWId257SuM/TnKI1KBU18MgwSnGPPConKFt/Y8OZHTf8Q
ptGTYbrfMjcZ50mFIAixKXzcsbZnhHqSYqDD1vRd5ZXOPJYCML9O612T2n1jYHyvaKSDJ7b0mQxs
C3xT9Z2uBXRfEqxmYEjfamJ8ZrZBmIQYCRSa6l9oGMKFZpM93JXhwmtlt04d5pK+gw9hVXm0xRU2
zFoXHVKbQe403LCe5QRRzVNd//jnEpL/qBD5RUfy79Y//xclJGjN/vOaZfYuy/fgVwkJD/ixWhHq
Hw42ThOliI7hD7H5v1YrHDFs26H/jnpdQKLT/1qu6NYfxtTVcixko5amTbTLfylIxB+CqoTlCsGl
Ofmf/4FwVPAaf1utTEuhKZUFoQo4fMtGoPfrqkWtWtWIGodyW1e3lFLTS+zClslOvkfAYCvIcPLy
lqSNHqsT9bX+tQvDz7AU68JPX2IodxKGSKKmWzKK3yHJYShp4QNp7bEC/W8Pj9TCtzpDHfgf+1QU
gLr85EsMT7Y08QV1AUrqlcYAEvrimqYVZevqqOveJYGjpyjGmvbXxhbNMjXbV8NkPB+VAWgeuz87
/G7GILl9TKmQ2pqqerG0JEcmIdZ/+zwvP4S0f2e+/rqm+/MsARlAyoMrFY3jr2fJDeKONCOroGQf
XVPSAYyxiu5mqP/+Osb0RD91vD9eCN2xqYEW1fH+/qZxbHsRoxsISqw8byV0vy6+yJGgp1nmd3Nd
CxaF1a/s8nttgQOvynlQdBTV3GRWDPWK7cyb7314fBgI0unSw55RXiSuvsEAZmR+ZC5YuXqZYQ2M
gE3YWntt8//NUzv5y3//F0yyFWjqcqLhPP56rkpEOElF0XeR6dkxcuaD5j40o3/C/vAtsVjiuM4T
y5xFY4WwyML/JR7wrnT+Hy9vo1zlRzUJr3/7qLrQthw7HYoFLU2kF+F32/0I9OyTisK20LCz5Zlt
zEvmCL7PTKpugvbOciAIjdq+oqA8L0N9N9MMnPqjFr5VVr7MCGmuKpFjqPQePLbLZhW85PxGdHOc
x4ZLHNUa9iJDaXu2SvQ15YYAEWwYAyu2YmCd0XUz2YTqpigb7IkmW1RaMqVW/RnbwJjpfwOKHg8E
cfz9i0qL/n+efuIkyJKwNNKV+En/evqbOmuKMA3A3E3LbQMDbtSm0AubLp/TPX1w2CBolCznerKl
Nj3NKmJmIjeY6TTEU2GcfRP7dRtU77EojoUa3SjxPJZ+urbceEsE19FFKDOwEPWoMJat5cziiED2
XnsmcpAChr+O8/xso8JMWTdXQTT3evdc684t1OMN9YyVk2Mic0zYB1q9bdX2rI4pk52F35FQsYta
xocGMtjMatucGJBtrZU34YsjG55DrqjqvKG0nwQu5drAPJqtew0e3GFqBQS6XEZ2tlbBYpJ8kmHj
ZPIllYWl+4viPnTYK6VSvxJkf8ZjjvVyNK+uMB/UYN6I8XFytfXpcOlYzCqBvpz8j6J2z/qA/7dj
01OR2qikcgN8Zu+R161TYE6KQxuBa/eODJwrCFDbmlctExQcov06GGs1iWFBae658Tg59giDce48
mWhxR7M815iVbTM9qXRPbL/bmkWyM5GclKXyJkV9GHyA6SaEL1O/lo5Dm5F6vGx2Q9q+ab3J/yqP
wVDQyU+fZIHWpu2/txUfqme96U7+lBb+ujCmb2ixCtFueG5OH52KG+5TmIy7vlJW0EtfUkLmRVfP
zTbey1TdM1+sSrVeuKDq7ZZQgYhiaYDxGxn2F6xV48z09V0Z2a/leOhpMQEX1uzt2MRLJ6PZNVbF
1gmcE/aa6yDDNzrCe5MVagW7h2/Iuqb+WHoXHSNy3ycHSDqkGYkNRLzjiJRmNpLM0KMlmiVD9wIE
0VhaanQ2i5Y8Xz0iIZ1DkZdvCHW9jJncu+DqnRD0lRItDUnwE4G8OnjwvBNrIKsgyIp1ImgTshKj
ENopD73+QTTVULK1NtRbYYitB+IpJo2HuMrpuXdl86p5/KCRJyoR6mx3SW+wWHStFAigd6wcwct5
7iUuqpWvyH3b6Wyo4y+9/c2WznlMwu+Kwf4s7NyZp2cf2K4eFZ02Ai4teq3pOvIIQOLDFeYcItiu
KW52hXdW483Pkzzp5ii5L0ZpbQb6dOgOkIDZWyDZa7CaLFPdla64F21koCnTaqfH9Ex955Cb1dEo
q4teDNdK77ZxVD3bfN3ACqizIB9P+Wg8VBM6zGkd1OR6uSnC8BAryVs82Jiwwnit2LwFCvucfybs
kELjXHXLfZaqr7UbmwuB7WPm1jbapYK3Ms3Cik2zKuu2LjUEnLYx+/mULp/ZgZFkV0sOKrlN+FPQ
3dEwWpYqFBQ/cAnWsb2dGun0lVGr+444TjRqjVCBMOXzSwCMwU2Pmf48RS13vPp2Qm3nhGHlOVmL
LEyQ4GfsCFVnG4Ndj8AaqU29svU8gNsQsb2N7G1gxUsUhTpTkxAHCSWUhuWDNga3rDOeKzzqJDge
PNWhpBEkbxRKo0VUx4eW/VwIjlcsOyh6EXzIqsBXR/LzPBqcfmam1Wdtghi0jZvqhssgY+LN41MY
1LsBLLirDftQA8gu0OsM3Tzo2ALoZbZppXlf3jgliL0+WxOZuU3gent2bswMo9jWLcEIJLDMGs9e
xQnEBPvVRzui9e4Cky0p33R4lLrZuVJZjm34ZI31Ku4MWJ1L1Q93Ged5VgTmVabjnvwvGG6PWD8w
zDs7rPvHEFYpCQb0PJvJPvLUOmIXQPrkR72KpLzarPPyvHlJC3MzIf3rBN+a+WCbq6SCbKMYSDiA
QjS4r6tPeyTPArjSms7TAuTOdgqVAoG+zTDfpiJnuuHXYuUt9KwPO3w1QnT2xI6EDsEtmr5uLYUo
BYU1TztXAsY1BMRNJQiQaBYWeQRGRlaJD9nRrbtDYioXN5j6xaWNxIq8scHaTnvX/MX0w1uGXbKS
4ONEttH8LaWYmWXc0oRf/4umpptceku0M5j0hnMeLivFZZcEYlHP7GgWBebzaCev6Hg2hZdtXELH
nH58G4g2b/j3PFa8lhQssmoi18OFQ0ACunya3JDcRL3MrVfXecyMelmxe2zVjzqVbMkpaWjNDJ7A
aujydZJ6OwVCz8SEwOqwrfSXtKoXWvHhiuwNGMyp9PJHoycYRsk2aqc8gnBb0yZ2L9KDyKqXfE6U
1hn+bFoazWo6w6pswJlm606bNEzxwWiyDZy8Zdhh2W+fpB2/iJSxImClaJXihMT2aUrTsA2D7/0p
gDurMXKb9LYH9utKIencioVvJG/TdTGmh36gGe2QZ9zowbe40q+Wn17Qzs9MIh6wCE0SkDczA200
wfALuJsm2rl+qVP11MklngnUJ8QWzNomtmZxDCG4bppqVnvyq7SybZgZz13j76dhDILmbjScixJY
D4YHj1YX1CfocWjyvVOUj6wRc9YZNGYYGmRsbhwkrpKT7Erbmal0apRRrtMXVtzzsUof6YMs436b
xdrXuBerrNQe/bFlNiaYw68fyPJZ5T0/wSI+ZPaRz+Hd4TdepOZzhr0cye6CGJelXndwQMpdWn+W
owb+3mfoBwhhzkX2PQrUc4Q9tAr5mB24n0W1pKHnu+286m9ZmG6TRr8OarUSVbGJrb3fmcuqTl4U
+aB7DQVRudL7Hi2asxFj8DG47tLrKNL4Ek61yLxV5U3me0YzyCJw3XCK4vk3YcxqUYm3FwTyMs/B
PUob04yT+pCFXXVTa6ywKN68V07wPbK+qqoWr0LTvrFQ0mm90qt3hgRXEDCc8KHJmOmshl5bS/Rj
24yfVaLgiU0YGVOYdL7nzDozUEFJKoRBmkdkykuZtwRbUlpwtJ4fQWm++oPyjq3po06Ccjbg09na
RnLtG3WTqc+OPlLStb8ENn+ENREEA5gDrfQllVKQWVIpAYyOKWsT5hjf5CsURtVSorWcNUP7Fafz
ylFoyzdjvemq+ocN5j+vpH9fR5uuiTLAcgQ+XQK3fivnu3EQGn5ZlYsmiL5NgTc6ER9wNvZTxtR/
3/VNm7pftiy8lDPBnNjyOypyll+X7N6Ay5myVLmoyo8pNdmZaqRZDoU1nv8/9s5ru20kXdtXhFkA
CvGUYKZEJSrYJ1iWbSGjkNPV/0/R/8x2a3q61+zjfdBuB4oAChW+8IYIjvdfX43uyB+vhsaQidy4
i0aZg/j4pxQzdidvqbqhXvuTtfVahAchE3W6jjNFGtAmtqLwb7LnTxwVlS//4Yrqjn7rjDiW0M0k
GmvUKOzzPJnHtC1u5kzp2RR/83Dmv2Wf12tRyKB4otMI+pR9xjKW3jRxLUmHYHYB3XiOvjGbe4GI
cZE5LxK8lYETZ9a0ENy82z5xgWXtDG96Hp6ryNlpib6ZZ1C5Rb+jCrlpRvE371upSv3hfat7JBjA
5wDtr6sowe/j4fot/XKU8Nd+/6pRjA2p9P31O/63GaWu4NDQIgG0bYTy/jjivd40GbVURjxZ7k0B
K9DwHlNxGZfvydP/4lJULFTSiUms8g3+/WG0yCiRv+2R1qAnUiLUAWbAeMmbbDOF0/6vr/VvZRj1
WP9zLetTbksFDU37savXXtrgc5avFn0GiS3+ZvT+7DLoBxpKYdCHoP1pPYJMcpsOJsgaS7aAN7tF
RTWws/xvLvMn04DK21VVTUe7wvu0w2R6HOeeTaY+DPlG1gT9S7b56wH7LAaolp6BszEcdNvHUs/+
tPSMYS5R8GQioD32rQkHwHDJuiK+pu2gafk+ixO8otDbrfJN4473yMR/jUfj7+yzVBXx04znNhzL
Vfx41/5smaT7vYwi0Iok8/FtXeTbhdo1FW84ZQ+66L4VIML7WT+mmGiZ3cmf21MPov6vB+NPNj7D
cgQej7ZxrXb+caaC+YTv3iGCgVTEZZlR7dWmfVbSWfvokQwPz399OfEn294frvdp7NvCFTHK7kAz
O8NRytRbr/hB5WVLKIJIlvxqJPbL3Ca3o13cAEE+NAB21KYs3XlPfVOjKRtHQL/BV+Kms/XiaR8P
PurvyOxE8x6D343bjU82em1zYzyDTX6xJYqmONEiXjvSEoN4kINwn6USat0YU/3f7+yoDArfMYWD
yMrVIem3nb1Kms6tDIIHCRyMQFG2BwHt2iz/7jT+07Xy24XUWP92IU9E2jg6XAho9BobtlVCwPPX
7+vfCmcsFdRBHU5iof77tLmEwyyzJPfwryBNRAT4HOJvPUfRkdrMKjeWt0I8z3n0d/XKP1kZjq52
Lou1IT4vUAiV0SAnBZXsfljTq4E78F8/1p+N3O8X+LQ/20aji8n+dYGqvemdv9stP7mYULNm4H67
gvNp4IBUeNROuQLaASfoyeuhRNkU2jzQbFPeONFyiUR0i5B7BATM2DjujRVS09be69A+W5DBV40+
X9p5fpsWeKzrdkIAGq6AERv7zAWePz/89ZgYnvknw+5Cv2XQbXQ0nU9bvFnZrYM9MfcMItdoMKmU
1XIzZh0KYZwnc95iqbBYVKMM0jRdPGtSwssbS2SzFOAh3w+Q5l2cIBxEq0rTPodVsytx+RHxY5cN
j9C3b6wk/b44sCmcEfRl7N42SO3Y2fREV3oz+5g/sporf7yH3HvXCnGO0FlE2SupG8pNiOkvsWS1
z/sq1x+7hs9bJSRYmph9+XWy7LPfajfLTBmqoVBYY+7g3ZbC34WIZ5fhsiH72zVstraH7L8sAUIA
uJiWjRm5Pc3Vl9BwAaT6u9nX720hbwZTv6gdeeHWgHae49K/LSz31rDS26a2X2zNeinYRzrJ+62z
eR+tDMu9cSb9rs3iW6EpCnG1q/10G/E1vWVuawP/As246yQTodXXtVvdMB8fQ5wdUysOEgNDcHxE
a9l8zQv94pXQMWZvB7Xktuvo2/Lvjf4DrTcgqtlOqly3e5hmseqzFus3Yz2IbFO7zbemWDagjLc+
D79Y/sHKpn1XzPcdnE18iMqk/Drk00MaKh5i+IYV6ysyPh/+FL655LerQrV9e2cpkG4cv3nwKial
+RlZAVLe+Lxuxka7NwvqSXbrB5WG9N8Sd3SQU5TG8vanaGhj1QQJLAUA5q08Z6l3Q5Hsx+JVrx0G
NWUmb/MiWZsaqv5Wgmtc91VHq+36pZ3k3iqkxotTS9mpo19WJiR2mVYDL5nj734f7Vr76zyiHNA7
a1eH+B9VnUdzNzvGvRz26LuIzQx/RtQ/QfI/yNzTfm0m/wdZk33ZNfPjzwhRrt+xZ0p85D83fnn1
Td9+/vyvvi/6AATgEPx1FMoVHI1v+v/KASiPEYthH6k8l2kIEy39E6Zm/4N8wPZ1/hlJH1Owm/8T
pmb9A30zBH/ZbGkIg3L7b/q+yNt+2gIRKEC4AAltA0M1/B8+q5MNSayzUQP8h9jgNBeCFCw2Rub2
pNGgM2ESO+NzGaZ3yZKCr8X5QiZ9uvLDQoCYSN+m1nwr0ygNoIUDuO6V6Gb2Ho7pO71wlBU7kE8p
tSX73S2rjZPMZ29JYdxRCNfrJzONHibb3Htpdz/i7UgnREHKKrddaVV7R7XBq4Htm0jIBwjNemub
TlbSIb4Yt9BlfamfUCiBv3k/OlSdwXglAVswhqQ6O7c9tLjW8qN6PnprTA4UooOLOEV2hONx4bzB
NzXCGjHXTR34ln8pJuySeWFUsBsqD94mbUa+JOSyMR6+dj18SYfw4tRUSCG+eDynCbeHh0EklGw0
3aRhuENQgcqtwVMALn5IvGZekfsyRsoXmJbJ4/XW5tFixEKIDUlf79VXtSNuEHCpAxwG4ObTEwMi
lrhBbc3bWcy7pBw/UhfFQZ0+i3qwtGAUhkh7dQfTp5bWAGvDAdPJPbguaF7qrXmcbChtOSXBUG+q
wPYYxVZDVxelqFWk+3e1jQZ+bXJlGzlUe6IlfL1/rxnp50CsTrTk/TouOhAuiko0sdCaY6vsHrAg
ADLOK6vRi9zoVnWcTEgTxps9oveox5h59O6bw0iiZ7yxCGe9oQbkBZiKyhemeairqOOixwMBIdPa
A+g02eWmWsxDn/OVU1V5a4dqMj0zeAXxTG2pBmaO+9Kj1UebocE5p7HzZTvNZ7c2je31Teg1N+h6
5O9gvN70GMxcFNF+MM1xm4kMOytPXMD9+cDj3FPbmOVuAMreaECMWwuglj3LxxxzmZ3ZoQY5lY9L
IXZayr1XrrKV8f2vEaosVMrLnVaXdN5H+KOeEYNosuDoqLms++5ZB/qTWXGMu7aavXWpZt/CO5ub
n03PT2jO2dMPmOosuGoDw6GrtpIGzjbXRdCF+imCFZNatAImE5tfxKpTeiew0C3t1BjcS+bbyJsu
DyVAKDpqLe4mlMv0FLT8ol69k4Prq+2veYw2pwUCXDdeRok2V93BzMnea8oxhSPutQpGH3+mEtfS
c11ujL7fQZLwgyXlJYSFdpFd8g4VQJXeTwAhsBYC/Yc9epQtT1QwjxMFyQV7n5UO0TW3PLJKA76H
4Sx0zhBHw5RCrobRmhAg5YHymE0kPORu/i3KGNpcy971xbmUMz85AbzvVXsox/Gjx8l8xumOMo6x
us4J2k7nfrm0kAhYmT5OaWrldvYOwRU9yNVaR+MIeMUKssUFVL9a+48Tb4DdwFkjdA0ZAJMjlD5b
sWq66ey0+Yg+ci8oo8Ia9tOPxja7TV3nHzBHWC7FdGc4U7u+7kat6J6RGL20epoGmdR/Fl38aChv
GdNnp8TFscWLnjlbdpvR/IKnngLFpe9GTIABMjmikVyfYpxdUumcExRMwF7qPzXbfYOvmgSVYSVB
Oqf7uu9/lk6n5Huj1zIq4Yayr/QUrq6TB2wREMKGpaLenYzCCohfTi9e4nOC7cyQ4AHcJdrraNhv
tsi7ndnW4jjjj6t5bG0lBGXDtfAd7jRrB4b3ZZLJrvU7c+djJbTBNe5V9CJea7OGjY4dfXEiXJlH
DjQI7DUCxst0zprwRrRvskYU3qu18AC++oh6jDjBRFHT3evgOTiQ0ijiIvBbVNAScG1PtBnSINYy
pskGt7ChXXc1VhV1cnS1S3QMZnFJHAMsEeIvAZ6Np8aN36No4CDyGIOpuUyD80piHE88Tutgx6e5
uz43kdGqo2cztXa8I+ocJv+cJg740PRHRferd2mp9j0as1y3ipYKVGZExy6zjm3hbfXGO5nxUkHA
9i9LyVurqwmDTOxAgxyLLyDd7782dbWoEbrVab5dj09fjet1V2RPOYMznSzrrDYDCMFqp+TOrreO
DIpIK1TG6EWujJyGRRPx5nWcN0dt+L7MOZudV9WkAji5FQFGbhgXCY8dsscX08qeatfZGk0IFY7p
rnvcR8vNej5rNhlWrel+E32yGVOm0qy2Asz8Oo6DVS38iyi9iwjR381SeR4Boax6I343JChUW0rO
ifRdfYQe9/t1aVnh+OqglwtK807X79WH05bLWuqYKwfn0Eb2RYwOvaMErVHBbBR5JiCw8FeOmrOL
4I9a+VOAPV/5gwu3liXb02VYZUX+pGPGJPVHQ23diDlxy+qmcvrBQ1bjNgzUtdJtIJjo1zsjRm94
rk8mH1a36RbMkCW9z3jBJS4BhXC+OEOBghpblK+Lc9POF4ixtKK9i3r8pfLOvuFeDDrCjtHetHGz
HtSxdr2pMuLJak4kgrogNPon9bhTB+xsANMfYCKDu5a3UuBiJOufnYHHyz0OtOsNofCwsWnPEubj
q8VNXJ9xlDyoR9sGZz8MEptyHeWcCfGCprc2vxqZehT1S5eBfpfOk5NjpeWK+btEJKOwlBm09y0O
lxLQHdT9jixUPW7B9rfj5LspmnXUm9+6qfLR6FfJkaFj/Vb78FyYGphkwaqCdSEYdTdjgAUQJ4EL
mZiKzfU1qQHR6GOuzHg46zPnOrwBIh+12rLuGDpgGFBCfScOobc9OutGhj+AqaarxIdJiHoGc1U8
FJN8swp+mqIQcRAOdrEz3l9fHioLoOrDaF1Bfv011rk9gFJHEUK9mlkSwoAfxGU6QoZ+4CiqPSKS
xOlO13tZFhVa6da7r7OR8IZCi3tRZ9j1PqqkgIyr2xsCa5aSeu5Br474GxyGxtjbJfoKnVADVKHp
44hfn4PUBn4Brt1mTnhJhSeV+hQU3I7v1nrzRZf1rRJe7SPwU40F6CUyV7Li7rKYj1wf7frExcy5
hmDSMSmBgl9fhZVEP9xlwJOexY0HMShvcM9yGn9UBX/TOgSh6Yej3i+61OXOVQvm1+9QnA5M+mSF
1qA+DlMOVaVbdt6763dl6lqtVraAYBjMum1frNjfX58D0O/Fx3rhepgnbngxmn4IBOFJPVKqUEPd
aqMfII61hmIog8HmLTZqb6oIgjYAAy9aJp8gzd6EvfZxvSBaFzdAWO+X6xJ1erqLIwKGtXyfJ2yq
kiik9HeX6T6a5/2byMgivEEgtJHBlW+5WdSFCIKa70Ap2uC6O1xnfYTh3JB72xHiezAUC9YSFdL0
/AABsx9YaX/QZvtdWDQUrzdy/eB10F01RFVsi03en6VVr64nP/OTyG2u3iLT3vWoe2+7GA71TGiu
QV103CHaOSqQ8tlLrJidkd7rNxG9ejp/qfZQte1VlXbSreQR+jen75y/pz2ntBWXNMqh54Fk8QMA
l7emtyKLg5rnixCOLej/zGcW+X4ar5yk0/Z9nt8slE5OmKcFHTwFDHjws2yoN6CoVaxb9H+OsUUT
Q1cIe68C4M6qDX2UwqykOaK1oNy4sHeYQeeGJm4RJtRD6NHAFdUMVTP3mpY5SwtLtfi1sFKfWRGN
OGpKaeurPJWw6XUsD9VbMKrhEvXFVi3nVuVBmKmVBObjPqr6Q2LX3toc8B2JisfrP1/X6xLiUOqV
95ArG2ymDxbYJBI195IQw6gtMta8o9Gc1G8XdQrIgpconfu0Hd7Dmt1uVvldMdgHtXOh2PLqy24/
FHQ+Zju4zmUvs4McizwqHns7CX8YMRPTmiICT36i8y4q8lOny6zyjklyFZ/bZr6si3tAGQMK8Yz+
dTfoPLi/jYyeLfxDwsVUNoaKNjPR48zt0Q1iO6HQiOpNjuEpAt0crjoFrBVWN3chvn7buqbIJa00
Xoei8fbVgK4QXIHaLLCyWNj1pyj8hqECe9KY4ntimMcaFMw60+2PxfeOMK0B+jDeickvTX+faIO/
/megqx7JbZbnsMxNUJr8XBqqLaE3uBIvQ/sVF8czp9H1bWIiNQT9XJ7yKdrYMRl675/72N/E5GhN
zvtWW7hLUmF30g/Ub1I7eVf/j1wicYX9qfHSyyUzOZzBkBnOpTe8swNu5jq945iYWLODqfENoqlb
1wqfr0sl7FkaAy4kmo99eBq/hyroUN+MMdC7ejGWCoSUEewqQwFLLS1C6xaFBuNkINKlpX21Qrfq
/l+LLG9f5FSCRVAlvehWhQSpP/kBIkwnwa1qce/CDyL5GE32EtMEsgICZ9VZ+A5VxPzXrNQMgfyw
ZElZclQ5QRbyh8o0fgAq71i1+glIPh6eJsIG2Xx/PcDVR7SImzNGOzumITmHqmqM1aScPR/cVrvk
wC56Uge1E9QVubuIKOGWuM8s0yvcnes1rw/460cpl3RJnbM8hcJXlY55VndlIlgHSMvaGi7y3rHK
rSqPdeWHOd4M6XkYH3yVEqvPciYv28FzD5oggmtGPoZGD3413BV22iToKs5Qgef0xV76r9fvD9kA
6XCD8wymoU5Wes1Q/conYnM/J8A79XBGRySe7lD8gB3+KtV8jUd2tab2iJKNfTejH2KOCRw/y0Th
gggr576pGN3IWLuR8ojfOKtHwJ1LSVYB/bL5Ifb7bNd3hgoU1EgvmUjWAkoiDiyEOkwNIlbPJIJt
/XEzcypeE+BWKO1c+XCNkyE5dZscwNrGIeJMNPF9SG6qisy79HmN6j94gy5FpoaZcc1+a9j/Gn5B
qc+C0QzWldCcSvnikuTrGJeoNTRneMdj3Iuq73RnuyWmhmNU72edoYwtJGi5u4Kku6we645oOmVk
Pa8+u5gwYjfpHhrRPCIpv1OPoRK3wlGxZ0VJ5prcq6JI7ScYmFc/FkCV2+vEvxZOrqnbbwXF+38H
dH9qWoKKAn+CdDJOKGBE/Gvz5bfG15jEhjXFvs1mZtwOlvVhehTLV1Nhfc9ANIDy+NUy/r8S738q
8SoIyX8u8a5+5hGiVr/XeNUP/KrxOojDopBN+1MZEaqu9q8KL4LXlkVd1YeMrBs2XIR/VXht4x+w
Imj7A7/5paH9rwovxm0WpVhUtHXT/GVW8V8wez61M3XSSorLkItMWADC/TxxdCud8pqpS9JhlRgG
ueesBcDa5JdQSMSprCe0YBBzRXfpt/H5kxkrVO/st2b/ryvTVEMqH3Fay1Ydyd+mbAK9ZExRyl8l
ozUG1pJdUi292HG7M5aPSlDzKrobO4/XqbRewlG86sP8rbeWO05UPFiOxTGJ4is75eiL8d4V492p
vff6CD7iucdP3qrHQwQ4RxC+iRaEvkZkMsGL++sHAe/xeRANLO+wYxOGA4pGBzP1x0dBrI3MJwxN
qtP+TJU33ZbKpIY20WvK6YbCtP8+lEoY0MX2G9eeQ+sgeQb95Us0de8jAaLFeRo4C6pVmD5Gzl6E
2Vs6xBXpFDD9rm8CO6wMvhddal+J7y1hjMKLt4+BjgRV6H6LaEQTKeJoJPJTIpyfkY/xM9avmECM
iCI2PvardZZsvYmka+rYLGZ9/Dr4MXt9yu4afRtLO1dVGBejZ/NGcwcCjw/xZpcPo15+twBLJjFS
Mx2y1+vIbJpVhrZj0HV9GFiYs0B5XA2a/zHrhRZ0sXbqw/FeOtpp6a30JRENsPwUEnZLpoyTEMqR
nLptjuZKQf1PuE+4lHvB2MgzCdgHy+0AczralUiarrPaf/WH5kvd2zgLeMn9+GiJAtZkUa7Diqh4
8SAh6z2YyyG/dXsRdNA7Ee3RT3CPzHWELicV/jG/S1tM/Eg7VkhYNYHeYViET9Z+6WreX5r5x6QZ
x7NQsj5upLi/2L1WEDN8s0wgopJkQ1Ha9QuA+DwcFvCeqRqMg51RUEVc6qZvI23vJ7KH+ENVRkvC
eWepo8QW1TaqqFvWaQYfzex3iHyFmAAvHL4Y69YoBK1lmr/N/RivKwA75AAzwWS9XKrk3a6BJ/si
evLrsF+5aZpRwTbvSTADlNnaQ8OR1xRWurI7pJ6i+Gw2lKSl/jomVRsgWuWvG0d/SvoOLm8DoXSp
Nsu83YoJpTyjQBZn8RoS19g/iYaAAcx/FqQTEiI99AkLiUvSGKSVZ9/e6lbnUIau04BOAyps7bhQ
rSEeKbzswc/lTR4RkGfelznSvoa2HuiDVW3stHUpNNGptj+qkfjBhneDvgHSMI18sJr2aLtIOU09
lkqZOAtVBYVQzw10+X0/TYfejtOtJeJzW0XHQiQHOwzX/TKhuejUT6TLBk5gdh407vxRd9HGxZ0L
T0ALP7W7PJQABygPt9PBKdYVCv2YdiEoQNDU4FGuO2tjOlHEbFYlwEfIJku2T9smvotq53YufEZt
llQHDOyAF5QSwnm5GTTNoQyZGFBgYAiLedhHWIh15TTcTz21zXTl2cbRa/ovmad069qJNDONXxMj
wRZvyr/ZLdESEvSrsShuLMOHhefqbxGSCnEJ7Uof24MlB/PUZBn6hiVcPyHfpOHeTa7TUgbwUATw
mVNFHpNXTvb3MqNm7NSRCZ27/JLrYm05JyjFA1Drhq6P8eSDo8LoTR/B1Nc3rkyom04axQ9DqEq1
xGQMbslYKFu/PN+G3oLmmdMgMFFvhkzWsMR8C5CxtRUS2+fUx/Cj1Ih+1OrIJonLB1V9kspx657k
4Nxg4LmsDJ8JqzdEJb0+n1rpnnvhIK8zl09xER7dMvxYoiyD2gXsupoo7uTI4MGgIaFBP2uNOwC0
AYGgsoPImGUPDJ+wt1A6EcOEWxGkaIYWCDwJP6zWfl5QFAqTJyphgSZI0kDOQm3TxvuwA52hz0+t
VohDM8wbUbYbZgY449D0NsacUReyULHwkssoIbQ6Fb2gKuxIBKs1jlDvmWFAFEgN5xUXOnf6IXP9
a6W5FIeLDmGPopsCq+3v2qh6FyL8EjaGeNAjCH6REiydnBBRgKOVL6+iKyEZQn4HxvxgJ8O75i3m
o+NQxktZ1mn4jEhtDacdMLOmdYgMNxR0neq50Zx22w04CqIIlYwAEDtnetAtLV0Xb2Aj4Y75MfQO
U25FzVBV1chbkUAoECeEL7Fkb8ibpye4NavFNR6yWb7arkQxsPGMnV8eZomJ0BCRYlmn+tmomFyo
uUFOeyEH5t3O8hsCGpwc5P10UKjtcZ2b3qpk0BVesw5dRyLW+Vz1xQRfnj6HEzvfUsN46dHNRujB
L6CnoH4X2ilKJPUcZAIelWcj4KBPj7gmrfOcNu6UEX00HQJ2MqQGVH1pHNqTldRumlO5hOHWiGvE
2Uv92U3rj1bkd/VcHJYIw0J0VogTrOKxlsUhX8Iv6L6Kvd1X9k71qPpykVAUtI8x8d8wiEAdI1me
UNkID0Ulxc4P2yVwtLYOWsrRssXAYWIdeksoj3VYpVvCOopq/Rcy6i+97mkAshXoh+oN3Sgv6DKH
ynztRNT0EF8BeV7I4assJHIRU/xgZpW3W7zkBnV5d0NXi9bneGyKW03pqTZ9OsHaTV4nnbpzXNKK
qzAESaH3ullG56bIH/VxGllQxdb0GrqKmnhPcihkMqID0gccWwMpJ0cl+A8LB8PhAMEJZrKZoJac
wiysLFpB88QOO7q7qLEwgvTEfcobtGrPebAoeWFRRZWza6Vc59mMKKmVamjbI6RbtPPRksJa9S1T
CChiDvHm3p4GWneGUW6FQ0k+rcNHz9Xeu9hP1s48eUHouW/t5CK54MXroihPw4QX5/BCvMazQNqx
Qfs4tkdxacz97VJTtPGGc4iI56EG+4IkAUXtQj7jmKXEa75nprsccjqlAWfbua+H+TaZyNSbMfN2
Ek2yxH6jhP/NSG/koHe3ddR+jXTjnubTEGRujHhiGyKNg6ZWlZrfowQFGMY8GOuJ8RB9eDaL9EZr
x4MZCgiQFnwIUXYfGnV6PHJpjmlaFm3QTkPMfiya1SD7ipp/3N1SQ8TCskeuj7ZX85RM5nOoQ1ct
DBW4mFm9H0N/QiXQmnZl7t45dkWMG8+3qUCK2suo9rfuOvSiC4TCJ62pIFPE1QvE5HzFXraia/3i
9p5itdvvo+ueQERszdK+KwY3GKfuu+FizBiZ87qPkCCJSxtBtKz8ak/0r3tosTBf/RzzG0Ou9YE0
F1yEM7bVpskSkmcNY4CCZelacDQPegRmqbVy2pEJ2703Zo94RGyqaaYzbiaYNnUvphfu4hb1eFt/
GcCq9f702nTevK+lW983Cb3WevGATHBgEboI8KljGTRzFZ1cTshdC0SM8tpTIr3l1JbhsMP74LkV
+nQE67f3UWXe5XOMU1ToHQR+ixN8pnC0yvUuFY2/jj12lqrxo+3QZ2/TmDlP6JomSKghbK6NkHYa
+4l2FKiTKTVv2UmeUi9iQ0btcd1X48HukNAk2H5tc2RpmqXjXDDqS2xhPtpT+rl1Chmt53CJT6b/
QwJzX7t+P62WMaag71g9MsK92DTczQpmygKsg1R9j3sOADBv63tIikFJr1YT0qZovpo/TEh+z3P4
0Q5Ouyvl4IHO6/Gh7Fi8S3Q7I959XCb0RzunXFsNMBptag9jl1frCxGvceG4RkQ3Ub6uE447eWat
6NheekuA+XCcTeJaLeZ8BbXFFFr/7PTNniELVynAh7VLrBenIakUrMzMt4IKuwPa7PlL7JdfkD+m
3Dm9AuPxz8mCRLDB1UI/evf7ZaZaXn9PkUjdlwJ5+mgMoy+iqH7Si+vu88yvT1rm3KJ/8sB5t7zV
bRXIRadNUZXpZkC1C69QB92IzjwXUp9204SkpuFjZaqBC9ngzLcvw2kM5tg46ZQgifvkvLb0+ps+
ipkMr4fEKQUxkBifjMm9rUw5b1E3xbqz95YAiiHSC9IhH/MZQBHQtOzccYfQ1pL0lKngU+yjRDwt
fbvc2v14TA3zq3KPSJTvcK1H7opmKkV1qBn7WptpQuWjv7GAoGiA9VBTNb/PQHTwy41wjs08dCfY
naq664nn07sCsjFJHs6ot0WXvtmhDb4wT/Ymmqq0oPRibdFsuL3+4szWuB1tqmIhsD3KsM49/ktS
4StXY21vrXaWt870xeraeQOVi6w52fu6fM5nzNkwVfBOtpNkJCHLbpiNN53EYYsqEM+6aJemwnK1
sWxEFWZ/h0ckQn6phzKEVTzMhhMdo2iqQRIprhuVqinlLBh1wiSPEvMqk019tvXwGQMi55EG3HNb
Okc5aN+nKTYPrnYTlflyGhfnu5Zz7ESapNk8IGeTW+bCLg/fbJDDXVLMPzQfqmNT+8R0S+Ifh7Hx
Mdpy34QflVvcocO1MzavU5XcFaQAgU6MOQGeSXu7OGUILK9YPKgCeHCC0EqgII2pYiZ3VR3WJI7K
e9nsVhKmtWxi+KsJtb/erE64S6Ke2SY6rf7lSx/GH3ImSpZj8pM8Dk2uhVBBNq2/yYfpptIp4mIG
XyOeOdoBRATAKlOtBeiKnFMELNdzFw4gTCeDgHLpT5nnDjsYddUh7ln6yNwCbIiqU5aU2ps+QTJ3
tcHYDkJA4FVyo0OSFQf8TJF9RMt9ZTl9d0r7FJ2JpXHAWg0NYs+wHUkwK/om1S5iN3Z4pdgLtwRI
/oxcg3A3A5lJ042EUrOBZlAkz/YwvLa+gM2z0GAe4vshStLtWBDZ686whchKAts1Zw15DVHT73aj
dwO2mofhVj6Hm8HyX405+W4teraXhrVdZvelT7vqUH+vq5oDW5v1A8cgSxil6SXs7jVfxnuvKE7k
xCWmN8j2jgiwrfp6VUBp2NTDIdd19k1AALuenl1oJtsy775nvHizj4n4BnSQWveOEC9xULfrZ60J
OhM7zxzqdzaLe8crv6GPFdOGrPGW8AwTjf7DqMuW/Npfjfjs2PaCaHf8ZnedCtkMJGXlfuxifVf0
+Y1Vuz8EUnIrURB52HVWr8BIzRur0o/RsByAeWUB/if6ORscsZaQ6rYyQZTBaf2LYWfRyU7oARso
hmJV4wR0T6od50+0tor8VOQp5ErMr9skqQ5hWfZfih3qwNth8MongyPLqeP7bBqfUFzaWPBRl7hx
jxUF8lsZ+QxUgVE16sQmWGWi7DdvyKmI1AtplgeperBRUmYyABdEjl/Lw7fSLbXbBf08qaXJmQYT
rY/Y9feG0R4XatcnZUPGRrpPZf4T+7AgtmJym6YWcE1JVb0yTeB0W4xQ1YDBI5QkgG72XleSFZZ3
WT1xPGSIL8fGbQjEOZfmU21QVpZm+mGH2sWYMpJRteZsHygzr2K4SQ56G+tIdETuLpn86ljX6bnB
RuOu6Oy9vmAF3hl6v+6NIXqOczEeixpcogkbL9CjxtlNYWc+DpWxp2lsn2p0YOqxsuCkOcPBLkA7
FyIl9M/7i0yG6FJRf+czTT322NRqaMPXVhb0tIZXS7e0p+uHpAImtRoQwhBmdRAPVXFuy3Y3GKZ2
RoECp2fwONFQoESn9WsUa/z7LKJdiOCtp0zGL27j+6e+c9d6W7K0Cnw+WiuDAtm89MlU3P/6JbRe
ukrGAQ60ugn2zxOWt08ycSrHEY0HE02DycyHbT4YSIjrA/RqKz6EQ/1zzKwLNFNwkb7d7kKvfkwT
FzGCOqMj5E0Xf1xRTpohRxtI8vnJLeGL2HiafKsEi98uoNXMqDTfTRIdkLTHeQ9/w8Gqg6U1vzhj
d2vHmR74Dt3JxeAYzyDaqnhHniiImCtARiTJKM6itHBeQMuu22gF4u6+a5wP2cfP9tQi9Ov8P/bO
ZDlyLM3Or9KmPdIwX8BM0sIBn905OGduYGQwCFzMw8X49Pqc1arOrFaVqRfaaZMZERmRQbo7gPuf
/5zv9NQTK4hGi3XX00K/bWOdVvtjWvdVEAn7ix20ExTNVrfkOdbR9KoZ2LmuEcaJunlXxksWtuTu
g+h6kvgQkaQziiu8FPqOYH7GaJEzW6qGaGXHQBbBqY+Ji5A/reUah1xM0ZOxoV3P2tr+qILYrcWq
SDSqbiCmFKh/do4LQ+JD5JFDPN3LMBKMA9ZfUFCwpcqJ+4S+83sWdvQqHgrw4yu7bqkVjua3GnNJ
kBTXPnYTKJo+f/JfavazXb4WoPVMwsms9blEZNF/ajPHhL4cGxAkj6akL2gqsfeJJuuDscP+5poA
hTXSRGvq5vN5+qArkwuPswk0imzjm+3FGZpfUJ6umqq9llPp7tu5+dVx9G3NmlIzKM+5pmFdqsZm
LRsCAxFtRi2Tm9CSAr/Agl3VQplwzK+y/ij5a2+EW2O+LT1MsIJ1XLYwfKF53OWQHhA49Q3cEoub
c6xy/AkjBYJHY1IVofV1bupA1nsuY5sPT2vo2iZlo4pVWf9oWTnmeeZy848uS16iculYlnMHLkvd
3+JtYG2MHSKMegmNaj47FJnxKZudrZkKvI6K6FdhPXuT/+35wyeETs19Sy2KeRCQ38fJAJtYG/hF
yI+HJnoONgBSFhPtr9cXuS1cxN26CGQ99PcVAhyUPfuK/cC9mnreOTPUrp4ae+PXKJKlYNeYI79j
w2FWyFOMela5HzHKkZrnmeG62dpxodtZegqaXprHkfV4RUkVQ4y4XRgooD5ZoQvovrOb5gSFjTN9
rx2m6mlOkuIgFl5odPiw8abwagjjndQunooirEoicCeCFUuq0m03qK1a7P6UUIiZppXOIbHZp5Iq
0SqPTpIVSSDG1bjIDrL8NTyDb6CjoMOV47aYTovjIcjEO0vG8r7Xi8sgqmHF3IlL3Rtocdmqafoc
Rxb4dB/A5+yYHWF/7izbgAlhg3yllSJxuIHF2cUuS85RHqtgaQ0wdkaJsMLXW3cGQGsVP0Kuklr9
mUzcFXx4ntCG4sCTcZDlVNvZEljC9Y1cXIIwGUSHLHkCpVmtgafcNDkcMQ6SNIecKqytid9tUzMp
t23nvsDIDjHwc6S0mmiL6cXaSFnpG9KYWHLb7DwCXh4j4e2rSr7muYH1DsN1XlhFOHfJ0YUwHhrc
dNIGVnj+0MgOL+aS3duul9+DWr3RWj2IlfPLaPqbFNd/p7KDVgogH/5GxgVHWLvfRdlyrpNZO1fl
l6lo7fGcZApMKotb3cUaq4kJ8Bnzv1WbDFBJDz+x4g5i5vaqQ4IGtehTYoOKCBRlVfBSjVBhNjLq
f/VGwUIYA4jw/Y1/hT8ixmFAdoe7caFhQViZCDJtbK56HdF6PltVijyUTelVdiVX7jZsAoZcFLxX
UCS1QkuAbMhjZTgBKxECgB5NeNYviXcl0KKxQ4qJV63j1ru6g+Ul4CSEFfnRQBQCqs3V5paaHAZ1
gf8E4EbllhBBfBdbHxbtAKl3Aw53oMX97DaMgK2HMpBLlQUlv5vL2lnVQ7XsXCroTj4HwTSX57qE
0VJVxaccZbPhQYdPp6L6YWzbdZmUcwDXHkt9Cf+vNniuZbw9vv5JH1mELRBXEg173i5b9PKkS15W
nByXltLowOfJ1NovumSQ1a2Ou0Bpf7fuQt4+k1s++4hNMY8GL2XzNNgeNTEMqAUIL8dIxWqy+7Br
UNOF3ZehF88PQsxrik+43XXyMi+wYVjwcWssFmut23BRkANKv8Jwx2c58KEVnym+ewGTcuAQydtX
5QG7WyMAndVqArf+GLNicVwkEoPYmo5ViPjPLRmgm7qG8Rnby5trFt9W5z+3IDdrF7CoAWJob/pw
XOICvK0zvPij8dwnJF4MeFSjbG87RjPAoS9zxiIRu0Uc1Avbmnh6RELaub3YGyw5AjOyW4o3IKnl
gxn4ifngOtVT1jvaKrW+vIRSYHCj4zZz9Lv0OlxUXU/JhP5sLMV8mLRl7TsDoCQ+1E5X43tjTI4z
I0DgBJKvte+GgMsu5zwLpsJcc+LhjElzxkaJ2Th7QbxhchpXs4CKN1P5sRTqdamNed/r+j5anHFX
lvpbJK361PMLpuBtmJm5YYg22KLUXTUZyUqC813bZvrZKlmGIC/80EYins1z5oj5gI1kv6QwRTzR
OXyW0DddifG4arT3Gft+wv/oIKP1rCso1H1yO6acy+tMuFtHjJ+uGIfjRIpA2UANSifuOV4kT1pm
JOuoXFuG/G5rOGuESndUCXOEn+IbLRtYt5Arv5JKdgAZHrOUu6KNEF4Qg+dZ2G16EDAxtCXKovv2
6ME0DnG2sV4eeaEhgRSrvs5CnqnoQ1y3rLcEQT8oV41nHmZKW44KnYfHS44YCwklfR6mK2UrgSiT
xa9aU/u3opxsxhzWi3Ganntby9dI1px8ILa4yfSYzvUlhT8dSFFdSplc5MBZ39S10E8X7EQtRc5Z
yX5icD8jfPsaughfRPVUpZN7te+kIc/T79IVd3PECBeXEy8Uk/0IdTlIIijisBfXnEXkdsyyJNCb
5b6eqZH0GTcmKOP7BacXrXsnNSIHUyPDoSqvKYMqaJD3Rb+WbtGsba8wDjOnizTmgknUNIZta32a
TfM0GldtAVtUsLgTH6jCPSxFHU5+dFjm1NqxWLhLNLBZMTEwiNKIwHE+hl0/mDuHYOugJOCfbqdX
eGILjIlh3ZygoFGSKJDjRmstF9KhbVsfDaUACk/omGTQd5HERj69ZGJZOxTNFlkCikkz6VOI0qNQ
tCx0TrJ1xXRHTceTnwFk0iKoRFFBQCv1NrTeJxywd8U0X1jl9dSn9PfUt3UkKJ4cz/3UK84a7mR0
HLZThFDSl3UeZeFipVSAnTEQarvGWqIrVSEJh16nDqkrL3yOP6UXf/f9jV/xHaTJgn3YQlVqoimc
Geiw5VXHusntM1T3aju3Oq4xp/0SeVusFKaGXlm8sV51WTi4eurO7IdkvZTji75MddgOIJCsbFxN
57YY65Xyx+eB+jzUa3Hf57z4tBICVTAfgbutPPyHMMvc12bmhkaZ4XpxAFXPNfENP+fMUGRs+I0s
fc6XIdmXvu6sJsgE2RKbtKsWxkZOzQFpHqWEZ3sgSgWCPsX4Gifss4Vj7cUErj0WAMS81LjJDe3W
f91kWM2CPOqj9STZnIqM656Jag4an9oIhX/ZK/rfesoXlPWYDXQ1vbfa/ECJImtTv49e7OUq3Rgc
yTTyX1UibybdPrgUjq6YFWG+tka2aS3CJrIuX++XWOfENRjs0uYJEzest0W2W2dKYlwF4PZa7Wno
gJ/atTOs9Va0ez+uL2pSt31pfDTXp/aPm+T/+6r+ma/K0Emc/nNj1fZj+fi3B7r/6j97q37+0N8D
tNBr6NTxbMPS4ZfgI/r3AK39x7XdgRZSuu2F6TrQIP53gBZ7lY/BysN/RWW3Qb/23wO0Bn8KLwTd
z75r+BTS/5cCtOY/ME2uEV5qt/kS+NeVN/QPSAqV1A6EWwTiBmLSBqsVBe1d5GOetuxtliIm9zWn
D6NMH5OsYy8y4UPh8ubAQesZwUCjqUukXPQ6e2uVKV7H8XOhSG1Td/7yHi3NeOuacs2KO12ZDmZO
xlctSk5OY91HzlvjVi07Jrroi5jeU1bPKrHUqlMOBLO83sfeg7boz5ajbaqGcuC5OSeN81gNnCpN
oz7YbNPIn9COaC7WjfC542YR4rFqp91sx/ohG413TiesQuN9P2hDGAFHjbE/RcRGTazpHOFoW8Ud
Gd8usXPqqEvil3BSq8KZQluxtKTN5qvPkMuyYePG8aaPisA16g9KhjdOhltbM1NKZXAlNHrhH6eo
3vvk2QvLfKGXgsVUS7hhZaZt+s6NFQnYl4tzdisWnnNHVbiKFNsX7Bc082Qp9KGCm2e34bZ+6Krp
JqaC0Qa+MtQnpU4kDaHhuUxkLet7bcuuYtebzoPBzR9couifXH9cdrFz9ewsnj8fVJQbHNeU1zMC
W4vDyabl5NCiavVNH61qDlo0dt2OYuhNwKYRdZepzQG5cab7gQIGokmuXm/+H9xKXjg217+/5Md/
v96iflU1s0ScqP/51592f/s5cOHwQ3385ScIJ1JBafh9zcV3fc4f/Rs87fo7/2//47/9/vm/4KL4
/T/+269/fqvg4vnnt4od41oPme6vNwr+yN9uFJpn/WFYNvAUQ4eBy53h70ZMzfP/sBzUFxBjhnBA
Uv9H1t4Qf7ASdA3y9JgRhX71Mf571t4w//A9qHi+qxOOJ7L4X6uE+auLEE67aQhWcr6J5dN2YVj9
1UUIQKfPk8yF35qX215xPm441yGBjNO2m1izxf7uqoOlhaDyraLDsj3CLN7ZKO8l5GQwy3Wf3faG
vJWSRtei45k4nIfy3m9YuuorB2uP6aV3Be6zeJEv/Ti8OW19sfAeRHm/9orovTaWN5s4SZG1n5XX
b0kfrJe+3HT40o3yWTr9FmQYNE9n4xT5vS/lurDoMEx+t9P5T+/e/8Eh+g+Mal4Qy+H9wgFr20A1
8cL+9QWRomObY7NGlzPtmAjmpGSIIeETuJGxbn7FETXIzmhf8DLF5yUrCZ44WNIw4t1oqSEgzcTy
wcmQa6ehuk3K9nkyZ+0t1Z032rswS4uc2ywM3XvM/ezDHEKtejIsx1k3bkVErrp12AJmNvhfzg1x
ko90/VUny/i2innYe4Zxl4PMPppQHWcDMWKa/cfJtSN4xzP9JJU0L/YhRwZJag1q8IBzrLPSLYF0
RtChdNZVNlph6c/aIR+adc0YQ+ZIcNuyIzvIFEXa8VCmR71Fa1S9a1wKV8IWSTX/3ES6f+aJgMnR
TW74Wk5djvRoxco/NLq1HK7VtWHb1JsefjTGdTR0uhmRE8TQbNwa7aEHsn+7GMtHIjs4mi6JydaX
2TZmFrodKLd0Ju3dciPjo5rVa/zq07J51JqTZtvt/l+/2/9AZP95t10XmL3FR99A8eLq/LMfuAOJ
UMCxihC9WBVP2TuntwTrIW7UmpT8ZjIQgWi6ZLdTvXkmfqYsLd5Zv3MqH+uLX9n6vmQftOhjTCet
9lDQotTlfXeXdExnoFXEqmmX38P1B5X01I0xXJtKOv/BG3VKRAv2MCI2ySgyDMko1vBu+E3YkfGu
YbBt6sUlUcjiJOhkQbFPywZApxNcUcxE8IMR4V+/IuZfTf0/rwiAdk4gXAP863rn+fMrkngsAnVf
JnAFYq7OEasCgfR4i9Vuo3keXAtf+jyeZnWSHY8vXMq/LOKnN81q3KSckrdVj93xGgDMapQqor3J
GmNG92InysCsZdxERYuXzIiYcAqQYd4vb9ajg9PySXbbOvzX39CVZfInyzffEN+DDf1PF9Rymfo/
wjLdagI8MaUOvsEhyLPpqJltvI9Gb1lnFi0PPi2Di0V3j6mlZtBPOgPoRM1hWgfxdRdjphPNtP78
2kHjOxk4B3wd5cpoeNv/9Zdqgjn5z18s1mns3PjzhaAQ7K+vftlVvu22sUWLb4ZbNHtQGX0xUja3
LlfMdhHmQClxxW7p54dw9GuuLJisk4zsIw4reidrYLStUgdtIo41OqiwSal1GGCccmOimbgt01Cs
bnU10ok6W+haugAM7d/bmllRgaHv+gTN0ylvhRk/jG6BkQSEw9YSwyWNvmM91VZmnj/qy7D1oeSn
rUzXNeJw2cGCGlboGU+mNW/KpovB5j1Fc5MEkyHZ3E76oaaoa9vgwg/aOF+gRjRNkKY4bVLzNV68
T90VD3WEBFAz9iOhTw9JOj7Bn3MhX0ePg0tClcS40b1G+FmSfj6RgeWWlj+mQpx7KpLWUTo9db8X
Ck0DtzFDKVgXtLR8NYXOKbAYy50cPy2WDUTCTrx6KAULVumaUFXssRqgaTMOfT7Tkz58Jl0FHK9F
My2d+w4p/xTF6q5PQK9LlG5PSTyfCIiRZn/oFCRNgxyhCudvi1fQy+jWMlBTWa3Sok7vOLHO6fTa
yN78jFJNoqdbn4SOv1kcfbgRkTmd4ECz3NaqWA5tr4UzCbnbrGuAy+sfkR6FZXXdSJkzZSYjeV9v
mJCCMu9kOZV1dn2F7dmaHusBMHSSd+812ESCzC0lp767QZeRnH4/HWgS+8JbaFsaOOlej7Fssz1D
LWtM9Q9EKMOBuxH+CthpvQlSWa/xfKSWrNYDxdWnRu8iqH85zStJzCl9oAiX58sxM9sja/wP1SUP
cL7aQ1Ya1h3CotoMk35OUqCKMZyQxcXLrMZwMJP7JhrhjJjaazcYFyp7MVNwYaoOpq2tFZfZJWsZ
6bdFcq9PXbfxVXnjNdMduERKeRXo7yRv8v3cW2cv248obzBdyF7OEzbawhkdZoc1xb4AiD31RRwu
gwLeUGivj0HvRG5Qu5rAyUIndD94+qpdNP4whC9M4vK+EQLwSh/PLKXSp1TlXyURwxAmsLGPVPMd
FWhJdYfTAz959OrgEyLo+lqTFmMdJA+uOW47qyQAGFlXji0eUSf/HFrHQzKltPha/o1AO/9sRwSq
cMTCB6u43yFvTPSMF0i0vU+ydGDnbGHlXZT/MWXjvQk6LCJvD7D+Da27PNUKa0FFVj8qK33Hsp5m
8IpnMV0FS6LfZ9KcQlySIu/gneDCOiPGbjQn/wWADO9Ym6f8SsreU2IH6Np5LQ1WYFPks+vKemB3
FFNbKHBavtzbuG7Xrt9dsWN3TGrkSBz7gRVRt50pfdtrPW+9mPvDWMPpZhbd6GPLLr/zj3ONjwNG
dZztCjS542wWLHXyBkqjaX9JjJAYXI1XtHx3rZWsBeL0RZTtnXGNrCTmdRas6LRtk/YOChSoImyv
8/zeRvN9VomnukhuscbcJAu7WtHWb06Uf0xjcsDZ3XJV64IaclymC479co7X7WD0O+lrUWgVgJp8
R2Pow06bAbXTM+KVbRyfUY/sTVRLxtWx5VNjUnnhQc+zpvjNjtIHMobvscnOlP3uvrFUvcN29qTM
VLvJlHVnly49q72+tjE32t4I1w/GlLDw+cLoq6jIIAEdlXF/Z8PY2uZEtuulsNY+zT4bva4hPHMo
XA2ll4ee1bFLxrMOlwh0p4jPjcs6sOxrRvDcfp/zrWurF7PnS2/S/itxlotjajH+rvjdGKeHwtLH
be/ggU1YVicyJfDt6Ip7A8IsB1GOm7WJcQYO4qSLo8nS05wXGVZxTegTlyCTNagM2uXC0RvLsJnX
iy3vsRB/KRc9oCngPYV+zM5+HMYgGmk1S5mgqanhjV6m9hAhta8jjWyHosktku7eKgdIF21dhr1K
v30PdLZT/cqbcgp6PBDsk/WHbML2g8lu2y59jNcLa7hNdfoqTXv2d9RQmr6BTUa0IV/6sz46rzjp
bFxKzbhtdbJKpTqZlY+OwSom0QyaowrsKT/aopV3j/nERUh/w/toROiW7ldXm8dMj04pncoxHEWQ
QQbXatsIGhrlvWOPnNqWdF87y4Zh3MJ3+F5WylhlHLXXU0iCaETRhl8EyMyYgiimdTnHAaHb31o/
HXzU4MHAmHDVoRfd//CmaBUV6pzr7mc2DjBGHHM/sO+OTG60sYOlGouxs+HcHDr98NZKGsrpOXGp
Q4iJrLsigcPHoiTrrafJPY0WFx/8gZjzfDtsVG19ktN6HKwqLLTx2xLdY+rCVnRAxCPP3+buwAOB
FUYk0Al6U78bzC8JY4mWcLrEzf6jjef12MXf7AabcSYMEXZcloHjenAirt5zS/W80VLtAKHsGd+m
WX9qBJvvadAeckXtU+kOX2lRpffDtX20AOQ0IrsOhv7kFw1xoJ40xVh9TzkdAp5kx5a6PffeAh9x
zt7XxYhu1Bgk3Kg5NG729dNfnhYPeD0s0XyKJn00CnkoMXkFIILsEE+ZJtyX6NtfZmjTCgrZ4um4
9HW6UDUQThXSuOK3rt0RjbxKTlNO/oh8NkG/CtuoAWWk5XqiyyO+aFYxhvR2Iw9yLnMTUoqsGyLq
P5npNkNHFYGVtWc//mX5+dukzGJd+EURtKSXDmBcwgYXIRjM+tst0w8UA/ZKHmHZiWcw6wy/ETaL
MJ1IfFxeOi8NMcmtBwFvZcYp5ANYaVbaMLECdsc3b6leumx4wJwO5GSOzkJPXhrsI6vkxU/Z5vEg
JEBR63dZNXOCUDtaFse1dDA5LCaPAUpNWF6hWFmUg2An6MkIzc+iYX0ayzkOfHUwbKQ1VejDHRmk
gz4jIxo6j07bd8kQde678viZN2jtRpfLo05lhxkztGDFeZk0Rfrd9o/KnJN124ArvdFb0nwcdDeY
yeAdpZjDRi1jvGRtVNFKy2OIMMryO82k3KRNvxs1bEl2ewQDkgSeorml7U13zRz+oUlSAbBUH5us
1cK4i/edwz6F+AeWbP1JH7WZR27/klisp2ODOk5NmLSqv/R9y1fZ9NvIii9itKkAmCc+6tXF04Fd
l/3ZxcgauD6HG+UT2mL+20d1ucvk/El+9s5vlgqek8O+zRRns1seqKWnOeWKbaLUyF+Rfg4HFrus
R3iqNFq9u75hEy43tzK/O1ffw9u317j3jSBqf1kQ8HapGvn8IRc6ekrX/XiceopxsD4swSjpWNMV
a7w9EE90PmO2Nl7ms+b2oD44ZXxWtnxcCi10F/PSpc5dpTprm9pWONYg0FvDZIUUM8C65rmRMudE
J54B4K656LIBXFNG7J6HxXVkK9exZhytMmHuaCKOYuodz/pm6VIaF+qEy1xan4Vp4wHII9pvMfjX
Yr1EHkb9Zdg4A06nWXc/HL301p5g4WmnNFjmHW+D9hiNGrUow4s+cql7U00Jl5geMhUdMbmHCckw
aTQHKXLItt0X49JTE7szlZoUuuAAgOLaFi9UwHD+xFjKanelBA87szHvAM2dx8quefIAHDBIHrBn
JUbUT+pG86ZPOnfYwE3Qfql9+I3tYLAxZlP0YHI+oLOhbn4PnbPDbMnzkCoc3vwMAlbX3jmd9p27
xjslyAcDa2M8lq8Y0oeV6TYIFXhjjeY1s7Nvb0YlAIlxUpybJNYp6kPkb4qtnonF+VztWIiX5Ivl
IgM8bcBWz/M3986p2Hll8lqmNM6kCTADUWwyhWH16gzTipvZvSaLWg+rb99jyrIXlPxd3eOyUL40
V87gfVhiPlGwdlsW6h457qFK3+PcwnXWzw/pbBzsAbyAfCep+r74PaVp/ZebGO+dil6lx4STa5sC
/1CewzDp7I9clL8nvsWiaW9nxKF1gZUHB7h7KBGRWdZRTDZQ2T5oHX6jiLLhJnfuyfjoV/jDTXat
wlocZZOOU8fZYxWhCsR1A4p1kBWHzovNbSSSsy5aKLZNe1cU3R6DJO+xZ3zmJZ2zOc1snRJ0TcSs
AmPSKKC2AxUtn1NW4Smct9GU8KHkqRyQVbuZMTmT36vzn/vJyAgceJyBlwpsZoV/xiH+ayTFSSb0
haiEt38o+zV9o2T10KDslInKAAAfW/XVYiZgOSj5zfj3UaoCDhfjX2OMY5BBThO0Q6KqUoY1Z3f4
a5Iw71IOlym2BYaqsaifKm3aWyanTFhyj3hJYfxl43clpue+SF6Yu08D5MhVbOgXS6EXuWTnMsqO
PChHBA23XgHCp8KySomJFyyV7a+8flrbzowrqMWVzIJzm+Wc+ZtmmjcSu0PXkwBxotgLNfezkEAC
jaFiqUpENi6HdTgs7H+dxAzrnpg7/tJSHz9+XvRBtKdUY+k5ZLe1qfoQOPMUtLn7S9ruM70mPb1p
fGNMZkSjvWMq+pm0HzdPw80PlVtvKjOH1MdyuNCcG9NVK1161ylE3tM3/qiMwg7b3Nx7yn5IPPZH
rZ5Q2sXZoai5CorCfpJ0uBG4vClYSM8C/wIqIkOexXdRpI+L6975ZnYbmdqTLrjo4BAzjqebaPZx
+xFNrDHKBL7xXFXJBcbfr67CNT4natc16Z7L9Ba9/TPTHBK6y0V4HY2CBQZeHj99dCwKNW4IEBEn
6Jg0mrMyHggpRpiWjM8qtXdLikPC1ZnYSno3A0cr7z0iBStnqtdzRv3mg2CHsxgjKq2tBUM1Ha5/
H4CUcMmiy1jGn20id3XsrCcSC0HOkKfF8nswsb/OEUnWmSDQbLr5bqxZSzflV9eSajVrwrOZR/qC
Yfqads7kVzxqPJejYj/UJQwTTE1FunySioSr6iQPlWO4QeoW98Winnss0SvDbEJoAg+mcD4Nuwvl
ghmebJ+vIi0Qs/wmYLLuCWiu5FT9SrPkzSRgnY5TtSscHhfgeNl/76IoespQyohI3DiELcfZuqFe
VVkTgUMv+YZNtKX9MqySbC8wkzkxA4ac7ZdkmV6j6cktinGltPyeCAxnHqVvRLHSC2dDT85p8lx2
eyCkDI9Etf67MutveDtMMv14Qmx/44EPwY1yIK7bosFCoTiy4ceeY66+il9Oh+Fk2nLNWp0Bp4Pu
mGTR78GhpVyNzYNKx/u0MB9oB5vCvptM/M2bzrU/XQlnMaHbPJE8ahvR3c8LKjA2Edql6Sworc+q
rA9jp59ae3iGafwr8nRu+2V2kC8/f7WWTwdavb1VT4O1n45vWUvvPAXMzfQ5lAYXMtaONB7uKoM+
gqifn5WHUaHhjAtW9lWp6YCLalgTAdul1Fsra8gDnAi7ac7b0MJVGufFaWxJd/ajjXdd/PaIvASF
ld0nHiAAOj3pqDZfU6G/kYH7tAZvayNb8jTcmPP4jbSPeRi1BIGEQEIe9+GorJu5qEeCzyR06JWh
vNkf7v23GXRXgDeiDUrCcuuychFwLWc1Y+eOSq9icdG9TaI6xSkHg3o+WfST8iAjJ2hAncFIeE+H
1b29zj00o4gl3IAbB/VrpoarMzaz5MXDy92tnTg5w/1g0HNRaghJiRHSWt2B7F2sadNKibHUw2E7
kxD2rM1gE6Q1I3D+RsyZA3azsvxdqs930bQaiMHSRm68sNw/udH0YdeKvbdnP+VWcWoyc9uVlP2N
hrFtiYQHwr8tORh12Rzv4/Fd1y0X6oD5fGVerAyhbfxKoxrVJXBQYhkklEb7jmA5ZtnyGZxqh7AY
0+9L9oyT1YS3bcFXW9oGNZ2mdVja0jg5erLVJ8++78GihAC6jj7597B1eu15xIUS8EsP3A5pB4+r
/nGJjLvMmD885XknGffqckUMTNN3nfvJQ1EsMxflXW7nvCsRjsWuS5Ld4EM1GiYjfals4Ezg8a8Q
SwKo9cy3G2XlEqLU9DsYTvnO9azrjCWZPfNeg5V41QKqBDVOR+InJpaUdzGRj4x5nAM/55DGah4b
vaHd5pptKb2meayrEuIEZkIxVUWgyPV8XNEhcVKkXzFPH6O37T0FcOQsO07JUw1rMKLHUfrzpYg0
9zR46QME35zFWOE4/hq2gIFsQv1hCn1wJUhMxGTxfmfzsI3MlKK+DERT6ql5N8ZGCi32avry60+f
IR2FQZEL6GCkTtzLjonM/dMwz+iZkIYp9EKBnRZpnSzIw+vktklZNI3GiDu2Gpf7ZjDmHfWGDZWG
qXafayBiRGe6XxHPG23+2+80Woc+hOUSJxNBqgmfOl2g/bP09FtuLcUv4tg7fWqiA6EpJBphxNu4
qS74vfKjHo3czoFtUAZY1ic7g0XboZUjteRn4/qPnx+RK9dWzIAuIx9bxri+GT0d4bWLkuXGNnp3
o1tQMrriAgWhuPlhi/z8Q9hDwUjeH/22K3YDhepwIEbjUqulPXZd+i3jyrxklvbWx055Yv/PfW1J
AXjQNPyA6T07U2nx8POzn3/MTnLrD/G3NSIkL7ySXCd9c0RZYC+og5FsSDSDd6yp3/VIx45eByI5
+zDHut44hrbsU0U+iG1ndJ/3c7IT2fWjzfdCJLF6QINks6bDgPELbBbejON1LokswMtZVr0auS/o
XteSD+OPjOmSusyAXD1pZt62WT+utdkj3Cm94ZDFF1fbEhVqy2y8KbJRXzeZRfoovuJtjaUNvVFM
a42YQOybxd0P72DRtUu1pE1QFjSV5lWVv4rU/ZJtMm9sjRMn7jN57JoOrrYA6rB0lwZ+9lG05ju7
l4DdhXHm2ajf0jWNnb9bboYEDJwwp3TnzbALF2FVazdX/imSbXQwELkF+fujk4z+Hj42x6sk36JI
QaMrm+SGgJbwVHPCPMLI7qOzgYYIPcKkNRf2RZOTkoFXQBDLZcUegVum0lR0UEsRGGLstjnYizBp
EKInp7vjsxmFuRBrmygYJZy9d+MsO7/SX2sysAfw5c6hB+nPhynxQ8vlfslY7e3aZt43CKP/i73z
WI4cSbP1q1ybPcoAh3BgMbMILcmIIJNqA8ukgNaAQzz9fMhqq66se7vbejM2i7uhVQpWBiMAxy/O
+c4R+YG7Hezy0ahz8xtVBwLuZrgTkyYhvUBuSSVeJmUTIFqY+a7vfbGLhc3Fors7JCrTHYaOLxSB
IzOSMNrIIgy3amKO1gUDpsGs+gr5xBYw8BRpZgAOjbgat6YXnfQyiY4DdsXebBnNV+2dnwTVXZpr
2Qo+jrXOqJPLKjFugX35ectVw9Cdq3rkMB2YoDs8KQ+cUnstzvJ1xBoDD156o/yvtmHVTUcZQjeI
+hiZUh4O59SrtqM7jbvCtTCHQpXBzK+VG03k8XlgyzoywTwGdXdwW+G/Msw6eBE9aan1sGlyqeE1
Klt6Xl0hpmyf3DrUHgHnf/Je43fqi6fWcey9NUzyYvIk2ZsuT/1yOAWlr//w0u51kiCIBolIyJiQ
srNR0A4NSS1cJczACbX0T/78RSTpeAxpZ7rRQimPVB+cXpxcf35J7Ozd4AmOxP0QmmZ89UpuARIA
8KN49alHHhoMFtTNxOG5NdgHVS2taoBvGrivWT+1Wwbo8eAJxAjaPcqmfg03+WT7vXlqYtGBUnBx
99VsSRSmgi3GfeMS6tiOySTiruBQh7BzJrmMcLIMXX/scOQOzFymEgyqF5ndhavDo96rmOBZDh19
PCUEzPSnXmU9qgXDOkKxSw9Y6pf9pKKNPbQnLWNBrBvaWglrvEYj81zrrhdZ9OXcO1aT75NEM8Dy
ywI4TQApgwBTr1Yrg/5rS2QFbvqp5ulPpeljwV5XPQ5CIUpjy76GfhEJ+U5rja/OqN5LhkbYvkF2
0kk7h7i2HnALRnUmbnqltC19/h5/9ZnFwz0u5XCl+fH6JwjRSMJpA3/UqZ2tV7A/bucsUW0ozQNY
KHQPbEAtLreNFBkx2RERNI0X3QoextZocguaxomwNMYfRdnDlzYjugez3iR4bZIS7HSvVd3BLLiJ
vGEvA8Y7srY5qZpo0/bEP+Gru3Df1WynOrEZQjM9l030VjCvIM+H/MQibi6+DTBC13prFfftzfCT
azelh0PL5b/qY+Lxxj5b86QmX0o+IKS9r9uKx3oM30lRZMehCcu1yvGEMEyyWEDx78f7qjpj0iVt
Zh5pJUxkuvKQad02TpOD6fTh2tRZI6uIBJ8cIkAJkayRGaWuXDRKP/Z611LhNoh1C/o3k9FwZX+m
gmF16CYHEaQngbDkRKP85GjAP+pCMXYTjnlKppQVr9WXtyHL3tLBWSV16H02dfxoxYH37NU6MAp/
YOntJyMwraHeBQ3Ir75V20k44a0CIbQkZDU5ZYqky4qoBGX19akpATJgbgO8hF/R6cAJOx3Tzwqw
jJG2ya6FWLZIlZU992E3k0waUL++a5PYqt9lMNs/h3KcczRWRZH4j3k6mPgWPQ+6PlOTemqaswWN
n43QtqMcZpvnRS/TtFOBBONtGckxMPKvEuYPymGHfKaq3zSdKj/5cZ+nxLCeoCTfSq6UBfUBPAFM
cg4LpY1RemJrCN2/kPPGfNHsB0bR05kxa5XmkEDcIQ2Wmd9YO9xdau/BIIWJ3vbXlh10a1Ssz4YK
a5SmndArTmdHzqpD6Ct1Rvg4RxktKY5rPv1147XrdpJypXVaj5+vucERFMjBVTdr/otFE8tgZpRF
1LDue+Yln8ns2A9j3MbczvtsTi/tvUGtx8E/jiHPNRjpeCljZR2k7+1T2gzmbdrVydTGlShjKtVv
OLzBcHVjhWjaYVhget/cob9XXosGX3Y70pP8VSgoSYEaboN2rO6L0IdlQXNh1IPaoo4f1rrCX4D3
ItqPI7Nqo/O+lyGwb2FSTpmEU/kp++guNdDImh8GC12b6eYOevPWk9m7o+ebmthefSoeXKf5vtbi
wqclAm9HisDCx6awk4KWusFkz/2b9ZuQU5i5YJBtlIZ5KCrLdFMFQ3BUo0tsEvUVNxG4XSNwUXM2
8VVCbl/6hJctrSG/RSMnUx2qlvw9HBTEOgsCBzCmPouWEMPaioztFJpnP2a8w/T/tWcuvYsNyq2o
DIjkNa/OYCankiB0cDxA3KMpQhzDIKBlGVLhxFkOpsfRhsjL8bdT3OuHzqprPBfBuRvSfBNjUEZR
szXA+O3Y96zracq2+FmwZATMugMgzJVeY7i08x0j7DcBYPYY6ugW0A9Q2dfVg2OB7pP2/LRew1lI
nxK7mVEocNIDZvp9SWMcMI7kgR0sBr3/hgj0Lpt9PRKsSDKr/eusvOXkiC3zjoWdW3XilunjRqUi
xAeuuau88V40lYwPMoz3FmbkU8PMhMjvW9J/GB5EpQQ9v93DKhrzDe/OkcBhf4VX4TRZFsHhjoXc
CajGyDhuUQF2vTMnfDVJ304EqPvYF3JETC5gChkVuwB7Mv+3XVnl74PFwFXX77FNBa4qeXMcrKep
mx8cRZL26LhfYHHZF8TmoSJ8QpbBhRUTrih7ViJxjhd4KXAGueNCzRtd3QoOYTY8fbUpnOHSEvbK
Kr2C8QDE4b7krxkeK2SRcAwB3kteCzVu2Zt0RYsAnB3VguQGZiGjxq5rzEKkkggzpTXhUqJZXBZ2
mK3cNLo2BTvOpuyAAtrwOerWzrmN7be4il4hX4P7DQW5GjJ/0vQW+Q7zaIY3M6qqWCS4sSxWaxtY
jBtIVqQ39PKrFsRBI8666ycaZYYFMyGkDT45h9SeClSuLAnnTEYXLCTXSDGMMP38W9AoE+FjxLEK
CDEDicNknVG5yD4aCpq4RWvZj81V+vo8gWZ21UKrXUnYMD6DirVULKEKQXEcO+Ut9NWuqCfsjDkj
Ds+dZ3wB2wOd3DmX41/GAchMLXbWYVCoVWIp9sQFEgxct9y5rrdpCw1WH2ur3n8MEK9iokqXijt6
Ne9/E8xhqyoFhpxCjSsQC8bDW5aczah+LX3U9bhwzUVllsESyvW9Y27rxH9jhvkc6S2OFfkAMWZA
ymEfM73sFlQH8qGajeJwHzqDosAYoMX4Wfc4DDhTvaF6tQfY04j5N32HglOLzWZXR2raDp0Hxo1d
ElvWcGd6TF0D2qcUoNo3v23xBQ3ukaROaCJZ+eHOLjbW+gVWZfFSuy1PtOGxyvHiGZlv8RyOVp4f
hecwwvk8IY1ggIwLXGVYV2EqIY+w0AXY2paiDmIoTeupLrlIbaMfz45wwwccQfB4XiFD9OeiXU5A
3/eVQpmVGc3ar/gXdZzJc4JS7M845XkSRTSeUQQfgxs8aARqEilOAETn7/vQ9REupK+WYoVmwGEy
9PDDzXdtusmtdrhX1oenZ9e+ZdMDDPK58p9FqiesKisCGDT/OibQSJqAVVscyiW46pNksb9sRrY6
lj5cksm4sNuM13mKblUPyj0O94dCKesSzR9ImhdiBY0vp1c1Xju7GbmArdekCOr1FLMEoRj80u0A
cJoHMUpSPIHmWpadSGe1L7ZwDxQSTw3sCbZzRFUWdIjbOD/Jd4lM8HYObyulPCuOQS04dg7Kxpql
mEmEWnADTYUEJcl97FlkP5iXqIzhBcqAeUk8r+8EpngmTDzgVTIduUD2sdkN+7BUe71yNeKTdpi+
903HXtOuZXW3DPB+LEdH3XCfJUza/ZVyQ55XHWWgSQkjy+5HiqeB5xaKjCp+ZYvhLk2HtCGyBOZq
fi+n7qXKrEesMdjLzHfgK1eN9m7Nau2MnvQzmk29dUI/ytSPHZaxSSuJZtDO70zvlnpZykmkvxQO
CqSYTEWzhoDdxBXy4RpLuKGbmxKBG5Ic/BjxXQMejTrB2js5FTHWtUMeqJszWZu+HF8wbgPwkS8Y
2N+ribdHFsYXI6S3vjPEGnBcevQuOmI0u3DEC555woMkEa6hI/SFoZnyHOnNoWrsAD6u1Wz0pGNn
mZd3ScI+tHGSTRLGzEVMeze3zyfDmr41fTFQXupMu1P2z0nzvXRi/b6SGjeJOzA9T1paErz726bM
PtxS967NrM7jdkR6zTAIiaYPx0J77/DPrxxSiTZC6Aj2GgNdtmF8yF7cytRhqgEDF1JFMZ4GCq2V
qHhYxDrZum089XOc6b2qfXs/Rh3VrcoYc6LKNgyjXWMtZIA+tfU56Bh5hd6V4x/3o6WHD7anVnaK
OpbdBC/LQk0X6TAiC9AmcTvE92XdfgJgfU0gPiQCPYs+WGu9pKvQGuvdGLHXtW5NY/1qCn94ZIPu
019tcV3iwR/h6hGPAZy0MQboFKl5yHtIoTziH2hxokuXi5fG6fu9qSrUQFECEMFLbrVdVPdpdOhY
jC11vEzr0G/mWHjQAnXZ/ijCetoWvfc8YoU6lYJgjV4MdJtokSa9rdbgBKtVbmSHuAVXGLIjw3IM
nZWN80F1xRFXHpil0XtJuH82qMUfIoGn8CdAnVVu77qHko7XdtX4jJprGYri96zi/2/A+4euGgNf
xT921eyb+vtn+ounZv6Gv5nv7N9wxUD/YNk1e+9MJOx/N9850jJ0MYP8cM383VFjmr8xdcANh82S
ZQGWlz8cNWJmmxuOBRwcqJowXfPfMd9JY9Zo/4kxLqROfSYJNLcECm44579quDNia/PAAvOsGQ5B
NnmlukfqLnHTgpENmKarbg+O0QVVyo4gXtejYg0cVPJtHEQLltEqiS6gZWsvPFo7QgO04Q5k1PDD
NSNyW0yDMV7UONSTzM5Xcew3zMICNsJh7cV7AT3woJeGZlHowWDfuH5RvlpGnxergujEmV1GTeG1
k/+lj2Y/rVVRwUMtkpYqEQKsqa3KOA99HgiSJXJPrd2WWr7LWpFfSmOue40oRl9U0JEF5Zy5ksbf
UXj037Pcgc9kKi04IpygWqgdwmdEzZk4mplBxI8y7XQz9nBvoqqjP/YtUAmVM6gfg5VN9AZ04NkO
fRKzzk5zHH+jpQ7GbTMe+Vq0fWF+eXqMLSM0HACCWegk3Wnwhwqu3pTNXW0W0ViGDU0sPRhzOyQN
JRXoOLCo4TS3tXQblrlp4+jmAUX7M4JKgBx05iS1V/ww/Y3AOmgoqdO8u/CJVwoa8aGoGRxUKQrM
SRlEjhnMci9umtdLD+EgKUZ9foTARCKI4yVo34E8TyH7xZjcGR5zeaj8VeS13lNUMDROPZQzxCgh
LlqMRpt+sZYQHxprqDemjDy8qsrAX9ISM1KXDqRIO+G1DqqjnITCZix02xjIpEkSccuTWD+PbSEO
iFtzrio0PyLtB1IuXPkNeZu9ZUSU8JVYwBCclx6e6hBZROSYwZw12iBcGwdULwzNrdA+AEx9NFPx
Cfjnq820+3amhFlpUCx1pWMbHdHZx5pza6bwBoASFWrmP3NJfrLqPVVtEeMPmUtQS/tB2hg/pki3
eYg6MKjj5lYWQH0qtIoQDTHPN86AlzKSQBEKdLg0RV2QMRDGM8dEeBw/9aZzb9PQaVu22Mm2odq4
guSW9wiEJz6HgZ0gKCajRIKf92eNHKSrDYz3YDnlWaIwJd05zR9Kt73lmTUSohXH18bL1ckBWN+k
PZyIvKNcM0R7MmGpHUcmdWzEUNZvmPBE6zKrqGmgSiA/I3SMm4qAC0ruEE7pPHiYL0/o6EFHFmJE
HxSJ+MPlsbSMoY2tOMMQ61rkzw7ls2l3JgoP8wRJylj4NRISvewf6i5/1FmfsP8XFZQgA53WYJF+
M5hotpVuH4qAIYhqIWUSrSBYj/YlN5pBfR5G6GUaSimpBP444j2bgTpfnGLJe5/GzntqFwdf469p
HlZGmMgrJ2lPNcJjByYVK5bp4ub9sM4DSvA+lcmtd/J8oaf5M1uCm9DLYhNmAT4IRpvAObV4ndjo
H9whMsm8QXGgg75eprngcZn7r4CC96lBfpctDW1hR+hQEvt7DshqlWAgRBpYOmuRoulFYTJn2wxP
tj8669gInK1Go7oTloX/JSFQbhKwuvoGAFtMVujCNj1zq89nBOgFicbGm5YsPFEistGnHMk7yFk+
9kLdL48tyBwqsgbdHxAPxopaugnNFp5N5NyLyi6I7BvrZ9UWw30RR/S2Q/KCILpfpiUyAwbvfrI2
BI2cGOuNwXYRYRLZxMvc5NRy8aWxhw7Kd6FkS95lzHVGTl5mfsSzCTiGt7SuYq9bRIF8zYRCl5tO
9l3qO3SumGKOvV+Yz73IpwsnaLnOYhrGUAIPC3PYRHxiaDpGZRAXCO8mtlW2DpsIrGCUWWub8LFm
JZusXlaica8Vy8VtPlnOGeF39iW1LsfT0HgfRkF2I0s3ABVTh6MmSvMz1gnuPjNHFEZUuZLdHWpZ
rIvE/Nw0rfZXekEDBw8Igm9hvZadG4D0QIboRg54INGZK2K8gn1OKwgf0IEbDWcQmHVTsLmEqrhg
afkeQVfbQHUgcGwCmptUaXQbQufB69ppT6E9XMGL33NvcuVIiXyr039U5iIoDTBhcHqTcJchLifw
9sHXzIM7cEaz/NXs+y69n/RjEd753nnyNjXi8bJ+LKYfbQ9/y9zL+J1UiWqNXZosVaO5Nzy5qayv
UnwvpruufKb1QQtWgfSs82gpoI84cs+Z3650Vi51Kndl0sERb85plAO9gNA0eme3fhim/NzPrLuH
2t8b1dPYboL6alaH7Ofs+oGg8/WUWZ+gflh/GXs0IWizWF+Cp5ctRW1VPsuQbIJg2FbOIQwe+zZJ
TrYD38XuKpQSGKXQnAFTLtuvcDC+WNd+c1wopKFR75pCO8P6vzreVZXvpkM9/DlD6xIJtUK1767x
SYw4GBaUaUx5J4qHc5rD2zL3WsBetaSMJeEiF4vIFajZMJE+aMlEDNGwI4J4hxOfAedxNo31BZ0s
W+Im+F5VHbhEdzkWBU5frEEYcm3vR1CNgJSyjVUTJQJnb9HN9zawfJMAbyxKcPRsvCeD+ZYyGAgx
GEkKm868Ob2GnOLOS3jLY+Q71SXTXSK6r95U7GxTbcnJEoQ1Q17jy4iNqyFMxNDay+By1lpbB5CU
axrtxq2tGXkJgq3jIVJt9E7rFn5S7GmgeFqNzbHV5dJOXhL7s1K72H0X8SW03jK0ujWf4NS/EM6I
EyBldO+7YFzcfayu2vA90d6mkfdPPnvewWBKWWgVHdTj6GzyqET6Dd+r3Pf+ze7uu5ioi+jOrbF2
gvVkTnJLoqe2ulNsgtrkPEA/jPq7umjORmO8+bFaTPabBW7BScVdWlbPAYFOHIuoEQR0QiyG2p1L
gail3wxPW+miOBmqZJn5ULivFjg6n9PLXzZe7J1jImjR84WsnODhZoTGAYAOn0qTdD8sNXSOQF4X
nQuowWE3uwu1Bywdu05xnQ/r0jjELMGVW6w1Gez12r2LIgt7brOG98C1lj/mhk+j1lzRHDbrEWg+
BAYWMRkAgUQe9UhfB2Fyr1PzDVI+iDa+UFg9uiZPJJKzv9VdeutL7UE20amZrLMYALUHZA6WRWw/
anEfcqDp+OYgYyPFeWoFDCB95GYxqFkxs/HWt946kRGvpmQNWCPHEn63C5IIV/n05mglOhBqPtmP
H0mnPoQuwhCrjdRdUl4SLbsPEleTa2EQJjjUo9UBjGUGGdpMAYFFApmLNF1e7dxhyN4xDzdR2uaW
tfBagL2joQO/ArK7HGNGOHoJJ9YNSuvatHqNathrV4FZi70XG4o06q60xSbT5LNWGVO15MEPsSd2
+uToh0g3Aq/uPrWuYrxSePXoLhhuue3FqkROiFdZkAhBU9Gjoc6z/mGAiqPInPMN3V/nvZUFu4DQ
DZ4pZCWn6daK2HQvS8+c+pUVYh6FWuPLW1Bk/bHvAyJfWaBo4VMWmlTEi9l2hudS4CeTyyaMFSmv
vqNhfUyhm/JsHu9k4YEO0+ilkt/trf8zTe78r/wBivhfQoYw/ykZ4tj136P2lx52/obfe1jL/Y0O
FsqA6+qOYQvzD4CM5fxm4w3wdMsF3/ITBfMHQEb/TfcAPpDtIOZG1qS9/RsVQri/2cJydNdhq+cQ
4iX/nR6WILdfe1iaZBRXuKZtoVsOr+4vLvCsxMNQtaJk5dghfyvz4UCg3oaqOt2Zg98f+qJmMdo4
Rn8IG6JEzJY4Dn+KMnFE1r3V8fzDZKvUIfBHNfcl6vD3XyLAoMQw0YVixkUwGNJEHNL5b//+axCB
2zSkntFs/iCfKp5wdZuz+/YsnIUv0JJRZiZrZc6Cm9EzbkRf7TWKeMKC8P9iGXj0KrJMEro9rMEY
Qp18WEXEk6zGKNMXqFqoLBOfm7uK6TrqcsA1kn7auQHgJejcpXrUM1ahs/Bti95rzT7pcTS1fMUG
68Pxe3yZbPRWdsD017Xz7Grj29IVE/jAS68/X1juuU9DgBQT7Olk1/oB9IJE8o8uwW8qXGJ5Cjku
JSChrUVOX8MMMtB5xlGHLF3dPqM/IAg8aK5hVhX7YCQjxh5hsHEW5CuWX8GQaI+aYWFYL84GRMan
bMrVXVJhi9aHlTACdbLbKWTRSMZ21gt5aQNkcGHnb+dEEOZtGVUrBPywtjOAfHW6TTvfOrWVucrs
QB2gNl6aRpFY1bgkl8ccV6E3NSxS99iZ1U20xhGnd7y1FEtNtJvjnUjhrsqE6bYM0KVOJ4dlO3rw
Itrg9Xko2q2HKPckp3M6koySsTReeM04HVRDkEIUqTPxS5U3Ac8jg9HLym2udbcxe++CirfFoEDU
KhYugmHdYujd8Oyyn0lV+5pzZO0AWqAb6RETSciKVZ2oVVuxINUGZxN7PeBybTW0+pNMig2MGbKA
HTIgKKFWYjA1dA/ptxBRUOW6clml8yo6gvIGGo2GXNUUlskKJGt6Qpv+Mo22u/GJmO4UMZRuShJy
Eo4uBpzmNSiKbTNnZRYwoTcmAnousOwpKbEn9Hap4TKYfxIwyVj4XKKNx6YjEvOQeCQ4/QyobSu+
m2hclM5BuiMDZS0sNe0SHA18q77Bl2WAhDTuNQTXbVanu8q2n8eJa9SaTB+KW300I1usJqfO1lRz
+AYHtAeAWkHPDT6RvGPNfiN3QuC17imvLVbEhU4/wOYP1ViVHODsng1uamAQ6pK7RrjxC2pHczSG
LVeXtp0c8i2Hsodn7YrpKfDKUzRJRBuWc7FbGChhAo/Iqqr7nEnHlX7XAESA8KLS2XFMca0d3HHS
t7UMPpXTge6D32clQq0gMU1AUM72LKD7+aWsvLUl0dkh6YP0XaIUtjNnp5gTPtDybVzXijGz5eKI
b+VJVim+aYseoI7K+0GswnJv0wtXMbtGJw7MvQM3isuI/YzmQc4OC3wILgvDHcMj5sCTnnBNuum6
71J9bRthhNHiHXucvoodPJJZP7K4autHXwL8587rqKJwKf68Dlr4g5ug1Rdegim7VWaHHpYG3Bbf
lWKmQ2mTQnMgiYocnQV6Ggs5LIIBqyVTQDq8HFGFyKRS/YLqyz2XNGYgFYsjkfIxvMSNCGflFgeV
r4lgUzcBLNUAjL9vufnayuPtpNnAfPo1V+S4aNvqSsgt1jQ2QctuxOsTzJHxzWRKbM3I0ruOIhu0
6bYnnwAZN0BHWdj6JrK9TwAoDz4f+TXw4rUwya0Pogq+hC++zGjqr2ZUDdc6zWeCs4ukdf49L08+
KEKMA5eJt4U9GjKJcNW1j9NuXzr5q9Sr5qBrYXNIay1ZydQhoq6amkOXJ1q1czrnIPJgDjGQzSFn
F3SA3vnLlyFtd5Ff36TTxZssEbgV0Xqu29IoL/womyrk3NHTkoabQINpFh7aadRzDQ3GunYgF1Io
7qjf7JOSkblPWAeyPIOJzciOq9BGIz1o2qYEG/NqgUSMWsWpGoT6rkGicbAbnK+j+15BE7uSdphd
m9St2HgM2dYuJfnCVfzQzH9YSZAupZd8q4cczLno7Lc62Svhiu8mQok1d4o6uJr6RkB6cvYpPVfx
pKw1Q03tKrQwuCVuhdfY9+xtKdwj5GT7OaY5nXBrfHSm+G7LMv6WDIMGcBijQVpNEd53R7+C/Gdo
oXfePoexWbZmepcxgV60aF+PyvYgTtCTWUHr7EavMQ50eA1BgHf8FJjBDbLXOMBeyrq/C0V2z2zV
ekiQmcIKhdGsNcLaFw22RI3dD6uX9lsxsVQcLT351JBcuqP5MShA8Y5WVDczGORWCwRAbImFUbb8
67Zp0FvaclsMtc2zRgqEbZa2AWqe3+NwOLat5/DtdfLINzLyquxrzS2FVxizkjN2YN9mbZ+TYKLN
pIMwd/7lqHN6AA7o1qOTNScuKUysP//z5xcSbbu9PnhbX7fgxekO/mtsH2JD/dWciKoBD29l7joL
QbPFE3PBwFSfhelbm5+/xZy5OyUlXoGEhX0wmXDGrXLqTorXB76C6gTq58kC5sEjrVKb0nW7k1AA
KDCuz1+Bwse7xBrILZwYcbTQn31lonzN94Ec/Temw3eezSWaF8krYeYOYSBRe0S7WtIxFPHe5ApD
oTjF51iZM/EZDjEz2Se8GSGm/pEpfZbBzVKomlxNgORqmkvJJ5/VJbFW2pTcJVaIzFIQv6yfdN7A
U2s30H6idFy2CjuUjoB1xUKxW+XOoK8lI+X1VBYX3cc9pOWGccwGhZYFdW7fy+vg6Tsz9DVu70tk
KAMshy3vhx6LaZQP2oVqRVtJ33AOf1oNMfkagyL/P6gyLkUE6P8//8P6y8KFYpVFOYUx2kghHShr
vy5c9ISbeUp5mXhG8Lc4YOO07NpOZs9zqzjV3ECbKLMPnITVSopEYcCSJBWmCD2z1P/OofBeaN1w
EkG7o7siRL2lA1QSi77t9TtLlS9h2LyRxqMvkzFLTn0PACFt2ShK6h7L0c7o7INt21TQXkP8hD1I
Qg8bRqB7iHjqCzUPtISJedokXyaSeVaah0n5n78Rhv1/l+2Oq7P5suCWSehwNAh/hjfVg40AqyXe
UjhFe1JUeluzQDg4sEm2Sp+nqY25yU405IUuUP/eQRZmiZIoy4r7OUvBVVClrZCYRPdtQPtKkbFD
fau9hk69FmRRLrU69kkDqfpLhGgQwDwiz8h862d/XKBxIyRG8f1nBWObVES5WScbbYAbLmMnh+Of
e2t4cF8UYvKOxcqTrnfpqZv0L6KC823hRuJQiE1AwsBWKcM+kL7IrDYpXklE2OWh99g1zDPcqMvv
jCp8loq1vRUx48Ippe5HHVurMqIj4/58U5kWnsXWii6N970NYOqGrfPDCrDtabKEyd5wqSc+0xtC
sLKiszcG+uU1CiRKevIlGT1uc7SKYD0b6ov4FJmJQn4QYqQZS9iN9NSwMbylJuy7GceOnp7McG8i
xoE8t0jWW9eklsBEnC5Zqe2c2KnB8JoAeMyGMR2BH3XWMNuCTDBUJjMB9EvbwmK+aWvOkkaf4aQe
HyLy3Sw6kkMsvuW1U+6dYojX/lQ9VGNsb4sMfK1TqHbRk7i7GfHycJxUl7jwxhUhns/+/N66NmuM
povGVVuOzbLWmZkkQtQPuRyecaj/KBPBy8lJaxLlC8rigbOVhAHHtiD0xt8sn9fcp9oPzbqLPTZd
hgxvrHUQZ0pSAOIgxvQ6QIq3k/DM3iTAUvsqR2k95niQOzMQxyB97fX0mmliJfGx7w1F1ZtI4B7j
J2GwqGD8Onka4+xfYP1m7Cqbuvno2H/853/MW19XGq41c1ctxHE/G94/BT+nTpmYCpUuKUrk8dQ+
b5Uuw4thSqQX4aMAT7jMAqQryudyoEpQ7bSN3IluoajxbKhp1rvhf5UWEz+AcUVmI8UAyiK8Oelt
bzc0Asmw97t0Lwi55QFeIPoKHtNRHFFb16jy0dakggzDMcifRJG9eoP9PW2pAj2FrNCAd1GDhXaQ
0bejMCkGs6NOBhRuEApiAjtWTeXBk6v0D4MjYBFDLGNJyeqjRTnm5jWPmT5g1GduTNBma18IlMjY
x38eM/8zc5w/j3H+6/ywefyV+fm/EwE6QyD/sVjhCnO0/mXOM//93+c8RKpTwVvIAZw/oT9t/Tfg
eq6tG8IFM88a9g9IsHB+g/vA48wAyClsis+/z3is3yxX8JSTjmNJxkDi35nx/IWLJ03JmhJGMBI5
JFm6ZYtfnxWiBA7kkDeKERWPOED8HNrFova+JzrgS5blB8aZL9ZFtGBcJAc0AwJO937UZxUdQ8dA
LP1CrdMhf/p5Mrh5d/nT+/j/eLIb82v4810rbR10DD4QHSonwo6/PM8ShPexnlgYuEbtcRxRKIZf
cXjHfWOTm8uofrLuIgltIzPY7ashJoPmX/ADf+Uh8jbxEuT8IVmG4SJU/gsh0kKzNUS5ji3AaJa6
5jzGhvvYKNYNIvQf637QIVCgZf7nP7mYRSK//uRcFR55b0z1HMeUf/l0cDjH7lTSpI9Yf0le2Hgx
eLLcYWZvY2fTNonGlGe+yfExc/QxVxr2oP0FycPgI0AFaDAB7SXB6s9jUK1zzOODpb25XnyOZNbS
w4b/6tOy9Pnz+MurRg9h6ugddZdOcH4z/3TKYiQdWlrYHNNSVT+6JVzjyQveWrocEJnMBEClBztC
mRm8gVJYUmsMd5PPinMkkvmZG+IVRYyNXXtdpDvCQw0SVgFJKA9EmjhE7JWn/2bvPJpbR7Is/IvQ
AW+29BRJ0YiU4QYhPYlwCSS8+/XzQV2zqJ7oiejdLCaiFlX19CgSBDJv3nvOdwQGaUBzRpUepItX
lMGKMtTreIAdZY2XNJInZSCdz4qeJx0lGUn3XMUTZ3srkxTuTKQrty9X+sDsLF9pgbHxPX1r27e6
HVYjcbEG2fUjIjMnXuUehmLSAHNlM+USu1WzhZizHG36I4KKRjKXIQzFJmrGLuKNr4yHqjf2iMeJ
K2CzTlQmatZieMCfXmV2AFZheNb6Jxk763FQcfUky6HTyIcI11pTrArSNZSXoAovvZfB2jV3BtAM
u7AWIhIgertzBKvIco+EGW5CGiAVAK4ZnVJaQvIKIXLr5erSgKLiqBluSw6vRr2MS8IQ+4gBnWaQ
l1K9qGX/wthhAcN1SwDBvdFQgzKGbUwEDw3uB1ODPOFSK/e7VHW2Tae95GSW1VBSUEk+D4X7HKQW
gKv8mrvjpiiGL9O3N1LH4xMzq5sNwhfsVgl0gyeISsxhALTkNBLrMDpwvpqHJEzEDB7qNpmPcY9f
QKwizVvh7uPs9yGgt6BgJDINdXPUYDLRSUgwLhYAR08QU0CZVfsDHEcoO2BaPO2o9zp5P93KWzs4
WmJS9LRouKVauzSb6K0ojHUftjfskQeGxOzPzsnwZb0wO1aOgFsBnUL03PbVTZhgS3Wn/hPo8dot
y3soG3ImPPTKBPYtwHCfiTaEnwD+iUi+qHyyMa1i/KlfAgFw0EXeyfhO91eVRvrlNJjK0hXV1soW
JVwJW7uptcfYb0AyOp7DUqD3rJYOqHJzsC+0Ts+lmwez6Sp3avrmjOj5M/xhjP1pJEcHx+ZaMehX
rLsa8aSAEXN685ANvHDygSRiYQTjSdCCn1HReLBiOSUX5Q+0iUUnwSpXr2487Cw6z3ZNygvBwmqy
DgN3bZXprsMVnpKnYUTuJkdusbQBGvMYcGZoLJMU4BoKtE2PzwOpZqFWQXpvzQ0VN/rgypVMUMs3
I8ZGYgy95qmZOJEazWarOytkXZJquA48ddHh62jwxk/ZpHa4nUZumpKcKutqGQVko3HjVmRfTBEM
RQ9a2NnYNLLw8ywbY6DzB/9yBKdD/tLW5phvxYQZUtlNS+PY9dsKB3YomnPQW5emH2BNihPy811R
m2tIFhveAmIGuFXKSTj7qmY4G+112I25om9Mj2MBLeGwNlmYOrDv7W4kzKnwgAeNNpK+5tyIYRru
k9CobqbvNw2wEgdyG0VvWkiLrsifHIIa8tF5jvNhR675kw2XCDv+WyCoJHvbOWKfgqyfAKCEBPFt
SntRRbx1kshcq1mScriavqNB81cJSEbBBJrDDG0VnPEkCTbjqrZpR8f92e/7rWKKfa2sBxy/mgSd
2TXLnOSglrxgEdFF7BdxYq5gpy7q4bWD5CjrLc2uTef5QDfjC4r/h4j4KhvD/O5cedbqELxF3C4C
h4OyAZ0Fd4r75pvli1EbZ5Wm1VyToOi6IPkZVUYVtscdFxSEppBYNs80IBfeREdN8oZTML8qU/ej
2z+FWcz8INo4ufUepuEiYVg8bzwSTXILikDgv/gZzQqu2cKwOjTJgeKgRhyfgRY+HI1AxyI1Dkp+
ZPz/x9aHVY9lT4vC4zAiny9JO0IdTASmvZI9eQeBeNEgpzGxZr5EwrlR4RQIzlom1o4TP5mRUBlQ
JDgx9Fte61vVqZatOrF1stdKEQoKBUGKAQKvcEqjr84GFOGkKwkGgHKMBek9VBMW/mDjxt29cBYk
wOJf1DkmZzG1C2bmLc21p25066U+VnBUI+LW1cikCRYa95JY+iK4xiSAIhx3tXc1TZ/UdmBOFWs+
1T/B6qJyaAnXm8SGuBB4LtNbQop+Hz3FUN8UUfIluoiQFEbUSZjtBWOcVLvS2QRRKu5SJ2AL20Vf
M5Iu5atT5XcD6UzUZS9ZmrxP2Dm7tdCqqPG06cVoDGxeKkhyJkOh/hEE6EGkrc28AQzfENguao78
bmEPg+Yi78OY3gkQpbH5CYvlSdB5BSfCZ4hbjpCJ6QMHsaKj4uHYyVhyaQ5tFDU9EbJxdWX8oAGx
lNNAYoiyQ+nXNP3a7jRET20RPpyi+KlqRGUJxkh0UY8GoSxqFk6yo5UspI2cIzU/SpnsIk1IctyB
8vDFqDgXsjupfIQNcY1x3VZAd4R8JBkTEYjf05XKjHpqqTOaJ6xlGTjc1iKliRpn7iz20KGllngY
sU0m1HRZ2pLP36NKaPV+rUiCviRdvjbS17njBEtGC3DupcZ5jU9J4+tGiXGEfIZnI1Je9WLkpIxc
kqfnq+jx/oM1ozEN1S+iVNMUeE9VM1zsNv7j1ECJBw/mhdUmK92CIphkf7IWAmoPrscOeala4Uu3
HBZnzY14cxZXsOSuJMXy4BLytugivk9bA4UbtFU3K5HdrWKjoP6C3obqMawyusFddnImQg1uKVvj
lE8AJoHTtrxnA7Bnk1TiSHe/tYjY5YQ/bsj1Jgg5ekzXT+YcEOh53DI3+6jIXOUZMeZZ5MD26jd4
JS5Cd769iJDU1E/vmZ8eiHsDwemkp9Dp38kbQXinY1Tq37MA5EFl2t9m3gJzi7ckEM1HDuj0aaEE
mdrKsbto3XsBkNZH0QOvVov0Dkf8ZTJdBAbgxAQbMGx7Ui/xVZS9ci5tlF8NQUCxgw6pKW6YEzY8
ePPIJBtULcVexglFkIenPnsuOYvP04zubeuXC8FiZ5fllnA8THxZx6CCmrwJmahRVi9Ey1ixz55a
xcYLNzlaw9Ts8Np1XxbdszgHfpb2ZI8YKgGMDuLo0XWfRQAFLTdaH8AnMlV2F8uIPrscCnznlwjV
eAe5rpHum1+cDjqXeQN5+/h9PuPWv446yVCd3CUmd4DSM9cJbEapLf+VTQeh38sQkY1GJAp3M32P
eQ9NMhyzfRhyYXSf61ZoxpZ4ohfy6E6MVh6ylCezRUUq4Q5aA8w8kuO4lQA840JKyXhcT0efuvuG
YgP1tQQXqJTWS0vnN8YGr9XohHSU7CrOqC7epUjjJwHohqeSFQX8NyMQfF8RiGAbkogBK1tVAIIW
CuU98/mrhiYqZvuyBRZdvZxkSdOsLJDJssRojygQkanmGhevMiWLksqH14NH7bMF1XjQAE3iC09P
vu5TkOSI3DkUPI1gJSUJKDraJlqDw8Jz2eTsUjwq1/2SAp+owb0xTo+PX+m4mvNPT6vGuU2BXniA
PH4fNNTJKWGJLoTl4KS14jbk/JaxHEq8Vt4pQi1F4eooM7zCO67Qiza00dpvs2gt1ZHX5zLjcbrT
qptyX4u5kblXp+VP6pgmLNnPS3t6jDvLgAJVfhUd7lhDsxBR9QBgsQog7Hav/kQSoGN4VzNyXtUY
GJ6rZiffTR8BJ1QiCjmnMFMuBDp0EFqeQIJuDtPNH/kU++qzcIiW8lqQEGELda9iP9Ehk0t4i2AB
eLPOSVG4dUo23jhU/kizP5Ao/dQpCKr1jeb7P2oePZiWPgKNdpPNAajPjGkujlLJ0VBzD8VZ5tAB
am24jkPeLTRacmzwR6IfmKwM9lWP7VNPlZXY6UnV2EII8FahrCCU9gbidKK94Cmue+cqiToGZ0h6
6SRD0PvPNjc33rQ1lSXbFYiRW1U2z50H1pPPP7hsNNDFTkrKvmLkmLy+sHwg6vOviHrJDYeVl/jF
VgUDJBz7qkLnmUFluCMRgSyL5an0XAC60QNpscBW136XWc8ixDITazwW6RCueonak+gGfZmK6FGV
3hXiJZrXYd6EwUGXxE6zXXEWILVC8C4tbhW/iu88+MA3CCaHn29dUx+DWxG9/t4fouK1B5Z1+kib
XA/vQCoJALTjx/RwUr7di8I/Tg+rD38cD/UtDyoyuF1SgMU+t+hDTH8bMfpLg+feju/Tt1R7Yk+H
/I4+A5VJxbeqHSLvC2EJFMZ/XuCg5n1V7nVaHUg9vwJa+V35A9RhSwnSqFBJnO2/gFLQxJWs/gm4
IsIsimUM4q0LaUJOF6caqqMHo/33CluQZGZam24ztdikuPHw2H/qLHDMXKM7ZHkitkdQcsgDp+X2
9+845BBasffPex0C8b7XxQnP18PIuDTT82PyHbqsDWWjXBufDRmy4Qkf84kGCGzGaQGruJ8SeS97
3uf0vSiY/Gm40xYonhG+f4VY0Wecde9Fk90nyywmyntGnwAF/1NjIOqHXHHkg9HpygTTNGWX0WmI
svyA5vAzTV+onvQZjboR9X6856JyrC4s0Njtp2cE9kLUaFRN0AOx95Yn41uoq6vfT/D7URAljF2x
yaz4iaBzLP3cebnN2/A88zsmoJTbgqnIrBjfLd36ikY2imn5+F0plCC7NxbdLgNrDTg+X/tWxXAv
qC9NrX6Xo3EC0Lz1JHhTg7oHjvA/H4jOYq2ZnkyZpV9VSCoE/XrpozsmRWpORD3o0XYvOLJn5X5U
hk1JUGlMcQCeuQKCwHrL5zKfAF8RD9gCsZIp4T7qFlDWDLPVvHNq6COkdv5Gx1Zjfugi46EV6Qso
qqXHSC4bxqsR2su6sc+jpy01mhZ1tYee6LJoU0jmjCu84MH+cNIoizSSyOgvLJn5raYtOvCTe2CJ
/VQr6ghmTKsypmznJS2C3woXtshjZI5upbvp+f8tjKJp14xC3l/xKtvgmoI5FxZOwVpjRJNX576n
wK4YDOV2z9h0MuZ25bjJjJY1gNomZK1MS1afaetjxHVPFYLobWzOSXGuuY2sNHjQRplDJd2rcfII
lPYYbaebNdaxXY8oenn8KjEtwFDBYFryDAz0hWfiuWkaRl36p09pN0XBw9qs/pATzJBSS7dwCBdk
s72nurYstOKzs1i5RDM3ffboleuNn+5YnUVlrkKdcQWyzjhZ6m11n9ZUgEx3YrcfRomAxOJOmdYM
tfCviqr85Fzi6dmYntokLfVlUPG3e/o63AF+Xx0d0V/c8s3ndivTdN9E3nV6XDKvAZEZnafFJRsN
wnkpUX5fOSL1eFr1ylLc24hNLrE2NG9M5R3TzD0BlpPkm15p1zhtX3/vb89XxDyYSKGyhFTTbGJA
GEvVU8ABsiBP3yAJUPvfYlRmwx8x2LOpQpmuf8htIiV+/tS697nmsS0PR8ugQ01s/HLIyy+LGCXa
CaxBBDLbPzC778T8rH6f9wgrHss68IOekyrgrfv0bSHGWwyFjsAJLPKsr+DQCo8Q3hAlUsp5UtT2
XpPDblqAp+vRV8kD7/QzW9OiQ5vLyO3WheEjV8W9mXolYze++E1z/u1Mjx0rmN3Zu0C2t+kC/d4g
027SB28+I55FoQ/D3O6L77ZjK21crkFf8zgh+qM3z57vWSEIltFnQ5EAyFvM2J6HDTZk0jhTvfwl
1KAtBtxdfT/CEefPFgCMPzlvIzXxYRIW9rgRGRw0K0DnNzocUWXIVXVVQuQFgEA7DfVZ7/Y7iETD
ug3tbUYbcaY09muZtu6iIYtmnivkilS8R6sjX1NLvDXz8Baa/rypWC3SPh2WCnsB0ILxNTHYBesw
S0jORuekeKiKoOSshxLD7bTbCyz7rKGgc6dVu4ZSvh5oBc7gVkUbQwEgV4fiMwfYOlcs4ifsAl9l
3bMz6Y09j3yveIob9TyJLhzGYXOzLEjbZewcfZCmVzzVNSShuGjqed91JcJnuGL4fgpoCpyu8Z/f
hqK4WUjo/+Ao+4joiPmkd6gl09uaKOZr5UG/T9qTDkjkXCC5xnLguUw3LbkxZBqifydafOyyn6ax
jEPqIF0Ns+rb6GMTowj/Cw6/Xorg8Pt/CtfaqZ2lLVonV+ilEa20+t8nB9q/agAQFfMP4mCGFY6D
GPjvPXhfcXEQRZ5cTJ1Z0RIhRVyUiZFSDVF6CLxuLYAaulFqvCo9fwW6oAmLtdLpB8tVN7/v5v9n
hf/W2GyQP/XvZ4X7n6/PTGZ/mxZOf+MvZ7PNtJDKSGXAp9rTqOkvX7P1D/AGkywcbSkpoTrToP8O
FTX/QXifbRP3+c+ZIH/0lyYcyzN6O4T6umGgiiFh8D+aFzJ7/Pt0hzfmIaDSmeuojse//8t0ByGw
IZ2G2G6T5LgwNHbVZCPjVjs0DiVKjD9SKP7RiWCDazGx664TJj9oS71vBKHZDnCttgsb+F/I3Pq9
qtHv9PtXLcGiU3DoPbuTm80xjbheUOqMy5pT2h6xaQolDgecrqgaU0r/gQOkX0HkRY2jGECI5R3U
43frq5dR50QPDgWncUPTBvf40tAgrFb1gKViULyNNJLnpg+2XUM/q26jd3Ltnzxyr1yP2sBIoWw7
cFvJbjpLzaKJy9x9Wh9LcU4aiDJEbd4wouWIz+OeZyxptrx2tXCVQNCFzg4OLekZwWrhqW1sil+7
YWFvUgZgQvS0Qcc/fRLjvkhoSo0udhrCXHe+rkEqlkUYHiGL56/DGIpjb1ripTICcQ6DvEBP1I0L
3Bp3dcTEDXlqF6FmWeSddVWj2n/VwlrfpFBE3ioqgkWY6mCxKDIn6Xh+KhTvRy+Ld6fI+B0m2x2S
1QM49IM5khfB9Wdj6Ip5p/bBmRvqh+Ocv8k0d6mWYPMGR4zwRMACYQ1Bt5N0Sxy5X12Wn3VQh+AC
i7mHvRZlsRgXYZf+aE34p8e2vRhZcShDg3NdtESSdAsSfm6szpjNg3APvMSbFYiGZ4j70VJ1bHN9
XL+EKt5eBugPhinEffX5uBSiyFHKqO7W0dU/rclBWYHH7RWlyek+v3R0yXEGxRU+IyG2qWn+aTmX
X8Miu4ZOF2wsocWbJh0hOaM7liY9PhHdBrTcnGmsYd/JsdgEmmy2gd59ulSUmASC9GD4IC+r2v7U
Mmgno19Gp9qK4+UYVPIwJOxxvh0gR6QDwVZsfWdDDi1EJc0FhIe7RJzezizFyTCCWfVCaiNq4z4q
txGYONxt+4SivVM5fOPx+FBxKFxT10aXJjhUgmFm4p45urtvvJH+VRLodKMb1zo0kvQddaC7VLGv
nFHz9+ifodxL2BhL5j/AE7VUrmPpuDSzSZ6KwyZ/qjT4ozZS23XZ4EntPFPDVAVMsByoQ5uuuNrg
UbhZXYSp3bhWIpc5JGJKxl8wmT07h4JJXOQuLpJ3JbSgH1oIqQ1Jh8bRjq0eHIPOS4isGKaR6WjM
q8D/qhvXRPNj/DQVQzBYDJBtIKnt0hEcnaMrFc2o7hLaDrb51CjXxgRZVRAOLyMFfbVuiIiUIK97
AsD6I4xhy3exwNwnTpZF5TzqSf0iC0hUhgEWX8l4HU/1Ge6apKHjNyRVHHiczrQh7hI8w3qdfhhF
bX0oNKLQ8UWXArPXUyLpxlJTAne3MD8amX1BT3qn3PvTtNkuAe7fC4HDTYuYYXbvTYSWLDS2Q9is
smw85l5/czoLvKZJ47Yg9XKRpfZJpS1ehf7Cy6tjo5KHobs33ffVTd8R1wdTAcZt6Z6dRmxqJ+7X
UsHyFtoW8nZrcGj4gG/RswwDSMHPN3129QN5gwKubAGsmcTIUeLU3XDWczxdZLRDEB9AEnY2FbGw
Bvms46pOa0INUOzztfT42PG6J4y+mjfK3QgrMRnzuqFdyzF7J3kMTTYHFK4FnHrySJZpab8mRffk
doQ0J7mz7W31Cm3mvQrpkWNdRbxFa51Jhn7G3B7SW8cKPxqAYocs/85zjkBtrD3D0dqo+oCOSU1e
47LeWnp00T39ljvea1M5RApJ5MuztDKPORzdmdRNZ5XKVKxrA4WYJwykKW757qryrWztY2N33iJV
q68gkzcQAXuK0mvTxF80zipazgrdx0kF67vKfuCxCVzQ6o3E6ykj2J91BvlO1LewNQZIAZ2xTjzU
ox4mTdtjQkjn8cjVJdmJ2OzCj88Bw1JDwWXbpwnarAGvSVny+kltruLOwrNnkC6mFJ89m9FM9DCv
UucF/E0zr+LuBtoYYV9EY0824O4aM8vXRHVHmOtB7BZtts3rNFzqvcGPcVbNwUEAfodj2Go0iIvB
hITTXe0xtZdZSe+z6ryJ7PpsJFApYAAtzZDrFak0QdR3LSovEQ6aeZaYN7eovga2KL/xIEDhBlUt
rmL55tXWZypsbJUUrOggcyiV0KoHIFs9RkFajetiCHLm/PVZbyEX0z68VIgbCjLCzOlso/XxT+8m
P3lnnkSQ/5gOt0NA2iNLRnohl3OdNFm4jIbmEJSGfmMeF23qqNfhRxCTlVfNKvW7VUHyTNQ326RQ
SR9WX1VfMt1JWsYgtnvpnRKLJLTpxRCqZ2IIrzF0Yk+xnlAXrHpAtSbNSy8EOtiG91jnK67C7qzZ
AUbc8Jo5YXC2TJcuNxCipuraZQfEoAIeLumJjJXnLOUIsICIqbmemY9EcPoZ0/RAyO/aUqL3HBYU
VJdan3dxDwJDMr1RSs5gtb60UrJbBn/rdqKlxUcck5WsU9xhEuuDqVnbUn2rUYEGCB9kiI9A1keA
1/RUQchPYY6Q51K4MJLRD7A3C8OsBfdOrYaUCXhKRN1INWFKqJoqY5128LYmx0wbeQqzns2gR+cR
IMiA0rdprnb5NkAGnUQuPWdmyfn1W6AENBre0CgPHZl4CU7dBlq+ETr0oxCMIiWBJT3T6KWn7Nsw
DqivEMMwbciAgRDLgvd2hzkAcyATB9AbaJ4Tpb02ljJH4Tgnm28ZWwH9jX3cHZz2M0UD2SP/77OT
jOMZsT2x3+MX2nW0VBRSk/PkDQXFr5YMwclMr9pZi3p2cnGHZEd4cNGU6ktCSCRYYeHVD3fibMJN
ZJ4lYzjfHOWEeR3SnkQZ8gcgnc40BAwKoQeY8usu2LqRWJa0nZ3kY9T1ee1Uc888TyP41n91MBDm
k8vLrYDhWUhGSnKpSqRkOIMVglwYD1jpjyqcmVBOXXzoikND+KAdw9ctmgUs7KVV7Gr6U8kN3+Yc
kOo+tZOtPrzi35oXFcFsKcTI01Bsa2uD6m7m5uN2Ep00uUt4TXZJwHJX8lI1xjzp1LU2BAtJ3xjN
Rs5lUN3JkEW3ovx24UYAkt2NBDSPZApIwNz4GR2EQaxGmfHRVu9DujemhnzaLwTTDeCW5CIuFMF8
HbsY9xFMHnZG+WFl0TOE6xtixEUjsQbjK8NQtLblOVB2PnHfFc19JsLISNNNn2gIQqKlU8CXdhhy
8R2FX2Z9cxt3KTUKf0ZfGeKiDm2GYsD1dAARDCgQuIXJkg1RyGnpmzt8oaCGS4O6hQ2rBYkuCI5K
sgp0BWtx3PACMTcxlzsOoOTjZyZ+hLw75A/IftT4j8fBXR3jZzNoDgjRxpnkvWL5nxKSp9b+NCxx
vpSGpAoAKyaj9RD50ci4lCnTwHUqU29WF39k5G1dLKKpptEJGkBiA+XIXn2QnwzlZoxekdQZL3af
v9NuWDSMngpWPrfM1kLljgazPThsn81Lxi6JEY0uMGUK8gGshpsUUrjePtrsNUxeVf21Hj4ITDyD
ad15xGeJlmlzmP5xWpp5uFyQs3xG+OWZP8GmrM5I8oE3vA6euSYl4RDaBPV20VOk+Guca39iLXyv
oR8Mtb9EbaXNlBz5e/AZ4NzgNLTmzp0VKBQppmedYwOfOemFugjNiUHwFU0mmckgCeckNHGAuu6V
QLdZCsDcxnEf5TxLzXskQb4mFjiO7oMz5kwOPVGLu3yEqsmMqeLWGohAdo0//UCQnFpwsTdEwsch
j6ZwjhhtFjYCOtxrPm9RsuaCFkFCsM97dWLHL0zAJzmBDe0Y3h0ieqsy/QnlhUSrTVxMe0q9npjt
no8vXpuBTVp5oQHhxnrqHaZhoKP98aeUyK0B84z04PKrkFiyhgMI2aVI6VFxFBvlE7DHpa39SXxl
RoNsPblgBpWuY7QqDGcNems2ZOXVyyWGr3BWR291qp4c7TrEUzadnGHhBvsZQcnYR+mRfHvsmi0K
73hbMuwlwN4f9z0RIWrSLxJmd6UpMA3T1LP8zTD0y5hiTnb2qjfyu6wvo2N/6CVIneQUhWLRKMWb
NmpPBhgSddg3EwdA6ec2u0tB297QF0Z3r0lpi3rm96lFRvBD7fs96sOzo5J0E6MCrdPPQYynpGkX
+WBvijF/qQF+Iyyd3KAPDa4kAjHaaKo5LIMWY5E1kn7SOMta2EtNTCrDbNz2QfDoneymjPZejDro
SqbA+BjsBy2sp6KZCBdMwjmPXjCiMpvEvlfNaVev7HTsZ2VlfVsYYOjftndfehuOqquJNVTl1scA
EZjunIpBd2qD6bbyYpThOyCoA04ljiDBs5VYZ2+iUY0cbEp4ZTBXlUTdNkoA2kW5eXDHi7bas6fe
BrddNqFLyapjIcCL7GTXylVRFTosAWRZYXTu1oBVplSfk16SQEwQ5TJtxbImSxGjJcAw9YVxnw8X
pD0JyNF7giXeVE+uPVfZqXm3C/LmecCyC06JMQa3Q28x8zOqG4ewLyO23oIAz1xhb2lSfCuTTLDU
P1PcuZmurOsaUH3jv3tW8cSLrwIOpaJhs0XzmAF9lRURW0a+8whmisv+YPsRNybnKA51xGMLfC4L
T2EH0kr9huKErcRbZewflTm3E4WP4vPQMpvgyFcYVDJMr1SbzWoqtNFgtil4G3GyVb5pAXunVbsD
beGIuO0XJb23Y4Mnx+Jo98UmMrNrwt9A6yeluaLIm0eJII/dmnmGOZOEZegd9mDnp3VVyrQOjnj4
NBJsOjUPMAXj/8VJRJ5xwXQsUx9OylylIVbL6xfEem6rknGdnzif0IGWka+t7bAEs9bxw5Lf5YZv
bW4cRmSVkgnqCKNSc2C5hcReCbzrWjhXpPPeucFmDAf/WBP4RHGHHIB6V9HlHwt2cgWmarIVG0Dn
BuBNCAaaM83gtdl/5wSoltLhaAxdqc5mMMcxw5bLpgzxhXH6UT8d5qYR45iuttYNMXFhNH0yBvWI
S2FifBe0J2oaK6N8C/sPEhkuae6viWRmlOYFL75TbG3L3eectOe+ZV7Myj4pKArB7/b9Qev1eYY5
fqHF+bfq0Knp1yTpLQL/kRqfUx2i6ARKwOd9SZNbyiqFeDSNV0WKs1dml6FWjmhoODW0J4KoA0ao
WkBB1+Lu6tdVGz2hwDGKu2e/qciHgxcwPs14MQNGNFX3Ckp/0RiXVlyAvoTm1ah+XOuNrrBF4Ayz
Q4ctw7Kf2xR68LLEFeB6t5hVL5Qbf3jT8nVcH5GO2uWR30HeBx4d/ykas6UBKK9ITm6gbHy51zVM
+fWFcI15nr2OdI9sfyMUd6eye+QFt0iBBpJBctKLJShaLQf7D0fBrMZVFccHB4i1LZtFpRD5CRut
IMjBSvU5z7yD07ykOs8pVc2mI1Fi79RfZvNwzYKYxnbVqXY6K133Lai0r5wtE5DiTCdxHQDemxO4
ryQOvwJFQd19CsjHkOOyVz8yO8V6C9MIFTGV5b5zIdwbevXM4eSlyKy1l726RNEihFWNJfLU3DzU
yTYEdYQIe2nRCNT1hc8+QBvFjVami/ySxPUSHXZytL1jEH94E+S1yRehuFZZsyPBD2DbnyKaxLT+
vKRhpBGra39KBrkG1LtKfzcDFp08nnQpgkBpnwdu0EgdHBdRDZ4Mk3+nkJ7Z++SeKjAlF4LUhrxM
0BdZyJl3uh8SmitIaF5muHgbPT/EPUUghrVY5vksiwKOIdGy0rdjESKJZZM12alseVCIjLVMzMIR
6cFWbL6NmrpgyoH6Lt4nHvwuK9p5Y7myOijs2bteXGMHAy1qbwulT8e0LKjfRUOJ6O5VA62Du0C+
y8zGRHTbK/amLnVUOGjFGSUvGhbPYuNgbgrOqLVmekKiCMIUCfMO7HbFlNpJhqPwraN0y02PzEsH
Jq3W7sYB/jSVjTjWx/gTxFgAVND3CMHp8cQX4zwcg8VIMJPOCon9kfkpNKJlgdhu1M96/B4FNw97
OfaVncnTrbTRJqPULyrlDMLiTLfIILqOtdTtcHCrDHihiXUaaA302FkoNlqIsMXCZAjrh/GlXl4M
w/rUSlpcmUX7LVMYx/ao6+3wJrWo2GH7KWZJEr8WOtqJjBF23W5rtz45yYhgDyZTjYC66OtvU2U1
rY3kajrNoqj4VIzznW3WpuqnO6jZ3Eldc2kogB+qHrxEXZoYcmCVPIWR+l359iqdV2Wdb0KbDdG0
om3FrF/3S8KBoyich7Ht7wvFbGjYR6sEqJg1Idl6ExeBGiUXr0eN4H/KUNT4NMp3s1BuDpr0OYOB
QzJR3QZa3qsBPj69t4szdpAqJv5bPJHgwDgTeI027YfBBSdkLAjbFjMKlsDgw5kocs7UUXbx72kp
BKki2UKkX+WmWFlJvu8zWrnEXQa8Bjg6cMcSWSCHiCbOHFIagNUhcA6obmlm/ecjq/WPfP6EnPav
5rS/udc2y8vyX3/g/yKmyMZb9O8nUsf08+/jqOnH/zKvef9AeO2CsnVB47oAdf97IGXp/1BVFU8l
RF0YAbbKqOivgRQGtsmHzdDCtlSDHYy/9NdASmO85RgevTw8mI6Dd+A/GUiZ6uSB+rvbCLe3w1vT
eTPu/3Cwobzxej0iSlGny7hSQlFR1bnQyFjdm5KbngZYtsi1wiT9ExlcXUU3l+HUMY2YnlN2q0dV
Mb9LpTA+m6wDo0OL1DKSy1jG/Yrh1TMldLpTIkHIBlq5pM6ic8cSco6rg2p+ZAxhvohXB7BgF1sz
1qJtUA8XmAzl2VdHY6ZG3lRLWdSjnrWl3ccaUvTjTtWbt9wrVkghm8MI1sTKrXozahAZ4OzQv9R/
Aiy8hyBDrWh541IZ2OpTPFyfpOvNAfHS8SLLV5opCJLSk8h9fPXAAL6Hv5cHi5xmJqdrpjURUSJZ
EHZPeiKuTjmtVHWiMKZ3iXXwRgWDgnH0FekdC4WRjqlvqiD+0yP6A9YKuS6gGBlC0Sz6TJwMmqqV
HlJMlUvzvwg7ryW3kWjLfhEi4M0rvSfLqEpVLwhJLcG7hMkEvn4WoJmWoifi3hdGgQZEkQQy85y9
127CH/aoko3T0QSsXSZLlg9kvqwfnY5tOSI6FiXUczq2wBmfSYIpd1roPGE/jpAKwqcI3UQcSr0L
WGTQGKtZ8onOsjdD3b/ndsaCREKYsEEFRqXJPHNEhTZj+8tqAjD0MQKkuHQ1xUi/i49t9089GsY+
pDuxsWpyx2qbhoWg+kw03SkwUNwCk+83/VQgcvgaOnj5U0ARSXlGPX4qgbftJj/jGHwyQEqv1nFI
hCFNLUIPw6TZRD5NgVFhAVckpU9N8tA87I9aQOBrkDXnNkLUGqXmp2kWxS7kR7AHXbG3RyOi7Az8
VnOtDQ7K4OxQfV+HjYd7sMSBExlU2k/kQpU74EUUG1dg7Ql2cIjT0WS9K/E7ZMql7kyEll9x6W7b
zCDRTfApo5FPdGbQMuv/EQbZ6Hyl8DWjTRAB6axb0trD1kKOouJnfOOgFYMSvYJRf+icw3fOIcqw
wXBpC8Z03bKf9FDdfb3w1iLNgpNk8t+3A2laqiFXQzfP4KXtuxO2r36atnu+g3wtLEwOif9UNsJ6
QJ1IVxj2vvdIQC+WZfxINMQ4fQgCc+i6ZiesoEEk7IYUH2J7k4dglcc8PgTRjKFjgelIAntdpvV6
dY2remeJ98S2sK7och9ZOsaSXg4HsMbT3jZjCjkpvcPOP401NSDoqzCrNe1WZsabTRjuCQPf0ZL+
bKfW0q9OGF5zuwIhOddJmYFZORE5Wl1vmHCYu9Y1Qzo//N56ughMZUODGZijM18Ak5TOUcOlUI+m
zRKwz/tK0pwxgsj60nkXra5Yg4SD9WUu2WU+2ZYBJicn664iaxwqAmKmeHbEUdHCVOYTCLX85HOh
RObThJgBrZqfoIceinfbZnpw9CrNPk9FtXN0DrXrM+1SdmQRIboyblV76eJqx3FiXbTuHYJMi+4p
EwFkNuhLqBswBekLkDxR7lJcfO0FOM1uQNvS5+onYXO3nKvWNXeMc6L8gIDdgcSTPLa3vtRfI6TA
PPENxDYwHTmU+P1oJkjuFYP4pdXRL7NRZyE0BN2tpuF2dx4BQPFd2k97GQSzHit4U6atnyZ5y0IL
UVHJQgdVPPFbVrcuvbAkr5xpZjxmCIRZqqnOC/GphFsDjjtLmpyEaRmke4/0jHVq0OvEw4h9a3I2
7thke8qu2pAXx9wnby23zeoYe849rmjB0M6znrOM8kUkPsoeWFv9OVhDxC8NvnY4dj5shxlnHUXl
bEfCWEX1cJvKHsacXlPCRniXTPm5BKOUGJXc9353q5Fx7WJ3GhH9+MWVtJryWmSqINE+W1kaSUpe
QsJbU/MDMfINyDTrZvu1hYj5YJBYu2+E/0mCmcmVl3cTzui+OEXyQj9vuHpvve/1l9YxX5xYYwZn
JvYJkbe5qZSWrZlSOWPbEUySQMCgE3gwq4kc9QhCQdZ4Pxt6mSvfh8qphck3N77/NTF4/B5Z/wat
mP+19/ommlPfMA3Pm/VF/mxa/svem9pubpf0ZDe0ACnyIdzfOHgQTipym7tbptQS9dK5EC/Zz0Tq
7qzaX/RdJV8XIqoszQ/Q3sic5TI/z4HZFGa1ifLn3KuSV9lsa4LWN6mXFrdpHOL/hRNjzRyYv+YL
tomqBiu565scuml587/31+EDAy4mu/HiTa04h5IEGWBpozXzEkmTMXjyq+4nsadHZqZfmT/UBCvP
P49MIY/IvwfZ9FFLtJEIVx3iYxHwhxSuaDrw0y8BDsGOpapbUrqtTGSjjhV/4HY9M+yDWB+2eMMo
kDzZWdzt/+fvxf6P5Gv+x/DxMwcyLPDXwX896szUenDtRApL3UCgT2WKfD2MPRp2zzgiYpdqUosj
oHI4dSzcbnFOOcuBI70zrPG5NwuDpNBk21i+scGQr7MKUteooUbVIsJbaXHDVGiKD2USdocKtZ6v
0JdVsQG0WYp1HrbZioYWrTMDhgAg4UuuOe5VyOidy0Gu4VxKlf4rEYa37ZG1EBE9tz7HYt+nsDQc
hHbZSIBB7ipOIm/7P38+SKj+v6/eh5rg+UEQ4OMPgv/a6YUNKNaZlL32HWLP6rAgrLV0TnUmwOtm
GJdWNiPk4fe2wFQo+h4osDPutbCpQhZkeXWIY9hWfaGphyIk9VH22bgVZFWLSxVqGB2aM36a5MFp
776CtuMcSAZ1Blu10Y0xeSdzEP9R/Mm1l/JXBsq+QvX5ifnDnPThVNcmQDZYhXdLGdU9Poo6oV0m
iuMkdB3Unx53N2xA9Icj8aUB2n/LzUKwviUHL8Xm+bAqe9xpLdU+I4zo2aHevEBShK5Dvh1tBgJv
+8KAiu75j5Y1+DkPxicatVT0l/tGSl2d96DuWZ6U0l/5LoG1+Vm9A71XHwdiI85QJttNTlAvpQet
Y75T92eKzRf4ttCptTDCdUhxnqzAEcUpODdyDXt9XWThtPEhwHDV0K0L8vOH0CsYvmXUX5BTZ14I
VS42gg2uBU7Qso7uTe5hHJlAtDlKo0oviNpDQuEaKFC5tk9od5txRxsAinWT0nMZU3ouWgZdxv2i
oSpAoJynFwbdzehU2WnZCoTZrRBPZ8flaxqCOyHe3d6OICNCVcQKa/XTphLlsCsjmXGpNdOD1zCN
zAJ/ugRDKhkrvO9mN4xr+rbOW8W1gFV89WMcGtoAEYl/RoKGW4vlMx5QnJhGtWncyAUfDIKNIOFT
jdLvEDpZtibZkKlgQo0/RzEAXpKQCMoJ5SvBpRqljD54ClgipzN0k8Dv9l7YZrrx48rZFqVzZvQG
/qNpCNuz6Fj5TX80ciqbGLakMYavQ6m9cMoWZ4MiNnVYVtgkkfTHBM7wesrotqa+hbCZcImVNOVb
gcyj1SL6kMirBxGcywitalUb6p751be6G+Q/bdtqLyrEoO60XnIl1pjDbgLyYbGa18rIngaSMGKN
voljueSwoeo7Jr322TMleG7wJBK+GzobFZKn7o5xRQcBFVyVlqcagMOxISxikjI+mz3uHd6GqZR4
CWSMK9G1xGtGt6jWYAwwWY/x1c5R9D4/5k417CrpehyMZfVG2UEcjM4h+3PqyrcgyUxmkEMI0y28
wg/RT0hjMH1OadEdRBN+CD4Z8hDm+wKHiLEwlmRLtZ5+iIbAPm30ARs3nLs5fVcHydbpO3RRAiXM
s2eV8WtoWu9WabbXYMQXFFbAATIDNRZOOVc/kFJFUYOkYeYA6rr85feZvrfz7ANGZpfsCi59NpaX
K3MH+6ZmmeSY6AFDajtdCUp+im2o/11p3+hs+TDvS29nDRTautb9YRion+qqQnFNE0BBvP/9TJ9S
5dhEwVpln+Ax9W8uWgaAELV+SpOxeElKiU0kSz9jXdtYhb4PEk88IeJun6TTBVc9GPdRlEfHvCY2
r+716ibmm0YZwWVGvtPpu/BseeuKQLwY0LZ3pa7ajevl9UEz8BVMWHYuBVyKftUTPmf0LrMiLJ2b
zA2NXT8GKjtQGpM7MuoVMNQ0Q7MPjtBWuX0sLHK3woa0Z+r40XMnC2ONmzR4D7vwH08X9afXNZsp
Gh5+PHbP0MOShwc433JH86tRzBKZlnmGnCLra5bVxwaL7iv6/emWBApr4/y0MiR23MA5dHRo2zIx
NJ1jUgb2NVeAxbFyQokK5IOhVz7EQIOQjE15XB7ITLs7to3+tdGTOXGq5FGT6wlcY4I1O/iHNxcN
082JLCIA8UwXpPBZXP3nO4f5YfyD0yqhnrdlILXPDoHeG2ueOrcFCQfEJ497yJWPvmBSnlQWJx3n
7mm5GfuERUFjqur0+8/l3mVbGDXtqsD7UY0sc8lWdw5db8u7OTDBn6VLAJcRsyGgrZUajnbSUEW2
bJwgwXDGpNfziWFaQ3TWhJT/YjOAHt+YEYNZRJVXeNduJE4WUsFZYLa8jpWZ7QR6RYq9ojOOU0U0
XDqUJ90q+01i6tO+oWl/LzqjvbX5ednoVQo+oU9OBnHCD+zswbpm8s6cm3m1h8C0F8oj8C33r1Hs
/5Ikm94qvoU9nahi74EZ/Sjtb6oOhzudkM/MGqNrQIeIPidxgIjIntPAt87xfAP5rDv6PsA+abtv
RkmInOFaRJzHG1Jvo4NqS29Ta+GPNgnLve0WzR4ORnc2hm6d9PUlcNKdmY/0larG3vdxHe2ogN1D
YdJxCRm4e5K7X7qafjk4AZYyEqkwi5qJuMdoMo6wK94EruumktVLmNjly2jqP1lFeudlq5CBPOIv
cTElpOUlKYm5OszBurLvb2K+sViB73SD6vSyuTyA2fvuNr2/T2XrHZabAC4AJfRAu/bbnLLOF1/S
yG6DF19p9VMC7Zq2HJe4WnnRvjQXZlh38CXagyCpvuO22BZocYsMxHyeeAyFTf7o6Ul/4UcZ48jK
BT66sjmKlIZJATN11XpZ+mJ4fnyqYCWtik6jlMay80B/hITnXH/2BGkykCjH83KDjT7ZiYhDzptr
RNTiF/i1+HyjEKfZyMTQavXhLBsDMSdUinUiovrhhj4gjrJsCSuMqn3Y9HIXusOnmVHWFym6Joui
hauHTxlenWvDyLLzmwQJDjJK+G1HZHnem6/hkYocMesNtC2Crx4s4lkOs8EMmk7W0+MkxOTqOH15
nYCfU0oz+2+Z166obzWOdot0tesHe3rv22hteYbBYj53NhCirk3sMbQMgYnEVMcxPxEgj3DZvI+t
8ZOl5vBVKoR3KKVwhFBRGqf67DPQM0728Ys1QXVQaUKJhsnnk2HGfA5B+jQlXnx08pqKhONug+yC
EMLja9fa1WBN0TdzgKCKU25NSq68yizrb61v9zcot6wxMS23pFBB6NPMi1MExW4SGJyCVDefaoaB
Y8k5q6qB+aGKc3TnDilSqYDPMLL0j20/PmpBndLsMORRmkKt274nEMMhl7Gqb3Zrhg/6qCH+Ya25
YKS82j3kzzaMfkSBOqKrIqAvL+bqZe19MWfNVDXicWdIJZeaXscO/ldz04Vs950jEYPEyApUkGub
wY7lt7F/ziK1sfTkITu8boJ4wBHXSkCe+dadwGvSQAlvOtRxApk1e13a9EIm144fiDrdAz5SA5CU
qB+OL0lwMLPyU4fFQQYnmTVR4NxB077ZdS6/2p30WLODoZ0skWxxJB8TR5REZSEjbmu9PSeZoFmD
CxjPPqZ/MpndI03HCFecngDYtVwifaL24Gv9bC5GyIEnmTjYqS0h9LIoysBB2JaQx1gX3paxtvyW
6o+2dlGVNwLvoqOK58ElNqcBsr8B+DjzXwSrydLh/IJf757QBsCrjHx1sIg2nuvS+IjLbyQUjdt8
DObFmratG3QmIE2ZitbtgbQ5ut1xYnwwA8WvXucvcZDHFzPkK2Kcz/dCESEEyfCI+uCg0sqEuWXs
x74ZXtpGI9Y2kM2+svj6DX5cvzo8ok+y+jVhyv5alcYTH9FnyKX/U+NEQHUs7HdbJQj7zI1TxtNl
aE3rSxUGhxSpZB/VyYdhMCJOcTm8qYQ5MIBeljgTEjknp9Vagcg4JJ79w/LoGWoEhZ1Yar+1xBTf
c6tNtr5J43NiNJtyp/4a6hRE9ar+UkT1dz3Uy68pyVn02+f8UjFGlzKcW4oT4sm24Eqr4Rjc1R0G
dOp9QCcm/9WFu+nBIa5Tmb+3jfFwev84Ioh4LDcRfr6TLdUzWdf+ZbkZ63yFes3ZwhiSkDJDinMe
vUFH0PSF3e5HXb33/ZIRbTqNoRucR9W9Fk5iPrkGqQO0bWsI3NT4Y+lN+7QlzylDGQPtOqQzZnXt
OfabQ+uP3Tk1ZXuva6Sg+XToQeHAmRy9W6+lEISUTa5I2U1nP5LOQ8QpXQAKXYeg1QEjR9Er3wdV
7nLkv8+H8VM14p5WstvLSJZAXRHGRy7Y9Kw30kvheOdEQOHQM7e8ILxKT1GZmgeEWhCeelSJeuo3
d8NKIJZiwv4QJvHk3lg4lPTqbk9dnQguK6y/a9a0hTCjd7H7jAFa+9LC3lEfwoM2WskhOhU9HKha
ej/tJk1OkHgzIF7tdOzso+pILKCCEbzYqIi3noOYPkJcsGmNIfgyCWji7ZS8xhSJTMPB2pMwYuBM
UZd6oDTrckVfdSXeh9gp/De3xtinJgvPiyzHvYyhPEB1tt7nxK6N7aMZDXVCYHJD7bLBz56qwlrR
xYDGIJXatkn9rkocdSHg9K2GGnNTmUb36MpawCcP6rNICVDU2OW6EKQpjBHK2tFIHhOK1BzLdJ9X
KCjiGr4ZFs1VOyjjNA2I/nV3mlDDK6oHOKg6LJpfCWJzmOVhPo9ST63lOCBi4vcRh4kJ1KYb4U9p
Wbii6vNq5b3xY9CftZKs7KHW403l28GJxnBA2CnRchaZEbpW9GfZo8TUPHImYgdPa46tiEqPLM6h
mE0rhl3g9Q9hxzbJ6F2Kgtg2csSfBqd+qsjLezSNf3C8JL1VWXtPSTLfFNEw0vIx01tktOmNeq48
qSTmko/fZWXotK2kmY7rdHJsJHoUpoHQEiw9Fu3dDI1rTVGGEA+aEOkQ+1t4F9MxSqGaeCYiPnIx
SQAVL60xBi89JgKU7X3IB8lSJSj9U56Z3inVKh08iJ3OYbm52vuk9eihF5+cZvCI0bMnhPp5t9Vq
C4EEzKi3eAokie2kUOTTc4RD4blKKggBAUFNASThNWYvsS+H6JgMWFJENYRnVdAxwpkabokzlrcI
aQYiM6mvXdcZbtiQGpQtpXV0J9Fc/ar9QgageiF7e3wpau9dJUV0bbUavYtFHAGlCvVwj7KtjUc/
3yx/TcoihTC3kr8eKLQmhgjo0tyZn+eMuvGoItWSdumcvZzfkfCj7CDDQDzFyERvELJ3NYF2Tz02
o4Nt02gbHPQ2jmfKZ+LiqBwVVrTv+am91bn51Hqq+SFqGLZ6748vnmS8wJ0AZz6jtZKl1c3WUpDf
KitfqrCsUKpE2lclpw8DZPZPE7nvNDnlOxP/YQVYCU+R9wNgD3Ah0eaP0saoQevYZZkaoNcryh80
PcU/Sm9Osq7dr7EdxOjmE3VhPloG4yMzO7Liqtj6UJpWILfM0zN0yOpNoOds6hqUm6S3kdjRTUVO
8l5afncGO5Ot88TSb51tqnXQarvAauJvbW3SGU67ap959n2UVsLM0KENVHfdD8cIEf8k7Qd5Jx3q
yQYoE5bHlSXN4kuWNjAJLE6pMg3yL7aio5qNpK6GTl18UXEEki1LNliX7X2So3NKkD2sI6cZSVZL
qzeWqoR5de10jhxdHKfaqNZV3REXjddjM9LDJFkgfsmmqdsoj3kqCMDwOQCC8Uw72M4slh3a3u0C
sS6rfD2F1g8rpp0UaVDz+7GB3EJgczc8qTYMN7XT4kTu1xkNOxq4toatTu5KElRX6LnFqtCsz676
1Xb+tZ+oDQbKhr5pw6/nojLp44jcCCEdUR/fYy049sema9+tcGJIG+UP2wZRLW3UWLV4y/ToZcgK
nD/ETfXEzFNOjT6KGPE94lWoGMZLPDQX2sR3N5pZsbb7o8xeyGWlBTWSZ2CxPkBKPkClQjSN+H3P
9Kyl0Ur9yaP15wcIJKMvBnJpkPWYJEXPaoaZMKbwNyMy7/3gfy3bt0KHe5NkGioWDWny/IwyodTH
yEs7nkTCqEgAcJGSpYAQWZKE+w5EBxe9guwfqANlgTdppBVQJN1POwDtn5Mx7rpAAQtJpiYSyg4e
m8KTELAIypzx4JAHYmdbQCIZ4Gsf5V6Q31vhxDSCWkhOmb1tRtAfVm0+fD6fPJSovcxihev1p2MG
ayf0d7bB+4Q90uioSy5O4mFw9xgH0uJrWpQUKnGxbPLuxRMG6+x3usz0Q339zfHAl1Co8sN+2ooc
G97EyGUarNK6PrF2UhW/QieHogCiitiAmkBRjKypXHnALDuzudqd9b0untzszRY0TDEhqX0uDT4X
osYHiVwum9Rzp2c0qbv8EyPIjaKi2oL3TgmwJ81i8q6t5yM/hgUAqaIS+zqikVM7AitcEWFuS+Bh
cAan6lOORo9evvkCVJe6UaoB3lYc9YDIb5Uwhm39EStlkjpvFtSW2eLrlljOjLK75BDCSSFA6hgM
yTpB/L8JxAoYLr8RaY1wSUD3Fd2usLx/miL+6RSyIcZIPHWCBVKbwAok7KeNPSKlqHsro+tWJqhG
kIvTVZHsujE5f+m58tXF0bttkS9YuvUvStRn08fenEQdw03xGna6jUMF8CkXpmsF9DUriG0rZQMv
P/xOahRzSgEKIZ/CT4hRL4TtlXulZzcnUfDRMuDrMXk6kaM+jYwBtmrJR9Qnosf14GvilOfASna6
MxLIHtLZLDwYlvZEsLNu3cLSezJapBpln793A/JVODRYZ0ARMSMkYz6xz6ELopboPPpyH0p37o7w
Y4IZZsljQxmA4FUY4eMbkXQrV2jWqjV6c1Nm6PoBuU4JZKwscIDKaUyZwt5C+GmoN4oHya4szmqI
om0H+m013GJApeyToCVhT/HKA4Wq5RHdbmY/ANU6TNtadIjr/ogjC3ZLEUUQUm5KI8cd9YWUFmIw
m8sgVnZ0pn0UYRNEhSc1XE8a5Qg0+K+enP5ppHjzWR93kEUR89CEIVyhWq2Lun2tzI70uzYx146m
g8N3MUywZPtiBdqn3bOCpX8e7STc3ZYzCoFjtqLTy/DXbVriF9ZcG4eNjriRbNkIBAV8er83jgVT
xLXLShqxHX7AmNR4361pKAMtqiXdAk0cEr37YYuK5Lx2xgF74l0btXrleZ6geROwDginHpxhz3QQ
vqqHv0geKc/xScOxQp2DxcgcfdzE8S2x4vekt3713smLe5THigzTkguvRywI/VACIxCYr8mDYrrs
BXu9b0ridnO+NA81A96Jppq4SIhMYovODprVYygZYYLUnNd51zNGGNavrC3XbWJ8T3xlcqDTuHm3
bNHfNd8ytm48fp286QUqm3dT841NsDE+5Jjll5swKadROMyqlzRJ40PU02JCfkdvGfkRFfIXhcgF
Z0hdr+uGj8+Jy22D16vjgJB8ZiYx0rOHxqS5MTvW/Lhejx07qaqQIk1W7oXHaWWPM2aS1o0aHbxC
KV+SHVXJGWKSMVXVgdjube3XgCE1h8++6z6rvIr3qQksVhKSRhTiyRkYGQeKSGsRKbx+CvRvj8zH
lFwpnOip8eO3ovUCCEfqWyQozfvzcIQv8VnCtNzYJqurfnhJses0DV4IW3uyqhJhjtYkW4WhJnNZ
KNFokw6ALOmGWxlCh4NJtEPo49LTXSfj2B3MqOi2ldlcWqZhUwIOrmrw31jFgBuUdsmWWASG2dTf
pPTW18a8xCiQboWz1S73f5mqJl1m6K+O1PttZmcnT4dnzgtMkirLf9wDcF/R6i5BAthqupwmQVY8
t/yuUOBgC2icGhhgegw9Pd/jwgUM9CwHqHaZnOTF7THtCNOh4kWAsRlFzn7M9T1poeIwBSRUa5CZ
vQbCqIdHXMVgo10xHiwh9hN+43VSkaHuFQoRL+qJruKir/yICt00MZixPu80XaE8Nv/Jc3KR+yY3
NuTd72huSbpMerJj8dSefEDHA0lZUZiiNIOgmQTZXtWzUQCZd0kVfdvjzNZ6yEmNZmo8O5u2DhF7
a9dDBU2HG9JEJh3O3US724BxemNkqKKgahY35w2DD2OqVPqx8OJ1U5TGtoVkwLI8vtBWpM8y98Sc
9Frh+qcw7WyiMidKcNJ+5vP1JsIPx2clN2Ei8RBW+VMoGYGGlvLKrJKmZXAOrYQwYEu+ZpWRHXQj
Hol9zt8nV/cPXUr0lPdL06mW0eXqKOts4W3e+yp9kkNBeNuUVIThMgVpoCWYWHES6BNW2P30HL/G
8IlWOcmqXwWV+W3jGOlusqd/rAFdjJUH3z0n/Bn5hK/2VvM2DuG7p1KL0mT2ywi2Q1ah40YzH9TD
zwZDb0PpFARwOq6IUjz73fgY1LgpKtdfV2N0h4DNsrfSExDz2nePC8Q6mKJXp4HQXdZmsa7o2a28
jh/dTMcefa85yMr40DJDEY8nbnWs8zPu5nDbFT3xBNQgHGTJWmVtxsSpqFI9F36WvcSdiq5dFJIo
k3XaB+gogptoft4RBAkcuXP2n0cptDSD6M7YhnzRp2Lm85zXSNqXxpfhx9QyIcltVRwNWzO+2i0+
i73Z1dGnJP8LGBHSnGUzmsnQ5Mi+qzFLTxlNvdlhYF4jgxwa5VfPZmLkL02kaxdpQmZdjslCxryS
wSTveLrzs1XrT3kIMAd9YbBl9mKhN9d0PNzIBuGR3PFHWbdEAIcrfNBB8TRtAxUlRzMnsskfdp1e
fdOpPj8BD/H3nSDVJiDI/LNHQBLYfX7ty+qXP/fbej3cS2p912XL0Yffd02J7tCEohe33IVR+fez
lq3lfvry/72LyuCeTqj7177mZ+kUja7LC80hLI6BRE0ZS2Of6Wlwhdvd8eM0aLyaUY83D22/Jgpm
nJl4yskts5Wmn0FKbatRn+g/OgMlrExSQSZrzPhUwaTfdEABT6rSuUEVmgHW/OuuNs73UpHp60A2
2fz5n3rH3PeR5/0+tOX++S7Pk961CXWs0/NByvkZf302PKPMaQst/89yv0vrcrnrz67/fWEcckaW
PmnL/TGcP+40dndcS5Lb8npv/rgjliLMsWkAL/+yRJOpex2zX/abNYN/DeKwx8f9/zZ/H5tBd3R5
dDmGZd+6jipw/kx/P4NaL50vNn+/fn502fzzz8zPUHOr9fcLIDP93vyzS1xh+zC0gmsyx8uJvhD7
xNW6pzrytxo24duypUdBdCwMNCgjLW7Z7+kY4nQWif4o6tdCxOIJ8UmxY/KYbpbNbL6PSky9kyam
7eU+YJXiiXIhs2snJmDanNp47Uy12rUZi8/lOXVgNE+NWxn0V3CiLS/5vUNo9BjgKOz/2VdvBqx6
9BkeM7/d8p6cE9G+LXTMt/N9yw0LoxlKpnV/3ZeYWb3PuhaB0XxYy/uGYYZaww+rv96jknipQn0E
jDrvb3ly1tTUr2n0rZeXLQ+Mme/sWcHQt/r3ff0pBm6gkC6JsQFawSwvOYQDHuHldcu+Uvhxh9L3
3dWf12ELFYe8t7HK/7svKxADTEvb/P3a5QGrK/XDlLZgP+f/YbkPn4V94LI3/n7t8oBfezTMPHgs
f463Sen8ePRb/nqPTugFiFKWxX/eVxrwTGtrYBr473ukkzscSxMi/vK85QFjGvSjEbAg+/29Zugt
jkyo6SD8+R8wLB7NgkzAP/dR3UpP6FbpfC+fUacQbcB0+fVn17qZdye6JT//vIoTbCQ3PPjx5y6b
NvyJueX3P8eJ0Nw/9RMR8f8euqXqGNx+9/Fn97UkmKByw/c/+ypptJx7ygJ/7hIjPH6g1V+WfS2f
I2Uh86zb4cuf3beh553dwn7+s/sp9pAq44BZ7lpeaM70RytoH392T/5seylEdf+zrzIbFCmE1c3i
KrJmUswqHUU+p/IrxEftFa/QScMq9bDrUXvVwUyvMkJckQTxIFwL+N1l3h6XR0OmWltX6MZuebRG
BL4HNT5slkdtzzVOjFcu11teO3VBdos18315kETB9NlgCYBtMQAGPVKuKYb2ZXmq2fQPgm7L+/JU
+jNwG2BrnJcHc9MOwQtY6rA8GidUqej+Rb+PobRKRRc6gas3H78IWSFTs6AzPB9DklTlPSj1x7IV
uI14oVJMqMN8DBmrLr3XsmdzfqVTjO8CJuNt2Y+sJdjBNDQJT2c/Iq4wLQfEmC2PDnnERzAEYrs8
aqDyOLoxjOtlk3rZeJlq9IbLpsX69CEL9/eefNOeXn39/x4C7fcDHC8CHuZ3KcP0V2eW2XV5k7Sz
ynXsG+5xebAxx3iL8T7eL5thZAsE4rR1l029zssTkyOaDvOeZh4JAA3t27KVxo18amc62fyPLnd5
9aVDdMBMb7JWjQvfpKdl+4kY6u6aFU3eguWrClgNDCVECkeYFwmq8WiZwr2MORZTjZMEk3tkUCBv
o7Puue6rHaXGJnWKfq+qnhii+S+tAzS/bC7PW16xbHYQiu9GR2PUiN3XBnv/a4M5eN5YdubBBa48
178vz8aHAqBKd/rztOx6wv8Ju9nZLy9QdBypRppo8+bXG7U7noQDVmDZnBLDu2lG9LzsCXI0UgOE
v/N+nKH7XxTIhv5fIacF5s62TTKZEMaj4foP3TDoIqGNOR3hERzFY/R7501B/Im+Db3gZx+6Z+F1
RoxjudrLbRo6+D1TpOadW43/mHFLykjq/fA7QaRniy+80AvI+MAcpO8hXK/t7oDnCZmNVM2715r/
pFWX3+NIeGRQ9Qg7BphcfnYK/T74dHo/xH3sW0ejq+LXohjf/Ez43yB6k4SHTequMTZvoK0nLF/y
YqvLzLsnIQEfnRrtk5K/gjjVNrpWDTvbFJSeyjoj8KbBoEjvb1eJMTvqBgc2eNMFsCPyhJRwJGX0
99Hrxkto4Tp0JaN3Gjs70pUCyEPzKa1HJyaqCTB8R9ys1CYJtgz/D3vn0dw203bpv/LV7PEVQiMt
ZjHMQaSyLXuDcpCRc8avn6shv49k6hmrZtazUYkkiMxG993nXIdpC0ZsWevp21ImBisUha+SzK/X
atdXe0o3zr5Nif0baYfkT8pdKzLvOYMcySQzKnvd6teViEcKlii2Aq3qAd9V5onJ3hpCRO3fYIFW
OAyKTCAe9F2JxhQWn6IAGfJ+1lHWbpJMV1dO5BfoAEWBtsHTlYPtH7IyJcw2659n9e//R1D+nxCU
/Dje6KNXpNP9F+oSiqrS0vg//8f9t/Zn+F//q/r2Pfz2lkM5f+238c/8bziT2PuEidxfNQV5dr9J
lOK/iY2jzWUuCZW1LRmR/yFR6v+tmYbKhI5G8Befg4d8Nf6prq0y1WM6aNTx/v3fGP+MC7m7buOh
NVCS25olBNOcFxzKKWnjWPQKkCbX/Gp5GN1nafKoNdNem4S1s2smlnqT6J0uCIOTKTBk+7XenNGJ
ToTGKT/9XlGkFiFaF6Z+HCdlawdhfTP6Iryp8nozTa74puqT5Ov6uFLCJrhiRnPp9tRoy2zEPki4
14kwa/UEKPF7bA5iEw/asCYjKYe9F1xTj+k/SFibk2zfOBjmIzctYSGOUVWsmbJ1fONgyKspycuM
2QzRFwoIHYd8H1RGN6PtFxtyff2NmyXaHkUnU7iYib3Is9a2BtAoCGXmmf8tq9VkTwhRhHPar5ZA
sKorox6cJSLR8Sa0zGRhjtXxzQ32L8YReUEudls21txheH0tXVz4RhKQ8lMc+vmyFOPJaArtkIXM
IrUUJY3YQx0ngJmjEw1frLy4cP3n/F+2y216sV1hMxWjOyaAVNvSLx4WDfPDiIwpt0wj/rHeY34h
dvqNZhvtKeop1ZgfOA0uUka5PsI2TGlGNfCZqJcbjDW6MjY2gWVZkLXTKSu9vA00OvCF8LIPTqr2
/uhMvAz4PhycepZ9GbZnDk5k1pFDac4bgoOajvkJWcutp1HYEnFu3egZkEVKQuojs4JrnDnY5DqL
eGv9qY009Rr2N5J9A65XISsfaRF+cL++v+42tFaaD023TQvXzZ+3Kw9Az2rAii0bkA97CqoWHe/8
QMrIgLeGXODcL8/kOEYfdRMuSbW2QaIlWEDLIY7QMpyLDXeIjV235HeC7U8Xw2e3z7KHxmjTBxs/
bGC04kZzvviFIu5dDTGx7QjERy1oaZEnd+VIF4zshngzv2w7NblD6ffg18u//y7+5RI6EJppNPFQ
46iS1uu3v2dXs90A1y4avSlWoZ2l+RW/jGe3AhsJ03tcoH5QbxGTKVbKVLOR3baKygRgrcVHjbEV
WERPu2ueCzN/qKPG+YAlrb87j9ikhAbx19YcU97Uf+5fLKCWmBqhQL7RHvUegLueFO4+twN9XQvi
bGGo5lt0mwlTG+pzHsLY99T0MVPGaGP1iH2F/INCg0T0ElWh7YL01rJ22KcIRhZqEUN1rIg8MZVg
3fXppkRg/8OmEL/AeWxvRAycfHbW1tmw+uDsX9jZdJtbBJgyI37NVG2eJn8eHcHYhWuNlJA7sB7m
cN8rfv0zRnfnF/XaBzvkx1r93FImroL4a2imn7ISow+O5qu/74nxL3tiWqrgRhUuSKbLdkMHtYEn
3aFUP/DccN3DhPoIrbL6QLMZ0H8ivdnMlStLMcmjdwkrqZNrOozW1RQpG49u1NbDdXUTufZ2JEL2
qW/61YgQ5yymaCOYrgdIZwQryOQTA/Couxm8rNzUvpKuBTy11IDA4TDB6cYodnQLlT0T0Kj+hf7B
SZ8P5Y9ngdBNHl8amnkdH9alh3CsVaZvFDlnZDNEHLnB9ozhdgB0p6OoPeVeqfvnxsWznxfjBlWp
APKgdQSHT9WVgyF3qQIs3Fd6ei0Q6Omad8aKvh+HSNyBtP5of60LyIC8SUifhbKlyQ4H/Zc/b5LQ
M9KJhwbZP8N0myOFPWjAplA8TYs4LLxz18UoPFM72kl1n1vE3pEsMG2rZ/iT1elpQPn3JW87d0N2
/QD1XvtWGWFwr3lmuYHLv4HFYe/q0Sgof1k48zXSPtNEFCcmAhjtQ26/tv3qurAjG2l+Yx/raCj2
aRMHn3Nkscuk4woOtsqkTOxMx6jP6rWDb2dTUdTZwD7uH3wxZAgUHWxaaGeXZKMwIGKic48HZFpm
FIQ3GjPbuLmtT13eYRirux8pGoSFFxTmLYPZn4WqhPcBtuB1Frv7jEO/d/qRYVZ/72cOMlgj/OBO
0d518+BH0JE0XdmI8/i4eHrXmZlje0aaAsoJJ8hEDV/9ipeXzMeu+94l2JiR/qVHv4M/SK+ITtFo
XKsFAJ40fE5SxbzLFcPY//23OmcOv7mByaA1NZVWW4O6zo65F63GWFutCiQFvi3khuUg4YetoYLa
Nwxjicmz2kKHcRgMmTvkNic4k1XaT89dCG88bLvvf9+di0es3Bv6U3Q50Hpwoi73hrJJg0AdhGZa
aM5mBI7CKQMJVm2iSd2PsQK22Co+cNJq8tT/cQ4s3bZ5KiBbAQpAD+TPH4UJUxMxI/IbLDz+rTd1
VMpJrV3r0gpvKN23HOnfLiA1AkWUDyyIBf5+3NpFIYDRB7sgd4DmhKbpsm+B6po71cNlHX7TAv8U
j4X60NulAcwKnMFQZDjIA8Jhbf/B1gnL7fDIfNC9vLhB2QVDOLZAHGkiKgd48udZqE276qOxwAag
9D89UOdwNdufjJGHD/oJF49huSETU5Og4TTpUF0WPeCT4eepwAH5QE3GOP7EhNGSGC0NYAYyG9Wl
W1P/IE/u/PeT/C8HaFmapZpkSZA/5Mq28c1wo1cJ+6YtUxbY/SLKGBxhomCndOV/H2zqX47RcUEc
c0llN3qOAn+zrYQ4p6g2rGBZGD5uwDIdbszejGCkf1bT7kkMpX4q60jsfIopC3qWzhmbNeRrxxu/
trp0jQTJ90AvKI9rxnCLwgSiAcrf6oRYP1gJz7d32G+YWs8790oR6ZbJESxHoBGlZSTe1iI65ELd
+A45L7ghVyMqMvDPuyYrocpUvXEIS985R2m8LgxlZzcmIFAYL4ipjGHlBUb8FeIMngvf2MdNoVMn
GtpjnLY3ULPG5VDG7W1p0BTr+uQRSqdMa88vk6fagrbizBB1J/7h0JM6o8KYzmhGpw+u6MWYgTuJ
4pklTH6zQmWIf9GmZk2HnKIGIRJOLurjeri14RcbnfMpddpo7aoQmj64sO+aCsEdSwdXcE3td/cQ
/IQAtyOdGK3sHu22f+zS9lHl/79v5v3tI5FCsjenaZbmXB4YMhVRZAECkobkiQVVxAeYBHigHTyK
UFKFT1ZgnZ8xZ+UfHOC7FphTCiPJtFWDHyc/lT9/JMQs2g4WVZ9kHGdduZJcTEj32TExmISurh76
1oJF63zUAF70GeWlJCLEgP9DTjxD1ovtTqOVxJWuccSjTp62jVPWIuFuFytFerSawVpkNoV4Jsaj
XRaUsA0rIHn4kZIt3U1tPQT1B8M97V9OBc9EHkIOIiIO++Kx0GXgoiMDX1RVZ+mhLKT31akOqoIt
ZQLgPUYhkWFqmZwCIoDRX5od3s2S6n+em9vQg57hT94x7O3bsWqCQ5yOE7DgsNv9/WbR5bjqz+fX
XEUmaMUxKExd3i2pPvQOsAwf1K8VH9sUt4Dv9MOzAkBwREmMHVWsiib2l0GsUtiEI7uj+SuJKvd+
rIPAc5dgQ9HSee3RlnTmEdH6VTjZjNIUQhInBG506FsWtdxTorb+B72Q979jTrNqWpqKGZSCuDzA
N61lmuLHdZmvXpTV+Mi83j6syeRrcF3yNWAL4oN24/2TwDJ53GumYPRAGe/iZtMifJUdBmkpEp1/
xQ6/5P+XXzHJNzqxBtQKHABEF81TU+ToM5EHLskdRPTrt59HDJckclbZqfbXLeq6la86MTMiafzR
E+jdPQHYQoAg5P7lQC9v3r5pHN/QKKvxlDnIhgpP1+HjQ3x/5bjnhE07RSXMZgT055VDGxXWTYlK
25aToU21g4QPoda7IdQvO0ZB8/Pv9/r7K4dsiPGWrMzSm3YuTikYmbCKGlQ89VQR6QtECRYg0Z4f
H5ns7vz5o6IBZhacME9BhOrllho7Ba8dOR4RORmh0uie5u6gYo/XQdCLzd+P61+25shqouWqNLrm
ZRc07fNy9GoiVnQTh3aLuramxBYMpbNButl9cHO8Q9/o0EM4izpEO4OWbUawvPnBMURElBSgC45A
wpDpQMNKbN/SKiTWPhPVbSUFEV7WRkjUmOgcwuR7Yqlnq/aqq1rPqRrY2bUdaTxs7eIHKW9XapPu
chSqJyz7qyEZofVmtXWXN1a9+Pu5ev9wZI+p5bsUQV0Nhs+f95w31plnj0AN9CYp1yoOJlqnCRdQ
P8B6DJhVUv0B3olh3CWW/WFX/f2Tig46oEA66xoe1cvGwyinUQs8Giv47t7WHtUfc6cts/we10W/
LRSfdLJKv1djddqLoOIXL+LvRdsYN6JGbP73s/HuzqEmrGm2oJ6l6u+LbnEakaRkESmAa+LMyQhX
CnUuzMDMR6HG+/vG3j0SGZygRCaQVuceJV3iz1OvTFhGBVtbNNV0QzEB6L35qWCC3YjvCe0wF8Xo
fHTCL6cJDAorDicbaqPsEtE3+HOjbRGRR13hERtrU3zJ+wJjYRpFV24+9mt0N2TgTFRgHKgCP3Sw
unWEXjtw3KeyqYorhLxYXbOH0WIuRJ/8WwQjbuuFm2IIrFOKQR3bT/HRHMH7AR07zbwSTfB8q14O
cobWqB3LL8mbCGRIguhvBxfHA9JpdenCGFyB4rc3RcQkbIP+fTDuY40A1r9frnetJTvhMmHr0FUV
DEcuWks1wtuY9wZdei8NToRV3JKuXOJHdqIP+iCXs1jyIrExQq24CQHrXQ6uPMb0eSTZQlMbtPv2
19BQTfUtJHjMwUypqawGGp27Ju6fuwAVVkoBh5yiLji6dXOqm66lzAPdTJ+aAbkHyt1ADbKbQtOP
PhfqhqaFjOe0lXxwEig6cpU1BUZuXZPHkGXFtRXr6jkoPPVQUaISQYZwosHqRay8u2GchkUxIjf7
7ydYe9f14rZkxsJhRMD0hSnJoW97LmAjqkKEvbw3ycuhL18z89CtBsa+mIa0/VCk2saPccV6iLnX
DHCDmwyGWlYn8a0+hjfYdk9/3yeI8Gz0j0cXOyWHDS6zNzTxlz8YHFl9RpIV916VN/uscJaeY311
WgyEldOQS5JNZ8rfuAtCy1lQktWuig192PaGxJxbYbjXpt+qu7DFnQH+Lb+jvX0KszombVvZdJH3
GfZtCqg77+8NVUMGGRnZNZU0fZFY7nfYV/qtNDMhy16gTe52aY3NQlH7XTEm3lPY+/p37tqeXAly
OIvmXpRue4dJ7ltD9CQpeh5kKwNXWUFnv/ABR1ZYIBcp/aVzOZAH4nTMcPBwLlZh5xbXo27/zEoN
ERBgo6Ib3YMyedBlPNBcTpob2xAB9AhP/tFWTonNzH/lEvHeM79Fzb7+4hldclbjUN9FIA+KoDml
ga3cDBHRSHLWaZUVVJbBJxOaXC4ooThXRtFFh8ZR8dsX1c9VX/bHybWmg4vG6ZgWwVaA50SlrH7q
euWp1bTwtitLGWrj/7KTqy7KJ0yfbruJSYxdAA2Ir3OZUDJFzkBMC9Zb04icvWoWn/u0FYd0yDMe
I9iMnS6CUekRxQM+qLrStPYxwGP0oPCU3ymwUVb1GI+PQW0XTKnqt03WPJdDZd4X+gg3tUCVLAzA
0q0u/ENgEjcUuTHZE4aGVopqxY1u5ACos/xn6jf5Pi8RLKoUoM7w6K+MEjqVXWH5sUyIMnCormiE
izW8thOCVchN2ZNVTdifIts4OUV642S2iQs5sjee4XlXbmGdJ81QTpQcNrGvQ3LTSnXbjL5zipz4
IarycdfGznPbRNZedPgzYooYAzN8izaL+qvIt9b6ZJjXfSuAKdpt+dUfVy8gDrW6kdjcZRQSe1Uk
prWrA8ZCatcFe90YCBWh8kVt2DOQkxo/cEQEBKbn3KmY9o9FiZwbiEV3bYTD3vNDfOCNOx27ySBu
tnW0a8OOvhguLgCbrOxjlYyrTlF9AOhx+SmrHoOS505UhoiVEe/As28rBCMkrzgAzBaQy+LrOKm/
mmmWX7ux9csyg/y2qYFYZs11LafzijlqQKrx4+mzsI5223kgMrX6FGjDvZ1j6q/b3N4TDrzrVHu8
nxylXmP6XDJM804YuuNNElRfFXgIh7QASeCXJyM8MtnQ3cCM7dD/JaRxJzgMJ/ALO8PU4huVOIBV
LUM6/t4QveuZuA6zDFSWmTJlhHD5CKzpuA5Ra7sLTzP2vkZ/vQxKbR2qOuEFEC4/eAS9L2WzPTku
QD6GjsK8LGB6/VQQQ0qntjao8bktHO4K4E1nWNXOjVV7jSigXBL77J2HZlgGZcz9aIafOpNEx0zJ
0Jf8A56+eWlv3/Il3w2N2B36qAhEBI0xfaY/Hw0ODDgEBDx8YxN9H2HU+VGtE0ipVUrEgJPv7Vh9
+vsmZffrbcNPY0vBUQNBSgnH1S8nOPOqTyrbM0kVKPBpCU9g29Mx/tL1EFsPVEWhY4AOh8e/b/by
QrNZeoVM2zPriCziUsESOUo4mQ2bhe3K48+hwZf9cYeq+V3W3f19Y++q9WwNRrbLBDO9DaY75Ul4
M3bxklBv64CYsy5r86Or0aqEGjhetU3HFcJ4xGZDo21zh16wblCaVLQo/OC5f3lt5T4YFtV6Kcag
YHZRsBBV3HqjQSjI/NiPYzNYGy0OsEBTgPzRE+ji6qPy9bsu5bxRbm7LordCie7ihgrR7uUgZzhw
hYRKLyLKPI/6tZN3IIZHnXi9eKP6hkHx1U+/Z2FxyOo8uf/g9F/2KeVeMLXLravDS383LiYdyS9M
p+XQrSlaj3ZlrAxGJihuKqbNK1LiXKU6Q9xL0eI52SYa+/Ak7QYLnvj3fda3m6nVTNAOnvXBwPBy
jo3t0N4weSHrERoF4Yv+bhiGnjPmpN7PY/aqcNobSI7rsmofcscB/wbYWhBtUxNM9xjGK6fGz858
UlCg6FPg8QI/Vfrbv5+xy+HqvFMoIoTD/cLcysX9SkqUFuEc9RaUGQLCCtEZTKY6PsalEWFPI2ci
HAjQc6zr3iU07e8bv+yfyo3TJ6c6I2R17bKuEAO0BLDUKou2Z+o5TxmdEbsjPjjxwpq1Wn82PbqK
YI7zz3ADcdTFL6Ku4PGRQcKGMoOmJyoOue3eWXb8jWQIT1WfjZi0pCQbo5NrZM9Bgokr8fUv1Md+
EKn+za0hg3UCK8s4rfTAezLMjiA5Vd1XQIhOOvEaGTDqc6UcqmD65SeE9FCDLzduaVNsZey5guJA
5EKQ98ThZPbed4DY+mbe721TfXQV/ZkhNN1XL3BXsavlu2yAp+Pj2JkEZLxU9HjaFaY5+NGvk6k8
awzfTlzWRZf7P5F/1rs6fY50NSU7ziMeUHN/aKQObkm7WjXCcxZBRhhl0/9SsqI7lLZ48kKv3Ym2
OKrW+KVRJx/6Eu4XRCO+I93Rlp8tEh1hLPXIKyKnjnlSHzp0UMcmAOGYIywKEHPTrlrn1qy2TvpU
qOK5Gosn08xdqGWouAnvVECmVWdayzXwyQKTKXx2M7mzegpKqhEBTQm93aQ5O5ieyaZrKclgkCVa
COXcriAZt+EeOgvA1Gpk78FiOhu0WM0itsr7QRVo40EJ7NxeR6qnaLdhMT5krbtpYAdpMD/XeSyM
7eg4363Sv6sr46c1wbEs3fqs18XjELlrEY7uTjoawwKJBnOMEzyESpXZsBqBAkR+8PRQB/yznY2L
P0KzbE14dVqoNZMDCB8JZJoyd5f0xt48Bf2nwCRPEhoeX+4tuHdQTg5Woa5sLNaSGU/kqhFDGwQP
CJndwOVd7QaVeh4BenQcNZDPTY2ToqC36wVVuO1ChAeGGAFrS9Bi423BQmHC0YkHmAoTClGTRNum
Tb81afQkK/FE5PrbJASgUuv2Y6r1BiCeQXGvysD/xcAiW0RZ/qXrxnAZG12+Nvzyi5t7n4kCSrco
VZejDylirKzg3AKuL/svOqkuV3UwrSptBBJQc4lM69Z2vmXj1O3oSEiq2wLcRwGSxvtVG1LUFQWk
1XBDlsAD8Q479cIyGVQgiV7rGa7MxMYarubtwuyIHk2TatiFWZauzKknSzgnIDi7jqOw3tqIJFZN
qH1WIyZ4crs7Qa1INkGWHFCcgVo0onM6arspD7KVaQzxcjKBBrjGcNBNXPmxKO9HC+omhYIFoYf1
YJBzwsAMZkCOmaBhnIRCJFfvlbi7rfL42urpxOf8bMPGsJce5vm1IU6CVDIOJuQkr6BfuXt3xI7D
YK6JzdU0UQlq2gLmcPFY+KhFCArYmGbwiDqHeblwUJbfRU8ImZJ52VIPM+C0jXKOI7XZOKbyrNvx
o1JF043gl+xUcXA3ZgOYzfrZy6z+HhDA1552LGHk+uRn/aZr+p+KPrpbM9LZ+alaw3nAWdo1TJSU
fYH/Dy5+ayfxFptDWrSoBAJjRRbUM7l/NlIl8lFjTwfdGnzpSjIRrRy6O1OoWoTFvq4s6CgT1uwE
ovdNHeDdgFzyrAeqvlYMr7q1x/apHIsfQRv4GLLiblF1WnoS4SaN8QV0JtG1iSLKB8zFO2DLSGey
Ul3YttosEdc4MPtb9YDG3mL+cDm2lbknNwobM2dUAMlfiJ5wAAeYzr7rIkBAufIEDMJaDoXh7eNg
wp3V0HuNgk+RGZC1V5OQ3FlMn3T5PVYB2nzSAqcowyPSJVBKkMAvzFESU+wUIoR3xEJobyqbEWaO
1Uurhoe6bre+TmQjVZHlQLWB53AHHkj93IENWtVDa15NVmxegb3raSjc7jCmMCRtAHy9X5zzJNnp
pmN953F+FdSO98mk2cI34Hw2U7K76JqpnkMog95j0x8t+xCP5QO4R+IohqxbhZVBGCkl7S/xBDnB
6wWqpaTsryRTpag199gFk0kem9rtfQr2+P0BdrR2o8Azkd1qGJPbMkBIZdZjeTDkn1IU5cFO4E3g
MQGyLuzirioYhRuh/zD/8Suc6aNvm8chds8VYVAh3SX9F1Zt79rTXUoOgX+cX6VoAq4nCluIJqsY
yxC8S1rZ/pRCcxLylTDBu9SBMimbSrePjmE4O/AiBE6Xhf85TWgxhdomO8eOgs9ulneLFt/6CayX
/znPps2U+cX9xHzGvY8IU087WMhZsTMavb8iFJhTIf/0Vt3DiXbho/nWAKgjE/nm9RPSaYaXZeb3
XhZMpmjaMsfw6c1783rm1/O6lXmNTVOdx7wZdhermRe+eC+fwHBNIBIy0yX0V+RE1BQNzGj+uBlQ
Oa3LtWIxzX9fP5r/y+zspp2iYhfpSsBYr0+BXKdNhZk+0ycKBLoLyYhk7qv5z8vnjtH9StvG28zv
9f98qiWkkFW+Wm7Bl+9jtch+BCrNWByazS1uqvjA0yLbaFrmftZCax+BUfmhRP6wAP043aZofQ49
T+iN47v6Z6McDxiosh9egGupqTxxa0ME2/de1G4sK+k/A9s6zutwOlzm1lh7t6NbkAJSf3WcSXgP
vdabhwTYw9KbDDAcQ5I92TW/bSvyP5UjTxfRANWc3w+Ac6/HXPV380ujBA+R+eLWqgbrtgQ5Mb+N
OiQkUjtlsJ4Sn640Dcpr4gHKcriLJqc81UF515dGcK8y23EfDyETgJEb7gNMufdIWsYTuPYbzJ1x
vvQ8yIljlBCfKRcGqWKe4q5F2sareSVoRONllXQG/ZPuNjNa9VH/RW58/uzbFll14KLvsS4De1Mw
1mhSLVq0lr+qLIjJU5fuHI2Q7jH1HynwpJ+tASi0H2MGGkK6XF2qCeCxg/+JLM/v82qD0SZRhpRa
s0ynZQvM8iYc9Hw/RLqzzW0R34V2DVUIcsZPSz/Mq49KUJB2Opn3Zle7m1LvmkOuO9qZ5z8V6CFR
vwi3hjbKbtPE3taoZD4Db/R4lnfVqXLV8UivDzxWmDePiHVejtB1+iVQouL75Hb1Es+nduPRTdlp
sZLt4rjihilLrHqFWz8A0T4pXkVwbUFf0QND+xi1ZLqHLu7YIFKzR89WtFXW1Op2/lQZ1IjcvNDf
EPSbPab4BrbCIEF5/tTOhLpHxQMRWX4XzLY4DhWXmhis9LE3eNp74fhl/rDBPnODsewwf5NCS3fP
I2Exv5r/VM4j2bDe/bz01La7zob2Oq9JGPqn1FLg7sjNlF1Ez8bD0zF/Dz4lqLVJ8V4OILS1elVH
Y7B72YmyFetgMKrNvHAS1tXWZyj3+wAq0gTbxNWW88JWRBVP9Qx0nvJojTgcTlBYfubkYqDPBQhk
JyASyazxsyvPJW9p/sMMCnEnHX7jfKjwl7wuY8YBEKd58Zd3QQJEVVEf56+8rmFegi5neuVEOht4
+VjJlQ382m9vVvjy7/zFN2stU0R3CvM0JOywK2Jw2eq71cmPuoGU+6gW+/nT1+OYX775cmj4ZFFl
XD/5rddPX3d0/mD+83osWdJaS4AcoMPkscwLv+zM69Kvn/TadG7xJe7qBgpQpJd70g+Mk12UBrHi
lj0uOgcBStNE4VYpYOQfyJsttKY61W49kCZFl2dLfgrBp3bZj3BL/vNt1QP/W9dptn7zyfxxqxtb
mHva4WUVpW1Ye10rruyx7sgWk5uel1NrfgY1nopl1MMCJMbkP+uel1Em/4tbVTwOxhiBa5ck7ZWO
guflpQI7aj2VZrfs1PKMuG+AIioN+3JenA71NQJuOumzd3yiwuBNJakIs+VcLkai9S1ZGsFVx0QY
yJbSunOgRxxfXkISfigVl7AK+YV5lQA4HjPRDseXVZJK9ckOqLPPG53/+Fnw1Axq+nsdRt99mfox
eFniZbdi66uvWc7hZStuVH3328I4vKyySv2fHubL3y/LoX2m/9X8XphpShnrRNzA62G6hUFytM0c
x++dSjqmSakx71/3qm/AyqlUf/cvy0ASzBYY6dT9vEvzglQFcpLCAMy/7JhGNBRF+7T6/R3qWYC9
Wid9s17FZPK+ZEDy8t58omAxMvKh/r17XTeYRkoIkyN2L+vujI5Ob9apO6Z5mWFsNVBDFWoi5OiS
hQA6VTDu63EJza8jgxlFQK7pyzpfrmBTMlnqEJz5sk5G0MoCYKq3fT1ug7EoSNbI2r5sxzKrmMBu
wB6v+9ba0GaE0Qzbl/X0CT3+NCaao5y3jeGvWoZmVbxZ7+DHLVSsOtm+7B80fjLJFT/YMu6DtSD/
MDHK82qMXQbx8u6yFEdbOk1h/n5dB4TCWEOn0SWU56B2GWa7eQ/wYt5uC4OZ0OCx2bzuq696GG5R
Um5+75tjyIiRLAWawSZ1DTNJo960DTlgKQ/nbSNkCOvRCJqA6I2qvZ0qszlrjPLnV93YVNuRgJNl
G4feSYcIYlkVkEhXUj/Eny8Z87+ENMQSDDOazIbKkAamcYGlzC/lEi/f7//z6cvLuDOdkykRJvKr
c8jD/JbPlZhzH+b357dC3lId8hgKF46TJREpLqXaE8PSrSIZKvPyWWqHZ4Mcinld3qHqTUoRBuQp
RhvOqYHTMi83KEN9G0mMilzvvJX5/fkt+Pdvtv7PF+fvzEt1kv4il3p9K5Wr/+eLL+8DqWS6ym9X
cZFuNQmjcSD03dYAws5aQ+7yP2+5laeeh+gbwU/MMvT9LXM6/W3uKxPEOhheZq4dgyR7nA9byynC
ADrcKJg9l33vwNaq1Ib1cublEZo0bot0SrP9vLcOWX+nBlTP/Go+Vk2yd3IgPL+viqTzyCXevFQ9
5c2p6iQLSOetl6vayy/Il/PaPL/65Ul8UAdHCDYVQKEKtNAoIUMaaJVb8jm+ofQk2C7+4kkgUSTR
RJGEFIF2OKUSW5TDL2okyMiRSKNJwo08iTlKJfBIQD4aJAIJrk+PzQhzICF2ypdBopLoxytXuFiS
e6hBd4EEKpkSrZRIyNIocUuFBC8FEJgMSWbSJZRpkHim+aVibs16qUt8UypBTqpEOlUS7oRE7ArJ
Qv7QS/BTJBFQuQ4MKpJYKFMConKJigokNAq2/e99aiVSKpRwqUxipihM3BkB4KkwGigQDUG86MLe
/OSAl1mp4CFuOj+F0djEEU73dFqR2zXAZTfiFt0W/86vGVP+/s/QgS9a5Li/vjX/F1alHLfLb8xf
M2oT100AnPZlXcxWAwb5ZzXRvIE4icsrBGKv77+sZn79+o35ZVnKROlBZUAxb+r1O/P2XrYiMjfb
RolOIPd/Nne59Ou6daWg2Nklh9dDnL9WuhEH/3ooKUjWpePD2n5zWi42Py+ttHa9j8HWvH7398HL
437dpfnjsrLvi0lxtm928HWRl+/Z8L3WQgz2yxmat/my+LyKN/swjc6x7w9v3vnn2l3udDEIiPel
AH7wL7v1ZhtZoSF7GYef7w7nn5M7L52FlbXP409VF94k9ph/0SqdXqBaNjdplKa7bhzHvVUmw3kS
RHB6lrA/FZnyvWnH7hcHmFu1eA5CUDAqQ+THMIfBzhhVPWVhXR4Kjwrv4IgG1RUZ9I2e918nECB1
Gfa/rCDaAsYX34xe/uxc0dwJB7EOFoPo6IpCXME4F+u2rKaHbKBfTQZo87Nhqq+TGw+C4JMDMv3J
pYy9ipSxvU4139ll6FV3lAG66/mDeREGPY+/91i6PEX9E44/HgvTGx+mEJbvGPriat5wH4fuxhz6
9m7erXkHGyug8Ms2ozE6lg05HQoTnkvRNHCr5CHinS4P82FbU5wBruuMx5RJiYWN8uhZ81bqGHa/
5Hlz5AkcM9VYhUPfn/GfTPuh95JdLrTmZj75tRvnX/LBv3k5SwS/WmUc/lAA5CxS3e7uK4Pg0bDM
XFJaLfdoM1Gx6eysv28rzNIkhYc/NCdczXssrytzBsw68FzE2pGUhwrr3MufEf5qsvAag1SlPtqr
YwV+I8vOmRb6e0CgVFsJel8i2ho+OWpdrNqOOIhA067TCt5LXNHGZvHEQ9TzcLfaVbMkFBevK2Ok
RiOkLDYlCvF+0NzqW5JH0xrC8EMw0TmKheuTthWWKEh5imadGHfN2Ncbu7MVws1G/qjdV4TzyHcU
Jzh3mhKSrqnsyrKK6AN12ZfJLr+EkDeem8pY2nB2t4gWk32cGCmTvnp9Mp24vwtFcVAt9ENT5Jfr
yBbDydRz0ncrWF5erRqY5z3jVE65OElgI8/EEBpypO7SNtagbUI20YzHoGM9/A7ie/RNoPencosl
e7rLSqY0Iuxyp8P/Zuy8lhxHtmT7RWEGLV5JgklNJlPnCyyrqhtaB+TXzwJypqtP2b1j80IjCUFQ
ARF7u/sqEv9ZGyYUiDoMRvDKBRbH+lUBocCHkzcrd7R2oGUxcncy4oKSvACICl5qOfuDx/IJ4N5P
0WXmxhduc85J2+VCSyZKG5ApVI/Fk3TG6opRaNwGumgfDPehxj8d0BOi+vphdWn+lg8VFHpN9Bfo
OMna1EiW4MBAzjXSupGxSeYf4ZmfDgZUtfWr5yLXm63a291Bn28oJqmb2oHGhgf1rNdpcB6tE/VY
nVgUnkEH9iu3M4uRLU8pff6XGjViZRRZeMw1s9i5fK7nmpHPVhdd8ph2N+lmYt02jCTVGpsjmNTh
naYUpNsPKxjqn1NVvYykhb1og4Kmm4z3Dq3PuS2H+FyNUturEfaj1JmwIdhR8qZoDAN6nzKuVp6y
thYn0xQ9kcblwHjg2cmpxhlkSLwl+MG9MmmqB8Fw6A5LDNwU+Qk0Td+qDEYYljtzV8SF+1Yn0WPZ
C+UxzPGgG8hnTb+AiUcG1H6opjNtYhQNGqTSSvZiXFkUQs8pgneZC0B9CuHilI6d1RCp8VuoIRsq
EvtHoxJ65MOA8yi7osW3NWNnNSMZPWamXjlLiE1b+RCTodjekE9Zbkdyr6IBbejbfGVr/k7alv+D
7LR1lYDtpMeP/M2S+s0ZBmNXmkS1BqGWP3ZRvNOM8Fc15skld2NrM80hzZFiQJXNicxYPqKyhKRI
AbjYZvOHJQUDj7rz02Pa0ZcvSs6+1PPJtJHTHS/kuhpT9wOXOCjMimbZNPmZhwWX77BFVlIm2WMA
C+1j6mA5h0lUU0EzCBqrq55o5eIQk7g76vWJujf59Jq7jVH170MRm4cgmS51UULm8Wt5w7Tn7DUi
nFamJGA/K9M3xlPTpidWiGktTLoxfEuY9H76ce2sqYGXJ/0/nqcSCjuu8PdKSZrCJu+6WzDW+SFX
CixzVdFsFCmybe8wImzIWtgoNhlvSWwCvrFntXhQ36zWOolAH06aEownc0z1Yzu+LAQUt6KgSqq/
fajyIrriY/dqTd+IoPdUM8s+qoFs46ko860+P5Tl9NhNlCjhoRQ7VW+aXdJ2KQFegf8oKFMXk/Im
hrF+Xm7S8dmaGBKShG0fyyjWX+Z4RpkkVNmqjM9k2A5dBXdRsbudpJe6wbBanKdp2LSMDA92X+on
mk1Ou5oKhwgUfxXpPWGqlk80dKC/YnjhgpNn2QmBA/W20m7XdUZCL/n0xk1vkeCqVu5FejEctVrr
QX+K/tiEyUdQWO8lHaDWIoeppGd31xTi2cAL9Pycbxk+UpAAZXiorMxaJaqw7vRtGA1YOGW7qbbv
IGSfNALBr31H6WcUHwmNASwVugMHy1CEvBexCeMoLrcGtvUtg/bpoYGfvU1KRYErx/Sm16cfOgLD
tWFM9tVtoOXUeUWrOs/fF7IH5336m28QsvSXchaGKmrJR5Vp2vdDoan7joZxMPvu89Ll3GfWwGUc
NI00XW56olzleCxzIGVjGD7TlS4fM33amIHq37lyPMnJTAj6t8GT+M+KHctrmGoDLDxBnbi6cqzG
XnDaOqo1+EMzBVjQt+h0Ktd01iINDpRmL2mYk61a8oMv6+pUQqFAwXqOadWifDS7Z4BZz11bzcbN
+mM038bYND7xAKoeRht5MP2yQUKtcxIqob8h7dQ9Yr7JBEOru405y3sEtNnH5WaIc8xg0WsUwnGx
+vo6VaRvQHPUbn5zZUiXPTROoSNuRaOFdJFYO9l/6KrsPBJjg/3ykMGHkUHaIdZEAJKCcAiJ8X0s
mKLpgZnsqwfe47SfiJb1KE0Tx2WR2VvADT7jrlHP4C8SCuw0XYxMLY+q1McNgLHwK6Xj3Vad7dmO
H3jxgHJMgIA+DKkWwWeCiWQGvkXGMbAGqVJmzP265lv1rQ1hYzADXamvolTZy6kYtw0hD+dGL+O7
OYDusHVNuwJPjFdq26+DaCw/8xJtTVLTq6TU+8yHiRc2zIAkFmYCOFsYJ5/2GpZzURGGpKt7s2nS
LRdkGi1B9IWg23+2rfKBPAdxpMAeXhz6p3R8CTmugdA/xiWB4BOhwRs4eYDv+oEekF0XQP4uciSu
eJGvBm17rF0w9a0zn97sMH+h2H4JiH0++mWK5llLkMrnSUYProd4k4wPraNln1aBWc3N1yLLg+0U
9vHRKHqUoFJu+x/VYIQh4Qr1RbHL8GvgT82oLtg1PbCqiMhO2CiEGiQEPWmNqVzK9ChkI3e5zSjf
zny0vYq5ru2KoJBYxYxtaPkWEUF1SMIi2cWmvIsG63lRqd3FhwD7HFErpXZlD9fMMkgvLYRy4Dqa
r4oiSXaRExKGoQ1AjDRy58eCRq6gY1+VBuB0wH9yQswfkAwSxySDNLFJ8G/FpZLLYMkJy5F0yIRP
0OCAfAH+CDZizp3bqv5EsDm9Jm05balgal8G8No0Sq5B4o+0lr56bcjvts9IwQnrxlMJYL/HNo17
i4IP7AmJBgZgiNWL9NAQQ9I7yXg0gSN6g2/1x5hS8LZwoy+n7IpzBvOAKGl3pepTvulFJw6laAsK
oT4EQJggJs2o0Vq3qE02vbSba1OX9aZpQ3sTtoP0MGbGlAP07qEL0LZYjk/oaOcqv5yOCreVWzef
FPyVMUefKAReeakU7m1093EzDU9JjkBMndAO9+WorwPwIZsaI8Y17KKvotGNfSfJyTDcDuB3bjvr
rq71hwKxUjGG5slHeLcKaqM9V0VXrwHTTEcyL3VOzaOx60Nd3vxEmOskDIqV3YwMruazU0o+7FpW
um+tGYS6mzGkZzWpVv3kZ+lF9HlAWSWd1au0zlSF6YHwYQIyCHzyU9PrlQz62KBvqTW0G62ngT0y
UtmTIZZ4ajy5H6ObP+YaXnVbWOMZzUa1MmbuSKw6wQ3H5rXsVO1qTIqzjrmoYjmY/rJyaji2PZ46
xefraKbUk9ugqGHP+vi99MKfHrLyhnf1kGvprkNi/C41etYTKs5tLYzkyBetbUYOfFSGH7FbyBuJ
1v2ZlKIL3zyjccLVPmkAPaJmHb9Co0XlXZ5hxMRnzLXGY6uBIpgikOKyTrWjqD90Tr0f2rpwrXYN
DA4cZl+Q+29rySe1OA6+ri4Ytn1Pc1/93i1/EDqOU9Fux21qjT3DOMgC3XydTjoiKjFVE6CadjSo
WpUQKyPSD5pAnmJS1DsjefzsWrd6ZTKBPzpyg5uQIbMMdZKeOaBaqHInO1YHJNf6ixupNTULGhwq
Pg07Me7I4KSzSZi7repW3w9dmOoegSQWAgS4P5bRHrDFtoQ4hswB5ns5cVcMSZR51+RebYq86g7T
vFi4Y3f4/RDGGMU8FVAREIeDzxjlXze/nyOKuMAf0tqbJJb9oafjSi6Ppfb0ISyEKxJ4IphAJiCZ
stMt3zqQ9yE2cT6I29gHkweJ1L7GaqdykbsZoS9AJyo70eOvnix5yRH4B4UK2gURFeDt4ubgCKRA
AXGtjad2ozZ9zQy2RY8SpeM6DEZWI3Xu5AIWrzXjITXCQ43H7QJgMdhXCtjpprmhHOzOQMD4LDJC
SuO28Um0mQ29sbBeddvGjQQBAd5vTBor6jUgTQQ9VAiiMpL2jkFlw0DJ5/IlKJsm9S+hPUJYyfei
06OTJkmo9NMJ3KExPJr5EO8qx2lP2OEgaCx3l5s4qrqtSW9sbp6mJ6iXvV62J3xujDRKILen5XGK
uCQtdWtX4ehkge4DTtC7v+qo5mFhZFynQXauVNds8MbF8tTMN8vD5QaFfbkRiiHX6gCc1lVapDlZ
gxqHm6DpuQc/BQJmELfepJQT8rp5TEVg3dpOkNwk1tjK7yf9rMIuKonwxpJ4ho0w7vUE9aNeLmCn
fjDPdgburp0gbqJWKk3m2LJS9COBDvpxuSdTP98WMXG38/OunRn//fz88M91/3lOYwhUrZbFiasc
yTctd35OsvT3c793z0X1f9lNHXLwsdqXq++N/68vv+x/2bUr8X9FItn/fw/1j2PJzXkIsqxtVJa7
SYMRRtg/R7ks+Ne7Wx7/v/b9fQg10byaTvbAPzv4Y1fLpv96TSclRrDvsd+XY36NDEv/ATYNpKCR
Vo9mETAfy6zRM5Mx/VR9QZOw1n/IEvk5qYfxBaVWz5y9JjR13lQLf6FVF59gugsvRA15ZHqp3MiN
1VbLCqF0j0kg3dfWsMks0UJjJxw3efbd8nNZgXEqoA8xpU+E9Td8iv20HWQl3ii175Y1VOoCsFdC
8zoFtmDsi7h8yuzkh11swOxiNYtwjOaWqp+AwPmXErXn99EFYYbQdwo/qBPFW0ftwwOY9PyeQ0D/
Prwqk8+TViQvRmYkO9UK9AczK50XNSKFen6DTkNUSxjVw6N0/eFgjJnOBd+yPyYGnstno7XDtBa4
gC9J0VTnUDBCXDaNk2dOPuVXYOaJB7KtPbYxJcCGoObvF1cTl4xsSvbMr5jGURqFtts6UM6jH8se
dKX6C6SnfFKpRO0NeyG1hNqbnfBzm7+XrA7Qwdm2uM7BQ0dQT0ifmWN++cyN5hWCEYVmKmr/ZCa1
fiHPDUD08r7afgO9vf6oQi5gU6MSGc1f6hGpCePdedPWDZ9EmTcvOPWAJRWK/SBNOb0Mtf+47JuC
JqXqqDQftbhoDmIobC8ZpvHD98PNskZvo+2ThI5DIUQXTgZYtuFKv7G1aHwHPLzOiXR79xHSbN2i
BnzL5etllMkFraD7Zc8xZryGdkm7OkSqAvUuSEP3S9jaQY+s7jV3kL81VlE+9EMSv6Pv95YVqhLP
MOnt9imy+GzCmY85daPzlZj5K+Oq+NlsqVO4zoBap5/UT0tel+XItEMvUGR8bIgjvhMiTFd82TDy
kxUGSOdRD/mRK+AvwLmyR618SbW2/bQjI9maTtfv06Gunoc0fFmWu8hMca9L65oDWD5JlUoZaVTu
V9uRYhb49lthWc1DnWkhol2hvvqu2C8rONYwkOJWOGd8KPZFmUFuy+fCF3OdAU4vVOTMnR3qOuPm
JvvIGHMuW7qBhCg0dBDbqsE5OY54KjPnAv4zewInA0lkykkigoKxXx7iNvWPUit/LY++byASr+Jq
6o7fWyVhdAhcEh4VrTOLdZz7j7nP6Kqc9xmJpt4lUSzXba3/90s4AgmVACa9rEGNHuG/psvNsvfl
OcO/t2B57ss2RpN3XpsYk7esYOOAeWyjn78P2cx3aYowuFar4cjpQr4VNeeHIU+fegQFdyxB1Ocz
+VbKMTrGOdX75WEWkx2jAip9WB76BaPRtOBDrWl+v7X53Ulk9irs0Lo2lvhY9ty1KGXpJk+bZRvE
LeWmkXm/X7ZJpPoC67K9NSbRQEyn57OXfMPcXJ7zOu9R8HEYGDayB7Mygi2nDPmWqnq6LguFEfr8
upVpPgRxUTxV/tjdWyrQy0YWDoJjkBktpzs2sqUPkpbQcX4ebBR0jLUr8NHnZWltXBmIlK+9oerX
yp8+l5WGlgo6EaPKZnkYkp27Iex7/D5238pfJF71m1nL+oXsytWylmYVORdqZhrRVwRhhr73/9zg
Z1XOU9tMZ5L0S8/NeB/L0mXB7/WWe2PO/73tdXvze0GqDsg4lsftiHQ5jZM5tv6fJ7/vVoJ6HJDP
/e8N5xwGyl/RJSHzCdw5R5SMbkt5cz6kpgO8lbWjl2Qq7prfm4VZk+3UMvn4feTfe6IWanr45hjO
/bGJ2RoECsej/N4Nbkl15SQU1PKZhh3QSsjmKSp45q2vFs0HpWESvaZyY2iZcrLcMTxTwrEYfBv+
peaKxE8gXzP7VT5JWwrYqPZ36tCOb0YRb6ib2i+DFhz0ooRuX8pwo7TJtIJWKq/Ljd/X8tobefhQ
t6jy/1iQJJq6FY0JAuQ/tygc3DIxx7ReFlB4l9dlV0ZTAPOsgG7+3v1yTyWe1fNzCCh/LAjpvHgk
DpEbNL/GspflnhvH+DTiOMOx/R8LqhF5WwjvcfN75WWVvFbgOPc2rcX5bS3PLTeQTAB1I3Px/lgQ
dyU4pFLWfy4QdaWusR6o3u+9LPeo2nHuIVdv+8cCZcDgUflE0/+xQJXoflTwav9asBwGhlsSPFWV
z35+g78/RD/FpyNLS34vWJYuW4yKzYyunuVC//l9IECjXNKgP/q98nKvmQ3Y+qRPfy7o6/6XbQEl
/mODBNUE3Zj2+/kIevIlMEMEcZwAHtHypp4rhvSxjzBmp5aE3OWrucfPOHx046nwXCZwt7zQSs9v
pAuZXtAFYypzo6pXe32RmTe3C6TnMrW85VnSeqB71FsfRp3nGvl0S5kXeL1q9reAmiivFna3vuLf
l1aiufXaCEvKcKpbkOsKr9aXN5SwKvszsluvBrqHEyy59RPd3j4QEa+WmCwtyErQSgugre1fRUCx
0DUS94rb3fF6aVhX2hzu/GrmNadcxHsLdHzhQrCeUK5Bl4ak5/jjNYD2t3VjHxaWO8TbFKPdtSf4
f8u/SF7dzkhZOtbXPKNF4KekSfR9U2z7OM+vaSBBCqV5yqsp2M1g0l3zBqZUWo3hFbdrs3WNUVzS
qmq3vVW4F1YBQa5yUe7Tqd8CADEvfWwPWzdAqxJk8cTSULsEsla2vhtR3jYmICG+OeCbdLRt76Y9
9+jD670bUZuhZkM9/ZWYBGRA4UDHNy9etSpXLv5kfy3LbETSp9ThlD3OqxJLEx5S4QzrZanauvGO
8p6xWTYl2KzZzgzt7bJ0cFx3I6iNPeBnVw9hWk9rUpCNuXraHZXBtV6YK2OAajJy4+eHNIqqVdIr
0/dDpqqzpc1Nz25b2S95lf5twqI7L+smVfTFrLS5LMtiW76CdgyvyzJdlPcpLJWdWkTJg0ztfFuW
KPLRQFmcycOGlETLNceVTxDgCgpHBMqFpte/V9DzGj6X3h1R5fzP6pEIuUvi1t4RzmXZz3ITjHCK
mBXQ4hyqTlsv632/2PctpoOfdAWch2X1YnltLru4qUSVzejd9hwRZLHO+ij76k3nXhLE+VxE4XAo
UyX2kvn5CiiYk1jxO4wzQQErx1fnZvaH2t7DUEm/NNWwvZ5Ym70gCP3FCohVnLcD2xnjWmpybAi+
9aiQIoxbjQ3GMjNw/er1Ffy6vEwExiRdl0IyVtyjafftDeSbijVMK38E8fRYOmCDCjvpdqZEPqbk
4fjmhoyFlxU6tV6X4zReCryWZ9w05nqo8/JHPpISl3f0e3p9IKvapTpO7v5zrxTvy5ZFHdRYy9v+
EcggqQJJxfnESf0vOCTLCiVpGZs+dXs6P1zw4KmhVw5leabvVZ2Xewll/ZOOSOs/n/5++M9zYcWc
zgK78b15IDT2MS+N/rnXNBN6ncKlHMHzqVpnw+qP9UzeC1Vo8fD7+T9etqm0dquP1EOiXrCDfx3G
P8fi1z7WLPxP/1r4z9tZnlNJc9kIvRPf7+rPYykmfTxaBKJ8r3xvcgXcSVE8KvNNqk60163slOfJ
XzRpo20FYR4Hl6ROBE2p0dELBE5K6BGzkg2hkB51LQqCigzuoEgkUb0jszwRBvfluZKItE1MvCP9
OeWFqJShZxrmYxFTg/Pg6r9M5hA3movarp0SE5765D9pZrWH2A0YBT0FAiN48Ss/6TclJsoNOVK4
A/xkO0T5TzdznYMyhcMljzR9X/TTY40iQEnVE7oSykGlhb7PjIoeh2yeUeZPlY1ktvLZMSRKanI5
J73od21UHXtBbn+YdONjIBuwm9pww+9FcLNp3YNI1eh6hQ6ZHAJhW0V3MW2zfRRV0suSSuV0SqRB
DKjjwRdt/KD7VeFZGvTLNirTraOI4anvxAilKT9D4Bye5Dj2d1V/jNLsYwAcehWuW762ckARnEf3
5VEUPoi/w7E2bo06Do+TM6Y3tfornml6dRo+96Mp9qlogmsutWSTBK76EXTDIRtm2ZkV1HvgzOrG
qIJmYwdozBXenkcRYBUqznBbbiQVjguu1ks4mMWHXZiviAhmaPKnFjfmtWE0idLWdg4C0pFHB2zc
gVw13lVr2hKg+VoNKBypgkc+o0g/gbdNfsk+qXrL41p7COkiHrGUFAWmnc7xSuwoq16U/qpQCYWl
JmnsEodLQ8hYgEl7PREVgZ8srfDMSf0jJDVoY5gUUMtqbmEjl8DvRpendAiPMrGE/kQjf9bVKH6x
22fXsJJLHNryMORUh4osuXBtfXDgmV9K14zviihfCj1OT1V0rYan0O6id1zEBK02hwEu30EWwd/E
phDvPVcS1X4i7rk3qpPibPMgLt8zLVb2cXelXRic05D3BR8mek2YTR2dqSDx1XXxljoKFstaFw/m
kFWAoRtUwdQ/dzDgSvz/+NbadrTXRouCtuGaDNJNOTWN3m+QDA5vAf0+kiKAWQbBX0aW/qW6k0oo
uYBvGW8IQkhP2Wj7m5Am+b6rfHNdIRPz8EDY3hI+lVFvwKhzr+cmdEb1PjMKiL1SehHY4Pv8TNry
14NM9RFTlD8LSleraGzF1kzMz75UlVNalgZeLvC1yEvKrCRuM2DEbpcmewmFw1kQCJ6Kq/Gq01xW
orH44QQAyDpSBg6l07y6IikujURE1BQ+DuQaPFOvUbrRBXNoMNh31bazgx3azYNhBeGJvpaz93PZ
PpDuuWrm7nfdO5w9rDo+iH5yjj7ipbUvSeNmlNHu6lDLdkFUDcT+UPYYMeN+KWn1OjlDh4vdhRKW
5v1FC92tyglOE9Mu6VP7w47EpQH4FK2Uyd/FnXqw6XM+8/svIJbrNY3aIN1FetufciVPd8F8D/NS
Su+3T/ciyA4ioD+yRrvcn0RfXoHYy71ftIB0fd3eDTWT+bRpKvzucX8ryEfCdwA6vjOi+Ep3hmgM
JBGIoHhFY2KcqAATPhR+4K6Z9BPhSnvKxybwIBHAMULQEuo/ybhuSB54CZkaGm1THvXZ7ReR7n8a
NApJtpM6B4PMklXVZc0uHpyfRZefJOPks67U1VrOuUW5/OjDaq8WFYF58jNP0EmOpttdv8fJ7bXl
YnwLKqluMtAlMOIn3Uuk2+wDpZTbtIk+sGj39648lYUVfyAEVHeayQjXRBfxidNr9hNazBVthzKb
pt3B0FhrBBHygRH2m0p34F6F9nvWYKlnrCKZ92eKNyb2SNx8YT77KYpztVHeVGUUx97AQa9l4Bb0
XrxaNT/SLgGoi9byTYyl+WpH2odpI/5U3FlLIvSNia7nodND86maxfu+G59tG4MWrdRLK+A795l2
ci3hRWPX0AMetfOI7tsKtU9CsJJt1vogTftervkYsh10MVJ+yzzc2eqM9O06/VSnJjdZfCd3JTzX
BCw+Zc1xsJvuWa2LPRn3+prOD8bkybguN25WnRxob8fBiuItFm5S7aeougkmEBsbf9zetpl/OsXf
ooDXNQOmc1/7QVSc/2hdYjrlhpDm03ITyewN3sVJg+WBDxIVmKyb6bNSs2eptOC1I83eExEsPT2M
ggd1iY/PnMece3t9rPKDo3Tx3VCRgIe6o39EnfKTqYDzo+7Byzu6j2xf/zsIjWxLJKmxmUE590Fk
vxQLrXozq1nSPv/V1OH4kPX1MzVbBbVVeFawZO8ZGKeHYa5JcmFW98Qz4qJzmxejBqZmlvw3wgQ9
kK6Y2qtv6WdyL8QPYZPUJwPI7W2MuhMKeqIigVGjG5EUUsQ6SrFm2lROo+HnBOGgjXX2s0EJQsCZ
+17Gg+nNLlenpuM4CACARm8OP6LhV92qcm+3cbXHE73TQzd5M7QSuwZBFx7Cz62clRhd6MYeWiHS
IFrtoCV1ej6YVtN4Gi1ShFhcSpUkuNR5Ep84bezVRHWQ4Pr2avkr9YHx0ow9Vr7ZxkEVkSw3Zgdl
I65ZGzoHK4lbwN1+9ZSY8S6tfe3RiYdmE5oMbBkq3yJckIexsRpafOiDELIm5w70d8t8A8vLRZCR
/l7oercu0jy5d1FE6JwMPJty267FhbVxzX49JM5TOpnFxdVcb8khdagBP6t5j7Qt8W8h0te2rSOv
TdNDRH06GfXgw1S3Eb2l96Su7EOgk8I1FVRJ/U7pjoy8zVWam/q9Kob0IagGaOMy6HdEfstVTs1x
pUVR9qp20j+oShmv+7jEDpX3P8kEYtLv/t2qHYXFtHpoOEzPbPtgT64DTTuncd5KOHpwuc+hpnv0
7np0eCAVh8Cdtr2tPZE+FBzx58cPTkBoQBKpVBmNsb4NMEE2Y4cA2Yla6rVdae3SWFM9CjzpRhfC
BbHJzyRHHodQy96gh85vTeYcZNRS5W66cAcInSCRJk73/TzDCxXl2UHq6M0xi09dezBt92A4evAo
rbZ81TXgFA6FDE5GoxDWR2bY9xBPXxJ+2qgL1zW5FNthLGdJr4YHGCZWXNZIypwcQU/T9xuszMnZ
zb/qMK9eYr2rgRqTy7bchEaj/jLFLtEhsUvH1Bmxinw7zX9eLnTDJjaQwCz/5eVhV9SGR8zcEbVy
+tFY9Yb2kvkUlvZhcskXkgL8eyGilNIgHhLRDtlbR7W262vzr8aONilOpI3ompIBtEIY5GjjDu//
fQetD1Kj4QEuQYOvipu0FzH5N1OLYc2Z5quyuV/u5eSHmgHlh9gOn/RZ80rnVmxQUKKgqdRnq++P
TF7ca2JEd35mrSd9t37MSYGctBYfbezbJ6YIxr4VGex2u2x2bltUewg+vxBCR3fboAFnaJrJ1yKj
O7Nf59IAFAaguIG7SbZIJNOtVIWCX4zihZ3xXesSWVxJ3z1CjeY7TbULRXb66mIvmpUXouFzlXWi
boIQX3AJnjGO6vbneKxHo9/7LfmHU6erx4RgjIeg9p+MWeDbk5B8RL2/7rS2OI3+tMoLy3yKRjFc
DXPclyNMtKBBEFF0gXYmDKoGQSTsPU0VGbn+Vxxogadz1SXsr1ZvJk3dlR20/Y/Gj+HgkjNT8gte
p0RYXWX1bGHw35ZB2WxbxUAQ35v5ZoyU53ChbzBbcTZEqc4pjZZ/xMkjNqC9lQ/6YRS03OJVbys4
4Yk4S21KvBxf0kecFh4z1/FnUPXaagrGCmZ1SALNYMYPbkFIwBDayavftsPBrhmmZFx4NY3UTMlJ
Nutt813rKei1nM9PNNe08zB0qHxQYE/IQ147ORIBWGJSyiDxbNRMb/eJhfSNsHGb75i8obCTL23T
fzGo7q8Eu9kb6gDOAw0tT5MgbomKcZ8SP6SaEeTZT2qA+mW5IT+2PRFqjlCNiwHhSCXYa0aGskrF
blIk0rDAwOWNSsUjuLBHZ81zpt5/toyiKer5JIKl9qvoDLGNW5nsaHBWfoOmdr7xhU00bqeYXugO
7VMLPKNGSXCh4DkPstSz3cdv0qgpY4yq9OzSAO4X+rCJCkM/MhwxV4DUqqObxsFe2A6zmcFU+VN3
Jv1rt5LRe1zUjNKqQa4bXRu3seZKojsi2D9OcF5uepG/NxB6PC2qa/Ify/EtEPOpwijPhjskVzPx
9a0mA/vsSC5mDH6mk1HKwmtJB0IJ6AybPvfDF2aV7wWEXs/PcnPd11X52gA73LhcdFel1D6mxo+u
vjFFV6sNhl0/1l/RrJXO47A5lXrproIe1U1QxPPPDxlP1oh+N+YT3rShuMB2jHciRmQSdORZVqFq
baqef+/YPOrmUztib9HcynzkSp9uhjYydphpYJ1QBDW6/EYLaHy0GjgojoWsLLHsG7E0m7SV4p6r
qieatDjHnMJVJdwzukQqx0XHM5xBO5qCbBf8J+tFqgxPWOyNiA/VMRkzxpY2PM6kntEMSKiqkYOG
qh8epaKTZqRnXO3tKTm1db6XLX+oCQHnNpkjrfxg2IKbxOymjyje+y9dKe2nOuuyVab3eIK5hH1g
aQjRUX2gyfoZJDgRVQO3R4537JyTqroRJv+3QkUIYJZD7RWu/sIHOqyyqgC11H2hYvFJeYvs62yt
OqDmeakGfeJAATpmtknLGjjRxR0xv2EWcC8T7GGu33P8qiyhTSVkN9EnHm8IEPbFjP5qtQwV+KyK
pkG2bkJsM6URqD+YV3EFK9oPzCG/AolaukpqhrQGc4gsru+Vovh7SnuXIe970mAIqhV4IlYGw4Zj
huEvUhtUA8FwhmPi30n53o7uIH71xzYcbyansFfCrclFi5P/Iu88e+VGr2z9Vxr9+VKXOQBjA5e5
4slJX4iTxJwzf/08pZZtddvwtYEBBoMBDLmlOlWnqki+3O/eaz3LU6a4vReSObpW6u2O8UXmTfSG
z9lKvnIygh9N5xvSgbUXYVsbkivR/OZi1fnV1I1HEMe6u2QMyq17oiysK1GLC7sg4vqGu48TSVIM
Ka2y15FVZ5an1pVRFex7qivWnmK9VSZmrKJQgnqOZKSNxqbdtw1FSbxZLPLCqthLpi0uajIlGMWx
vjYi+X0p5vU5k9OdmRcTSrNsfU6JUIRSmYCR1NlxfFdnbirKcHCakHsYak5t+pkmQ/6cC1nk4woV
gR5atVNrXQ8rbsLAR8MIF1Sl3XLTiK/xDQVqxYZjkcaXJJqwZ00vCM3ZIdXCmwqkwLWiqPY1+eJu
0b4SUmnsJFPU7JHA5ruOZg3gmeUCmes6IIZt9VWocT8ROzIEkFQ/OrVLn5SZHvU4PtXjhXqWIebP
+mR8MqXFDKoa+E5dCrmDwlkPB8EkIwTXRjDyO2+r5IZlgLGz1QeiVG9Xfave9xQqNYf5K22Yw1wb
rhHV7UHQ6CNJKV3BeRGfvkO9uwSWwqb079Gi1wchrXW3kIT4sGyyaKtCnPk90/+rOR/AyU7tZVk1
3y+IfqNprM/eNOyteC/aJblAmJO7cmJptroVI0csHuTxzjBqoLbrBJn7ssyysaah1I4vcyMO17GS
fttk3S2Xx8SgP1gayXBTaFj8xw337TCAJpKKMWjJTPVMJmFeE+X0/8zSvC3XsnG7CYVTPeaVD1iC
WY3Q4pjYpivNyqRQX/OFrbf1oI8ts4RRC3JxkffNtj3hncWmDUDmECvto8BdwSlNlBS1uQpXWW+q
+96UNgd+tJvnOr0dYdKculcf87REvJHVLduURxOMzpswyKepM6/jpv1ej6b7RZXC0Vjiw/c/FKND
vmQ1x0rr1LMip5/L3HYgx5eLyGZhRtOohzrRm+vvf0h0axVZaM5GhGTJiE0fal506gSxDaIEk4Le
qMJ1hNInYPAzgvhz5SEZX4ahcKxutAfh0RBX/c5Kt/y+SvdKvr0OcaJw71baU9Sm12Wb1B62kv46
N+bneFRSfxDG0UHctF1Rax3ajnjvEufThjjoek2U5XqO3hZtHK+sy21IUtAVsRMGSVzzLc9t43/v
t6RVx7TvMvcTMpZOnDOpI8XADTo9K0/JGPWwq7LtkOr6VQlSA9tJyUS5GHffq2NOj1M+KMOhUgY4
jPil2ETVtLL79F1fdD2sL1C+FWORMjZvJR1ktxtaiVVJaJwcuk23pYGAF4ISTgtakpkx6szasVJo
R+pGWflGps9HdfYbjSqjE2UgOWvmFV0ROfRqjVsrydFNME5Cyk7/SlwJUC6IOCTwqmRLVIkHIavC
WcdbpSknEEISYDojO8BMYz+3mC+iwCfOF93fEOX7bK7zo0wjfJa5CDEsRF7MJ74ZGYE6qb8pnck1
P2j3c6c/LbK1eE3BnaTcsOnHY8sqPb7EOu+kYBOw0weQW1TUPm7KKJzIMccnXt0VK6g+ecI7UtXr
G8U5zgyrPeVpywlLqCQznv6urxP1lREEmBgECtBf0k/cFxFWGTGBA3bRDI2RdQ8NDJcYZUgryuVb
OnRXMFqbbwkyY7mL4hs02Jlb5o0nd8LwWtFOdtiKZdd9ZBDn1ZrXcnu3WQsmkd5Qb1ujeYOEGLSC
FoW1VLyaJR4xAUndbXw3XrDefZSMxxa25A4Br+pjyUfyJtQUj6MKfgWhG1EUj3OFf2udxosGT6xs
KwcB3nf5R5Eob6mSKsckBUVv9Ny3jS5qQ1NPNte0+ty3JIYdVP+ggRS6PWr1MF0ERIbZSztKLvj2
kbyv5rV9J3n3Q4HB9FIZrWFjP62dIoq6IOv69BRtOd48LBGTmhheCQ0F5tVoXwbKjirqFmPT2Tpq
SY90BPl9bwmOmHQyJsRu8YFuyaSHKgvyRWB2RI9o18kkdEFKV8dmBzCoGn4C05wQdbcdAcVD2tFQ
AXQtjwLHi32AOcb9vqNrZI8tjCI7OvR1au3rfogP3//Q4IUEzOySUzNVzD2H1TqsaWMdpMt/9eOG
Jq6TKp/lXLab5WkDE7CfCC3ipqnE90WNZlksidZER7/cQr7G56F21DP5aIZmna8HeMWqK0sldbOA
HkbN1OI4mMt73OOeiSwV1ywD+W3gBClQ3jP8sYbeIwNtwx+kw/dJ1SsUMwmGjdzDwnEYrQXtfild
94uV7fQVxTpitOSca0JBd8c4yK21MmbUa9dUFsMfB1atjkLAEToWTVkelb1K9doKXPVVD7sgNlSF
CWX/VR7LQ9Yr8Z2WIWAbjULw1iFh5B9Jq48IXIOojc+UCha0J0GNdHSk1Muq0dFMKkBWmeE2Zy+1
S6boAfk3Z2ZTGXgJxY9tNogUY6yqiTBANrEDHVW2DCuyegn4SJ9KZxybeeBWG0uf/QAkMCuqJRR7
hwkU500qS2B3cFyJxkseV8IB5tVuijFULC2XNYOjyZvK+HItXrajCQdvBChodqqv98mnKg5QzOoV
NQIuof9P8MPfY7jJzlSYtauyrhnQLn8Pxl7FFa6EVkFmvqxFc1/SuE5UINgW6IV1+I0s/H9/F0fe
//k/+Ps72bQdMRDDH/7659C79f7j8oy//sTvf/7PwWd9fi0/+3/6Q6c7//6PP/C7F+XX/nhb7uvw
+ru/wGFNh/Vm/OzW289+LIbvb4A89ctP/qsP/vL5/VXu1+bzT7++12M1XF4tTuvq1x8P7T7+9CvZ
pD+xly+v/+PByyf8069PnA6/2K9V/nfP+Xzthz/9qmhfYIyRxmKCqRbZryq//jLzHB5RvxAPJmqi
rlFaXuLmfv2lqrsh4SH5CzlDJGtphHOSqaDzpJ775OUh6YuikpRH/JZqcMB56C+f/Qec/rej9Y+z
5Ul95ez4CeAs65aoovZQdeDxBECYf2BnJxDvIqj8k7NkZWbjg6JvtCZgZq3YsbCyAlhvlDHQCqU7
1F3VGftRJj1EAnq8rzVcpbZcR8tZWCtsRwJsKBRsW5V1LoieiWbtWl53K3GChZqrDjPIb0mrsitI
YDBn+jCfV6a+nrVGMYMEaUgeMYRGAarz7jHthoXRPP7ZxcljlhowvVHiyMT82PQp70bycSsLYNVU
6h+ihW9IUAgSteoFXErfvBR6CZ0R7A5wszyxVc18irbhIxHn1zxf9xrA6aXX940hAaNEaC3Kt0bR
XmdSfIcI4D2jKDBGw5dXw062eZ+0UjiM4iFJtodRXu/lFmpOGl+JrXLUUS9LSeaYlOFjNpxmalW9
TfbxnB6nTj4OGgLQmISGdq4AJFfDMz3FJ2QVlS0Yw1dM/ddl0T7PYnJq4wHSdfmcCdlzMwx76nGf
8cSukZegHKyjWConOcYdqNIoEUcaG4Ohtw6210c85PRHLfx9ab/ZRmqcWvBoeW2+JPNw7jcrXFSK
5WoSbtQkvROl4Si2/dkEEgr2tsTZYgp7wxSww0q5DWvfowTwygvSaumcqBdRh1hKSJiz01Ddy5V0
U7QTXfztDYDifa5ErpG1D1MenXITY2IKHJE0P9NvmL9nivacV8tOHXMo1KocbNyjnTGm+T6NtLfl
OlCU5VtUtbML5u0KRAd5F/luSYogH/q7WUw5/0T8WOthnfKTGM/PXVy+WvoWSutwQi0EMdc8yRbR
i1rq16Jwq9TFZkdT9hl18fOcL3QfjKd0iZWdYlWaC7eVygrmkQ3sCRt6/FRl2H3YTClsguVvkTU+
J3OxN3LBg4B+G3dJzOeRz+si7gj/suxmbt7LGjL2RjFM8KPNVvgOsVrCCK3A2jS8Nqp4r5fg6gTj
dOHn2DODDGg+xPhCwb4ENc57de69bUwwI0mvcUzCmLjGAem0910DhCCXjnoMRKTvyTu7hGLSda7z
ZkdMXbASFkeA4i5ejCcKyVsBlI4zjMpDr+v7rTU++7IBOzRaL4aQMJHT7jBpA8DFhFygax3r7lEo
9RtadHc4et5HHIO2mm9wzer8taxSRm2xCVUf9y5Da/aCWnLLbuWsd23tKL3+AUr7mvQHqN0Qz3M5
eU5F60Tf8SiUyB8axM1EIUIEvAz3LOGwsI+xBO6uuTztq4wOz9bVndu021XXtWEFlR2Q8lMKfMEs
6qcs2u4h1K1eDCzAwzMqoUBayUFlGnMgKAeBIzdeV7LSyWHidcY3JtuDVU3H1hC+9Ul0O1FEMFKh
eSRrTwC3t2MhTLeLwcowLuJXM8fIbw6DeAQvve81sSerXXyUV5ng3S1iJAG8zZERn7v0S0RmL4ta
EEmfr6oNxsa4wojZ3uSpULtlnVxNaSUECs3xY5925w3CKvbnQvlUE/mOMm0M0oQrVJ7rEKZ+mKXN
QuNkbb1OvwTzDNHoCKs2322q3DLrL4Kksyx8GcLbNjBs0qnS6BSVyPebT9rbdxOUc2fVpflFXI3T
xviKVkk0uEs+vS61hbHd+CYX8qcsafcq3IY6Y2qylXOIg/2qzYUZ3z5FUiaoV53eflPEXmA43Htk
ALeemo834NhB68Vi7pI6q5POarbehKAW1dcyOWYBP0EQq5D94L1iRpWnqV13KxWaykSlX3aaLh5H
yZo5pcreq6xCxFwsZ+RQdedcnPC7WXdWnaAclujUpQbprsqsXw8KgHCRBrPcE2qRVUDXzIn5UPNo
tDPp0RtiEEN6qY3hrEpRMCg1dnOC66f5YzE62cWm6FBPHkC/FpODxzg9RLUm22ybkWtpjGKSBt2V
qKWcLEofqsOSh3D9opPQoeymv2ti1+OMNbtiIMSHxOrJFJEUILDFMxwTQFAgg1STyfRLpU2Clc7s
AYMhjet5nk6DUpykTj8L1pjsGZ6P9GYhAKqqviQ27koCA0bka9v6zeqMwhHEpXc0vOe+noiV2wxQ
HKKyBm0kWrKbEN+zU8RZPRi18RQzlPIjLNNuaZjXLKCpl1/o/WQD64rupLFus0V47pvoZJG5hZlj
vbOKKDS2ka1y9yIYU2QzhrYcreMbUfLsUamQmUhy6rTiAGxlpi+aoVyuAdq6k4qjb1a0XbvmIYZb
py14gkzw4lAoPrxiLx64BkX1JsJivqi01hmYTmyHNHrOKoqVZWm/LZfeVDOFg2Q4KQR72Nq2wWmq
ImLvAYsHdIgPDGE51br+vYi5AKbpMY+WZzbhTxkc4yjLz2upxs6iaGEs6AdECmjt9eVD6dqrVjGu
t94KFKG87dvB7uGNG534Gevb1xqfeIQj2KnTkoamjItJXpmeDtp0u0HFn9X0zSr5QEtZLcxKpQY1
ynhCMhI5ug4cYo7EmlImPTcC3nylh+iIuAJrodKYbAK5LHaEsOpvMYSuryirN0dhF74DoSE/1EQN
HtJJeY5K1BhmDw6vFGMWTUllkS8HbaG4yi0GsVUseBMbSjcFUcJ1gRfiMj/BVL8fS/TARWR0v2V3
/NfW8U9pnjafH+nr/4A6XZXJvP1nlXpQF6/VL+Hn9x3Nz9X6j2f+tV7HOkshTCfYYGyv85o/6nXt
C2ZBbvREB5N4S+n9t3pd+aIoqo4ghTfxo8j/S70uf9FN2sqGqrPOmrL4b9Xrkir/sV43SVwkh9NU
JUnTQN3/frfXDPk4W+T/kv8BQ7dadZmsBFwfTHyDNO2ChWg8eJDq9dpD5tTYxGvwbXA9yy5Rvg9I
JB7oDtFBaGkjoEQKx0V90nP9NWoJcJEzeINqGvZquVMkqumq7c4jAAc27ALA6JjIA5iwkTswb0ld
XbIMVC+ltbxSKZR+qsjzmbqgOsSVVOKpo9+Sm6n1rC5JC0kOrIAlfOuIK5tAXvtpp20e5f1K+5dO
C4MLsAJzP1MXNKJAVlDdTyPywxmqc72FxMyrZ3lF329LqFthVkTSswnvNEA5KXo6s/K6ViCsktuH
UNKsUfYSzHfqKyP3tK7rkbPk424SkOZY7eKs+MhJ6NgeerhZtqQJ+Y0wFdZqN5LW7KfFSG+UBs2G
UpqOqPa+KddhV8j7HiFjETcTH21gt4SKPeqVsJlj081Qg5xl5P92EkN8ge1VIZuey5yclBk4WLX2
190kly8YQ/rCBnI5wNixlhppzabRvTUodqql2yWqUTzmCd1Ase85Lnnf+aK8fAWgPT6synzfx6sY
8k0Jx55B42jOd8pqnFVYfVKR+3EF1mjJnwUm0HSltDtJo27aSD6IGRwaz9Gcx+6cjxK5IOpVXaEH
tqIpMBWhQHNWCE4+9pILsS33ZTFqDquyothf6LXUFmVhnY6qA35scwAkGTYCFeAUc0USSNnYZJ8p
wfcL9X/vYkVKFUuCxWacaLmfmhz/auvinzY9/rW+xo+3wPry13S7v2tu/L+38ZfT2JOA91ur5NIP
+dvzflswNe2LSENaRiWO5FcmBOovC+blEQmHsaiwYim4n/ldPxocsvbFEg2ZrFIWVFFTL6vsjwWT
h0yCLzUS4RVJVTVF+rcaHH/obyiGZqB5521grTRNS/xDf0PN41HL01Rx5a046FOz68bW7vGAzFV5
XeoF+1DLL+eVKq67KCJ8FJb7rDAOKddXlQ8Udm+kQO6o0cOlUH1Ul1hCjfu4Tk+liSDW2K7oV5/T
/nNbmrdRXux1fcq0eM+Y9YFJ+VEoytsNy6umr0FfKTcQpa7qYT8k66OFqM0Y1APuU6ks7+asDeYo
AkjXO3OLWDCtAlPY7hZLxku21bc/n06/6wb9tVH3b7fy/ieVAAZHm9syd0jNxJ2scV7+s7Ob4IS3
X3Y9VcFH//MZ/g9f5q8nuyJzIpvcyOndUSX8dLJLBC5zUcu6KGvK5TL4y8muf5FNmYtA0kSS13WZ
huJfTnYeUlgQuadrmiLLsvHvnOy6cTmbf+rmff/8FC4akWyGZvHSv68O2oYqPoon1Y3Pw0479qfo
Rfa6HVONdXXWG82dfE7CcPyW3A+ucVV+ix+zzEUngJVup3tYPa4gLNnmTe5zv3msHlZn9jA874dd
cqo90esGVwzmo+ZUgfY+eshEw9Xrjv0rmUo34n7eF88IUaWPZN+HxU4/dC6DzsAMGl9xp8PoVq7p
Ku6wi28ZCkYNma22+pUbnOjqYeR0O9EzXgTfDHBCLG51vfmlV7lE+aUOCR14zR2dN1S9dDvtUIbE
CPmih3dspwfmPr8lS8lPw+p+8Su3PK80EZwLOJTBF/BLphIo6HN/PUUd5ByULrZY4WMLVMzJDzBr
r40Q/4RX7KZd4y/heDaxw92WB+3DOqKTzGxqjM1tAFQkbNuvM32xR7pXyyF5Wz+qt/ZUBtFXcx/5
xk3kq3vl3L+MrrCrQv0xDws3u2v8PIAF6Bk3+XG9knH3LYEUQhfyUhiC7vRUXXVP9M3kF0Ksp/6Q
EOF02EIKna+9C1jIXW4A+T3CXiaDiZwt+LKsNpO3hLIfhVYV1ifZU1zLW/ztCmBjsB0wQt41YeLH
YeFn7hAOHhPJfRskPooVpwykQ/xg2niMgjkYHwxH9nA9OCqnTOHHD+RGe8u+97ewOqSO/CJeR4rd
eKTz8tjBzFzrvBC76ejXoz+6Bq9nOKI7u/FLueMt3Wlf8Ud+q0Kx8+SPUYCUgHtwPx3zPbITT/Em
L3WG/tA/dNdCaDwPB81LT4iIbwAoP46PyqF2UFffWF7iLn7q0dEgbcdmBeUfMJ3zrcxu645+fLS+
CgGBUo5up/x/6k+vSpDxvgk7CJvHxcu8cYfBaB+dmYQ5eLL94dFymnD1czcL5EAIZp+tm6MkDn3I
IDtLO6IpfCWIP0BR8SSQ10HqJJ7o11dMcXbqaTwa7uBu7uiN4eDWfu1KFEF25kRe7WHRCAgRLN1k
R8bYh/BhENfCdM6tPPPO2BsuSoId/WIv8aS95siusYtuzXPpInh3y6vEGwJaSrQLnOqrVATw6D3e
Ih9X2ltB6U9ef7/xBdJt2sMK87p3WHiuENCmc8VwdVe39ayAu8q2F/l8poNDiM+seE1g3GUOYbCX
J4fRLX0In+8mVOzkpPEkNCUPNY3gUD5ID/NddWsFnKu+eZ0eazcJczdyWo/kODc7a87kibxbwdXP
yRl9a4BFxG0CNYy83steTEexo3N2Mz3ovs47n2wtoOESyJwqqZ/71YkRlVudtF0Smnyz+ZXo0yV0
6eC7etDwJweLt44KmYO0+aOnHmIfLdFJ9WSvvjI9QGFO7GssSDWvlAUci7DIUVq4RAGW6Liet8+L
aNwxw/kF+yefFPEDX2NyUA/CDduZB2s3cgiWveVMl7PChatWOdoLYjV/8aqwOReeFGismOTiHcDC
usI9CuxGsLW7JuYvbUgi62PHgkEbcldk7GFsa1ff9XfFTRv+dHP6cbf+OVhYkuU/jvoutzeDTRV1
EWWT8cfN3wLPWhQXRrqTP+za06LviVrZRFs6FKxrq5e8YEw6VFy80rsx2uW35Jid4GVJnJTFPuns
7pYWduZpriTb1Qd7JoeANp/0G05jtIyhHGTHZLeG5Vnx6Q87/UH2oqByo0DzC5ZTbiuwCHcGq/ro
QVUOuAI4zNwYJp+eKeajgxwYbsP1Ou6Fg+71h1hitOSq5+ykvcDh4lRsQxHW4EPDBaa5SUDEiMR0
xDfPs9PyJU++ycHXfMmN9uLZOpJ60L/BvhyfMGbsOs7Y5Bp5wjeIe5fzvHOTB+mlPER8RsGXPnD1
r6KzXMWP6in/tt4KPpsWsEauyd0idtWAUAGfsfMt7oJnroygIkzdRvdGGjpwuVfjbv5WP07PMrez
SXLZ9Q6WTUsLDS0J7DpqgWvrCCauzu6LAFlHYHpV0IbCC5EKoXwDt+A2cmYHGqZHGh9Y1GtS2URb
3sfuxGlsqn7+zQrTt2xnhXCR3JmwnMxW7of3mHX2aAb5a9pxb1D9frWFu0timW73rxtLy4v8qlts
yUNLeSNwgP/JAExMFzcpfa1g9lJEEDNL4HZApeHWR9m1bvKgPhVXdY7W2AHT9gDO4tA3jngqn41Q
I4bla9/axpu1PkIYoBMZKkftGIfas+jNHPU8dYB5J9cbJ9USJleKj53GXznesccKFyS7maNfccfF
ysL3arKakrh+nhKvPffnxeVLD7cnQO9+5Bau5MpeHyguW/BrcFI+Yl7peeJTDzvYgW5zLXrNrj1P
V6qXe/J+PW9uuuf13dijaAi7e4PfwZ1sJ3tbaPmz137tTwYTITdK7mO6lXvrSvLBsoWVn/hDqLrp
rj4yHki5Qbpt0D3xdL89x/vuUHraWxukXrRrrvJQD+JzFGCwOYz7DmG7TTy9gm7dXnbLTvikidld
NwGlUruPYr/xN2aRYOpYDVdUaF61k29qIEF2+7RNXnzFfO0p+zo8GLXT+hCVdwDXESVeC7vBoS2u
e8PNBn7exnXjiGF6Rb+aJS67V3zMFuWx11/mV3RhkWoza2gEpJs2fWKSLTEXoLF7psc43uDQpB+p
G1coLZRQchW/D9IQpYYn8XeawxQA+V6jQILwedh2053EwWsDDqRTUR3GYeUmTnkegyZETOThbNVC
Ukh3MHKpqYSr3LMcfpt3udy3kFXuKaOEQxyy49cEBZcz36vPwNaV+MJVfvJyZJanydnc0lNC4Ig3
8eU4BWNuI4txFIq5OrAoPnLP4LfHNzgr3Yoyz3IkrNZ29lzym6LjeqKlwhtXeZV4b16b14ajBRSP
ocwTEX6HwlPJ2sT4hToF8nDszawFE69VuYU/PnRPqdMd2qD05ofN8tf8oHrxXuAtoqdSITk2+217
14Dr5RjgaocmGZaomBXxdpEf8Ddot8Wb+FGlu5Sypn/X1iskKClg+1NxMI+X04dAnDA/lSfLizgn
ifHdcbT8nJu1FnCUnEtNlPlSEB9NPnweTIfukD/IO6BjNgK5PSQL3pLmGI7gJb65A8/qqFRmTC3c
+tQcuMKO6THhqqOj7YEo9nq/OPeu6q5+4grO7F/qLjRXu3ifB6uv+u2RctDj23ekveRI3GxNX71m
irpHbM3NGSiXKzmIiR6pktzsFp46pzAIL1rhK0dt4XYn+k+q3e7oj2FoOcIXxUh/DQXRhZtqGch6
6PA763NLOUl263N+H98bp+RVflafITEx5ZLRBBROjDxbtwdyp22qPSdNePP0BU/te+YLlCMS36q8
E7zsjswmvqzqafDGd5XCkCLVkW4p8ByRVYwa6hOT4/tAuQirZvXBfQXlaTtIYev2bnRkJP/aPUqJ
k1EQUJnfUHHvuidafqHo4b5/ywOBQ1QdSnfiFbuztgfyudvOOUXq4HWh/NayvPBeHb7ym+yOqt0t
uVVMrAxpgNPLqbzsij/D+YiL1COP4HKQDiTWuVbQu5vDIQxwu3uC2+7YyfhUYr4VMJNyGR58a4/L
vnXBtlIqj+4WqJTbFMo+1WwwHIjepKpcXYRIvuhOj8OtxE+tLgwFSQeO7BibB8Z8cQyPoD9wwKmL
R43yOWj9ipL0nDoCH2jw8oDhTCAF9a7zaKg6Ki9v7hRvdcXDykfnPsEVC/feAX0VLm+CZ7IZY2Wh
7iFek82f5gwn8dA5C8aHrLQzIhjAh1uhiUJjv72OkHQfLYIHau8yQeJLuZ1erZsh1I/5/ejLu8Uj
+/pKDrHk7Nc7ZOt36lHZSKq3x2NxVm6SO4uzN/d7CkLV1rxhHxNt4Ue3WaDtgDnsq6CgprxUuViq
s0N5VfF+RLc/kmG+4934lSd5/EvID54Kyr+IWwn2mzCX0EeHiuXlws330u2sBMTBnzsOC9IFyoHV
w+H1ZIbGTmMn5yW77TgcoxvK32B76Sxb2WUPFKc2ON2j9o60LZhGOzUdOUgC4tszJ2+4fprPLnfH
3IlZ+b/GvHDk5ZU9fFZfldYW6Xqjv7hRJ39b9118VzPpN72ppmKK6ZUjA3cLrwgqj6vDp0w5LKfi
Rn4q3Wxf7AtPPsTU19UJVu4exMBVtzjyYXnAjDxxkTZnPvgRP819+lQ9t2FGncVULui99lA/wTB2
kpvmlATzTjiOYRZarniWXtKnxrUoF2vOLfYzFHHYCA2K9SEYr5bT9LA+zW/asucDZv9FTdtLu/Pn
ftRP7c//rl4odfY/aYIWb69V+vpzh4if/60fJEtfRN1EOqQRkEXvU+SR36ZFkvVF1tF9WQpdGl1T
UXD9aAepTIToUkl0I3X1orn6WztIsb7wT8pFMCbxJ/a6f6cddOkr/dwNor2qS2i7dAXrCs1UkyZr
8/56m1ZxTx/3/1zm0rOuRcSuF8lBVtNPsRoQfkATWMtQzo0jvpzrC9ZG0yDLDNQaRLd9Rm1/nFL9
bVB7C33KMdPjG8y4lWMtkekYtY4B7XFW9GdaobKjKxpW92X7+tNX/I82O0zU/vjukWyZImNx9kGS
qCqXzdBP737Ll4WMM9joVVK+qLFybCz43sZgq9kazpVyItkmwnrHdVpN7JW7dKVcL9iWRZ/CWuT7
dkKIozNVXTbhqh3jG6PKkLfPn1FjhRFIiCzfGluMq8gZag38iQ7yLO/zR7ON1D3wKRgp8eB0bEBa
0XSrunqwsikn3AdZqYKHOxF0XLatUdurZJxXUccrZr2pEjWfonIvbEhGt+epJXK+GL4meslSbRER
3WFEsre7rkBj3iqSS6LU4FhFfqtDsfesXMOpH1VBHU+mM7QkZeP7GU02nm2C8hjH3kcr0fkZ50X2
Gg1YTmm2ThllmYORZJeJ6HHWBumZDk1VrMFXdJTCcYU2zUDD0uQFarhJx0vGd9Pm1oYdtD5NW8km
nIw4LzIG2RHe5Jz4kInwWb5Uwc0nPmYyjXCEY3yZRX0u1q65rSvyKNTudlkp3kWaZNJEr9pYMxe0
FxN9CEZulsBQWrWW2q/o7hi5YwXWpGNcKul+kqPCy82GSfjIrQvLRNGTRJdUpp3WCLn7oeW40CDs
cgS13a6KK4Jq9ZEo7qX1dfmliWo0FCC7nF6AELKt7NSQkGvb7dDGlk1IJ6qSFTdquwB3hR2CdpBI
GLkLVYHtgN6TDH4hVXT9AQ3iKarET3IXb7JRw7WkhkPfv4l5SW9gUoO+1/0hpZnY6Ig0xsp8FNXx
A6kLbYVYEUmZDAhzpDiyhHsTdrE9zU/Q7Lb0P9k7j+XokSxLPxHKoBxiCyA0g2RQ/9zAKAE4pEMD
T99fZOVMd9WizHo9s8xMZjAI4X793nO+ox1M/PmkKRSUrz5ZjNlgepvY6bITASAo+D4xTyBtGckJ
F0z9EZaXb1pOhpZlXujpkhPEjuKgowmmD013vw2Sj6Ys/qqs6SPz/YcpyYLK9V9LkhGvz1aLwykB
mdbBhyTLRI5H7AeoNtfsdbHo8sbpi6uNHHjhqIdar2OvlUdF56eQ8cJXAOjR0S51J44gSpanGqAV
aWp3Zmk8WDPqwIxvGWjG/TCLk5zUi9l4aDVbpF0YzW7nfrzps+Y9troxtBz7t1nUOTMX5EqtRRDU
q+MPQ9A1S0fKs0ucaHUCd/Ah2vRmscdAE85pNAgItvtibzZUXaj1c6OIOKSOXfybTkCvCB8BlMDH
VO1lQYIUXAHGjfbOXPsd6E0PDKKFUqKNQZZ4WZg53csMKX1s5KUxbol+oPxc9EdQGm3gtPdTcgfk
ngWvFDdlW39pydxtFhfm2KjOHtpViySbcHQmyMoMxkmWRmVqTToXK8ZzmJ98CMIgRV6LOqaTUjJy
N8eLVRb4grKe6IwOKrfjcJqfaRobzo3u6jloTRoPzijI2Wbm45rDWVunZy/nOXB6Km5n+XVSMFuD
5R9Sz/zo22biBeYJmZoXPfV3ChVdUKWblI62txinSXUXfTJ5BGrUOTgX5FidPbOYgrWfUF4t9DIG
nkwGysTyzkjEa8ChlXkclzIOkg4NQA2vOxiWu9GNQX4wAHPVrhA5g/9+LdEu2b/Vsp3q5Hmx6yqE
FXBJS7XzSbEIIC3dt0N7BKfxCeHwGI/pkygYYmcxppksg4SqvaoKF2xu8fXsJgDQy4HcJQakSe1j
2WflJp3wb8O2PaWOo6IlZRFypNwLsAaNhdhx0Q7d6uF+Xmx6kWa6q1rnAyXfG153skFS81k1Ps2a
FGqWyY3VyoHDHTm/LUaVYV0+GguAXgkbo27w35LokCdbp/e/uDo88daJAf0SqK4kKK6kNZMaHRau
9IizrtjrM5kCmht3G80ioWu0nG8P7taKnmpX+BTOY5GAYmLuHoE0PRSdavDOo36VWH2sITT1rA9n
jT0LbfE7aJ4n4DHWBsfyBdgEUJ3qoZcGzS41O0RNYK+otSP+x68e99gVBlTmSyQwTmXFcbTrC6l+
QQVAJUqXBJG1EnWkj3EderkDxyVe7WgyTZQD7n3qtL+Voz4qiemyB7xDKkIeyFV/xbT+5A9jC+Ib
PGSurfRMFzrWACCsuuSQq9s3sHfEkffyAxmafWgy8qQqcFVtmnHERAoHs7lgtSWqN8waYw3+AsPc
AorkVn1bE8uJ1Lda7BLLU6q9mHsOdnNWR+ZAFxxwHj2wbI3wJZ7aYSpC1DZsJcoEADA+IpXYLl5a
B1Ufy2OPM81JU5eU9CjVgfnQcQUsvm3qhGqkGt+T8U7aW/T1LVKExiKyq1ZBTUYEdmHUYa62BAS4
f/pJBY9EEg9i+oBBaNpIWfyxF96AVJld2ORIGdbqO1aEjSn1tJDUiu7EDZrRvORVdmfR6DCKbg8Q
4kfzneqaqQ4qkP+t0tUUVsItw9Xf9U6yV9aHtCaMbXHzTOQ5spjfdM4KjLX9n6Z2vwZkM0Kv390u
+W48dGk4nexRfq6W3W6Tljd3rds/WDv6cKJ/U4ujkzL50d07W1/Ok4tGxxq3WU0GYZsUxYbfHQcm
LQMbYSmZRth1Hc6Qvm79WguJJPXFzyfrOK3yI8XYCgWJ72rMHOGll6HbRp2MGe+cx7UVGm1B5gpc
jdrDDJ0Xzl71Ug9rhd9pBclB5Nuy0Ssb29Dk/TH69h63S0GCmp9vmtWIPLcUG1yfVVSTQzQoa1P3
Wr9dVcaq4mu7euEkQ1g3XuQ6RFW0bxSmmcR8hnj1iCR82JKSvR1jf7wssrsMloBg498gn3tI4/x7
tNpvBJGXOGNakqqBALLyAb/RW2a7z8ZAu6qfsEaVuFn1jO5c8jqajNesMnHD5vrzIg9nXVebZHD9
wARC2djjFNXz0IcIbBXCquHJtbNfnB1b4lGs0CFPNsrL4ql9c/OSdwlWI9akwWEHEiihEaf3k35e
MA8h8faDEmgtjtf0GraGntVpVOTQ2mM71nwokJrxW1ZFHy5EyDQC6sPUQ9sZ6u8Sj2vQiwx/k6Lx
6AK0Mrvlu1HqFugX+/3yCP89Dhe3A5bX0oIqsyn0pxY73pQ9d8CfAzEt4VAXHWUwPV/aWgRBBiKm
sMf8hmdyfi7q9oMCZ5Mj+N0Qw7OG1US/2Tfp4U/0B535tx3ATFTeeCCNw2CiuiASb3F7xDQnZtky
ZZrbciuTLgnXuLUDS9HXwHEbiKopWCbML8Tsm7UeiM/zV8K77eYxN8q3mXIoxBVmUNEXIaCeaLB0
75QZswxXU/OiVGsjUymLyGz71PpIgsXsQU1Tm7S3xEaQTRfUOfkss899rPz+TgfzqWXQZivP26au
lu87nPWQmrRtnpMRPMN0mn3UsY4qz07/R+ok3jZjDqqle9NK/VUAFQl6vJLeCs0mkxBrnHtRFMwx
0vmQFnC05G9mW98zct+kBjxCkoDGIu0R98bIZW7IXcwHgcuTBlNl2iFwNgIu5kOS+ecri6mT+0z6
j8B+3yWjD103Pytz0MPEU9+kF+oIdWsvUra+L8oJGJHH1bA3YxZnUR5Pv3Gz3C2x+9SyI4dY+aeI
sjdyqDsRwHXkVAk6Ij6q9T7ejk3C79EenUaq/eT5F32mpqKKRQyTqo0T+z+5XT+x0pHux6HDEHZ5
FQXTqvY6nUt7MnLOO9LvmUebzVnO82ZIrVcHjnpQDjSY7OFkSY4bY6k+i0Hv/nmKzPMR2tFN6Toz
MLvsPZlm48boxtdE+F5YGOWuzBhepHXxo1XqHrTi74SD4RpPVtRGmJXGsYAmxPI+pIFf0EhtxFOy
KkoqUM964uZwptcPE5vNtjHyj1nPNo1vf9pmf7DzTA+XvjTCP/JVAKoLm4EENTLTqIDGR3M0vmBu
f+hM/fOhf+Q4cYtY/bG3KxUWyxcMo++xoaqcvazfrI5975jwanpPManRfYTwzQFs4DOAw52yWtZV
1srO1H6L+A8wVliQpfkaC7y9Kt3Oar7YcdDr3anpESxYhcGa4txUxpMXr6E7Dj951UDSuX6IMXhb
zErfTbzpm/FktbTxwfUIx36NLYveaON9Sru5eiXJogIkfL867+Q/zeHaqJTH36O0S+UR+PBj11V7
QyOiBUMvL6DN+uOPRSicc1VjmTFxASlVvGmpe5pkdlbTtJ0qbdjw+xVn2erPtNLDnewvaa1LaI7Z
HRZSEJzipKf0MSuQBtdbn/OQ2hKAHr52dXRhpaxqfbYL6zYtUkIm1nPaNvvrlylm9Qrl6bbJsVDP
T3pHhdpa1dtUMEbFyULlwySz89RzlXsUt07ZUiCJ74S5uRg4HfqWcefJ9ttPCZhvDfeF5AXe9OI8
1O7HlGrdFk/5hl5LqM9Jtfdt1zsW9W+deNq+7cz6MJCWpewXe8GU4jnV0bLWN4NsqrbkapbpvJ26
/kwN/KoVE/OO+qdi1BpJJtislodYoXzwypWNyLV2ejfRBXC909wP32Q4IWPJG/rU6r73EY0Yxevc
yK95Gp2IoMlI8BxsW1/E1BPyatrHQJG2Zwfwl5+Ij2HwSCC3mI7EG1YaSM7W5AamhVHHjhf+MEHt
7KqX1LrQ5/Bgs+pcITaVgDefaSDOOcKkJqzCnyM/JcY5kKbzMPd+s8WT9Gcw1jXoPdJzkxLHxgKV
ZVOWDiq4waSSYyhpp/LO6F36ol7BKFTpz3m2XoTd8WILn91ojTkbLI/LEO/4lxVclpGK02dYYpN6
6dTsq172nGUkYGmPqpMwvYriUTR6s6fw7s6iUmLbD3K+010xhhp26iuS4bXl9HXKnOtRsiGXYlaI
LhJeHreU4588lmhUaZ+cFnIOw9qhVl7RFfi7pS0evbR5q211MrsO7bH3R8s46bmjdzT1ki2omCS6
V9hX8Zvqyz8+PTGOWCoNifc7pnBJ0iTLsRHXHwU+KmjoYEZ0/yYRvCagHFem6vLHKccLR/L7hMwH
tXJghEX2VqUuPgkuH67/Qx2Xz6JF2DRxZVN/GsLeGDH11frjWDD+WO3iduzThmtNv0mr5DMHoT7w
03GT6slr1nIxu9gWmy59JhkARE1GbqjmVAEv9U7q1bNibJspnRs9ZTC/TP2usbJrLidQ5Fnwc8wi
WxvHb3UhIWK/NP6Lrrn7IRNn4K2BX756zRD1cXbCQ38zKvkN2DWB/jH/EJU3HaRWw7Nz3q0kPg5a
1R7NyQe4RpZITaRradik+il5k01Vdk8CJVNIgUjSNqed9FK69nRo+GraeE7pdRnEAWOlgDRDR/K9
h7WRAtkMstL8AQ7R0Qk6FG0LjshVMdLs7zZ/5adfsnwhbHRmzrC+u6zxwVV3vIIuWiUl0NzoEheU
jXJz3BemQqA2coTBdSoCo0qajQ6So0hsJiVwMwGI9RjoTrYYYFnUlM5tat9izvuxSRLeQeY8lCZf
NdaguvTkYgSNgLuZax11oPasiLUM1nLRkY+LV8NXNr2/7s6vy7cUup2ssmiGCLoBMOV6/pfXX1Vg
UEO32tohqm8ImxTJ49ybwEjhCUkpLu2wBmySQ7jKniEr5V+cNHbUtu4ZX3BgtUCRYQxxYflj24Lv
NsTTYQGjD2UroeGaEcmnc/xJgGuHza5qPMpr/Zq/gE0yyy/dSL4Vi3RAttsn2THE1ZHjqTsXI3WY
s8LziNqmJhpST197+nH+xHPqGBJSF6eVcHWdh3yhv6vsPNSnuD7hoIlDGOZ4dZK3cvGouA2TCSnA
p7KH7cw7/LbW3CeKkTaK+RNkHdgqyyLVZJfKyS4d7VTFVbFH7a7N+3toIWbg5iwobknI0jpbL0XC
6b4dKXGSuL4ZXHFI1mGTO9PLmBJMrawDAWV3EHrfujX5IIdm7xT+kwMqHpPBi8rmN5wQ+4zfGBWl
/NFNe9vY5vNkJgjnsh9/lF14jTmlI0iliGd4IMN7Vu3Z4ggDCG0/d1zTbGUGOfV3cy0eWv+aiGi/
DvJu6YwU2BHYPI8Zu6FPXw4WLh9HgG9Fuinp/tHj2vgzZFMkBrXt7ZuOlDgcGHQyjCFSuEEOf/1u
SJtMoFRbhoVL48UiQn1TowNo2GawKahIIJcfa/c5t5f3Yd2KdNrbg/5EKxarsI/sJBmqW7diTxIq
akZLhUnbHlN931sSbBV/CnWYe+3/rY94FcCvL08CyIxfzC82KH+Wkv5JYhJsXxdtfVrW9AfMjqCB
yiAc3m3lzdkNsu5t7jMWqCyNx5j+Ru5UoCNozMC+OTXGTBt+fUID7uEaQR0hK5P3IXbTDWySYCJr
MCrcASEGT+sMzokAPwgneje/FXm/Y7bAmHHmWolfWYmjTTj2Rvc1GrravdLENaNVf6ZGqXZDiSJM
LzNokw4lQVEQm8WrnKq2iJp8+GrblLghE3+WkE8ZOJ4QZ2W7kXCuO58O++Rc38ZZ0M67Bm0M7Y02
fE6e89is3G/bNkBmilZiSrTChQgpejgTPeY+YUDmx2a4EBnv4/PaYvm4E/U0bfyVhn6eza86loqI
9Lp5s5iS5IeGwb67btvBTjZVjCFPwxlvSud21nn7j9fXzNRfzNg+dDa6pbLn8adZEqYa5y+NUTgt
E91GQYRVe/S7G7OY3zwHNMpVPmLho7k45GozUpx2nTd0EUHf5nZNDqUt9VsvtZ+HJJ1o0dc/NMQJ
X+TuXTsu8W40lui6QpT1cM9MQ+h0IdvOgrLb3enAgMCVaDsp+dVuOp5Ny6KgzOSlbD2PiGHLASjq
Ppo9CZm8XfCFLxpNBN7fhKDaan3ojOXA5nyyVFmFs31dzCoUt1Zih5oBdh4osCOpSbXic64qOklL
j8SLpdiVzanxx3NcPI8Dy7vT0vtdwFSla6BK0peG9MLoJhhaBheKZzrv9IGwr+Ugxe0KMctZLeac
xNBQH3F3+uWuoTtqghaMiNF4G30wK7ULCa6ot6M5vi2uE8ZTfdfT3wA6utI29tU2tyiePUzDa+kQ
SkTXKPsZ7O4mxf87UPjzUuEDb4mHDWcsfCtvTe1bB8Nc3lrirbPGpZWUnAhfpGx3dj50jmPjF/t0
Xf/AmmUUP+X0+CvxLqvg+sFDxqOHfnh406uZFva0Vxo/schbgND9jpDYLUTMp2syCxmUW8PITpM/
vTjEMkS1PupsMRzx4L43gNktB2Rk5ZybnvO9YrHgFyaVeizHp2q1P6d5AvmHkXRB7WCKT9xhn0ah
v49Z4wUgwZLqrpzkmzv+cTRxP48YYHX3nZlWEjaSrcq/toAwJF/SImptn/DWPABvyJBo6LYuOCM+
xDokLG9TX+CsZwGvOMJXXvUy8Eawp7AgGen1lhdgfHLEP+b0FrvJj+5O+46CPwTheumabmfMwIm0
CUtpd8MQ5WAY7RZXchlrdBE1lr9Yru99p//97Zb6oOMWnr1NQjG2bVw03drCRMtPwbfiKcuFDe2L
/6RVYLMN+as5MFUFZuvAKT1nA/CUs7dAwpPsjcRJd1CyiyCrHEgWjFgqtl55XUk5ZepBaVjPdkw7
UsodbKl3Z+KcP4vya8l5WytuqEu5MueMy4rnOiYXXl0W77rXSqoAZyk4v4t0V0v9i7CXvS75dHh6
R2iFWuAW65uDwmMaCM6q2ApY5KqeOex9ZTCPwBhq+OkPEa0oY4UJfQkfnHd9KEdXF8G8JI+eaZ4L
n38YcytDpXj2axH63fLjkydQDly8cbVpIRvLscos9jh+jxIPq7NGfY/Qye40jPnpT58sW8OxGORY
B6IUXnoeR3RmKzmKM3ul095e78w4uXy4uqvk/MD2KCyo7uNBXbH9dXoDxjvM/WHTDLxD0CqZyW5G
nt/aYQpTLV85qI3GyH6MZn3yq+6l9uIrhuszjnnUks556OcJBFnlfLa9/TbS8OChfZRZeoZNcqet
UNJQ+Fr2Qyv7V6dN9hOLpSamvRtzt/oMsf6wvExG9tWP9lkM9PNdJzlnjpUfIIs51xbJPXTOkx6D
lq9AK/JmVOA11dFpuKjuDEpMZ3sNx2arSBEPcst7KqziBkYG19wcW5KWAbezENimRPfUeZdUdJ9k
nhr0V9MfacwvrS4eEpuQCp5oO9aJJTPoxU8H2hQ4Crg0MItuPChugVrHF517FNhNeS9B8xcpsyVL
1E8tYX2GpkOAi6/tCB1KPvryiihCF1G7BjowQai78KVml2t3XYVknv2hC4+4CEEiUPEiSMFjkkN/
zRhYn2bDO3N0+MlI//Vb8cAwMUxLeXFYK5lv81V94u5l+2x5/sPqoppOizrwiunFZ8qVcEQczWRb
XTkvOiOF6yKwEMjmi6daCAiKMJ1GtIiyWcIrDCHUhBl5ZX9HSMPbdaGQgqIPsudT5SRPYL6MLr0o
NsKmH34zPrmLSacapP1w/ctgUL2DXPzsCnPX9vnWKTv4vPz0yjvni3E/W6xQ148XDNOjJSHeTpg3
s2DEXq6QYCsBmY5UR21PYfAgGByk4uOKLRVzdhGdvHAYfnKFdlw8+j/J9EKzK1rUZ9fPeN5H+wG+
2mfflnVkGRzo9PUc40XHMk6lpAQhN/UQXUtTpXho4UDSfn+35vnleoWHjivKeIGNKsw5gOczbzz1
NlP5NDmBmoyj3Avzta4PKinPY+KtkS7qfttmwt9IZHwZRedY+m+pStRtMR+nfsijKvOSSJfDDnD+
ANUxZ8zSOd3ZAB+yFYlL8VV12paK6s6tgr9UGH8rbv6WYfybJezf/vH/LdgTCKb/IASqvuu2/Rch
ED//TyGQ8Q/QSbwiwA7+cp8Z/9cYZvwDGY/u+7ScrmogjGD/ogQSJJ7p/CfXciyTj/vbGIZIyLaE
TtltGPx7LF3/GyWQYf+bMYx3k2AIE7ER2QG41O1/M4aZfnWlZcJtVdoNq119hirOuMy27F2durR+
O/j5bVbV0JsRWnQtiemiOyISyC7xqu1If+n3sjM3zACP6KHq2+tcTLYeueINzRD/Smuz7SBJkhM4
z4Ys1GHrQ49ymQrBrWGkaZXMzlkesPS0NiJOQaCknCeAHsojSw1yjZzHr1Jv3yG1f/rrrVTihSCf
S9wU485llL4hYsoJvGzfTsxFdTvfU4bHk5AhjH4KPwHDUNOb79bI3jUQQ5Vjbxflo3tvv1Q93YC1
11150Z3U2oJWvIxDj+JOtSfDg6Wo7Jo3TlJjGcPtOkEN8otA1cy8iT9m5kqRDE7GOecKnbPpagDo
J8jVZs9gxayJ29DNKXJ62v/a4G5ib94tWfWZa6Sk29pY7mdveSgwXdSjRHjFQaVm0/MnFh7DASjX
zTvK4qLR9duE4nRbGguNVTKyQ/17jqGOrHYStXMyYEUD8QaXM6J2PLWGfTJ0a9+6MyczjoobOgjQ
3rsj1wQp8gRLMXOtl8x7ajsRRw2Xi2kVVq3lSrLQ6wdwoPcG0cbtb5xrr9U02BslB4Zyy4wBJBO/
A0TFWVJ9tb42hXKYgYVATbsCVfZ+bRZ7uSINdamySK5Zj+voVaf/vw79R+icwfv5Hxaioevbf1Uk
Xv+Hv1ci9x8GLzu+awfinHAc/ss/JYn+PwSQe90HsuOyIDk6esD/o0n0sWpTOvq4Ww2XKfZ/axJt
5x9XLJytWwyw4Dv/7wAWliX+Tdenm7AK+R2WZfqCo5HLevg/dX0yyaA6rtciL0HPpOtVuW3oWa9a
yRYcl/NphmLtiVeTU3QfL8uBnAPmG/MpHg1cWleibFGrnasEkm3aMUvSvVtlau/sJkPp6BG3gkXS
dTvQES6ycCMjmQG6wsFO4rtEZ+MeMrTQwnwZRPGkc0Lo0YmEaYq/c+phck0VlsIEaueUEQtlZZfR
Li8kWEOohctBJ2C4WZLpIwYcFZpUrcE85u+eRgZaNykZnmgZifuyRL3tekRwDf4VL9MwMmkrsZtz
FAB9G6oEm0o9vBblii1r9H/xFvcRWsv+0Nd3KBXC0qkM4GwOTLfYP4gM3phvEdrlNxJyh+2jM3D7
dD/T3wt8/5gagxW0yTPzTMPLHiZ0VJV/hzSn3Ta+43BIwg/I0kBilzp3zfpQIB1woOtwpnkpK4WJ
I8kZidBHtPo325nURhsXZkbQPnJRZEFhILKjNw22w2EmrT/OLOGRu7TVLqffU8bxp0FVGXkt/uDm
6hsAyx+RkIOengl5nTCn7FvyWwsrjUMxgYDmTBUHVeVgaTDXm2ZMyfLpoWwWBbagIav22YQ/03cx
kxBdBIZpSghYYgixIGjSLUn0dY+3a/SWy6iXRpRZ6w1xWWQp9d9VQRta9NqvRdxCwMyPXS3PRdQu
EKkcqzZvXPrOABmkF61J9ZVldFeXnDSMODVoyg1z2MasoPSb2F+0DsskMn5JttY4muuB/M5nq6yG
KM88bDoQlY2O1ijwGDP0wLcGo5Osu7HrtD27/L41+SRyHcxVG8l+Rl1vpkix2TG9EWWYKz0NtjRq
Ajo58y0swac59h/K3n1w095FoBHkjsffMxLuOKz7xKS1PzLtgnSCywQJQDAm7sUjiHFrrfGR5Jpk
34HQDFx6+oHek/R5BRzIssLhannpxnPyn9j0l4ORKMX4ISPdhBTjXZU1Yd8Df+zzyt7SJEdY249i
ixLlHlATg0KTKsKG3B7Onv9eUp7TgeqNZ3+Vr+n1SD7EGRmvN2hnCG71upbqf1bRPCNCjQE7Hohm
CWc3ARPt99ZRcXShXGZUFhc8nlcFBgremr2t8DnXaF3I4SCy81p78G2wbcBrGGS2eb3lxeHorGQ0
WhC7lMS34I3JttTRXMwohTX0cBxgPDzCYmInn4NiplxJAbTz5nRPC1OWwewvzN+8nZFjKkPNE7WZ
9WWaoKkWZ9zTasn3q9I3smzomDMK05y5vK/RlIWM3OagLlpmMRkODT0eg66f4pPf9KSom0W30ekG
Nhrphx1N9Z2Zk65JGkXoXUmLcfMwr2366uj5s+T2RZxn8l2rZxenBUeFGhSh6nVQo6Bxc69ukxzW
bIJWshlEuyPhFWFa5dUbIsp2+TqYjCBzpDUsg46A9bO4DE2VhyJBZUglqjh/6wrjI/WpoqRVfhf0
G5DGpGgnJKqRwdfMCD649LVuY8axEUqHHrPn4Lgdia1s1cOocP7o6ZSy78dnJV9bq9nlLai+Bhi+
5aSnUXHmpNmMERwMlxCcZd1EPpnagOiYpSEAMdSHmefcGqUN1bKfgK3NU1T5ebYnpuvFvmK3KHXK
gHB6BtG5/Ijp0BxNZtA49wc1NbfkfYSujLVTPS5b/kjO151xJ0nZtcgnmDXagQZSERq6Y7NjW3gt
cpz2NEnC2I9xXVvzxxB7PiwwF3ANzEeVrkdjBBHW6enDTGQJVLwku+EwHUMByulYVjoIrjHTopUo
J4ZPlYpqxawubSa6nhyRSd9qT9CTGTyxSHse81qybu9pzlFmVagZiwz/atGnyLZAGyNDh9dkGefY
RZ7W2e6rQc+SGJjU5V1TlOVNeVgFsyKEpK1BhKdCfdn2xpnYeqyTxZidjfLK7MO+Q8B8uNCEbD3r
SEi1vdNj5EAZIzNS4rqXzHmFfBTYSPUDS1fVYezzXYa6YtsvyY1a+iwy6QPTfMF5bYmHelS/ukpJ
N+ozA7WXfjPahBqUvsHQRvushc+IFgFrd82XaygCW9HxIPnDvRz+erKKo24JhrD1ElbtcqdVbJum
kODN24A08H2srbeJG4vHqb/xSOk69nLhcTVN5EIu3q9eCp4hNB9+xZSBhYEhE5hEt2gX5FfWzgTT
FHWU8Vs/6I2eueW8bNbFTQ5+B1yxtso7XgdvN8fWb28XTThoxp80z6bIIsoy6ZpL1q4bQ+UjoSiS
JM1l2lH47HLAq1GfWF5UruzcokMBMY5vWXYdXIztFFgZmR/EraZ0JZGZyrQ8NKueRiwclCI9eeLS
Q4qJG635Mw3zoS/E3qg17Po6K8Pg+ZE7WENExhEtKzK7pqJ+1o222mYVT0FK5FJaV/KIYFlthZEO
YZzt+jLBXpY1U8jDarQe8k+ju5jE2mjzuiFmkjgeksMQfRrl8Gw3sba10nxH9/bTEp3O2YYDHQQc
hXJflVs69RwR8vm42OKGI+kzVRZxGq9k9s3BxB1IqSMaHX5earhUZuLDEsUcEN/+4XaI0CvvZvbc
Doystp+Ue2gzPItIU+JMfYypCYlKI+GjS2/62nhd2it/bETliKTj0Iy9i2FZC6y6urVo/myy3jhV
GWvAhKm1vTZ58sXDG2FfqfT4C0LSnmS4zHezScpB2RtmNBLrwDoYLXWR7Ptrix9cZK6uLomMJGpk
/jsFipsbRCDVbNMOmsm4QaS5gTPrhdNgZgdU71s2JZJCEkfuYxcNP8qUItuP0+TtfULqglxh4ycj
VCRg0bMpeWljY9jKsohhkS9/qGFk0CXovxuZva7UQLC46LrFFck8V9V61lUUj9WvOY6PSYK2xrSW
ZzBetDj1BKngeE/fGSugiRor16e3lTTxjZVDMmY0gwhlIs27KBOxsWmj36w8YIvZr8ckc/FNInpj
msx7OTEkvCln6ewto0zOlSlPbYEG21lhNLQpsJGknKg3CjdcgDWHmmaPu8LJbpk2mHvbrtOovPZG
R5YHDhHaWXXLEE6QIh2TkNOUI3toJpb/QDReaA/00OwqIbFWf+71F71MkuNMJAEhl1s5YWQp7C7A
xNAcZoCZARYBzuSOOBpdQnxETRBrRwXftIiUyCmJtzQ+0LaxBkec7UkY0nea47/4yfQNtvPGphOw
TR1jN86kUacO9vZmrayTBCJPQCnSOtNuDHDT3Z2ml7uq7LbAV7g5dx0isoQRUjirMsebmSVdgVO6
/UkaPLt1QxAHfQNUmB9lrwPG7MhAJj4ngMvOpMXZL3rMZLQVr2RCwDoZqnvYUnYoGoOW4EpON+qO
PobiIopX3CrYAP0YlG9r1wQWjjufLCPXr7Gv09Tgoc3Pq7zq/7HPriy1VqeuIzLm2/lstJwMDJa3
skT5YGfLVrdO5LqhKSM8LZ1YOWLtryiOzjwWuk2yLrQUajLIEJjt7ZnVUbZXHjbL4+Qztu1Tphie
234hhNfxYawT/XpwAI57xaCyiE+J2kN3a3YyPS06QucuZ1RHUhRriVPDIaaTIpvjQHvlMPnDntBt
xFauzbrXc9EwH206CuQNbwpD1DF9q/UDg5VqCwdzDO2q/ZWi7oIMoOqBgdJ/sXcmO5Ir6ZV+FaH3
VjDOJNDSwp302WOOjIzcEDFkGEnjPJNPr8+rG5AEAXoCLe7i3qpEeoSTZv9wzneCyJ7NHwdVOcKc
atmg3GYGztGnB8m5jMmADRqJxzehvbbJ5/GW33IEYBCDGvaG6l4QpcOOZn1RZeej8g5gSi8owG+/
hSBJT0aKSwAF416V5Q4nFSJ556Uw/SWMCz6vJ4I3O+s/dcNtOBkHq7mtxor451Znt03/k5ekc8+2
zSCcMUZYJaYTehARrXjeMD8qd46fPa3EPx3MSVLKoVNKbP+X2bAwLmP35MEiZF860rEZzwsSmaiw
SaFdAutBi5+h7P/MDeGL9Aeux2mOGP3OK87NMi97v7jk1agPc9Jf+HVWZ78s90WL8aC37A9xyz1w
A//oZQoOxGRjvFFPFlENamzzrUGMmx+sP34879lLr9u8rdxNlRJrN1RU4GVVT7Ra+baxqAdTlmaw
AwqU8ILZT7MAWkjWP/koDoZNasMyGCfk41sNfuw4aj/eZzVvWRu/CuJFo35CZSCuo75pqVs5kvVh
RcFo4Ie2mqeO0idUfX2fJBaYFTM5VGS23OsWYY18twqXT2PVa4gjpN8knkOKzsLfW9yWD8YEXX3y
FgQp6IrdmvVCQX7ZcYQBjRxaPt3gwWeHtlZ1w7grvXpLqtp6nFX2TQwMiPPJxO7uJejyF/HbdxAt
ZRjUrNbmKoIUVIwNbVH/2MKFP8S+fdGVe6cCb7iHZh/GhhTbmgNj679wGgYhyi4unBUvpK9bEWll
1JHn+OE0Tq/xnJUhSkYXU3tL89a2iLsWuuJslPrcYgCNzGH+xq1S7d3RvIMwq88FCb7mqMaHjgqf
GOsXQ0EQMDLxwkpUgrHOOiwK89fg+XdEpjx0iKfZc5Mhd7IEAtFcVcbF9JB7LfH0ZAli3fvqy2oB
SSYNZ8rAcRaPByHXNGqdFkMhLw8hS1+V11IV5K9i7TlvuuEXZYzeNCaVA8nq+KZuw0ILKBkJEd7t
gvePOOiIp1zn+4E8QyDY8R7r6oegzUBuc3CS+pDZBvkgkoCcnC+1WMH9e8v94AgvNBbkdp2TnyxZ
QSIpoUNWKs7Optqvq01nVaBFX2x6V8FQeTbL+qTsst7PAw5NA5UTYlBz2FO3PSNKJgq1A51CeGDU
GvrdsNwadnlSRFn6IibSQlRvPZsozZRRgJy3ZqgT2D0RJnYHQV5qImvjmswXby7EnbpmXs3HKQkA
k3VwSecExmjrkcF6Wok950XvH5t0Na794u5qn8YRpXbHQaevWBxQDfOdMz1qjvKbYM90p7LzYiZm
lKIsdRORsSny8sh2Jrylty/FTX0H/SGWs76khvc1FFLKGXSvaK2Sqb7Kuj1bvXtPGhViZu296aUh
Now1ARdlsuxUgOTI9jIjmuYkKqm4dsktHaa2LrbrX6zM/BUsVFILI5v2RiAbG5fuIMMToYZjxzew
c4U6+PyzOjCYwao2tBJMk1mh/kFBEBm4ZE/DEGzJYsDAxv4JuSO2QfPGdkBqqPMZVksjbORg7W+S
8FjXzWl28MdtLlV8nP2dcOyDQEiv3O6nY/tsS5Sjo4J7oxiF216BPXS8Oinck3G+Q3DAqW+vOJT6
ml4qi38rRI2bNI7h/UyQ/j0JD4v86dwNPoZ8uK7d0m0JvD8NOR9Z0LYz7tyYRvtWILoUHmeZ/1dX
jJxTFIBkATLWIDlqLGx4XTUY7wAzTn2L/OwMXFmIlE++odFclykwlg5GgTu+Dusd/eKhY/ofksjI
PT56j24K8ozjCv+WKHYrgOmJApgcGCphD49M5CgSrLAm7JogAzCb8KPFXOYiaUFclcZT77OUDnJG
/9qcwyTVoIW08Vw+gl/vb2DtP8HU7xIhH6vSd5Aqj8wjYv99VPjqBu64eGmniCaR5CQ4C2vb5ucp
0buYxdNmDdwPxzlO1vDHH5JDWQ6vLm0IlVp6yirjSAxrmK44l4JiCmG4is3EFa8Nl72yVdEdWt8F
jRS9Sbr2v5kXocOW+Hey+cTH2+EdxsJm+3TF86e/TAG3hxs5SJDRIRCXhXsjFjnYrpGTF0Pz1iXX
QLCKJ15D3/O8BmEBqO+fxGExmPuOFIulS34W9iKbQeTfRZy+sXeHrO87P8L2ToLx25wZv3WgKSLx
j2w60WWbGTFsONfYrYogBhM09OcCp8WmSM9+3c9AbIEEJQ2Sd7ucdj4hO/tCt94m54KVg8JoqvUT
4V72pl8VaWrMC4O6Hu/Jkt7Csd0pkbdbKIpwOUB/Uw9K1KMGW2hP3Zc+nVyNEnQzGhgpMBLGeAdj
6nHAWwrgTu3Lj4ydTMgjw2Ai3nbYTmxpvniiyTZTxQHQ2qzZe1BNuW+eYTYXKFV8l8VLcnTW9OyM
wWNezcbJDqYv/WDmZfnboqhykyeLcRQaPhmHTVI8D30QUd/r47DEv+yJkwEyNKFhpNOzP+5IrQSN
2Kl6jcpOJ1xnb8pguR8MYzj5PumGjkvaMvNmLjrMrwHiawObdIbS7hQ7AYJD/j/r8EUQyC9zjOOT
2JYDs73GuL2ebvLteeUzBulPyMJF6Gp+J0VyGpJfDQ5WaGT7pREIQB105VT4Vxn8zDm6FiXM3zUb
xQp5D488GzPV8+yxdLfMUWyHWUQkqLUXj1ErqXNJ5Hk5RHcM+UxVSrh9kIljMXWboj3yFiNzFP47
H6fd8+UTaFXtq5hC3VJB5NnG0cK1EZDineBakQLTpBhSWJOBw1pqms4AkIcNfISLYWdFKBueZl3V
X2vFgZSaPfbUiYvTWL61WgHPNdYT6iAbdcbwgyptCbFQYtLwnP1ULic5r83eGKXY6LVk4ekDoGsy
5JmOwNkMlcDT577ODUq84HtRFqqjETTYNFIqxuiPNIeARwjNI0poYsyyjpjTyv5NjGFB/KiHb9qe
Eem7Q0T4gzYYDXbO2JyKAdpN7+IZrFB66+l9bps/LjN68asBmSfAf3e4lQ4dfvc1fRhFn3JS3ewL
2asqGKOSAhdafAhm4L/V4IZsfT+9ZnlXM36fQsev2v019gDBUomIMHdSLHYIeQeyIEbzFuAWlNcS
c5RknLvtfU5jijze1sn8bOu/ZEYwXenZFZDrd5uchIOTvGYDunpzwj0dt+9DYqKBNpFZFh3DaQgJ
GN4nxejCeKx7+d0wry9sE7ktUvMKtJxYL8son5I2xrBevXW2k4fjoOV2RQU3G8ZBVa063vayTYmz
jqEtNJmWjU9PkCo54+LFJgMoLJz8ZrA9MWNG00NC3LB4O1LsbylE3Z9idugfPMI+KxLpJ6xHkxWs
52WKT1ynnAy3BS0AYSCEyHmW9m2UpXFqMRhLUhMeRek+Olof4/L2/UJJ5vCbyRPK162/Fnlout5m
RsikLfFkFtCxY46TrcPwaNZVBGXg0X+eK7QmTNc+fGHQpyx/nGw5Fxw6kKn2js3JVQaK3//zhHKz
Wa2H3JgOtUn3TyVqDfZeM7qpbtSIyoW5loDsUajd0Uk2P/iponYiUz6waEiZuxwdoyXhvd4QBwkV
zvx0ETVNsgWOZPQ7rO07p3NU1KUuSXh3U8XxoIs9nr/quS8h0o2ZGjFp3OXJYcoBo/eKgYcsfnJ/
0VvmCZe0N+MNnWZ+SX1+1Kk/+DhW7r3Vf4/HAO3ehNYJ93l3yLg/TKYpz6VpwsBIkr21IInmNy+s
JQnjXgfHJbh37QFkY+YOO7siwGuomE8pihtMupQcG0Rl5blr2TmP1OpztvoMMpeHjPXfFPTNUcvi
dY2l9+SXCMgcRUi32T80DMlPeYpHaig6stm89S4oEo/Buvduynm4tpWxJ1bvWpbo1QufhcjYZe9T
H7mNs+dgQZOTV9a58Pma5PLSeqOF74tBCFK9OOz4ZXSDPLhT8hw3siDj07n3aoUL0rQvgz08zB0M
uMDsoh5JD2nRxHiodyb+eIMACiSs7ICxzJ+4Kn4qw0QB2s2HIp7efDD22Az++uW4C/ySz98YiC6H
5E4hsg/rFUQijrXLOvfvXldf9VRYUa7mP6sfX1ZvolAR9b2ZFQdmGhjbFFu71m7xrZjLwU90BQtl
vu86BjWFM+1roxyjIiMHipHpy1wGyUM9c8TM3OgHhtpSymVjM9B9asTMqgbelQSQseqzomljAesG
0aALwJBJS8J3GofsRm2fAThJYXgBAztqF9/gqr+tV63DRAQxW6dXOxcfCysPYyj+Yhs/4ujFRLbF
KVMleyknVKIWNVWNie1oNY2KsIE64eoPzG/HnFEzz+vItuvz2XRt7yw0tRzZAKcyRxxR4jev6/RW
GxFJMPlkdwtKyonrLeQyehizFK2Jqqz3bLh4g4qcZCge62IiKWrmzyoWv7gIsKb5ydVb3Kd8EGRO
9wQA1H1tRehgqfl65pKG+CmH6iOQi3lw8XWjrQM1lenmYhfjSEtlv8aydxnNZP7BLlJr2yQYUCzX
/LIaAR83X4DTqoqoL2/u7g0J529NCWssDD8KjIGKrevgPpagCFpsxnJDuDKWFpcN7To149Fy9AeZ
iODF271hkA84M5QnT+xjdNyUGUxz2zJkbyaj9c1kJeTdAAThXMGApuTXUnn7OsPO0LVWtafcvjRO
WvLkO0jPYMYU/BbJALcOvUMiThvwk3BXCQg8t3FCwRmo5SGpMBGhMgyHwds1TZzexb5/TP34hbyM
N0c1F6OtGQGb2T37s80wqOKpd+Rd0XKatPN04sxvQwI5nZBx7UfpEg7r2uW1shME7hY/vdFmrJIV
Ti8yYmD3kGJJNLmj7vCuMEwX3YX2Eo6fYgQySOd9MniCWxwpTaz7DdGpH7w7HiwCrpTJsB7RF3zb
VQMqzynv8cb1Fc9/aprtqRwQAbvuJUi6MXQxB9ce7tab8cNiRRCn2VeZtmbkNykH04Q/rjTSZ3Qa
cDWDhMdsqDveb9ylbEqPTm4fS0cWIQnz+yx/Yl3xFvSQI5KZkZu3KpMlGmPvxiC1AaQEzQ5RvZuk
qIptzDaJDvkW4NAzYsctakZsouWOQ/+ApOxidnP3WCR4PR7b5D5QiMNT+gupsz+8C6T0eOmzSNP4
JiYM9rPzKBwMdLiftpaR+zgsFi6uUb6Nvp+G3cwwVLE9IDcuoHuocjbs2BMoQ4ypNHa+o38vCS5O
mvc5XKx1R1Ht3buB+ZtdYhD1hrxYefo0OBly1kEyXjJXAnoXeWTEuFxGS+U0rTWmqSS2HoKAONhZ
gGXjnGjZWm2x7KNuQjpKgkX6kE4UezjIl23KqwRa8CedEIrHKEkm3/rjmsVwcT1CB1NVfozD6kQ4
1NkarSglmIh0x4lLcubXi/Tsaw0QlOXBeElFjS3WIuI+qa3fAU9GZ+e/kpZGNA2mJkT2D0UzJQDM
r0m49VnJewO0OpfuQEj20WWK8zJR7xZuU59RRZedXP8eBRUj4zpRYbIsu0I036WkFEMO3mygXNQR
aApGeslMIKtbQlgQDRddEl9M7q51BJOZMhmQrKbzqk7OPlVMYHdw51p65xi0L23RTNW1qMibSVXK
aDy9xt35+bvWnjzmjZVB36yf21iw3i4npM7gk3RN75kwM4N0Esc4q5cXKzOMLZ+vuLkbg+qrVcNL
mVDJUulUId+FwYxXOkAt5HPnUmV3I7FFKc62Atsa2xCYVLpgnifhiZ3AOQA0mNmB5714XVvGjs3k
RvOSu+zgSYVFn8KQY2PF/XeHzWgaAOUlE4VV3cygS4HwhE3P2N2NyQoTPuR5M8uPsa7dvTmzVXdQ
xOJ9HbJeIilJn5dmgIabdXuaQfPAVeiMRSRbV4c2MunFeRx6ss/aVnPllGQPin61txRy634l03Fj
kp+7y5Vad0aAeK4Vxn42RMd8HjbqVH7NM+I3VyzBVtk1de+gMCVhXJJLKU5aBnpX+chsrPymjLCZ
PCaYBRG31F+4kuAcQ9xiNoSgaFw65sk2FjcGq1hpbtZldo9QSO3YpgL2Cp5PMIQdAY+1QokQ28Yb
hhL4QegRduQX5lvPWcpQ6L896W8nY7Vv+73PeOWZnKv1sWLFs5l6x7jOennESU9Bfk7m/EwJjIAg
dZ/SwPo7xhr0uzJOZn8q1wwTcy7AOd90CH3R0K7nqrgHdfaNoAeifvyWgi3bikGcfGzc4Cd6eKNg
1dvOP2HPmzfWuI4s6IIaBQ30ms5Q94sZJ8emGKKlpSqaE8qbgVcyI/p7KCBZmh7zhpugsL4tyFXt
bSD7bLuCkLauWT4DaACJkS9XcStK8mm+rKX4WssKBiyJc/zUtEos+OkqxR1fQXOWxxqEC9sBfvcE
fJ0WjQF7NDiTS8OOYGJ8pOs2wxZ6nViUhcHIclYXC7ZJoLUelj7wXIekrlHZZ0SAzzcPoDnP5s1b
OeyD3gAY11HYdNVjayf4CHR1Wh0b6nx+04yMCHXqzAMUVXFMIdDmOdqNiwscRY4AvqzuLeE2CP04
Y8tpWXiurtV2ERAxnJUBMNYE5hzMl2eeAg3ApWeLaaWIa/vJ/a0Ktpx53aIBWLND5tDU4BBykaVh
RAJqELC5CdscfBMbr+IYKOqqLncJXQI6RFZlGTUmM+2nIO6656ohDEpckjWBZp2tUY2eTNX3i184
+0EMP8ysmmiNa6bBFoW2zsxdtsTfRQt9tA2mV42rebRRfDSsRcZ6pXTx2Z5neuHLwQQbJclv03Xa
s5dz44MMc+QtqckxeQLLtT83ooiW8ZeRx4DYJYW1T3bhhkhn54g+4uTty1VSjqGF3XQpziWr9586
t32yMEdl2rO3A3drZKOuYRLocU7tmgSvf9YGWGEYULpoqxJVP059zYLKYNJDp8CEpcoeglhgemHd
t009toIWW0hR4eFrRE1Apz3koYQOFNVkMaGbCJkWt2EbpYgqnsjBpsK1javpip3HvhygQ6aiIOVr
Rui3Tz3zcUynlgnGwAAlWc4GB5BRNURxr1fVWpDwhtw7OYlTs+3In1DSuiEEpI8U/NQ+AeUFjeWS
zJNzh8bQLstpO+XyeRqC6cIe9Yiussf9nQFdtJjGtNl6hZVi3666cYt5+rAI6uq4n6Kulydt92dV
UT6gqLitKbMx8g1QBh39lVfANq9vr5BtMFETjkaSmaSfQeH9wihYbwQUkK0jqrNU+XNdq59l8PS2
KkYzygw8cPGAioQv1o/N6Q8qrS8h2g+74ZcsS4urUrdsdawK1kZ+nO3EikxVowx0/naWJqWyArIk
4vyxi8t03/IQae57Jvn21Zt/qpsPi5LXYCwn2KRWzbJrM4393CUmck2ChDnNaXTm6j7Gwb9xfb78
rDrkS0Ho/LjXAUFWU/Y5253BHZW+1B26UOrVLefGiIduPDVOgvO8i886u5OjTdnrZmOYG/HOzFyC
xlirbJSZwlSTI1VbNzoRIoc/DsEkbHDBylU3ZbnFYDl2kcu5eov0nmlXnYIUs1tuXrd+NRv697Jw
nod2OHgKxgLiTNax1gSrlhzJ7QAujeQ0UI3l3QjnjjFlX+8T4UWdacHE1nwHPrSPs24m3n2XwAf5
2KZ8m6ygmRHVyttj8z43JqbSmQ8Zxv604mlhL1fDgUERwVaXqb3aEeZ+ZJk77DMXGvbA7TfaiOni
fgAFl5gZvQ8+mlny31a0sJISMnRsaYdV/zFOxl3gMONPSutguqOKRpfRnk2ecUgy42tZTRGZs05c
1ftxgoiWDmQpLG4dCX81Lllp8dDOY9T6/ClAIrR+lnlH6mVY+1iWjN56d5v85KABRvr1tUgpIlnM
e8BS8ammePPcna32jQuyReTlm2kwR0Zl2fmqO3Z6eEbsuDP9uEDc5L7xBHTbRK/fQTo/eGr4bjxo
GrmUxHF455pz90pzJrAsy8k7oJKBkOxM16yGsSkSukSTRZ1hk51WFMXblJKz4K9syiHBor5kC93r
i99i2YfkFrI1uRcm+zXDTi8QzBqcegzH85LAuuwzW8cto1F7X1YL1TmgFHhzFrVMHa61FxzTicHn
DBYHS2GAcpQ+AyZSZYSd3cxRfmsWcCBSqrJLcluYhIRwg68mlpSrHnowErM1WZqjt9REoDrzwfAX
jg85n3rrbqxpvdFt3JZa3oduK2qwFb0CS1566UJ+uhRKokxCKdZqWwfpBwPS6Zy0TzlzZ6dL4F2u
iQ8N0DsowyYzZOAat2OFzs/Ngr0Mzv6S4Awu/AevNq9LM/NsG3ZzWUUWLQ5G3/Whyetkv7oGrKeW
vlp1Jk5BlZy6xCLwdl1eQVHhwqZG48KFS7gbb1KJ1Puodc+3kIwYqaWxx5zo0FTisehq9rS9S7zB
YrcbiIc6gp80q/l9TNfnvBLj3jGQewvwkoaYyMrgTs/oxvaeYRcR4lpswEV8va1Zvaq7eTW3QJwa
JENcZ5Uoh5f6to0komyDB5jQj6l8dLi/Q8kImtUDgbJBIu5KVHsHa0TQ5+SfPSzZ0HFn6H4BMGXy
+xhu2d7KEqpfQ9vgxWJ9HLbUOUEpD6IdH4vA+7n9D3mWzQcNDGg2iS5XlW+eEhP/3Yo6ZMWg35fE
B645Fwbo1gj1IrpJzaXhw2yrrL9Iadd9Oc8IZryPzKBEYF5dHtk+IqKz8z50b6ogPwnumI9vc7zJ
mzi20NazenTbrdlCxXDT8beR1d3tvAGGT4CGjI1LV2FvxMFGjHrT8xQUXc5ky7rC7Wstn0VGSaCu
ZPG5Ll29U6ilQVfIX+k8w9xq6L/UXB5JDqRTdcAzjPi06aKI7/W7fDcZ9kuc3lAkSlnbDiI/0/UK
RahpMVtwoBFAr2yG7q5WBZuW2Iu58U96zs627z6rFsbX6t4tPcuBOGsGdtrDMUFcekD7wQ9XmPWu
sqURNsLfUzh7qCjz79TY52arj/1s72zHRl67zvPeh+zugxDDwwqPw5JiJz0I6eUo91bWv7gx3G5m
/IcarSLEBJAKY8lugrqcA6IJA3zj58UYzIPXOKfMuVEeKEA3xDcT4Msuivy2fNeO/bMzQ/9d0P/v
LAcYmo8zoGrabN+N4xsarIOigVu7kiNiaZnbGiG7TUN8abiNx8ZUv/IU2GnMT+eMUHmZIm+B7LLK
84MPM5ZmWIuRS8AoulMXA37Hrcu6JiCkxLyrtKcuPL6PpaNN+njXDZ0l2FVTaR7qgQ0yuwWMyswi
6cWDbeu6zZVyFikEbI9+sjTWrYztTECzQaa72t3Ykj1S64aNzFfmPdlj8afvMW46qmSTLx4HvsEQ
2SfRAjpeiIoQpusf0pzOFgzdNvBH8jKCwubajFGOFMfUQkPWesciHuu7oRhr7CAi2Su8Ugmffhe4
VU87lj9xieVR7Y7Rooj+WutTAu6wn7PfrWlMiHZIpsoaEMQWo1281BLeWd7/wieMSMZjVQeXbFex
NakGRGS1Yz7CrcGCgNGTpTf4D0AFwXC1Flaot0Ka0bv7NtzkAWt7BDV3scfOQ7hhmgf2FVCJOzlF
MUHY3WRxw7nNO33Gt8xrkkw8lLLSfI1LltBpMWskKGsItZZNdILKgEuEisCuySgqVnfbBRVoa4V8
cJbIimkgL1PNJordnThZpfYYgAbPpQAmUjdH+jqDjzR9I3hGEDZExuIzNGUkVHbVjhBz3C16OhPg
/FALfGEew93FfLHQz+D3m407DzblxsOwQ1XVlogee8RLN4nP5OuHFuXx1sx5l1wmHgVEWtUju1TZ
9KfXLWephYILnS/IoiGMLWE/ZHVDBoDpMAWILQ6qsnuW5QDk6UsnCeMLNYsdGb0arihzi2Zf6+4C
vLg9pXJmjKWWK0CAT0PqS1xB5qJT+Cx8gISTGI5uN+s9GyKYM0EOwFIzq1k112bVSjwYJqpwbXAU
FK75PoyoZWMk8W5lQXnN/lTJyioNpwHqPQS3/bokqLRjdKRhlUGhsZj47+rePLfr62BhKBFx0jKK
vpt6v9jh9LgzpIFgvfT/ZtOQ7H2TNnpdkcEkZpCHvWjPwLwAMFZYeKzqWyyYxW0JO8NhYMg0dzVD
J29TelWbYIc5vl8sC56Nh/ai+0W1ZB44A0Fs+YjruZ6tFmxybJD6wktJr55GiUKSefMum8PNb2TN
rMomsybWeiQ2qHGinFynHOAC3Vj7wf5boub/yNfcfZzK4ghSFAwMCEHKTf25ChjP7FvenfkRnhsA
HCQ87cJly5UCOCmo7xme/nJBvJumeQ//6T0tGv2s3aDfLLxj+w4I7WS8qQkLVpzSJsX+zgTgu03T
oN0BVW1BNbP1iLsJAqD6SWhb09S9erEk26kAFwz7dQwdLu7YKY4NU4awUtlBIxKfp46nWgO8cZhT
hv0aJAf6sxKL6G06hgAVqVh/JwoKMkMuaNF8QomL2EoB8s0D/Y2ntsw7GcCOnckLL3JwXfx2y4kJ
8or0HdfIvO9uI45g7SFvLJYT0p/wVOUmwj4bw2o5oAOevc4LaYUrRkmfbm67EVwJBisJS7ImwH9F
3mN/LEV5TTWTc23b9IqNQzMKJgbZAoOwZv2OW8ugqezY0QZyD0/g3s41VKtUttd1OqlkWblJ8foQ
0Fsk3d6Ob++H3xobdyrrw8pKvBBAjawZ31JpDNVuWiqkSZ9mMlj7bkiZBjhdtnUyOMd2zTjZMso7
mEqsJzQ6qcG7VLNVwWlkiTvGeGBVsx8LmvskAO1hBm1wnCZiVWTJ2zSPeeTU2Y8v0COOg6MvztrE
Z5tHdUq9+7713hrTgxfpNuluULfOruPBybLsV6zwRrlz+sydwn9Bvd8PIKTy2YKnB5r1qF3IpDVp
d93QnK17gwET8ACy4Yq6OLS3mZJdPfuNDwNpLb4dHlLHB/9TGgFt3/2yGPmDEvgCYhNBmZGFZpo+
eHJy6GfIAhT5XRDA6OIoYFsy/DKAes+57E4KDGioZP1lp5hKsth7BlwKe0ZnkZyktQ3WII9meGDo
7bjVbR957iKdb8ntPU1MCpaG68UGbhAlAtxQaeDe975tp9614L+2OSuYPeV4tdrxlWtsrYLhFNuI
DPOFeKk8QMgr5SVoWMXSxN0oltWOsWQLMyY5aYNWHZkoYuNAM1YfIJk3zvxu+Tleooa5agKLNuyX
2TjkjgjnsgxOpfiWAtmqGtlFe3osnyaAZP7QUM5r+CZ9MD4MFkSacoH3iuKoYOn6Itdjm3uPhZWI
MNbuNhPg32K+YjOoonRGJYcXhm0/UsdDn02Cqwv6ZzxXy0WN7APLYJZYFSXLfOBkjRywfKumORsi
27FY5b7qeqJesJgdgpj4LV0cGImQOMF29mAu8ZfKSJdk9nvFhfOtGjhDJT5remjU4u58U7e3qOql
p8qdrrq7ylsdlmLjeIUTqMI8Z2tjjFi5/EZeTWMGZum9qjZ9qGtUt5IpFWkJ8BAcoFS6GKqHJi2u
du+jCoBCiIrBI5roucjkEi44rl2kYpi4qKFmZA1zGyQXejQqVNU4DOxtYOGyOnBJNdv/dTP/j25m
4AX/g5t5U3XEq/wLKbz/cvjbrn9VNablf6Es3P78/zc3E5BiugElnO1JMAMBxIT/Z242nH94lrTs
gIkEUklAZP9hbnb+YXoOnmP5z4hd1yFJhL65T/71/4BZcAibxuAMgkHKW2rvv/1f8mnU3+q/0DH+
49//c0Kjadj/LXLFcwzyhy0CpyUTxn+an/9TaIlnLvmMUhHRPyvlR3QRcTpgOVLNK+tAJgJl81tZ
IAwbdyB2Ls9PyzRNT3gwrCvOg12qQHwXXRecB1B1qLlNEqZJHkogVWE/k199UlHcLlZ7CRY8vTSY
hwYWLew64IH5LSAlKJS8r+CRrFj1Eg6ypwlm/SYFpU1b2d4nHeq52q9+ea7+agMGLi5xjGMFAXRx
nhElfaJop81ZtHXU+UPa6fG5q3Arx0lthm4Jokkl4y/7RrV0qrnYtkVJuvZUP8zAEs5rxi2dMcu9
sDiGpobaiQp8fHbJeaAWSzM2QJRdvj8cm8X1Tu3SBkCS0aWwWSzBEJ5R9iz3dC1/Z50ilAd7d2kN
hSoA1yB/o9Pd98M0A8Uu46NdQLadkw8HRUSl1dtaT+NbUtAqA6axU/0DUOeq17wIfZtBHFBnhAOq
OXU4lkjvNtFwk/BSZQcpBuDJOSJZFk8Fe+WHFDmenpV8LeTREdiyc+xZB0FCrPQr+0HfmN00A3uf
6eI2NRO1LVa97MycaI4WXkxp5m6UdemrzV+NGTV4KYIOkwmjF7KgHt2KzUchA1SvfnPwjBV08Uzg
4xjo0Kz0d5XGBCt6GgaRxYk3LUhC8zFmwXnoEkaBWqVzKExmGaWXxxxay6P2smQL5APJLwxvogsh
5c8gGVhK+j5SXpamhd91J1NNZ9Ny/6JFiTdF9xVP2DJLlrHguwdywpo0ozzEq+YWi97xNZIQunZ2
lDPAA3OYkV1QN9hWjSejGaeLUbdsYxaSa0dmoM0kX8SMG1SpGnHeWtZhyaIkGseKWHVm/qoCyj3X
5v2/s3ceu7ErW7b9l+rzgj6CjepkMn2mlDJbrkPI0rug59fXoM7DfedeoKrw+g8H2DhbqS2lISNW
rDXnmCjf2decjjkIzT3ZIFmoliLAFIiWS1j/W8vKkj3m4QUPG0/7MHaaQ4SGAf9TuS6rMdr2vTB2
XlJwzvUob+qonm+RzGTrpv0pxopYAs2eaWhgsba60dg0sirOCebac0lpvS36kvDULpVXIxg33Njd
0XU1SEp64qPowXZYFu9g7RAjxcF0ijDkcCKsrrYVDTfbNvDsgxsxhvaahuDojtFYV+fE0aicFl1V
NyeZk07JdL+qLUJP4y2G0+49mmibyNR8dUVPSRBRhjLKLbzJ2sFSDP3awtxNTMttTjty1mlXVIvv
f6yHx6wdtG07mM8RGtSDWnpzUxW6q2FGHWCNzh+Z17qfNaPcDREj89nz0oM05mcvnN7tHqWxxkx5
VfbuG54qVpuGFCBxmOr020pkS+Rw5tKOHv2+rj+cQIWncbgWrT5fu5K2pGNtKoezpaholCTKzlex
ltxhf0ve0QEcZ9zRWyuvq4Ojyycq00PVVNWT3QnY+NYycs0caLNNeJ3CUd8EWJbkAGTWLJeKTmh3
MiPa2+oPhQjmLyef76HC5B9GkX271CRWH9f3GPkbqs/iyYmK8qiFhcB51xzsrGCap5twmor8TVrx
J3P6VM4PVcR8bOqqi9OSreb2AWMGGoZpqBFf0BfNlrAngLPdomkCQcPaXaymWZypjRkrB5bwJ621
1hl2TUavTEqXcm2MEaAHSMlqq7lj3JxuYmUw1rBASiCvjh2mgjQrmAwO5SF7sZQGaSwwRmzQE6QL
SqRV9zN2qJgUasl16S1rQsL0ljEs09N2/hrqBQ3o89M2bsS4uZzTp1QIpot8ypzP9X6btme9zC5l
7rX7SfZ0rwkFYPqD70WVf6I6vlMh/D66kUxxuz0NjJ8pmB6EE/t6MJNcmfV7YKT7VMkvewTeGgbt
izlgRjPch8Qz7qsFg4P2IFCkhLqMryYKIrpaXB0qvneRfFWDTT4PKti6IJ1AlbT1nUg96taI5Rqz
/TkLsRW0OidvYxj2kTHiFSKxOG7KI3vb2iwrv1MeVERH9wFbBQzB/GCiczjVHMMtmA1SRK/B5GGB
MTnrzXsXry9miSUF1TDeZbTAR5cZS6BvLdaMXaEbDExy9yZpsnSdd9bea+N7mrPMamtrYhlMtwdu
0GqbzfFR01FUo17YZ3SSOdomvhZy+dYgGVmMjWe7w89SKNyaWmG8N/RXYss9AQqEUVC3JA9a+Wej
6pjNjomBnkfhtvOAi+pVBHi+JJ9gxv4ddgBJhtRgijj8Wgbqa1/h4MgQrOfj8BENY8AsgdkyXZxr
RWFxsnP7CsJj3SPR8DEpzIcwmb8jZOyjnn6hCMd5mDUsVTTH+pxoq9wZnyuNANh6fkgcDfOQzH/q
1vsqR46Kmdn5aBgPVUGcF0lv72KuL44MSroRWbxxteDGRqGwcjWQLF6lnpHmH0bdaY/Zq4ztL7fN
gLu7dH55iyRrtU+j/jUpocHawgEkPP4S0qq7Xse/biC8w5WiE3Br0zFTHRnCrsYGwckHbRpxo45H
gzrtliFac9TclgqpPwZ4VxgAz7shjzeZ3BMUkB+RXlOtT5+mo146bwaGILrpUAfat25H12C0zklN
b6KBu+Wb5rHUsvxgcLfSG2ib87BJFMMTb3RpqATIUCDIrsHSPMUz80TOJX6Vd8mmzBIP/XC7T0E2
MX9gujczGUIDNzMbKYNzklg6tQLPqawBuqv6iXfitvOAkqSD/Vl0g4mgNoMDJ8nzlJg4zJw8C28q
CYhwrG9srOypxBnQw572oz68G7rc99iN16rFiFhDXVGG86BAEgp3oOtrcfyF1YMqHUp+UFwtvQK5
BfeKHu4Tyv5kXYKne6gBr9qqI5aiRQ5hgJbvOPkvcj9CHFqYnjOwPX/sq341tukfhBlg8yvaDFJg
Mm7UD3pFc9WQIgX+JUTWAPqRrgmKBeJqlbkWFjwQeCbTTnMWFVLr+TZDs00iWZTafHEXjOYuxrOu
HOu5Tbr2CNPy1CsMN5bELOuY1oGyatdkAynMYaTWelO+6YW5mSKdJGZDfXMiHLau/j1YnIL1aYKo
C6H1mAO3rJbOxTCHFXkIs9oGWCqz5bs9LAveBPauIed0zl8DCjJsZYj/9JoxGb46c4RHZeB7zgsM
OEIhqwsKNF1jJZi+pP2HY4O4jCLzps7rN2uWpIeShxkMX7j9Qzzr6K/pgWCtHR8Vt51TaR+149w3
itCOpHAfJYKabWcYiDqdeEII234FffmVLJFRpcECqJr6j13n6jjNSyASwc7o61pSqpwYKmhykHJ8
dqzkITg3etHvGyyC2mz+pFKXO1jzRlRy4VrBnXR1RoWZjsMkuHEVMK6ekmYUHq82vESa9D0lkZr1
2YF0qnhtmw7ER0CY3WijiU6uGHuYlRRgRKLLMC/S/yn/8EJBNOk8bvQi+elaP2wQhWGHLWe33oOl
P2cGmPHSUEjBcueqKu/WouCOBjkxygyRtEoE2Rppu6l71Txt66bzZmQVjYNuWlfKjNZ1YryhGLdj
7LKC1nIdhXchvRZwxPS8W3iMsV9Z3mfWN5usnj+GNr2tde3AlO0GKCuNX6xbvoMyNWisL2kttqrZ
+5gjBCO9cwwVllbMWN7aTaOntJnvtJrECU7/axlrMYz6k465A+MGExB8pbcwUcuSvQUgTteTL+US
d4VubthOyfynys0Lw1Jef4DVt9hZJfl34RDSmSi5oQQcEBm8hzy9iCZRQm1vzz32kpgH4xiCd/xI
AI3YDl5wgFi0XGjBXenNb33Asaku3ukefzBffxS22jm5o1bUQoBbm4gPM9ffWCXvprIm8ENDfAs0
Dpu56xz0Vr51oomPevBWJNZ4ylomDn3P+Iiu/4czWckiLaN+D5jnUNOMtQc6gSgOsMf5CsACE7cF
kWRHhApbyU87j2ckwsNuSneDrZGKVrEScDC719nnN0lAQ0kg0eO0fNAQW/qOmYDPxqyhdJhYS+U9
GtN7BufZxwT6YPdLSgyDvbxqfGZgCFBUEvkGM8dK8ZOHDB5MMrGBhha29tLdqrr7M+TMeSV+zdyg
owZd1t0Ej7Sgb6q4MU62C6ojSW7DkV00EfIeSvEut5AXxtVNAYybncIvh/zBYt+UhHYg8+MyYJ24
GaaZl1QWDJQho7CCOjcButCVHmGP6CyWNqtPsh0o6Kc0ba5gij+sER3X3IvHklCcU2h6f5B8Qs4D
m+HXQaltKo0X3nIk1r181wSxu7LHbtyiViqTGuMuMgRjkAQ5sBzeTAItlhyeiQ+aH0pyCmZkLZcJ
T4gdwgYeCYvPIhrCxIauai10McI4O1qHAEaaoeO+kDHdWVpogwKGI4Tq/d4LUSl73jeyBPtpMLzi
mM8JO89Fzdq4Uwo+SBYsXtHf4lVh987gd7izuoMoSvJhqfZzOEAxNpydLrjPW2mc2oJoSoBORNVM
zg9M4qhrb3DuJ9vBQr7ONgNCOmu3NLkx+XSE9AUXWRjwuMr2ko+orAunO0x6nO9BhrT+xGkL/2gc
Id4nxo/XLbEIhaiI9VE7g9sJVyZxDuSiMdZIBNV3re6djnqUbrhKYXFY4WuAjWJlxGI/zmjsDdf7
wvpKI5nknURjay0Q3a0cxC8G3t61boxfRhw9D5LTCd4DYKkCXxL3NNK0aP6wFBtQR328Hmz7zZy8
fBvRtuEMXVxpKS7uMoy80qtetJ58gJrjVtYdkspEhCJd5B2U/ltFS7BABWLFrB+OMrfLku+lap/p
qd+2UYx8qvgJQvrdfHhbpwdYl+Qb1I01ZzvGELk2/ZTMrGoXO0xWErtFrtraqgiykWbyJhJr2eeq
d2xPKJ4YABIRe8AGAYY+R2Vehs7BqGMPWWxn49A2Niahh5cobzcJ45iECzMqxVthC7Uu7aZ8HFy6
sL3JoaTMEduNWRlvhAS0pusNFmb0kDOIFX3gKMSzBhCVMvdPy+X/bLQtsphOHecVtlgE1OPJm4Gx
JYvFMxPeQ8/CZaboxjpdHoJZXQR7D+z24EdX1p2Rc3qux/KF8yHDcHRFLc1wjn0hAVLZI0BKjgoj
3K05qF+A6TNZzmkQtQ5KDbrnN8h6v4hq3M39wJS5IF/JjZsz7wKZYqRaJxH70xizz4pHF04ltjBG
EQTxBph8VyX/pqgnLFFx+lnnJqITYEGEkk7HMUGP3GvA9hYAVTpdhMEi23jZsXLGpx4tiJcl+co1
sW2NmvXcqbt+QQ+x0kV+U4xc4ZIrbEJpz/L9wnMGzRnjpk/AG63aNjjLQJSHeXKJKOgThjZyW2rT
EpABi3oeP0YwZJdqqU+Luj8ppot07tdujJo6HlPIAiLyc3Rb7JGp3NStGd72/afr0ocoeq63cO63
UN7Iqy+Wwi56E8HY0s0YMBhX7tbUcZC344/tMpSIKJ5gPUW7RNcew0xUe0zpKci6WWt30ZBZICba
ZiMc59hiHd40BrKuvL7Dc6qfAkfQ1kJZYoaEywegheG5pfaR0cNxtoy3kl+57nmT2db4GI3B2HrB
AGKwIpcgdCU6nLJ1loq98s/IGbBNhUtK6EImMCDOIsOBTzRHzkZCDlolnWJzIEOhHIsfOX/qvTlu
0qxJ70Ov39jOZ63Vw65NOAS4es6emCItE6hV0z54lJZClxvEr1YU3edeOm9dGBKHJDdo6bvkiJEx
uGrrKlhbYhuogNqY9wHTB079BiNFgJeeBAZviufVQKN0xTNiGEXxGJqY5UbmrsrM3gHyMQWp1EHX
OIYiAcNgFsVoWjLvfTK4lszsyZhAYcl5phPDs0wM75kjGMV3DgYKN4XZWWyAtKrMSFe+njYVgTPZ
OSULSZCEsdJ77ckwkVdoBkKxBkWYNZ3BnXxh/ehviu67G8B6VG7yYLVBvmLQuI241TfxMETYAvg4
WpbLPg7JyrzNUuZIzO2nNdWI4zA4HSLCqaLhPWRAXrecIaxY/ukaXrGCRg3TJHvRB15xkVfvDVJp
w+kfwBI6u9pDkQcaRGddXudLvLPD6KnoVbDpsnucE/ZmrhjZQAK4yeco3mqCvdScr7JW7bZ3i9c4
FF8xZL94xhpHZMpSjtGyHJDWiT53F18DGTYep6eh0cnXqU7TxNAwaF2Lbg3Wy65D/ckHNOUFPgt9
+HHZQzwOUW6YY0Bzd5OgqWj32BGEXFqG/LIwaqu9yIutxhXiS2tsaC8FvlWw8bIBo7VT4WM2hS+S
q8dv8umtra1nrlvekHyRbM1AfO2R5ttkHIsgBKviNS8dRZ2gu7RGtOKnVHQjXh8f1MoKhcerThQH
a9u4iOH0N4t8q9zy1Rw+M6ajGL7nBAqGoOOc2Vi+KDD4WNTVzNSyW+hbtMyhEiPUJn6yJYY5pgCS
UwMcy8XDXBQgKDlbvTcIW5k70gvpOO3Ndb8xlPNShsVzESDFqSgoZRIhogmtV1Oj+KCcRuXZT6+q
1m4YlN+S2uODnsfbK2844gAKWK5Tr01Ir5ZY/3XKsAr5UOn9wBsBBN8a3Ubk3WGw447yed4mUD/8
KbJCH+7TuatCqFim88nQH90EKAFnQvHkyDol+8T5jNNH3dTjteFRMIzEGVTk0K+DQjMZP5PQFQ7H
3z8St5T89t5EyEIfOo6/s6UDU5spA/QmIIniWav4wcky0x/p/oSCtqc9oDnoMO4Qf7QVI1bDHlFx
XlmDr4kwABVFpGgEUHL0iIFsSxRhaKbzejh5sWBayFrv54X5IibroW2XpB0mxC6DxlXZIf6L5PPk
aNlucFGLDhYjTU+cnNL6TFtzXFtBJVkcq1PNfr7CL/QYi+EhmGj45DYY0T486nbPGU5nAF4vkFCp
fvSkvtKN5DX01LZlW7NvUUuQwfM5KmKlJJy4MCGUOJHFR406A5W1kxJuckssPEoVFNyrtvGuUZ88
xBqyCU778DDTq5WGd6Sf7JgrEYhRhsgaPS7GNbwjwFwEwfheSzwToDo4ZeV6kTQj1jJWk9zGzDLW
Bh6mdWjSM2774CgLDT1JHcPPkZru05qvY3teM/6Xq002CYRdvU48cCX2revdmfidMb7O3D+G9uR5
3OUzq9ks+LAqBBJrQ49h5qozXl2wPUueTk7gbiaap5lEiVCrvsjEVGsE31iDmVtV0lqgW3jniuhh
rgzgLukDIBdzNWBTQ+awE7393ZVYMlLubAKx+Yk54itzuvnNqrFV/wWKFXctNelkKnJun7VRJ4LD
bt9dNz/NZvlsNCTa0ux5x6FuwuwsD72kch326djRdVLmdyWHlVlpzMo56yCkjVG1JZs89GJwXMjz
0hYJeDxvQzuFUTAUrwlKK6Rd+s/SOrBpmK6Su9ChtWn/puNIzqOBs6uU967nybyGxngf1KNfO+lr
Q+1ULCINx8pB5lIhM0YRsE1YcopWfo0EyV7xpVfwgJPPYCY5nCMbK/r4XZYjncuqfQ8yBnw273oQ
oqzMCc51G940xFNEsVj2jVG3j05wr1PFkDXNldrSGUHA3636uP/Jod8woAd2AEP67EZMeio4vrT9
o03j8lg4xY+DgWiB8NI6n7dphwyLbZiWOaCEdR68Tp6XrEUtl1SFkMjf28zr6B7jr0Zn0YGBssx1
lckPmc17G+v5umLfwG0IZ0OLaW9PpALhLOXE7xABFzIJ0lNYr9N8AvSGwgpEpZsFV4pxUDVedp6h
xRuZDVA2RYNlJpzFTa5T/Eg++SUno0IANltfOhNluoCBBmM+OA5ysblrMFEG8I50MO90m13ObFAQ
qNnZuT1qvSjIJ3w25YOmJ+9hFN5K3FfoMNgnjaRJESqSMGKsDbv4UyJ1BH+U/+QW/xNVPGomHMP1
7OIgd4bTxIc29QPejP6bjDpuioENVU+0i2iT99a98tGarMKQCjVF7uxswdHSsmdG4de/7h8ANz5n
j1qEzAzq4ivLiV7ymgH4h7D+jCN7VB+MGU3xLd46VI8NZVGT3iXejwrj73RykK+TGWohHJqq9Aii
/gEo4muZA8yi3kJUVnQHaotuaUiQaoW7TysD7jQ8AB51TxvxLnsFrYxwOSRr72US3nZcPmi+Mhao
RX6TkPjFztVRXpk3seveNomAj8lbO2UIpLgKWcCWD4tJ6Iqx9qteaS8TunJ0eT2mJ5faLgsTCm1c
6ANSsVlTR4iKJwIxsE1Xy3UtsX/okXYZZH3WZ+81hrSzmhawb6xikITWzZA5uz7LdDZiK91AzPKj
HoPM6EEZKdj8vWo61YRBo+p6mGut3Czk7jHjczdG/W0om4SS2Bp9nCMkjdbjgWEB1nT7FfsiQy/8
aeVygBuqyC9nXhsMqIVPm9/nztTTg6XYFI9B1J7ahjupbFu5IXr4XR8JnNRFAAU5430eWK3ozDxE
DYThJY6tqtmMCoMURp24u4yvcA1ns/XBoZnD/KKadNEtjq1L54r/iV3n0wxQoSUNKzw2QnKYCPTN
hseeeNbf25WpNRAHAaRaNPmDxwjVjQIgEc5dGxFpk4o02loNPE9OCttZLzQOachrODQhSCPYoWEE
hgLqq8wWNIRdbjUEOmg3uem9JtvNxgjm1xP4YQAibJdo6SAq04P36sQkhcVW9FzPoJE5na3V0I8b
pJt3FWzWqbuWBas8ppQ/eUBGbuR+6WnwELf1VZqlzimI8UbJk48bDbJNRIRByeu3BUfkVAvfXQth
UhkT5VvG2noOtfcEAbrAtYUntcULERCSZCMdDaX95IJzWDkkJG88HZdi2wCyq4P+sxvdtc7cYVvI
6XkkQUyLD6i84xW7JKepxNolA+EXrYf6DYanEngeCbxVWvIo0CbHOOlM3Ih0KvZzn9wOHFpa6C7+
bNXnCg7KFFwbjxobt8wWUaPuO/Gt2dOSz20yxXrvEivvLPrgdq7kqVBsh+kIvQMfZmy+VrKglaKd
FRnSJ/awjcrt78xziJ/X22FtvGYAwyO8F2tq1FcI1ACavCfEczfpTO9Hb0hMNSfuYtJKt6K4lxgR
d07q7g3lEhuGqQr+3rgqzIoDYxbPBHZj+p5WrRaheM37cT011g2tqw/FXMq3neRhhhlEvBYtiW4W
b0a/0cD+GdgHOC8wD9UIHadp3dVHE7Pdzs3k1k7a115/GjjfQ+SpbmfFzWjP7rtV9fvC0ybe0Ow6
DqZ7jPBhomYZuTup1BITjoOBKsswzKuRf6DFoJDjMuU+oNoX81HzerXuIjKsBLfM0DbTXuFOoGHZ
rt2aehrGxANz6xcV4t/OkJTs3Sa+R0dw1rTy3IDnB50whQyB8nXUsesva67uYtKdY/exQrtQRtDh
WmcEd+INL0phuYvJpMVE+gGdSoGywcUmPFSbmPE3bc4sHn0+JwxC4jcz4MPS/KNLTDNeqXMgl33k
t8YWyuqwjp19ZrHi1RF2EFvhGutn/dYB3wZyn5cfjfdJWB2rmaZZPdnrItTfig5+f0+KEk2OEMQB
Naddau8NuED6c0BwaC3AuQ6hlJFU3nj2c5LQwbc0UIBjyJfJieJa+RNnDb5HiFNbnfOD7RkR2HUI
EZMtKgAF1OpmYG0n14WsPQJa6QmGzCE4CgvwbNndQLfkdiwkd4BW7+w8zTjiZ2qT97jwl3IXphud
JPK2CU4+FQmCaxyttAKreT8JFkMLG4w7QCRKhE36HjtIimbZqcaneIoNQr+xl0Rt/v9Fd9P/KLpz
SCD67yNE0DKX3Df/IrNb/sVfMjty8f5BHLc0BUkhjo6bjJCOv3R2miTqyHE93XY5uP0+9k+hnWH9
w6IwJ5NCl8KlS/9/84w0+x8mMUaSGCTHNHVuZev/SWnHT2JMMdErOnz95384YMuEFFABJSFJy388
9b+HiHhJndFp6aJFk0H3CDKDrhqiWyF17LSxwog7VfFrQb9BJk77rlHqs5mY7kHhF7idEq27jXWa
LX0zXdO2dh/MJv+epoTjJKdHqqA2PFh6Ji/RCTW9fQkHIS5qHCkMrU7VW1OjrZR0kbf526dw/esV
/F1CaPyrgHB5YR6vxuWNd2yLUR9axb+/MMSKCMDHDLz5oB85IOl3fWR9T3Hq7lJ6bxuhDHUHMZjc
dr8M0nMj6vqz7O174poLUPXoarJ+Nvf/y9P619AWnpYwXNexdMcWnm1Y8t/f72moOJrk4Vb2ICfy
eoweGqv5rF3XOynasCvBInnUaqfxO0ZiBDaPDvzXiSRcFY6H//nZSOvf3ibX4s3RXZ4IzFtKd/f3
8b/pLOtBRmxQcYqHQzUbRwU706LqamgOyZS2VKL0fVGmxdk0azo/DRY/ZPP1wR2m+5qJCHWs6NKb
JI7ns8KxoqJ0KE/ANllr3ej8+2CfOCnV5HSYzWE4mvgnLlOpk2sZWTbj7ia4wAMzgHNjJAd56l1+
v2Xm7Lh3ZvHZdqUF3GBor1GIuu/3H/x+m+W0f/1ImJO4EH+/7feBxvQkcas4HH5/kjlAZBFBOoLl
cszLXLTM0zBVnRETiAPJFs3kl3ZiXbDTa0eoj9u/vqUPEzw1PTKW5cG//m1JdFcXTEvLv6rV7veL
dsxcaUJYvv3bF5eutds61fn3Hw+gbw7ER50dBBDUDWGS4pdw0GH+/p3AXjaGij5IQMPkIpc/EMCS
FNsTdbj87ffrRIj+nwfZp8FxCAapYfieq9C5pEY6YFLGl1ngvjj9fq1gVjb7c6pPO5Ns3ZXoaufy
+8jvH13Y3tgmc5bfr5OagCE+SY3t74P/9r1KE0QYRB+BNDnXNFVa+5gVGcSVxJxEfNIdGGC/DXoX
6qk7zRypHXmhfuTO98L5YtBEqtu6I1aBL+UxOchN3Wj+73eknTUyQyKs3BVjgEkd82Q0/qia0FpM
lA7vePKeDLMDXYuunWHK4slUNTPtmf4dQ45FRVTjuZrreZ2jQbkJmy0duswPmuo7E66zqVhoNsAA
oBNzwZFcbNALqyD2Absdd4buYZ/gzVvLTD7iMBh2UKdpkmg0EwMtR9k/ljtGQ3d5MY1nlWTjtvE4
cBPUGm7ymMNP1rbz3kgBH/QDlTewPHXkzbxxWcUx2lTpmajERVdWAGHrUArbbYhaJwq2rZxeDE3t
7Gw4S1cSMuHpqJEBwxcPViJeEmfEzqTBFCm0gNkU2SwzxnnYAzLk0GJ8xyONOxG3r0oj57DuqxcC
smcsu69I9wzKUL07yq69znjXhzoEGclcL1Bkm09OueVef8h/gU8J513s7seqjYp1h1E1rHFLuVHc
nuAp+EMoH2BTkpkUBjjRBnhMwXlYmOBxw1y6cLia0F/WDjF3LoAMpDs9jvm8OBnmnyTGOKfTJAjH
C/Vns09B+9B6RRvaMBlOmX6OWXcSBUZXjw5pyye0KuU5Dcs/YfQ91+ODiZRnvdw5JIOWW9tyLt4U
/uhkkq+U5XyG+ghbYlxFbciM0CPrOWyKvdG6m4LuVk8lPojspTSGsyZcjhUg0IrilVXjLZzsT4Cp
HPYzDfxhGl9+3182jie4O7yOUu0aoV9HAfXBhiwqgru5QxVD7EUv6iunqFOc5LeFWV8sqWLfcKEp
MAmHUocFogvRetWUuuyx1a0IOo42enAXFdi5BZKOTm/Iismcb9V2AAtwc1hVpyFGaTs/06oDgvzv
3vOyQ49pugZ7sEKiExJ4DSzTs2OYLh0NmFrDFDWSfavVZDqUVnwQFfxwSz06tXnX9rTRmCJB3pES
Q8imFgvMEYaTH+fQ+geG7f2AhReYfYXMedMQaX9Ip3CXWoALtKF6VUMZkI7XNmvbvknbVn8wmvha
m6D1KXKQZFaUwtr9NIGv7vqoOISER4RtGe8aIAim24XHikHUAn7ajqX5FmXYgy2mN0Zo7qNYdLvG
E+mOFpfP3IfcATG/RTEjS3Mun+HyWzukO0oEOTA38HihE3nbqKXkz6ihN241HUUYEzY/K+MKZ5I2
ontUNrMcnJn5Y+rptyz75SvUVVWTUNi0PA/bQHraqmkvpHanZOvtdfifBjkIx98/BIAWMCsDzk03
nIhKb7QOKVDIB//7v1Fp8vfchhSdOh8DwFsIUMvXiG4qgeOGlrOvHX07FjO47n/+ATr973/9fcB0
WIcwZh7SajpMVfbkxuGtKoI3IpBuU5IvGFtxmxOsxbQPrJEzT6TwuBztIZfTIL2lr3yZ6xb7OdO6
Ka92BrucqVdH14T/UgvjLtAMdz0bRQoAfNrWrWX49qV1iVLKEp0uqXNPFBMkVsFQyQAyODB5Ac6x
QO8Id4srIuDGSEGnhiNpQ8BNObisJ+BTa+a5mtGe4K5U2IUhMZNAt8fQi6IxS+M/olEoXoC2Rk6A
VZEUG6s3XmkwJrTp5KWfytu0sB4DdgB0/WGw1YLunPYEXDKm3HRWse/16SqXJr9hP1eJ+6NsdaMb
yYOTBT8eIRWuq4i2EVuXJWebVlzFPVlZpPwUvtnwmgjIeYZ8eQcm9hk9MB3nguipcRD0R/oKGDOs
3VbzwIo5YBppjLJp8lt7ddLdjgTz7hTLnAOzJg+T5l2tElyagsQyJd0Vcgh+2RYqOSJ6glZA0xSZ
6nDumQ968DDq2C1yA6VAqV5s10IgoRw8Xsr8qpqNKwaSi3lXyQqCVm5CIvJ/PzBPs+IN0/pDxGTR
TcBXYC9AkoxzK9rbRdpgccDdjwXoxnUrgjAhz8TvideexpZ8uTZhHKoM/NEI3T4JSnZZrlZRgw6j
1+8SrgC3OHuZRtowwG189uYGUw9T8oDJd8kESwsrxr9W99oBYLxqSCS0WGJmrhUbwWQjPoNK0eYQ
HMY1zKZX0ugNEkt2XVIcbGncCZ0Tdt0AVCExySEBA2JGfu5T+RJb/QNiwmOWjbfOIHcI92u9hsg6
oKX23EOJCEUSDrqSSyJcxKJrZMm9J6bvsmeWCKvzVg32nTG1V7zOMcVBfckU4zkYJpxS4FU21ul3
AtZjV0bM/JJUuNkaCJUBhaDB9uObjOtr+ZODX9trASbGGszNEo8iwEuDd50saBGd74QIYJOGS1oL
nIM3o64aWiwZ2vxpEv69KTTvRqLCkzWxF3FiHAh8+5yrkJtVY9iBSyFaM1C6FWPcHpWrdkHFSSdK
6bohrkG4JHjvmfDgjWGAT3gcmqb6Y65TlOhMqYHZ9tcApCKjDLZsHBLn1G0T367WmKKXxL+KDyLE
HxuqH20VWgl1bTd/NzDufZ15+iL3qHbOSPj35ECICGJ+S1bT6DWTI3QAOqBz/5JNwx9TC5/7Sh1l
RJ1IBxhFsWPem1F7Y5j0VvhFT1HG9K6tc3T1ivl8wlXmMmXLZwi1yXy2NIToREeCx+/pwNId4Y56
HJzwfjLBSSZD82Opam+TsiKL6FpO3Xc/Otk6sYv7aHTOSQdutJXBrcyufWhbgL4DtmWBmwWIus9s
C+gUyiRQjRiwDbqVaLLCkvAxw8FsOXnVSdQ7XMCnkhAWVMiTcf6F8c+2c57JqZhGlAumomUOTBiR
ioPLZrKfy4BpwdwTGeHNYk9qfL1yBgciFF5xP6+j89yUQF6LFlutyBOmwH+GiaArnUXY6IQ66kR6
oFR1Xh3oQm2IUtNNBg+2l92umaRW9QsESgSS9OOqMX4paeOtiMJYulhsEXTq3FIcOeHoXEmbLsRA
QcYHeZQJJIeOdwzo2J8s9z6NFGldca5wYjNzsm/JsamP0UxLMNXFrmu5e3XvK5u8a5jIb0OiwrId
gqyohU4idO4sM/0hPwLbRdKcKq9uYC3E3JsYPKr/IunMlutEsij6RURAMr/eeb6aZemFsCSLGTKZ
Evj6XlS/dLSr7LJ0BZln2HttPrkgCm+qQL2UjB0piBmKM6TfdEvZRMZURW0vX0ktX7Nb12vUjxzt
xFNgrKJTxP+yCQtsQS4/DyeG34qW8togL1IKJKGdV0Qvwu8+pMcQKuTW761qayfuqkwAW3sEwmxG
L3w3IvkI2OdnqofqZMLWndezb6PSg1M2b6kg6lOQadIH/vu/qqCnI/WC3/Df7/r/H/jvzzITDObt
f/+0/e93hd5bkQ23iNvfQpwbhv7RBazJ8I9n22HEuKhf2eDhGHa2hDzesFjkjPJwwNCoJunSdRjt
v95CQ1sw1c4xx1ita3FQ+RcVBThwu4yBgW9vsKPQxZseHL853Hmuue599cfubUa7rfXNuJb8JMLm
iLpvOWCLdWmc04ECSgTdxSb3kw0+pbfB6S8t9mwx2JjeRICHG2CNKZl54aCggf8aJOFU1itTJCy9
RJPZyINqTIlt798SHxGJHkK5hpYADhvaXg1PLJ0YVYZEj45JvfIR+R2ktjdeAhYpnAlI5s5j8kBW
jWR92ktGiosgqlLquWQBQSTshGbaehlo3JweziZi/CkkGwQFkqsbbt7AuCnpv+mWpW0iwVQ0AhJM
zRS8sC+osTgcUJyjKyTKh2BrQqHPE8UBKzs4jkIQQEOSIqhwxpwT81hfDs46K32kLbI+1WLE7oKE
dgXest5CAVmpIZObCb/0Sqcuiq64gFRjjppHX2DSAqSYbWH0PJuQanfsTHEssuNj9q80j8e4i4Pa
wEPqbRqXaMBQkC1Wpg3qeRxQG4v1BD42dRis0d6Tj8BuYEmTiexH6RfPPL1ES2870bENJ/ZlQx6u
oBrtjhr9zVb68Rk3FHig9q3HXsAWs0TDkYFdrsq7VFSEjkEdSCnjHK3yAovU2fVFeFdJRtJorv4J
TS4OegJ1GlPWAf/9T1dVT0MJmQ4Ly0vRClbgQ7mohL+HvDmH9mDseu+l8bGShiJuV+Y8sGUW5t6x
0xpxM8RaqtfyxPrhz1KEycChqCy9nWkyKpC99bHoofw6VTsgbH9Cu32PMiKCOgfGQd4X6hQvn6JQ
w6KsLwE71XXPuocque6S9Wy6LON5JeGWgWsoNDatytITNXT2CG1U7/3apffjvyNbdIfa9tgU179a
x6TpePh44JYGw2CsC8oq8kAmlIUA0EA8EYQW97gZaKhPLEMMAsqXTuCr5jFgSEncXEzpVpmfgwdl
GKPOB2NK0pGAgezKEEWCfsDbe/HhbWfFY6MYdRJDHiMjsK62Nfpk0s37MfA2aYtyTbTzN9lH+X5U
rERzPpPp1mTjc69PuWJdVyUN0uhCvMLj3AknksfIccik86I39uohXmCeBTJLpkMKgg4db/RSPPTN
xMEL1dKOfFYiQ7lXvTbAQE9/Ddfa9y1k1KD32rXEnACt4VchII8VGjnbMJADoJZfBNaPiGHJC9mJ
6rvXsr+q2n+bg+zTCg9tYZvnJb16Lc30dZCIXxN1h024xJMZn10owHab3W/s4U+CEBGgEJHPGUoe
0F/c/Es0pZZvttvcR4/5beR4n1mHN4pNs7/qrfCb4uXkqh48j/UGDFFvfO6GrGczg8jS2ngjIo4A
4hoXCP7o0LyZzXM+sUhyfbw2TD+tlXlzdcVp06fhuu6d41igLekyw4Chteh4tHPJdMC8lsj1uPSR
yMTTiUSr1zzvUcUVbnwoijcS2Y9BVBRQOX6drEfElkbkDeeIH2riqsHJqXBjy3BAVTcDm1Qjs6SR
mgqH+yoFiNn0zxIQQ88ofpVjllSWRgnON8JjtpGp3vkRYsEEKfExcMXZ9+eAZAaB8trGbpR4IGgG
I31RAizGnLcoWX2NOETgxc4++y7dmb3nUCLgGnAUALtGo6EANLsxW5ApcGrQtLOQ2wsXtxGO2CNN
iHWW5XQDWz0Qk2aybI+qCF4f1Of0qWVnCihvpwmN2efGc9PguFLj36BnVl/2gMPjLCZwaaFNtoJx
xMxFVGXREmXVtSfYZKvaRFBdJ/abOWZHEHU1Qu8+A8carxsx7oRtqx3hlxi2E3VxJ4ZctOtwS1Fq
mt4Vgqy37l3zDyarOO+/REXxUQ5WtjcYJzDPp8kJiRqKAnfaZ8oOsASzE8QLnrbaPJp5LHA/PYV2
Oa4DF9lrg8L6UM6HKrX8TenhrZJLLWVTIW2bCYDkMptzjHjte1MJsilh1+gfsrKhmUoErsEBkXeH
3E/6yW5s4h9qMu7Jyn0JIyAvfQb0mzmNMjHNFHYBLDpWW7MendM4IxeEy5PUizaPl2/V+hFFrQlq
dC6hQfrVKsprnj2rKBgHt6fWZTVckIgJdYoNXuhCIfT9MQMdJ1HPuOV2NsR44O1p9omDUiAPCFLp
5otmy0nYUSFPrcllWPbojHsHN3QIlEcu8bHx0UPpD4Sks27MuP62osm2fVPgdSyNr2YWIwK4I61O
j8xzdlaZ7ZzHLIYqQHEPbuaraubLOA/4fr0ZMf5CG+EvbwzxbS6DQCLckAb5IzA6g7XkBF4mDPqC
oabHQxciHuqV+iEbgTQ6Fjtp/Qauis7S7JH6oHbDjslkuDff3T77i1nsOscJ8vTSeZXTxMoVo/mO
UE3cPHmAxV35ON6KahNSWe79vnzGHVCcBpX+1IbrHQguwa2MiNUhowiR46tohkvn4ytNcoCAg/Ft
Na8pC91tZjErFQGw4mH66sT05hNUt/6v+MG4e+rjHJuL/DZDZIpeEjzBK4P8KHsHds1CAQjE3R30
bnZeJDK9h0yQbi2jl2xcjPYgrPFRDVD7Q2acEeNJnlheIZNgxJh9KioZrpMEhlmWtrhmG0RXvjVs
eLDMle4QjPvskRnWsBCGGd+38MitgvwFYJieHK8qp66uYmS8uNqwk4aoKHhT78DuGH94B25GniLb
tigsrIOdURrZw/AhS4wbfty8VdaQnUixGu8yimGxtLBzDTE8Gab6tlxs7HqN656JuDsJnN/o0OPq
BkbNBV84MIVjiNLQoTUt+Ph2vgQgdGBe/bT4NPc2EKFuYiKYF/GjI4HqFgVyt3661AHSABQYi+bB
2xuJe+OZRRojShgB1Iy8du3R9NwndKfTPOVn00doIWgrDd62bcT0ZtVwD2xJkRiPkz3CtUPY78+w
owIudyu8eSVKZIyXH53U7U4jOARnB4UVtPF+6RMsx8ifnHraLwHzDAmKLR6DP2NloQML4m4bKlFt
kbmDeuQY5aW7O3CYsU15OV/6F9EYA+845i5U9KQRd1/eZLXbpsvXgUPLbbEXpLfiRlmG1bWb/jND
WT6iSUe6F1WEi+BScUOkixwBptu+AYGEAdHQwqZm+83YmuvcNt/LPE+3ij6A4ShdUmwsbw41PkkI
0JmRQw69fO7HDyF5jeCvREdP1lx8ro3Xh0On8j+DzC6Y82MZHQrwwpP9k+kpvrd+cef2JHnUQQsI
ypbvstFvmcDhDvOrQ4jNWjaSalVKRAcYYMjEa0oSnZwMWkZ/Ci2mpo0eGbvA7/PcfQm7HwcI/IvJ
7DAe6fIq4vLisSlamZANIMuAcTSQYkQKGKldEIF2GtLwo0j7B4p2f5uIgQZ6pvBIJ4ZcOEeVNQ2X
EZPsqvHbeBme2AwEiRQUH3nE1iTrxb+4/+R0aZiVxu7GitV3SA4Eyk6mc6qad6DfAYxDI2WzCVBh
nvc49m+KcojmmdArbc2k6pkY3XOSlGMFW9Fpw90sB7rE0FyTa4KxJUAQjW7wCNFFHXKMzFSdD/99
dG7lvBF69u3mHKWJ+dQ1CHkxSVPzQWpEiSeWwDjNcJ4725+dj6TAVT7mHjIwyJqrsc/QiiEgCzM0
0jqYIQGbChgMuEpaIOBijM/CxukA6gd46vL4pdZL1NGUevd6hA5WoXWSRctoQVQnlKyYHZL0TJjX
i4bsvGKjzlJnATG7SXYgaQETR0VRlPM5t61EBwN3aldOA9fTZD2hsjaZymL7IscMuQ4RLQ0xKB77
LL+cGq7TmnqlpzizTPas2c2qnGHXepDSQNVt8zl69XkzIEG3zx3aO3zzfNUlQVBtadHvsc8EthNv
Zg8da9y0H1I2f2OJQLKMBJAB8+w32LQmRYUahMODXzswArcwTLJ1YBfYCtLsor/tIt6hVeMixoy6
0ZIBb8odUxPWQEQPSUZoo1PPPtRRAKFieUzzjqxEykjPGE6pp+6OqM+umA/2wAIwhVy8guDGTTu+
edT3o1N9mlFwr6YMwzxSfMXMECMSnxZ9OYN/SzqkoZnzOVVCbt2qfE9yOIJ2zTAUqmn7UxXFU9bg
H/KLjUJhDnceXl3tYEPNk0/TbN5NY58B92A2x6SQ9PGfyGvSA5bBf7mSQJn3dmt+pdkboYLlTgXJ
ty3sX261czUAS8AearTT0SFSoOxfsopktIZMedj3pG0k0XryYhxsrqA3TJ+mwcFJxtCLgwZ4vLPP
kNlNy5kfcEVsSVSLd4vLwQxOOVtMms6KI5EF/cab1IcCTi6td6ippNIN9oPqA7nvIsPYY389mS2f
tWEGMJG6J6Zi5QYdkYAiR1Eo5gAWHkVW1CUPMaqPzdRZWOlnTDCyRckZ9oRxU+sw6aqGhzHoSvKq
5FvhNvUZM91DaqnfOA+8rxT2KG7rdWphKMwreaTvuhuZPFik9JWmQh44+W9+OGE4SJ09rrOB4MXu
2zQ9693LHLzhOep/q/5xG3c+DwX7ookvmJ0Rg7VxJHp1cg9xMnu73BBX1I1g5Cz5DifIuVioAHbG
OInHOYeJ507lP7dhO8pCbNiwjXjCKfXjkhvQUzASRhOhCuN4VmR6hc1xYhBf9PWBIOZ8bStSW9Ci
8xpwBf7Yrv8XPoj3p/oTx8VtCGESe878T6R2e6zy/lx90GYzJdJ01hSUzyb9xdYPG70Gj3PptTkA
91z3QUUfAo0c/qZEz8p8MMTKhNaAyebkEemLAS0R5s6KKHt9+L4YGPO7b8d4CDv8b6nGFYHdaxkW
QRQgYV5KkmTD9rO2Y6TuniMPEZtVTYba2u3z75ozbR1kXMVT+t2O+JQAvr/YYyfXhWJ4FUe/LXbn
3IvVLc4xPCudP7CNJw/GhWSX26doSs291zJRcpbjlbSSh1mzx3IZ7V6byrrhi0hvOD7Wu4l0radI
YlWYiexgY2PuKukRpBp1ACkKvS1LzH4eeXxhVOxsXCs7m2FyXXEtdrQ3BAcayJWld4rs0eNmdt64
Ps4q0K+zmbPEI+Q8RVOzEkXE/RB8RnX6ai5NVc6IgH/fzUfbNs71f3HpuaPXkzV+yXbRHIbJcHZU
yjnGhVeU9U7mQb+PcYtBJxW7xgzTTcELQCjijRG56X/LrGJi79i/GV54fLNJuE/K2QFdOILYTskq
yt+YO4ZIllz3YInxIhknqb57mbyI+UtWwSRlwcL2yTvgVtFOc2oSda08RgYRqbY68q4sjjzCCNJt
x/r3PHXeYUiTbeaRHZejHmTe3Z0rH4ZY8FlMKTyiAejAwFCjYf126xqFVhWpuPIDRJQNXH0qXmdE
5j3VznxpQ8zoCeHkaRM/dQ5M2pG5fWokP06jH5O2bUhxlQJAKjVJEA/PNVAyiMbBdxQNLMAWV36F
tdSNH3jRyFqPcXv4PsO0xmEjl9Q2d0wC/bJBrjOxuD1HuMkitR47fXc7dCkRqQe86ohn0WHC59zI
pHry8Lj7U3gmAD46SKjEa31tiSZGAcKL6sOANSAP45NwmOTM/Z9Mv9HVPWraG1FMhxw9sYaXuENT
dbMz9ZExe9tFEZN+Fy4S5tu3Ap/sJs+1fQQS9oAT+EPAeEReakv2CunVUQu+bW4ftIGeU87MdcJY
fAXiBMsmPKS8qPDhNNomq/lEf8DGJhhP1GBIZtWEFQfFOlJ+fpXSSgYeOQAFSvRlf+72BXs+O8TD
SKxX1rq8iKl/yrQkSCzB8IRKAXLzNEsYNumzLkV8kIUQl6DAG5DE/R/fqD7ZROANNpqrrBPUz0N8
MYqQas+athF/itilf4MzZOzBAcIhtloSRehVmv7sJYQwQaLAnEREYIb5fwWe+8HHHs5cp7tMIn7v
W6hn1CHvTqn4e/LqCRlTR+1+iixg+mDy98o0Q/Ky+EXOCLqd8bg1lBTYBos7cu+LkDydFizpzUjM
l1tpfQF4giGVfcfa9aej20gbQVX0T/bzDoMGdNuMFkCo9lFnYXqorIoZGYuinem4T9yL70VNCFTO
i0BVVb23tvyH6ifc82y/R3ZOKxQ6TOajFjF0CCN3bMMz6I5iDcMZhY98h6BtnroAOrtcyHA1cSiD
v+nMDEsyYReb1p7EsTZxIcXB+BgBdy4T/o7aBeWR1wR4VLa7VsIsUJJVLxW7u5XRANYCAnvtnWhX
Yh1ZuaR4HsiL22NQ6Zh8pf7ad3C6Y+46D+krahF/3XCIMq3K7gh9145H8+C27FGwUDLqbnAJdIY4
xa4qYJJYR9EV6CHXilCr5ZYkK6t8YIWbMXSXT1jzMF3QHOUguoTEo1mZKeIUUo2aEL6Ul0bHKuB6
wCTwKcqeGpNzWwXyV/q9ub3WIsS8B2pnXc3GYzEl29BjrCJyza2ejoC+aDnwodBhMSa2HY8GQ9tr
BvLxPUytD4NyK8RCPZPn0kXzbgihDQZZxXA70GIDZQ2xNb88WfrdVf6PJk5laqrnrAgYSpjdG6jT
BpxM8VKKCMknyfB+RaaiK9lfZhjvCmYsayRaWcHIdSgiF9VG8eScmPxlNxxX4TpK3YcZgytbeHVy
+TYwKe3bpAd6izZ0V/flp81+lvTRi/SNx6iECYUH7LkRJZuVWsX7IRKgnY+9QQZ0DN9hkwbNQ16y
9zOtdpeUKGxwYdpr3aZfjR1+5EP3XpHAsvZGUnLcd/KU7avTJ9eWJUeo8k/ISy7GaPvKbFLe7JDy
2QjYpSkS4qPkvfHLvYGHd+0SykouuyIwYS8cTYB4v3itfDwvZXlz0K2uCxIzwCLMDSRH9G3oRGAj
wB1+53AltW7Bj+QOs4lw6wjOZHB6CAVD66A0gas9ueBgW76Bzi1JV3aOgzc8RNQC625ymC1302Eq
SipvDcKjJlAPE4vCRmmlVP4RTpoUdgu2BjNt7156SZwOvYza6mQEQlWw+HF8leyxiX+Hve4PqU6+
sZn+5nJkpBbQWrK3L92STJWYUbZFrcAqyfgr6XQ3XX5wbafYDksSUkSqIApgsTVCj1QTFvZr3NpQ
KJpvUYznqPdgsTCQNsFkxhTIG3uq0p1oGe0YbnoNxFss23uwpHaMbKbo+6joP2dPMsNSmxHg+iqQ
/HRGhagCoxi2G+BetFDg2TXzVwtABD62DCg8Bsr1Uluz5bh2xFMdA1OzsVg+6AT7hGMxpZiIq8PK
yiKCtcwS8tN9NnH2M4TO43/4FxOQoDWrM3oMTRV3yWVysXov2U2FluhgeCsUjm0gJydn1tGjx2qt
AMBwH08W/cSUuSSJS0atoc3IJK8BYfntcvi0uIOSzMRX23/UaYVqirxhL7SaExfmO8stDelf7QrJ
mNJmmLEuB/ao/Uj/kNrG2q79l27o0nPhj3c81f6uifRDk+l9xbzlNbROnVFwalQhbP6yuYauPTCv
0y+eEfCtL8+3Q8OIU9s+hXnx62jnKfNm4+B53jeheZ9FGzGHi4zvoNA/A6FSdDgTY0RaQYCGMVYb
OGK/wiJtBAyhPpZg0E1vfkicnCZwJAOMqKRd7uD4BHsQrIKG3+mbHZavv9KawNSAYTemiT8OLRNb
eLWvg+UKA2GPzsB7MzUai6gg1JLJ2gtZs22p8zXIY2+PxnDlMxOZk/GBAFdY2zMOG1Nme6QzJMvS
Hg+E7jlGf8vMjPM8Gn96201QnfTpNh7958ZuShaK1s7rnatnDU8w5sJOXscQGpDZ98+NF6N9SF+s
SLiQAnjPXIpE12oFO5UGqQ0LRuBGkbWdeICk7vXSpJ+kqlwCGxU7qRS1J7JEkOT80BGj8BFUAPG7
bHwIK7+jxyOspqKWOjSD8QkQdZPYI/VO2lkn5bFMMKHKzvW+JWcVdZqJLronOq1rmP40M3Wk8+ma
fNYlrJ51krnPbQtuQhfjweRoSDuH+Z7Mbsb4lo9JskVDtvUauuqo9X49YsV2kblU+Z25gPM2hsE3
TrIJB/2jmNJHTp4nB6uaj37A6Tg7pO37DBv+IFHC5JZn1q4YutcRzmoWF9d4bIhMs9sTEKYClAWp
wUn/4iJYqrEQrLCaM1cjta2ALQQk8FbmCF1iZSElA376lYIZcSxPvBmTSYQKzB/fzIK9U5f+0awK
zbEVPIyxaC5WHpJsuEzqY5JVKVJAW0sQXQFA9EuRo6DPpC5vdcS4oi3E2hVN/NZCkxMys3couD4B
tAtoBqn1mrTGBWEAn7ljtU8OJzMFN5tts4r+1WzYd2lClGKFhMPxEYQhSnI2SQuxv7HnbfqZ1w7G
8sD9tgdEj32+LQzKdazFey544x0Zxjadk/ISL0L+VKXuGv3ZW4PtYR8Y9Yvp8+AU/sBfOpvfaRpQ
/RHO6pIwv7F652UcrYW7yuioYU1/5KeL0rJl6i3Kzj1FVAKNtmEeERXwqKGYk19iX3utw8MYElfV
J9Rb3QKj9dKbiOJb2PXRXxOrvKvzhGp0vnXtwCxWfwSIsLY179A1LenqZfjow2wbxim/1SEDqYFR
/qqHP1YYY3Bh57Spl4SWviGdKZmdnISU+VywaL8hgL4LaX9Z9YENd7a1XQIUKf1JM+TmdKb2nrEA
4Ku8ZmlJWUyVvqeNrxA2jkdIKCtZpua5temmPeJWXaYHqT1eIftXRDqEv+4TS2eCEkbUe5U/vedm
TlK9ZuNG+gAusuB90ZPbTXpjx9ZzjAAuxMi/sWzjLUgGfAfQVuAf70SO9hFS1HMzzVAhHT+g5h8P
6dgQ/1Sjq6k/jUKzAZsfhhb5BBi0BKCLyZLc/TKAka6TBFuW0ZcvskCf5nvYXKcO1QbIdL4NS76F
TeLBo/idPmCSvDFxfUJsD1to9OhImY9Gov4dAuBYDdyGSMp7kYZnq4+PRQbm3qqzsx0oJs7w9Nhs
+Lgu5Sfu0QNYDOISuuw39yDlS7CrgVG26xjtOep6bJkO07mogPWPQ4Z6fnzxWWEXE1+lqAXbl47n
yo/ECaNPymIQQgV8ZIhhbPKTyj10mIKA/6AGj8zxG5fgWec9ajMYlTUBadkomk0ZW8xfJ6enbkbq
UU1qARISYsA9FNtI0PlckrwrD8bNTVB4RTOWZpQcjy7uvkqXT4HWLFo6+ZliCYalwLFQVWQqx02e
7krQbYHoYShkwUdWmSw0GxKSepCu293U4dRjPEKzmT17KNlWbRNgLqXMBaAL0Qz9zLbF60pN1JK4
AwJslKF9IphjVdQOxAWsrGSuWYV51X5KlseSnsdSEsrWZ4eEB/suU3aL6ZHhkrQkc+tP6UcPKbBq
RVtief4bV5y1wRSykyGNwlhwj8D8uPmlPx5Ggzz6BMoeywWiKBL/EZYdRbT9mmesExRbw3VRJO/I
vejJSUJhlUw8LAGSTY0SFvrHmLOSyuvkG1Oos/WCCmaQl1gwxB4L/Q89PYL+DixjaLvw9hVh6U0f
IqOqnr2yQ+s/13gPZ7zLDbeDl48vaZvSCJo4uOFwJj3bVELRnsooZVlDRWR0xby1q5ZuDPyAaHyx
aSLmc51yS+JqhXfxp5jvCcEsbC/XjWKCFkq+1Cg6dLZGi2kiACuzT4fFG2EWikIDrl4j43PmngYy
Q7aM+P+oAb3IPH0PFkyyCHLBygvnYzRQhEUpOI+pc+kWCHFAouZO9OvVEvguA9KegoeedxWa7bhV
JATuwWd9axF/mP6rW2rnRqY6MSPIoPCocPeOXv0AuYOgexmAuGC23svyX27xuCaLnNZJCRSJLfTK
3agZ6lKZObLfJeDnaYQDwl6MqViVNsprO2mZn+UZ12zKSRi6nwnVyNbM0eIHkjd9JgkpqNWuTS2a
yGR+AathrV02rljwzFVgWhc7CDZVwqlfE9aGs1NFdGNysfWO7tlJgmNiFjCqerXv4L6Rt+AiC2XM
c0dWEG8rf3hRqXwhAeZFxX+NZPoQmh5XdyZVnsABZQAtIA6YVL2KVorvNX8X7cSD889NfKClBsG+
ZdCif6LrvDLQusEMv04JWFhLkJdjTCeGMAuvy+CFKa3HJDD++KV8EEO6F6azFaV+MnpQOUbx3I7+
PUBjxs5/+LQWJlAcUpc3Gd9s5g5/VIGgULZfuKev/QKoMeZXhZo8Q1dzLiJPwIsHHFsk4olgEH6U
xEpkQ7chgzhhzXSLRgScnTo6KvkJtANQxe9/BCyv3XuwcHyR7SUyytmWcCPr2jpDAYRcUpvO2p6U
vnZmhb05eGs8q36ePX3yQ+D/tjuOx8zCgSJcw94GyT9gf+XdJmJgZid/6voOPWTOKNOzi+7IgAY3
cDP39yy+hKi3XroM8ww/DgCxc8+zkNmHXu6wcsbMlDAKWGnAM9SweOgVWu4kvcVV0m3oRzEzFUDE
Jby6gFgeXchLJpSzLkiP8yVQsbSPbgxFWoTKsPYA77xnItrGQXJHqX2J/eHBoTNfg29jyGIe5jnc
O7HzxGW6wDfKRYW+JD1WzOaqc5yiZB7T4iUymkd2/nsSTYLNZNkPPl6ARDrHUIuRgVn6PiXtO9Bs
pAh4dETF6UnsMgdDtZ6xNjSjfxFLmGUSxZeuxNhhwJYgE+Q5afKfop+3BEshX3CtFzNBOQ6vHCBR
9Nh04pWlLCGSBnmEmGeA/DBBlHM97HWerjueragU1JugRJPBXte09CgxJ/Ocn8Yo1oeyMMkmM51/
wLNHl1dCIRtFE1JjFlOU4eKb0wST11zjFaLQsbMXznRiYqrpntTJl1+UH2iPmRO0DJgqRm1aMI5x
JifZSmvkP5XHa8tOwiMpQ68DkOKtMS3LPS/aZnbZHtCB2XF1ZvZxz4Np2M/zLwPEdJ/kNCSyr8Nt
M7CoifVX7vrFwWo1K4Hi7qfEjcMaPDLZ+1X6C/wQGlo1vWZdfbK88V+lmmaXjMs5GranMuLDFzJ2
NmMF3wzsEtEwbHdn9n4Czg4y8+KtLPZe3e+YBh5gbuhNanfvfB43BwQAkcnvdsaZpzzrZfSz+wSb
d1hEgo4FayJKTtEIVlsQn5waIU2O+qPZ0aPjh/Ngjz7dS7j3AutVcAxh+MCfzxkRJx+dx8C1Gt64
6Y9WxPBEDCHQJhwONlvjtMqerY79UMI10rOvLUlknVVIS2rjfyj94uYYKGRmXvZNQnDPPK2Ljmky
6VVvNfgTX6K0652ZnCrm62T/4n4Yq71lgFnrucnDsHqCjXacwqTbGnlBicsIGGU6PJ45taedVzk/
Y5Cf2qB+qhEhlG56otZJYMrOf6ygh/GSnIc8ey+lqR/Qpa36spvPdMy7zqQ1LLVmrB/tsyh4asrs
D4NxJupINtzYuNimZl9rvFUZ62McKVx49JexSZc0Cv5V0pmoYPrPydEhoY3M1DipFGrs8WpiippL
jTPC9Gl5/ByPiw9rIBwQjTKyRKeKZl8nZB0YDxwTCAwiYxM3THrjNoYOsSz78tzepbF81lLtEkgq
dKXz3mhbes98/JoZ4CHq5RwizPpuhfUXCViHuGJbCw/aowhj1Vo0ZKfpYFSPbRP/wXX1iKS7PKQW
IRIofwqwCFGuH3UCvxvl/5sx815qPJlLIcmiCbrqOqyB7tihfW1gqTGVHm9uqjl4IN7sE9s/kGrQ
kI081az6/JMlulNZgMAyjYrWi6mX54affAJPDqrIyZzA9b+mjtp8q9G8K+KY1lYpDjOhipgiu/UE
83dvpMR/65mSC6VEvTZG41KpEEhxYlRwcDq5GXrCQOsiyu+ZbdtnmcHldxqCh9DH9Xbs30rReLce
HRJLk5iIcBm9e5Sfx4aD9lYYiX/lJ5fNRXAXtc/14TDcx7D8mZ8BHKZ36R5oELubwji4CMqCg2nB
mcC9IahJnbPHVprcU9yeTu2vJ784Yt8aV9kY/GHnisdUH0TDSqNt7lmldrEmQVnxIxzLHAgefCf2
xlx9ojug5rum6B9jM7t4IahTbD/1N0nd03pgT5bHnYm3OHu1W55mX/RvdgYouW1OefEBvIODL+0/
pddRsyzyixAaTGdPp7D7GXsC0JNyAHjlv+BkIZ86QjvfucE+KIaLlOeCNNMNU3Z9CpgjNVDJoTXh
NKctBEwuXnqGUoFSZA8riDyCF4NEntesjGvm5vI0OfZftpgfxcyXhl8nB5D47KXI2cV5AI3qzG0J
Et58qIdcwg5NfxsneKIOJhVr4Fma4fJ7/3CoiLPNakbHTr0ZcS96RMRiKWNAkU+qW3mJd8QLe7RL
1CD4U9c6WdoewbbE9LzfuA2vsUmRW81Pwdg+KGU9gGRdNI2MAzd6brBRBASppeOzjsw/DMaPVC3t
omTBKsTsDA+AUWPKrLp4W4fjucVnIJ36y7fkv2CQXG3UseUyQvZZO1q1x8ajR5AP8DPm7SqXWw7F
fmNiB1d3Q7v/vKLaU/Q2a2X3DyxBU+62YBtaxALC67lmJczcvmnfS0e156QFH4ZniZ9Vdp8LSP+J
Z+ZrKtaDQFyVivClKklJJ80XmhZmg00bPuWN/1eEK0eSc6IHisCuVO5uHJmE6o66ZIA3lUexS3xt
CUKnrC59ld98RKIENLc7MVofrt36x8y1r6wEr6pwLw6JXieSfF8TUT4JrqzWjv7WRYsixA6hYGbN
bQTGfrBryCRZT5UbDdmXsLWz+h9b59XcthJu2V+EKjRCA3hlzhQp0QovKEv2QY6N/OtngefeOlNT
86IiZdmWRLDxhb3XBituTTqzZEChQUY6HCAtxDiUaEULN6B3ggNgkmPiJwgEGRkQuloMD967q8Hb
o/WJbkqRaZA4QbPzvO8wj9ttEUxvvcGJmZQk37qFK8m1dM9aHP1uNT+7N0l+bo1JJ9MDc9wguz3F
FOYi2b63ZvaR5pBhA9/flGF9tsz0H3Q0IK1jhnEJOmi2qssYO+vGHbj7ZoQOm5rtnJuJtEinAPo5
UfLiJzcPYxi86yaKhha2rIYzyqkLxRBJXSzpmcvB52bf2x8tfZ1LoAbuJNM8hwgUIX3BO9KdZZV3
c7+RT2Qy4Scfg/egUvywlbVFzgd1T6DGnSmetjeVNNz0GoGNFbdFneeJf6Ce0q/qzRZJaL1GT3bQ
0zg6dQ3CeJjvV8fJjdlJDI/ZUCdHmMc2tmEFGiCDLHXBGVQcpRHs9Xo6jErBboiQjJZbIHcUdaJl
4LzICg66oUP91nbFG3oqfUVmqEUVQLNv6hCIEct4sFpfjIlbTJFhhhgiwnhCeOgGo9I5ooK0Lq8M
N3qwydvB2qYvk2WJrZZ8Obbmoruo1HbI7YeWtrP0uQK84VkfEAnxBubW+7Ay0XKwVYvx0uGEMwwD
NyGXSJf4y8aQ/dFMoHHixivtqaI8ZoUi0efuLcNaGVgKdn79l8DJlp5VQlBtb1pTP0zPfsWdp/Zt
5DJIzpmt6eRKJ1Z0mkp0R7rwJw4vbOJO3j9K07vUKaqNgBX5qqcmWKe4NHAje3wfYeuteA/ifQ23
gKEzxCnyL3uVrev15W6MaI29DZGtHf6IY+bJ+JBZ/Uk23+HU7rJZhZhG7gZJES+OmvZ9gT8WUdcX
MDd4PRTReEodJFlioPCLqU9r9YaOzFrIwP1lhV67Jsn7t1NG5iEbRhYJfb7Np4xSugVbNzTDVbeQ
4Hj+b9xbR6OFr2oksNvqFhtpNYETblJSmPk2Hdy4jFHQuHlRv/TS9swMINzw2ZWHlmNbT+odtdE/
aPFypJUe46AEMamGbymqpz9mg6uLWh+5T4ghCbMMi3B8AltbMEzTOHp7ZqhbLH3GapqaVy0Y13qJ
110fTcSfCppGrTElYyy9KgTgCGjiNL5B/0quzyGs89+4RxVoY/uFXfY9cyoyj2hI1oLjIJjQp2oM
jXNftevJZ4fZsK2aeQg5qiZmREOSQYZ34OdVev/Z9r+VfyFq0b6qkXsYOZNMkYMhghIHbLy1RbKx
8g43OKpfz/wK0LNhQh0fYooeUtPIGa74OkcioM+GO7HO10FngWknfn5BbrUcA/M8aQi/dDv4EBzl
6zkYt9Mn8jXwMqiAUz/vbgRu7Iyo6d8agU3Y0Uhf0IKrScwcZRtOrUaQDWYBymiI3ymFV22QrgER
QbCOVxPQCoEap168hXwzo6HaTR/U5E2E/FqtTuf9OlaIgDjuu7LRKf3hw0Yp5uyMuD+OOrY/Bvle
XE8czxOhryl8Ya+O3xOjf2HzFm9gea3dgaiCAuLBuh1Ij6EtZgCGB3CuCk9mlctbmBr+Bh9TuUFD
KvGAuekm8DjpHQlerejGz0IG+cF1A29JvDcqLt7MnRllnAs3Wt2exR+nUzi9aoJ7QBfq2V1k5G8x
ZmstpHxNLu+tN7YHfg4yfzrpgJ/LokMjUkXmMMIDMVHWQQL/5RjMPAcWeB1CtD1xZOodnOcezDxo
4jR+QRFpbdyJF3hUPwHy8UfkuOo2SnUx7FyegWpd8pReKSr+iXvxTTKm2LtW9Iq0Ub0I6tMovmTi
jfj3TTVM2sGdE3tsIU4yCfIroBPj1BBua5QV1GCdGOnOCfuFiqS3Lcn7WQ5YJnA7YjMfXC4QWbF4
EDjFKOSuhN380Wwbva7WRbfJkIswN0iHbiUJTxAertNQ8J917Qt3MTQvVFVxVJxS+ObHwoima0mO
NAzIeXXvTa+5fhwwIOgBNkJWONWmK10NNXVvvMC5yOBmpoBRzZwpjjCTPxhaiUMpeH1MY8AoZ+vz
supSCBWsG2ibZBu+EE8VbBqzODmNxbA8K4+5FmWPQKrxAAQAdYDto3IN5tdWB189kKP16Aqg5J0K
mlM8du4xc2ImN6o+aVFiXSZ6t8vzUaqYVMsI6bychLZNHSRFbl6HZ7sVoAM1IgCcJgzPXaWWnert
pVKuOo/42g+0vWKbIQx58dD9scGf/I+a/8SrTmGajB8Zr9QW17S7fj6t5wBHTGziKiIveZ2/TGIO
IBdEN+6pG0m2lZXVEZ3+qjmwgWlrveuUtN71+agZtXuA7v3w/BT8f20ZDGaLc5feqwDj9PXvo6x0
L4PreDNuQtt1cfdW+nglnh/0wXPInRHGhp8uPj4/FyegKWQc6aQh5/aejTei6k6Ut3HQ3gMXheZE
g7GZbNmfmXANZxY4Ud5rFVuuAOWVTY9E/fGSiPZDpXwbdq3NvpqsPvmTNN+6adwpNqGfTpzH26bm
nuVDgzkmytS3Rt6shReYj0DLujuQubWrB8SYmVYOmyl9jUVkPfzMwcuifgSQ1LupeemiimrtQM+m
HwqrEPA7EVC0SE+JuAiKaReDFK5CidzNTgebYt3JNzZqiWQdmozaEt1T1NG6zTrDsylSuNcFNjcM
IX2GrEigLiKpCpSWvEN0u7ty3XMx9rZYi95V96oqmns3pmdLtwvu2YW+T3MreNGKkeViW45f2GMl
jlQb0yeVw5ZlZd2hihgHBgJZ9zZqFrA/1BdHOT/14zJc16FrbRoWKG+ZDOs1Up4HCK5y+fyKmPyl
q29r5+ez51dFHVWQYdT3UWcV4ri1XA9WoI6Bqs4VZJhkPdkNyrSU+ypncIjaJmVr5LtzSHNDLGNj
Os3f3v+NIUn8TDqhJzY6w7vUa7mt1NDsY8Mxr8iV7GUZCXvH5CZdB6nz47DN/D0/8P73AVld2qOy
6ruWuZva6QhcKEb3MM1xWs+nEoQ0Ilh1EZo7bBtXFGfPz4Z1ObTmG6tE2qg8838iK8Q4UI4rmzz4
k0Slu/IC3zti0SlfHad8c73a3I9hla3LkdwjTXJOy7pMP2fWa1R9Wp2lAxPK+WXPQgsWn+fE8gIu
fh6lvqHNBWGEQNvsz6DBIefackvcYYPxp7eSM7mNNPaISkjzEZW+Y9O+F5Nvo/cQNn5G3zy0rac1
e/Bz6jTYYb9K8kae7KwpLkIQN9T0VfZjqqNqHO9MxVYka6PJ7VUyBepauToB5I1LqT0/7XRtOswL
pcbUSHNxonJjleX4AWn5x+tASDkRo1nLbb7gkGY/iat/trPmaQi9vLjSsEeHsNOACpSopNL6Vw2G
4q46pNRlblPz1U13tfrGWkwFIAYdpxSYGTv2UDNJrqyiZpaKql7b+U7YvVIFZkd7AGXru/AqLfOV
hbR+goefrfRID787jzPOt+LPyfCmTRY047Ilo3XmHpTAk0jms9KO39zQt+EWkUQ8zsZTZzX4VfnJ
ysNmWxXqG+pH/dJbrb5JaCb+fYSX2gTAzVlj67z8MIfVZ1Uae4Qz8k9jlXfK4UCUyWvrm+GpQWe7
7Bn1fNl982htkBR5ZGmXMIiCJURe/RfCFW1m8872XIJcn4+ef+o2Yti7wDRXeRV+uVEg/2jExKmy
tT8ptVnEmO229QTw+iZt0nVZE4AEwi/+0F04F5UxfpFyBKnZT4+yGoPXsKo6FM98m0T5jKbhHQpX
WPxo7gehTtH3/ABDTHcF3/8rnw1ZregS8Bj1OqyZKPdDtdFh9LwYKfNK1K+nxOKfBZltXxl2gFei
nCQCLPW2tt7VN5oRMl5zdPU1E6oNmg6ma0OmbrEFDO75B6PeWafGpkudDysn1O51pBmn5zPkPt3Z
1MLL/OnMGvaFjZE01SpohLFBZRBFALstWRJvpMX3Ee7UKWmUkNs4bzfPo7Fit3b5vw/Jj5qogLPs
KH1JRCmvVoUMKR/UQHh6VFNqMQvIiI3aBgJ3xFGrcyY+lGChHP4MMsR34SfGa1d6WOQkxxCw2H8Q
WCBtzdsEDJ5hvgNrO2g+UETA1gZ5OsjEnSK8QpZnK+OFr8FApq0jezhfhtYgiXJratwAmF3fo2w3
VRbsnp9jcz6tKt01HnCa/+dLChZFpy6Dk1L2Y31LAr8+kcTCpB2btpFwD8MURJwD1Z//WYx5c5+B
jksrJccWpJu6mz6Fg+pGkuDbhsWZTopxW3TICpPqs4ysmUTcelzM8yT7t5sZvB0s+LhOhYB0apS3
FWjk7n4EdD9hif8deT9DKOd7f3qwFAjHlVWJZouS5uA66U88dPKPjcGkjmf3R6m19AAt2RuR8ne6
7XNMVyq9/feowOj7/37uvz/979HM/KBkM5Zt6utfLUIGl3isP9x4GGx0TXeXZDjsQsDS29hhYSDT
DJxeF9+f93erdvG7MznYTfNZTCz9MnCS/h4l9gMoG7+xoB4/TAmueWqc4eBVdAxFTGtG113fzLSw
j6HevQLGq2+TiNWNnnSkFY056XWAoFFKT9Wybbo22KvXCFHNZWV5jE4tDG+hZxkHlxWkFRnG92QY
/z4Q//tg/qOubj5FqU60lvEdbH1+7kTAkpxBI3v+gAY6s+1lR47mCW68ffSFgXBbdFuVzf+Mz16O
rLU/9HvkhnXmIy0beZufdZUs2UFMtsKqnKut37vBGY1ZAIwIox7e7nHxfGpxJOJ5MdEn5wX4wjXl
ODGHc0UR9Jw/jSHk4flW7eN0vHolWjMZ8M/WoyUPZp/07419jtto/KA/QbwaMU51V5i443M/V2dt
nBHgNrnUQgZ6jxa7X5ihHrH0UxUKooxSeR84fU9+pPJ15ALpCrOc6YiBeMSJtdc2CucZC9AzmqW1
5bTyqMS5AAPEWm0HWdF8lL7lz0/6uu4BLA72PiG265w7VnCe3KQ/9jp3RzppkqfNh4Ko/ZoNn0X1
KCJvHgyjvfv/PrLYZwtkJhckOem21LFcOGwdPh292w+23TEz8MS+mhjDlFV5CsqRrKn5lans4P9+
miIhnrdACAR11awp9uXv6IYMI/y2AjdfN4DPDikrrioikLDxRufMQJwokDmYpGXnlOfs6YR6YFAN
yAslx6k0tl2XGzsZlV+MuRDN9GKHPgwRvVIr7nDhtvcQbU8hI9Wu6vpfSIc5BTsXjgMNuFWzvcAb
wRsH0+XQBQ8b8aFl9n+aUZ7RdV+bJNv6suFAGFfwAHZ5TsuXiZ1NmHZrB19jInG7qm1dqW9NI9Ep
jpAq5Xnxl4Gk62m/sRi2O0vDLRZzAa9jYhJiSpIZ4HwwQvKjyFkqmM2RkGNE90LHEGdH/xQs8/W8
dw4Tbu0EasjWcsnXhYNKSVtutAqNVx3s4dE0a73GMDIRJld5qM2yBMuxiCXEpFU3S8Em1gcSbywG
I4zNkhko2lCHrTWkUeoWpEfY4raqGC5AVT61edPvuG60S4FPEL+MN6/vss/Gnv9voJkLzQFwUVsC
hB55WQj1zGIt0BpqhRcdnUEc6sSDmKohtca7vSkD980gHW6vG4xNDSYAoHoAUWeiJQuVXX4K01Nk
vX92gu6jTz/jClFkSDZLGNLTdJFqlnXEaML11QdgFbkp5h8xExbcTA24iIcOw8zzTdIJvrnIgIQV
sr0zIubqumn9ihJYZz4UDEr/lADVGMQJu+ui0osVwXOVScJgmkW0Kpr8Lqce+2nZCiJNnGWf5elG
i6Zv3gK7wv220UwThKOKI26yW1rP/5dpsry1E3w4vyhq9Y1BUSym370+9Puiyy5QY0ooimDPVS9v
RV1ou0Jg25lgsyK6Z6GRCHkru+4rCT1tVY3MkbSo5nJOAAXZ3ZdFv6AFbYidGOMagHMi8XSSeRoz
3dQ9S5xGRn9ytytWTg2pRuFxiiq+0jDaXTinog+zOp8BxNgxEfXbfqWHilGkafeEv7HjwKcVikNW
BjYKTX6k2PV+iqn5MKdbUOM25M4YbsvxoZTprdnoAgJu6g9l5W+NbzOCmZCXjbLcovtcC1zbO73K
wmUZVPcis9S29fEV6o2LiOHvxLtxSQBIspd5RtudjxfHnB18Zv8S65hJ7NSBAUNoJXIdLl8zPnLV
nHXY/n2TF+s6oke0fb0BvFNf0lweabjxepnCOIyPuvecuxl1XNxS1fuGOsQJeudWusCCSrIPI9+N
rrV0p10W4HnO25TKJMPekoVVu+vcmzaAm8O9co46RG4jEpaMzL12rlacut7WuokIMMiTrzohTsbv
e0Q6WXAOwhbzAyd0NlLxvDpJ8TdjGvziIt3wCF08OfYl8kxzk4eVWOfIFV+k63BQKzi/Q8vwO29/
Y5mIt05q/yadYtx3DZgmDYwDRNCMfODulXw0qH7CG/cOa6+6kCDwppi8tJLGWNKsjaUP44sdI1lT
9gEyoX4jimWbRFyUPfYU1QqiJckPjKVh3lDfYZ/iGsnq/Jwjrb+1VuacMTlsGBC8qzSG5R+le8Lc
vFuSOcec0REydXSlcAFddibIVbKgKvY5tRC2P0+nLh+bV51UhOVAG/QFpO6GZg5wDFKRdl4n4zO7
uUWdfwlwh+jh/wBCae7PDxn6b2loA2knfKpvidWSIAnIuKe+jjrdPEyq/fZbmHbBnBo81dSiVNb2
hfRRDh3d5jhv4vBhTvE/ErjPn9DS10Ueyy87iz6bQjtCnzMfHM+AmbXZHDffNHWnP1h2QUC08sIT
a9ri3ELCXtXskB/cNZZREGc/etcuZTzWfN/uybaz+D2t1Q9xc9EbMRM5Q2PzAiNLXTNS2K7M7eNQ
/wJbl/2kofqM6VTe/qcL08dffW53SOzi3Nqlmpo7tRD/mENu8sI2nHYfpzhG/TTots8WQo/Hcc3o
yFo+hz1pG8NH7NAnapKqT3bxY6LKnJ0cv3WtM3cx0oyVbvZqCSfePj4nKrgCieNVpD6ztRs11q5k
EWpOjkK8aZBX+PpPEeAvakgYf+8bF8oWadQ3izv2JlJleUIDty5NcB7QKurTqFfq9Hz0/CBzvv8Q
5xRoG7k3rXZ48B6F4WRWwVpmmjjGycBGq/eZxAQNC0Z75OB3yIycDzSij6Pc3JTIYJdqcqxXSzBI
xnOEod+fLj265E2eYVCnOXdzh9HRpLwG7NY8WYKNzXL8fYCNcG1Ebb2EORqmFM/FwuU83T2fsiqz
Xqgrh7U2WXCEnhVhVB/Q0Mh+JXrjzVJ6s6ttWWE3mODblMWZGwRd0PNh7I/F2ZDit28RK9ywNd/E
tEeLMAjFKZ4/6H4Q8wuaTTegFfZMGMbj80PkDYhE/3v+fOQbTLQxscE+CAiITyr/8vzgGmRP//u0
7M6aTi7e85lyPe6Rz+96MI27Y5kNQECvYf6GyYtb+cBqcv6AgiIDyD5XsIxBoDYEyccwSO91Znnu
pXSSDdDP+GvGFTJbxElV2+oly+xfIijjRwzVCVrPUO/6LIzeHNH8GAMjI9YGxipHZ0QFQDYLtnHj
8XxKxJC74u31OnJPw+qg19TP0n5FZlft44E8PdqHZFcpLKqhsLMXJ5yKXdPg7o2MJH+B1tcvs3r0
Dl1lbo2qGD6KJkOPadrdwXNd7cWKtTm1sFSMqTH5+8R0pLZlfZcaOTpBUJd3m8HcFpu4s8cbA+xX
HrWe1ePzUV6M5m4cA3lEq2LuyJ9l2eDUEKLm+VMy5uH5+Yi/PCMcl1VvIlQyjQKrw8SWDvlsdUxM
0iU3SDsr9A8Okqd5CulGfrKvJ/NNcj0qw46P7DxLlElZKA94PraEwqYrRTnyXmvWH1YU4m/tfORF
WaNxzLWLpjTnl5b0DG8K1gcGU/Ln7/W/p8+G2E4y7jjBxEvWtjv4EOLTNU9SZdPHyPhrbwMPXTva
pGNRq3+Rhpzda/Tai0LW1W703L+pMZjI91JzW6WJuZZArN8DyuKI0NMWSdbmv+GpKLItgjHvYpPt
PueKE0E1+P+4MmtfwmQQL7Bx/j4bZQs+xErJnmWaaQmEqnoH3c1jb+Llw8klbeRmRp629jrgeYhD
zKBy59F69hZnCCRLzR4Y3pnZmwMqbmVFeD76QLuaPZs8Ixizn4oul32z/ZlVnoJJaEEAKLDEJ7QP
eIV48eLS84Cvl9m/A8X5fOx6mDC4T7nd70ajrHcMIbIdfp7oVcx14bNtdvpo402F/+lGo7VyCRLD
/3fzB3L3vCSrPsYk+j1kwvzrVPiNw5a7lmN5M/eofgxucKh7H9UcFtI1fp3uLbIGcUy4Dy6M+amm
abwAPsGuShvZKjafBVPeEzUuu+HC8b+m2dg+zw2FaOd83yi+/vcVIKX8r4GvMAWZC/++4YURdktI
IO8emMtrygjtF3ARp2u7X1NvGS/u6N9oWLAtOB0ah5QBV97vxxQLSjT3o5lr8wLZ0Er/PZ4mDqRP
cJNiZYABYv0+a8hlrK6UeurKNNymtppbWzXSb6Pk5WwfW+SZ2Ti56zgbESyUULinvmBg5mhDuOVI
D1ZNmfsnMXS86FR8r7E2BEsFDORrzO2Tb1tc9sGI2hPeFqdHQorZ63z1Y1k2Ho7WocEdiT+c/4z7
AjLfuPEPSTAzA6rCOEqZ5CiKsjcmuDn4oTr7AY67BCuD2RIG9mKmGtwbD5d7bhrXCSfmyiCLdjMA
0sBECphL1aGNELrvtr5BijfMZJv1IsrXAZPQenDaLwM+1q4PcT0oPfjHbhVTP/4JbyQuD2CJXQds
JHI7Wsi2oGxX1cHXZr9d2v0Mnfk6juQ0prjou/RC6Jd2s7sR7qmeYRjI7mGDWi7pGZRZU7fHKG7t
xQgORnIdLDrrNdSTbjMVnGGSSe+6ml0Ng1J43RRoqKpC2jqSWNFr0FV8xsF2Uq4wNYMKNqLrkNE1
hKnzzlJa4fZHyY6eP184b4On4alW2SmuewJ5i01KrC0gJyvB8ofTlffF2tKKYKvr5FJFgCcXRGrt
A+5xJL079KJYUfowIl41Y9YV9NEW+X2Fy0v8MlyjxssUbqzJ0M8BxW466e6awfqXsmY8Lr+Fhe7O
YDLWQXYQEu/pOdPOcG71hD8XJeduSKAuTUl38QAIX3oR3mquuL3VWkQ4Wg4XmyM+dLLSSdeU2crU
ERd7JQ1rrxkk6GX6WdfII2SGO21o14iQq6cV26+1L5x7wP3sD+Ki1F1jXSJ9KezteyENucVT1a6r
vFUrFxhOGKNwJUIEVI9jwnsO8FPP0QsA1thIVfEaSjjY9YqoLD+vr0lXIL53c3NvwpnHHQTxYbTo
OWt8aisUZgx5SgRETSiOwvTfAKSdkek3+6z9lVUInWqAX1F6YlhYnISen4fCHqFkVofaN9t1mAV/
JLoq5h16ssMP/63ZFcx4hHHAhsHEDn87k6ZBd/QNefTnLmVRlZbiJzCDDakG134a9W0OyT/hGljV
jQu1PbR2GXHZsehuHn0i/insT9bshbV1sS1gFmy8+CWouLpjvhwZ/NljbzNjA34NZsgIVNPxI4vS
XxMNxmYvxDE0hudxaHc2iJgoxKJCjicR3fmX1RYOgwqdJCqx1q2hwlg+msw6i61hTM7aGAB6p2eT
xMOVpmGRCRp3FrnyWV/zm201+DuoSm/9nDNe2kRbUnGWiwLAE62kfwBiseDgybdZC3AJ8phikhNy
VIi/eR69D0HVICgDPBDauygCkwVQggzo8JCNGpQ3Q1YbRL6At6rg2xPZMs309KRkgVa8SS99J6sF
aA2K8La6IWSb5eWjvcUJ1/FWmuJN6znmLizirZ2VxsZNWer3k0s9Aix+086csOGhKnIhahP86KA3
I0HSpM4T8DlMwIbyiXzqHqFziotbB3yZsl9dlOh5nOQxhAL9k9ETFezojOz1kJyamasd2P2lmlO7
wP9sHEPbC30iSNHfyVK6/HLpQ0jK8Vf6qKOg63R5prp6tUXU75xaxWdHVAj7wUwaVsc4paPfKIhi
wVgSQlRocvCy+k9jrWxezTwGXlwzC2nY6/rm3nGcF2wC/jlFKn1GNPuB+qnYkii66CW3GlDkeBP6
eI+V8m9a+2d3GKFEWe65L5wPaHZfjRseXX8EgJCu3NL+aR20KOiRTnKCAIDLZdhSFAag4DzN+KCK
GrcmKh7eJ6+B6d97wJ67sgZ/ZwRkFRTOHbzhVxPi9vbK4r3O3a1jQ9t2ExQrsiTVw/4nmTIwXJmz
rVC1MkQqbn1OdnyXgBEr1SbHy7PLQ2WejN6Fy/SLPbpJBEv3F/UA2aLCRdg8qTXp1W+F5X2DJACa
G61bRjeLRidBniUCwyZrTqnn7apzSzOc9N1Mor8BqtnQ8vjJiaPMClRQlWvJlegIU6zdj4zCM6pO
6Xxt2k32zW0UqhP0hM5oi02Se4hjqM4W2bEshrfa9BNi5OQHS4lN2OF1JMAYm1ysVja1DnvFwFqk
U/DSR9WKFvbKkPJQtc7ZFy520xxwSZTzQrjHxNpQijxSpP2b2m7JInkSydqE3X55LFMH7lndyY3l
LwtD/nVdfOOtXjEp183XtiJ+GtJ2r+g5kEvuifms72SJ4BUw45hayogvwXeGx3lXKHmHE7+Y9CJZ
UupwU+LlNixmdQZakKVy9ZNCyZOyRoQUDiGLvwQ6p1jyXnYcAFPtZMFUIWWgA3i87FG7F1PqLDuU
fIsR/t0xrmv2dEG4mby2pVXuXhDHstk22OG0nr43sIiuIDhf6mGG7br1AJOwRE7QAWlp4GYxK4n4
P4okQYB0CmIqSH7R3UrzxB+gNwQaD0gcxU9L1BYOohrmfEiMoeUgQp1tkHoDTkQnLIUNbIjBY4lU
VDHoABaueqdfBpn+boYD2u8Zj1aLfZeIQzx7ZlIz33Kp8/4rscuTjBJu88h8zUof8b2He0EgJ2Z+
C9wK/kvDyrYn3mFLchhq8zKjdTP/RF74ZjdVzVKzWQ30BpmD7QMBJXbHHDRsTVE01dYhM5LvQZEc
77f+3vBIANYZ+TeECF3HtL3Zqb6PBHPUSWMa0AoO3FA55ZKN7naywId1UQ0DrB3XuXRerRqimx8Q
QNCODcNsIJGG4QUv3Pvne0wOxBz0I+1KxyReIeW085VvMJUWlb2WveXsWLbj3OiYzVZm9a6JcrqL
sQIuCvB0MUwWXxuPL3GYxNs4McJLaLvpgh03SBvV/I3x5yJKnIpHlX6kvSZPDCisbF/FEFKHCTtz
XdcYxazxoLcu+MKx1lcMexScSS5cux0xiDfkNcThqTDowTFhaNznlpmiZMJpkhpmxAwWyViSqL1o
raNLHbjujPHcVFinCw+NPJb/PZKyaqWRRryLZLyZb3rM3BEQ40tYiWn405uMo3zbJ7LLcJfFOOJ9
Tj7ITyWWxRWfQad/u+EnlyYmcAlDyKjmiAF3yrY5nhjDs1/MQD4m4MZIG9twV+sCgWYoj2aVvGHL
oxKZTGbkdQM0G21On0jqcu8nnIB/jjVyqyS/cLZ9oZJE7OX9CeAm+lnOzJfB+MKyHX9R0hRig9Rg
Mznw5IpuPTXil1VSbE3KhXbHsSJYzJguBP4oZhSEwX8JDt7ImIPrQyNfUBo8FAY3gtJhRkVwtrs4
uUc9dl4WijlrGdfFDxSPpFHa6MKJ8HQ17S0uRIbqB72N22iPEW3c0g17YpmbVWQ0i8B1moUhqUMH
e8n+H3Pm0JBW3eabHrATk2TUYQMJebyO5dIj6WolHK3Hr6mKpSlq4xKGwy8nYDli12BUkMXjWQlQ
gwkHF7FMbr3SkoPujdkai+S0SIPhE5qqzpYzXhUVY2dEYvqmraI301LffqrPTba66ir4nY4Xu0bi
NHW/GwfAm2Cls/Q5qCimIO3kCKdJXBLM+JAl2wv4bCDUHe2txPfcNxJBXHD2a+SP7WRisqbaw1rS
/Lgdfp6qdgloE/3Sqd+SLL2lfvFBA0HvgX1EZvJsjyE9MA4ozcADWME7qrmbJYHNm5EXbuUl3auG
SCQZC8nVTYB6B86KQ84G9RjL13rQ3hLl8Lr2GJjVYGSrXuAbRhKU1GitHF3j2LFcuWgJ1G7JWhEa
wmQMjhAps+WvmKjuhV0E2V7Np76ZbKLc0UBFYF7pUSOxtFwQ54K1oRN7Zz/U1SsJ3+VbbOvXgcvN
9dIzYXNLYHc00NQkMWvfNNs1o8JKVlFzaif8CNvBEec8MX+qMMO2EjEMzg3/YVjX1O9y7MlFsKp1
7dX0hoOrGxzKlnke7PiBr2mH5GHfa95bzDZ8UefpF/EkuLc7HG2CoUJobjSU8Atn70BbJvunmVWM
3aVIJDLpwjo6wl3GjO3xNdfkLaE3L4M9HDoPPF+1h6V6wZGnAEKkry0iy6XnymNlGVxhKPIoT5pN
UFT7wfqU/Fa9bKachOmXj+JwISLgUJ478Dtu0BhGCpioUUMYn1D2t1LDLQviCAqR1/1VY/tDwNPz
GmtkyfrzYYsrySB8kQFtqWlMojIoQjONF45744KpN8hSfVy7QnszmQ+vhgLxQoTLS/bjUQIZdP3o
/zB2JsuNY1m2/ZUwHz9kAbhoyzJyQII9KZJqKLomMLXom4se+PpaiMqqZ5mDZ2/oLoXCKRLAufvs
vTY7GnYfop8/sdFWawD7p63ORX3UQ8CTXSfHXTD5W8MpP03mps5w5wg98f3Glk8yowHDdK88E4dN
TxzP6e1PR9OehE9QO1Hrp9aJQ0wF45UAz9EU4j0Mio0vObdaSv2GcXmlOtWXMfYgdsy63BTGj06S
SI9ac5en402ozm/uwvgLXY/yoWXN6jSQ8qLLuP3geBwSEoGugrsyTChy8NFhOQFuK8iVQcKJ1mkv
HQXEC8iCOS/TuOgR6WCtGc+Vyp4masZLEboeEyMfdyP/HgFYrXxJYY6v4omJVZ6gE0oih70hSd/G
pr/VHH4WrOpM2rZBdUnsaGqLQ6ZlLTm+GgmrTrVyX83RfgdS8WPbgD34edWQ7pQq+oIVYi063Mq0
yL0ScqUXTj1bqjkswSFqKRnVnK5GGxQ+mcFnGbvvvmu6q7R6TfDVe/QCvMcRaEq6KXZGoH/ingUk
4R7dkf5emv8mbCAs/TiFDH15b9CZUCicZ6e7GXZHz1NXHxvWBIqPOOYqLMBjwSQhyoKMgIVZo3JB
aXWcUYk9sJKEHNFGWx7KGgdzljeuSg1aQXarq59Mi3wj3txitiStp4AEHzcGD4okk6eLXdjWNhhk
8ge7tl+jct8b2rUYVEFGoT4wUV/AwxGpDxxAPhbdiC68R4dB1wmYDCmgYzltkOOpmVmKd9dRdtbA
nkuDcrYxI3KDJhy5dWsF6zAYv2oEjMngYiq4BeGeO+ZkWcuSlHngPqWqcs3q4dLajbYSATUYbY2z
xazFd9DExyroLgk8RMVMDnHmfxtyT92hRMPOv9pwrjwXGDntKye8rzqgQbLo4dDUlGDHfeURMfVA
lhNEV80EMj/yNhPwhpJ2nBdKesqI1c3PVKvNtxYp9mliTuigNvh6RCk5lRE9T8VRYcVLHPMtD+rb
aOTn0DJPSZV+JEQLwtndxY4y4CamDjUhyzlY22P3BblAQIQpoXJ9+rN6ngMGhfM6YQ1MwePS0TUK
qY2vMRoMzsy1u6ibRVazhbVoZSkUHu8MBicrlb+rqzIabG55suIzlRvIsI+ljrwz6rlEm3lgwUwH
UFP3K8DLT70NUicLf+gezYgRwrjRtYUzMNEFpASmiQUo7haCrJnE0Qg8JL4BwiQSziZj0QbxbxW0
eZthqaVeC0JlfC7R3RadyD+al15f2SETx9TSMKD6ydboB54jPtd4WSHOVuET5ZXDAvPNLXWro5O0
L2rmFnhT7HdTJHdIIBzfIu0zLQFa6YV1yQdu8B11hVZ0xwyOuTImlDJq3RMX/jXN65eKShMCtpxK
5ua8sSWMYHV0D1jpHDJXMJaVvwdFgSgbF2CP6M/RGaoxDcEOi+k8Ibn03rYsZ/32YtUFeSDg1kzJ
6xxGFboqLnqLttsCaqIDZmujDvIW29Hcgkd4nbD6rsoz4Ch5sx4d7Wp0jIJDn+8QUufa9txZTM4O
vtUbaHtlylg5KTVtFWnyUTq6VzS275kJ639TP06MmxyWQIfYOSinnDxWKLH2OzE3siHKVmnw2jbd
kSzKkyVml4Fvvs1KoYO0vcB7jAPVbbqFscbfG+efqqY8+p0CoyboXRguXkJ9DxD+nqA+1oG6K/du
mr5lUEEIyBJ2Htki5kCy9zS/91Wj4d8fL6PM7yqk11WtTqvZY0s9jYfedggs8zNLpdcK/+rUPKbq
dujQvuBhTLAmu5FKJ9y2ePnKH4kBp+/gfUT0qK8tJYFTUd7NTODSEBzBM6pJG7vY1kq8S3Tn1WAH
ZKLYxm1yTpr2Fo/BY6Kpp4mAy/yw7Krq3uLupCTsMkjurHacbUJULOlbF43MzcG1FQnl6qQmnGt4
bq0Dw+qWA80a1fSD+oAG7A8sU2ECyIZW26w12xVpy5dstgtKrWJnnxcveWVcG5WLa+Shy905W0ek
Ydmm7vwJl3JhnOvGitHOSeM7sFdGziwwPl9Hl6lBVpSyBUrYrdDR95jidZIh43urfaAJSa5moEqR
7m+mKL3TXJChkDqngj6MGiPSsWzjt5LRz0qtk01v3UrvY4ZjRYADr3ru6nG3DywQ5oXvWU4j9lqS
b+EqzIXxTK00ROQgJhBWFbBP0R3f1r0vrY0zqrtKtz9jy9/Fnbzy+zjimztnpT0tI5BrBFxf9Sif
ffFMUDH5J390vVFpjshCdCm04yEyTBdCiqCkz/nuR6ovSgseR3MYOh7rjHwvbaZ/lgZei9LHxR8Y
uGzZLAbKsyq4UCou0ELjq1SVPaM8O6Nr4LsxHSagAH69CjEgwIFL9oD7PSieseqefJg1sN9PgkHJ
jVr1QbH42GN6I3TANhwcVO7lFf//MJqekrDD9m7u+Sx84XcnfkCuFBYEsiDPv1wbe+7kj32Cxzka
WKqPvgt/twJ41s/69GTd8DexmdJb7o94UzpNueB9QfLz7Yf5dQwD5bLAG9sMSkQ58ZQl5COA1xDF
ouUvAZZG7hQj/HxdBMhwof0W+NGPMsbGSvAEytMSnFaXNXz06K4qmQj6IiLdxc3J4LSiWEByTdoH
aFcKopyxlRQ2qYzj0qbcCfpIAF86kc9pQs06M9RnNDWntmDhzblqARkdaixZgSkYYc0zXfiGi2rC
J4O1OB7eZBtWP0bYd9yDZqiSO1Wrwhn4xXkEc8E2C4JEo8skAjUHBAYR6cbJzpPWUBRgEFHTyGcQ
HJeC8oAKb96QnRly5zwwlUvi2nM3RFBy97UBKthVGbvKvP1kTpkonBMUh+MlqTZlbN6Vcjw4Wb0u
Aup/VLalSOMxpempEcAiziJWVW51mcqjLLtP6jnWcrZ7OLnsNi79kvGUbEtiwhDiMLzwXDFD9Y4s
cTRL+eQa5g6GHkomVVI4rOeI78oqNUAWvYQbGBi/ZTRSdaVe3FjwnmkcR4HLtE3+4ic+lxqi7cIq
9q4VnqWuvDeSjDjULl3aL+lXKmGNZwJfDVDyLUGkwnPSnMSl7F+d/NY57X3UNXvjDPq1Dc1sTQgm
Ibb4osTgDhxxrWMqa7E20qVHvLzXXoO5kDU12oNalLD08SCLdAhYIsnHrHGoYosejeKeu8V71JjR
OlbSI43AYK0wwC5Fm3PyR+ZGoHE+yQsu9ViRi0pRvylO4Bc7qrcB750PPXKZK/ULmv9bH4ePlOPQ
J1dcgpHaVLp6aSrjeaVGlLZm2ttfrzlTn4uuO3FMJ3E0IC8pD/aE+mzNzB9hpV8Tn+W9Sw83jirz
mhIfH30ElczNTHT95s0twnwFJyOjdO6Cw/lG8od8J9b8uusOEmg/0eB8S84ekIQrHy23XZLgoZaL
x6Neg6dhNAppMAD9FN3zihRxz2eOx2DLz0xMi2O4JGFadcfKDV9hJtzzBjpXJO2fESYTC1PX1E41
DWSdklAt7+jHDs4ushfWx3ybKcmHOrH8FtlWV5D/EjPBHEcWeUEY90W24Zn1JNVt3BC07zIr3qqs
+gpUkG42R8cM6RPywwl7e7Voa+u7z7GwFBWTz9QAnrfGM849CrBTHNc4zdQMINfQd4+oNMRqYB2O
SbsGYvGYQKNLSL4z4F/JZvZrExySTiJEw2VhXNSYPAzMwnyLtEyGSGUROKa3Mb1alnLX9QEJx9BO
oF0GdGu28ewoUE0e6ExZUifbekEaPrrSOXIoB0vpayeqkp8MR11TMOBBYFC2s4U0ITbixQ0aW+Ak
F4LTDrPhNK9I1r0/LG1nWEi8AJ6qd/eav3f85gMt6tCTQ9j5tvKSOepuvnAz86XQ8GnTlMVxjjnH
oiDY5VpfUAuPD71Tbh09xgvHZnVl18WVmvcvmACrwoCHZRRgxTnwzJ3QZVqc8bx8mnm7z1U4NlWJ
+JzEwdoKEs/pFMjDPdbALrhBxXm20+Cr1AAMBtM8eBcM+273NMqJo0n8mA+YLfEhLQJ12PGYsxcF
v1yX+5DW6XfCT8c8O9o5jRxqGi6tzOWycZwNLjd9M5JUrU2GqWI8zfy8hSk4X7oiuvol9AlGS1/m
Tz7qJmOqvwaeckoDc6ND+qqd5gKx6qal0ZdKzHDSp8+cmqSlMOsX9mM3xdBu7KgOnUnffcPRwCXj
y/Th2Ux5DMXOk27kX4MgI+2wvBnmMo84ap8UBsLRsG9Vyi1J7ytwu52RbCaWxuhi2w7b2YaGEnUd
UCaB0rdU+ql7g0K7ICvt5bVmrFw8udQmjpfaLD8a5wbv6reJqwyYEgKdktb7kJshfdzXbty4ajI7
FnkoCYwLWL4pMZnqXdT5BE2jvYbs4YUWuH7qFFZlw1+P5j0tijOdq/yldc3K8CUcOWH3Vr2bC4hd
nKcWDfcune1k/5JOrBRkAh7+PCyGCT0sy2gzgDZvedynz4mtrFSNEgMnQLak9/owgAwqi09aqqrY
vOExW4smrECPhwezaZ98MoxOMjzUMbjE1p2OeamcjY1wKOnL0lFBK6Knte5wKaby3VGaG9VB6hme
wSEpbfPB9jskn0zc0i/Whrxm+cCtiHJyTb/VgTzHEyhS+0KoC4uuXexkF4ICpxiKnAyQKqX3KGHF
xUcxoFVmO1E0OwujqD9ehEu9SmDyTucdBCSTda3Tsr6B7V7O9dPTOCQeEAoEepDuPbMun5howo1D
pKyLi5fI7S3i1cVWaeEXl9zFVWI+xHYxyXV1+qoB0EsGQEdDwvM0NUeascg6d3JYg7uY3RfdU8NJ
Y9NoY7pNuKHyiICeHbtXnYF3nWSUE7WvklmzmtgEZ621FomiLMesOeHapCya7Q6P7afMhlNjm9iw
pnY3tzqDAtnmA1NVElmPtoZuV1jPVsI9TXJPIyIyt/Gl9yCayxodsrxMwR7uW+zS+pFDzVHYZbWb
9wMKhESvEKh8ZCwYAFKOGmXqL6eYDqsuoGei1FGrMvY8pDG7kUsfkjHkwuE0KPGd3be97YrkqS4L
zeucilP8yremECv3G8keBLoBI1FLcQswfTox03qjwIpRjXIfZBsscVjb1Z+qO8kpf5N9Vq7jvgCc
IzQqwxIOULoDSKOXA0mc/gQXBeYnWX4WpXQ+sJKpNL47IznR9clJ2FP9YPBrqSos/m5HI06J+NiK
cp2Vc7eK+t0GMDTISty3lZBceBZXth0+xF3w1WPzObVqve8+gwbYa6KtSOjSxGJOn8EQNBuk+XuA
ZBcG2e8uJbFlF/gxa6kfqAyUa9DRT2qW6cAc8u+0d+XsF428iiPRWFGgi8m/Leb+5fLT1kNOpfyL
0PS2Rc9OEBgRfCAWpxzOo1h+qZWZ7qL6VWsZXkNASR6T/77TgZUx4rh+AKNB2YOoehllXG8S87el
MCQhZWKG0Bvgycr36BL+YNqOlwjBphl6+TSdXSioHLthMnbNUxPl5O8piV/xAPFa4Grsc75c+l0W
DIT4Z0kpjoW5d/LZkavfTDxSfKBQu+ris61bEC0W0/jcsu2U4gh1EnK/OT1h/b9RK/+tC7HpU/uG
W/7Gc29+z0yKa7FasKJxiUL2DBhdAPc338F2Cx/8kjsmjA0t1pjZIf1UhfOuvkAueuuplsKux87A
T3DHppSRklBauDiNFsnVbCcWt3b2g7OsXRAL5E7vfxW+1Dw/oZQoDL7iCL0YagNVfin4rbmpqm8q
HtFpthfhj550GB4VWJoG+7Og1LVlBrO5wOFYiVIu1bwgIYdT37Ex5+CgjxvH3QYCebTNsTECR+yh
VaYfbSCITIdcXJkRP4mq/koUbWvjeYZl3bJAta4iwQ0H8kMbzIK1+47lNpcjl88ireMXPE9ji9Lq
UvTFAzp+wLTLdirjIKIlvsDb0Xp+7b5mQ/00NBUPQwPR142bx1wQS0bfqb2kbDBhufIZvetBzySv
hU6LoP+eJYF8BnDGnDcdkr9mxGSS0Vy0TGsIj5LWtT6nOwb5f9mb0zNnAmPxg975OBG4WDTDgJhl
YWm3qlVSA/gZgUkUk44Bhv7yuOkv+KKBoDOMND64QRn8yMQ9sDo81LxK2AbpJQnkFXlynlOmgEN6
lU7P4QEoP8y8ybx2jsy2U0EPnbuumgKXyIiyFxMW42ICwmGecl+HIUZWpGnXdKwphCWq7yh+DUZy
NxCHPBwON+rVyddjWnCmp4lQJGauZ0tyE6XREDzXDBK/j3V8g3kIFSgeUVGKaic6ZkFWiBHiXPRF
gcq6UtB3HLANIBdxsjSeAegcM3oeoUZpDJzLkogSwxiuuryWtH9m15zGzMhhhaeVMPenbFBXLuR6
Pa/vXETbJNJGZlB62oR6a2ecW53/WD36uLSmB2M66d2EHCEpwQjjWVUnnrXX8g81J7ARse1vhu57
tqMvyaWv6Fv1uVkXVI1OmAlbG1lWUYY78mS6qKH8eUpTsnmE8M2AaQGwr6lcDBB9+o6ZGM2b438J
vlOh5sSwSnOl6HT9jOjDaMQUKGXgJcLpq9Lcv1b9ixCsuUBC0yW7Pqnxg1yFI7u2CdzWXeai3If1
Y1mrGYsJ61rStBJSOUXLJjt7nsxUijc14SL8IvyrYDhlr4ODhN3ad0q4cVUl5YqRBj9ZKi8DbjFe
ks0uTtTrbhDnoSS9Bizl6jQo1ICCf6tRomzTznx2ouwNXhNgs+lSmh1kvgjHij589jCSQwyTy9Zl
dV3SrsSWpNtFpQmCjrIW+N/QnFR9ZMnHStCx3v/6C7/MgSmDPO84ydkBPCJozjwr1fCazMrHpB3d
kCw4SB/W/DXdwbllbjMAFBDoGNx4UYn72x/NChbN0s15b/vJ2AsIuf40XS04sCt4Di/CWutpR5Wq
b0qWFi7r9hx1y9lFzfCG1jGyLU3f9GE8DGjrXSTufMBcRCsT7EIw12mQnQef9+JkFrXXbvxIBThY
IemcMKYOnH4xYwVsE2or3rLRuFutsjQStGEzhUKb9mfum16rTVcKgBa6keFHBo/FeBBL+l2F69nj
dSCPnukYv0pk3Fr6V6mi04EG+D0w+8gQMIkuhodpkAKsZp6Qxcfvq1l4/Q3WcnkflzfQN9YSCVg5
aC5cH6DgB6nb7m/LtfZZjGzAMgWylzL1dyflfCuit7BpmrkBJt6o1PS8tWCSoya/WINGikmKkieH
MqwEE8iNW9/ab6edEjrFi0Ph4D702d2WQ1i8aXr6PAo6hxXDLA8jeYpjkMCpUnVmdna1dzcrOR1n
nb4BxamfppLTr57DPODcbRJtTauHPCzrHboVA9fgv5sMOG89zXQeBlxxULpMPrNXIkxrpW+pW+5V
25bLjqfHLrU6iiqe4aWqe0vrG6+KcPa6nU964qebc9dZC26WWOyxxqezrKnjq0tS4xFZ3qQt9yIy
Tc8Ym/CsTzymk5Q9r6Pbj1VuZ6eykrABo0xhR4jRhxN6ceZJsXJGxjRcV5hL5l8kyhg/ucrb45gX
6tP8S6TBL7gUwqRYuFEreCMk+/U2eqlMOefeSBmMBd2nEW5btimUqCKbWz02y6gnHc/ywNX8l2yq
UDrc5z6wwn3aiA9XcH7DtvJIYozT1oTZFUqMTQSzBXWtwpzpm7fO56Ga42+g1xgwrRX+mBH8JZwM
tPsRdss0wsjucyDtTVKy+Y/znZJn8jjvKXunB67tJG8amaoVpF1/AS2QWKUFWr6O53BAsoE//gX8
olk16JK6XE++Gq5tyS+oqCMP2xyzcRetoLnOZ0ukGeGeYiczPDvD9+4gyoWhf1Ns9TcEDeBEedqt
QB2azq5kM+dFJq0V0VR8iAnPOkYKZJs50CPMr8hqwKgK/ZIp4rdUBZ+I/mTRiL0VUVss4hEmKSuR
YbSeKf/ULj0DZp8fSyOIrp1iWdRkrkPqyxeFjXUR84hOpyniN5vkcZvD1LYKnLrKQPtPvk/L4qXS
QCqnew6uzrJUxLQeY41wY9KE6x4jsGOCTnYhlqqjTj+9US3h57Hz7hNJuiMDZkBFUnYmiyQ2mCQq
+ganQyhMbe1HrCBdgglUE5VrPOE5Qi+6fGRO0NhDBXUhlSsh1C3HtC6iwjjqBqA4JmZpxaa66Lc2
EI/t3RoDcvfTtHnHxcIBl54RzIGI0iFY3a3lVMz8CtsWJU7vCt3o+wAAejN1AQGWYJlnY+qZNb5i
m7LLlRZ/FTCodpofv0jbjZa//viPf/z9Pz6H/wy+iwttR0GR1//4O3/+LMoRIhM+83/94z+2q8fV
X//F/37Hv33D5rt4eM++6//nN52e1s///g3zP+N/fyj/23/+s7z35v1f/rDKyfSN1/a7Gh+/6zZt
/voH8ALm7/z//eIf33/9lOex/P7z12fR5s3804KoyH/980u7rz9/6e5fv6D//v3MP/6fX5tf4J+/
Ft/pe9XW//4ffL/XzZ+/hP4321Zt14YbZrgsq51ff/Tf81d08TckMMFfWxhhhSH4Sl5UTfjnL9Pi
S5otVNXgzCUg1f36oy7av76k/U03LeHaumELzTBM8et/Xve/vHH/9438I2+zCx0/Tf3nL0CN2q8/
yv9+h+dXZqsG52KuLNd1Nb6oGSpf/3x/jFgf//lL+z/EvzHq8//xaGLW4fhAagpLMp1+O54Zf+Xs
hqBwaoZ1B0pOd4f+OQHrXfT2VCxjFuGNzlwzdC593pioDikcRbh/b76oxCIzB5ymEevU4UmpHGL5
vbIlofXU+M0lHS0Tuf5RJ56MtvsX8yTksR8dxrqMWcswO06m8tGKqlkFdPa1GiXrnZcXSrNxR58m
9RqUrzrY9Ng1OnYDgTGpjBp28IxEII3mgx170lj1l5Y+szBzfaVg213YWv2qu3G4Bve7wPR/Kxxb
X/RZI1eNBKJfkXLBZ2GcRfAGJnjhN0G3ok3lS14nY7aX1CgteqRvCzOetRx/03gmqpdmI9LhL/dG
q/mSs7Woqi99/sFzi8FRrIRm0rpiUq0d9gzi4DrIghMbL1x4EPRn1R1zfNuL7YQawFSceq4+7IUx
reMuuzXgAtcO1uNC2qtGNTZByFhNoQN2on7a16pGLCOGo1bQfNNNnwlNhjFpLjzyCrJLbYBxZo9J
RgikVeQHux4T9PyOpKn/Y9B4wkaFfq/GiPYVjXtYyfs3g0ZXncJapaM+fPphLdsYaxXrParRosYK
1xb9D8e0jGNVdS6I3FWONUCPufRh068tmfkksaojixu74YggQ6adnAB6Lck0cAhu6hW95PUMPPZm
x9s0VER6Fm2pN54NSJHeLVRU2+pffat8ZJA/hJAmPUMFI+DUw3OeAQnjgYJg3lOBrYjngQIlR9RH
Tt0rtTXfQz8BplDJfTSaOAqq7kD6v+NgUEI/jpWLGHgvgO1Hq7l4E2ddD35hHwimccB4J9+vL2Dc
SQxF7mY4FxNuWQw6kTdElY5TL3Aw7sSfpe/whs6lUkT/FSc4Z+QqvbY3qSktsg/oVBQbhZe8x7nf
SHvwWBzQC252gTdU4cq3DfuIE46RCjwMl9xe2uQO51UfJTMhvc0YOGrR5xCKZjJwe8M+ilAccd2l
oflb+M5d49O2iSRklYl8O3LlOzkRyrTjz1bbAXz+GjCwgCkNXug0QcHNo2ctbDjlzpVf3YQ67+q4
aiyIE0GPlyjsjGFJOhrQX0v12UyHi92pvdZhs1VS9Drd6bEvjjcNeBNWefislA5rBGY2ocFVD9Vx
WtUF57suNOH3qNGnJPaxxkPO8i5R9bUyWp9jlzgH153Ia72NdmQcu7Yf9nmbk8bp9AdZ06nBEsBF
0lY9tZfirBb7Ii7VjdA1miRD4UEJl1cjXAM1KC5VxRnX6OjgLqD1imbQjpOWX/GLwCCgjBVdP2Ur
2Yfjsm7Mq9FLtE5uA6FSxGs5imfVGvsNxmZzFVjOEwux2hLnFnEOKIR7sBR6Q5gXsvInqQOfymjt
OMSx9aCTtKfX9dWEywessD0oyhgcChIetNr3z1buvIwNkQyDjp9omhCNzGQlDAWgmN7fadqxDsxp
5oFbfu3ZDl0bGpunQ0NqZ8sHdld1cXPEnTnsGV48AgCYKxhVvLKdK0NdqsPMINorRMhKwg0wQLTs
7LKnDWlbp9Ns3DhxwAoYQ8YCy5G6bKYfU2rTjtYCL7Ny1C8fty57yApVCLsmCaa0oYZboWbMC0vY
UmWbvMr5o5tH8maOyjvdzZiNphyqDNQPp2+PsGs46NvWMmcBuo2zfgWFtVpLE8stpslNpFXPRIxr
4AwbpciOBWZyHyQhb4hADMhi/5u0F/79VBA3IsEIv5htFsP1WuM78DKUDzpAvW0ROId6NGnDGFjs
u1CcoZmIO1S5lA88/H1oEFZwCOKM9b8m13PzncudOzVNTGf4np0p/KwCTmvqML32MYvpPGOTGnG9
9cGuIAkNjCcyQHtRBgyRHatTZS66vq3ZjlKwqFdv6JDdsgjECGelfZ2K4XWUBsRRwGd8aNJli4lr
0JmcdQ2oMzbgdN2M1aval/wOYLHKOEAgzNEJCu6wpSZuFNJHBx9lKnVC88TD76Ho9PJxTD/yeaIP
ac56wKn12EfKPuOtVbkJwwfSsPlWC/FR0vC8qSdo7H0s+TcoCosoqbc7mz5q1TDOssWr4mrWV0Sf
ohjsHaoNccw2g9XrvtcTyzmjIHXqU9mYhDG3BgMKWBYxBkTU4cq6JmDkGuFBCrGti54j2ggc2fwg
gpIwgyuklLrx4OKhWWYbl1K0q9bld1oEbTrD3FngclamixWs5AZkTCOdclgvVn6WnHQ9tzemWWC+
Kxua3AVVnIgeLvQKEtzQDGpz+Mg2U5w2H4nLIi0aUmMDbPAp4xQDjMfYSNiAPHqtcVHhPsePzlQt
9OBYdlW5o3OLD8ChZw8fiDQ7Sx+tVerqdijweLdudwUKlV1at97YbopUY1J4aYzhZ9/hp4d2+M0J
hUR92u5FWZIPzdut7sf2ptLD335VduT3hivPN5aUAux7zj4fE0KrsHyh4rV3VBBPIYAh2mZ4Itf7
SeMprAn7CNpkocLB9OwEC7DWf5dQ2Fic283zJMVjP78gU/WzDdH1YVkVWMojtsr0OUM/tsJ7TCKx
CK11yiNlIV0wUFoa/ky+jeUsfUMTP3YRz2Q7d4NVaeIrKLvilFm+NzgxzWRY4RZ6SHdJnbBbxY8S
knbzP6lrGNcpId6Dn+eSdAp1KHmoUtGpf3G/+135uDXqjFrWyq+BS0OxtRuLpma5ZbF+A1pj7KSU
5cEOxj2Il/aBrT9LgsJoFmojOL8bseG1QX3Xeu7RRZQMtFBSp6Pkj6XjUKwlJrkL1WCjAe6/wGlD
RZsyn99CjGe9I90hh55vr1HmypwEQFhk+GhaYGVJyuevqKjPiUjmCVIGFqU4pqKefZ3FSVPA7FOs
iSpXYzEmRA0do0WfxZRhtZdkSqhbrV2CVwx2cIOYRgz9B18vy6VRpd6qXitGPuwMmx5yPNzDugml
9Hwhcd5hVd1rCp0O8WgxN0yk3ZGBPJlCqSKIRvnUc9dVFLTanORZd4xRO/K813+IjyPbT3JcGyry
qIv5ysnQ8Sx18pIueWdzreAoRDMMYhYLkVV2CJt6jw0WT3LNErqjwnI1xSxdDUfsBjrf2ig7M5zh
t01qf6mCDMu15DgAASqnqj66gbqS5hRxgcQnePSgsNIovPSWubQl27/ICGu6SR3EhiTcExBNN0Nl
IDtIFicytCl8BbmyduxxRRk1D8iuwWeMAS1VtGVENpVYKAszTaIqlbZOox2WJL6V9Ba2o4VAjN1N
5TPeSkwBLAhIF65FzjA4VAOyNQdja37CpIPxI5Ue8AOSVGWd3YIkc5c81H750bdUw6aVZ7XvfULO
jEt8pwgWsINtUkeS2bxddyc+TXOfWKT2s+8G318RFJ4bcWOtgVaHUcgjIfSwfiesC+DmOsyJw/vk
D9kWB/F2IuG7yl1egEEjZSqnt1SLusPwbIxs3MpYhiunNa94fFZ0nsiNQ20hkZnx2s8BEzTAOoji
fRGYj/BJx3Udmsa+bFtrlUX9R1WU9MPrac/imGR2p+ar2AJKqOIWWEV4Kws7Y0lD8Z8nu+Ze1WEC
uqrR1+TqaFLBwDD5ZJU4Mm5x/IJ5dnZKRDpJH1t33YeWe0o2OTskL63pFosDCRSjiC5aXVtYDEZq
pBiNM8XJ95S5UFoWaCN4A+bQCBWT3b9+ioKMrXgar5vBWQkHFE6RNLiZaiU6Zm6AmmjiuQnZzVek
WDwLWczGX8i+LD+35iTWKjISAX2Kvilv3pQBVXuVXgebgU8cCu2IMlIiL2H5UwVa19Shc/pZ+DA5
wzEapINRgWR31TXtKcA/i0y8HgUYQd+x+XTY8q3yY1ineAWXkeM+6J1C8kunFIvgNB8sezp2zhhs
QBV/mva0J/iuLeI+KlbtRgCN5hEKbqrOx3kNwJZ2REoKDOUpMotXcmvtSiU8xmo5+ZgLkUaTD5Bq
NQjumb0SDccwPI2k3KuXzFTzNaZ0gb95Fv45F8DDtol3L6krsZd+t411/ZwbSbDxKVEThqMd7Kxb
yUn2j9AQl7rZsBaS7NZiggAL2u1eK8fJFr0VvrcV+WmDj2OWS2WLEwvqVBKSrHAaWspxlLiIvlVd
bJm/vDrUuC4gaHrZs8mhg/WoyexpuQ/DEF5L6N5sTSsHW1L3AB2jY5m/yjjTs/aXzzEAokOe7c0h
eNUrDD2JY9mUl3EGDhDLCT5nXqKmVAMA4AS75+hTu8GnS9TeNTnFOtlW862NlQg6SbLohQYH3nH8
/71uwyeXmFeKjvZoCKEiTX7bNLT5wfQUduO98dG9tPI05gDr9ORoUnoB3u/ZcP2bA0xp2YbN43+R
dB7LrSNZEP0iRAAFvyUBelIiRcptEDJP8Lbgv34OehYTMTHTUksUzK28mScd1eV0p3Dx9HRpWHrF
qxdHGOx8lw1OaAXGqjDrNxnqFA7ZytYakgVkla2nqcRy6YUJPkizZ8xOu5fYMUmIqoPqTZSnrvUc
bw+0xwNtZFBcInog+iJgu+/6eE6OSaZDBsC+1as27XQhKP9Mt73Imd4Dp6EIVg7M15nJLe/4E/0T
Fv4WczJec7d9tWwHOWLQ5wMD477EnLQm2oi9WBMsmVw0xqT8aqFgYHgZLc/V98aI0dtJFgtUzitF
Gx8VVoiVXgo+0D5/s5z0xmPnfejRjF2VhFb/ZnPC4LeL3Z3a2zBs8x9uIQ5cy9ZTZ+G1DPS7//7p
MqH/OGi5VGO166iFSREc4rI6sxpwvYzOsTU7bL6C5xmHcyCVCZunfU8LxEmROBJH1c0A5OCnT2J3
pZFC98wYhge2YUbD2SHUWt4NlQN55IBhHAN5RgJbARQgDxUrLfes8a52cbPPS/mrUYFJ0yORUjlU
OzZS0Ua2gBoN8mk8WLZmb5jbmPV8GrAElVWbbuUCPnaBCwDXp2PEAAfxT+Q94bZhem5LL80S5Ww6
+B+HcKRaOzkqyb2nCs+PgebjHZEw+Ij5S1spt21iPKkWx8Eoc1gsh33D1xtXlfLorNF7r+3yX9vQ
ujWJrEPZ4KxW9NFDq2fqDeCL5/W1hLF4iNz2Cies8NU8vepD/uw6aQk7mk9g4M2SRGjLA4gAv654
iAHWiotsF9YTXbOUitqBTpmzqn9UqUvFKZPbRjUxHHTC/VdZrU7itMHvPyYhtoleO7j9b5y6zmVm
iW6maUim7yx73oAzK42gmTy+JjxlXXFOiXCNAiqHXib3nBMexmMOTwAZNI0EmSkeCrk8L0rdxywp
SplxuI5A6z2aRTw2RymSDRBznimULeNOEMl5affIchRoNdTKjTFMW+6RNtF4ONLEgdZe3MNC+yMf
Rh6YYSldGqfLY8OZfu76D+6O3J9ZUg78H2luAEBuTDpQZg0d7cueIGQDU9qEWms9pemxgjYGsdHy
m8R+hSOya+qlbUYnBAzIi6IZU9V8/F1i7RKtL4N5Xbg9oDXRc54wfPKMVz0IIFwlSskzbW9E+Ezw
udBPn+Et6EGYsc9kV914MSnQkrVuo3V4lDFCDWspJCXmHSfVpWJrbihvKU44uOaFfWKg1420wZJG
atasiWnGcMpdqXMQj41X0owHmLHpzk7lm2zdnKW4VdPRAZ0Kn5aNEyFiTkACSzK26xOwya1Qs2I5
RmMWtZeXDWYzxBTnygE2utDEQToeewYr+fDZiePyogr7mHV59gSy8wrN1p8szQKDjsdIMEEf8Z2A
06xmTAIce9KSBrEzFRrOuibJj73loE0Mkny7BpcXNLqcn+lILp1LOe+37bJ1GwOsYObc8ceLm+8O
y+AGtw00Tlt82UDgX8wxWkuaQLDJsubXLOPSt/CjqsYY/UEGo99CsULb03uoGtNTklAUL+LcXvr8
yjOCLeWBWqTx6CAkPqrDF1zl56UefiMRd5GEc7A3lChBJVl8m9YXYZX+lLVHZ3ThsLxWVQ4Ozhqf
hq7mu5g6geFlSw+8kGPK5AQHzDbI2/1ZmNH7Qttam0K5Ghyu1pqRP2u8Fvk54SugTW8SwYffGeRu
dPQSsMwKMABrB5Yu9Iyl569PIQOr5w6j4LGY3FcUZUIxPeJbRuUTH25EBFQ7l5YKayQhAcZ7cIW1
LN4tRv80k5ccWg1LsuDAx2Q9afyUcxcK/HEh+Wv2gh7v7i+eyO7BnWbSYGCehMwKMteJ4kEhY3CU
DscPYzjCsOYxHAosIYkeAEUfebkmcgfQCIkwxKqJ1czesO0hzGzyJ7VSydzM5XSplPAY9WgcI3fH
dnS0LyCkp5Afx+MSe+GLA7JHIScMLPbrzDCxPCgjzfUNfAHaDz8VmV/UJn+prVQ5KyHRhxBHl+lC
hp8T49ZHWDFdF8ZmjactNd2NOtcwuru6AzmXH+kDkBcTUFPdPlRcjFBqlGPZK/EuzmFaKbrY0Slw
hK5S0IVqNV7gkjuqyv93Sflz+jX1bBSJkov/VxYL3sBYKiqKWpz5OGvhhl9InlWVAVug9G4TxhZ/
snFHj00DycGtSMi1pj+Lg65o0zNFsd6ko0OS2DmYPSE1MWPPiji1rZf9rgsVdKX00aujtSwnynE/
ZLJ7BtDEia6lWaQo8fXioIp77MJWa3oU4zFNxyDpBXAsqhsSHLyIZdTyMUqbwVWM6rW+NkY3sMd1
HkkBI45apxlfH0aPUA0PlaL9unK4w30Byq//KQw7eYDtzzTEp7Ct3Kvw3AX9ku/m0NpjfNvVpUmS
h/ooaoq+lbG+JQZblzyi86N2XWvbGMptakOGzgYYn4Xms5HiHRZI500jpv6C6gY/T5BC4OnGuPhT
6YviLvBC71X9ORQjI4Yu9oWh8CgeUdgA862zuJ3PmWbs1HhOvRzLuz8md9BP6v7ZnBiDOWY9RU18
y4hN9VnLyZ8wtcahd11V9nte9X8S9RbzBWEvxHReYqgDxhRL6EmpTo4gEzyIFn5I3yKdxRGh5Cqi
Vc6YOT3OanRoKPzGvupAcUJUV9KEbXEmH2TER2xbOENy/dwM3S0OYkFhO0RQSho9wx6sdUOb63LS
U6nnzrSNEG/NmF6BewK1qawD/b2fjj4wjlWIjbz35k3jOgdcofFuYSzWZaKcoKGhIFGgZkHFXc9F
s2WUw3pEgcDOpC/Li5guaJe60SeEIVXodKewFqrowuMp9y9r6TvEIWURzo7cIPGBUYPN0I3eA3/I
SGg674hQHADpls1rx97Gg4qrkca/OdK2bs2vK726nSyfRAGYYp3OiVzZ8+8xCp0onHugzIjcnrpY
uDu32Jkg3Xf1kHyGWtYfe7s6WAw0vBPdn0QuRbRxfO7zttrmVhlzHsGcMGZc6ZSSXCoRpYjCUGDd
yop8kSBuKlrK+x/8MKQZXoQstc50Fh/TMK72ZANrbgoKJLRUe6VXsiOTyYE3aDzcgkrcE2wzMwpz
+/CLxM5qxGMYU9G7KGo2LGqoGCghCS6LGMgBhNj4b5x/E+1Hlt+28ymnD+alNL9Y4RthmYVLigqH
L4D3J1bSwSULmGZvmIa/mgCngg79lbmVQ+woEvOkqvNbEbIxiHVt05jNrywwaJk5oOXSDOcVd9qj
dLm/VYqYaCJuUWs16porbmlsJKkngfY2uTi5vZpuHc4PYXsM7XEHofTLlv1PZRafI+bwtd2Jd2vW
k82/dhBP3TQ158SFjG0UBS1MSmShivUkq5vqQ4vn4eqm71VBIE/RyN+nVTbuCM1tp1CxD3YZ+0ml
BejtEPP1CN6pFgKUbLItYz0+ELXZxKDBDWf8dWg4XueWPpyyhKSsrWEu6KsKmurCZsmHKD+PWMy7
SbxxxfHGotNwRa3XR4KlB21VmtdQgLgJSQ+4xufU4Sukfs9N4E2AsiSHyo/XB9rBIuu9n/lEwrLM
TjxO1iWHAphA0aaw45dC5MlJwmU/dE1EK2yoXBDQ2b2E4UNk6XFSjZkFSvRHAVCBXWVpcpZwl4d+
qbab1a1dt//KRt50aqAKs3xQ9W3hEJ0q9o6un+uac9Dr/JYV1KjjiftDH78zGkMFKljNOFQ2Q+dy
d7KDdt7r1Znf8aowIHud0OnjsFGpsa0I2EM0sLvNsbVYfKH4hqlR4EjBAEy3zUgpysHMltCt7aB1
PfWViYCfWr6uSA37FEeZvlzCu8HaaF1ECaSFTh3A6QCrF4ZV+Jz6GfWgG5+xOiFHELL1e/Bdx9T8
xkfds8whr0YFheIBtCNpq4y3duTjGARA84y4hytzwVIM55MT+gMmsjv0bFah0rq1wt0Vi6QhIgA6
ClIKOJgc23VjvigoF6Ar3G1WTPRqUjNrYJvzS7nYZHFUrYz6q3NT+xqIcGCpxtGssbLsYmfqObPv
/7UEyDxtDu1MnbVC+qaMynNPKbefkKx0fezZXtATz8OW6+QjD8JPxJaTVgINJdBX8l07Iz0N8avF
J9hxtLBINWcRTZJR/h0N04qdLAY2ZEKWRuPZxrvoFoFvJ+8ZBdaoxLW4RZ1+YmeATf9mIAqDx8gV
QCT1ghWh5rM1sehglpwIsCaQKJuYCtxvqXMfMfAub8KKTSzmUZw+q7x5CoqPwfosMcYC7b7g4QA5
n76M/FF7kuhzg7bMi3Q309+laGSO9GGtUjpRK4nYdCp7uyZAHtWmgJUX63Lw20q0IsnRYyVP6mcV
oYs7beZ1Znq8oz8Kx/pzi36pKt0u/xskkWJAViSWJIt434JqAqd1jkZJ2Wpbr1FythONB6H+r4XH
6uBddCi7GvpfFwB+H+HHZtfA6peInAqYXb1K4pDEWpY55F7qz1ZhbiGbr1Qj/Jmmv1q3+CT+ZPGZ
IWglJFho3tqW/XvSn9SphPyOshuSm3B5fWeIskL5pPj83RSwaqeEHHeIVPaqIU9jp/BHurNL6nDT
NRXfK6UirOngIimytY18kxYOQEu4rwH0DnBCXCprxdS30mY3Qbta+iO6Q5X7MnL2XK/PxOBeJyfe
uk7sT9RJSEhWpYIUiSIZ+rRErhIOOc2bwbqyLQgp4uFk+VJrxV6VJGMqvIBEt/T6rwO+DuNViP6V
aJ7PHTlBH6QP58BKCbi0eGUdl3CaZX3CnieMmk3fCRJy6cayR5KiKvj/8U4n8ptGmR2CGq5TDfgE
SKECH4Y7B8+TetVJKeSA/kK93VY1dv9lES15vrjDtUXsMeRHwyYjiqDd08ml4zwPA8qKpy0DCE+0
DA1Qg8F8CQR/Ow4A2sNqQZFk0SEV1ba5TsUV3f4ZhimUR99lX1nVR7e/64KLmGZngX9d/zAJAg7F
u1NfacvzO7vxaAbaqvUMMeY2NApZwKW1BjkKrq9ZDTRrnHXLeQYgtBwioErlGEHhAmqFX3YIuqTq
y6Lca+lPy+zFPb0xzC9zIHfYsxC21Zcu5FdAJWwJLru+or1TSYofCeF/8OQgLmlRrXstO1kAKgwC
kXHyYPXhxwP1HNgmrFwFRPG3rAosFO7QlCtV9g8GYDaR/Dl0nJkmWdv0WE45h0yqjgLwdFgoo5+O
AwlfdB9wgsdKeoReh/vyFIkPTePL2WQ4fqndOMQNxLJTHEoRZSxR1F4rncMjCcqcVO6L5J14LwIC
43XaXCpgmIT1Un6sUZwh+mw6XXP3Eq6zl5JFwYGNXZ/e2emKAIY9r2z1fZpmpwSf+sVI3XhfU+A+
99954AnzMwi/5hwoDiLBDOvJcPdELZBVMCRUgFS1VaVlR4hvNNeCc16jePPjjnW0jWhBZmJio2Bq
pi814zMeR/ZbavqO15OwKVA4dv8qD/fWRGOJqCRwQ2T2Ga+RVY5+FSwVdW6A5730LbX7s+fkaUBA
34Q1x/GZBHFVO9D/FrozlpqoDI/yARzvN81mcExfesGVDrQ71+ufDhCJE3CtEPENeTEB9W60Y5wD
G+kSQQH5EGwsHre8ZHhB6PPoVVj5kzH9Uqg2n3U8/qBG/Sgx0Gbrd9BM24B4QZIWexqp9wOgJ9zi
JopqfsxtDlDJs05ipdHgoBSP7M2ZzVszWQZus/7kFi0LvzblhIJf3eL0prCsoMfG4aUOhIEnCVgd
112HMe2kLExW0tavbPP2g07NMrqQRXNh1Cv7eLTfRqqiV+x72BmLs5Ifqc7ZDXTjcIT9BjS/coAo
2qSeSm2kjLzakAc6dK7pWdXwLRGKIQscJyd/lg2w1QOL2NeqSV+tnPiRS7ntgA1hxBbAZJAvFWxL
MCY2tyxjOGoa8Ioae/SjDmC0s4WWtcOHgYpsEm0c85XRayc27zAM9GU/RCyFQxP+Jya8keWX2EKK
2oSR8PizElvBC1O9dTLDlj7uKwX+nciuzOUXjcMDSUujxbQBeaiuuN/G3OBTHJjgIhBtOZCBPME0
lnuWo11kmFxLmybXmkhsCdZwbbmEkfT2YcxgFElBGdzoBiguNdF/1fyrjMsvMVvf6nIeHWzEpNbP
HPo6+hJAdBSo76OBBcS2am9pfQ8c5WTyDtbh0tgRd0QddKcu7rUz9gn23i0u+yoz3grFeYGSe66j
rj1mgKXMMnuO08ndzsQbYxusJdVdUd+pSy70LW8aecwi2gGACE4p+ieZD7MHdqvKQvBYS9/NcFoX
lnjKs0x7hZD4rEV34SrWoc+YF0XHEimaWdJldDOvHA5iSp8AuCslhwGyEHOPaypDOdi4jelHJEy6
objJbp+LPRrk2lS3oTOvWbZ6k3sdUQCVdL4n6gLJs+TNUPRXPRDRoR7i9gSn/pzpMabyOhiBrHCb
ECdNYJ2CuyMjsgp1LwXQwPMzR7+RRvpkxTiEhmk/aDabf+hojfQIeC/6J6blN9OoPIDN2yBOrvr0
rYuChbsC2tpe6TwqBjtj8sfanMHqgfa/r2lneY/jm9qc6UHA67mG8mSW87qzWK0BfMl3U3UwLKAZ
7Rs8Ztm7XjviNVYpWcVmFHbnqf9IumYTMoBlNv0hJmvmZN720OeJcQSk893PidGwMYh/JGK86erM
bkH1FlubhNPZOeDBkH45RALPoTY1r6xTlwNTc8NpN2U0eGmW6g8UDFGFlP90bCSyZtQ5nFjZoa46
dzUnjIRSfinCfqX5bB0AzGxA9rN6DqsDbSiBTykfDb3hyirGQyiB6RbhPZvTs1KWlNnamXMop/RH
w5AJM4KoPUfkS1HLjyqYrDU9HBeL++3Q2IoDkcEc/Xx0SSdop2FJotn689SYN1dm9zCYt80kzjYO
oKKEYGwCRhVBbW2hrJROeUD9/BBM2rW7tQy5NdSlHRBEA39fFZy4Nd9hTODXz7ZR9iw6e4cB67wc
PoNLWn5DkwN0qJUtZPrFm8W75z2LmPX74DDRCW447WYY21vJnoyX+azZL0b7SLSWd2nsKYx6cnB3
YGqbxRhX/Kld8JQCvNQsxUstsc5TDq8apUxod70y+zONfK0xb6eq8K36RVWas8t+r9WMB1laGEr5
OUUtW1eQiNTyZ4zJApFZd53nsif74VB9i4EjQZvvvisWCUwZRA5KwJcsO9sK2+t7yyWXhTdLeS76
casSiVJHSCQ9Mscc8V5tdxX9bd3DVRU/rgG8opCLmFQXZQ5LlqgeXoFm+UutPZneBvtn2W1F9cKT
atWkJI7xrqkhSEy+NOy2hhJubX0RyolazdFuYqigom7FiM/3oDQbr1dPnRSfACARRJRx8Fogqxas
ErvZpUPtD1wkLD/XxBs7zl72ZkwbrJZ+Q5QYFyAOqgGI0syI3tiPsD7VLJaW4QvfciHpm1DTfQLv
nLF1HSXNc9VnT6EFxJDFvy9PjtrscD/70WxtQ9aVVbbvDfulJzWDK9O3WNcGSG95lLMWUbZt/RED
mWGri4/sXx5rG7jE67ZgYzarZOLydD6wOfOzNKU/hIeKMzKc5ib2nMz4l5GXAAPMfIxKVZyMkEwl
7VIe3NiVQ6nsStKcu2yIq+qWueOmG6pLmWg4gxMf9DPnX+0l7eCAW2Ffe8CusLa1QIGi5imJQubL
n5h3Z6XXnqzxOpAlmZ9DPJcrwzy3FlgkiuA1mE956q7rpdqFtl0CxP4iS6flMXJc2rp6EHztTg7t
uW7eJpOtT4+vNqoXoTM6aHPqE0jcuQmousGMJ0+E3THpMJJXhNAAwmgnsBvIr3L8zeCoGVVyyUzn
DlnkxEnDs133yXZ9SZR7FiHcXerdWOfgjcsC++GySFuZDMdRo/FjfuUC0xGc0+cU2KHq4CSBN15J
mB94LBOSKR0MuKp4RvnecXOB8DilCyOhGP4g6xDJ4cgb2AnFrETLOUUzBxQJ67op9KVMYr5l888Q
0U+VzjfF5UqbNVbVlc3GY2cmzh9hq1PCIpcsTPQaGJBdleZ9rpWnPkjfZ63cY1dYjwmCgZKYh2GU
zc6Q9TXq1VMVsWLn0g97i51PL28S740fxg+r59AWgoxZUVZae7N2ULoK+reK1TY2wBz2IkfXc0cM
w6w8A3VDncBL2OCNdPM3F7pDRkaRXTBek9RF/BtOPK03ZAIt8B8Yf0H6s8RJm/c0sf2a9aSIXuUE
Y3AWMPz8xUpmK88de4ediOgZAMn3FU6dhg+7PecozYFsjnko75mDrqA2ACra+kfvuvwgB8bGKVol
UhKJQaBOkvm7NwyeeLHRISkm13R2fqP21ZyBNI+WcptTYIj2V6We6hLXpMbmavrF1M8VbyxnN8Vr
7Hqr6eJVSERop/rUUsVPjXpnsIKg8YRN3M9oUx+ZE6haMkDOkGxK998QRwpP/ZYBU7vYoY0cu2mD
lFVdyIeOXZZF3xlxPcQz4+60NPUnbaQ81H5JtfB76o9pEqg7PGKHGmxXk3CqzMZsK/oNkHnqhnGA
dXgdnSE80XRs72J3elbUlIB60IVHReNKbdMDrDKO9iqPsHHYOb2xtWXwaGhG8VK+s1FwPFMj5axj
qukUK9/SkodyF4k7z9t3alyYewKq04dBea5aTmUmLqy2pU3HBSrQRMehbI9FMQuosc01Ck0Kgqrq
zBFjL/LyBmEQR4McScPnO9AsH4pucGyGtdfywg9op4vi5l1d9JNs3BCnOjqRfIpTffbHC73k+zAU
L2NHYZU6bfW62sQljoBZ4HGKj9ieV3WngyhJWO+NH8VUvw01faltp3qKPXnmWN27udjTteeBS/hp
SEnarf7gP0w+UIG10KKbmz3PbB0km52VJjC3lBZois6uv8XQZ0cssRSEqL5TMd4E0d5R48/ZdWg3
Scw7MzMg+l/HisEuKM0TmZ4lVkgc29Sf+bNurUT14hl6HgbQDb0KoPZrEEUJseZZZ6c0jKX6xOb8
qJnF2kzcUxNVH300T9hXqiOSyT2MMsRR+6kFiVTU1lNV9ccCj3FpLPLrfyRTz3XrlGF5wdeyr29d
WrCI3gwGba3f+AG8xB6RLcP0dzWLdlsYeD9L0CBjtGHKvmALxqkl9WPo8HQ1zR6WPts3q9eveV6e
hOlugSGRMPRLVgWN+jphk+5bsbYFf34OjPQGCGMBgVQvpdrc5mq4jKyYDQ7OrRvcLCLT2EJJEXlj
2G1ao6C6Z9wlJKVrTVtndXDTGcbGaj4ozTcmqb6/uxbpRWvYNJCADEoOcPXQtRvhsMA0OLVrfeYD
NN90FKAcQVhXQnb7clXRh9ydkgqQJZlTN6KER4+PpRIBBOOG5EsOeCgko2Xw6EP14obDVvL6gPlB
sWuIJQBmYx2be0Dz50of98wzz/qkn1qD67VR2w28q5Q3YZo0fpdXW9olkTfip1AgCRILbCk8awb9
XukOlgLjFuEkj0ZY6dEDBj5dVztsY4eYSaRScSRQ8hwUf/QMXGbUoGkZIy3jBr2187W53MfTaxYb
+7AF5jUV5s7QvueAZMo0LAwTRx4S0oSE8kMwg5tCN4+KiO49gARspawoiz66Z5jOVyDgrjBFJi+5
qk76kTAX0H7xIob2Xevik2ZRJQrdN7vOEzGIMbhNrFtCFW5NQLw0VRbWFPPdUnNNOV74EhAnxu8D
cWFqXinrSf2ExX6gHJvuR22VTdC/YzjauGwOtEjZloQ1LRgAHdlIxZJeHstt15Bqwv1LXfyXndc5
WI32wF2NyBNXO87SRyuh2GaqW692wmOBomeHtDUaZnAEoViuwBK/u621IevvyRzM0TC325Z/pAfB
HLU6cdtufM8659C1wXIxFtjJR+Y2zXH3lWoFiLT5QRkf8yKZyh+XgIvLSchyklNAdjiu0iMNZzfK
oBaWzS16jfr46AZv1QhlQiHhEhK2GrViOfoOHKkH8dPSPgLpzqbhy4L3N7h+p0UkofjvTNekq2aT
KtuAS8o9Gi6GSQ+aRzVOZ8ZM2tTXmNHY+9n02sMbC23nwTWSBs+GxnRQ4dnyA7P1O4UaE1sgTbU2
gqQp9q2mUQRQLAGKGF1uDn3Xrl/saNHCKAF3esAtxpoW3vk4mbDxkp4LuNMP3Wx/A0H/ySEf6EqO
Q5M3XiuowdCwn+CfZXLE+QcCO9dH382iMyHpLc1QdAoGPNwd+8Rnwn4jeBlLzVzrWucZOHjSNHrX
BA7F2cokszJW9mzeamOVclpOu32UWRdmOjxlBN3bZl1ozS7P40UM4TJUgOLSpKMLA2yDFo6+XdWe
IJpCiJbTHstfr5vbg9la482p6ocdj4/UwR4Rzz4TQsQ5FTd8IKmiVqu59gNjvgcYK21r9MSIBdDS
TRLJ+aOHrGBWnyMtKH3A4QsIV5xEW4DI6wqdqCQeCGs3+8YGr+JHgzis+HZHaY+TVLxkJJtoJ/pt
cAKybfsogEyZJiXbtKyE9Dj64cQw7j4VrJrFUCGUMadUlCjplnsLlHBngyuncv6Q5+nBzdyzNAg4
MU4Gor1OJuqZbq6QYR6VJS5Tepf28BK0iP0EzLWSUb+HBz1Um6lVj9qC+qjjRzU8GturrHEfOubz
YIYbt0heHYV2BqE6O0ORpybTnrpRe0qZNaQe0W7b1RuH55EdfpvGOSo1DqlwM+J1nFF4Kf6l+WHC
wW05bNUNVifDQ8Em0LB2GkC8WQYnVowEnOwXbHmsxIhCyFPFHENdTY11ojZ4c/V7ojcwavIP8Nwn
wW5GLcU5NbBxdzVriqimOzvpLvVEW3AQvIbZzRogracQEiYiABJQTYLVAZqe3rEf01PQufhnuuQ+
KLTSUkREI0NPSoKdyzavG7xO6lmT1jYlKNRfI8U51Mn4b+U8ERjFBzZZbwry0NCU4G6xNqS9eVIA
nKKWlU9S1XcB57DSLO8LhmmS8W6szRdLS7duglMz0unKrOsZQ7e1a1vIG10NWh4nTQ57BalO04+J
Q2i+0L4dXcf1nGEmgjmwAVLmmXnuzaZx0pzkGOYa0an8lXB7RPo2vbDff0MzparP/ALatHjg/bZV
b4FK50CEhMqJmwfOTmszdqmWxKyShV6O4sM71ccaTqtWdKb1nlcnjjLd/ok0jpdjkb6oQbCl1m9P
uogeahqxlS875mriwcQF/zTY8tBZSLwDqwpuDa14RWXkws/uMQzzVR9Evs5xIuRkNtILoEmQXsNH
Fk3fabMVs8ZTro5+EG72Us/OjP9/1GSPfhxRW50tomwb3KVWXvu6XSuV/OuT+ayb+m3CPIgpY1sJ
AKeMFl2ibFXg84FdHuEKrnPtQw8JDNVOvE+04hAmVOc4lFcEAtpnFdbfOIK/MGpszIblnkkcQFkA
MLSa3lBORANIK84+ZTZQD5PWL2PKywyoGzTt4l/Ype9Blf0znPLPGZsPIyC2KKVNBINHuQwvycAa
RN6iCHBsy4IrJnaYh6j3xD0EmaRFOs+1XRcjzEblW24qhxheLL0MNKnW7JApDi+FuRoSZaeQJ/CS
pZ/dijE4SO4ax9UuAMz/oFZ+66ySZL8YqWFPKPgvmhbhJQ1Ohi3eA6OTyOLTR5yWp4kF4ABkrSAe
R2CYDx4fe9J6s66vlspCQt7rgTdMgvAWmevRfQONdCDjR0aXwy+lPwRi1GMgQFOhHpIcE9HVXgy8
eC8bPmNdx32CrSUMbe4rRGnWCSURxumeMfFF5T7oefeEv8JmO1weGp4OQ/xFP+JKKozoePJgF+SZ
6pUOiFnR0KdmIaublFJ41ourVao36M3a1nnEMsTSaOzh+z+hC7wiC64pE0KCD4mOiXXvIA8qdJ2r
8gvu69y6uzykyCvLdiqiSVkpVxt2ZQJGrs4mn/XRDZLcA//GS1qqm2IiZjYU+NaLTcmurTFajtK2
41VlfWvS9Kop01u6dxpqDjpZn5Mx2cf2D+nKQ2UEt8qgIEwsKyUorkGovOCAAbxEhCyKqOOdqFgr
8mZrB+IDAjGxAL3ZmaDqsBDS8ZGbx9remfDMSK1cyK3hVsmqL85VLyXAQb8Nl6HalAuT/aehYDSp
guvc/UrsBd4ALo3BGuXKrbkzSXa5hfuQcX+eIlqD+hJoqtXij42DX7zEaypaP+w0+JLIambF6gfX
+JVsckPWOyDnY+hYuHT9TKiJFl7nn41sQU4T46wVuEe7eC2Yhmuav2sTymXu1K+gcFDw6JVxHpX6
0UX6sgnj5uRSDhdutivehWXiVWd1q1BQ1prjNRrMJwLyh9TFBjMV66Zj0UahwClsIx8i5yPofAgy
rJEJvcxG+RhNbHVSQDUKYxMLbk18Zw5YTI00wDP5kFO332k3uGQ5t6JFEwZP0992+incHJt+/eyC
B+Nl9SUSexOlGUPo0rNKXVqOpp1jgqzCHaNbA0w5FN2DhNmtstFr9Gw6ONJ5hPojUICDzjbNWfic
W7aEZvntgNeQ2D/hj3K20DY2Wg6T9LAZ65ObDS8GfX1w17cF7HErG7y8qdcdqz0aR+5LVw7R4hfa
+85E2omoSG4DHS9Wo2zCVgnwcGH31dTTrIeXJsPrqMQMR4St9WssGM3A61tGQK1EuQ4N7PnkaxdW
7KGwYPjWMv1Ulc8Y6bo2822sf7HbO44DqEd0D8xHh4z6U9qL+cCbq9Vge9Ltp2UMM9RVjVOcOsU3
hOWmQeCek30X8SlO+SFg5q1UOLC8Pf2MJ1tsF5cqYk/ndPKbFu51pNvsUuQ95i8rqZizKuuFjsJ9
F0+nXLzW8wt5iLXKGrExsUHQ2RMKfmmTKluIEfzNnQ1RWqKHNPEwhrLd+B9757EcOZJl0R8aN3No
YBtaC5JBtYGRSRJaOTS+fg56Nav+gjFr67aq6spkRgDuT9x7boogm3QOZQL+dRfYTDDGNUjLU8nm
G8x8yalUtfHSdbRnYbyXhv5CqtpihgvOSQppyuhWH+N9OM3jUQR6Gbyz1P1oPD7pvH3CHb4pQnLw
YhGs8iBeRSmWn4YUeLiUdcxikr3P5JlMpsfyLtty3ePnnmFcpBssjbJOlmRJgZx6Scmp03R6+2J8
wdr53eT2pke4Gw/RTKi+F8GBO5dJfXaTTHtss0OhMACvcpH/eEzR0cVp8Cm8cF9hSPSRGlhTzbME
YQkbsNwkWfZqYR5h9ceoxz8L/Al1lOGJxqNt1oe+8J467V5PN9PSd31rHHV0VOLcej9pJpaKBDHV
q40zIwoAIpuIKwyFwJc4coM4ZhGpra1VGIqdL6UbXBj3qFQPy5Dv7cSEGKbrtio/QqCg4yxONcuW
+Wd/giBwoD5JCFd1dvGQvhDLe2rt7qn1D1pxszL9yWqMtSudlZol4iGWeh0Npc737E6wytvLoFA9
WBdh2HsAJP9YM2+yhhE7JbmJcMTM0kNUdbcK/m45QbggiThXv03D1DhmkZGV4ykGUQngb9GnwQsR
6AU084NDU24MervQGK8tRwnyWg+/CiKKBD2a4cgTFcJzhCkSXHP55VJAayw66+h9yrRlWzLvbYfA
m4XEXwggNTq1Zd90F2S5IeHsNhNTfBajWBGSuImprTTJEmIkgSEtVrOzrK5DUs1tuTWtkEYPalgw
QAFsnTMZ7C/FKD40gE1C9Uff114ELagXXCCogjPEjTf+a5X5XlvWaUAhFwdQI1uwkJXOsZ8qMBrs
RHD3bbl2dq2LMN72j7kN9+dRclW0vmIvAZqUpNJSN45d1yybWmBiNHeA6VywGd7DaCJO2+o4UmqE
hUGWUbmzxSaSyEH8Md4ECFX07KSS6q8yxZtnsIUBFCeC/mCb066l9UqCDIYx5c6oFGFJ+rJxGdkn
frPSvPHR+OGnmY23kvmF4KUJ9eyaciEWNWBbr2R/1u1DnwwEnqRF2aesHHwbhBqRnQGz1Zh8vEU1
zcAyEmnWppv6DDHQyAzS3ULX2g04Vuh1cbFrAyG77j2N7Hvf3XMNs0dSewxI0xO5ZQejxiKf4jBC
Dmv2PIb5eAtF+oWb8p3EUcAB8x+NWdGYTzxRtvlptxl25m1WjIsBQibFdsxGdgTezAIjP9dCnFwI
+5rxoYJ3r6KWibMvDxpglLRHyF6rSOrbihE1Z9T0ndvadSRoccjWSLuXIPP9vtvAyjJTIvUi2/1R
Ek8sjjZYs2R2RPWEkL5mrKLanW+nGzIgw6UTazgLKu/CI9JxENTs6I1POM9zVhgqgjjcEZrNuiix
WBRb0TphrR480zVsVEqdW/g32RFfT+uaBFBvQ819TsNsK2LgOp3LtT7jQsTIlKpmlgQgM743Po55
1EaYG0rc6Xr9j5knaXAzLofN73wAZ2Z2dsW2ZQAsQvNcDs0B+8kBfenORT4Qpi2PcHXz3V90awzA
0xWmHYpKF8bfW+I2i6jFwAb2UWCOoFeVf9qIqt+PTqoxZ7YnfX+wk9qbaw4YbdBPxVtGuSiLEEel
Sz9kG0+UY5YHt4Exe4V0YKE84zWubNjhR0u9hvzSU3GK03+Z/3DiHeuN34iSKU+KZ0ndG0H+DbJ8
G5MYIKcbyXKHpAt/hCDIyCRNvW3eA1MdcHjqI4qYPLfAkkhqkllgmMtXkCC3pPDIxo0JOisfbjUu
IRAuBcEZItA/g5FM4yE7tWD87OgjqA8DPk+fKy7HOYwNJ4ytZTa+OJRKGfMjpvjdljUJJWC3GHFw
dIVYPkX43dG5AalsCEFPDsQYLaPMPDYBK4W6PkCoX5LAuo80XibWXb7/m2bt1mvJSrB+JJ6mLHhy
1B8Euo2VksmLmd7SDok73V2vu8Gv0+1iF/h/ZF9yzTrMprl7643RffXxl+Mla8VrxcyFlCWkWlgl
Yo1f79nsPsQoloGqdxUnjCo+jVQC/nnSwuphJ3O9aV1FgpEv2cU1/PpqztdJeUNNy6O58/YGapJF
2MtLHUmkzNk6l5xdZur0xMPjlTbC7NA5+Ypt1ql2zbUDBk0qLGzRhQ8RkAOaI++TBcYlG15lcg64
ksEUMpM1yKx+FgiEerOnM2GCBZY1tro1iIJd3L/Mp2DkLJahGJeGiO9O+sMFj4limHZj/0cIzFaw
6u2yv0of0AeUxJ8lL0Z5c+BSu38R+07dAFhtH4v8qaH1juW3a+9AHSxD87mx8q0GXpu7kQLmxfbv
MQJzbqelBjveDh+9yVxovFJzw+5uVEXWJLcQslhdMR5Ay2goMpXTXlIdhfheurz+Rlz4EcC6Vr5y
t3pkP3PfLJt7bbE/j2J882k5vsV596fbOrRhs2lX4E9SCKxdujPSf3ReAemkeCqYRqBrZc/WNJ96
F1uPfnAvUAu2HZa2k9NjHuxbCVK+uFctrHMvqN5VF9qrwMrc164af7QqGJAZ4xLzI29la3jZQNvs
XeuatJb/jCOjxYfBZ6tL82NKp98Y0EwoGn5BQTVW41Ji8hhuFWkKMx6vIBG0YsoaaYx2IDjnumbv
CSALGKh0/yQm84U9ynrnFE/whMpblr6wbQex3hFoblaKGJGyzmArPCwO19H/7jkAoVYUzj9m08X0
qbqdqH715KXI9j3y68x76IgUx5x22M82Js5qjfGF7zmLXP6l+ns75humZYqIBdhAtrdXNtiwZAN1
xCq/Jg7+jrXKiIKWOpIHsl47oHSmDQIqVsIN0szCRNjIxx7Yx8B6x53oxjs9hsRRXW34Ej5DyOLe
8zQLQ+xHy91o+rZkQcAhlAKIZHYVNmicig1mXgqluyJ6ObvWNPaV9Yum2AQxmmELt7sHSlEPnSuI
CZ1I0QmNhPnIMfiRq6NywEoBJIie5Cr05+o3Rh4STWqLeXRpeX9KtJsK7EGCZg4O/t6teW5/hzxY
zQwze2eGvOVyo8h5nHVwCmX23NEGHMfIfAbvN+7PevhoYByX0aEMfxp1g5+6Mt3voV/H3XPCNBhP
yYGRUewhAtSAArg+P9uLr46Vn8IwMAm1eiqhqgYV2Xj9Mej3Ludvpg64V1Z9fY4x2bQj+N5LO93C
7rfSjt5vN9LwagfelCVZTUX5npUKCVZ0AqTLlCY+NupCyAfJ22+AMaU+kqrccYqCNII6DjU2ZRRJ
r76ooCn48g0g3sIpPxReTjFC4T95lN1mVG0a5vZW2K0YtixnLYHGptqm1S3sp7JivoF0nOgCZv56
cEn9S1t6K0/7AHkAFGYR8MazKcNj6LaItGla9BhNULlsvv7z5DDM8HuchbLYwjNelu5sKN/ZVYe2
i9i4Zk3YwgpDZ8+osykwzmtPtvUZ1O6qN7ce7LEp4T3gQvKmK40EmLzSONna1rTvybOJG7FSCHQo
QKb4AOAIbwKhHIRStvFecEuzPPQwH2O+YkcOLYcdI7ouC53fQU6YvfloMqw1I+7tmrwz6ZG8DNfX
4aNJind7NvD6L97A8JdBWkA9GhdvhT4gP/9MDdwNlIkqvIfOKZf1ySHjgiy4WJL82n00fMoml5TO
IVXyvz1evda5BxZO1wLSl7NoZb13ERPl5RsyP2YubnPpUJBn1hdKAZ+sOKOi6uwhiUW4fDF4JDAg
+mo7p9ZF/SayQXLyxpm7ORuSEBFFkwh6DYudzcNwb/qHD5hAwVHLyp+8aPcpNoPe+lTRAd3Lrrfi
XTDViwkI64BwFD0MBJQAQkm0ydl+zg+MuXJtRsXFrmXFhK12GVlfDp9aqcercvySij/U9ER41wKc
garbXWs+Ou7kIeaZ6f6QaaI0QYLLkok9EEH365gVqU3W4ryp1FmjGm0CjgUEIrTgoDk4HchF9vjT
gLAKkDuqWdeiveYkgfaIxo8+kQXzSJWGqUhnKB2GuCNQt3nFC8E3L0qbn2tspVZOEaIl5HTmyP/Y
1vBeS36ERLzkIUihPkhYsLshwyu9/W6EDRBknG7E8QxtsZqYX5Ysd0rQrEJ/tuB5sY7YUN5Fau35
QIGLys8hJCG2zFrDBOmEVSdP1KrwyNbuTQaufojEwAyHdhM3M2tjzIxtFSdYoviDsiUg6WPf55HY
VkFwM6N8pXrpkRBJ1RDkObEMqn+DZYnhs/5XpCV1u6jKVZFY0SVq5av/7JdGy2ojlq/keaL6i9MX
Qsz9o+V0zwZq5B7k4AxTiW0mlzYbXlSziAMs1VOwviVWiCJY496LGRwxdEbP3U0CsN9Ji695ZyLK
d7YGX2zLDo6ej1ERIWXusIZatSc3DFsMS1vZHcP0XnbvLUZGX78YxQ/OuEVwbv1XlOgHGSZwUOq9
zxTHQBvGVbd2TaawGrZBCeXb0CCDZE6YnP7zXwaL3mTotKNJA6exJfcM/MeyMP+Soq8hg6MQDqQK
IRtq30EfdBurYoUU+BCQrN57krZFdR+pH4+WDwo/mZua3t3n8oz1wDYOOrk0GsgZooJWos+R5ElB
uGYV3ggppiqPPxIbnUVpYnTEfIeDuTXWPMbtOfOYIDlKmJ8x9CoFAF5zVsSAkXdZTOWzyn2WPNwc
Dr6nxmF0dhtLFkZS8QI2TDedEbeABCvlzNaEauSwqLNx2RcWYEMypcMpfwsn/71vxlOR6T89j++r
wLs5R+9uRzuNjqIsb3FSm28OjN61KZITdCSqgW3P8xQj8MHzD5ZwRlqOU4rU+dC22IIkzq16VSPV
4h32jJF8e43BGydyEZ6bqXqGnnqrqMstk++uPWkSSBtKUhm678BvCPCATzeJrF36lvX8x2rrIic4
08k5zyD/NlX9PfpHWMefzdhtqtS/h0Z7zi2+yypl2eiwLXS9X5Q7ZFYjtisS41QZoT1jTq6pZb5i
GL1XNHYmR0NfwKjUzh0VA7zlmGR0VkM7c0CBjZdEQn4LZf8xdPW3bsVIZZvlqMulidUjyALkCmxi
eFiDrD/qnfWchwbUx68aUWVV8bc7Ln4mhbX4VWZ77+ixB7ziDY73nBuDe5qp8W8Wf4niaZRPUXPx
AVmnJAX4CBu08iV3vlsUhpVb7FNJKEO+x+dgBM8VpgYcfysrjMEL6ss6O2sJuwl01CURcm7BkgjZ
ZrkqjXgB9n9XWck94pLGOQXx4pEyW/RGBnqS/RREb/aiVb+lxis45GfRu5u/9zXTf2IaDfE7mG9T
wA8FAMmW7w1yzDg3aW5+eMsPRWggV8u3rxm9zZhoW4WbxFLRIxsVGOh+0/k/eVKtSTpj8pXEm7nu
DzdkGm7i0NpX3HYEDF8MkAkL4kw2ZmoRrPtkaPSg3I8BCki9RMGQMB5vk2k3cK32I6baERARhJJq
bA6plGvFJzsNzrYllQk5pvUROQOBUGScmCisKsv/VzT5IWm7lzlKsVJnFpqrDu1S6cavhX7UKqag
9AlmJFcDO8cKMV/1MfofJHB8dJJ0LJE9K9LjhMuSD3MPU6JVfs9wy6dGsPRIX5oYhJam/dTRjrMz
hUF7n2pocUlTHXwMqEp7jWL1HlnwuexxQfYHkVtqUX17xG8Wen6tCvsAx2ZZJHScFKyCsZcR4SJ2
WyYKxAN4DgrmAK8wIoTeYejebYJoH4ruGidw8MaV9GkudPOiGGaZrOVNHJ5ucLFrji6tX+cJrtp2
pQLxStYl8QnljkjUOVAGQKuzctBTtITLAfXtJdM7lNIpjB3AyefIvFt5vZ00dk7tKuU/IrwSZQ5b
d9PmgkcF3C357Qx6KKi0jw7HXFH3eDu2VsOwCaRmzd2uW91nZ45LArJHykgUUannQPClL9F9nMLI
d3PbfE34AnLaWEvNwCRWvoRwi2lE2tttExmfDZpw2iQR2KssU+tO1a+U+J4I+UiOmV7zWDWHef8e
dywhdcbPXUelkPq4E2qwMvhgpp9x/GWbeUgk8S/WWWrdLvr7C2ODf5mboH7AICD6lAV7YZwypKSl
eQyFDk2Xhw0ZSdqVa1JdLCjsY85kDCrVGD84/xe1G5xRin808XOfUoKgY8T7cfPpWWyd8GOmAyax
FPBe1yLEdmf7mNOp18eCpSuKDMXt2PoCbQjbUj35mGVPrdT2tuOvB1Ge/Di/zfbJxL+XEB4LzrJe
aXsktCt3AvUkv/Jk5PdFpCvF9BJ1HAeE94Dme9cohWKBZsJgnSmdTaVn29wTWMrrpwHCHHdKNXgL
xk2MSWoWXEbIzE4eZ5W0DL8HKAJ2R28TVndCEdcdIQKacS8wBuBR2G8BEK68of0X5up5Lq00BCeE
/LX7Cv+NRxIC7U6wQHW/0nX7MGD+z0EBiPioI9dtAnfP4cJzAzBR+PzbGe9/d4Shc655h4kIE054
LCzEQZBRCtfcZ5W1tdAz02OqVv0JBINxUx8TXXuu6QVG/xzkVxeS6yDTr3LKN+bPEF7Nutm7Q3vJ
c1iH2JMwkva8cXA12NmgC9PHvbTEk9kNR/ZspxpzRVqTw4wxxfAJNcurYp/3Oy6tq6OZ10bS0BIS
JYdnYwKPkHTub0gTG7VvtqU4K5MNbKgHPopdhFCiqTcDg1GLJtL2foRZwnuag7CemOnlnrHJ9fIR
9+Ou/1cYztbBAIQNd2/rHh91Mu5qcrZzR32QI7JoJrY1r4PcefQkmVkdQ62AxmFsInWPB/ctJqSu
MryFOX8/cJFN92C5rz5l5aBNV2d2ysw7HV4Pl/kWW5NcNFfh9qvUfQ+LrTn9pmO26dhW2CEQhjj7
jdv8xeDhF7gbePEo1fdSQklBGx2CuEnGejvKCQ11e9AaBFqN+AdT9QZQqRHhs0gwhJn9QWvR0IDB
1LpoR6AdXOz00qT2TmMZTcbPGgPIuWBOSczAImXrPQeFVRsjFC9hD4DI6radqWMHwxJkpsjyw6WW
37KWmWGdbrAgseeCj3DQuAQIFu9nvMTCoDW3hb9OyDdKCYR0dkkJoQiPiuOHL17vbeuuunQlSXNM
skJefdqDCt5Ol+x15l8BFa3RPDVldQXeTDfaru0aJopGeokxXjMtfu+mq2JQX+i/qn0koQ2vJpl1
CJypWz0sD43ZwI0r0SgMCGS5r9HzSpLdc/qSpAx+gpzKmuLHy6a3YLo4mfy11Abw9TaNJtRhr1Zn
AixHsfyNQAOAkH+b0hbcs/8TQz8p1EeefUds37Anh+gRSYa8hvBJj0zod01AjG2F7n5DI5XjgY7K
1167A5cCsMq6BvWRHnw449xwBWv7mzjNbQv0R6IrC9J2SzgGzfgnJd9nRY2O8RGDD/RwvI85o86M
eShzbHZ+XEWXYmLoSywTyr3MbBhufyYmbL3sUy/wlcbOm3QgaY7vyv+tc23V0Dj7zc6rv5Ny2IqW
olrKJ6pUjUUTHO69Y78h1NqogjU/oY0FZW+RnAp1n5z0SdjPvSu+hH1LySJicb8giHIdOX9Jbp0g
1SxwV5ZV8JUjk9XbeC1LAUwYsLYgJIdDyp/+dK55UgutAe0O0B7K7W1lkjBK/FtB3D02ukx/GMUL
wEoofgIlLAl1Ncta0I4wiZAXFvuOPhTuGurzeDOv5zucIF51mW1utkbaPYdZiHY5zfKNO8Kjq+Ov
UIdGn/VPGZFxloOwiAWEIEGmZ6UwYq+zn2tigzr3ZqTWffYt5RWSVHbuA0gIWdQkOFU7MDCH4dcv
AVW2gDeioV4FWBJaIn8kMroFy0i4M+YGKdc+CSSjvv5fBCiDXg8vsvKImGX6C9/F38XdWZp79WDR
IihA01135yf1J3kcLgOuYCe+RekdITjyU0E2WBy9+uE17gDh/UgmbsGGmS1BLGF3naZtn5yiEL/b
yiFHZ4ZxfZCDTXfP3lOv1kJx0h2gF5KZyIzlTx+8jcl+3YTgX3NjueOp09qlDWK5q3m2rmE0L+u9
ZztnIDUkJ7aXo4qPleltwe8d3Zp5kvWDHICHB/29R3kgyCpTDCVr+847RX3c8V6FW9IFGNDUV7P7
y4VEtXE2udNgYtF7GI9QC4mJUlciFZqgPjpc6NWAVbZf6uLahOVmaMTFPcbNwwbikeiPgLnmmDl7
tPoOSW4py8ZMY3V0VKwcid9cupeG331Qwz9pZGJrhXp9LYbPLIBzJobggkwiXwlQZXarvEXTx0dy
DvVDFLYx3w9dSo4cD3oXVbuDIGFMrbVEwdKNY/Ma8JPgrWU8DxlqbFcdoyE4Qeg4kphUL63PXxwP
7bAkdnBKVH6dglreUdWt/EnB3sBys7bi0lsHiQYp0XRNVrLMR2oN2lWCS3zlIilAv7IUXk6EGAru
LLXw+88J3oC3HrLc4nltAIBzItSuox8GLbi0NvixAUobR7Ywo1UYVF8Nyjs279m7rvkTWat72DrR
xg+NP3ZCX22bx8SqYfIp/OAgwaOffEiKLO88ukaA66gbDhGAr2MDPg2JeFmeQ2Fl5FDUKWsd2lzD
74I3y+xgAcIl2v7nL2sH5FjklShD53+KN2CnxaPxRHZD9oKu3aayrxHP/IsLtABaF49X0E/2MWlM
NNEi5/2xmINZc2SH0+T3hD5ljy9GuodQK+2rm0Djapop3uTWhFjZLrTV1Ezuthg9Jhi5ax0ZAf9E
5gg9znA/NVIaKK96dy0NKY51GQJBTOYwG9Io4ItpMSyUyvruVSqPDaulo1e0fzmgzE3dymzVamSe
w6rB5QmtCfeXN+xUSRcx6lO960d2eYPXWTvPyW7eMFb8phaMUjfwN50Fkr+tUKToqBu9GQrQdWWF
6lYlR7uOS5wOpcPkxRCHtG3JrtK6uzKGYpPV3SoKATyG82xOuqBV02bUD0Ga2zsFji7JhH108C6M
LeTkwrGOGTJZHsP6VuVhgdkX/yT1KOiZqL8CHXYPjWL67cshovbQzW0WBtEpjC5WP2nHon2NXLs8
gWDU2wjVjGG0+FuZk2k5UGxHi5g7+BPSt7aq9nmwgyaHGwiz0Ybopk8v6sCrcuHaMdhIQo3U0rV5
sCW7yNvU3vngrKNUyyGK1H7iAYbQCVFfdxk8o3pK09w6W/IPvgmHWFF+IDOfUMCIWw18kxIwYLPX
6u5ucriGMAedJ0w7k9gkmv9vkCUczIZeMiz7Q2gmHOVl8RkhtTor4e+0SWX7wC5++5GJPHptiEF+
dKwHcbCJJmSaXxXrWDfXOezVNa0qYzWRJtsm6w5cbc8NRBzhw8wIJauzsEvCI4s9mDdgcDzDf23H
AjcnIXGrkpiaRduOHqqo7eS3/q4RVOyFeawmC7Y9rjc28RYqrMynMhgQQoDrG6ZklhVCNQhVug/x
yGD76s/4pDE80TNUe5UyBzPzedweYTbsHYwdKfGM64JN/FgQVQ3WScrRx/pyDdhV7hwd/E7mfDQz
xdudLYzmVL1YZJyD0umM7VDVD9fAzBZn5RW6H2uDYpBwjnPzZOWPGjr2vrMRbjJg3BYp47UC/GJV
gNELzHPaynFXWkyQjA5SLBx4chO4RUm44KzKTPavAkDqNFEV2S2QiAHAKTTTDbs3cKhjODC105CB
RmjJK1SZvumrN5uCZidDa9XPRtiopdlLsmgO9WB1GwzFRU9nEQxHsgzbcOP0envtwrq7Iiv+Z6o4
2U+gOYJcP2cKjkvWjRFWKlReEVeWm94mHoYFOi1vmU3IeOsIrqBXuP8snRM9CbW5cwwolTLCdDIH
WjXwIVay9nw6pC+qzV7BtrHZxDZfhc2wcfUe/70TEt4h+jc9jG2Y7YnceO0LceLVhQy1X5Pgva3E
W4qqVTirurUAsiUMKmQBBKCNnN2IceWRYD70nH5a6aLAbUrCrydYohnzyKLxXqNa2WvdbH+qtGMf
3UnCdHaIX7OlkWjWSiIdyzP8+6DKos1A6ge1k8frm7VEO6fih8QGxgU6XkJgFeStVQhS6lEChPUh
so2G+663DXYhION738Yby6hvER8EUK4Tg/SValngeDmQQ7PRH2Zo48rweiIq5fCjRQbEuCi3UXPn
j4kmjMjJHqoR31UeqK2YzlpGu9aXSPWgNOHCJvfHIDcavRJ00v8w7fO2OpJZ+OXWToppnPaEBD12
erM5dCr6n74NijO75uIca39DMLgHXxvsbTk5N21IkoNjg7IVbXwSqmIOpBnrEXj4Ippg+XYs4KiM
cXG3Y7+HBnkcGXqdKsQIPuoQv5bPIaPvvdckJKFjcC8B9SzMb8xL7mJ+xiu//0mE9k8U2sEIwAu7
tV3uJ3bUCVqhILGekX5YCXzy0MEMZIvxCVGZefeqzzHQd8zxTMyfMN+CgZ6tDTV7EesEqdosdXxP
+etqNq8HA1dTm201o7GB3ckD3xkBojJPVy5z9qYqSMqtUK1zuawd1ue6Qe8SZi0xV/CYox5ZMNQz
k0ZAdYfQhn2RIVpz4snbBKkHG94UOMoBxxhJUpCTMNTLKCHG0i4O80N+mSywXYLBFqq0GvffUyWM
YCdQtDklcP8i4fBNxQk16IfrlIyWU285BWV6ZhTZLQ3vGnlWeqw0n4XkWFUYFkj3UBJWgnizB/OQ
5YWL3crhLgiaLZhmWgHRrr2xJ9O8y0q6WuViEGmhbDo6bXiBtslzZLNPPbSCzWdTOubZLMipqVGs
+U55qcjpxK1MYcb9VKxYQGXM44NgnYpSHDI/+rC0DqdvyskZidkuVujw8VjlqKH5DJvmL7UcKujc
BAic1zs5UlkIHEhrkOuJDo6s9upDFqDS1oI6Wnv0+2Yehhtp2L8kir/FSl/zj8MlZ7679ckkXaWZ
houT9Swu0o9Uuf1xatwnBHgW9jV4o7brgVi3eJfazsaHiALQq/j7DevL0S25PHEymr5lL6pkAFcB
jQOfCm55163p/8Lqh4HSPUlngNIQWLs2w7qWiNKcI+6JUuahXoQQSP+NsLdmT43KkEiGSX/r2rLZ
hon+UpcJcbpEKoC4QQgLL1syEmLHeEOXfwZtbTz8gM1rbwFAbmvzGyaVti9q3OXDFHjnaZZh9zQP
Vqfv0tI3jhYqnZjf41SiPFma/P+Jaxmb3ci9iSw5ewVKmG0qmL840oKrrCA/TsnEV1PC09Xrb+mJ
9yDuKGsgANpFpdBDMIdUBKtXBv4NkqTbBXMLINOtCyQ/gipMz1x3VvPE1oFYQJj2yGwPYQyA34ig
fdHug56ldVxVmd3DVx7ERrnWDG8zThJNCJvWZgE1hk7a0fZ8hIjPGtbkThQBicxIa7QHH8drwtMD
7BcDoHnVmJ8sojRKZvxsttHSq6pK86FcmGwFgNVIF/F6pPx5T+RnaA3DB6N7QarAShbIz1TaVYcm
Ry1h6vorpoDnirryOiXRwaJ3uADGv7D56TaUag/U8iS56eiwCK9ETTE6m8lGDQCYG2ie7dS8WjY7
gPrcGcVpsrBTjOBXl460NXrR1EAVLZjH+pPxCVP1axjfumawz03sNCtq97LSf/Ihk+cREYNmsb60
ZHCGHlEfLYhcml0htyZkPvBpDKIhOjsuy0cr9Y6aFB/+gGqPJpNZojYbErzH2GbziLCHrjgmT4x5
GGzK6uTYPlxEeHHA1r1DGch9J+hb0CG3az3lJuoT4zgMTXJl07qshP9RQlZHj7OebFh6PXSqRecJ
dM4E/N3gsHmdx7SCVLybM3Uo3KPgo+/97OSNd5IJA3QkczCKw6QpoyGPE09fmarBOStC0n/ddGWC
xELndcIsAMdH6z4wwO/HKDU2tT/+5FJYWyc6dqRc5SaLnMY1Fq1ls1bP2z/iVfC0REyZOnS+uY1k
J2pR/vL1AYfQq1MGcxXvpN8vE0N99q5Jg1H4gM6CT90dH9yd25pmfGePnF19CxLNaAh/0/MI8XkD
v1TvMLj2dSnOiq1hPiQDjGt7n6qREwtRryTa2tYK75oN+gpcosMFPgLibRjmAywh8omqJcgVIia4
Vgh8033WurM2IvoI28C4OgicShECbFPauMO7BqHE6F/LBlNmZAKXyWedo6sNezcGvJu7Wb9jJ/HT
SAb6CETAVMeavUow92hh/cQGEGgSoMhdzxeNBz+rnebk+O3GiPhxCR84m63ebqfWilH7ekho4nLc
iczXsHUaLEwsaj4eZcLXpLHN23hT6s+o3VGQoIFdJFXyjVCcDb3wiJjLvKuykudQIVM1OGRWoZ0S
XaAkyMABAqDuqHbretaPbinGmGEOv73yTmRmOuTXJatq0KfVYBP3wDTzGBhN+RGhyUu8StEEpAUi
AO+mC4EXfj8ITA5NAw5mIpNpUCgKmcSuIt7nRZbP5Kok/CPlCHZJjEhpIsl6N+DG7ft666C7qwzz
Ug71qwwE6T5leLdNtIlJYLJwRrPbOEP/5kLab+DA9gH7FJogci20esBuFfYbtNLYe3NFQDD6Fd2u
iUq3/xQEt1Uw4WpnsLMKvK4jy5JWZRjaxeBV+pp+BhlnfOzHBvZOWFyAQvpAFgh6tTC54NnE6f6P
7C6yV8viyHNibP5HkllAxk8XrEPtSSPItcSeiHVupTAYrZypQRcTHUzV9pueU3JXIC+robSvghEh
JbyZZoUOeVimk7f7nyKNdaA65rSCcxCtao+ionQSJAdgym30tzhSGwe1dBJ95OKpJDGeso2I3kF/
8Xy73/1/uut/TXc1rP+a7spC9ktFX/833vV/KTuP5daVrEu/SkfPUQFkAgnklJ4iKYny0gQhC+89
nv7/cKuj40bPelDu1NUhBZOZe++1vrX8xH/jXYX3H2V6JrGurmMJYbr/N91V/Ee6luV4jgYHAbuC
CNf/k+5q2/8Rlqts16FxoE0Quv/7fzX/TXe1rf8IW5hKC9vmKOYq9f+T7sq3+ne0K3+TNk3pIrJl
NmK79hL9+q9o12wou1z0HRZEJT88Uz8kkcQXxoLzrwty/9+w2H+nyEp+o//3oyS/EWZW03aElEoR
mPvvj4INN5XdgAhtauCLGRS3w08QMVCztI1Gr/yOsvGvm3yEiWb+i9IHGBEavTh2EIvr6t6o40u4
hJTFGFbXVmbRCIXmNtKMqECgolqfapRpRollHqW9oqdTxOg3aFIwFFMPqiGlVbHcDQv10OHtMQfr
rYkYm8EBb9nX8xsfvFPVw6VPXIB6fi1fx+IKhxTPI4XtDHxtHtHhZOYTs/wrFPdTaVi34ITbo0L4
wTfufti+YBV49q5MmfNjlH4iHPJb9iNTEYloLC8Av5WGOgQWWjSREoFL6PZa+OqZkASgDB1Vfqqs
p0EEE0ag4S2v+n3kMVEcyH5MKuqANh2PbakORZe8l6bzl/jOXaPxe8RQRBAKvOUe7DaHAdQafgyE
Ocs45rFdkHptnrt4eiia8lMG2c1AkeTRQ8d1jY5IRXdQ754j9wQ3/Ad4Uz8PX+QCy7UkbJoIxU1l
43KcUkSP//zEWE+g4KwXhpgZKRkUDpEVfYTFrpjJUc0WUnFYL97y+m6eaqYQ8hM8FEBiSI4GTRRT
ph9lCq5AXRJ0ZfsojVmgi+yXCgUisGHet322zHLRWqnxbciKYA+n8b0OOZIVafFdU/s23kT8AvC6
vqZn7KiKJomW+4sibwoYI0dNpuEbYwBTYSQqWTchMsB4sauXFro866wVYK5Qo6/HePdac2aQmSPX
vI+UzBmSzuU7oM4ZNtP0bOj2rc5mPI09tsks08jcsFaX8Q1VXQ5bB1GCPQ9/VkvsB7hQ6lJG4THY
/dqnViRImxlH+1XTJi8y8lUkUnBOjzhsGUYKCxMc+EZmLOwCuIgsBCVMXOrU3ZP//QyznQ3UoJRv
51vaGoDhlk4zTSkMFC5d1UYSAabLm9iaKRstDf8nuhEqAXBeJz+NCfnx3sYlQSWZ/IgGPrXjPJcl
nXVN5O+6dfMzdxEJVep2hGveTVODaTHPybQyRoIdx+jopswMsQomjSKwOX/rdfDccHNEmx4Nk3Tn
mMRVOEROSEpYk5Cw43Xmn1t7t1bV/Dlu88hoHn3LRJZajDmbiRMgP+S6OhzBJoThjc0fCgQjyBWK
R5uY5GLkxU5y78Zs+C8ic5b+M3Zw0pv9vEV0g5mtHxw2/MbBX5wgVa/uaMiUa99sf0Tb3OZYnEhR
jy4Z6uE+pq0YOxJDCEaD1Ui+aoOGWbdlSne34UkmdCmEnxGTeDYMmNf6nWQWn2vXgT3T06muh896
akrEuOV0NCZ8NoNbPssY3wot2FQnGRo8Qj7w46AYx4Uh8OGs5IB0IKCHNEWPDMwvAcipYQRUCiwa
mT4KSU2O22A1X15vPRe0yVEf1fvOza+sedeiL4/SNk9Sf2ciJm4MOTWSc/9Qkj47OIopxqNvDh+6
gwwmm/k6DClV6p6RzFVq+zKVzARLDbnFoGc9Rf64nIFM1rZ4PZeEEQT2vhkj+lyIlRpFiYHDGL/+
Eg5QYJFxguoR/FS7E5BuVUWNm8YUSQqySJktUlOrHrfM3xEm5529Gcby1BoaF4vGwJRjwVY4hDfk
4aFUATCkjFU11kTPaJEfZh8FJKLeQK9j/8ORHSZ55x44rgrHazdWrzYE79Lun/MQVhOF92BNWxK9
tmbfnXA8AU7YNtQo9TzCFw42DEA2jt9hyfE/I5zy9Dx2k7DRi/nvDty9kQjC3FR0ecevqsVLEmfO
weIEa8aaLF39WoXRprUPWJVYww1shDgwRQbho3Vw/TgBRkYXVqAFWFFp1e61y5exEfTnrP0sveGp
C7PTQPmGj9XdSbVQZ+j3h256Y8TyKzeIE0NmHWrjIDvgDuRqXCamW00BQKL1b5oM64+kJg0uOHX2
VH1nn5cS9NUTEfH7AmGnMFEXFO24NEjM79EzcFVZqFWairP8T2NMIL8r48ebWQhxa91x+oYmfmuQ
8jghWjMbGKIs1LeFST1slPWP6JkJJfojaz/NKT2FJc7u4SCT8a7L6W2IfCahOv9sAURAVOoBEpW3
ys9/OliKpqGpJst3VYuXyhgfqqF+Ez0ygLI8sg/Z0n3vWy0P/2wk5b4hVqkUr+KW2ELqJ5cJdxe9
CrL8Vk5Dh3IWjJ/RO7jiuZbkZvPV3fnIZPESJUDZ2uIuL60vy+quafg81vIm0t1drZ0zbbFrqOub
Fo95K5CpZ+l9aFeXRjCsSRfxkDBvcjv9CaHPzhWZV8p/qOdbUaW3ja2JAlD4N5wXUn3vq25TwKFs
wNtFlLDqLxrKG0fFLcxG/W517WMvbmO32iWFDSu7aN/E7Jz6sQbn6eBjITMHlNGMRrF2yr0NSql0
g8/KdT6FY3LbSTyXYFba6jCF8a5R3q5u9BNl74WAUQwM9vCCgo2er/hsuuAce+2HF7KQjLP1ks9v
RS4+jDH/laN1NrNx2X3WaVs/ODXIlDia3rLaJmCTJDuPEEA7Tp7DRj21w0HX1oPsmnvak0+DXV49
97aQwRMW7C8oKy0qHRS7SXp1cxMbq3308/lEDDU3ObeubJf7tLF3ge2ehV9+OzlDCFXoL4u68Efb
GWpWQ0Hlkoc43kXG/NEK86IEBR1HQPbNeOtQfPve9BP64Rmd0i8xgBhncM75nn0VHIL6KfA2SM5p
R0z2vkDuP3nuM11xcxU1Be4C/Nxldkjz/oAKB+vbU1GaKydhbG6OAFaCEkSmhSszsD9to7zSw91P
Q58TnEAokpE/o319/2d0N+r8lELUHpP8BsXrKQoaGjPhXUMR3ZnqFcdCFnz0JD3U3L5+8h+1G5yi
xivX2Mccs3yjkbRnsvg+JN05qhnXcd57w3JF04PjiBS3ReQd1Ig+EP/AXrHGJHo59dWYRMFLeBLq
5/CM2GurLHr/kiSgpIo+eMzR/Ofmq0UHggkKHHurGTYWo1Aa8GnpXWzhvlsz/lwxHGILCbjZHwd7
XnJ1+claboMBRyUki7zrHoDkXaAUbHuC6RzNJLEPbuwJmosc9nEZnTV0FmZ08WLI9xY+zCaeA3YV
WoPs3Q9iIThkn3bnH4U93jmyAa0gd4zib5bXM1ftOkeHE46gYtByumJgO0DVxSiwTtVzhty3Dvzb
Ph/fXbKJhtL49kP6cXVh39tDue9wACz/Yr5PQvdyHJkuU0Xtrpy9iSm/MZxr2EyXEgpvxUpbj29T
uRdcTBAlN3mi36wxX/dC3g/4wAHm7ZhQgzBM7jt72Npjv3a1eLJc8L0GkgwPImBTnIkNOwamC657
uBqnmU7GbH3PU7fT1nZ0aXKL6ZYc2K0POQQVSSrfcVMe4M5cCRXCrAARDGi492ET0pfq6baWAodZ
8dKV/Po+PieJGIA4pKhRe1M6d/XIT6fxORXt2g3qWzFkaPWyLbN9pzVvwOdtZxx/Nbi3ga62CTct
wOBaJASVhdtOTzc1C6Av9LEzL00y7CMTIUW9AGC8lRwx3fKfQk13w5iT9IRY0xG7BBsz0STMXs1L
Rvt0muQx9oqzV+NC58vBxOHyg/2z8jUkZWA22c3y5xPDf8DjI957QLH3XuGcatm/LHdhUeIZSbjX
tOvKCrEdoHigIAfX/hFZSENc7hZUoF/4jMnGfQ3HLaQVNMjp4NvurR8qeurRdTRSvFg+qi1OEeVD
TXvSUOihGdAFNz2qK1W5L6mxYDm8XcXJJMCCbJXlfnDqG030mIe0sEJR5o0RoaHhAZNSR6LIAhUL
6bHytzRp80Gqxx+PFL3xPdhusNTk8iGeCyOmxx7DclD65GIzptPll4sto7KR4NWK+BIQ29VnsgvE
AGfpaM7+wxIaXpYLqIRMlqC/G1BzYCZYG0pvai664OlqSORqbNIP2uhWJKgI4aJyk2XPhJ7z5vKZ
M/bV1XKP9RBs+0axRFKANQE9oJHHJdLXBiJaiGQ1F9zBYd43JV5pHhs5Ykrv5abiFPoP5REfJWHo
xqwWsOM6zbFM1xYbkn9s/R93LI6ODE85TueZYoJrKEHoefctP+/LYpcguCEhjxzSYcfMElsM7+FS
BRferT+lL6E7nnRnHsIQMdMyG4vSHc1UiCAzdfp4bjlvURte3MDaJGFEa464SoPh02jfdUJdhJ42
lm3v8jQ6Wqre2gMZLnI8GbgpxhntNDaxsHX2tSm2joGmtJ7Opg/kr9rRTweJpTltNpdCs7MhQ0sn
wr548UOU1RZPTga3fsYz6UQv9jyvrfGtJVfbat9zl/dixXa9Eb6LoTo6dU5+IFxyTXDcvWNz1IaZ
2NF8bzEUL8+zS7y3yTfUXUMIVHCQRcQ4SW/nGkE31tk62E0BwAxMOQIZh+iniyZIOROEgDRAFaCJ
9MUh8YcLDUkIFe6DN6mLYsFc1LWidvemM+zCzr3r0GY7GjpJcqQHe80hu8O/8pkLon9z6m0VZVcv
So89fN68mMCrEc/cAPJO5ZGGEcYDd+938qhgd/zTDuwgZpeK54g0HlhMswlIhGdrWc+I7WT+j6zJ
t3ZWXO/8+gvZEYEk2Ntdd7tcCLo1jPSIPUGbk2lvl2vgjoOZvpaFdZnmD9VnNwzpDqGXwHCCNe9O
h5E9eKL3ulxEmZj7knSbUAWgbCE/y5c0NPfLWljZC1anvZmgEAkSUyI7utBJucpyfvOUSyncnPyk
ffZpxG+GzCV7Ld0Si3srGuOhNRjrQCGBgczEJj63HgdFYUt4EammuoAGM03QKvIa2L/9UeZg80r1
ktPIWRFK81vrCRtHZJ2dTv3YA7nAZYXYmGx5FKMkbEzLidZHMdfES9BG//HP/+dak4DqB5WjABKR
jE+8XQJPquzWPTtCNSD4UpnBoDvwXhnoQU4f5Etg/JULuCH1bNpDlkkBK3MCkjJk9VFtPOTD/JKa
Szt9pOZr9AMNmj+GkBBczlEBS7HwIMZaswsJgVKKyHfMIzPfFG+unl9gwy/EiHZvVYu7mPIkdpYB
eGic0P0YWJjp2lVtJ7bJxN8z9v1dbXhbCF8MFxhAHhhf700tP5DG1IwgiTypzUerKf5sY/nwmRlL
MS04m1T8WvTNqQ5RupGCAX2fVxNVMkubGTwEIStTY/2VU/Y706fDN2Nk+OEZ7U4utgOj/QRfPdES
iqwFhJGngo0UOx9q3wBf6DL6y+GnK7CyLrFJhRI9a0k5A2zFoVBtAzryK7+Y0jsna0/LPXVFyF4m
099QcP+dwX0AAf5bYAFYiZmeUaqyP9kziwz5TWbCUEmOD491P/5VFYKWhBtSGKpdMQXrlvUi4sP1
c9cbd5wBgdhweYMggLNQRW9E2PiMzPiqQytfbCTUI6LJeJAfeurvTJdvYye/nR7v0KQ7SJMQ17lT
vgnCeF+Y7WeruZAG/RUaQ/5TYONKKljjiT5bm5JJrmNFt1lyi26uPI2MsHZG8Zn7zUPpMFlI4uC7
VTNgPjN7yOM7xYEJHTABCBVXuzHag2km31qzCag4uqGjm+NmcrnyA9+F6NJoP3btXoH4WscGW07s
bUYqhHKk1nP55egSroYeRJeJOI2GGRfKDnbWTEXmdExrjSHcIXr0Gbfh8eeuWyovVqKcgvXVn2hk
1GXabKs4+BsCWxKQoQC0Vfm1N56nxFhyb5KX2nDyG6O6FLxB+0JOdBb6XOLzIHE3sNSbEUDtKDJd
neaOeUX4OcmohODFb1BmmF+RIZyMrtqPbf3lRfO3bLj7uq72QxAgJttbdTjtsDrAg+drBwHJSpww
ngp1bweqOpk+2P9UWqdaLUnU2Agnn/gNOUV/01yifnevRsYZp9H20XYZghE+jxuyQ1TkDTnewvin
iiib+8B5znyCgeuR9lsVxFtaw1+TY3x4zc5DkopTysemtlxSk4lLFM6CLh1H+5ZL1nJOAo21CyPo
Om6LGt8JXHPj+1G16Zf6t4bGplBdbUitrdyH1uF/p2YrtnPHjw9orji7T4c8pAiclYWaHwESbfnq
TYnSvbHu8tEinWgcps2cMr2eShBiOOXYU5eJfJ9zkKroq2VooP+5tQ2CbOB67lGF1DVVVf4aZf5b
iv6uLPwWkwuXoY0DzAaddZS1ka16M/FPDcIBNS9GnJFWZRAPN6KOv0kkcDPOOWPAWrqsSpkomx0v
06+0EXAw139LHMu9xcUEZMD+GAWgK8xta+ANl7TFBYZ4sk/r+c4nlOdGdOMDPPXPLLeq/TyxlwZe
m8GvY5Y9mngDDQHMWV3D0P5wHJqutZecJO9xABoKgQNiuuVTMGo4LGLqI67LAznUt8bAd7Q5YK0l
voo5yi9Kl2DtJceGqm62/p8fl7gHbavfNEX86GjK9rLFpBLpHkaRyg/Vd4vJH8UplixgJSLiL4sd
lr6BcUO+bCW6dvvNZKMZZR/6gF8EocNiIRIBD5dtLY9HATIc3AUKDQQrtFgBAfSEFWYevcy07Q49
ZIigZoWyElwhOHZ6Au2NGUa16CDXh9lvZ5a/vo3X2ug6ENTzNs15iye73onQw5dSmOsusvND0eLU
TpeuoPIfaXOwkbVURWOX7Aft3ZlJ5ty6TYowAYpcMcdq43mkfyxjk4l2zDBV6znR9oakSLVy9fKk
NmSQdBrECmcHmY+/SAnsjWGah25RdScSDyT015XDpJ3NXx3ILFrojHw0BI/zBJ7CqrhMlQVJoWrR
yPT9Y596rHi8PvZs3o5pcoFveecWqHoSxZ4B4WStFP8GVPjK/Uh2c+QqTrvBC7U9546cew+bClLB
GJS3uKsnPYX7rsUD4lf9a0Rv/1g3dOkGZAvQ3czMabFHub8akFzfTKS11bCLjWT8WsZec0m7FA67
PtQOLiMABjnSJ4UiCjO5ge12FbDPrzzMoCZTKcQK9rvuhyciCd4GSaJpE0wcXklpAT7/pAOzhI/f
RzeZa3LAcYyGbkbzmYA63cT1k7VY190Bgd2sGEtX83eLk23lq/y3KSHDVJPcTzYPilrMntXkvs4Z
85+xJ9GudDmyFLS/3AV0RpjiK3zZXWw5x25gkV4eExtaoyMUJPWMB1lIbj902GAdlCE+jgRAp4vq
ySRhWwsSfScAf/3Y7INE3EHUMg9ZnD3MxpeD5Xhr2fDGHdsebxyHgABiSopt2tkVg7M+2LQEv9hz
GsOZe0LYWJ896KZ2m9j7erbeDAlzJGT0vDZnrCFV372lHtEvajHAgAn6wiZo7C1GpofOcK8tOpYz
l8g8R5H7agfycRjorhKKFe3nRZGlZZZtQZmjFgho6sUhRKSkP040R7ZORipliKMWyAKedBwl41UP
GSEdDOY20dIWxWJ824mou2JvKYkLpg2Qc9QUIbaWXqfY8oLFUZt1a5LSeDSm5CcNO4vuSHIpuvTN
ZKZ/n2dP7jwmdJyMmixbvcENwGamXPumNr8ddCBnqfF5DTaU0SgE2R0Qejt6LeoCA7kWeg5qBHyn
XkMSef9PsjR9oDaPr3YU4ghpbKDeaJqF08G964YnoqYGSL7VZ5ZMFztiSOCQSr6uKuiIVGYvY8Hm
GbYQbSyzfQgnymSjxwEbAjcj44oKvvDDHc8OaJhguMY53qVw9nBouM63J6k7ZoQQdo8Evqfb5Beu
xYYEzmeEZ5BkAR8FEyUxRkjryoYrMAT3wrHvVGW/jYlhrWKNW8yq5dOQF1gQOSzVs9nTv/JJ9XIP
5YQwvAe7NKm2uGEZIPn9XKbQsIREQdFZ8BHL+dgTKdGWlGJD+tz29Mamsj1mKbHx5Km1e9l+xjPJ
KLJjlGgbyJuj/nYeF8i2r721STgR6l7mISjtXmqyTuhAumif+6S0D2PDhiEc42S8hLR71sFzMaIP
fQjwymw6zhyw3TD/CmoFhPDIkIJieRO2gRhJSHybhurDSKMFTcBBjvzorTUaq75onx09WMewf0Zo
jlXGMF9lU5MUxeF67Sfzmx4ttZOdjeeSTFUIIu12oJtqOOmnJZgMhT4+GNv99J1ZrDtd0iMI2zdZ
DwLbHt0PH9n0TL4K2Gz81wj3NnYDncisOsLINY2nhPQYdwC1MxD9QQslKbYZ2UtUPcssm0PpTB91
qNk6gdNCQxcVxn/WIlrgYABNC1YJJwUTmWQIIXETtYt62V+7uUCjkqOZ8gGO7ExjfMOmgCh9YWCB
rLkYzNILlETMr6t3M1SScEQGn1ir2RhKTBoehRk+HdJ7mnPfFvOZxilydQT00EucjdX9JEoCbinj
cOPxCPIw1YdGhZ8OV1bZSXIgMhgMoJN99jHG66oeL2w94aHMjp3UnFjx71JIGfIos347mmBNhrix
CQYQx9Kci5MBKGbnFsz/JsTlk7JIVXDHt3IRlQUB784ck6dWEJg2lZwGStqoZlxt01oSNqd/Zytl
i8XOCKnhK+jTeecVy5wrMI5SQJPqFKcl1Z9EyRmtMdtTKpork5fiOGZ/Vty+M50mb5DdbS1y8Vh2
hMszQ6RIb4uvSZMpzsRm1Kiqqyq+t9BTn4Nj0nhAOvzpDPYA5m4A2RRZwrYtzWDnG85r65XWJhY3
Q92ZO2lDNwu6ODmr2luD3y8TvBnUdqTeQn8HL1xw7tmE2HKIYo+O2g4f6gpoAyXbAdRQex3L+Au3
yQTqryJcS8l9ESRIk2eJyxrMQTCqelVL+u3uwD8QALtnOp1jIdcIkp10fo0miCqG2lQFNJS8cnFw
99GeeeiDUeWkAYgUB2tC/DRdDdvF8zJNo9zElcmM0odIjbLQdRIou3ZKaoaPNy+ishGgF1Rauif4
oVuXnW/LUs8pqIGSWULaWvgWvsQzAb/lIXDlnXanxefd1ls56KNTuU9hSNN5SEawgNo4RyVJApHN
uwC9e4vooNz4qQlVRKQ35pgiaRUO0UzBd5zM8HbIsl9jU2UbxSHg7Uez8mhIVBXC79eptfQxMgb3
pTIxKIBm30qUe6sqT8jJHABPZO0075TI3ntkxIdpZlH3kmoDCKVfJ7ho477AhN3h0qY/dtFVf+oC
Dh+jV6PlIhJAmTDXcuEcqZlvPY85XWMs1Nq0JtHBpKxMBbl6KCDOPnkZq8xz8dB6QbVplfdU5Uhs
nZ5AzCRs73yFzBCYV0jNGzGKqMdTE+O/tvCC1C4zRAYKZwvDis6asz02tNpLev01QW2bJsa7kEHg
hu6r6WFswdtsIKc8iwbKUNRSYpg1/60K62cDAs3epVlQjcO4YcTC9fNCAxQQf1tSsWXZdUIysWHv
NNG/tZfhmp+BPyU1Ew36Sc0ujXHcpFDvt62JddIDRV0bNQEmTHIQFdOenRpn3pSaHX30pq1HlmBk
2AKeYxxua0WCEYG+2A/YK3jPlz6XvwldFM5Uzxhdc/xCtdj3oNYJSlxcAuM9Y7VpG7jDkZTxg2+0
x3isAqTMGUbyFrp13XLkg/WH4n28T53giW4kgqImRcVHJOPWVdjFB5RC9YwJgSPcZXCW1N0aarxr
xmchyoPfkAAQaeDMI9it5XRcxCZMmRY/BHCFbjcUHvPUFt5qMpUfRMvg0wjjL/yCGyKT0JIb4ge6
C3t5jjKYNg03cASGAkUHSJsoHNoUpEGPtFcje7g4unjWjTwPVgCiFtEiaEH56JQxlQWZE0vdW/jM
LUywCeupvERiHh+QAj+JBcuQAAiybMj93UoHhYcLJjk4cX5Wqnni0Cx3zodbK5ag+dYjf4j0rOQV
yPJ6TEV5tq2C8ByF+CifFb6t7jcKDIJC4/GzR2rU25DuA4fKLkNBrRMkQJJFUTP/2pg6irb59FDj
5NvKxvkOpXWPy2LPydwhKcxtRvzhApGMBdKKWuZ9JMYR2z9ECtddTCZ4UXg3HiQSKrza4I0UwaEa
1Rbi1JARPk6ekcP6Ph0BhbDhPQrNYcci02Pd2/jVrSy/SaMSrvLAz+RFflcG0Dp0kKCh4tSeFbiX
Ggrt9TTTXrA5BLn1KQnGY2Y6+i7oOGYlvd41PZYc7cXfwOGAGk3iLsqSpw6f1HYyzJGAXXweis7a
isgVOskYK3O7BMGmT2aO70saibfukA1AOfBux5ic+NjgtB04xyp1f4q4qg51zlQn7AlUmGX0XQms
xSWnGnJQdiyfdJgKrDBCRhNXQtf7UtM0MfiM0CV2AcwSgqymZgDl+19Nqt+CGc2WcPsrFOXqxkzb
XyDD6VaHNoyRdjrSPQGz1zwEHs8kpN6GVCw87dOr2aXb2pIYixsyTZQa8KdMmMnQ2s94w2zD9TeS
xQeKCQJlFYJrK92dZSLVQthxVBBw6wz8F2CT5RT+PA/hnr6DD+VrMXfhLmw08nI4O+rGwojbgYuR
fbXtQfmupkDi+keB7tCO5ggoD36xEJoaDk8zelnkfPFW1fnfIPRN4VXfkBLf+paRwaJsYfXKfbPY
ealCDDAF9QEN4CEEabyr85cyqpledsMRue1x1szGhmK6YB3yHMb0NlIpzsxDxjwg9fd9ZVj4uzNv
O9necZpNphP4zlb1eB7UxFLPaIPanzh4yVoNZBttbtVuk4I8Fel5u3QE+4HSQtAk9mklhvJjzIgn
tcvgJe3DU9oK5zxkya+LVh8etO9soiJ4lm0k1okXkyvrqUdR/aK8zG9YPIk9rA5lPDxgymXVDP2c
FOV4Hdp2vCXkGx+bpvxgfV5ZiMy2KYOuMgkg8yT62bHVvYRqtzJrNuRE16RGQkObgqzf16353Hpf
IyHeN4EFqshhGqrcvy6Gyk9WPPPoOTyaLWa4OCWNTVrzyWE6JsHMdrVCh+Vx4nOL3Kb1AgGLf/pK
yM+Awyr11kMVxrRQccM4ABQhJtpYczZM2mAWB++ZEb6bHAPTsLTPygaeybVWO4KfdrH4pD9IlKZr
ylWbAs6ZYv1WDlC6NeU6n1q/E1q4lj4COaGGegu3Hiqrfk+oT/cq6ggR0ZA1PCT8OTveyvIXb7J0
/hiY3iuHYRVaP/CGIPokDk5CvSow0Q7mDSPB7YLzpKSzFBFI2IQ2bwxNHjoXSw9j5OzHPh55+LwK
VCeOi3SBbvk6MXErdp4DcCW/lwynKiV+yBkjsbxzmPeUV/q/Efg1U+5kReGBNySF0G5jkljlenxS
aAApV+8sWnEy8Mikj+6cxv9VbIiieB8NlEFAah7JEMFZOTMMtTrvVBBFrGsOoZw86AAExQ737QMr
Un9MRQEboz9K/hIfQnbgzNvanNgNqL1m99bVDidETpx4RVmv4f35XSMPPZk8jOyMk7BIc8fasRwm
sarbKTFNFmGjA3/SYmCYMG+a2h936KfgEnjM1kOAv3za1LvfWY0lLmUg0UWcI4P22/HAUMhWrmaO
Ba0vLnYbMNHRGenkFtugYEvExdVRayHmCxheZgROhSp3qYkrcpx8PpIndWsuzDrSVN5yMgOManro
F1NIjUafacO8gtceoCbBFOabyDsYMezzeCEHFZGx9jkarmTdvlITQV2nmR9niOJADKAtoeovA9qz
I8wBbX160qHtFvcnvOPs4EHVAKOuH9LWRDpR8dsmwPwGH/1Y5ENIQKBE0lKEKMHSm9mAeecZ/hdT
d+jr1Lm7soH073G0sKLvzHBsYmTcB3oUIPUZd6e4g8ileWW5OqAF++OgWXEsVLe4LBlZtdux57ab
eFF2QBEbI994PvBQbz5L8shWerCp8UqfxL10P45juOk8qAlOFOCNwna6HohWnC1Uhzxap7aiYpJR
RcK1z0oGSn3fk/VEkUDXMQ7IdMmhl5osCmiXVpOm20STA5ZG+sxB8zHR7kfYIKBy4+qtVQhDFX4t
RmibuQ0hz2IQR6Q63oMRnqmVj4nHpCLti4XlgoIoaLBEWZh51OwfrWx8NmHxxAxdVonTcI279BAk
UKNzh9+yohRsp/xKd2ghvpDL4aJ5Dn5qRf+lbG0D0lX03jh0faaZV5dicT+WA3CcwLtvUsvdukU1
kT5svDjoLTMHvHrjNw4TgumuUPJlsbuu8uu0MA4yHH7gbwuypekIdK38a2f91sUacAcEUt+jT9jm
xCRKC6bvP9FNsxRUou6hHzyWzLI7i7JmZ/QTpMVx/mNPCBLR6jwBECEBejMQkYQAKisRTWhU6AnN
E0Wvl+6DgTGKuxLaVzBk1sZNpk/VJ88IjNaiT7ZlXV1yzyUco53fRILSbgQj6CjvMzQ4G/mzdfQ7
RUKW3GbKvWAQ/HGsi5HiF9cfRojcjpA3dHU/U8rMkybRKzqmEEU6+rmYR2jdZq9uT7uRuon8uHYm
pVF/DXO1mzLp4cvRCpzOwAzqr0RiujVL/33CKr3k16kufhDAyBbmkL0dvOpUIVMNZqyvTJFvPQQg
mQVXUAJU8Q3rLEwiqjLlnSkJW1hv1msyFG9lb74NJtGzVvvllM7VgxtTKs4Y0/KHJZXtXIMVcRDx
MF8/+RWqM1HydngldPSZxjCvMbutCXDQlPWPp6wjAZlXH1lqWMJHKJbvYMbhaYId0I8+sq642YHV
Q6ZAux6W5+wRS9BW6DZqkn7GjpE64o9gbZkdmx41IdTwV6ZNT/h1Tk4MJYl2xYEylRNlCFHG4BiO
IQEBi7r3+jlGTp/cuoa4dHZ+9O3gW4L+moIf1eFMgKr/lDUxiGlmX1kkv9ypQg5pBi8DpOFVY0+3
0Ti+5sH/cHZeu5UjabZ+lUHfs4cugsGD6bnY3m95KXVDSMoUvfd8+vNx12BQVX1QfWYuqoBEZiq3
IRm/WetbXAG1YMYzuubeNrtgVRsWBKM7OQts4o43hV+c3r40H6Wer2r8bIHEfC6t8LXSyjdnyuRi
z4H4mZotPGRIM7CpxcrPuh9mD3rDtVh0aJMCmOQSO1KFL6TXHcu+w3weOjgl6hNElw55+MHIXMxS
07hLhL7HfnsXhERwpBZNCY2wUTTAlcevIid1g9MT3gWH5rSvx/aO1Ou9WfYfWUv9WJO342UhDeeR
WDLoMTYe66nz3hufbWFZH3OdDTVTJFOFSNC1r5j4XB4aqKikLD6NH4KiGM7hQw7I2/ep+GKdbr4v
xb5zxqdGl2clSAKsGnwgJiAiVF6nwPUJDMof0ik+9nQlrv5kozJk93XunYqu2iMnpfjS7PrBRswx
MCAHlMhk9jXvWPbJYdjS+BhjebWFOlXKfJZZfw2a6JMBUWk4SHKcx9JoLpnRbck64XqsH6Yoqnm7
HWaulumYEVCBdt/S6/a+A1o88TIe/JX5OCLH1oz0iqKEIjKTb6xNL2gw750QMr6rXUIs9X2t5gg0
gYAJqags5UfXtihrffasLqeSQa6e8M6mOHPPgBiafzPCm8B2i9ZhR3n0gogV6mvGkz7qMQFgbyNx
3N9NSfhrgulahfLUhd9tZlw6Ay5zGHFJj2L6ocXRFqYZS14OTNbTl1I0yMYJzaqoGuuePWY9fBRW
PGOoecs9AeMT3X5bh/u0weyNK/45DU1i+b41ezzrfkOug75tMNZ6FHNTGyL/z7EuhEXyiEXWnJyP
kLaEb5poDBZhy3lDkORwWHvFxUjEUbS0DhgV57iC9DOoio1JFhctJKLHoXF3FhFG1IcMqny6GUoG
fqz1jqAW2TLPDWVyxc4t2dhwCKJLYB7i8XnZ5jerLOYAenTIOY1IgOciQiry7jE8hCgbfCjhM19V
zU+9CY5eaFzU8OIkIAq9gn362Nn7rBUProP+OycfarYcsXQb8ocugVywSQP1LkDI4MFkYhZMvyzy
BZBlTAdif17HQP6sbYNdw8SO2mGoPAU+l2PCSVngvkxZ3CqL6Vc+VotCGz7ZjKhFjaqyZ1RAN0Lf
QYb7E4kp+36Y11TF1XWNp9EsPsMq5m5lyKE3/rdnR9dU2T8a9kAE5azqrMUignGHh5A4Y4K9g+ha
AxoA/lqRCTrj2VpAdWWfXS2CxseIBK64hkFoaN26aGO2g2b5kGLvbXyDK5IiC6V6hFiSuEjNoWGg
2C3gZiTfnsgWJpAR+KdnMwzxd0wA3nh/oJzhntS1AMfWRt+wTxA5vPRl/LNAlJva0SNMjC/Wcpte
n72XcqCLbX4WnCZZkRJ8qdMxT0jPUW+tcwsDE2BZ481hjAsgYluk1V41cm+73cGYAiSbMwwhZogN
P2mrVfmrm1Znn0glmUgy3mf2Egt6JEUmlWvUXCPVIgXGU7dwBu4kS3cQI8bbTlaA1+d9fabYvIev
XuA80yvdW/zYxHYQ4jjBE6GAk9es5h2RkPbBCaanLrBeGsAGxvTco4lGfn9WKn3AHw2pJzV/Nd3w
gp8F/5SGiQq+3H2vXQM1nUXpE70Vwa7gp/hiWaQAVcXw3jpkhwFNYjckzKtezTwakiBtfcbQ0sWh
mM2zRVGj1EsEgwabuiwLkyMaWoP5ieaqny4b2/0AvgpfgYEoulkWsieEeWR50SY25nd47rlfx5ve
ti+uwWMHuNXGyJun0IbMDwTz2TXFR4A7Xbp84+zzuL4l4EQ62ovdOQ52MI/SkgTNKUc8ZPGaRa6v
BEOgZebUP9s6ZvEatLugHl5UNT9zkGsumiB57kHa2ZBruVNxuUjoz1owrOdwqrQJNhYAFvrPgiMO
RhE4lugn5IunsIxWDdvhqnTdJU0HH2UdUDdOL3X9w42wXOftE1Oo18Iq0Ijl+budRpR8Y7TWYnGH
p+wt86+WHv5ibBOZZOU4w0eWOSeKqFNt2UyVUWenZXyyOu+CGVsDDO49i8F24MIklOuc7y6xe1DT
R+LOJmCE08Fh8LDIu+SRcphAaQ/FPd35ossmINoNKcYkKNWCoUqh3fV58MMRHkmopfbUtnwig5eC
ihJevm7djSWBw2FbA9NLHHXVbwcOJzQW96XP2dUQnYzTHdhMVA/PdmOfEgQoG8esXwKJSECwT+JT
zhns0I4aY20yvQ73cup+zi9vKHy4BcMvo4BKOBbtJZwLt7al9EBXVFkBluq4LjZV+Y4KKT/aJodQ
1WBv0XXuXwbzqNsnba/Sfe6wPEY8MMdEQLkvsTf4s0tJS7pLqqMds5OOYAKGc4R+4liXVnb0E4co
jUExT5HDs4+Jno8TOwAjW7XR28gAtfqcDeD7h5aoiFZiDQniS2cRNEzQT6Ar7u+qRQ8yXE0NKG0e
EgusHnwcfStm6Q91l392DuNTWTMt6OirWHyuyrlLc20BDlMiGfgRhw2qV59tGkGHH1oV31WM+yPZ
3qOmFV40bBBIuGudwLYo2A91R3cf9OTDxHzCVjm1VHD9CC6/FmvfxgQO44bwxOiztKE3Amf4HDoM
a0yPtFVgFnADGn1aO+wQVcmmgAE0QZ05r72getSL/hjx4bodYah+4J3cGIPpBD0O0aF+KjywlhAw
CL9sgTpE81FRRA8omK6xiZqtxggFEb2Xq6kX3dKwnXsroiW25ACZ8oQIUAdd6h07k/pQH4dxwxqU
IQFjEswDCGGc5FtkLXNcSxKaIt5kzhuiCVfL0rE2gWGb2zRLT5LfGlDrUOg038GcRsh/E7kEi8ll
1eDneraFusBUTF9ms2akMk+JQyBRU6oHzpUzPQkdKvEHSKhRPgzyPTEoDm1VgBRMiWZr7I1segOK
0lzYmNgtLNJx3WkbkaeWmuMGtRZqYpNnfFnIfRWNF7Y/h77W32y6NJitJxSzehv/HIn4XrQFrOwm
9VEQ0XnTK61idulDagyL3uRbEIMFBpbDIO4LMqcwrJj+p/IIOkzNAy3Vl2RknhTRU9oBTQsDBDJk
wxQDSY8zgdWYTm3snKKg25hecj//s+i0P/OG1i1trpjMUEfV8DxSvh/IBFtRqmVtbPupTdlvksaX
j/aXnzGpKpLPPDygw0uWdkWpZiYg0H2AOnPwqvmtTcGzE5Zfrs9GjXxyD73o/BorzfxFyLnGquy+
YIC9a6Jnx2bPyoRpF4qO9R3MBAj9aAStGIdcCHmX6Tq+BAAmnkcaj880RH+OmMD6xfgURPWXSRBt
lJkgEhUTGAPXIOyvEGkQeVameZoG665EcUcM8Ce38DJIACP2+pn16dUnx06ri0cznausCr18O0zn
gYlSTox00d17KW1YwOVAFiFdNTkolkl8caXKS+Hn333en1pyLXok9xlLh4XhJJvJALbU5OM7BotP
NpHrpjVeqI42hI8/ugwEqobxQcHRmhq4p9o5GPC5MqsLd/euzpkbkvOx71ro597E9TfNXHerfusL
d6GjeFlMhvbos21F8u0QemfXCx8r4FK3Qy4jla7YWj1kTjqgxq+AHG4S0JPze6gqAH70u3n1Vjvo
gsakvTZO92IrHkUC7AoRO19UnphtE0jCHag72037BWUHcPtEPNChfJapfDBzDj9KO0ItlL/ytW7R
+DDWUnWIqD9yjnviA8SOkE7kczpP0sq1VgQM7PT5c3bbQS4Scm9pKdKTF5gPFuFYoTKfUOw8W1hW
NaO6tGV1TYaBRsKL7ud31Emi7XrAfsH01ZrT1hPPUVacWP981pF8RPW/z1Pt3HX3djvuO6X9qEdS
H6troxF4qNi2i9K+ywO1m5FUNYN+AGsKGZOLBrv1ftguYR3CxmPuSdhBbfwgeWQy++gIm3C3Ywu+
XKLHQ52/GJnVjAailxqmRinpiYDrZtCk5TnUi01rSTibH46DqyAfT4KdoJqv6UDLXocq3bnE0k6O
vDMM3OBRvReTe+jc9tzTTniUUVKvr+xb9kWToNxj7+MMF/bqBj64uGaSGRjVU89OqWF43wT5HWRb
Ts+QE3Zu1UMrqNfgwtDJ4qsMqJvSUjsZA7qUvGNmjkjhmvJfXRLkVRJYmSk2rDF95soLzbuiMQ7J
FL12wL2lJvBJhvpd2CNCYrNF356ehaIAcNHDc2yTEtVlxRtPtP0QP0x1z547+tGj3gHySAkHgSWa
UZv3CnkkYqEn01vng7gWHZJtRw1wWbQexcPQIxORhOvlHwUFexJyjfRmwvPfcsm1cskEZN25USgc
cYB/47r61DP2zmVVpavxM0RUsvRDwrxQGSUY0N2EEZaXb02vAeDqBjrcp/I1ZWzZCovppoOWPWI+
u9FarPHs2Zl3gelrX6Aegl0Gi+3BeCEsGtIusuqnLCXzrxgPdpbhrcK2kJnU1WESaAul4163rF8R
DTqBBmTymTkkUTRfbezjMYlXNqlxy3ZQgJSKmrIgRKtjYS/ocUVkVnY/dfH8OJkJjBMjEoOTIa+0
ZeQfUmhRa6tN2D3JahtflZb6hzDnSQNUA6Ejm0/H+vTigEG9pe30JgbENTcBgcX2l3CLDU3Xc+4a
/wtcy/lx8/Qf//41/J+vvEDU5wfNf/7HH361Wz+s//IPbH/llw905n/+Q3/4ofV/3n7b/5WvPpqP
P/xiDRKoGe/bX9X48Ktuk99ewH/9yf/f3/y3X7ef8jT+Ja5Fqr/927/f3t9//fj/+mvz6//H3/bV
r+Qj+/l7Wsv8F36jtWjy77quSx3aLnA2YdkGv9X/qpt//E0z9L/bDmQTl/2SdG0gJv8NbBHi78BY
BG5kqTu2Cezlv4Etwvg7f9SArGcasIctR/xPgC3GjEn5ja+y//mPv7GEAwvjSnH7N5BH2vofMSps
QZTpMkdcZrjSH/1R3Q3BlGzRJbY7v7DEMUcCQAhdSdySyZgQCG3I9sX95QM95rgTh94Zva2vMa/w
JZVnDYFi4XN0bMNq+7vP9f9BfXFnfMwfX+xc1pm2IXjnrqnA2Pye+aKSVM9i+GHLaABHlk6QwBkN
6jWb705PXfwK8Yh2a7jrA+4O5eFHVcQ2um5yN3hEDXfNvedAbW8a+/32vloNr5OjM7zUjBsK8s4H
L4mN5M4XrSKmLqb+9gzrGLH5X7kpjDjHwiTilTs9G8TRkYiuNCALPgisbSt3KqqzfWEaV9gs4FeH
EHa5Fn7XgJsWLNQN/F49cmOzN0pen77DBckIkxgBaWrxvpJ9u7MCZsGlPJtDTv4z2a7HEF/z0jaq
V5ZTlMyNnp+xbbgPotLc3aTH/bJuzHc3JuDICiz8E9La+/yQtHTyS8ncJPZdmJWMreuxlyeBxG2R
TATpjcy/yMgYN2PL1M5i+H2sJiGIEkppo9C6eSFqKM2nfeoDupfiMHnDTott56Ues3d9iA948EmG
bSfnQGIWrn8vWP31l25a//ylU3xKVxjCMiyQon/80qshcDQ35ks3OuZmRUdN35bsJEus1cfb/7CU
1EdU6wevlMWRLd61z9DhlfhYliz8o52HNRs7cvWmB77AocfaeCrJ39KnaziMlInEBAeO450E04u/
fvnz/f3na1bZ0nBN2EwmurSZY/Q7JFKp6AgnEwtkyFhznycZMQYiCi/z/qOJICVxQW5HvCWLscML
FRHoreJi42jykqcF6UnojpLYlJCdtYSRStKsclx2/4tXiUFKt6SjC+nq5h9fJYzHajRzzMFDOd0h
uDv7MQ5W9NaQH0Yz3A/6x4THh7SgJXLodp8ZlThijyOloowveHibVeI3T7bTX5LETo8WqQi7f/Ea
/+lRpYAeSR5XptJ1Uxd/eo3IoFSZaKBV1RgYG1W3H6JNvU2Fr/nUOAQHxIwJFgO3pAb4bRNrZQJ4
6ZRETby+fZRjDHJGoQgMo6TZ+uW9iVJeZrhi/+evFOEAD1UT3pauO39+qLqM8nGo5sus0JudlZkE
NfEwp+DCJg3QA4PxAAiFWJGgegQ8cJixOGz6K0Yrgb3v/H4LjpkUZw2Sjg+Vd9XJWEO+g+n5r1+q
Ob+UPzxSFRoHxzX4XA3X4iX/8Ysfam2MrGEO06v9n33dwrXsbFRrZpYlfIQYYOsU6KmZuNuo6fTP
2kNINow22dnzcyovZ2wnQAErZlcXVRBvM+uQVTo8+il59Vs3+ReHgPin54GSjD3A/HE7WcrS5xvu
dzcUSmzfcmd3PjSz77IvoKEGZ2G0FyPpV7nfrrKxe+vsKHlpkCCuRirGfBzAP+C/xODVbSCPY8zp
GP9lSv4ypupbWN3EWZYsO7rhpr3aiJtvV3hvzg95ynMgKJAR5yRBugfAmwCPw0uYZfYmUP6TnmRb
XMb1VjCNWNQFC9cJogJg9KS+pkF6l4Af32R2/zwNECncuBd3aXUMRW7tjDnVXn3j6GofMKch4LMj
cQxwKS5gj2tx+K8eSFQVf/7GheRRyujdnQuSPz1P87yJJ6vED2OPWblNlCGPKqSPvB2Ies+XSsv/
3Lr2vBApdymZXEUs1QFzHxQigaWFfb67thnMaOPlry9HY77c/nQ5CtpDnboEIJ1u/wkgB5dc8wRE
qWWeQYDlDKYNDdg318a1y4yGQRdjE5xIGzU6zCXgExzAUTXnkXXAvzp4/kiYozRSCis5Gw3dNS3D
0P9EmEP6afuez5jexVLCqrMKr0xzZj6T+3L7VdPCp9KGaCeLcbzgF5oj6fUXMc+IbxdIKpLvfkRx
ADgOUo2dwGPQwcbpIzsjMijao6/6vR9WatVKw9lA19nZGVmTf/2pclf885fu2jonqGm63DyuNd9U
v7tpWNTVSkYIx9oi98HXBtlJEVox2jpRPlZDsqjmbsIJ1UXUmLDxdXE0RZGAWGLcO98EFtv/xPeb
dZC3KFl6ES9LvS3IssvZdmLEAeV2SMbqCByEBBg/PuIJKO56RPYF3bYqXPPY5Z3cA4yiSZ7rrgRy
/4aJEGKaGEZwPVceVhg+CxU3nIhMm9LoFPWJ86NP5tjIAQGK/KgBuHKzjXOmh/9p4vdcGr4z71Ue
XIj2V7tB85LkEa1k8NVNZrIjxYAKJ2hPdol1tM8tax/GsBRYVahV7bXg8fq+I7CY5GNkPRhNGufs
QVW4VWLS0YofuZv9QGwdYEakpY7r8LEcHNyIKeu9SmDtYurhFuyuQWaHF6R5XRyaaLoAlSckbvHg
3fjASrHOp8Pa6EG0VXn8eCtQcVqFF6bwVwbDILfy8DUYa3vnhsYrqittIwZmaL6r6b99QOGUbivV
5eeYvs7UYMzrun3S64AhcIKeHrV4fmFg9RGOXbGBs02mC6vJLOp3iKsoA1MGrgqVr+OWX7yHYD9N
w9bVsb7hMwmesQ+9pQbb0GQOarh9xUrmGpWuWjqKMyzIs8/bV9X38my58pjyFfdj4a2hH4xgO7JP
29aGu1zzWLL2rbMgxIl/Vzo1CBjxVHsmhK0Bcbro15JAy2MaAhyZD5PBpIyIvfLJalIdV6cLKK0B
X7VFBJkwQyLfVZGq7UdmtXP8HsmFALSgDH58EICjaPqu3tye9VE5PuoNRsykSV9CM5xYapbGyh7E
ug9bBjqeYz2203AiimtfD9644c22LZmjGGMx5nSYUxAeuOuhcuUu5pP0yZ1y4KlePL8nC7hGLloF
o3b2hcIyHAHLK2sCWouh3MMJ0DZFGgkSYNSutSwG3mrgy6hbJFJYprSi9t/679LBEqJzZ2zRCbvb
jsV9YDMEbrVcJz6BuMISq2MlJxahCptWpiBVpFVk7+2kJ0DGYxfrl19OZyOs6bWDLkM6AWF83arI
iOAlnm3Wqqhb5JBZD2RqU6Ij2YxawYuZ1KdRS9CZ8yfveVWOhkNtgtIQR/w5h9s3P8byUHhiW6v+
PPmoxah4jF2YoFhRNJVHlE3WQiK+wtFipbtbC4mCb4eXQWx7Nb6aZafv48m4Vsng7FPP/dl1bORk
jj4AaTo0w4AebbSybtPKt8ZOn/OiQqpdqwcyaZwraz/UkKcIK9b29ukXNpCtgi3aJKpqC57Qe1SM
jeKpu+SSLVYxh7u6OSh2t8A7rCoHGn8viFp2rAN4QEZAYLKWGVQBE/+dVRgvxMcgnps/BeLwnpgO
22tvBJyU5Th7kqyuka55GwxBiwnO96FX+ZH0quI6+Os0al/L2PmmdzhFRpJt2N9CrMPigQl2qZCp
rESBOyOukR3/9ukMTDLhzI3LfOTBF9vmizkEwZWkrSBKNyBPLrfbdGPN2zdRAYn0dLaWUNSQZveC
8JuvMtQXzRCigDAnG89ajywS/f5c/MJLFccWfjsiH1ASxZg/ogtel1lqPYy1ujCuxX5Qz+Phdl6m
eFzLQVXGW5eA7CpJP28f/+1JNnlyg73EeEDdh2tHeHdtKtvN4DEvSzzJKqTxEg+ZQ9SfuzCHnXir
HdDrrm8XkXRZDRXs5n67mY18Si91Ea5CyQUsSN0i8a/PoeTdrrRq7meN/renM6HpG5cRwDqqo3c8
4/WVjRxybHqj2k8v7YzDH1zyyb08tveQZ2zdJeKghlg8n7gOupDINMc9mPR45UgOb5rIlg0gQZwx
A0AHVQj8uwpRToAnthzbJfEQ3kZM865maK8uh+AyUUwIJw07/O0WCSN33FUCM1WJmETr6PdvN5Kw
QJlYdrpu7WDrzEbgwtEOc15UMopj2BvhShrYYqu4Gte3v0bzYbM+y51tbXQTjMIW4Nhm9NFfx2y5
97BavrEjr5EmxVt6qdv5ezsxZQH2oEPZp0bC0u1pyA4htNIeSlOoNeA9AvAsNe/OIwlw04MzWpUq
fHSrCT3k7ZmKN95lt3EcvGQEDW0lWAkR4tR+96SaKn1Mx68I/yPEjOglFNMTVE51IDyjZeJGWLNf
GzbpkxLZgUb2b+TsNHhOPFwZb/pxlx69nvmzrtCsF/ZdNSXdHnXXaYxb90o0mgkR7tyxL8UH6pn3
zhtECxb684TJ6EiaNfyUjN46ZF2CodCpNM52oE8HKlaI3ZmGb9cp+f6SZrirQ/vDDxKdokmyDYnI
LA8HNPbgXgnWhGnJML7fSG4bM4Q6QLLz2rJGjIfzsxarP7l/cBpR3uXeToz+Dv39sGnQWy5FMtt2
bl9VZ2HXIEJyE5eZt40SFHYGz0QfD9AOSAr7Oeiai7KY06BrMjKS+RZySBlDSwJiCh3aIjR4p3LA
QV1oHraPiXImLiiD2q3W+NEr5OCt3RMumuiVf450OJEae5403yau+aFFuniUVfKNXxkBPsbHTIc6
Pw8Gbh367YoQ3MBVlSQnPiGKGbfeRzi/DsrPllFu0YXKDsNQiiqBk2Lct9IEPhpWX2HeZZsWDiKc
CPTaYN/fkpTeaEIlMIax3N5++m0IkDPwNyoG+oCgKA1ZWG713tjGCkfp1PrIMrXRWYfMu4gb13/k
jtPtbC/eWdNgLtJ2aB68mL2RGpkqFCg6k5GoV5un81aofR9iKjACnte3c7JILFy+nveYDDhVsto8
2aJeByrCRAEA9XEi/SYhOhfJgm3t48p/1/sW9mgcv7YJJWlSU13HswohMJlFBs10j3wh2DSJcJdd
kqw0JEvYffNVOiFNd+0cn6DyNZ6J1R5/ibWJMzynrZnFV2EQVf8Iv9Ha8+nPqn/5cjuyNePDJCJz
yXB3MzFd4EAlibAvvXTZ+hOCdSTj2NGoNW63b6z8aW2HI+uMYYAmZjz81oVaIPiEPgvAhRtcRGHO
CMdwZSDC37KXNVZaNlfPkru8y4S+0Ujz29CtlPtcI5EP18pRgqixmGTlEwdbkKp8leeCR9FcrARe
LzbKZ6npWa52/u25XU7Bd+4il9EMhx0EW0Cir8d4fXsQ667tbd2+vVQ1T0saCms/P1Nvvb8I3G8r
6LQz/HgGmVG3/m3E6kbD2ksM9ExugZlThvdNy0aHkcGtGJOGeiUviTrQbeeACpoGKzsNJMXUs7Y8
8mAXJHO6yXwGW3VdAVRiVXU7nARRMnB6jO1UO3uryN0NVBNpV9UxD+8wXhLzPb/ELolPtFesF/Xx
Og9c4zxH9ozPyp0Vn2QnlHuIZLd7v448gqVIfQBjbe8plZunnmgK5qEXhYUEk97i9iC5TQ9ul3te
QSprJ3RzpJDl7CFPvWPjrqGMSmOvumRTeCYF11w2rX9Ni9o564SdUtiIPIwJGc5/6lg2GUASicG8
EYRKicBkkEgygpH4n9SEGMdmbt3W1bkrphdNJeV+wrURWN3B97RVHGGtQaGDKQlfxBlnJd4NIys2
ty+gjMZF2TnpykCCvEqNjkGvnK3lUbG7XYI96qPtOObb2iPrOshKBtUMn5sO38DCgOHC9hKmhSlw
z3R8KeRWB9OhtKyzw4TCqwGyGWXwVUxo+1khhtkGBQRdBVb3N3sSV6awT2NXHSEte8+DF56N0X6y
B+9d8x1omkxPDKiD6IT8rrMfCHDsdmbdskJ0ycJkROfpVnF2Uta1ED0J2uQr6xnUL4gtida2Ivuq
YbPvyHezpGJtCxRRAoNqCWyLxmNrSgzjTVl+izgggZx9DIEH0063kJAi7oJfUAftEtsDeurqK69Z
hk5ERNH91It+CkCUsfYY0wmsbtvBSwrxakIBXxALLrCARfqAutH40TZQwv08nkMdWuOozRkerBHX
YYkAJIJ+sPIrUtnpHJe3vwKwcjWAIHlMUCRMxhTuwQlRo+nD60COJrYk8y2fSMPsLfxUOAxcks64
J9qVpXe/BJ0RkOz5RnvEC4/udN7x6uJTlJSVpTfKRTe5mJy7bB3LEkGalKihrPIVm1Zw6AqUxCl2
IL9wLDzCCOeEqg6qxgEY4ScNf+XWMcnGETkGf1kLZblka59ECrgrB2RYooo1YygWiFr1sUPxWPcB
uWj+u0kSIATM+hi2GFHjXGy4J7AqhKTdVcZ8PluCExDjhpkZGk//PNrYjjxKrq/ZeruQVVoAI45X
gT1LCTXrNCaS8R1tekFS0DIXI0uRsrJx35lQ+Ig6auIHBhffESok4mtA/pSMfqE7wuigmcJbqbAU
SY8VDf4ZNbZbt6WysjvtMBXujyACwpaE4Uiatdj1FqC7uArxqrESRl2yDqy+PcpMWRhtFhKt0Yq1
OEDOqP4R6/1qGCA6KJyy+ITCH7LTX/DeDSGtlUfRwsx/32SpszVtJjt5YO2K2YUxfy5+44BxnAha
rKbgtUzHrc5aezeVCZlf/WcY3tkV4R4TcKWFY3ONdnE77CwQE/NvZ6DndmWuH2XgoCiqg/LOqsJh
OeTfdLvx0aNCh9VwlUkjsDqHv4JSW+Q95oc2RiU36GEEMc4tF2XCeMObd9OCr8MY3zUYJRS6BFMh
NF9aMvJxDvBnt7zgVdeoI/k7Z6RRqBqK7UCaK9F9Jc28/0pgDhBxFgAIPWhrkYeKhkbDfpjEUqC9
OFdhcQj7b28ETVtV9x3+t5TCAUtzbhNHGh8DYLDRyTA0/cT481G62cPokiXJU4KAom9nmB/aLSzx
VIpHgloPIouTfav4Ysq43Uez39EJfjalDi6XIZFpVBPUeeEu7JyhQaVjHhH2c1nrmOw79VoY2hbi
61okP4QoGOZl7kebeC++hehYKm/vpVhOkhjZX249SxjZ62YannRl3rkcSiCl7ikwz/gkP0fX7req
dw8livpGL8ZVafTlpk4EpANHx6kKpKX10BTkLXIkkQkUBaSXUuB3Dm3TECdXLyi+Obqv0FA8zjly
xDSCMJG1EUbY8l2lMRNXQn7iIL8PgIKhoXE1jJ0dNW6HdSnWxWuFerJBU1QJ3mOe2N4qTZEL901i
rXy8bUnYl8tCUNyDfv4wRS7XTLXxUdMLpBm0/7jqNfxiAWQWn6ossNVL13s7Dy5HrIXDXnLlRIRs
qzI4ETPwbbuIM6fIeKwibAul3GNV6c75qH62koQgr6EzU1327cdgxWDmdKtc1Ci3zbblQJegxTxY
DOg0Htm2HaJkqo6+7aEOnRURZlVdesvcTz5550lPNVM4hViLzOi3GpHPU+qsGpukIS1+Q9RcrUVe
UK4TlOBiouRcGV/HwR6PdpvAqIUqU2TZEqAZAGKbyeJ3NT/K0FVyDMgcZkabX/i2GcnSvFKiGKib
PZFsIqI6yYCkVSzideip4pD2h4hJBAZ7pa+sFONI7T2zkR9mth8Do8RY5w25GEE3HjMPT15So6pN
p+JNtna7o3z/Ns1H0ywjHpDSXOtA/ZzqnUyogxuiSZ/icq/XHqsGeuVlNubjprGHbRb35AMgEcUr
6iOadA4hXOJl66i3ELUiy9aQIEtEJpWxry3rjnoDmUqFRYxC8uA6QbJyRuvMnHkNlE+nKBn7NZvx
mfvAjjsv71TLE79JFbi9MQ7RNnLgV8Ba7ZopgGNl33bXXDO1aQpmNV4NDgZ0UbXmSyTBqtV2CRZX
ntH9Y4LnCYf6mK8KpoY1KE168PzU5bOekS6KjwZ079TAOgXdADtdiG0nWh6D7rT3sdRD8+s+UZNi
EnWISOpZLqTNA3PsS2E1O1Hj55cxLXdM1LntI+8hnxYTmkNst5kfnCYkb8uRJITfZ5aGlj3Lvp2O
KI+x+Bij4gkl8DfyIWK5A7M5mBp+YvQY8YKATRgkOlYBmYhiXdm/mGyG96T0EmwBBgABfh9izo4O
bXxg1se6yMIWGUfyI1U80frcfNBDDYV+84264L3psS91RgWSTrJVsqd6nbqSpy8kiGPfluNhyJ5d
3JpHwsGxrgKS0TifBpwCtZa8T8g+sddZE+q9AZr0MMOTQTZxCzhUECaYSsIoOY5NTuKRyBYs66gA
FoPR02yL/p6z0l9FtniphUQ0JzsKqVQcSuWuKYZ5utjsy0e/ORVK93C18qoBcdPB0SD70zFW469+
etOQp+6Frh5H7wD4kluwJ0O4KSjdmxTUoBkkRwiV6x6hwCZOdKT/R2eU3SktsNUxxjhrNmXN/2Xu
PJYjV7It+yttNUcZtBj0G4RWjKBMMjmBMZNJaDi0A/j6Xg5Wd9137bU9sx71oG6lYJIRAcD9+Dl7
r+2WJqFqGgx31j9GHop+WLOAdvPF9sNTrZXdZsoQGs4RgYGhTYJmqeTGePL4wKBEag1OG1mxik6E
cTTBvBstF3PizR3gFQy/wJH8iUz7YVKJu4CFX/uZI4S0hw/hkmDG+oaO0l3psoBlPm0FhK/NiHB0
51ektJCuwHBL16GdrLIb5KHqGmjSQGuco69tgb261Mxr81GQyc0jQSOCoFU83RyotqlBepCDlpi8
kKiGfERvLLiLMahM+PB28H3bLcEi1GG1q59Isv7sh2Te0Si+L2q0uEHgPZBCVuwJs37JpPaYVVhQ
qtr+woaKmTKLzllJ+KLw5g/KpluYmvl29OtXG8kfcsHO3UwDKFogFpTsGOclLKzSxlvRk8IIB8rZ
p4Nn0A6R7jGHWbKRjf6R9sSmal59588I850NYElSKATtkSKrPyr/GBq93Iadx9od6Zi9UUFbH1FV
9KvOR/sHbiahMwxOJOv8FplqfjAs+XuuzSebPPJZ0bmsiCZAGzksVqzXXtT+GNA2RvETIJSTTQGG
Kb7acP5HwViHyCFjvHFYHli1BEiaprZ0vLucE8iv2mRME6aMkhUb43Dq3eKGG7XYEIPsFFP6M46T
Y1UTEB7H0YMb3DOTeTHisTopzuBQ5VhTzBnwSg8g16rx/md6CCyvRkVn+ESmEcnkPaP9d04iThAH
q98yBdeusV8/LH/J9DN46tKL1dYtqHe9JKYmnu+Xr2wEIvIuh/RRADxZ1xQ29636T5MNGH4F9Cly
+ax7pOD2vUwZt9VGux3B2ZAynnvPJYxvAJE7mSSUiinCKjGV7EPLOVbPWeIC7w5l364O6nVDfgKM
pk6uxUAknZspnUgYohWmX7iex3Ar57zYD/4uSSP7aE7VW+yVwY6lqucQGNXbNMeEEyuDcVq56+VU
30/+PisqeQt7x1u1JUnqvoXsPx3L4mhkb003Kt9seQ+WkAT4fJI7W02yS8vffQ++GSLvTf3shSxJ
0zg3R8gsJK1k4IhAlwHqaWtny5rjj2xLZLlz+qwJb4L6ZG8HdRjN5qDb6vzRt9qp+EisJN1T4uJs
teZhL2tLgpKlIrYYx2R8iLiiUKdIeEoz3JEd875uBd3dPszFn67pmhc2pkV7po7/xQj/JAvzegcJ
LcHPBCBTGvPPIeVd05rjlPbBMQrkLm0zug8SSYYYz9kwOsBdo3GvrMOD4bJTt59Rk5jUTl4HJC6i
go8n0oXBLpc1RV4ZDskFKpUPhESixEyH8M9s4nGqekSvUUchLnqWRzsDzYwGGNKMFhan1uXl2wVk
7USf6nsE/hG6fxevLeSa3PH3UYAKL++6F4q3BC4IOCrTRHaT3sp8Sn744ysHAiZgdjIzyErvSiE+
G+UeD/LmTfN7+QDVg3mIaitVnO2zKPqRJW5zZ08A2fSEqPrZfKmyLrhWdYzaN0j/dBPILi0POU95
vXeax1c/pM29dE38FijCGEcwrG0mNHFIaEIZ93dLH36CmUTjNSYWVGnulq4PQENEvphT9rZNyDki
uWKTavpVtBbHSyc5RjFJCkuH0ShabmEzNG5tBjKRs8Paro3iUBnRyKuQ1fdtS5bTXYS0+GBI4JVl
VW0ns38DJ9o8d5l35RxJ7jybOMVoQj0N0u4g8JADKInavVYzbJutii0h/AporZ9LRocRc+6QSMUm
mu6GmogmXxvy3eB2HWnwpoFLj/N/JKcLJXl8qiJFluBmZjA33mdm95ZkxnPo+iQUzdN8SGz/i9b3
bm7G7LwM6ipMWbsczUBtlumOCol9UrVA/YHHkxhWgiIbi9hw2HMNlTliEkbiaUc0QpKxo4eBd8wT
utQ5GB9oUSN3cfzkZ2B3OrxPgDhatiOdNsbyrqmbV7XPVFBOU74VlZtuu2AmJbvCrk1/a1M5fs+n
B75H/RwnTWe+IOMomORw+y26Geu0BPTUJsPlW6goaL3uvRi7pB2SIKp65xVRmKHhO6eGSWmX9I8U
kcGBeG+AdHweJw2uWCUNhlljCpfJac0dvVislTOlwNROxtZnwV33ZSOgz7j5mkR36vme7iWwZy4B
liFFKMHpn6SrZGLOa+mN2r2ZryMuQDlRcWRPm3QXAmHtDP0+9vThAvGL5qkLEyZo1S3esw0prZUd
kNwRZcGuCZHjZ/O48/XutYWMwjQh5mwR6w82s+Zj3psTBt36vkOFeNYb+wopBNKFDIgD1PCKC/hE
8wBmYjVk7qNqi5pxgxEno9ndk9S4T1rrq4Erv3eJRzkkHW8kDuGs4gq8IFf9iZ3DuxpEQsTGWzKb
5m0yQdfBaSEzRYmr6EPVBDA1Jad9etgANJx9IHCbepOd7EthHNxhyk5Cc4i3ifJDOIlqV2tsoinn
/ntgxsO1SqEwpqy+QZbuyMRben9MdCvGm2zoc45YKrSJ4oHX2qoeL0wNRrVnYYoYuJF3aWrEUBmq
n066Nst5eXKUvtJrrZTKgZi8DpDhJNNzlxw1LKNnjvbcHgCBw0SckjQubv1cbeEa99vBKpzt1AIV
kjRLcZN9ti6e+drVbj6khOWmwTxBJl5Uv9C7f40I4Avk4G2+n4RGxXZXWr1tmshaV3F1snvvGicE
q5b1tYyfgE5ZSmPxajdOderVGqJFOfZYBLeHkSbAurbsV8uPYJKDJtzB/Kp2HeaqyR+RqKX2v3ri
QUtBmlRjvIVmKNeubVOY2EwvhV/4m875ZSoyTUAkgR4W7RFfMURHWzEVOXNz+Hb2mJecVVR4d87U
JiuS6n+JjEduaWqXGeIHs28xclbzQ+yaHwa179Uzkv5UhpgYl4tE09TYW3Iw1gajkFJNK+05fTa6
AdR02XxabXLAqPNTCkbfdmA8ARyqjxYm+V0xwrWGfeRtWtuM7pNOfPrGaZEqTHOOiAChD0BdEIxE
MB68sbMBMWl/UqMOD7OPH0vbTb5FfzKRaEYKbRVJmgNRU427vGObnIgDvFveCv5BsYuoYCI940zm
B/7WrMkHyybii2qawQenwUDKs/ZAVOl2qksyR3qkx3GCDdNimD9M9h2mTQ3jr/8hSvdhuQvQbznn
NCveTOE8S+r52s4QW2QFxEyZbbPuJBzcy3VYQ/jBXjmkKhUFOhqutexLt/TnjivEpwkuKfagMoIy
3fYhAgypXP5JrJdAef8IMcCfhSzm+dkL8euX0kIEVPsd8R96dobvtaxBXQIUwArnaeN4gtTzmIMp
WWKAurOvyo3JwUY9RtHN2BmvcbxlSDWvlgpu2dCKqiP4g3UjL+rbUpSIVmuOoPPSVU8E98qMEFeT
GgGWtCg7PEFMxXzWDV0Jr5okvNOD6SuSYfRT51FapIhLobQs88t2UfX1l+H7w70EMktZtR6EHz4U
ttHTmuSp0cB+tX1PwGeTtTS96M0Wbbd1VaCEQT4DaXYp5X0eOVu/x9KaV+INqh3wFdTRjmcH28qJ
f/Y49tXnm3aS9XcYN8u1KnwQadj0j3blS2bCxcOyXM1KyhJb0K47UL6MPnqaH0z1S6eAOcGhcHDw
QUkzfV32kW8BPcoo7d1IEu2kZfPPGYECBZ3GCqpG3Z7jQ8dKpX2D/vEzIHLe0Qn/kwUBekOTaIew
CS709qNTqk0kJZRC34dD/Jn0pBAmvXlhkbmGOHauvRv88V0N5Jb9rJlSGTnJ6gA6gG01qHsyFKM+
YApoYxJQ9anXkX6aN6y40gaQKqnM7HCYfiQZK+4iLl1Ue46uPcaBQfYnXZm9JIb71qdKHEq7vm+5
sYaSEpSzc0o7AmD/e66Ff5b5ZK+G9pVsPscE7CJgsKLTmktUwbqCTn4/GHwG36ohCgphNOXZbXEM
eaYxrjuoIBuLxL+j0KNrEBGcQqrRsOZ0j+ZUTdHYY6BoVsFNyFdzAoDSUpMSEUZegMWsErvbxFXK
xRmZNiNAJebu+o6Jx0DSW5eRFbpchN6i3yQD+0VGCCDJjtzKipyHyCWETl0ktQWK3y3wKmR/trle
rqtLabJrvDDZov6QG8hoMcFU5yw9p5GpbBPiMBTwCjixwb1Uo/y8p8xJE/dmj96pgw0LT6sRO2tO
b8t3jBBD7UsSWUt86VAZGPKIGszcjPPk4IJi3BUaJ3H0E4CNAGMH8EJjo7KpN9kJaIIxFuWOpN+U
X7VxwtNaaydUHFd05i8WOduHSGj3dl+Ym8jJKO9Qxdkyj/fLhSZhjbz0kdGMpRa6Ma4OZo2r3TAt
Mnjg2mWCQIJUQihjsHyCVrZfTllL6c21yVhMxYfjC7kJVLZiFkNmmB0KyBqLCZVwh/wjeBOieOrx
XFxLDxla3Y75OfM6uFgjTX2YjfwEeCS5Aw0MSWCzqxxx7ULLVlDK7WLdmGtKz1inxZHX3lljLb7m
KXcixzKwT0VwAsqlSKRsaMvVExY0k7QIZ+xjdb5ZpOf2/DTR3bgveaG93yTHkDB1AKeKWOsQqLeU
kdGaWZCxHsiUvWYDmOHBOOowEtfLNlZqDlxJMCMUHMxyxPy5iO8lSs+tsJMLqHFVffoYhnTy33bL
p2rkYLDggt881KWQ6OFqorDzZ1tfNxmU+tqwp5NjVxiTQuOAlOKhZfc8mVX1mg42Vuv6PU7GO8Me
cNypJ4DHmxAlJDBQtptirdlFvbKJD2Es8143brxfvirgrKjV47+UM2lOE9eZGORSeBFfLJ+CzNa+
jziFEkakmmWg7JXgI5F/R325r52MXFmCCunjBDc/fXAyR6y9rqJhG7TBpqU3ujyRkwDYHXhryCAg
CtSNVBxnLXVJgqP4j9IGTkwVtKei8ZN9OBZnu47pBAbl03I6HdnA6DCG6ISkH5KrIz6kxtv8FtIa
G93KuvOyci37yFS55NwJptTUtPzgmaQOUN/rMJ4D0h4+6Btbx74m76Pt6bETI0zqX5QgEiI/flkO
FnEuy9deJ93UNhxSjwcY71G1HbT+WKdkEY5d2B16e2KwIKS9oh9uo9LAD1nG8m2eW7Bfc+lzaN6P
0yiOFlY2PDkMwmMgC/s0ogiBXTdtExihKz2J0H5G0asD5Gyv+ZyMGzJh1b1u7eUQX1OrfljuZL0S
B1PwqmhjPSZzVX8ftSKNqAyvQfzanL8H2xo9+N7s7xY/1HIRbIat9K23gfDMMxoqYBfQV+h7YOSs
hbY1G5KZG0Cee42818kLq+MwxI9eDSIiJlEsbJlF+sn4bhjkQCwqWKTY5mMU+luvI0bYtAiDzkkB
QwZ7rTov/F5bc10j6LUyH5blJfWybk3+pEacBqOfOM155kukpI1419u+PGitbt0VebqplMDFycWn
p1S9dgIgwukhDZRRLE46oed5acm7YDpaA61qdU/mqmL21Kl9eVLdTI7A7+j0wb2NVgQ3Q4600SbW
6rQplJitqZMD+gi4G8n4I4iQ3mPPTg5pNxLzqc7HUyk/c1EjmHTo84F6QvnoTvs8Az5FX945L78q
p+CeOSSLZED5G7blHyfPViT0BUeGYdNKN38J9W4IunyJ0266uojtVoITD6Wjt+m79mN5xFxVdKt9
ZUasnkjro2IFIuSLsfBi4fPRuJ31e2pihMO1qA5lio2GCGZtA4Ya2JWfTecpNEDY2sOJxvFbU8Sr
1on+oM9l9jvyXUm7uBRIlzdWY25iweFMM4BgDVFzlxBYRk7Z70jTUXb3THeWHX9Wht/Rx+iXTDRE
iYLhsKqVd2MIudcaYdLqxpBvLOhxyG2fM2kxwh0FZnpkMMh1Efh0TX5PJOlvhjD5VdRNuBNFTlYY
rb8yqF4antidbETAKJ7oO9c62Z1WbTPfSHH2xsjrLON36gKoTtBBU/F52SYv/JwzMM5EV0udqwwD
xFc2Vs7M/SpRI7WRJP7MzdnNRUjPWcm/lSLze9Fw9OFQtGNDnrTxZqvAA9p57sb0GHkBXyI4muY4
50V6Y2TEjvtCNwLiLDpmjNz+yHxCJYuDTkGzFV5AxjIRWHR2lC5L+bCUQBNG+q4dGEOAjpcHCHJZ
7YpNrjTMUVcoimXubwb7dzGGwU0zO5oxKFJhJoAQQwhXjYW/p29L0GHP+ez7uCiI1fluRATJp1Nr
+PrTdyQgYH7jrDo45WdNKh51WwxlWUS0UooeZHrbPUwdODELZFQa0JEysf47Vh8/dcDIBYTqpS7T
zHZHalmwIv8XbZhLqoMwisc87gjFsWB+kOb4HkgcG7MePtmms+6aWtz1PTCcrOBtwbBdSVSgdNKr
fVeQANgb8mKNk3+a6+mtFSK+oyQB2YDmp46fVNgHGrjCAAVKuYqOTRLdi4T8XEwuQXGyAztBt9Vi
b6pHzlfNXO3rKXuYgIwlufcwGU6IPH8Y9rMpHwHtTde24E0YyXG5eFoajZwoEc7QfWz3Iu04NSNN
NcOakzRz1SmbyYGkWjwROg9aZxNgB2QRYmFldb1U7bZ3e1LVnOger6fr3JXVXB9rlGgrP9WClWGh
KnC8+GZoTnD61pkumn/kVAgPh1EPAOmHyUkwlNBs5IuJ9Unn0dw2bKGcWBmxMLNCDjgFapGhUhuz
Hg2T1yEpMqeTzse4T4Xhn0LUNSeC6tcaHshT7fkl0BiBI4cKp7PGJx3H/42Ps2IyZ9Y7ExnHiqE9
vo7Bfwednh/jkS2W22/TZ4l/1ws2bX+MTuEc33UtpAGt7aJt4kJNrFKxZQAv8Rwo85sqopqyaclr
Rvjjdhp2N3Vajp0PMkHcu5pm9K5VOGGYqFtQCUTCqn9DyEd1bCIEwstdM/YHcj+BHBbe+3eDrA0/
/bDaJwiVzks53PnDCXmmtvEbdBXAoUO0PaA2nZhhbVhFn0F4j1CQqFdlZCv9SJ7zYU4u9Rg+ZCBz
9pXujofcCN/A++OWQCAUmOEvg5A4P5mMw+Q5X6mfWKSbsbyPs3lrCDW4B/xKVBwRUZA7TBwn0a37
YZdWfb/cRVZL7hmkOer2Dv2mF5bpSfHHc9WsLH9grn1X6VtPQ0bnZByKIy2U9pC0dBVG0sHEWZZk
GJV+BomJNqPtI4v3bBt5Jrq0XUMIAM2OwIG8sGrKqT+NyJmFRsJDbIvt9/0KPMOhCXUn25AOamR+
9sro3AzirRiseoPgw9z0fbqfSUA8i8x8wPzDKQLB07IWJR0cY48sTSuo6vVg2jCgqb4oW0P0hKtF
zL1Uqj1O4EOeRi+tXV8Lx8yuywcd92RvtuPwM8g8SKvA7y6yJ79L6e6BGgXnihJlrYXJk6jdm0uX
1LcZpzgaEiHVh0xGp9kzMXparL0JzqGAcLADuv390rrWwXzWWXn0RUc/14VpsdRzRLwiTwGaS1KT
6icFSBUYJu0ToAz0kfP5HDnMa42s+jYldvWcch6YmNzDADqp3CSPoLR9nlesqjqScM1OMXEY01FN
SqwKdYQzdAFQTZRnyxK7vN2MAOGR+eB2smD1BAQDI/fKNhgMxkMUDCTmmeJHDdeeiyTvUH9KFAlC
7GawFdeyrV7mnLl82B9sXu4JpdBrPKqSntJ3C1kxvpnWp1sMJkSL/LfM5wxdFmOK0PiFmq3+vuQw
xtNdI5fEA7u8lGCnUoZ9G41u3LbvP0xYNcelvMt6A0WEEXc7NJRgnewgunMicZpkoCIHOJvObXzB
XkgQQVIhVpn1W9g+OoLPzlQ9QYR474mBGY429iA66zD4DfAuVajjVYR1Q+QP+VMgNRoGUqoVHaKL
XEPYI6QMyB77Crjk9OeyuHRqfaX12/PnEUJodSAR2Vs8xeLK/2PjeC7kDKDE4mFpC8zKix3fTDzn
mGWC1KbQOsGdXdwYLTrBFaGbwYZhZUmOgjPBrkfd4WoWI/zwsnwACAqS6/KrZtDR7GacdwZU926S
+/fo5J+C3stO/RRfvFDaZzea3PNSB3AiEOcK7dHa8zizSUE8K4rdc5ZlCMOX+6EmH3ipQJE8bgwT
lJ/U+3kTJa64zLa4mni9iB5FcRMwaj4G3vzU9KAHjPJkQHo7g2vOdsvMZNliQ10friOefIYpKUTR
sfvkkRyohwp5zOLhInykRDGfKmc4VPQdJU1QofmpvGSztAeg9RxFq/BhDk5dE603ztsmY6XmOStj
J/8uA5E+XIKkDffjrF+sLmOiqIasLcofZ34XpJF5eAB/ClmDG9UnBV8mfiwgx4GBb9oZ6lyWKNKt
jZSjN/Kj74x//ChCHcl9VJKYCdd79h4qJW0nke6Ygp4H6Mc2Esp5Oo+2ta/yhHygeR4hw9vNBcn7
ZinvE4idB8tjVpcQwbL0CobGMW7Y3+6Z+hOppQYqQ2gyOiWeqNcDdlItTXZDjJCmHiYSyW2Id6gS
kuvMsQ3JCIqysbTsYyitP0uNpdVQzvoxbNaV3rSY4btsl8Tl/dJGjAOCpJy5mm483OQYeeb3iabu
+h8MEdsDo4Z3BCUVkxuHPiJ++q3DfA7BNhwe5APGyuw7fRfHzjnqGnRXAkGRiTRz4P24/X7xdbgi
+k2f03zJBvLRasB93oyexhoSTlr6PNF/lxzW5/ZUhy5sASYviZbeLw2Kode6+zEiVHLsTBjfQM7h
VRvwze3+7M0U4ov3bwpAeNdI2ds6cM4oGpPNHHc/l72UgNbhIFOAv+HE3CEhyVKY5Kx3FX2rLLfJ
HrG5GTrzJSj2RrGte2Jnl4MGS5i1Xf7GK76Cht1cz9tdKTCgJW2qnXxg/1HcrCPQ0bSDodh1EZpt
umICsNEyDzGD6NCGGcMhA7L1slknkXdOEj19tCPp71o1f2mL5kegsS73rfwVGRo+uo7VPkJIjqC6
GJDPaPnGlq7O0IsZf9MaNCQptXbamD/HbfnJSNJZdfp08GAjd5ILI0ZZUmqheE/FK+5/MLelFlzK
+FcVNfvG46lh39WfRFPoTxFnv4KGll6BRe3JnDmjehmvxMY8O7olT1lHcSZ0hApMVRC1B7SLpYVN
jhK9uYxl+rE4B6qWK6D4IrWpMkH1HtMk1mxk67V+bnQTDhmtdIapKguGQ8VQR48ddm/EbFiIgZdd
48DjYKc06QNmuVPq1JzB2um9lfNzEuZktAbvLsUqEL5kIF4tfxv9IUZLNTgUkP27jER3jIZY7py4
vdFgPQGehO5UuNFWmzn5mSMYSUvTMPHrbr7vKkBTi7+M2Lh4rbsMEM2o8S9CvW4HuLRw/c1Y+num
JilnpynfQL2R56SD7x5b6UNcpsGt+GX5IHgzg2mlzWzDsttd37vhOXkumqk/VhoUWy9DFmHnJuNg
WbzFdiV2uGW+wqAZtyLXEUpxiWz/bKaDvnGDqPzC+eIc6Bf7F0xDGxlVT00p5V4lY7mm5z0RjlIf
GbwThsS+WreEXOW6f89UKrqjjQBIwGs6nv6AoZlrHtpZP7VG4jwuN10pp3LLVXgtmNleGi82T/DN
q41btcYGFEvCIa7csIhbGITCVaZE73FOfyEnpiT3pivCXt5xoZ+syU03BpXc1iZseUsKi/3g3Nmz
S60wZq8IN38jAGlvAxr9KvKnk1cQmDD3GoF6MafPmDSbqMOUY1SQSNVdM0pWvmVda3O+d56SP7ac
wo0ala9Vzh9EQNLRVMdTx2XENwomfpAfaioQ/AJ2Wp18VL9OqVsvdm6851P1lOKe2OPtSba0rQIY
rVLsIys3EAubGEnb/IcxmhfDqRk61eZvPbbTQ2d2I9+l2rWa298zlzYfmsFkRmmUW1t675HmnxbE
Q1pBPyQV8DyzwqKwRs9oi7TB1GYN53l2T6JFehVNZcmiitVd0wsMTxPcTxOFAk8CKnz15GAhY2qT
MpGCrDDHVnRLZ+O30UmUjBnihmbiRo4c1iOXtlXMlHupRMoGybHXH4TOAQfG/e/MmRDy2vLJJ+rX
Rq29FKBN3L76tdecentA+IfMg3/XPGQWIEObGS6cr11CHgHlkxkCSenZ34zOa88ckB7IHJV7tyRU
q8nr8VBYMQ1AjBIHb0ZUbmD23mLSz86O7DpSBdxu25ZFc0mn8DE52qruaohfO7Fb4SqPCRekvYo8
2fQfvP4DBZLY41tR4ULG2QUj6mcdsAl1PllATMRCvFQh9tOUzXVTxWbLIZWlCdQu3R7AeR7vmyEj
4rHimUCa8Tj3cBZspASeL5PtlDq4roaW6zZ0vFJfNgctylAwJna0ReWL0aGiU59X9nDThorABMf7
WEaBlpX+8RB7njJneFkGAprkMeyNtrqwam4EQURnHW/3xtJA6Xmuecy9Iry2cErIu9X6rVFz7UOc
vHj0BM9h9Mv2WnGYLfIdl6ZdmRg0IZ3hS+a8LKYJK43JxW4qLQMf8M6EiHUKZkQ6xCrDQbBY+ons
vJW26e2tqnxcXPRApZUAq9q5dXhz6Z49pszy1XbWWNWeaLDwwUoYnBbkMOzwklxozuIpUtQvVkr0
DkxZDTaSQ5URBivIBDl1KLcZWKNe7dK3IM3zfQodEaHi7+WfwTh9DQ2pnwTlbZG14bW0IDQNkWnw
IobhDv2h/gtoRLzqOubPNcEaK3z2Y+xynLeb/ofE+bBO8vIpnJjWomFm4cj9nZ3rOaZAvHPLGxpN
6nM3JCi2CzyyOCzEsj227Gxqn3LLsa8uBPCt7GYXqHN4Fmj478KY9rMcjZHT62YfMtOH8MoyGdSV
c25b/5IxDLlrbEnSS898riCaYx/rI35NtTtjcusfjGLvlz1odC6wI6R1Zmx4nkiheqo17RJa9HCa
goac3ffd/eTw1psQ2mPkPIYt3JLGbKwNOcZMZ9yxpZGGTLOxJh5JxAa/vvc5FNaY/ms5MBtAXgHx
7Xs/Iq2NjF71Ldm7e+b5PYwBxl6kDhfbMZyD20xSuaUUTzZPLZl5DaPRIj1o4Hw2EJHm7QKC8PWH
hbwBLMU9IlilazV1NgSKNN24I4rNMo/I56P1V2NEy3UE8ky0sqOeYe+KAzwZwZDWBywXhSteK6RB
pRfqj1y2b8XHMKYnw9ark6F1z83gY+dg08KTbJ2AlUab6a3xu+nm683jUimH9O0pagPMgFpU7QnP
83a9ALYfz6iWsvgLgBs0dscSW4FjYged3h61d9tMgGBha2LEyfTqH/+m9d1/w2X+R9kX9yIpu/Z/
/uO/YM6g5jQxdMDV445c2Cl/YaMAtJBjwwa/NlssHS1Bm4eqbqy7grACfC5UL4Hn09026VXKDnhw
M+lEIMrZOItvxpViGqIt+NeLAWrI7/8POPFvv/2P/2dy4l+/6X/8V4DG/w/RigqN9X9HK27bTpTJ
x1/RiuoffKMVTf+f7GWoIgi9MB3FMvrHv8iKpvFPnyafF1CK+oGDZP3fYMXgn64bWIi1DeBRpm/w
j1pI1DEsRO+fjsHJFnDu8t34q//NfPxPF+7fF/Kvd5WpMFT/JhnBDPSY/8IfMhzIQazEf8MszfGc
ahnl2aayp/G+GBBNVgNyRR0U3UwqM8c3jnYtWtS89v+08MXtxn+NaZ+wa/TWqhyc28QYChxNQE42
IxH8K8Q2aC6hTIDvCb/qvg/VtpsdiR4bjuWcX0KbAg5UHBq1UMz/HS3sP+OZPGQ0Dm1x1/bgIbm+
5/0NIzTUc5Vi66KCB66yLot5wEbmP0V+2G+I5ARdg4h/MvUQfUAIfwQcge5OzTFN4mMgomKj2/FP
4GjhCV/711ybr5gdWtRuKIFJ5TpEIHsbz2/+G+aVpV7XXy+GpbsO0gjLdA2Al479N2aY9GWWoj5J
tkwFQkDNA3rUmzWhvWuK/iwoibcY17YiDa8IzMdt1czayjQYWPQqyGD5zNsmeHYLcpcLX43TsKkx
useQwZEW4zhZOBO/NWkAo4cn3+PA+ZHIhxwEQBogUgM8oaC3BnkuQ/tkJqRm+ObXX56Of92Ef73p
YE3+7Y3qHpfItg3PsBxyhvy/8bOk19VyxN6zSUf9h1kNE5Mi+mF2zOUiDh3KkdYOlyAMENLRkrQA
JunGz9nx0j3BVdqmLr9cYaC540trTSdawkieckLrdgNbjyKQOFuzkqDQopQc48K8m7xxXldkI/kj
GYFFVWs7aLbw/psZX+BAkKRn9u0KCHm3VsipzObDLrH7rJdv6ygmU911864ezWHtSr0iqYVxWc1Q
zRNjiwum8ra5Tm8DARjuTLeBuxSuB6VFNa2BwWot9YNuVs8hrJhdGakuZZjjrmRrcwllIyIvAM2G
wITIp4aSAVzhKhlwd7QlSWhVAENkdP4kBniuGAX9988Gq7Qhka1c83HzWidu9aCP9mjP1BdU5PK6
XPTRLP9kQ/YzVrqRBmDMlFPx5SXZL4Y5DspqC2A52tZV8QqO+KA5LRikiumGE3EUVY3B0lH+h7aq
OAMzGZwRASCD/hrSrTdpz3PzY/goJZUYZ4gzsy+CT43uh4/Zb53NLsJc9bFN7YVoSQ24CisEkhKy
4ZqCuXzDPReLjkaZliPfTokcC1DWYwwenvRZe4/RR0OH8f4sl4EstJQymIlkHJL7guDr7GfBA4FD
/iqIvWGvdwkKY/UDU6wq25Ayvp1Q/+e29ljizAkHkOBYhebdcvnSqFEtkXajBVZ4cgnKOecNKbDS
INcM5GYZDL9zd4bQU/KnrfmKB75f6W2hn52aD8+30mM0z7+tVkPOCiRkJH5+PUk6ALQG3HUq1dlW
fYadekrLsXjBi91szNxkydHxfdmG9Xu5fr6Z/nL53+TwIAQ958Ms3i5fZxQsk2ZDj7GWjCZN5N0E
WlU4XoeXwiM8fgGBtCJbs44HADAz8lvq34kbPScMNgMZImnkpMiazDfyAh1fQ4/mm9FDXmnTTm/j
H+ZIRGYvORTFQ8ltbXXtuSEMxUgF8YvdabmXMQXLtLwGwwTiSuFk41G2m1wtG8vjm6RVu1kezM4l
LB0KrR/i62WYASS00dCT1z63bMlPD4hlSazw4qX+53JLdALKBoq073+fmrO/ZxzP4AJZTPu9mFcG
f9uT1hz0/Jw45C9F/9HaiLwbF5zNcq+2LQQ7v7//99csd29qCejgWUOvNOKBXy6+n5APoiGqXLlH
jpi4DzWSzyuaJkVuWeu+6+0NTZ37BDbRitGbg2ITd0QTkcLhGiw/CanAq5koiOXSL298+VWOqJ6h
K5m9bhLcLYtRqD6DCeLZevnRyztbvqyhzbHOCM6QVgLITsbzTjeN5AGcMZpqPTyJ2nmc8UbirTI3
rk60bmqBG4SSR/Kh+vLlW3sZXgZkHT0/N3ienf9F2Hkt141k2/aLEIGEx+v2lmbTiXpBFEUR3nt8
/RmZ7LinS+dG1UNXtKokam+YzJVrzTnmvkxdQKMI5uDsaKsszD+1sHnuTeKppzhFmMue58ovYVYo
ByeHoGD1S52lGTgN6cPBNA57F/Kr/NQRvojQtpZtGIZbnE3M6bPeBBvlfQQieZtLnu6xfAm7mW6Z
fKcdIbsmI81dxFrpSitLjP7ZR5Fpu0LrmUFyol7FDZnrRu0jCsPMVxfxfnZ0nNt5eRwxU65nZoxk
MpkkbA+MxSgcVo7pbJmPlHCEeatKHQX7mGkebMh9ZhfOFX8aEZDtZnLp3030eFO5ZJAvc+kT76GW
S4fpD3+l2PVlkpUfvDkBd9aSbzNU/RdzmZ/pwZIyjvX3jcZgcwTJGfDszPsytovd4rsCP+ElQy0Z
kR+VlqwoSXsu5JuICIY9R7Tioj6eaNpjF4ZfscOU0MSt0XdIPUg+eXXiFyKiAlaExGfY3+3UVa4l
7pg8yoZmNxOmibDpKEVJzHIyCHjvtSYZcp6+G5BuSrUJC5cstsi4Jltiqd8K5O57t2Ri6GagyzJe
TzsXuBm12KABx5fXqn2lSfiRvElVNiYHuA+gyNTjSbuq9xMf6EfJOsT1xSv0PMX8a6cugaeUJ1li
hC0baxGzTShcYWvZGJnr6aGCXbyR/cVGrr+T63p7RMcPeavhbu6du6LhSat6VlOnmI1bMcZXy8Ky
JreqBpEjQVLaQb0ZauMiY28Ch4+pl41N/r0Tpd1K6SpwfeurdoM8yti5NAQ3Bm/tLnDEdVl6fnw4
0gzMMIahYB3qesJABC6HQmhFg6slIYcv8Bed42bTRmxtUsO9GLiwbL+dcD9QWQVscOseE8WxIb/D
6eFO0e87JA1ODdcBjjJr3HZyjkM6sBBQK701HiL7ygtZ82pQMQ65g9nYiY595Ra8Mmip5ItUOXly
BIroAqaFG5X4ZrfNLOdZVc7lPOgHWaCp3+q2vrtK6vwmPEucRuw2eu2+6RUZ6+rpympyOpNxq9dv
sxmMh5mO5VbzaH3ZRKRN88FMMO83AyKyRnyp5UlDlL8qxhDTxcoV3HOAvVTzeoOLtUU8a1YyOpxp
yzrXcYVqaUc/sQLTZnCP5D3Qnse0qLfM71proWMWkiWQye0UF1zNseBnJNhRRGKPxymGP8l7xjah
J4yKy/xZlaqtRf5O7bXJuWXNLxEnX4Q7nUVOi3RKK7GOCfnSreSWTs6buhClY6MwnsWL2vs0NwL1
gbIHaTmoAJbVjAscWOhkxhopobqSRYA/wWnQ3QbKAE4IcodUDF/A9KMyCOTq6wOgAjw/fCke9XYv
ACPiclgsbp9Y1xn3Jc45SlteA1pMniPclqfBoOiTf4YlvkPeyylJ/gp1JLp5mHl2hAtEVmGO6z7H
sgJNCfzcRJEUIshCIjfRLzTCTpBb+c8DMQhSt/st9ZQvofp/UaSTB+YbeD1kuTSSFIfoJjuU/sJS
6zRHHPMUHwmJqei0CtReZr8rDPJfqkR/cMtmOGMgKLxntQu6Lotj7JovYfsUO9fMYhlwZWkIqoSk
iBiRTcrErmhcKnBvfslNSLVBiv5f/TVq/xzlWuPLmrtE15fhU7Rdc52H+A47LJXtBKBSPWF2igQQ
j0MLT+OpHee72ms+ag/Nf8DzZWvjNiQOF4veTQdpjPzCIdUayYeMtquLsTlagvF7HsdfcYugbsoA
RnKhDKbqazOJr+HC2qyeil5eg7F3vsbUn2G78Cu1lJC99FabzY38eo6wCQlHA7z92vqcI8Qa6jvU
kflXZ8a71mFpU6tVkELtUGuPkKVZSYFHeA+BQb9CizxpR24PpqpE2Il7SRZRm4Ra9Bs9OwN9ZwWm
57dRaxcCYzbmUuqPuvysDlaju7x7MeJLhEHdtiLRLalrgE29dZoX7xm+XYCmhrv9zwcuUyYO/HGw
NNjeTEHziHgH7w/Sd1T4FnNlEW7b3jpXBE9h1kDh7TA74QLuNH85pSmm3tA8q7q4ivrHtOYpbjuG
llXULnsvRV40CjZsG0JEq2lXw6VmDuwxP3CigETUoxElnXTUhnqj9LwmYcsp8Md1GosnXoFh4/uf
A+v2HsztuyovFzh8//xdjb8zhOXh32GqR8vEAyNMz/kPkr1PzW8DDkZFM/O4RjmVrhZyNlJyP60a
QZ1FGmdB+Xmptb+PiMzlSYi1tAdVN6Q6ot+2IuBOjVdzSXUJm+YIcZ6lFGeAWgp00R2pwtaQaAgt
LiAHyWP3P38b8+905/98G0gSiIx8x3JUV/C/un5OQfW4LHGwSYtNF9tfvdXB4zLwQ4UAhcIxfBAk
t631FrMlriGU8PL9rHTv2Duti8c1u4/18SXX0Cmop1W9I5nmjwfHr4HNGe8QBTaens+UTWG9kxOT
pO1I/BxLPKw+ucCy0uvoKG8QFKmLqtCWtbUfol///HVlX+vvD6qg9yFsi6YX0SGe98fNG0l044SV
Ot/qeEyo3SYaWIAJ7eQcqhN/ZAwcWYgHm8Rp9tOnUQtncp6Kcisy7fWfP43p/j3Jg6vPxzFoktmk
IvjcAvle/dfVH2Pd9UORkqnhiE9mztE+XjQq2UrWaMGIXonZAKOTaSalto6IegOxvauL0NnagfPg
6yJj9CbuljDg3NzpDNo94MFBOhF3bDXHyOIPDu1V9amCNP7ZJpRYhe5fOAaxO8sFmpON1wBBUtvv
UMsxPgSOep/MnH2qCmV63xM/LxcnVU1oKDiObtA/WgA1vw8GydjudRu+hEGOJBg/jrLyJ6vXwuP0
jjtSb+iDh7KtFzLQxtg8QT2xvb9Si3NG7A87+vDRupZHLFkPJkmK3yP8aovpxhNFZDpboteZWzb8
D7VPALdIaC7QNmmw5LYTrKnQYSkcFk5f4Zt6jpqYzbCeODL7wpt35Lmx4izjnkDV4KR6jPoyYiL0
LuoCqUOsMcS3oGS/gwKwSjM4SEmNpr4bZvKNcW9VJtGumr6dTPY1egryMAmVaAn4JHAniTpjJwlH
cLBaU++YM5xGWNzUxe2rKvRV34BwgbsloVIdSW9BaEHzrBzJtkydC2S7d9NG9Zu69ErbJARg4RuA
lAMUb/bQ7dPSYZBmYD/sopfQ2ePMGr9LrKkU26y3Pgr6xJdcn8WlyeOHJsTiCcYGbXB6w86D4CSd
p7uF5MipJOK2l60L+LVfmOY2OtCisbFPUWZFG8Njv4JR3UFPm4EAjbSumkh7ziklB0HqqUGFIe8W
Bd1wAJ+iMVxkzVaSkxbOIWjYoxYjtmIqvc4GbdwNLSYDi3pzHegtJd6DPbOmCUfRTUoiYECdVsO6
kWtj1qEXL6OKTHro+ysmFq9qjXUmqKXI+z7VUpS6Mz0Lrf7enEXAj/udN7R5WqzboLnYUFoXF2Cg
14+hFj+7MVxAE0XfalriZeW68y2cZ/ck7H5dFwnJB3B+Qb7AwJTSbdTnCW9QumoFaiS1eo8lJ4KF
no76sl2LTTeekp07+9PJ9gbvYn2qAiDWENOTaKHqI1XOzYizWrqu4JTOSRHdlBhMnW8yHS0xC43V
QMKa5pIiBqFzli970eEW7D33qBZWJ+ruK8o+DCGU/6iSOB/JxpyGgp4SLuJvKz1jD80SSATn9nSK
oVSRdt2X9ZMfEYYVmJx5wybBNyab152l3SVo69bqjKd5ANYrRLZzXgSnMWpQn2C8G0T6O68XDSv2
KC7BYgDVxV8AtYNbw2FUy9myXCu8grQD40GSjjqdiEZGwU91oE50Oi31jSsSumosLCFwol3vb/qo
5+QUn2mRhCAGMOe4LWN8rKP8UbnBFgHUhJLIQHUc+e4ShvROcU+8ibqLVgvwJkbcJjgSpDsLhAxe
+oRCghKq2lXCf+FsBJKWY2qZ+I9VaS844gNUyiDxVCXcZ6wQeUyLr8P3YFeIRtouyY8MufZajgTM
aSaurq/x4+wHg+SIraA5rzpiVjPWcqbf00X1T2CyqQaofbFFRLz8fP7Uw4XpR5C0K9/3T57cw6Ff
FmvsIxd9ce+hLD9YdvGl2lgQWrptz9YXeg0IGkea2oaj+uqjXCWAeBWkK9l7oYdM5YLp++mC5SfO
bf/QfgzBg5c0H7EsSxj5v01pd1BPraqY1BuD5pFGNAX4yjEmazdq4uDZjriog4ZVxT/gMC57o7Y/
+oXA7H/e84QKJvlbrSjkvInYSYIloAz9OWc0C7S7RgFxYHZ1cSks9GZevCnl4acrnf/05y255RhZ
cMG9Fo4EaqsWMfhv2GHgbMiN1y/BlqWspI0LhI/9nIfZm1t+A4s0IN+rEwPfMbqUB+qu5mB3kSt3
owFbmqPqoloTyCvQDEsLvC+oeFpCnpzyRb1omOqBzPhrecChN4MKm8NeL3eh3h2aIwb6dZB4OEHl
XXE1zCL5VK1ELXjYZWuI7EmeBI+88WkKVuoYUZgcieCFIGCutgJ6lwGNbW0Zb3o6ie9Uhgkyv+ug
khSivE5ifMIM9OLH3osq+M2CvgOKgv90IVWNP9FO2NhMbUcP+LRmmWsHPdrVNaKDSyJBb0o1c6bt
DSrtTYPfHWvDRm5R8mpYo/YjjL3xu0n///7TWdDT26mOqZ+Rnh67sP1l4znrIce7ONjV7YhrizaH
JK4le10WiRyfiJ6xze72L8/M/y2TTF03aQiShOK54s84FLxNE16SAd4nc4E1vtYtANVniyxYMrDk
LZGnNOo+EiwQx7Q1vnwoYf2/jP3E/6mVeXJduUw5NvUYiXV/r9ZwEyMjz0IXMCkDGXWQM7L4ycU3
KdvT6hHOvOHnoM+/tB4MZtAnZzIh5MGFhToO6Ck0Q3b8l6vjyBnq398oUzeo9SyHGS9m3T+qSJ84
8iaTroFGAH3J06uR4MvQx+hHGTerXB7FVdWBipIhXeuH5MijGvZ79jkOXUNI1vdoC8g7jElkiaZ+
9zKJo2l4UHidAu32p6YhX57t9GeuL9Eq4/kQL5BHtu24ro3xPZANAG3m4NyQ+Jgu1c3pjRcOdLQs
rlileercEgkS9HLT1+86j90JvvN5yEVF7Oshlm44cH8PsO2KM5pEmCf6YehpEk/aCKrWju2TCOaX
XhBnjQ4cdqGr8Sc4Oas3dpYtxKTmcDhSqtakoW9jcIU7f/yY3c5B9Dy/Trn54oXvKHDC707+UFbS
fpfcJngtB/xMdD75YLTOXrteqiRL833iZP99fnOLfdayMY1ypiywJhSTRRdcvhqTJNGRQZmBnZxv
9UjXh+HoM8od+PzyyNTPUyQ3Xzi3HoI3n+0bRKS9MWt9J3T9NxXHJYZVAiSD/iPBo/wLajySyXdq
dEM2Sr2lVvueXzqeae/dizHRJ1ZrQxWHz3bUvmeF9ahOj9+vaDV8zKX4Sx7+aYX+1sLvXD1VAaqx
oh+d/HBilZ3oRWkB3lTN/W7Lqsc5jA5hdSl1Hmb1vMuDn5SK0p+kwFc9B12ueSPieaTF24FCBRMY
3Rn5tyXOBYET+PXmQBJx2Y2guOWboCZs6mO3zrhNGhuhWclwoK2tO7XX9W74Yc8Wp35WKjkGbD2/
+JemhfHnkNgUMv3JRTVhq7C3P4bE8H3DZcgR3Yaya247yY8l/Ql27y2Rj40p75C6tWqrUGNM0nv+
0xdSnzJcot/GZF9wqnivUHP/Xq8MPrBmyBxv//y6/x9FBR/bRc8hQ9WEha32j15LQFKero0DacIk
OTD1Zf0zWpvJPaF/fgPuxe05QKrpid3f5k4e3OXmasizktFZN6Ovlm3kBs/qjamW4ezbQbP7btnR
fnQxxa5suUrIkWznj/eVVbwgHtuqQSDzv3/rQvx/VlZLLqmOYdIttyxb3qr/OgfDFSp6x4aYp0ak
aUaJHgnnAefCsrNHTNaphRFMtX3bwt6Pk2TPCesB7DhjATmP0GbjpaXg+hdVlCmv5t/XVssh+Eqw
vHoW3a0/9CtuJhO4UnLaw6B8sZjbLDPvvu+pCSy2NiwNdx2T5WSgAaLOm0lCoz+V83juzDKy0BKh
AszGFMeceeU++5LnJ7VvqYaJmpJVbvs4Rom5nWW3V5WCqisrbJ1SEMh/i8jh8i9PEpf3z29nIJDg
S/mGbADhRfv7dQcRRKYznWTm15kDvL1hhFSSL7AEjLrF/GWMHOxcRh46lkS0wPsudh+dFq5Mmp7C
psifxunFccsXr/P9cykDDtD7HfShxClp69ZZ/SOEZMS8esPhjGCiJPqZA5W8F/VGVM18qa2drlcX
IOr2SYd70bt3rgPZpHb8X1pGIg5+o1tGvnYrSGhy0nlrXWEpRTsuVQIvlrdM5M4hDoEJBgS8DBQB
fGYCgNEt2Oth0Jq1pYXLsaVFsIih34Zmyll6ZHBA3/25tK/Me5nOTexzOJk32SzEs55efdFx3bVm
OXTueO9bsgOrd/4Fx+8WV1NwKSErrn0tQf5Sa5/CHh4tpwhJRY3PDSkWB/wl7gaGT2PM9krz6uQ4
a+kVjF24EVk58alsPESUspu6R18OsgFPV6ptEMqcOHbvU107NVp2aPAvDuNr7s37jq5i7N9iqwEx
BUbcDdiHlvu0Ta8dEhtBfLWDuJR4yrD4NEMgX1b/tbD4In/e5D4t2CiqJHhnBM7+5WnacxJ691G/
dUceTROGBBtKmFikvbgMxsoIAxBPILEc6FpWbdY9FmQvrCucHBH2F0YhQBW1SzGTpR1nhxhmjLNZ
GoPeDYkYSXKYs/mUa7+6/FjnpLaiMP/pAQVdwZjaQAv8wXB3B6rxjcG8H23mF5PcAYeGGSSE/KnF
IpMIscp0UPFAyGIvQpxrbKsKlWrpXpuz8UWW9Z0+oQBpq4dogs/godpvDnzUlS6uyI1ryvrC+ayT
4Qpc0+mX9U7kDMtSa3Wdk6tPcje6JXTe5l2gQTgmOtGddvI6ZuHr0OWb0SmPBfX+4mH4EMOXO1bM
My8uDgRjcYl8kxpR42ABWlxFMXZjCxm+ZFgB9eVvxMzO41u8pM0+P2ulv9XHcEPR7jV3CHkviETv
ZlyeUT9IItvKT7UDlxgmDLqdAFJrwY8UDkL4jnmNyDDQTjElmutfwzq/wM46MxhhTuucWwLVUn54
WVsfNigTrXf/ylAUB+Xn0OLrstLjDAhlSP2HRYcyi0J5W9vj02TBDk8ri+H8QGpvtIFVfXWbfNdF
071jdDCc7deAOYIeZ2c+1jtBNjebb5sFxNakD1gToEDar8Bff2gERA2JdyhHz1nBdtuH5XAuJpyl
eYUxKyccLA0szucF6WHWYXI4wBvdXU3Pf/KWU5TjTnN0g1muAbmDUB8btnGOhzeo6WIF44mZ49aI
6NbaKbVlPUSHEsxB38Qb36hvmGgRmVzsbIJH7j+Ghn7MvQfkwPfjGJCp8wMV0tqyy1tammvA/u+6
pV0IxALcM+JWWzku6OUJUo/WPlRLRYhG8W5LikFDKiYoeZQixWlyyn1QFPcGuZBp2V47vPRh+BgH
SL8hrFWe2Nf1roz1S+SZ93GWPi5l9DY5wYNf9JAupbNFW8khMU4XFpINmzyFcbBLMTxpTHMjn81E
a/BPo6g2SBp+9Jv4Z1qJDz+GeWfp3W2s/PPkX7SIJprEFZRPJXl/ZrIVw5sZ/RbRy7koylXct1vJ
Sqoza6M/xZ7zWISbe2P4i48+BXgJTZrdL731EhT4Hdyv0ho3QKZ2WXhYOnLc+pJBtkvZYG6rC/MH
IKH9yrt2uPl84wlnBP7GYL4ZzS+9etAx8WgG6Vq88t2MJXnaVVAZCnzUwZw94hcmiEeun+F6pNcr
E4wpVQKYAf6C6rtrnnr6b0Wf3hMruAp1YmrGfdcV58A/Gw22nRIiIrZq1FczEVpZCI4YnKXoSCFr
Tw0vdIWnyRUkYSHGS4ePDhE6Brlza4U76A3YuoKzxx3yXBOhvHuIKmRk1uNi/pqgpExDc7OxjLcQ
EXCvr0arAh+Unci2A9flQagfLp5W7ovwq/ZnOtGXpfY3YhAQpbqNT7yS575bAAu9EAmJ0W998h/o
7hPnc9eSZjPYLTisYQ1FY58VzN8RsTdtsdaDhyi40oM61ALwq5FiF9nrGHmhrz/0mKdNnG6t3dDz
/BgqA6tZc8TOvTEdi4qDa9Ckp2mCwWNuy0ir1qOLQtund0Bvm13c2uNUxABueMemxOrNHFQTyybx
WtLROk4PLblqAz03W8Mgo98M+y1BlgkqaDUOAI1CgF1fZX325UqCZ2jBn+x6n9gR1sZJGJz+yEMi
1ghibYzDgWmd7fzqTQfGSXnmTI9p91VEHge4lgTnezHSEUfL5yz7aH7rYkA66dYMNIC/+tGdvmya
X5GxSM/hGr7mW+xTjNrBtinb556PKMIyBMStIx6gsVK2N4uhroZyYKLFhppxO4viJdTnp0ZHvecD
4ObSnexhOY3atEWjxjtGyzBbWzoukzqJ0NdVgFn0eyJNsBDUe9HEa51sPctr97mGa3F475bAIJyA
JOWiGs8AtO510/gFk/2im9UBrCCbMwBdn+3FBAvlnwMwV4XpgqOxHqoo/QU9DkdU2SEXKdzX1A0I
ypwE7HLat+WnpctQmEIGDPN9evdt9MsXN+1POIhAVadPSywjmZB7CpE8GK85FGhHuy3dtDEC8w5n
mrWp4ubJEuFDg4OFXqX1WQowexG06sLmYV7a9DLo7sEsk1s/XntIL5H5Mjif1VCcDfwnGTWq4aa4
a2VTmLoG5p2oTm3x1kMyhWCxjwqDnXNHWtt6Tsu/zEHsiF95bzxnA7sUE7BH5GGaPuJUHZbk7DHo
M8hxYIz7EFkWk88MwteyATnzIPij3rvr2tuU9czXicY5o9i6xma6d7j00v4bEgSpMQKpl/Il9bpL
SUIgZZD9UXfeRx30J2cpY3Bww2kIQeLh6jgbkIK3VE0LTVqAm00obgymCU/L9PcFBT2SQ8q2gWzW
x8Q6CPag0U/JkRMyEsXQWVsS8dFlE4roEKSBVTTUAZGJKG2TN47+F8ozBEAkFU9+FpyIKkZbMw8u
4VFFcxkBVrB2jMW5cjhVR1E+H9NCxIhKwvpgaIH21HjTstKWfjrhrAifHSfv92bmVRv1X52MQAx8
Iqchn8N2rXX47LqsYC/ijwa2T5pyMSHSlL8k1lA/V+acr75/czL/dsgx2wxISoi3XNJnx03ZgL0p
O/l1CMqLYyVOR6zqbQBdNXXOuOiKV5DbGTgR6N7mmOev+th3B6+pJoKHsgoWQqetp8HG718RrqJ+
SyNasLMQm/bqB0z0clkgFkgz05K/ugkLWkts3Un9V1OKwUl6EBf1X/0EZTB5AZxbiStGjxW8+aWx
TccapbgVEP/kwDxezeMhMakogvc5mD9anU9fSDyV/lqV8dHE7uTktwRyLK+DRs410rDenQ/MjbCH
FgTIU/APmKTH7JeMWKkfyZRsCcap9g65Z2xZw25soZ4TpFx4zcYazCfPXczVbrIYBTPV+pGgamKy
Fb+N7Set45M+FU+RF9SoL1hJMdOi1CSccATQSk2yYt6/t7Tlt8dOK/8nmhqmIrOJ0Rt2tU7+bVYR
OwfjSxCeiJ4IDVDDh80O0WiMuwzOqV0QfuD1OWBk+M/ODLRt2gFDYRwXhS++2e56o90WgDxjN7jV
kNZXc7KchhJ6ORgMDQlBAeIGtUG475b+NBv5z0jfBf3i7KT6KWpJ8cRWuvbKdYB9zkU5u3YrVIDE
q6CqFI8+EEtydK7uCpknyUmGhjzICd+BA6NqJQ0KaWS8IUAVa7u33JFd8M6ac/LH4tHMyfGg5086
ZeMjD2KNKhgqLM2uQ2cTW6y28H4eYH0Y+jggOm/pglfOlSkmkjBG3f1IfCyS8eSkR29O47HzM5NC
qTX96nWGtmbqXybv3nBw+mv1Q+l3PBblsu90c2O1KOwarJBT5Tb7DLBxzYh5QwkP+4ZIUKJem9n7
XVAe+DUe3erYRtktyb0r4PW1ltqvKWr+ekQ6WuIUN5xLY5ubebTBKkQrV++erBq08mfFDw0r6zfT
ZfLpAxxy7oED70tR5DsjsQNSBLT9BCwWrWi9dTH2Goa57jr6WulM1GhXLq82lvBGr38bEmXfuAlg
NGq7sRngv0gKvMULHdroUZOIkRUbmtWnd2OM+sAO8JyWZvWjZCOEzGM+aPMGHeU28LItXe+BoCAq
m2DwQccDxlra2zKHoD6QPE519OLC45ur9mQlwFqKJBH76tXMNIsQxxVMyfIu7gl9iqNtnhr+VXNY
I2p0ald8JA99/Wg6S0KQqE3Gqkyi5ZCh5nqO4Sz0AbJNXRnOWWgVCV/S+9+JLt6LwpEU3eiIz57w
DYDtB6Yr2MemDdrIW9lp5Xz0O7djKSJQyIjqU1rOV6WPXOSYQnOWtwDuyzmDR74KQtPaNoU3Qj8P
TrNJeEM2NMHGTQ39Dsmls46WNniv0bGBkdLCs56Za5uKKt5nssubm3Z9HXsyLUHb8U/k/OM6Jxr6
ZMpYD2INOUPOwdOCWHofiqo+kG5+nuc6OJMqdxZMUDizMf6m3WTuu1o3z0bvsW/3JNvQXBsOkcC1
x/QGsqdn2TBE3LecaGbyA2j6hnr34Jn+7xRwW48bGc0w9flA+sFFy9kW49R6HAV1UD+Yw0EJY4ds
MPdNEZ7VNe2NHVTyVZWbsLQsy6Cnv8zIby0kF3SZV1W3kPTrgn73tlPll+tvUbTqY3ptT1Yr5muO
DSWaeO2vovUeizn4FOjpmUyirFtC/fcSFk/UJvZGXcoK8e92ptNSMgVwkACbc2mwpo0vyu6guu5K
wEC8F9ZgdBwdxaXlMjWVv9tLHYzygbYNHA6IGEa/R9ik3U40dyZz61jkLtDAh4if+u/jYFGmLO1x
kKzGobfb7a9cKeZTU2yWMh++J2s6JPh1SGLgHtxTcIqznNcwHc6DT7a8iW5RL5HZ65BhiLgjHwT1
t/IMtA1iSkQB3QUVnS/Hc1bkH4hFes1djRgerd3WWgPKKvdelIZUNajzCFvobHjJRslAfTpMK6qd
vV+gSbMjgAJSsqK+L7Dc3xDNivMkrG/xrJrPgzD67eKzx1IC9TSWmczyL1ciDSVX+N9GofrmZe6u
YVTr30Ml9ZONRdeYRA5b9bkSo9Ce9XC62h2uaGmvyTyfsQvHK3VLUHDltNIxdjAuIgOgeWR/Yhj1
LbhQvyUSmAcWDxWlJ2XEmjRuYVyoWeCmtSul8MTlsBuSFY7zdZUlVbGpnOytI+dlVeft4yB7/GrS
X5r6YYyiZhePR7snr3OafnVyQiCYOXy7D/TVLJewVNgEIzAgkjPVSmALg/G2Sq3UAoXWPmLUp36W
Y4XQCN+NvN0rAYaLE4oBqQxciNeNT2qON6UnF0nqhrl9tUpcnXQyT0kttQY0BXPOiWVKS9JjKota
lwJlbH8oRULbi9elXc6Q7/JvjQKcIXSr2HjING3flI1iWW6OkyxXOaJVX1H1ao2mAn7t6Hu1PqlJ
QDjVT3QiHKWBgSz7OSSs/uqKhabf7McYgJMUiCoFiOq2h2jrzWHOaOSgAFUKAjWtmf1mMzcthxhf
J8QOo4OSkGiIw5G90x50EcOsNcExrfJBoo32q6bRoldKVXW5lWY9AKIT5svR0SyHZB/dwaXnw22g
1aCRF8mGqmMGI8B0H2TGvGoHjbNfn1+mHgy+kONlNexQM7Bv34e2fJERXdDw0p4Hv/1W2xdNonFc
pO1NWo+UAEJ+MMiT9Xlva+sot6hNpTPLD0Mm+wHyp4FlhIOYs5qizCUxk4dOgSuov5iyeAUZPOa4
VvISZfsMpPumKKLjoLN/YnemgpA/tbPNFztuWAFld51ONIM1Rk7KfigRZ6ZZAvIxaAHIGbeaaE8c
lshZ/kJJxJCkJ1BJ0J5eq+chIqeXBxDp9CBo4Wj778meY1TrKIQS/dbGbbVRs0Q1/nL0koUAhqSG
EyLfN16YHuImN3hgeG6JOPT26j5MPYqaJn5Wi4Pjy7Kup0/daDx1enGYSURqO87EVkxPz2jvlX+k
GZjsywEbvEdwGWW3y+rwHI3QFTIcI2vD9A/q9mT06DCVoHf93oRNo12xmfnfr79dUbNPLujDkPap
j3IF3rHGPCUcV3ZbPTYVa5HRhsYNkAarDMv0t9JGzbTSCc9edFDDIH9qP/slt9dyClf6/rPe289e
7O5gnVMKS31a6hL2o6UTZpIZt6s0RgRj2SLk4mcyKGHcjedTam9AnPYcq9NhZ7GgyHn596IpnWIa
O7HXlQ0pPT21sYA2hR19nUg2plrkraapyZVz27164Bu4ocCN7tVPD2IsivaQSlyEw4B5oINsJMNn
WFrvY+hohBqSTSUl7klCqow15lyG8kOYy12VV++CplXkNz/KCDtubDChtwUBZan5ZJLuetCtOly1
YbXR9Ko6wpvAacY0t6zziANvCyuK91u9YDoV1NGg5FTPkA65i/BL8lSypN811H59aFzdwmTaYFg/
+9CBwNrnDAeqsUIFJf1LHWaUNQr5lVollWRcLRPqMU8Maq4AW6buiTulPIvQW2x6tyKiIoNRRh4K
FIn6GuRIhICPU8SxCbvOdG8BLlImvCFzTIKOOOQAIfYIoqiqtVryUjKkUaY52KZ4hHHmLoe6iRiR
WxFgqyolbqsmxh7rgNQh7JkivleykE89XI/SpDMN4mt0X+qhocXQ2L8sjbTaYOx/wnHeFY7MreON
XlmoPOkqM1YEfg0YZnaKNVCCcmNHDipAk4C8haMEEzpabulk7z1BnIT6Iur1Vy+hrmFKSw3YD8ir
tHnPMPvgh2X5baDIB9D+VWjrTC+WTSfFjQkh3qvG4rGcpIUsMP/K+2UPS4ZMevnewgglgYakFqkc
0weftjuvG9fzQw3o1BBYLRdqyVP3xcBFsDWb+qTuP8ktn5oAgqoKNaW9Mh10tsZ74YzkPciqsesQ
uhm4jVBmuXfqi6ixrNwMHds4VihgUGDEvx3HRhVFxjmAzJdeqihrWt8TiJRr29YrJfxLAiLC4oIW
HgYatfyrDUlPwY+FPplG7LKRYaOTwKfD1cYJ7Ylg5RfMbEo5xFYzekUY1B6ZqNziMn7rNT3YWUg6
VYmQpja7VwTNnYRX9XG/FykT2cg462D1NF52t6x44HOKmhB99EpdJfVwKhVTVkBbJuu1O/XNQZWU
SrU7FuGP2O6/1DajVp2k8x91lBvfuw8CLUgfMehm+r1ILeV99sD+gv0CI7AqFt/ZJQvnXCn7ITHr
R8EqqnY1dQeVlMHJoo8ipOWo9l59slnknTuq9Nv/bsZd4G1mQn72SUO31W3GgzKHmFJK5qQ/8cAR
342ReyEHbRtKL7CUVNqxdZk5MnHKR97YFguxvqV1lWuk24YYuIHXwpbkz8pnS0PXsCrC5JTSfgic
7H3A1LXPeY9rMRcHda2SaphRagZH9aIP9NBYNxH54gojxTSyGIsTz71SYg+lbmzIGltNYR/8xwhb
Dv16nPsXJTRRGsSMFKq109j3IgLtmErbtiLJ6An+tHAmmL0a3QMG+I1naucxMW4zznG1tNnSiq7c
a2p3yWxIRsZ9Kh3BSvrmVdxotMCfUClJQnZzlHb4PKOcuEJYwxNXfad256Xp6RTr0zrGNdy5rDVW
bviYECkdkbW31P/aUb1haDn/h70z2ZGcSbPrqwjas8DRjFxo4/TZY54zNkRkZAZJ40wax6fXoWdD
gARoob0W1aiuqsw/3IM0+4Z7z6139ndfI1+Ko/TNMdTJGhTTtdyHo+y4ZXh9Mq5S2aulLCHA8nB9
eUXOxtKU44MiRvLqol11N8tAtQOg7qnLkleXnPslY0SziggdQkQpCSA1Ym4I0zkitpvX/n+VCz4K
iAVh+tQFu3TIX/mkhO+64uR500u3KE05wI8pou59puu2ez77qoEmwBn9anxwbXINhhaZs1F9O9rR
j8Q2rA4oTsnYR1df+vEdxvxdYMFOGO1U8xD8uUotrvyE6xciiWRhWMOcKftYxn482gOygHptNVDz
3qQuYaTWKt+9esKuD9oVI3BVoAQ23rJCxgvs7Tz6FS+4NNrlAGiD3Vbb/73qPPtk9WdGKNsds0wO
jWM+CMn0VHkJq4JW3MyQtpqIZ7Uy7UNXVzcZuJedUmLbrQqp9SM7usbBMuh/pjOtuQnjRr54IBmA
r+vw+n27Qf82dGvSOmfS+pJcZYvXKqmMX9yl4gyzWgPz/Of1ybiWBtcv4Vpo67Vru75pc+U9+ZEA
Vbf+JevdxlSPyfR/KZNsL/kRpLdc/5toZgo/Q15PhsY6ckMRpLh6twiBWfue9SYwaVvaaWsG4txI
/WxayUER53VVMLWlib6k7X+MijJ0JmQ9jqP+MI6A0ItIdXsWAbzCiIZXbd2/E2x1APu9u696WLSG
ad80/Vzur2rNoWUtDr3J3hR8Wf8K+3HymRzonN50frj2AYQsEIHSEHN2fQOvZ7iSRbpr9L+yr0v7
W6OLOuwLWP7gmtzQ4N0IVdxFq//oKjVxbfUGwZb9k1j9272ZooukXhkt8YiE6qPK9A1zgH+aNdaN
H03kHSLPo4U0q+31dNB9+/v6m7OL8SmfrKNjNZL3lFrsKgldbUnBUrmYH5y/17rqeuxc6wilRUDy
qb6rOhYPMwvyVUV11eYucweuYcSPvRoWr+YSD7cpWqPyn5jsqsLWw2rwNJvLta+9PvDXC6ys4oc1
dSHyzLc0IApvebs+9eNCawPBiUCS3P13IIzIbSNd7l6bybA37fr8ZDXtLhPYQ+YUJOM4yM0Ucpq0
M9/HyP+53hpYtdZUcPYYvlHsrp37VagemcVDFJSfS4kRINU6eGANEiMjXJv41ASmFdXLbSr0E498
vcmNn3b1Gps0j9ff45wJ/BNAYIhHplIxwmuTHw2Sihrd4PW7A6AN/umRQITo3PcGfJiSERZ4veuD
sR5NtdVC6M0QFSTzxxLPnCV4GI8k0zwSIIc3OYe9qvLscv2oo+G/OLl6E0kHz7Fme3b9Z1UqN8+9
JwgTWT2J5BytvxvORGBwP60R0Dozs74e/df/uAliKlclN6KCVsHPZhiG2hqD+2GoizGazfnaYHlT
jrk2PajFtPeRy8Cxr5BLXH2yLgfnelRcf1nrv1FrL3AFURNCno7svFo3fi6mhZDZ9UcxbdwT7Dr+
2UKvt10/5xVziOyHgeQtap7yZApSvdYy/FpKzqQOMt2oWX7YLoF6a4nDNxsbBjNxTA5I+zl7o8kp
Q6QnNybpUDeZDe8awBZTRa5sD82Ez3kZVdMMI/15oH1iiluqnfYGY+8O9Us81M0l8q0nfzH7/zKt
0lHSt/QdIU/XRQyl5vUcvz70159PeXVMmUiD4mcus6ik+4hqQpFnhuEl2ZlKu3/jJfvV5JH1lI6H
eArg169dlCeqx2kBLu4LpOUreWZEpUSbhyEwa0ldlSYBuR6Fg0A4xVo+Io2rt1OiDwpSGwmzgf26
6BxVg1hAkLp6ayaIO6eYxYZfP1197rQK48XLGa5ef1nCQC4D0I9OnUfuqjrtFT3pQKhd5srb632L
o4+2/2rKwG48AuxsF+elcdPXpLN/EpOkjPWCv/bMck4RzadIC67HB3EjxU4myyVXnN6Zz6eAgRSz
TTQeWo85j5HVj57LLyQvTfYBNfekIOx6JSVMDTt2bl4X1rAcNpXijiGinvSmg6zfktLydoWVHpKB
vznuGfkU7DWv9ZiEI+8HjPY9NBwTdfnRcAoMGkP3pLR8ZkzFV0O/mkd9dK9XyVeT1cfAGXDRsqAq
AJCeFKOxhbu4K6Ni65D5zJYeUFLpLAKCPtHvztgya076gwXhai+BCG0FlB8PXQER4H2+bwsO4ZGV
qeMPNV4Rhny2FMWOnImHHPj4nsXxlzG5ct/ZTPpLeQTazwUzqt/k3I5bzL6/pNeS62AX5wENTN+A
nsmMrNz37QVD2oWWi+POV9GWTek98VGvo5Fkh4S4IgU73WxVs0liHR+Uw+tlCI/gTJh9W6ibiyJT
TvmSoEYsPXPTN5cGqZgos7PdMgPO+4GdNSao3shihrtIrskSJDpGQZIACfHkx0Ke1NL+HUeyqFoP
PsbYpZckJmJ27iDkEC3mSX+3pBNLLKcyTjZPYhiR3x5r0BE23IyQgRShHjW56SsjKasfuiKow96u
/Z2Kd/1o6tvIgcnoRR66D+8Rj0lB4890aSoJK9I0GFuL0G47meAZT8nROhHrUmznxTgL4k0IxnCe
eR/i7ofE9O+k5S0ZrMm9OKP7oKfmYwHJvRtGEAHX/1Mzgam6mlPYNqo9aT4PTJgYWPfOzwKm9JjV
y9YxpuYUSXNfdBY6O5Sqopc9y2h+tV0BZItvpsRbS3rnHNv9aULQWiTEIuW+9yBc/7nzaomndo43
C/txPYzvTVfclB7DIVui4u9s46OWMTQor57If1xj/fz+0w+aryAmxKSVJfKmnFpvQSFt9xnYA9Xn
xy6wezaEXsTWjZGDg+5krJLXYAah5KMMYcRsP2SlWkgGSxD4RuSKNHBVoPKH/lTjM1/7OdZPX7GM
H1mJowac8cOUXQFENvmD65REWcz1kOAvrZ+kuwBVMg6eMd/4YGSbqR/oF9S0ifQlKQbmhX3AutmL
w1wf1K0mEvmg6LN3jiLLNmnXP9ekzrojOSg1QLCXCkCxZWCcCPDmTWP+i2bDOyx9+2YwZ11GICBt
9UFgWbtHp7dHdsegK3h24j8SMcUNQQTIB/3pIscueOvtr6Bx/nhT4OyTOP2dmpN9m2Kws5couXtD
abzAqmcFhHUI3BOjLUdWW+3Te6OPR2RA45KxbkdtRHoG/dsibTJrZPLcswUA2ILvQIIobyyb5O7K
CYBzzG+9BSdfo3csgf+c3FqBIoF9NrbWsJkba7i1QA+MeJIyRe6JShDiByD+Ze1+TMxwLuWwzoU6
ViQA+8DjRuo7yI305BbaP0tnJGMUdmRKFYUghJaDiLWituPQbhjjmRmL5aT6yeQE4rToT8zG1GVq
Bj5GCi62IRSTodkahycW+BB+CRoMrdbaFVRFiZoxJlhyyMybyvHJwCFOlSmGveu8/o0sNO/QCdA9
4OZ20IKiG58ZkZvI5jTK+pVR3MEBeBsKD5NaEdkCg3ESE+Y3dreKGb3ROfNZyEKjCWNzbzLtOLd+
ibOHp5DDDY1FdulScw3LRZBWBAMqHo8vog5iQlEMUoOqtTOSjfvPGPD/6ZMQRHU7P/2N06r832CS
GJ3+7/TJcPn7nfy3p791/ztP8dv/hbuOeu/P//jvkj/3D0Jp+f/xhWnipggIDDFdgTVq/NvpFTP6
H1oofBbYpRySOFfmYMmUbSVNWv8xPcCVEpiC8AN3JVf+F4TS9f/juXZgBZbHH/M8V/6/QChh//2f
FikE/P7V7IHv3wFR8X8YDACg86MpvwybZADzimrN0mV5GdfgJ10jPu5AaYsCuYVhqseqey8YHIRm
Oiy72ulTsvoW5iZVxh7TJ92IEnIDherNtorsRE+wq5PiWRv4WBYiUHDiPykTA79nlh/ZE/Krb6+v
LNRcDNuK7AKh9iR1LGn02NRlvk1wQMm6mVpqIGFjI5Cl0ZbbLy0Bl5aVAaHONw6JSlSp5lcf5yok
8NBIoS+lCUTA3oIXAsJrYMhZ+pveSe+HNvGe1iIqthmEJIjPt0aUt+E8AZdaotCva0IGl2oE3UUe
DVJ9dkMZDDCk3hAOCTNjDC3BBh5E18N5jDSZYnV3J2s94XC6FGQVcKJrVtm5gPLART8HKJTMiHVh
HSRI/RAyb/TkfMTZGu8oz8L3fuwGaUpf5wCTqz8iYBS/dMlP1xUfdMf2YZwXEdqET2TEfMR2cS8x
0WzAnd+yxsBi4Q+7SBNWhhooNyU4UC9AFemQRELAyaGxlt8qN94d1ukY3jvsZdO5M2dif/Aowgn7
IFL+GLn7rPybqBFdpMWseY7xPHTocZ0A9yI9JvLlkkRui/wIdSYsCaVh2b92hHM31fTpeqc5EF+8
Cd4atLWfoVlfiimgWFLAa+Z23Gly7pnbzmCB/F++y51QZQxmdew8RqPej23xmTkti7PHPLOe0zRD
yJDZJGPk5W+WWemGtK0nNa7DJYYjE7PXTRtwkcI17fZBNG1LwZErMixyLqp27CXdfaFYLekhLbYy
5UNPwaO3kIc95HjyF0cdo+COQcNr26EmRmlERkyGQrZSZ20hSeMbHi4FPfKAiGQ7FiBZR/JwYo/w
xSal7c4rnkrX+FsJRV1yRr3yHtvsElgOo4tcPkW6nE3ayTAKhttax79Z3d0shl+e+nE+IXGeQ5TK
JABN8a8672EWugtioJpvOxsmIv0amuVp1QOR41rpg/RGpAokOPgO/GzR/SxOfBd57pG0iMyMI4yJ
IfDM9EiiIusZVX/UC52CyqeIK7sMC8cNZ5MEBbDQq7nXNDfFQpqmkcfnihgEy2HaVFo4R6N1aWi4
a9WfHhv+BQGBhKeYcEetgpu+IY2oBwsiTMQ9s7XCC+w3dl03Q+zd9MAmismX+3wm7hbq+q6aORnY
YUx7wLV05HOTb5ZMvhuyR16pxf1St5d4rG8bvw7jBvqQzBApYGoyQpQx0MEwRWyKhsGQg6sX7bbM
d15C252grpwQvu8MzPIMSffLn9xLUAJ3K76dx6nNsts4Vvjs/IXvZBb7Ol2s28gl8S3CtIikq5XW
nsKY6UlNCkZJIlZKpREaN2IqsFJON7FZW7dKQfsGVoqHIjsLZyp2gPqjrVWtsWDOM7k5zjFNXzRn
HowuwVbMyn6NS0TyQc+qf/KIdez95yEI+oMpV/HoWpUaTgl/3S7rs2r7czp2w9HzIKwNS4D2u0RV
HakLK2g3XCTVXevlZ5N49Y3domaO5HxPcjyJLznccLMge5gBK/QPNFbjMZqwYLvOV5lC3O0rSPbT
cn9NxpaRf3ImnCzScCjtcBdj6oCtAXQL1R7CNOyw/RvRP26Yey9EzjKwLvzvwWT0agT6OTIXCtvh
qPHwxusvRfpE7/ouwkJnfp2i8YnBx4p7rKwbdJkLH1xPZ/euxWkdudZD7QV3jjN9O6nqNoM9kl1i
qVW8AWd/eGln2d1bQzzQAeq9qT1yAwb7bkra6uA6/Z+iIDZ+QNGFCgltKgnxLPVBLKyaOcFml3Nq
GMZX4flbhWCJVTbgxsbBpsIxqEJXFkT7vDCKQ6xvoSDh1NkavuzvVSXuokXcDL3VH9tkeLQTVFEl
HAW7dW8y1fs76SX35mx8IDtwmfZz8g5ItjfMlv/0QPNOy9Kw3beGfaCgNeB2R4lrc+uxuLHdWp+a
CjsSFBGMb6OcIZBSptZ5DJFsFMYxWPy/qkcHSaW/bO1C0IP+4rkoNyUl4f2Aez1OHP9odPV9S3AP
omGazIHkxQ7pvhKMO1WGZ0DeTx5Srqijgq7b6DXlTOwzPzqoUTUnzYlGYNF5Mrx8l6TRUY7jZ9rZ
e89gyzV2TDQTMwGzl9ZozhW61Ik+WFd4Zcp0BVi1FdqOFC+BjCas+8uP2Y1fiGVyencL0mn81I7u
veEX7t4L/FOkE39XN/KroFaHRMNvERD0xXL6m6wasmMfXII0Xg7GcFG5d9fIXB1SDF2Bk5wKd/hU
xg/dyUPuAg2ZmI3tusp6FkKfSN4jbwjJak/CL4op/60yqmxT5cQMYI87WiJ5kvXIKKDgWYfnULL8
I83RzrejS7YWkcXZTbqgv8P49Sxr76VqE4Gyt12ZS5F7bCfO8Q4zU1bM7ZG8iNDR1rK/KoTaSLsX
Tmb0fIQw+rSnF8JnxvvI41VQwDSUn3lfqZQ7oTAczcJga6sOuS5JJtPGmUyzsLEz/4XV07SjBWKU
ItCWunVZMgto5r0/EPsTL6W5K1CYFlNhH0eHn2ECBAt/ZiSKsfmkHWrDPsWZVlKWcEmPOTvT9FSN
ZXfTgymwiHQMexcL9bjg2Cmr6C4yuX0G00hQYHLAozrtptE6LUn5Bb6QwMQcawp74dsh7Uq0T325
d9KJLI9xuJktfP2lIpa8HlFjJ3V724M53dcRMlZv8L9qB8OblcEGXTLRb0cyGHj9AWnNfnNZeAXM
OAhOKYHNS2DOpw75LuMwrmwPj0clEEOwtgzrpE2p4hCkpFwPWy+rCKjs9KqSYKLrJwRfTIn5xGL1
x53i/K4OnE8fBfmBGWW2n1qEGFyqAB31Dagqdx8wFQG3nHX7NpmNWxbhh25p1Hu7EncTMP5EAK1i
6MVDG0t9OERivoeWyxKgsG5jGaCecXfZkhE9YTE68vOJJIJEHq1EYefRDEazYNVSECbw7x9RQLCV
1SoencR4dLXlPlVLs1tIbj6KaESGL4nAKyU2SRe9QzG/qnQdZ5nnvChbeFtj/uS2BcLrMulXPX0Q
TowGj8EIiCxzUrCsI1ObYgz2YlmexRxho2ny7FgbvK1GEV1q4kGP0m/ic9b8EVUThIgI4rNXzjcV
0XaHUhERby0DWcF+B3mbDOF+vKFJKW87wJoPRsyrX/byZnEY3Dfc/ypSQG57jVGJbNejVQPWQVn8
RXex3Aajddsk5Tlb3PJYIeTWIIh2rmOezKF+MqPMv/gGughEZBd49dV220VNf/FSKyHUHsNSlHfN
vZHGtwwUGDGxnroIgeMKve3K/SMs1nQxFZqm7e2zIeY7aZG11OgS2vyLHxRPSst2oejKMyP3v7ml
/F1QMpJw67m7KDcRG8sRWBy91DhEVv/djSlQMMvIGJH7xxKWLaCnxmJlRBabrs2zXWEVqsyy3bWN
ca9areBDEdmN8aEfJey+6q/JBnEpVmcKc+xS3xQdy7cJONwGXl44zdRZlTLe6g6fOOEutBETgVEJ
WY0TCphN5bQXT8ynCbRcCe2eYaj5WaWMLCHSD3tnHsOpmLytKBBy6Hg6uG3ghLHBMTwIqiUCruI6
vcE3m+40hpdgzZVBnAsHdD56oMj2kRVvJMNTSgfKh1bs04V1XlExZp+N6oytA1N/C2hO4rfo0oJh
ZkewEH1MhVaQ3b71t0enDF3wL/Vovs/5fKTvIeJ3s3Mj8oxo+OY4GJrSAEYF7O/xttURPUL+hgoC
cUtQ/k4tXKxN29Mk2Ys+VkYfQbtzMD0y0gjdFr06cM/5C8mcOW/Q36BUjQjX7TmdNka9jS0bdV9t
Tts55sVTBFuDUkBegWvjd+62ILK8+TGq5X0dT33YG+Nb1FrNZtbza9DV7i4qCBYzpoKZqu8rWDPi
5M4GxsOJPHn2+ngppBXAd4q3Q6s5COr2mRHiTF/mGIEIu7pXu3pkt5Iuyz2rz+aAuZZzesxuJK7E
SCbD85KvmZAQOJKWZCqhp2/ZoNXTdk0/VLrssFBA+wRUz+zFFUtxmshLj02zAqECHfPHNWwGmlTJ
rVUR2WKw34dZHHeDxQSXoprtwWdtA6bz3dX9hVEji6ILlPZnVDTZnUHcKn3ij/vqUiNux7qCNUsW
3CGpxd50yL3J1LydzG5nHQoirzZuqV77hM0//HYXYTu1ZweXYv0JJpb9gL8qLM5wTUIHXfGUs4jq
+AXsVsdX3yw06ZP4Wo3e8eAbCDuYrY6j+zf6pYa3cWLP3I18hj5DHuYh9i4V49YqmpuTu+CebuSv
YEDAaxW4PsforTaz37lH3bSsrX/yN8359/FIJp8zPC6am13GQOKTsbyP3SrAFdedTW5Wx8M9FKdO
aIvicRYcxWnNi1VF+1Y3X57hfrZ5tidj+JBO1c7RzR4lJNaqhLCdeZi/u9n5MQhLrBP+3DxhXDJM
rKMCFS1tKtAryStUZLhbY4Mf6jdjFrKjdeOHSW+/+VhMFrASISKXx0GRGpXF4/1QKecUlLShqTlE
OIzqbS1JSa8kkPgoqE/+JA+OqB6aDEIzlugSk57zXVu1YhbI+kBAPFOSUEq2Ni5qxAKMCsVUCBpF
+jkI7goUcBCp+8l0D1lK1iiUTDLTGEhgEX+JMenWmcfVEjDfNX61Mps4jbI/g8cku2jS28Rfuwi7
u4kyshEM/+h45l2na/IIZYRZmYUR0I8DRuqD18Vf0m3ak+9mH9MS4Ad0p19NFNPJ+cPFWOov9gEx
K1ySvyubLWjLvVfk1atOrD9xQDnvxBY6+AReWWzUfDyvekE/F5EUzHimMZiOpGMOYJOOkzy2hvdv
0NupxVZkFMhjjTU/3C7jvZczQ0krfO192y2E4tnvU+veeyoxd+j2HmaWYIPdfpWkqTLQr3p+jAFm
jmipYBnaWqAVRW4ffQfH8WIdTK8XuHD7fOe43javYPRI/TD5QU/ZijGbgKZQK7VLaKvZyg3rchbq
gCjeKvRsh8FjryRk84ONse0YQGWFMnGFPZel7fBiolZiQYxZX5IrQmV9kAyajDggC9Eb/kwWzpOO
mjX0suQzy2J1aGyypTtfHkWfQ2rbu9Eywp9x5rAqqQKWGjw2/gvgU+Uv28rvpddhPY3dncHcjuUd
/7WYN4VTursgHS2G08I5VyR1lBGx0nogBsbFgzqbA0D7OK+Qgado4tx1ExaV+a7qz77xWKckzQkb
syhi2r7Zq4QfZsmn5ykTv1uzt3aeIuvZt42Q2EukNPHWdfLLUMZ/nBSGa5ky5ljWCGua4976sVkp
79EeEjY8BuRNd1yWtd9ehq56I3cF1rCcL4ySnkaf4U2p5g07vRELE6uOImCfWrATONQ4sto49XbX
/4XdVfimEe/aMcgM06QLF0R8eXhtcDPukrFFKGzhTbMnXiDi4V79ngnLwJ1Ptd3VZ4r+W0yU8wmg
zhPq9/4171ezeaWbXYEjrIcj8+JYu8VWS+h0zYirrL+kQcv9a9Jt9mDHVwvEvdCqDVnXf7auR0hD
+yazjFRD+65L8NbjKc/RUfY5UrXcqQfUhndUFJwgYiBhixmaLoFMQZCiV3E/k8zLdmOp7nyX3Y0X
sZ9bKsydhv07Wnj/czmSuFqhTLF+dc1n1lSnIVb5tu2IsIO/svU4oLdl7i2Hoogfon6Wd95UkP+a
AKe3HKqN5iXOmRGJJn7A0WpQFKiCTzlsIEPuhxy5fd6VpNzY+kBnrUWRvQF1B34IApSY9ZQdWTLd
JO6CtJvFBnzceCeWIT3MPoq2CYzHwH++q7t5q7M4OgrrrvO5x3y1opvt2tmjA3znoN1myotvkdA/
kOGUXMYe6MVUsoaZl+lnSo3LjBiNsOKJVMzW39kDZ9ua7m0wvNk0C6KZBdV8zHPxMM2StWlFkNqU
Ekip6mfRs85NaXLYdgJ7XczvrIHtBzwo2csGvWSEBxvzT7J1BfMZl0pr1pzldkdOxtKIQ5PXBdaa
E8puA50FLj4rYXrdrmLGHECuUeP41mQpOoQfInJPpwP4w622iRUkzeK9t9CL46dVJlwYe3p3/CrZ
yng0Q9WT5ha41UVnWB0bqjrhEeaXe0IDKaGxGtRDpSYOVv5i/slcEDhe95Jxl9vr+Wbw/Hd3wX7Y
p+NyyCC8bHrBWJN7VCQJCW9mNYbC7d5V1ha3pY210VP1QbYEHk8iu9DtPtYunC69lJ9lA4gUbOLb
OOi/7JG1VXHL5MltJHV5ZwTR7Yi4zcszgpdXtj3r+Q23/VeFdWtr9RRiqtizKC12edO999nw07kT
A3ad3SmmPnsdtJ9eRRovLjQAzqT1oKXvQmy5TP6AaVCcZ6HQY7BdsqgC4MHnjuoyhCjG6pOBQigI
BGk1vy01Tz8jqvoHOzNPnFtnLgm0qwTZRili3gBdU2KQDTFajLdkASy9YqUMbmWP/qLdDmSsrwS2
B+bbz1Y/cY3VCHIyzyBQFHoILNSJyVleneVcDK90I8fY8bGg2TEcQakQ5qYhWRRPRPFS1prqh0cE
pXjXLnipcUgJ5jUJDQsrEMKHTcSIhmOCMMlEqLnejnCVGf4wItvWZZ7SYzbE+k5JGqaB9VBG6cws
i/9vStxP06igZNSPWS/xzqa9EXaZ8WcR5UMhuSxji8mHD6IqHov9ZNe3/kCnIisPIUT5gvkYq6+t
8t3sXaqG6MV8hQxUeb4tn0FKMWAHbrhejgQtv9liH2QM/8xCG5g1kexkMtbEx0AAIy356C42MnBG
DBuzSqAWzPltPHzJxs+2ZTrtE5vd6czWgfApA6cswpjiMUNQFxrN9GX3lG04rRE+9uZxcpI92QbG
ZpqIf0p5L4tY5OdMMTJPa+8oOqLL1seDjqWo73UA41WXxa2JYf5W9bMFKKJq0cLOYWQEaGaZD1bt
QJUCJY8hHMvPuM/qg1ERv7VkFkmW+rZ2nOGAOv0+taIXjzMqLA0eXTf+dhK0H0wAs80AxvIgjfwF
r8+KfaRkMCf1pKOcY2Us6xCBRoPG0QiOhsCWWvg+ChHtnpPURMrTxbz6DJR0iYeuSSp0JAloHa3s
sPFWbsxyKgeouqpb7JNDYy+s+bPuiDC0U4VfJhsZto831AM93m1msH01E2xiRU98wy0eIFuGhpK3
3ADWrrKqp7FBF0AX9hnbabn31YgsfNrqyLDO0oODMGIXFfdceNSIrbhA6vSRXATWgZMb0byfvyO3
3dmjU+y0nX7n7oj9JwMFYy7OPYkmJJv5mid0YKhuMXvN8dUwi+lyDJoLVH3mElB586wKtTMtj3bu
EJyljyRDSL1ilxsYm1kwftoifscfgZWkfbcCvCisxFimd/xpu36cY/EOrpqtVY3YZZbwQFLqUIHi
v6OWx+wsyUxme4imKwhrjcO9I+i8sikEGu0soU06J9yg4Mmz5THPWZtYBn94wTpNRhWnrc87kE10
K7jULUQPCpOOT5dWgq/aWrp5Sn6bbsxUZkkH5uDxmpEStBsTTYHJjdtYFzWWcjcgKNqMwGv8ssDo
p5L6yPZyXy3lq4t4gPHZsK/t/N0CYnU5DbnXbrKMm6noy61YWrn3b6zaxNvEdGnpWFJiu3nShoEM
v4x2At7VdhlBdA4gx7AgzFxz6QEfA78q23kr9D0eXRCVNZDw+X2o8ojZmolixJZP+M6BsPHdhuwB
tlGhggfNNJ+g20CzwjLHvL9YsVvso2Z2QshxnyZCtQh11zm1WD2RG8Y/vG7Rb5ntqz/pF2u2Rdg0
FXOxGta9GeGoNjz7wEECeGJ07haScrd04sm0m3sSZxnPbAH80CPRbDCnApDRvtce0oiyOPmUaOea
Cn3CI2ui9tyPPIujKL5U6n43oikZu/O6JVJ8+rXVYdcHGqs5MoeGR6Wt2U9pUTrbEWsOPVJWbQcj
6HeKRRKFe/0sk4m0nnh8YD5/IzETWRa1pIfnv4oi5qCJlxxa8LKErn2CgbnNqt8LyUTNUO6LVr4n
hb4z0c4cbDf7JFT5h09OBMlkP8clvV/kDE8zS83jEAc/eTtd7IiRVSk/HPaXUdQiAepvAocJX9aP
T+Wsbgxr5qbtQy9HgJYJFKtRIhFAjjTCAVqluHPeTaRartfWYbVeV+vctkROvillA1PInQgBbExM
2Il9l1gkuaa9xaqdaLmD1ZlyY2GHSg0kdmlGeC4j650xprj+AvKPS/siWgtLu7X1C6RGpW+RpeMA
URPGdOvW7CrqLkBgb0bvHTThcDGd9xRrglubVB6Lus8RF26MOYnv+As29VTrC3zUBxxDIB8A8zpA
j5ijue+YXbDukWoVZg3cQfwP33rpzuOcR9tu6n9ybbQMAChKApm9mrKxT2X0XKYG0VXe38ILqjPJ
re9obQoo6Rbi89HCijevOapcfJRpLVeQQV6xo7Ns26C8IpvE/RiAiO2E1TG75dAYgj+ow05jyfOa
z953iyx4DQf7AC/jblW5EvwTX9IYKLgfjvkYm+TGS0m8TxYhKlctXs1FNF+qihge5C/rBcdQnOCd
FDDggUNh22x6qX+VLt5p2TPyVDbYrmR8dtp0PmSYO2opbxjJoXCo0zMHzHdXEnOTtMjbhc/8v8Af
KghMsEto+YZLgW6Nb21uCAZO4r5OykcUh++uoPSu7WY8EA+uwr6zz3kcUQm5xq3PHqXFmGFq4Agt
nnGBps5PIgZ0EdOvdvGep8kqAFKgHK4yiiYL47HdFW9lz2whC+z3LM9/oKdf6qV/S4sKvFtCrAsY
aT7tfNtRZEFg3rUJ0gLbpMaYsCYyMvhjlpnJBP+k5v67lMy+mz8eWT2h19Jpita+s5riooy6OqZL
8V1LfaMDNJGzjE24uJBTh5kuKkW/xVPeVbtem3uOvf40GNF96ftvCWWV1xsfbRQsuxyVSuh1hEgX
6Yfj4a4BUMFAojqaKIM35kk07oRhskf6RVsd6qneOjK9l0R7bhipnlsMgZVfwRXPjLPVzXtdFzCn
fCmh9QSbYMy30zAm26gCyQIJ2ixIXeoaBjXbJjEs/kIsbBbjpT49xXqxwsm1CcUp5Q8qu2T7P9k7
sx27kW27/orhZ/MgGAwySAN+yd032Sh76YWQlBL7vufXe3DXhSFlnitd+9k4OFkFqUrFzU1GxFpr
zjGt2eQrzNK7clTrISsxLqSaR48xBlNmEEzxmrA43kC4Lfy56WEM3e+6c46jzXRu8ED1JVT6G0sw
i++AJJxMZLwJNRTaMnIAJ1uctB8cpgAJHOEfwJsGvapHThcEdJxah5LAMZiam0b8NmjDxlCOh7hK
29eRZ2crFfdZeVmJFqYE2Sfmr0lJAlMe5ikjZMo9xzE0KtyGcWK9nDhd4hhqsGtYilhdt32F0LNJ
KNyJvpz30v5e2rZesbImm4yO1MaxA7UzuuSlsQRE4yjMYX5B5Mp79h0Wn42klt6qHFx8lMfrKPVB
ixDxtSSe7VyDKEWrJNHcqjnCpt/qJRCNGCb6mUyD6R5Lhg52SSgi+h4y/1aKlYnPb83rxEke8tFF
NjcgW6bRwLaeA3mRrv8ZNJsuX6aWNpDXcggbufvm1EIFC6z7WZiw5bAMXuUCemCwLM8BG/iGOKd1
GbsPSZWr9YiegCEhZzKQlGvfqWzaordto7uV3wiQZCSs4YZFupeEHuGfrEnxjLjFBO7DaIaHEkDm
FfQcYrRDTL3oUIMrpf0Hh5FlWeh8TTvwJTNyWkEjHYb6flCI/pMwXOxy7U9dVre502o6W3NHS3He
x3WGPlbHAUauXS6DeYWqYlplZn4wmVMfHcO8MUf5HNUDcIDM305G/51vdqc8QzCzXu5bsK777quf
0pmAk4BHvk+UgvQG56+Jv1SmeZNPvVwRRSSQvI7ICtkus+FYMEFrkfpsvE69MtrBxuHi2+nMh8F/
pNOWrCbvzZQH5O+hgdHcMh74oveJUT7DAnube72R3ULnoZqUFWP3CprtFfIvpO7xS2jz6ClQw/Qy
JIcj+BLjaJ0bPEOYlGk/FrML5QWbZWVBjhNdcpfb1jWhE5w/C83j57yJhsFm4eXo7Xr/ukpQvS/l
VFdRo6gnUHRo0DUKJ15C6vTNMEQ070SYryWKKRhexEkWlkKOZr4ZrI3IMfKXYk43uWLCMI+odjKX
eaxNERzOb33Qru0sQyBncun1LM5x1TJCt55an/iexgCq6TY/KlZhJPGakjMiDz3ojE+gsn7Gs7NL
E+0ec5/Irb59pJKyG9gzNuoAJy5XLeMaoylutKC1KQdtPQ7gJloHLKMvz1mVZfT9mq/I6Im4cYOV
06vsVKICHTMn3qa9Jkq53IZwsA0+GeZhAeRNmXKtQOuvlE1L1Rs52RbW9E/I5VXoNcF6HjUJe/Ep
7NNyq5ld4Tf3viRm8BZb+nlAVGV6xYuNlCdw3hChZ+teopuTxjEuU7x/RfmExPU7QpHxBNzM23iW
+m5Y6gG5IFYUsH3RnIP5tPVBRYrDz5Lzy0PHcsIaY8tnW0Hqa0twc2Eom9XMZE2ZVvaQeOMb/VRs
tsq6Tm30tuykb1OhDILfVIVSp0fH3Y/HOMiQ3gfdt9GgK06r+bpeviAWv3DxMqQ7txslyZVpupMF
ojA8+RyeWIRqt3I3Anv9Ht7Odij7+44UXPTiNLIxVKyLPKtXbu94xxFcvZzp4iN+5PiE1JDx1q5Z
ZBlCLss9Ppmw4f0u0tm+MoPm4BaGcVUO86NFqk5QDwfgVCgBtYNjPO6XlZCWoqnat+Gz3aDemEKM
j4bp613HU3WF4YCkZM4ZN9MIkyrAHwOMqMyuTLtgiUpLLFGs+QPbrSlMjozxhN0bZjgD+PbJG8KR
E00yXLlJM6LOtFd+lhvrNIpD0sQT1PLY+XHw3ctYiavQCUxEPZ28QnoJ4pgnjoHWLYalU1oyS/Mk
/6lsCIhhpQjzcSxdzddp1b+OknFJjhrsChEHMNqOuLi+AupVZ6yKJegQ8s++2wohYZLPt1k6Kwr2
oV1grYI8y8+iRwAi5maHojzaljh4RJfHq5YDB01bb51BUDw7ghsi+XPXVNZ4R4AA2NgEtsQkRU64
L53yO3BSKpMWBmPsoJxqNcur16gbRpfbsAAvLwqUI5kP2SDMUDDpsbpO4vlJ18Whih3uTvPQ9/FN
zEnAGYfojAplnXmdc4gCji+WTcGk6vANYc5LpiXgKRgAhQ+pQMiUUAEkGZlAMul6PgkzuElzzzzg
dSGHGFrgekkA5308jtGLGYKeqHK6ATrogFKBti36bF3YQ0ONpE9RXz/5A/7uOtwnmmZcBjQpZL/a
joRzEMEDfspg7s+TjaOp8CDsVt63dBquo5EuYYVKndb9k92HC8zTj+BdFa9krDCWDOwDgWIbmdMw
VjqCKTeM5BnaxYEpjmMusAW+oE8t6IvKeiynF5+cBAQQaAfos5ojSje7rch9AQeUh+F5iD77ri4P
5UQ3IkftYnj3RHMGeJaxR/DcxRz2DkFB65QIC9qrE3r81pg3fQdGPfKjDfLBbBNKnePdv46C8G5B
o6D+l3DPloPDqLpT7DM9qUrqaT0mG1S0AVDGKD+6ZkXUEol2VoddCR3GplSL1qTDPQqaGJUuJywf
9S7ORpSGTHWTAEUwQ+Blp2yPldG5dMgCHKu5powE/QGx7gfkyntKBs70TXOAfnCFh+w+nRHfIUBa
rFA5vKz80A7Fp8x7opG3MMwEAxi2D8O35S2dQg5zY1GtUOz9qGX4vR5QziKLuHIGOsxJ22HZsGis
N/FbYDBx1jbjIfQOVwO/TL9z6BgNyS+TOVAyqBclkp9pOsJiWqBsXVfDL0DCkHhmcEQP+zBbRP0y
Vo9t7Ar4pNA6Y2OniUtBVggodpnK9vBCqRMyTI0D/PIiG/hcsQEDw2CEWTs7J7J43EAKiAFCzOTY
zL+H+Vi2jl6ZEbKPek6R/kaAOMv8IBOvP4spJerrcRBgSizdzfccfud7D5RTWMPXZGYSI3+bLi4v
9yqk7xGAvdhKe7geO8tfOXHKH2AsiaiABFd0a6GVNpSXXdcfIrf8ltU+bwlSvgGACzprkC3tiJy7
RjMZGAUAn67YjQaw7+jV65qzNkuXaj18GUq0qU2Wfjad+sSM8TlVaEvyZPqmwZW1oF6Dub2u2d4s
VLEThFgynw++33FY6r6kmkmj7+NVSrQHl2qkNokc76mNg099jjkka+i+dKnz1nHkhz0TMsd2v1RD
j/IwKxnp0cBc3H8lvrIjhul1p4z7JIq30MbPKtFAEUwIKQB+gwxeVtYO1yyVIwXUAQk3emxmNCyo
TbhHzbj24ijbxAbVYBTbNAjm4pthZwS6I2iulPuo7eB+VhFxyCOEQXb515GI1nNueFuiztsDKIZl
I1pGHjWSW/utHYxp42MBWofJIHahIV+8io9FxAUePJ9iOWruZCdxEYbTAP2aqjmVSKe65rvshmsH
vRGiPIQHidRHGTXkygiAuwnHVeqCfG2ZtMSD9HpIU1oSnYZN51IOVUPwYgDZxtXEox6qz2PDS2to
wQblOOsE3MyxnYuffmz5e58gv6u4NKzNzKxzZTlmeopt0r/6qVuXLUsWOrEdbaMjb/wnWTE0rjLW
nYrpWlgadBldG5R6rFmlJdwOZWHmvs+pblWqf7jKx1rtOvDdGn5UIxGUTh2+tAN4Ml/cdsIi4E+2
P1QaffGjUUOdUEdf9sDQ0ImEjkIyS5VD+56ulWqO3mHIovkUINtdw6hz/PHOC3kak5yO3eThARAa
+CzuTox1KCjptCaEPTpIdAlr/RTgq8RukGXY/SJ3N2mmava86ks4G06GZgDkIxhJX1zbPsKwjnYG
o5Y0YAhfhzsvGcOX9JL1tRDrmsswFRi1HVHSYv5OoBrrh2xghy7L5H4icZFwAHLQiiDcYkigB9Uf
I7tDzIVa31W4EVW59FI30wh9VKj7tqkPk4XS17Uk1gVfAFc0smo/GeEXuifrrDbOQeEd4xiTpBmb
nC0wBDCDDQ52PxQr/Gdhfz027dcgiu4NHNmHDFX0vMxOirAe8e1qfLshJ1b61fQypuTA2eyhLLJ2
H9QPuKKJm4OLEapFAM2EfkqoVYORzBjpULGMAH6KMrpxDD8kJCD8TtAWo68d1LtsTbtpk2Inxs4W
byo3pMmYfhUEt6yinlIKwi2hN87azLEbWLKRN3J0tj5UjyM6MkIYmEAXuOOzWd83XbIbpQdyEWyR
buN57fbJz8jjLJ+brFLeIvGR8rGaZ9IJg10drFrj2TdRPvjShxBY4DP3I6YuKZvSVPGVMK2ud0VK
KFoYMVcT8jYzL0RSAnNk2XHCIEEZ7TxZiLriKa3QIvYQWudgM4NnXJelpnueyOvEoyEXzc/SgvSd
0bpwkQuaTrdpOHYDT9VnDSL9Ji3UK6cz1igOgUdOS8OnMEEkX/rjnrFjfwW5Md1RM28QSb81ZWpi
a01OwcwhPIyeUExi+9Q2hS/ENYGElEKJ0G1WxmMIR6CXAOhLAhnWPC8/RcDC4FbWfYwaher4LRzY
eqwciQyQUor/ovwOE5ctDe7HevadczibHYkQdKwndga/i7r1bCz6NbNH9Jldta31ZuTWoSacc0iw
msg23xXgniMJQUT3xuc25qzczQfPYETXLG0SvEr7RuYzDPsUIHdMdJwTmmsyD5tzOxobKdEgwfoY
V4XYOSbUvcKMSF/lmB609uuQRs5m9n6ORWNfSzSuokbLkYB12ZWkUobPXRYeK/bdYFywU8b8zdFA
cZ3wrVza61mX0m1fmb1PolrVPOPvoEtabPHyfyldNzteLGj/36P3n3r0cLT95x69bZSnX/O338x5
/Av/mPMs818QVzDAwftDmuZ42Pb+w5zn/csWrsRKJnDZCf6p/2PO02Lx7YklE0ZrG+ogv/Uf5jzb
+5dLYLDlOkv3mFm4839jzvuQ/SOko6H1YBLU+APBGfyeQRN35BPECh1FVsfqUNkuaYg0/s0EF2pj
g4jnwLOuFTYVUT3FhkU9MRXltgp6AkG6ZkllHzl+GY71l2A1+d40KBjx4++y0CQoaWrxLmmpQ9jH
sk0UB1vB0W6H8ZMVDreZcacamMOKaclptGJCvdrnji7/F9OJ1hzk9cHgQ4jQgyyLK2vA2JSWQbRn
nPVT98K/LiyNlX5cRLALGUZ0jbvOGto/0qrpgGGSKMJ+vPvlgbj7J7Lov+VddsfxtG3+13+3lvv4
a5IRn0ablmMTf6ylpd13n8YBRdAjmIg2Lshbk5nIuffdTWYbT8Iu5xdqU+qjJrybGxO1fF2RcJT1
qfGQRaB8fFruZdH7p3r5kXvW9wvqzEAQfmuqoPjkePU9NUz9DHB98RqWxZ3qdpmw+m0fNt+NuHSe
hgmwGToDF9P8fuhx/8VeKQ+OWyBA7CjPqoVFzcfLdxyuQhyJTCj+fBfMxej5/i540rKUZ7vYvuwl
Een71/soD7hn5v+ISs5u9DriTe0PGbbziQKvw8dt1igIFmzIP/xGq7JPg166Co7xSbtRdDPhw/tb
oOD7XMPlK/EszcuntEN5/S5+yaXU6DDh4V0hVOvu8kDZgZ3feRkoxCH0TyrPxuvOJt0lVIc4LDwO
CJ1c/fmeWB+fc5cXXdqWkrzv3JTf74lvh6NFKZdslC6jnR/ju+tm9okmCuk/9MOZLut0sKp444yI
mkzGWMaQP5Z6uoPAzFlLGfG9YUb2trfe8nRGIKU8/2QatK50SuGRlhtyUjLUL+DgfZvX1enbL6Fj
fG316KzrtIuxdTO4QLSgdyKuv7v48bGZxPdURvSbiBx8Ur68s2Px8OcPL98HfAnJsgiGRgnX5o29
xJX+8kBYpVCwKJYP3yxcF4+IGa1AzPRZ9lBzdVddbifPtTtsBU1p9M+BvR8KiymU6I/M0JlkhCDg
Kfq8G5eE9ZWUJZ2trDnLwI1v2goQ7J8v2V2e0d+fYVZmU1im7doYrt9/X1lRxWM2WyENUkdsgwml
odGX4dYRpXMgpJ3yfqQJZyTPStnTbkJ4oNOTo+fkjEXbY4xEwyD1YnELhepFTjPSvlGe0ilLzsKd
i1UiDfOR0vJVTinE0smTR2EmcsVFkZgMlHaPgg53ZUQcy6py8+kmA4N5QnG5s0y+Rmso1I6z5Xw3
HgkDyu5ia6SWcfGBECWECJIGQdb7h7Tq4p1h/Uib3j71XWef9MhsJCF7/jZlyb9qpcBG22j6mYOP
LZQTpgeNZ0cUjLNOyyU8sCF5xLSbT+3y35mVZV5JbsbJnLEgGSLZFsur1QMDAtRirdMsUD+Nvj55
LLLSsV+tminQEPk7eh7VOSqQUXCfdumg7CXoixJuAUg4Q7Rj5s1HBoPKm1rM41kZTfSX1eliQ//t
m3V4By1gCgv62kQM9/ubmNAQGJMUXV7le+6Z43d17wj34fJeIsNenmPGkyPDnNKpngo9AfEHx2cd
VJx+xcXc7y7/ottJd1vX5GVEKZ4g7RYtsROEkJUYrDamSxAz7oJnK6jd8/JinGURumcL4xKztyHZ
RlErN/hs+qu8rJNzHfuvg64otc3BRmMT3/l+fM80oNlnke2eg7l2133nrtGbGU/tDEjJSRY5mYWr
y/+urbY5karanPzU/AFeqtnPE60R2fXlxonc7JwuO/+fX5KPCz23Upmsrp5Q1L3y3aIWlG1c2dh3
CWBmdRrJ3OkFKHgi6FEAZ+Snua4kg2cmn28S2tuXUrw6c1AdPSvL/nIx1odFhovRFm+qdFjnxeVi
f1lkGkQFQdd3Dj3/6mczVtaxH4wUv7KJtN50zkPskQxuCGpdAgPpry/k6M57ZR7yAEBD3UhtP5lC
CWS5GoXAyCTNYao9xsmzMdvECNAMPhEIyWpQi71t9GLHWJ2Jd9IMlIbxOWKyfPBKvj87lvbpLzf7
w0bG53NNxVGQ05LtqncbmT1NmBMEwvLLgYbeXnRziWqPDalPPWlCpi2tA0alYRfp/F4ImtXaiT/9
+TKsD5chPc63rjAtaCj89d1lVJXoAuUTJI4vnexWMydkrDX3/lQvWRJoVu0BuWHJeGia2uPlraZ5
vBbT3N5iBwNIU8zFbl5kF30d3beS9OW6UOe4Gb90EvgfEWMj6B5XfirodEoEDfBiiVwSNb1j9LnV
T4bWqfRoXprlqe7sL3/5hMtT+9sCwSfk+XFY/1ke3MuD9suDVImim0XQhpvUdzivmbNu1yaIqjvZ
fxMJylHV2zdexWBl8Gqov3FZraE1pUXR7jXzCFRHbnsAXcc6Xk5E6La9+LaclqAW5+z6sfWg03a8
m1uIRGkdMtJA+L69HPbcSH6yM7HOwh7RVZ8lt3M6uCRBGrTEpiTfDU0FRTwwsAtk7eOfP/nlEXr/
yTktedQK/P9DbHiRuCXFLw4FgJ/hdvQ5RET0QHacxas12Yd3odlI4GB+txHHnJiDT1Nb3+a0mtgc
m7MVh9l5FpmPOc3mJZgS79grFBZBjQMpEwrWFhwPzBHuph5Ieo8tl3LWnUHEyoJ6usq82yaYHt1M
PrRu+23qtLF3DSy4SYhbEZlZUphQrhTu9CV7ZyUcJzyUPjPe2Ivl3ln2kJSzwa6I1CYzEBf9+Q59
yLMlA1rbNo8HK7ZaKCy/bx6hxRAljmoGAp7wjgKjN4s+BjmMCjm29tk+5UWLs7uKXoM6TBAVouYD
dD2fDS/dJU0NUNsww9uB/JZ5U1E4PhWSFnzE3RCUQKfEiOJTk/Wb/4cL10I7LtWWJfl6f79wYTb+
mOGx3AToi9iZIqYNAfI+/AZwzCyyKI3hDedlvAJW4IULB45JZ5wzWsoMtZt5Hp8a6d6DQD24yXxr
ZKGz65aDMl/uQ3o9Yqi5/fM1q39zBvOojCUCMJv0VGrg3+oIg15cHBHts7Gbo4wz8uz619ZtFLJn
JgaEzA1nMt4Qg8OIeCiZNoQMiWhHMg7GKe2P6aNTz6+xivz7NtQ/RinFvlocuzTVOHl4P3p3CG7b
5Yfy98VoUmt6D2hXsseZ6TRu4/Ys8pLwMeW7NzDqDE4xcbfYnumV4nSeXJvEz6AhhqCYziFBXJas
nbN2HKb5nBjduor/Fij7YXWiWJZ0qR0SUBxtCihAvxZXVenZmTXjzbCifFzVhIJtoKJjWrFMAJKu
f8ra56TAnxP2Gvy42702DSxdQM/uGiH+kA7ENCL3J1R+3qphifGWIjs4ZXjXMse51PhVh4ojMJvb
LMx/IAf7214mP2wijlTC9jyTo/W/qYaY01u6HrRaJ2pa2+wphAoE3+bGyU9lWiIeqer8PsuHYonH
AjegkOvVWA/CvCtfUmd4ECFqdFTV5BU1wZ7ogmg/Q2bY2q3LWXYUj4Zqv/75cbw8br+tjlw0TQrL
NaUHY+lS4v2yLyDlCLVJFgykjHR9qcdmoyDsrXqOwjZD4GHTT5/LY+sqPA6G8xOx0XiD7QjjJdbZ
DFtqEo3Lx41u/nJpH/oOXBoNFG6n510ej98fCjQrbFoYuZF/8kZa6WveqOGEZQ1aBgPh1/vJBXZX
uo71KUsQQrIZWcchzrwd9QhYngyxtXAT8ybCL3YsUxgxbqz+8uh+fJ9x3lgszo6mM2DJy1Pxyw3E
qTUR/jMAoxgtfa6tAh+jH7TnIOruJ2vaJyG+2sv5KR9jRnh+KK89DLVDnXzqJ8T3XmYeHL9DqGcU
kLVtMAiwmYjElXb8OJvJG3PZYDePwGW7tmmPA6/9lepzFJO2Ez10KJ8C28zXacCxOa41okYDHaCL
QvWaG1dtBml/Jmf3LUf5tlJpjzlOI0Vb4wBUe8k33ebOz0pxUERo9ufvUC0v7u+Pl3BY6RQNggWk
tUC8fn2x0f6nk5t3lI5VxWTIrw2a8RzeGWHco2lCs7g4DaxSwpKNlU/Rx49BqK//kF4nzGd12AfX
akSzU5L4ss00GF3cWQtR0Hvx/T45zRMyqyodV9ZoqtshmXuI/kCWgxlgAN1tugYK4mHv4kmrqNZh
hRhg5ePmlMSg9UEj7yaBNjURKLDD6WiFkB0uKSM95dEz0oTrXOfGdWRkd87ApeKJs5iUAWIZQu/O
NfHIhFi7/7a9fVxQqOgk3EITZCoaync3L2ZTrR22X9TnyNAHv9tPXXyOiWVcKTfuNrnfNPTrmfxG
EZKBfMhgElLTTaIcz4hIZyZqwl010rhviiy4NjCtRLj8D/ksz57fwBau5/Dzn7/yf7MMLnWo6VJZ
8AMBx+9feT/KTrRlz1XPcL9nJ2Ve4BHPF4wtsI6yng+xmSCAT4abBlvIgIv4zAKEszGr1tMEkgeH
yWr2QCVXzrEJeweYEXEPeXddLSFeEWq1v9zpf1vzEWcutDKFZHd+dwISOu5iozadNRFF2DbQB6+m
LDYphZlnzFavb6LlkGj1LZlpE+bTNku8TZ+GyaEoUZ79+RaaH98aUzkOt85WHMtc7101L/tBqsbC
yJyYDl6umfxanQ+Hro3UIerzZ2fp7s3TuqCvgHydYhnrkFeJ1wt4Oum96UsMrQ45DobhbNwKCWHI
bDP38OcL/dgadnilPcnRGmala75vDZtEsxHZPtm435ZlZQCGur+wIdjs9wNneQF8KuwA4OYoCLeF
N77MrV/uAmSp+1ah5uymndum4eeKSC1tmM0jPQOTqPMWbtjy60qGxqpd8JN0xmCpJhWyl8Y+wwzB
Vw9ggB9PMBKyM5JApA4j0Vak0wAImJem2+gmD4EhjznnAcr1yLkFVuT8rR374Uzn0Br3qLCUSyPw
wyMP1pcFyUj02oOU0UzedyCbyI8GD9fRAqglcIHOqE/DiK88f4CFj6EK4oZrODf/hfmD+W+ux4OK
R7ua/7F4LAvLL3vS0I+2NXJ2WntiDLBmhQs9IvTdVdzWOMQ8m7A1Zvyry+xAjJjtZ9/C4B077d6P
KpiwnSX+0ny89E1+3Qos+qF0TC8LGoXGQnr89aICaWRBV7g0fHJfbr0IvWFRjXcFxe66t70n8KIe
1EHX2FhW4+5tF92ML/r9paw0OJ3Ygcn5ac7jrUG857pMUcHFBbL9fHROMsdvk8x3cenH+5SUy+tY
Nigzal387e1cFrAPH4SZE7WkadP6lb9/kNYa5gKtCIispTJLXM/ctnH01ZrFc1uJaCcQeQy9VRPz
ncvrQmfs4GH1FLKeZJpRaVwZz6E2GGd4dA7+/Eb+m9VXchSxOck5nqY5spy0f/3qw3Qiom2QGIsB
DBV20N7GYzqv6L/4q8736k9xYcPkWja2ktMQUiVchRI9xCUjqGFefAiaZEL4YiVot/Lw2kqatYyq
8nRZfnW3V8h9//IKWcsK++tNFY40qSxdhgg4Hnh4f7/uKRsqz4lirhvd09pxx3BVVkF1vpwDRCNN
UobQVQCALe5s5j/d1Vj2xU2Awc71OWEVw0iOo28kx6Ixj6Wf2ycjJnbINazjbDvDdRGiZUSwFgc8
3/YUtkdZKnK0l0Jg1gmdcIqytUBXBD6qxQfoabzhNnFjbR4y4ND3f/mm3rf2lveBQzcaY74t5mrv
HqN81FK1IQJv/jEUcCkIEOxydrzJ8HebM3noVZvdk8pTHCx3OHmTbR1ajzxTgKintqzwH8xG3QG+
WY6CXmLtmBVGZ7s293AtOHiO8fXfLvn9o8+3xAl3OfBCaWKtW37/l6fLyADywfkQ7NNX7ZLFCVai
p1WGGcYYDDiKIpm/xKn1yhkMxRvom8vbeznAGxBOb/DibDSf+hq/HAHs1YxFtvGmW6CaOcfaS5Pc
TFGZeinRAbmwniCidCwZ9dEpnUVYNku8U3n5QtbZfGgdTrqE1KTPl2EcRzN0kd4tJCVAkiMIL63D
FbMpUnjosaHvgdytSA0+BJWVPY4lfx6KOA6KYXJjkviB5nlJ+AQezeMXQK5xfDfY+R6qWok4qVj1
XoY7IXWmakurqD43YfNlHkZ96Kg3t5Mv9EaNc/RoFlX6nORWI6+8tj2UmfQPsK6bsxtjaXToSrTG
+LksUbBOUrm70MKj5KhM7HL0p7tpmF+qpCKMDkDpuXWdOzT9h5zCgoCOaCer5NpCsH1jMNjYjuBQ
DlW2BgoKgSOFFDqV2lvVbXDKZhMIFWCqXblEDoRZKK6FnV+3SY8ADz7lvvJsRnDa19uOX7909fK0
o/DT/aIvFcBPDEB16qbqKRkIEWh3TSRPSpYvsjafL7GqFnrCf25c3eDt+OdvIS8BBVFzfQ6ApC2m
bqa6pt5hY+4Oju4/162R3Rh14u29vBkOeT1/a3rFiQaqb7VSsK5u48QYocd6CSC6PjlLnP57OyKF
I0o07Qy0x+uUzqFIvuTEdaH0CiQDjrTeyzHDs+l02bFrJnjS1bDNGz8/BZOVQ9FLbMRVdCAtE110
Z0fRNxwlzwzyby9DH2cIq23kzc0tgvc9RPh5W9NvoMCMyhfoCet8ar4NPA4vjMw9BEQgrLBy46oc
uoys+VncRt38VDRhe2VF0jyFbREAR5f2UXdtx9l3fHbbur6W1cKmtryjnDpa9XNqHwKjJkx8yH44
QzHet3GbnKJlkpn694pp07FMGow2SN7xadylHqk29kCCw5D07snpMGtgd3kaWrrKkQWrLFfyJdRS
fIMK8SKCSBPgMnvny9+1fftzgPXo/22D/Fi4wzL2KFmUMHFP6HfH18BtysksZ42Jf3IPRsj5Ig/S
Q8KNXmVKTa9UPXyikBBozn+fzcl27gqM/3VSajLdoxRxUVzE28kLs22GpPd1xOGVXBrXf17RPpyU
JAdYmztMOw41C5Pc3xe0PrKqCBkCilYKO9xmZL7MXmKuJ5dpokEGhxPmbwMNZPaI4sk15Otljo6c
yV4BXFXrP1/PpaT7dRvkehx2QAZQLsIWIvF+v55CiEmWohWbCPUsJmDIsFGmr2YP4TRhL+wZYh3Z
2LXxaJOybWoMhlYXPlgWzJ2M/EGcwt8i5Cn7Op7kQS5Vd6ciMJEeOEugkkhARXEoo2jtWfk3OmkK
RaY93heO9neOgPjJ1Gtc/flj6ff7xvKx6C4oyShHaFO9k5BkfsDu2uYTxVNzHDtnbK7E7rJGjkBl
I5xz0A/LrFiNDRQzy0FJCnv+DlPmNmi7jd8Z+KZjVNyXJmA3RaagsqkIBHGsOwNeTJ5VQXLMiuTJ
LIARSDQcKyh7xVNgWwM8O5hpsEIHtJ41mUVFkBv3PZ5X4YHICdGmHgzRebdQ18A0zsE1ljbcKDg9
KCNs60Zw269Qm+BXiD1CHiB5no3K/HlZLoF6BOiJexTtA1rExXYGvXejcUjeVuyitzq0j9JPsqPs
gWq5KOCvRJB3W3cc05Oty31Q2sOpmdVnEywQ+uLYemIOwFB0fDPTqODD5Z8jRt5EyfkUUZMO0V77
XFbmZDujHZFGtHWxleRmo5m2y38kc9/H/xn8KO7+efp+FQDZSxv914dy2fWXkn6RgKFnfd/iAo5D
mhr3nPUSPogxK/9klYCOp96GzORAmA3YkKURGgBZ+M0JyJJIBvezR+7IJCyU5vb9PxViA75xb2Nt
JgEI3ohI2/vAmb6LbsrWmT00+3IJIYAx2D5ebm7wpBRUKlLt1Am0ErpePal1J8Zon09wLIlV9klV
6PMzrU0iEjFH40Bl1riNRWbdQ/agnRCP6ttMpoIxBfYj0pqSTLHxgafQRTI/ic+558N/mcAzZwUi
SA5bQY24kVOg8WzJiXgj5W9TogjOONanTQnm829L5rLOvLvFFr1Oi+EcLEmK6vfvvRErQ4zMvWvr
ypFZcUN3tet42FLHdM9l0kN1QKnLpma8AuYNdl4JK5Vz8cpIDO/oWoaxJWU7/8uba35cyynVbTQj
GhMKOvR3C6QzUJFlY0oTdlDl5vKF9Ub4s73s1CXm/Tgppy8BRgHVx9OdZIkfACV+dvAwiwAl8zwP
7DBuQDcK47o4jz38kP/KWm69X2TARVKRMVyRtna44neLzFQAAKsH2mWXs+BFjmXgVVvjWTfPjBgY
gpCZURik8ZGBcVlJvNDzbnrEIZeHjZTFBz/3xLnuRbh2FB5avi75iOBsg+svetUiOIrQ6dfKsFHB
LRo8F2QGDII6uFHqWpF/uuoxvxKy9r8ZO68ex7GzW/8iAszhVhKpLJWqVPGG6OqwmcNm5q//HsoG
jsc2PMcwCj096OkqSdz7DWs9i04ragQj8iU1M7cccZTuvMf8M100LQv9vzlh/8usEIEAT6nOx8hE
GfbXD1CRFW7lNtY/F+ls6XrkGjF+ozQc8Z9FNfZIBUF7GXlQ+oxM+xYG/A+pCRXEW/VKSQvAKu9I
E3nUC62EmK65mEF5qaNDrmSxb2nhZ0T09qHEo3dygdJRlizbZAv3zKP0D1L4A6tsbr/Zeuq7XBtf
MgiQZ1PvOTujHihQUU84VqZPLpxjGYL/KMuppLStPhN9gGqdNOpmVLBsGrFdX5pMuT5O5NJRAHRm
4Uem1c1aBU+LuDJPcDo75HkTbwBguDIv6jR+5715pTCxjmHr9lh+o5qtgZm6ZKlgzRy9mmg79E8n
vWix1leI7zXjZGlDfpiFDHG3ojQUAL0Lfej/5ij9r+sWj9MUUQctlPHvg0azVJ2oDXUdZRqxLo9x
QZnnxboH+nMswFWQGcCCCFWN81IXIexX/Tx7Nd6iyP0W7QiTPkIa2kkQGAhn5N98jLR/P+o5gLjM
GDXzEOlMcJd//y8NHuBn25gmIX19EFT7LCNh6xLYRKezNMoeg1FQqfYvkzyhLLcbqo++PFIIYjCo
y/DQmNan24EYLIxW8Ssjefvfn/P/OI+Wb5BjCHUt25wl6uOv36BS6KhKZSR9ZfJA0NQDx3+DtrCa
IRNkHayG0bDutdvVhySs0yvQrxlKYajc67bGJjVVX1xlXxO2HBxj4pzqqvs3h7n+nweRjgCaOTJT
GJX3+t+KOIgUNY4zgs11FRHU4zSPYkhPqdvtWg9ne139oyhXxtbj4UmUTSVx9mVW1r7kdCFCgSSu
6AOPVpZFX2Uizq5jzAcTssPTp8ghnLEhajcl4XZ3Lw2/dK2unlUUW//71db/c5BI4YjEc5ls2suE
96+vdpEn1OVSZUC3qKRdByCAV/X4JOMPcrbLhQoVrZsGNpG7bJRKh6Ws6jmX2nU4GmJ1r7jjGwY5
GIOdluxaS11norZOQCqB1hYrw+28oCmmW1S5/d9cXY+Pwr/eqQh60LtoLGPRBkDyXX64f/ksy4Ka
v8lAC0RTQb3pEgLsFpDmWhj+Py1u+F1dJYeHRE6b4lOT1BcT9/VrXiFm7SSyp7IQt2pShytDlU1Z
R9UpJx80cwd36xly3CnGDbRv9YnwRUNfKHgfl+o6y9QT1GttK2G67/8/hLf/ZcqHbAotD6oNagZE
f3/90VhlExQ32xbnN76pxHxTrdFc22GWvCjjSyRnY+sltcZ4TESYJ93KHwsGW1XZDSu1Mw6aF9JH
eDlUfUv1TsmAaKfPhcfcwlz/4/UJ87+dTS4TrX99Q7igLZX/oS7lbKE5+et3PbqULHEKK6+SMKcR
vs5+DLyCC3qudnoeO5s+HfSVltA8M4JRL9GsfGhenZ/H2PlNKgT6vyR1TpGCDVK3ZHhqbEYbrQ2q
weN+2GuRICBC7BoQg+//+1H4DxkRBw7jXh5rixhgxA7/VqHZytAqUU9iwuNREGG/bcvEPlYiTXdQ
SG5NLZtrNODgBrkFyF65e0stjBOw2nhwn/Zd0/1Ki+jujl18fMwstTGcN0QblpcKQlPmNdG5mB3z
NEao3WYc+L2QpJ57k3PGr4fOla17vYg2G43jTQgMqnICXchGguARqpK8tsmFYwo2tWAdOhqcWq/j
22CHylaIyDyzQPd489lumWP8N1q+5eP3b2/w8hpx9Bm4H1BC0O/99Q0u06xJgZ+i55xMO7BDboxu
mOJ9bYgcyBu80L1S5+WpdlycY8uXorRfVFm6jFsKarKW3EqJTerxT2L5rcevBpF8G9jTDnNaX5Jx
6F96tamOoF/7AyIWlaLhFtvQ2RkiH62ua5+6pnp32ng6PH7roZJXevurN5TFH+moNFgwLDq0KE+P
Mi4yM8jhU61QIOisRmBeY+4cH9ORjiNueXOlAkYZbYfcPv5Rs0NocGDwt61KMyds9ZlBXep3etvD
raQdTephFTcGqkI84XyosnU5ReppgMe/5rhKLrEX42SfUfuYDBx2bmWMx3L4YhxWLZ7n7uLi87zP
THq12tW2/9jmGNirEA9WE+C5aTq6SJr/+Y26oXsEZPaleGazHUZm5t48g1iMLcBSnbPVKVPxri/v
xaCXJZv1aSGPsYmTvXEOE9U6YLkjtz01L4o+JRvylViIp3gqrVwxnnpQVz56DaCv5Rx4WZbe0RQS
DjG08Sut1rCrRtk+R7Ah+GRXtxkb8tnKpg+BfOneWt4YDFmk7QZQVlggHUHl6fyKTGP66knT/Oe3
lpoaDGqSCdcRFMl9auLqMDETXlVRb5tUU58pq74V/A5YnNdI1vJ7y7GBClaTyEVbg4T5NH63rPal
Bo384tXWG9p03+Tef9O7KtwAigCP2EKrgaqjvPZUr0MTPU+jCaKkCdXnkbjoTdU3HTu8l9hUoxdl
nsfn3Nk4ZnvsPXr5VtbluU5EfEIk6gRKaxrvDkYUaqJnZwYPaKSDFYg4SgLPA2yV1+EmMz0I48gR
13hZ64AxR7ShfrV9VQuLwHFGlYxcJbpNJUmDoKgnZHgFcJiOU0DaRQMBJvVQots9Wkt1I20tv6q9
APbdV5ssG7yY4sxkKBIX723nkdWnrR5FdWsvYKFlTbLor3xkFNrx8aUelO3j4ehA3Gw1VYv8xBu3
Uor8HDmvbWuqwNuRAsoIXvVjG1Sbw82i+doXKcAPUTMrHg37GE91HJAr+OYW1efgZUfVm9pbVhSX
h7I3JX6HRoKlS61hOq/hKkMPEMCYu1fm/eN6CBPt1OAOxIPPCt7UhvGk4o/iPPaTrHHfKmjTZIaa
CvxhhGCP/6r7WG8Kj6l7a/TxPtV11gt2oZDqQznS2xWRkO2YBpqGVAmcazm2pJ/ohbZjFQzGwxmq
A3hG5ymSoGMNbkBfOKXJ0MLhrgHuA64hT36xp9jZ4/zRq4iLAEy6VlPeIru0sfjWCRtKMw2MWXeI
gY7HowSKsRZ5EwVmRDdfQGSZGOgHQgNXp5RERRDoACTDpkIEmgo/PsIUapmlczaVrtr2ywMPnZvt
VsPE102V01BAKgzx8fgMEH6OeDHP+Xx+lOTck/b50W5WzAgefSzxIMifQiygsYj/5IDONkCs4n2s
q0xtSLicLzmf80sp5HTIkeb7EFFAvcxoSDRr43kVTFNb9nSrJNg9jgPGLB+QP6BPoCfwFbuwDl4o
8E87TX/PBgKAqhlh4RRfZ5mZV2MyvpwBhHQzc1YXxBiocRFuBLmsn9NwngiUvkSMV851f9IhNF+A
o2E5cC9kwbPKm+RtHESxf3SictkpFGDUwSmA4XpMDanzxaHJrfA2qpbKe1twvUCYWtXtAPg53VZe
P/8KXfQ8Yzyaz0qUbAnrif3GyhuMCJWJ5wSJwQgvZFcx3grsqL+z5KRdnsPj40tGitXKbFO5NV0I
4H2VTn7eEtudeVO+BTHInYqyEp1LZI/3Uq8LvMist730K4sK9Tea49/ArQhj8wiC4gCnh2oZGBiE
uz5OjzELy3M6yRQS4qKeUDnuCCndDsZsPKG/rXDz8vxVUBlgByLA/8fQhbBZ61i7KA3mxn4ZVJZK
ZR7vHodLk5Ot5sA92Uq7ZlwzFgMHA5V36WrGhhRusYN/ODiI1ZdCLRjiOdojQRUjGAKCO4GxEYIH
o3gfTcBiGhl/uxSCG0gLT1j6yIQ1lm9UeAAkdeLJyUxBa6UozqEepm2HKMtellwQWBTYnzAKHEWQ
9VGGv5Xq9bHcK2O1D8Ya9N4/pri9WWwfCi/ZSmB/pC4x4iMTDV+/bwh4CJnG3/3YdswZDP451kH/
g8xlz4XfbXlZQsKRH/NQdFgy0BXj/niJMsP8k8YS0LKRZGdg68Fk2Mrx8fmJ7bCnNxnktbJ1P3bv
JGYHfKrrZ0NM1ktrKmv4kI/nzBgWR4DXCUAu6i4po/A01JDNHv+dxg2DGIDEXOrfsoNSmeqZvl4m
XI0oKLMdeI2OHqk704vSlQ1BYEUsHq58GSG0DedTljUgkJ3yALb9QD41o2ubz4cNw9CcqoPeAkkN
BewimQULDdijNGnJLKJrYQx9KOz9YAiAiXv8Y219ruSdyfW6YmZpMSuo7GtkQ6SOoI1BF+/v0fgT
nmu8Lfkv8jDIQKk3G/xnbDiWDR792G/7ZhSfnFGsS1YuC9cKXlFXjCr1AQGKsTpDrxm/eqKrAGyI
X1yO0ZL3hVY9s++23pfsJyCiKLp2EtnERQSgA0KQ+G7q5DN1ge2xoB4IKqhqd6uFlBpCn5BvaIco
3BDyTLCKFtSpQeYz29qnaWwuclQHvw/bZEtR3K4tqBH7wYMFlVfc4bjJE9/1VOXgokDqnMuM74p7
fj8S8h4UXvJhNtmljsN0KwkZWYf9tLUagWcwTuQKXFzE3I4yWqbsnfpwZsGJlhw8/JWa+ilb5lmO
mN6LcDK2I9pS4jARXFEfgJaMm+lt1KKTFVHkg1oe+X4SG0NDXpwmFg2ABZHLp0bjl6oybNsxUd9G
PX9VGu2tzfrAMW1CK2rcUsBRdE/ZWvE0IufmGuRdF5gGh+oyVnEZZLN9TDDGTnH0RH3WrPBGBTMK
4pEIT4Cu7dpEJSwt+ynKVcjyvXZHJ352G+ePZfenQQUx2Gt/FlaUI3MoFHJf6fKGT/o1b/R5M8Xx
k7DGm6dPYBQsuvaKLCliV37Vs+B28oY+0CXNmRPVB8XLLwaDjLmaTsZMGGBfq/e0NfI13mUYvGWb
X40B8LnIPDL4WquAZo783uPqU1Dt0OQELFRfIIrey8R5fXxQcAuw9yeScR23KpkRdeUePISxJF2F
EL5qQPBApMvkSXHLHeykQJbhcbb+eNZw90bnJsW31YVH5oMBd+k1jIENAaFnE+zPPTJhk4DiQVnV
JvzEhVLApoyelxZ41pvxyttuJhpx3CkoxwEH4mooeFkM/Rd9J7qAiISZXHrfaTx/s/A/l1P3PKj6
q6MnWJclewWt9juYnSyqtfMQq+WxGaddksHhaBCLWiv6yg+r9VqCOSfhW7Vr35S2g9+n4VzsE02u
NVk2ECI0MpCkjN+XSA/bqrx15xFdpwKFna8wq83yT0HWp1t826l1AHyORjL6GuuMHkM3zx6BoE5X
+VSOSIj7nVn/nqp0pU43XFZEvZykNz0lEDUV/U/LxtpjpJNtDTJtZx1PSpGlz7bBRe+2w3ZsTAR4
XHldV8HoAjef66SOWzFssbk+d2Gi7CbdfcfvY/kSGWDkZdM+s1oc7UsnlY1HrEPzupvLXx5uG5f9
l9G/idcmxKlwEcyHcrRFiCBIQl+3Gb6kHjt/B6Y54YBYmEwutaD30aa59ya0KfCUfHzN0fQfRe1p
+PHy4VMPUaMMYmJewJWu1H37ZETNPanS9jPtHYYMiuPgrmryQyERNWEdPiGrJ3GituShmqcuoJm9
jQ1G9NxrmUQ4b5ZT8H2Y65yAvw5HMZl1697iYRUki+DalR+1WmwsGnID8DVJd6t+tP3B44RkKD4E
0NSUlwmUlUFgoKZthuSdURUozFb3SDhDwwb1+Qpf9kSUSTDpUXGn8GxJhK/UTVhLSFX1OiIbiAFg
U2yJetgnSIlIPiEEbhLQExs07WoZws5oIJ86AnZRuxvlfGtlywUzoX1QePEK23uLQ9JRI9fweyv7
NQ3WlbUbpg4MCu0wBpazC8t4I6ZixzAjKNiBmXCL2Vzi5acgan8hsguseYnjBAvUw14HekfhF7jG
Xas+1SH/ipJXzbOz5xgM45rlaE8iEh3v1Y3NX72Norbudt8JiD0rLn6EEB4FHG6QMdK8xdCgm8xW
Xz0V1idEFl/zfqQ5RARAnkvi7LJNpBFdWRQCKwub4qGv1KNikIdYq8nvuqPlnndVad3hF4VnYg0z
fmomfo0O7KivV4l84QNjg3uGk8KOl4DTkYnhvmjBHdLXJQCJSRQ04+KU2WzIE92Utzacd2o382ET
NIuRrTpB675qTBO1iuOGsL3IxowMgmZPeq57skilYsPRamiY5n7tEfuwtYl4czIwofOkp0va4y1L
8u+2SvWgLEVM2Emp3IxSnnDnRceOyJiTU/dLE4ir7iHefwbESV1Q3JNuCTs6I5yczWidEeZoA9Ux
loQliLR8BEDbY9XljKsE4hDiZlQAirQF61Q7uGAiHJfMEy8LkqQl/7QcnFWtZSRxgu5ZT+4s/ZKc
aHQzYJnjaKH5cK3nihpg+sTSVlD/8qn12Wgn4CGjuXnuy/jVc7IbqAUkNZ2cyJIxmh0hgKR1xYB4
kagTChabXxoqOJ9XdpHAuuQY8vvF8pM7EUF2rF5TeptGxNNbQa7kXgnF78bWl3iBlFizVnQBg8Kz
sDiuuYCegXnrSvqu/umHP5p7iznbxfidJWyNJ5DQBMVYAzV6iMwGym1zVpEB36eU0zUirit/y7uf
pdJAhqf1hEEeZQc66JXR1IglU2pAls1Q1Y6tRaap8CCKNX0dpIZa+hGUdUDLkjSHtPMRKKVvTglz
TDAfCc+ZSnZL1qM0G10wnZPzYyjAQtrMBJIaObLcDOp5Ds+JZx+NxRBB+PJAyE1pEEpll9mpSIyb
NUbYCSsR9CjsNGW7fFvuaLxHE2Ovd6Ni2Mu8GZoPo7UbpcC2QFlKWhpV/4DvkBwE2EiCVqYwiG3t
x/GXLdNv1e1pLNpxN+qUkG6TIuwk58WpeRxrfvRLgj4bsawJD7dCOeQJa0UPS70KvwuY2Xibpn7d
Rhx7/WvLYip5S4pfSf5hRCawdQKS/HwcuqdEid7quSXNEofdYQaX9N4Pybmoii1A0PFS24n+klYA
EXjm4XTLFXd+emDfc3YTu6PdhD3ZuKr+Xkftk6mcGj07FvOI9EJ8yYa5JgnZrzGxAbT3q9QenA0Z
U0c7xRkRFSZZvg4bwWgGZ9RwQSySZpK+9lO20fMWrlwLEXTaZCAjxMZg80LC96gcSBknmmUYNhVv
JRFBY04VaBvHmGuI7wPLBJlcNbwCcasXzSLFPSxTpKKRFkBz2gDE8w5gy8lMKyrfcFX5ipAVvGTV
Ob8U+2fFU/nHLY07XSGdsf7eE60Dm9Y0aTrXXJzDyGTlgOalTNCzQKcy+Q76304c2LkfFlgPDqPx
ZOcgm/aO9tICizS0FzX7IxRKf/TclC5MIxYJ5rFQAk7XAQj1AAt/vCTyYwifetjQJjeXPu+EvlXC
A3iOqXs1yruA/1W/sd/OlGAa/Xggf2ejcW8IdZdFJEbRgRU9eU7NTwMaWF9yVcvfjs26gJtHu07u
x8RQsbB+6KQbdsFobd2UBLn94Bw78SGOMxJLJHI43ewt12DzFgKUcDc8gY4kDWJjuuuYYLkSgcvL
wJGbrWxebk9TrkC7Nw7wRM/j8FcNhcLJxIrcBV0u0ntaEjLUcUP6YuqwqRXuRwUls4iJMtSc3PbL
TDR+huGpy7ep0/J+lXRcBMA3QuNwbG6J1LTtZBOZABpsUya5/ma2869CTemeLVAJs8hJGW/Y4Cvl
76xdXr8sj+mR0n0bZd6eWgfx1GQO15FOZQuO1ssUH/ET+FogKESkPTWMomwbxDaZ7yRZKOSLcxsQ
m9HLBOx6C6JFmkE0WPEpx+J6GHvL2hpjZF7nkXAo4t+5dLsXGZrIzXDwnz1kStte4VuIOHDW3RCW
z6EJS4i03mw9Vu4RahL49ak6G522V3XK5EwcbWSVLS6loguXRIptUfZQggn1yT5GGxA87gmTuY/h
a30XzDF7pRK6WEXKmLxXprEKs3fkW2CIW5+58JpIBo88DMfY5/05JARBmYgQLjuQf+qKPw7jXe5S
KHklubd1lB0pVoBVyya5YQgnyqKGNQCILEcP+VSOuyxhrz2eEhTazypSWzLh3WbrdAKQpeDek9CR
anrveavzvLQWgjjzlXOdtJJVj+sDPABauPokVWZ8YJB8SOkNTOyMhr2ifR8zVztgdUzANXZ0A0Vg
wy4Pk9rnvV+pc3qWXrMvjBmMCHbsmtHD6BKIXZD063J/iV2nEzWKvwpr2KYiPnXorXPsjLtBfyFE
Yxt15nYKFTC+tLHJkg0TH5bXmX0ESZr6xiJeQmU8hdj21C3viVdtcIivMQIzCxbHYgyh1WLIwJ8F
k9bF7Fu8goKz9GeNpCIQQivVy/yemICCY74Ncxr+YqsTARcadAkEVFYdn08Qj4WC0IZYnXHmIXZP
bUkrOXSbJbO+QYMzFuAUeaPi6jSuDGIS4DhuJllv68o8cFP5YgAwjNwtr8/8P86/4uml1PGZRSTv
gLEdOpWJxEuOjT5vKCsRprNqIuVEg7qLzAUMirl2h4rcdswkXceWQsNJnAd6FJ8oGhge4pDUmDXs
wubLTrijaY4AxPCUNlsXHqg1vFG7cxOZ24r46by7jl0mDmlcyFu+fGkK570NjxjYdOI9i2MkGdR2
RVdzn7SbitweTfvBqMMrek6eWEH4NexIiZ/PipdodGnTmoEbGYtDeFDJTm8ycl+KCaAmK1InxzxI
085PlCGqzKA32+SQjIbK4EHwIXT2XgOXkmgN21I2+kz4NCDAIgDPt517ga2SES6wQ5e2bnRA3VOI
RaEDwdUIOj4jkfg04nsKFElG5hrxJsBcHAkFlGNaOJPrre1YV0P6gpzre7bh16GJ9fMaRZ9N8Wx5
sU/nvi6ccZPb94WOlKjAioF6VHoGPMCC7frNoRTbT3wOnL0tgJsO4+QT6utuVMU6FYYEZBHNqT/l
8hzxTZ6Xqz6nfA46Tf+pDPwOJHmBoRLaH44M0uEdhfBXmyyYuuygslQZZyf/lHWzxpahd5sLnlxr
WzNJg8dYm/x1Q7u2bY+1gLNS+8/UYHmawF7fNFan74WU5ADV8pynLH6HGVwnS2xrOzrG2Z6E+M12
6mlyJgrYbDpCnwVWUpP0y+KobndTwXvb9c5LXKYXnvptVW+NGPgVwQVg+C+9oZ4KGR1cZmddE59K
RpQj1jM2Pkyc+/QeykV6NHrNJq91OimnBWSPNPBKnu6rPbCFIbXsONbmdOmm7gM1p3bvvfsCTV5J
9UW+W11xVdL2SPbyhTSwY6j8GrwoMIwcxrq2ZZt7JMN3pUY/SW0gH7Lw59L1DcyvheqtDTg7BfRt
0doX1AMnpv2cNy8ysX3iSDaSuowZFRuc61T/EsDfNf1ZEcj80bOpww3xKaU7R+oYHuhi/JFPAKBU
ZjH0Bvtc8fOBaLJ1xSwcG+APNd3Ss1KO9s3GIwK8m2d91YkdovX42oThW01o2MqgmfG9sSG/CY4e
ULPsUJvVh0t6w97sc8AfObgevbGopd3pFnfld94pKjZIUV7tXiuuuVOX18TMhe+aGoE6y+8RsYvi
Be3b2hqLPcgr89CEbXyp2JEJ1qfHse2kSknXPHnTXFHcm/KpKdnOSgBgXG3ZO8oLgRvQq56buut2
uCYpBX5BQHX3YQVo1ov4c0rT2Ls6kV8RC4Nrz3LhTS+fstGxX/lL8yOozqfS5Wmz+ya+eg7Y+Lhq
joiWzDOfYWye86Vw52qD/qp46kqU4NlUb4SpZ6/uBEhcSV8Fo4bj3BXN0jgLv8/bOGh0p/PJPAks
vE0fY+m+imgXR/ZeRPpnz8j+HJpNyVgHW2M4ZPW21I+uFcmNrjfKc5aXRaAJ5DDk17SHyMPcwBrX
PhZu9mdw0+lY6eT9PX4FH0nbdqryZD8RXcOpxN1v1nBQu74eN6SG0yDB7+ocP7NSi8mpZTK+hNab
VGfCEIOK1d6xcCpAnz2Bnw203CPfD34StSAQfl2n5Y8iKSjBY4tGb/mCZ2fJAe9XZmJQq6VZcYpA
0J8YwdKQ20Ywkf/tay1BjgQdp2QaNu1NdZSnFoXhO7iCbt8pu4q9GdkBUtmEqR375jynfBhzACid
F4MSS35EoJ5YbPbG1i6YkZNYoDIWkuR02KeoAuOotKDE2LPQ944EQDoko4BtofAioMgFmZ5X0MpD
yOvg83fqWD0lgcVMNYpAUdX6/OF0l0xp+YnlfaBPPY+ptTdEN18rEpxPc+qhG9fGM16Pbj3E75WW
3+wuRg0codlqDNpRyLhs7RvVXvM8A6ftsGVVGtVjZ/9o+dyvzJhUVl6n9MBVU4LiYyFkxm5KflP9
hPxx6j+Htv0dVXN6iRLhbepKTOesi1RYAEp6Qr3JvMs232yu4w1jmrPQnCNQ9B8x4yGqxrINsMSm
B1uvf+H+Cg9CgdfqxiMDPwDVhOkFstMNph9GSHaZXQKOjIImzmw/bqc/QxLa8KGzY6nYxBa5eomn
XGNKFIf54fGr//fFiB3J0ZF0gU0lE4PWvTJK7C25YagSWFpSXLATxga8HMe78Rwka3qCcNM547dO
gslFSQlUM3tC2DER0T7MZgYnVyrvQqdzV9qdJb1555JEZTOhu0YafU+joSAbMUQBfdsNkWK/kTlP
g9jcQTu/MSvSfdmPBu+zp136Tt9mZJf6c2gmT86st5fK4fVnS/A0yW8RAUDuECLuxBQ+lxmQIdLR
WKhkanV4/MrWEjRqM6EAD8FIbZM4mo9VtlFMcpYLLAHZYHi7ZtLc10EFrE5mRRWg5NhakH5w05sV
6A7dXoHVWHfTV5nthwR451ulWBRP3kYhK5g3smFkZHPZJyOiT5K1Z56MgOCO7laOJHLzeEd7rkbx
UbELMN1RfnEeTsFZq8Wwd7JoP3vtEmfxwQJjbYTG3dEKLzBkbZ+ZTc5wVnF56e3J7gm3D20bBrgJ
l12oHQjyzKhPqIxADjckR0ndrba2VxyRovQHwAO/nUEMa64XtOa1wmnC60kyh8eC3og2bpq+abIx
j1PhXJwqzm85Tjh+ZpprmyX8OxNkZKnVm8dI4bgozTCUrdyBZPDqOc+8/J4TT71ituptM00yB23s
bzNx2SdlOd1GOZP6Ecy9FR/H3DUCZJ+lL+YrkvNlxPc6aNqX2Gk6OV5Mokg45i1l/Gjv+6ma3+pS
BENO3kas3XI16i4ianWoDezZSNWQb7FWPWPsuenmSJ5V28y7DGH6ujaQ4YwVTUjWDMy9ERkzmHGm
FxJ89MtSd8YiP/AePiVhnH1ytG47QhXI8oGKFJVEZXTTzqWSIAcYygyzODWrLmXtlJeMqYffe+Ca
caaho378Jn+7tfd649o21q6S2c+pjy4Zyz5dGsyLlj/8+NKoKCQIRaMUMpGNtKf+ZyHJJmt5aJkO
revQR932YZbNV+WA+s6Te87RH0KzNjukBb5JodVDUQ/IBfI7g0zGirBmIv4we6t9/T4J93XMYFBa
Q50F3OLErjpeudGRNSGchWFPiG4UsbjzGVCqxNIocgODk0SQegA4J34/YuuIWLKq8EWnGkQsvJUd
yaW9fR3YqvFHaetbPTqMifit1HJn4NYnLZYVSFKSjv3QhFbbjt2/PmHzQ3c/Kwz/7AJ7fBbOEs2T
obG9ZHgXaaRRwIUk47ryxEbpGB9ZDis+71x18xA0Hvx4Nf2JKuyaS019NSg4qgbLc1jKW0w9LsnE
0KS6rRRACnYV9SsSMoBEjT9Ne+mnVKbQNSpyN0NkBP/STIieLQvic0S+JCVjAE3WVgujnAdhVabl
DTiRtaZ7KslS4Rv2UCNUTnIaC8R2yRAAng0r5Y0sFTZced9QKpb5OvVYxJsVQ5IEC8FGM5lwlLn2
ZiQkkCVzdJgMJxh6VkZZfiHK+6kqYv3OlcNStgvZSsbyZFuIW/qk5LBpig/2ZBq7cdZ9qLsQPkfz
xgIjxOvs7FIU71eSfz5HunAjM/7kRW7ePHX2x97oNnLEiuH49ZQrgVSE+SZryTKarYnC2zize6fF
KXXV13gLhPYREnYy2j9N9gO28dF5zQ5Lu98Y5kqfiGU0n5z0jr1vE2VnUhJVhhsC7oTDIjxpHKbm
LMQht2N8jA4WywsZxr/bkvdFzZS3mADTY6sm4pLeSG6yV/GwKBHary7/jscZRAHPpx1Gx+Rqx7gv
XS20nzgIrl7mZq9kTx6SwUUHWpDsmLL5OZiJQ75RrZym2bMDlKUzE8cZA3ej00WAYNjnmA5WiHLF
O9w2j6Nqtsi+pnkuLfRYsiK7Y1AS5c7C7ImRtdP/Lpr5kxHPmokjfzAiP6zCwoBsyaXtMngu1Ke8
fi7A6OfV94TpVMnJcU9473X+RcGU7M0O240a/3R4MaLUwifxPFmkehGZTScIJR7JxVcjGOLHCKpD
SHC4HzBHdtCBOk5wnjduAUIv0fs9RxXBO1KhMK4U8mHCjpMK4jXB9kmt7Eur8fX0CdAsmPU3xh9I
eRmM8CDZJK/SVLa2X8uLt+RnlD8a19j1rr0uZuxrKHQyc08ODpF0veo8yWT0zvnWMbl0vEikPySf
KVeMz/EY5WdEXwhASq8lcc6IfojQ3fe2671CMOz2c0oqQtI6m7yMlC/N7VatiV4islJ86agYIpMs
DWaoMFLzXl2nTHTEkpn3FKbv7nbon5V664pD6FkbYt99w76yOeinN5k5dzMJjY3MW4MWRf2Tcugm
BpFU9bCRlvhE4LevxR9wQ4gZunWdMDDWvvnAKtOvmU11Ga+GnA0ds94+BsDIpUmISlCGlbnRPSK5
WZ21e2QBqBNF62zbfFTWs103z0p4z4rm/9g6s922mWhLPxEBzsOtRM2SJcuOHeeGsBOH81hFFsmn
749KH/wHjb4IYU22IpFVe6+9hurZBPS9aLJhqkpmdnrCmGZacoS2Za+/SD39MVhVAUSGHn4gBPbL
nu1Q6yymDeOKBMAYFsIK5nZ26F0DTy38yoGM0vFjmPzvBPLxrZGkeZo5I6zH/UQH4iXB7HrbFi+a
ai/DMgjFbhpbPl19SDgzu6ztIRIsN7n4j7BG+1djcC2sqIjSfNw/ubBIesGCbzTBecrj6VZGZF5G
PiOJiNhJNGTWc56Mz4vp4ZAGuA3ggPvsKLTxvZYNvxhxkHjTT+DA3VMX5Aw5Gkb6b/TJq479DWje
hi8qmbzUo8XGgvOGW2xzbKlg+yATcchqy9At6lgKYxG59uPXyaVCi38G05s//fCyaD37LMD86wy6
QE4fNGUxl5kLj8K29ZCvZF3pZ8e7GAyKm6FaG4oZTfYO+WCt++WmDRS1Ps1BozZOTWVYQyiEnhWc
OyZyJOmsDVqQQQJNIG6vFIblQTh249ZKoO+1YQ0G5/xZPJXsnrmZBGlsJhyLAGAYksWAQhrZ4xOS
yvivZREmnf9aEPjeV5sYIiqxITr5JRFAEla/a0/N6/R7IvDcKLV1vcAyPcOJoti2qR7OzjVZYtRm
rg6NLBIk+d4XRK2wnWIi8IbQ40mnjhKjS9lTf7JKZsYTs/2V0N4ccC+fcktgRRDzgXZMG/ruBUMA
3nm0gv0ObP235irJ2p+y/iTUkCEVUYDqbIgMHqaPCewVgtJ2IjNpZpchSIIVhkBLC2Ks6RPs+m8L
LL1gZXA5CXJaxhkCqtxZ9O2wXTnjsrBnkV/mjWwTocNgjo40FBb6WvUKg6Vifp+LHgQeQrrxrGGG
KeUHyC4j6xqw7cCFQDIuiPqYLiD8ym7TcHTueH2tevvdcfHtOmikX6Gd3QcxvJL4xXNfY0KylQ4i
0r7wSa5afpfRdFjWNOsZu4XY56xn1dQjpLT2L/jmfIU9RjEkzcyb2g+XwemUHwfObaM/GmgHXAgI
asm81e+2tV1sepZ87zwjdo43W1PKufnfSLr4LSnsUUFS8Mb1gj8J/3VtBHJZricGderTtX9Z8e+i
I+8zTMcfvWTMqj35xcGC4SkeZcJfj96a37Mk6/gWlNTuBmN+5TafbXV0/GJrwDiiGF1pOp5yFNSd
/5UhrxrRFufNn04UIZSMVQ39QDO+UVjBmfHDMflB6DPaXLLD+QKSUuPTxPO65Y9ghy0IvBuXcL/g
K3J/+qTlSP6K3VkYG5CTIrYuyXV5SmwamVzG33xkhOEQZVjUVOLmRgf3ocjZkTtJBggsjB63Noac
xNl7/IUlx3QAde4YmDmcPBYJu2MSBv59chVoJgO8GoZui3KwshmolLCvtnmVJfvKR+HvVMFTpUvx
wzTgk/Tob7deGvkfUfPGlNaCDH93ohJmdjvQDJkE1QSHmbHLKyoD9ToTgTK26gAPfvxhzqa1KUEZ
dkSf4Q43Gr8iTsNb2tvdq285G0KOvzDbjG+kJg/HbmS42Lv9pbPtPemM2oHF+EkmQX7X89xmXCtO
ejvm96wt9ecgCCE1t+hNcNNi0g9xM6E3Ay/wvB3hmdkdMmF6h7B4MOMYXl9RtZvWnpN7M5v6k6Yn
OwMd3/1xGKjAXMkMI86FfnFF2pxMV8Ow0BiDV6Ob2arYlL8pgKkx3eirUDh2cO1RheojWUQAP3tn
NP1b4psNX51UXyLmGYOLdYXad3VtHJ3K+jtLwi+8vksZljmoBZTdXHTcZcj4pBTCueJHm44YbUzR
H+lmV9VzojKlJwNM6e7lv0OjR9CMCURy9fbf3Y97/nuCvWiA0YSN6/8eYG+H7QIwviRM2Re1HOax
2MeqmY+PuzLRp5w5ywNjlYLrmvnPx9N6fJ7A9H9HqqsZZMb6xfIcNbES+T/Hqa32qTLny+OBdm71
C+EWX20StWsUUSXUN9TpMHl/1vmo71ybfECD8NqfTZ++ohb8nY5xfjIcsK7AjwCdDAW1qXOzD81V
Tlh7pE85zG8Wn8TmY15lJZeZqacs2lK0xykZ/vIWPpxW896r6zB+l030HQ8EELKB2vviqk3zfDMq
8df2hPyQw7yD7ICHMurFD5PdX3Xd3e7tr3pqos04qXY7+hof7wTObrbPpRURfQu1FjxNHDMNkAIP
leaau8CeZNruKhf4Mo8M+1O4Aj9qQ1sNxJWeCBhdYqC1fAclUP00AxU6VX0UNeyKbGgYvDTiCqvc
27UacbZRb971ICfaW7c3iU4wEAly1iXXUCiZuXGr4oigUPzCgFLlHlfE71H0wx0Hf7JxUdXtY5HN
ZxgR8zmJQdRXYhziPfJ6U921Et8K3YcHUJnOKm7d+qhyE+TMCtLmOKAW2eEgvDcIO+/6hsxN8omK
qqO/4pnZ7G2Q8CT7kXSh1WKNeJwdzXpyvU1XYlhth4VjXex+0PZGE9k72Qj/8jggmQLRMNEIKyi7
DzjocdCiFHTGn89gpUipIkew5na5s48kcSLmAhuh6ZL+as4rwp+wdIP/D7L0eLFTgIJEjXWegyVA
8fG7ioI/NBCqx+CH59XJDO2T0MBdV2kuIILtbaGG+awaKXGJgMZhfvFaUd5gFXOy1b1J2aud7Loz
nj3DhspGe+vJ4VajkwhFKY0Ns5061Bo4C4b/Z+z47IhUM9Z2kh0mOfytXAbjnfTwUkqf88wrtugh
5SYdsfr1tWWzn6u/8XLrcVcs74HcgRladxOLlVc3a75rRslnoUooj2U77hHGpCHasWpfpIn12hU1
lsDkqZOMyk03h2PbeYx4HzdTzssrKVSnpnEQDjWEfyQgqi9+t006nz1edTiLYktjOoD/PtHnH5PR
onetg+Ro+PLkCNFdiUUn1bRRT1oFS3Gi35ReCfMwxee3nLz3uJw1hCmrYgC8nnoBz4y8OfiZGv2q
7l2swZSMFm2cOass3Uymsu+JMfhrXLvYgIMasoSvhp8iswGG+n7+dGtIxlWl2JDi78x3Q8zkAJzq
wrp4Nl5UlFKooTpXDgd/MJ/EcuvxKJI8iBFDz5kXKJKUU9IHwv/1usePjxdzYt/sVlWHx13/HR6/
S/Ms7QiRefv/felgBOUmFiS//feHH0/szOnaxEWyq2W88z37F1n0MzHHNimBShOhiBlG4XJIohEf
HoN71V4Xitd1Jui1Y+06Pm7VXr/wW0xtzwzCIDSweY6TwL0RJJt6s/NcR0axdxpgASyprLvb+4zm
2ynb99K5V9hP/xoCjAVbVrJVZ5HnN9dz+TwYavGV+p4L/BSSNpDQuLj8cbj/QycpjkYBouTMUmA/
kyPWDn4JW5uOfX9xxyRBoW25jPRhaLDQw8Fti9+dTVHv6ObOM+enfnFPMSTAW2MIbRvkfUdIDKiF
adqhsYAagJwKP28b4hOpssaQW2uy13+7Wb6wAmR7Fm1aroK5GTYdUr1jr4G+OFMbh0QG1lsikN2V
G1s/4VJq2yTxznB0f2OjFu2QiPio5+QPM8KxEK+ceB1QGVpRH0LCMg++IeUpTbpmb3btJSI27pou
MST63M2rusMofuqA+MfRuY523Vxqs9tH0MJ2cQMrLI0FZHUT1k5T/5Qs0VsvQGXsNbuZyemHb8Fj
tPIsOeAiGTXdcEZpYJ9tUeVraFWwSuyRzSYVT3FXBtQS2S2ruZr7AXp+UxMsPDtxR7HjlJeIxKu6
JvI2NxdGgpJZmAhJBefBbWUD06D+JCPrDRL/1KevE3JJE/V/WyP8EMcF/GasfYRIFRSMOwzhwYFP
g1MxQxqtRg1WR/01uVoLKKmpTaREva8K7zAMNBlV0UJKjV9amBErdqm/ZmW9QvSttsTEDytoYqsK
/Qfpw8PBQ72c4dWyb53WOIqOX2hGwznp9eLJQZXQSr4s7LMoj610lxqzOAik5kMhjbC3iFiskZGw
zejTWVTsjJkWYSy+3HTHCBhg+Ul6koL/v9tIdfVQvZglmYWJPjsb3R5+qAA6EpWW2IoZro42ZJ+t
NOc1q3S3snHtCTOzIoUZquBYNNqlmZBLdkrZV7O3NyRtAx+izhsnt3oeabGfDNJfp+Z5CJLxagFP
IZHXTjrZISuKNnNIUZthYZ4Vr5XoCTxUSK2yJFcXI5+/RqkPu3pgXDi6xHdDnMZNdAKPJ8J6W2hO
ftO17rNhmH+wjb9Qottz3gTyYqIg7H1cjdso788lwMUBZhpS2erVtB0+mJGRlyiQHag+p6mt++sc
WDtblAS4K/1nu+yXnpU84d5JOGf3K2rYv0YN3oEa7PpU0RMTCABCkV4LO3nRh6DYqzRmNltl+9Ft
VwYxL1eifzSP/0/HYIC3S2NtO2hWXPVik7nsxvW9iUyszXqka7AU98Vi3tCNjOAsFqttrke32MYc
MdHwb5Y+opdWiBkKtzedSaiOaRS6dp8OQnsK5nQ/CAuycSTfUqpRIkZhHbhscauYbhoj8GUn6E7+
SA/RFc6+dAYQJdWWG+jLGu2qkp04fbQ46q1bjes4a6p8k0cYY3UG4Kw7InoakaN0oOie9P66Ualf
oMfXTN+NvP9mhl4yKZrjVNtUMa4jw6xJhAz2n1JlxZHpyTbJiSQgVehU9xC5/MIg2bYQaWjGZCNL
uiE/6lHBRfivQ7WCRAKWmvbnanLvUWv5S4YuQlcaAjhlydoZ0OWMFTZzWEoY2xnmcd8a5m4ccFmA
aRVsKiOHb0RXEi8xmgbJE8FiZtC2Dn3znG7RbJBMV8UHCD6XwsNBt8ANBo4y8U2pwOC6Dfr3QakN
/ivkrXkvJf5iY8SyjvLxID/HYdIvYrLuVLzVewGHZlWXon163KyMn17tD4tvPME1ksBRHLbLMZDP
STo5l9yFpDVbr0OtnDfVuSAvaa3tgso8MmUDjUOZGaaEepkoJdciiD8gEKGt9qefVhaAvRqGF5oD
37ieqK3p/fCb2VklXXHBCIQL2hyx1OhshCVgGRKSXKM4mfUskHTM+rmMcSaTeEUsM1wg+lS4az/J
2UfK8lY6tVgHo/9WKRpsBq32RgEVlEmylsBpeMb5B4deMDTlCIyIyyGCHpSXifuax14J6KC+prj6
4fQNiULV55B1jNMBZ1dwCNdF2pHMbhMso+cx504S/SGPu97byzS68F8IyhKhNx96p5/CBFo3/PcI
RAVrIq96GlO/P41D8BwHYttrny1L4LlqHHM94wW6qrDYnirXQAg7Xl1hubfK8jZ+hsAqs0FBBgXw
MkrDDFkYRkMQBqQ/GaiQatBSD2OnNXE5B+TiV5UaxU51yYvhzl9pYkCGDfwuhLeUZea053rey1SM
B3hsd6P7g4VzgcccMAWRB2ifbXp0tXi+jQlhrKQJy7o1VmLqfeLdGF1gbTqD8Y3GRoBYXI3Of0ck
7x/ZUcaj0OYfWhBDw0V03COpn52ABGwTH6W2RIOpV3CnO7yv1Zxjff/LLicr7ME69PrDrQLvlGTT
q9kBGkw2eFHakohRE75qE3l6s0jqK4i7MvJOHQkZb7Z2x4wAd9VoP/Q5hYU3c+0E1sWcUu9Zy1hQ
tehUl+1iPhp5tzxr/VvTjn8xW4oO6XLrcf+MGLiELtEN7dkLsgJqNgtzIQEjZfZ/D83yk4u6jcDc
CKQ4qxWLqo55+8PBPUtiOJHL4XHf4ycXY7uDaRQMosfyKDLdW0/KIKY3EK9aavSb0Sw+g6bwny3a
E+whi6vUYFRYYjrg79YTyNsMp9zAk5rGD1hdGXuMRiF7uliqcWXrmfuUJ3pxMkvIowxW+LGM8J93
GH5ClV9UISnGEvilDehWgSKITPd5tC0vdW+jgTL5kCuW36Mbx/dqlOmuHPr61HkgZUIRgZAITVxq
aYjL4ye/XfZWyanoW/InwoPsnXV/j1k7WusMPAfaQB2q1sneDK4am+vJYvj7XfL+KQKirwHdjRxP
s+9NpzIjTm7CULMiR2AsBgHddrkfwfH87xl6oLqjntFRLDsMLPv86hqr2YCIBSJbXP+7uw7aW+H4
4vj/3G8KwNxWw+Hi8epp9Aqs9R3oMb35bi+kzax7R/W4jDlBxx53uwiWd5GFH1gRGe7a0EhiouPT
j49DoCWoNCJdB4HlOwUoeBwfd+eiQhLQ5mCKc5Q8/Xco5zwDu2NPKoOg0lcDXiD6CuJSfuhm9fJ4
YuSUfHXENOteZ5znvmPVXT54H6ekU0ly9uOuxyFzWhyEcxhiiFtIJXZ9sW/YaBOQ82yEATzivdpo
za6ucAl3oILAPLV/lFmjnXuX/bgil+6nq3LSp605Pk3gVD/lFyrd8WIFDCvj6TWKNPFG9Sm2hhZ9
mfmgThBh6nUVG9O7b3sjY6DAxceYm7PLuABlrPcUYTjyppALTdUEDVlZl8mHkPrvWYjl4FYx42n6
m28SToT50gyZHtdHo0GIZakJFVBL6AE5XPBrarkeNIxzqikqdtkcGz9QoFKYU1TbdAgxddU1z6jv
AjjdHwIeyXp0S/RGA/kYiRtvH/fP4Dy7IMB+MUc/9mHUcpMzsHn16ncdtdXZT7v/fZASp4Q0ceBz
ZARZPh41Jv1/nkLGVhGWlskwnmaJVpkXP35NV1dXWyJxkLAje2l7QB65f7MiB0m2V6swp748l9W4
Q5EMVTyqkt3kldOzWg4R+B9M+nw7uM4Mi106z4FCN+K54tl1mOeTeXFQenUP/EVdNA/9iqTomuj0
AKwcuC108knwbdrD71i8p20ffWbleB1Uce1bfGVmwkyezUJEm/JduF19mupIx2PXgEbq680zQAh4
sQNjIxsRGuDT6T09DjQx3c7XUCz5/cQXvBz+e7SG1azPmUJG/j8v+PdTnwxhErGI/fcAjq7DU1CE
Hs6Zd5aB5D7L4u5onjr3yy3Qju4mCwFsz63HszKdXVtCiwJyGd7tHNpSMfQvTjTWIDaIK1wD+86g
J1hPE00eZigYQ5iJ7SEJ+u2DQPQ4AH0JdKHjuNYaTz8w114rb0vQhrwSdffDb+vs4qRUT1429DAs
8EiYA+fM/7rcjIYpd25B/ep3C80fFEIbBpyqBrPYuzYU7rYjpiODO4SPYRsOHpOfOfA5vVXmMFSv
1FZ1M3nfCmZTkWaMsIPhbdbNhcOII6oXJiqXZ7Pg0oVM6l2G7DZq3zSW+g6WRrEOcvVVSOtXB96w
1UgNwSPQxFQ/qNxTAOXEyTgH5EQ/SrBXUOX+UQmkkC3kJX+UCIJxR7jExBQVceEf7ZyrrNGr54zC
DBYmBTsD1SPc9WepYSlRuyNXSDcuw7AeCbbNRpebLZ6IS/acLTkdSgWa4dM/r3AWSI+oej+sBNsW
GvqdT6YnYjZw1UZ+M+XP93Z6zfMB2QYt+ga3sTpM+HLXvi4IzQCUO8fBe6xcfZ9QT7hLSwJ+8kle
X4yDhRWHOGGbnDTOxrQi4z4kjCv6Nv+Tinh49RkZZW7SIeZHMKdP0jzbaMNOFZIoM/GnfT19tV52
iPSgO2bDS2tZ9ck1kYBJw6N8LvJ1n4mtr5eQpYS/GwThM3XjA60FmX40svLFoyfe8IWrPf2bMpy3
xfadzngo1dqv679jIhjlzwZDlFa+67S6qR8sTGzdWcthJJ+rwak3syr7WC+MZ+TyJ5zcADcqbCPU
aBcnI4Zh0BNbywa0TB8gsRw99n01tkdPOP5u6lk1Y5XIXdWBkg3lncWh3cU1u7tm9M6P2haHPm6/
MKGpV0VD4EFE9cs8SaNYM/Pf0nJnGntk8K6C2JZnLzm+X0dTpTDAWCEh1iFCmyYUDWKOt1HGQoEz
a7EavGCL4wTPGiGjlizoNbOJnbJJZa0LpoZ+up8KaFjSwkzWdYc9mWwdZdT4E+5Gzizc0reNodAf
5tMe3KtZEQsBMbqd6pBykN47HOFBedkOh1LnUus2xhVIQDIQjQm+4xb/f8g6uvCuhLPijuIZ2UbH
7XLjUcCt4Qc5TyJBH9PjkrNBOdfdbIvMjgo5+9bBGAuVLG8TpYv9NCmmUXDzVhKP322kquNMZa7j
C7dplh0t80DjqooobNn3GxiJ7Zr30u4tVZxp8Yr1MOjaljSQ7Zji6iWoTUCJcgtPrESwIzlmVcFL
jZ5JE3awbGh/zP2EksqcbT5WGLOTBPr0LqVb6Tcx5V9doep1L+CHVNBVudZ2+ViQ+1igOaMT2ieE
uVxc1403gGP4hQYsGl5Ob+Z4jDY01Gha4xDtlwdqV/XUNRb8QS3DNwQgC/6gLPy11snpSTARz7xZ
Y0HAl532az+rCKJsImA7goLfiIWt1p0p612f+PTvk/HSuEyWaS8i4MdsCYGGhJ+TWzXaFrZAunZx
3Hw8BwOtQKpQH8O8vGkk0sHwNcpVb7DyQPXBO4iJM9yN57EWv+02+KjljM3zj9KAHO+gAFm5eETY
wWvSoP7L88C/ZJV8ryvcYbwkLS+xF3+q1Pxpi7zemQgnLjOLq0GPdPfUolUSMNaqDp85WRTBCbSk
PGR6cW4dgc2XHu/YGVeCGviDUJlfqI1+0MKmF3s51NTaxGv4a8MBS7NMLF1mQIuumRxEUQia8MvZ
mmUiD6TZlRsnP+INw2C/ipFnKH4jpv57fPyJQ9Dj8mrjPKBLghmD2MPQT1mhPXl/nFb/zjCjZraX
rp0gf9ectr75Cm+PJCHUan4ffRhH0sQHCQT/HsR7JJjNkUqSzt7HkdGDfL0XLTCYqLUadut8Yxr7
28AjCFBIP6cTdg+TjvakmeNbMhGg07uCd94L8IhIaIek/Bq9s0yM9il2BfpiPIUC9TEYLRRTEhRi
3KqDrsoIroSO3dUZ8od3z5wktOp4YZRBpqpjgdIxgi4bWOY2mUtjT3jOL2ee3GMz7SujHukWl3E+
kK7tEF2SLU5Cdfua+zk0eRihAlqY0k/zAGmmX/gl5NmtW3xc+D7RKugamIPgfNXxlNnreR22LjO/
mLnXqrMF4ZGquZBOP9K6SGstA2TBVdIpJMtAz4vnRVpQskcdg0qsWo8o+oNjY1EI69puBEx9ihh+
21zxTw0aKqM6j21kHiYHQkgVJ1moKds8ucPvpLSaS6sLfEqFykObzSxEvmSu/MS7JIRlHCXhcHtS
qBPo8e2GUCc79PXqPXI7qM/T9NErASKToHsdMOJBIdXA28fmzetzmAhF+gc+07C1Kb3ZIPKGSfxU
bnS6U0CqbFzsCRKiT+SuIQMY4mPyV5qmhP/b1ShOUAUnGn56uS9W6ZT+LePM3zbx+IvOQBwWzFsZ
iw+02zOeKrTnGmnUrpconoYhGNYxpk6hMNJnHCV/2Qj8II81rwXy8LNS1Q6eyu9UHz/xy9hpNURf
bBLNsEPPDsP6UEye2iXD0NB0g1YQdIm/Rn0QBZioAft8UyWGsxNzbYH5V6SDVfD6mpH/UwBnlbGj
9qlpibXXUtd5b3TvpXEytCy1hnEG9s4HW3fn3bDMtiXMpm0Z+9HVsDzkzYKkDDkZ017I+a3p8psB
NXiIbbkZVc46L+US7kP0OLESGxBoxv2AuqFsSKEbsjBNsNZEwPTcSvHiKqUOezpsDBsUxqyFgVWY
x/fNjrDDNCrfQG3Q9eF3W0D/j0GxaZ5e14OI7ZNXCDz7jA2+d96To/l//HK2V43ETLFtlbbOdf8t
auEApI1GEgicZgXIch8qAt7q5COf1PA0ooYGnpvXqEqME9Wdv4WPFroEswDydK86YiC8VSZUi9PN
KLNu66kS7TYySX98D6qsDcvcYPyEdYjH+GfVmfOniuNpFYn3OYMW5+Y5Lhc1n9vg/JpQKG2J4ezW
tjLR+ucmhj7K2sxJf58Z0zFgc/v1JJaBrLKslRO0fzNERivDbb6bmmVAl9CLu0/LYnIO3V1sTWxg
gfU4DTNbnrU6G1aW20CSSxPvYHVbYVgEeLnJE9PFLyiJ80ZSCVp5n5yjzD+YI3kdXekj5dIoBB8H
O/aKWxDr342JM3/XAdg2zRsu4N94bWhru87GrS/MnUlKFusHiHhvarBK63QfOSzLVpkyzMgG5AzO
W6oE/xkKMNjF9XaOv1NX9pfR0ihCdd6hk/OdQmndFXB1zXLQTgUTFVyPCJaeWbyLP7aKdnVjUEYl
1ac9mJ9UIekmQ6DOaKxSp6FmNtOnH46ah2tHh0FmXby1NVucgj49k/1kQI6johpitdeK+klNRGLn
nTO8AnEyKY6nredM2FjjiPGmFw68Y9H/NbM+D0v7UnXtcNE02Pb0CwQhamj65vSCaH0OYVFlSBRI
L4YqEhpF6cNGcX5nbA/gY3j4+Hx2VgvsY4zufjYb3GiyCg8xeYgDrBihgk6hHhMoq7XQP7Ua3WHV
8YnEtOSobMNIIOIJWuPeBYm5YSC/V20cEZiD54KVaZfIY3vHBI051mJ0n34RjTkzkKdI9BwAYEw1
kUkJ2gSW+JXnty/sBfgoktjBwLx+MSKbuO6MqOa8Zq7PJV/TS8FRpRXVmaj6mMxV2NqI2kDsKSKD
2eGwp2FkeFCCx+JZCw2BolaoyVzrbvDemIPc1tpc4PBlHZIeYQXEH5LGkq8oJfPTle0S+qYQq8lJ
3pUZEJM8DbugJCIeZmp/aYMSzjimYR5J68fHgbHmL9csnJ3KOFMX9wmWb/0lr6GGJzOLVY5NXK35
LeJUzNCZkueoDsD387E0152D9x5iD3SziyM38XzBrvEaf+dYaPV67x4Psf7yMEb7F6eTO0xu7bja
EkTq7FxlwL+bQL3tJP/jEoOz8wJ1qGMmvsXCaq6VbRyV196nwsKpffG4N8l4CYdWWVsbVnluueuB
3AWsRt30UlZIf6bBwDkCpncfqCx0s1G7egU7ZN5YxVvc/h7JjXiJfYErUYR5HeaK+DJZ1O7IBtxV
VVpumOqB/xwXACHD8icN+tyd9KD1mUpcTQI0iiHZ2Ut8nFsxpBmdpLx2BWaumI5c2cFKYMUquWEo
/Qu3vis5Tc5R0ZsvpLOHw6Un9Tq0EK9c3aj+ll0wsPmKlzYuKq4FIV4ez3KSedzCL4pOFaLfLtBo
J/OcRLmxoe7SsuvD9m3ytaeHS6FrmUeDeQS0Ta27PD70R7BQYAoIfPh0EaleazgsBeOtSgCrl6hf
vydcL0jxcYma6Jk1VjHriTdVYcFg8rRTl+cpzgUMfNqGma7btE9SxO4F8HlJ2UJJtuQYPpKKgGrW
toZHROtE9bo1m3aNtRrskx5C+FKBuqhTHf53a1ZO2uMleasjtUaJ1j5pTXqNlTMfBZ1n3xC7pllZ
dqFbJaEYqURmkwZARqBXbNpR0/eq8cyDa0RoTVLhnAo2tLNlO2e70xhHEei3qtPozaib+TzDVtoR
CPvekXdwTB0X+C+3hx1Q7/jPo1IFabBDXggSx657fvwUJag/Orcpn0fpbWLTG155+uMkishuQTVH
Ffc49CwUVZ2t2iVfxRT+Pa/ItwlAH1bzQDNLnnTGCZwIppJeE0YaBFmpiZVBzfJsIDZiUOPqL4hB
kJsZSRk2Jc1nCRJ/mqVx9HRYpzOq08PcBZg+IZvyWU2R7NzbwNLf7Hk6jKgi5ZLykGq8tZgJwYQU
YfWIaMGpcNrqEhZIacJ7lhB3IWAnE46/SzyZlvU4OuaLwZY3GdvRRlrfBnGJkJVdJR3L/BrrUKnj
7Pc/P0/T+he09UjbSvPAgAo7yYMOh4gsbWQktp2FcexrbO+U3f6QfqDIvmqWBm2Na/Cy3Br7LIYQ
zWx3yiYMRqEztmPnvIjJfw3wnX4S1ImoOJ1Tg3iIIXMT9j1QCeLYkQZxgv2kIe6wS1xidFJ2brD4
Q84E6Bul5oOl8nLHytKvJiXHvHG2RgRTptQy7983nqRJQCPkbzqdfSLI8uopbiL9a4wLlhCIeutZ
JdhJ2MHfpkYXTEkenTQygdLJYEJaCEierYHf45TEw3Y2CHio4roMMVLz9z5ikTcqHmDSkfDqVdVY
FfzWbNppejXv0ka99kI/TnnF+7Zgbo5Kj7cZs9sLzUC3T/X2IEVPqpyKvrFSW0fBKp9JF4+SmMgb
lfsXSFTTxtRH6mDyfZ7/JSgOEuzVryYc7zno1kQGDZlzpEzgbVTo6RM1K8X1FN/ZSXBvjWaLDTMo
Dv/evxYXb7p9bxmNUFtC0AridO/g/xomEpEsHAG+RSGpy5Ks2I/EYJMybtzgWxdbvBW6TaUmlpFO
g1HXyb1bzdGzwqypRIPszIHxybrBUGC2pt3sO9+9tLQfgPqYAC2fF67MBaAx57BpvgRp7T3ng7NP
ivhgku23QkzWQu9Gzx4k9sZKC4hGzOyfmOvflh38IGOssQg0uFqaifg80hzK1+a7DWzU5ZzGt8fH
7dWD2D8ud7TCDB0XKMdhJ2+YD20ik7Ez1AgPvL9ESwd7tPH9H3PwEk19EhrKF2QXY4pkZbAOVyBe
pPEIzdv929siCCz1GlX2je46wR0e2rkwbW+TE3a9zR2UNA2DLXprt91rPLyHdoxxCV5W676B1ZzP
zi4o0EWuDC37g+SZwLEAOIJWfIZO2/kFWEIv5l0Jq/i1xOT4MP0f8s5rOXLsStevoujrgx54MzGt
i/SWzEySyWLeIOgK3ns8/fk22NJUlzp6ztxMTMRRSCWSaQBsu/Zav+n08oBELnJdsrxoITeByU9O
snD8S5USN0lhLffl3jAt0tCwtF1n5ytssNQ7DKXw0SjhsfWWasy1wsDpqXA3WllLCymo2sUILfre
qZRPro7aKu0gk+RBcMHtPXMxDpnyiLAD2eRSa89Rlu28Tnk2SZiepQZQSKZ0r33n49lCZqG2nr9E
knURW41B6hy7Gpd5CLkOHGDgCSqZnRXixtaprAGxh1ICplKiMOmY0hMK6/miM/UNm8xbBLj6eRzI
Y0PdwMcRIBUyrGL1LlUAnLhVPmVUSmqhlT7CZqWkTugM+7mc+ZqREckVQXaIwnF4tyVp1gxqCDz5
zUMG7T5twPg1vWcd3KoHXd0InTC3OkQWvhi65oHIRA8KnVvUrsA4FjYXCp/UzKbw1fSDvApgj2wy
n2Kzx7Faa6r+PK2d8IKoMoQh0oKaBJFnpByL4MIpFVuyGoT1Ig2M5WSZ3AcIQvmpsfoaa2oD6zrR
9RtGQBakQw21m6SGh1JTAx2NAYKY5HSbPlVvTdCFSzQvcLNNmh2cOoIMDyaXPGr6ztfAf+SDBh9P
IrMUBsEHDa09y7rC8aww9gqKOjk5n62kGs1GllPI9JGOrD0+mD7kxFR11XOaYm1SqWV2bjepjMWh
RFliiU0YSINGn2ljTY5BM1KIiLK0cVtOylknAW0Ru3SOhRcaesyLXpfbRachD2K15RwQQ39n2sW+
atdxr9b3eByE8yIIbKSriZQS+DJTa01LIQlR+S3W1XDhiJXBVRIoCKbR7KJeKB2HyTIXuhTkVVrw
raP67mmItXaLSbuYbmfUqY4Pmrf372pbRXmshT87NVsEq2xpaRt96PN7W+b03XjaMg0rZWNNK1WJ
z2VBxXpVqHBzbKEp2+YWOsiGh3+A7WzkMsVdqXkbaqztsO5+ma6qqIaz1pWYJDwZuSug3+aoFuoy
dpm1uaKUWxxNcXcc7Hev1h+1xm4uZss0CFyfGi9gZ6LxvrqHmypEM8o7tR22ap6aa703orehAuQY
pBH81C5Xll4T56chBXAUyI1x17Tui4Sm5luPLjFYBrlbKwyGWVf2yQrBe8RlxOTpOTJBDIBLGhbe
3M+6+BLlwoAclFZqVOW5aqkAKol5sZUBUU2RGcbfaZHbqXdowPfeoUb+JslOs80RKCPJ3cpvTY6y
CUZxmLCP/SHSHYMMGqG31rJpdwSLC9US1Bzf7k9T01CiBIGF9V0pKvH4EDabCCLr3osIhUJPlzaJ
GmbQGQi4HI4Ce8nIjn6BempfVfcp8teIgHGz+DQLWsMRMsOiQddxboRasU0UJE/LEB37WBjXjbB7
4V2glhlbfEWUgHDRcYvfeipKGW0aw44Vy32hWK8IRVoPtcGioKa+qFciwW5WCgsLajG7IvNNCBKF
Dgovdyhno907OKmOyArQMawRTGJdc5zZdhEc6gS2nqokV2Oo+tdpBaB4le97GL/LpmBmDHreLuQW
AHStsvxXYW8vYog4cPzM+C5P/JaQmrUr7krg4xqWPAgpsSarIPawuetbsBUmIAUI6jHs4zRNDkEd
jGhsDCBZve6UCxJfCjttodg5X+FIqDZ1Rbq0I/hIflb2x/B7zWJqRi9WOTR3TpBa8zQykg1y+xCk
2VZnDtThi24URwdAgNZnyp0O/muewutZcYvKhrz1bCi6pW9xrJ1avPT1DGo/3PfJ1hYshrkaU5mo
dOzMI7lNCHsymEOb/MwyL8t8m5XDB1kbb54pbbke+w/UgcEytrgNGEj8lLbkLF0L3BXV+QKiVAqV
36vYLVzM/0B3fsNBTF73fdDC6Rz9FxmNLoAGDKjuMhauc5Ehna2yVu1PX62Vtng+T4cBrWigyiAS
AFCo1RkHEcKxe4vFFy3xDan/npgAtZNcTzdoKHj7yNYJhcTeK7PQLipC9+W0H8Of4ktgVsqbBjgr
U4+zpQEsu371ZZK0vgjHZaOG5FpJAEdzE4plj7f0wNCsY+MhKAxwV4PBvSvgqMWah+B3Kd8Ftdse
ywJMuYMWwGRJMOocrUc8fTcuoiIzZH6ovHBY0NXsngyZsygdSKUS71hqSucjLy1UumT34OWWf5/V
3UavpTMyryHVrxZ9kgDwC6wh0qoI3OZSoj+EuC9BOipxHPeTZj4dOFs/vLf9pjp4VQFMD0DWdjqk
ZpUGeNULHrrhfhrrqQ1rt+tydH/C/p4sqbWfjqiIUgMFM9WDg2nbPTNNWZAkLnGwQJi/syQ2RMEU
m6wdqYbqS6mGnODApbnPOn9R99ajxjS66G1gHCEDXEpZabatphzI1ebzBsDdbkQBDvyiVO0bw7sW
XrrMjQGKd9roB1s1XjKrZ0SIEErDBR5itrJHraHcV+k8rWCceTrZSCRGOPnIPnqnbb9LK/tkIKaC
5fEgz6Hz0VutdEB6MTii7UciAfA/eDkDsosKhzQoFf0OMHwLSjSStpi36ENjHPy4KBZfGQKKYBYy
aHdhrVyDIUEUsY2ru5T67rF0zXrXvzAYM7Y0R7r3Rx0yhTZe1RbsOggOJHbNBrBZ4dXQSE9eCWHf
hpXgxeqitdFYAOHl7jsQqqDJY9GzocRhmSfG1+FUZ529hDajA8TqlgOyHUYZS6dY1ekW23TmQW9U
z9PSPtb1tU+SLVZIyn0P0G+eKLBK8zHb1oahXfIGnSnTJewZSeHsZE96tzP5eQxk/82wKfmmDUI9
oGsewQYUNfAbEy3se7konjhY9Qc9aYu1i7kDqn6kiYYQERdFbrutWumzoYKFPSQodn4FuFIWvEjM
0ee0sMdZEFXmkRwo0qFD/lLIcXc3lg3WvZUPfF57srCtOtZD4p8gKlpLNSY31oyWdyr2yWHaPjob
pZyvxT8yR3etidKcXVfxcfqpamCZtjAyN67f6iepzJ4bWQ2+VWBIrb67j3Tgmw7MxTJDMJ+blriu
vRiy3iDzh359x2l/xTtWBgGjwNoGe/iFG3JD2aZBZ2ff+5K/5/SDwQMol1bZ9mMZXDgLhNdo5NRa
yFcrMTcBsm+abdbjTCW76uEENR8ipT90xgC8ofd68Gv1Y2UrKLV0xQOEFOoIcE1Rs/C6KykYKM5l
tw1dBGemcaJ60NjrfmEWUYqZQowQeOvqsyjy3qejlB6Ub0H6Ml0J7JLykOosiV3z4Iej6rDE9eER
nPWa5JKywB6XioFEwSH1UAbT06Q/kjbrj1MCgcouIhwMtlmCKfoB3/PvhUIpzlPr8G4I8unYw8HD
VlDgs3q0Hln/HlqgS8s4ktqV0o/t5Wth9s25qsEsngaXhD5pDGK/K2Dwg+/VvK1SEz0AakoeoU7r
BLgdp9HBGdU5IYl3TJsnamszr3M528bKza+RPjf6/MMU0zACxLTGmQBDVFTyHtDAmPU5pl9EWIhw
tWzZfrHtDVh5SWE8x54rXQebwMKnN8EeRM69RSiKfpzqvY/hVcWG52OsWULkOkov9hBxLMX4fTMt
jnJnu8+Dll7NrI/PuW9KZwTHzlXWVd/CgjI7FDBvpUC1+BbYPUAySQ6Qk+o4NwIiE3s4uORjiBDW
MB3QxD8ZAicDmI3tdAyUVfyL4lTrjpI/IOXkFFcbLsi0zYwhete63pQSDsfYEHzZfdi6jAt8jtaL
Wy+dOAA/NsTZyqgoCnGAXE6mF3FdGrusrx5Ub+I/yAocLwh3bV7s//OfPMGxQKbQtQcJeg8qRSVP
4UcHnMuUdWSmLM4DgrOIiC5sl8LltDGWg6TeEY2XmwQH7XlCLe8T+y4Ey4YSufEKG1zPRzvRpqx+
kDM9oLDsl+vQocvgwXQ7VRbnqwpUbeYEVPTJcXF80rO5NYagIshMW3u0wZy1Vte71g8klCj1FGq+
iwqLnFK2yiEnBHIerVOdHESWEfy7Iq0adkZGeqo5xXjNrVuHbzNB0c1UM69PpLeye7lsuL3eC27p
iDKZ1IJDJMnMeqPVl7Asj1jFjveIdSPMG8MbD0BJ7ahm6o/sO+7C0YAcN45BXoWQYTr6mGO98YSh
vSkP1cZEzYSECFSRzDP7TdVB+cjjtt43o+0vBJ0TUm2P8nSKXwK4uLcSd+l5a5ImZaxFT028cyb7
IqiciPaEFipCuQ7ZBuVZr5XGbZ51+dcOL6VAYWuzgimqKp/TYKpMFODClvlnyG15TtvwPeaIutBI
wrEgaM+Ri8mXaFp21kWoyf63AbEpXxu+sZ5tfKMM514kGw/IqD/GyBDsSN+VD2BI3d00+BITWasi
j6+Raqioq4PVUyTHWJchMCuQwo0qf5hRvEETAkJjfxSpwq+KBJxZdB4zz99Wpa4s3JZIOIjG+k4L
q7OtZdFW8VqLPd72jrqN/A1Ct46BbFqLuy0ehmGP8IZWzZKwSo66C6QH5Ztj0GXeduqGUgLwbfTK
gQoadWlbIzoo8YfnqDzHy91dy13izieLtjwgQCOF8Ig+lLWGAeHPzdqA7cXJ0cJEdyPDC8HyMblU
I3WqIJPPnpmaH7JZ3jUaUik1CbgFceeck5p6Igy1tllGkIu3Ip45kfSYU6SfpT3gCrRTj1Funwqt
JcUYkAKbcqloHPrpSa96fzmk7QciVkJGs8aGyYcRBYyqA26NNVsSt+cu49SO+F8EzExWn9zYDVc8
JG4k4jtsed5p7rJyW+2JM8hHlJBFBgI/IrfBwVzGHXo9OI13mM5zX5mF4pbh6HYpdbyCBI1dStT9
lHTVCIBF8tPqDMH1Sb+T2GxAoWvOcejwD5gG2RQVTaujpHvIm6lgt6a/RVZBxiU2z2NhPfcik69j
67m1I+iSSACvOAxcKUbbNKJm3ZGGQx6jRCV8+lUNbKxnElkWmogvEXqEzw2HUtiUww7o3h4Cbnoy
sY45KWz20/VGG0neINSLhZvK3cmUjQBoEoYGCJvLs6zBhccMh+ASpPnJVH1IhYlDb1UClStXC9kM
6qU3tNka9AUGmEnyDag8bKaBfX6a0UZhHAsN7zBpxJ25MT9cNzlDvm7Y9EkC5+Y+t1rtORvTCxRg
tG47q6VGghxYGNXg2MO02BpD+BbVGS6U6Mnc1S4YJ3aPLbxTpG1lsh/YCy48o/4uk5G72LANZ1Wk
KTjUkImaunC6ltFiWeByujj4ltwepp90E1bdV8bTBM8NXaa6x7AZfJZK+rdIlUe0VdwjtvaoY7qU
HKZ3GEDwohjdDNvj5B/g/wboCqZoUI9rqQWPjmh5cOcxcdc4AICYEguaGUevIzisyU5qxH6hqCK8
+4AIf7PALQlPD86QalptpltOKABtOnMn68G4+pqentDBL9FfzZM2mk/LO4im/KANXrH/8osGgqkf
guyztHz7RYZDvMoByqtYyiAtFK26UA13bdI/JFV/1Qkpp2NMGg/jXSuBLC9XXlNwBpV77eC32cgx
hp8TlXpp9Bwjy3wEFPTWaWBOv8KU3MFsXnWC7pTKzBezTr9FKlB2M+DciPN6vJ7CV0i9DiGB1a7q
+EGTMKcohIzXNONSjsPw4knTD+W5pSCwH/ThPYC0fYLGZJ2SeAy2la6gexz1r7kcH5Faoa6gYKfB
UFXIcPKPAZP8Lmt6zr3OTG1N9Wm05dPXbq/b6kFDS6blsHtXpXp5Nhkpc9XGSmNKmusx2PGOjTJI
7H1DkEPmBm0PT0nN+8ns9N/e+3/3PtGniQcvS6u//we/v2c5uhxo4/306983y8vyP8Qn/vmOP77/
7+vP7O41+az+8k3Hh9Xjz2/4w5dy2d9va/Fav/7hl2Vao0t5bj7L4fJZNXE93QAPIN75//ri3z6n
b3kc8s/ffnnPGqJ8vs0LsvSX31/afvz2i4NX/L/9+PW/vyYe8Ldf1sFb+RrXr+XPH/l8rerffpGM
X1nGTDJfGGdrhgIi45e/dZ//eAk4KJbHiqriRMwO9svf0qys/d9+0cxfFQjCvMipy+DMwUtV1vzj
Jdm2ddsggWJZmq7/8o+b+0Pn/Wdn/i1tkhMaF3X12y+280fjXcPkGzR030GcqYgoWjZP+6MTcqvL
3EaefS8QdH9QX9Vlt2ySJWCh9D0/NMUM/uEr+oiL5JiclZW1iR/Cb/Kxu0s2+i5EhoMk0pZU6SUA
V7lOV9UcA7I1JLNDc83u7DPqQnfoiOlzEs/rEljgvF9xdFvx9421yR/snbKozgANVu0WeMMy2hlv
0TJ8UZf6rrnau/S+WOPNIt17+/gE5RaKLWnSnKnkzKilDd+tvVrOcCFIHy2IvQd7p22i5bgalmg6
4fp4DB+ozM1RWVqPe283PJmv8Xa4DRyki5n0pn/Wj4Ki+6276mf3rB30K+A5c1ut0boje3iqOSTc
5FeS8+1B+6Z967e8cKm36tJeR5fmCrxxM1xHdWasgk2/wBttGT6a62FprLrjuJWXqG/cm9dirWyM
PRijlza552mTE8GYOZd33oVQeFct5bm2QATtsdyCzMcNgdPeHDG1+cjTNMuAW49X9XZ8A4hkv3Tr
/FRuwlV6Hxz9h3arPKtbMLR7HxO4YmnUGDxR65g5SAGdtWIzCnoPFc8ZKhNA8NA+5bA0j+9RMEOU
MWoX9ifpevT7KcYF47zgYwrLygxi4n1fzzCQcXGXQODO4/i6QKP5DiccEwM9NHRn9UN/Hu6kd3/O
+rhHtfosn8bHdiWt0oOzArm3atbqrv827tEkPyMIvPdXqCWtWcfOcMrij5qa0TU5U4IynrtL+OHB
6bwU1ry+72mLYtdvPAr9Z/bUXbiKttVj8NThGV7htwQaY6/US7zBolf17BykRbf1FrixVIswXHpv
LgT5R+th+C5UABgtvuCsLoxkpSBx6p/rJp9pi3yFoNxGW/rLCLOPuYe6yDiLF+VD+I6zglOvZIA4
CWqUQOkXaDeV7c4AiEbyGHfOR3NJ4P5CY6lLbvTJYlE+DU/1PURH8bG5gYi6MituxY0+6e6A8WDJ
O3brZol010a7I8vBOp2jgmVi3zIvT9Qz7SdzF+y0S3OWvmHEte235Yf0DBOR52qqe1wjLf+FGvw8
kZl0BnHAY3GyHwrcvTToZ5GgdT3D/kt7Emyz4kG7eo+978zx0/E+5W8DxpfJHrF7NAJIq2okKqAW
mC9A5en9/tGqZzEJIuTUAB3AF5uPV++9whhqZaENlXwQoKMdKfsz68N6GOMQg86Zs8HIKpa/94D9
dEQCoIXesuFI3hqPEEztIVWQOTnbn2V21GftutGWWbFQOJ3iN3isZ/UcEqkLb3WLDCIU3zlOI4S6
zsswvNU1BYlH0uAQiZbWkhmxB827sT+p/m3RH5UQjAIMu5DW5oJzXZ1u/Hr2wnGZ6jpgBg6Ea+dl
17iLBJvUObH+DFcnqF5POwAEjO/++xnLHmcVrV56eRZS///+fVwl99lDeo7P1rrfADcM58kWQ69v
ZrsEYYhwwKMEg+OebxCVQETvdsg1gWOaCVjBCyqhOBBCC1f3Qmmw0U8hMmTIIwivC5xgkCCt/GYH
NWwsVvxZ8sYN2SPbWebyNQ+DtWZujfGcUYjKzo67LbJznZ0JChBcnHXI4tjHzjj77oayImJvKsha
4t9Ppb1RK4rQJmNcJLP4U3+uHgm58A9IhwX5UnWLiBsuffSJkSCTpqykxzJ410EVj+418Q5huLCU
2cByyYkSc1u8Yk8SfpzfZHTV5yPFxPUQrXWAd2vINR3a69ZRFmfX70gBR+3McGGpj4jq5mccddLm
tbPNe1wQ5wk1ZR8a57Jzl/UxPFSvCh9DeWBdl0j9zXv9Xa5HPL4Wrr7pQbAZrHv8n6qAFYVzFSIQ
Lq9dEJCJOSuekMNWP8s9HuonlO0olJB2sUhttis/2KEfE1ydGHtd0NrDIzAWSnGG/VrXt2o8DOvC
ObTW1o4fa53+Vs6FWy4yzi8CLqw658Rbe0SQtrIYKXcp48bvjojhozk/d3TcCjYFiBo9PHCk2fRP
3QErKSWJtrj7AoIxKSdlj+4hOICkML9FbvSmDmAEZf0+cV9cbQPRENgAzm/Sh4XbkDlH2iZesvAC
v+5mw3P7ZMyr+1qfBffp+cncDzNW/BmSUNS04znGEGttWb1RPW1gws3fEGBDpGVed2e52BWLZmFW
W7wFkWvPL3X8Jq2ME0WWTbXvNuETJtxr1oSFunGX42e3LY8gLNeQA2dozM8B7a/B9WzQeZ7337RT
eow/m71/Uzc1N7FX3k3c6WbuXrm2u/at3dXg37pT8aYeyyd0Ad0NfuDCMooS2Dk+GqcBaP0b/BDT
XbSfzb1yzauZgxjXDE9zW11w8MM4CU7/oTi0TzUCHxs/n1v9TJn3n+0dXq4qFE1jboNHugC3oi6p
KHu1f3cRA3HUu//BsPZ/Y9RKnPcXUSuBc1p9Dn8IWvnE70GrSvRpk8WyNdKIIHI0+59Bq/qraem2
JaMCoTggisVLvwetuvOrpWnEszIBr2LKivnPoJWXNIf/WJaiKChN6cp/J2hVDWLSr4OJCMgNnfyL
pROwyopKdK0Yzk8xK/xWB4p3T1HUm4e4W1nqO8iyReCcRh2pAgUEgnmN4HlqJ4QkccY9qcZb26rz
AjUFLcDfKZzpw2lMKYcikuhSs5Qp67wLVOkP7fp7wP2HAPuvb9X8KbwG8Vz7UU7a1mxvVXmoxltr
1GCVELptDgqT4a8vpxq0/7+2jUD2mo5uOKos2u79lfSGR/iv/J94cBN4TWg6inapu3KjW+xW/Iye
yHxUD/C9k03L6bPEwTp9L3MAlbgttAfHP1TxM9vMULzDEJmRNh1BqnLTQCZmEvlXsA9XDBA6nFId
9eAGcEH4klS9qnU5p+0lSqt9f8X3fD74z1ZwSLr3iHcAFO/Kd9M7FxipuwGlElWZcbmOLX6E8ya+
pcmv5CbG5FDEz0FWzu0GX9IEbO17n5yx9BwC3otcx0NRo4wEAvy9xQWTflc5JRje0lTfU/PU9dds
mL6b5P2swE4W7Scskd65u6h/99wTN1Im1dy3QlJ6a0k60gaxdk2agxYdRoOAEQx565Ncat8VwOcy
3xPr+M4qONlI+3xkdcuupn1lz7Xxvkn6EAbCuwTcgr+R2+4Olnznfjfqa2ZSyjrwYgyOwe5IteZX
v+kXtbl3YYiFwTvQemgeV8uUZkYA5/+AKiSVxxNg4tnQXT1kMTwEmOkMzWIXwLzL9Q4IVpU2R56Q
hsW+CHGPZFV0WBsKJrP9ptThWrwTfeJlDDA8Ja+yD4f3Lj+IuSHasQVtAwYwWFoyK3KJevKz+ITu
Xl0fJZ5wpslDBj1MOejR0lKGfa8HDsXH6wC8EJXc/BBHCCECG4IOxNOkGMAqCeelk2gxjfvIwd92
lD0UN1yT3ZvjzQNhvJpZ/G+Kc8IZSitl/W74ZzEDxf3L5lvq7ANmtOScZG6TCxbKtUY9ahBy7eGZ
yxsmjhiMP0NDBewkpn/OW7IzfV827+LSvonkpX4NGPHivngXLJW5VNBnaF0HB+6eZ2BkMnDqHNLE
O4uEqDTFxqxr1Rl/jkB4d+cCIWFWC748rB7VacQwF+g1/qKiSVXtU2oZuqnO/4spTEbgX2Ywluuq
IiuWaqoK6/KPM1iTAjsGBc9GiHR4AKx/eFKdg6vepIBTXM0tpMwvVrvwUHN4UuJ03oIuLpIbDMSZ
WnKYkZMFPRFqjIr04Nq3KL5Rgf8v1hqxyv68CjuGTHJDUU0ZCt4f79NHEKutW5Y2ChczvAf4b0/5
hKWttuYsdzowqb9uGlP5s5XfIfuh6+xNMCZ+Wk7rGnf4jtE0syFLE0u7KYJFQ0L8s3bzmrAKNWDg
jwqn3CSn2gpw1BAa1vYFooOCNXIyTC1RoZ3kIhE9IG6sIa/U1DerooABa3y4iE/xW1DtY5IUdTKf
3g29wfHSudNepC5e1LAROvCpI2cNDVyJ+O4CGe2B+prVGADsErQ3kHQvqC5Xt0DDBbhD5CR+GE3O
V+oBEVbUqG8dR042hX7RW9IcMMkidS/EqQoSWnyMN8TuTQU4xW1JMs9J1s+2eUBTJ9bG+AJNa5+o
dMBFUJTHI1gavfcqHkm0h6ddaor9Gic9L3zgOhYJ//jVIFkI7mAjbtowDqJ6GmIUrFC5IB0Oh+DW
5mhJ1ijK+VsXFJUis2f1F3pYtK5QoOVHmjLksWwaCMkiYsFDV0PfbMULZL0XcnMTfxC3RfsjPzlL
gC5YF14uJR5cXSjyJcDTBPNz4yIazM6pScAN537kWl6J2yYUWbmlt21LetL/sLFow5YbjPMihyRG
IR36kbUd6caAo1w+XPi2dpy6OtUv9KJZrUVrAJPA2VNMgogTpmgUbo9GLXgW3uWYxxBoeNMn868Z
l9mcQxnASHku8TdBxJjUALJPIU58vksAy1P5HbkUypaiRdkK4MLPeTbR7pogK1gAytbC41ncOzcz
DVAsDGNZmUdwzcTvSa3OK4kZww2Jv4vf+0Ja1nFDCv6W9/YjuDJDenU4C5rju5vvSpxdPzq5WNLP
otewqkQn4FD4FM6JeIQvL08pnoT+FtcRQ7DjFEhlypjePTJYAAotxTgVQ6CCYOaHFAS6A91ashDy
E41IrwVROBNsPBtFdUDn4gWlXKvZTbSNCF8i9hSZ2QYSZN7xnIwSOqE3b2ZMYcm8MLHE4Ehww665
pUjRUArghjEG1MRmvinv3PDG1gewJM/XWkabtLwHCwbv2DNGxBdPSxyd+qxXN3HDbSU6ByMQOcUB
4WLZjL74NqIl6MCey4DT9kxNFiNxh9xsTQu3UTrnTSr3yl/EbXvOJVXVhU/PplQJRHdAmMTxEWlf
0I/0LSMtZg6Lb+mbYpmRKZQgpSl+KGZWWjGssPxp44VYeMW70EgFyEbrc3oRrWoD4RAzSoycEmo0
N0v5QyxHJWlGnlrq+ADdMcSMfnZTrRDONRTQyhvukh5I1JJFRTwVji+LDHIKc11mpaBfJN2dxfY9
dxIhxYsZq9ZcxA2I76TIsBHfpwc3pPMQtqLB8MIobXfTEH/6Jc2PgB2y0NDreX4mX2ug+h3caBxm
hniIWEyUbi22m0hB/55ZIJ6lYaiKlxOSRKIr+Qz+9KZkzjrE/MU3iUVJDGrUPRg8l0wX8nMszqxX
roeyyCoy8YGmMcXdcvvihVI+2up3maSKeEHsawwjjawDA2pMHrgrH+mNRogGlAex3YkVisGFT1oG
eUd0AONINKWk3mDX4uQOil9h6mgLMXea8dKzaNhtuRS3KXaplGRdxJwTres6OXTcZCHaXnQNK5HK
EuzlD+JRRX8xK9D0wb4H7C87bTINIdHnpcPKRLtwX5WwH1OLpbwyIyRARY7ygN8u6BlhuMIUYg9B
RoNRwMPlus4xGFtL5zWUTgAHlx4JRnFT4oNNt46ZI+LqYaAtOA/NUDA1pGWnQh1nHeZBRFuLDUz3
UEg1MMokuSkecmRDxMZlQdPGHLRFa4v9QowxsX+oRIa8JFbF0UTEeJFKjFJrXJkeCofYaVcIO9IE
mbwS41iMXdFEdIG4m4ELiUXQYQEULR+QZC2rixgd8KBmGbtukaBDL+YPVE1aZi22Ty44dQcNJZZO
dolS/1qHxdb1tWkIHqPYlCngz8U+M62v/E1slX3PHsvcFbuRX96Yd2K/Zunjo1Kswrym0RWxdbo5
DBnmBFOZxW+AJ8D/ybS++GpegLXOv4xLiwkhJoX4e27wWnkbmOWexi2ijtqZMYIhgJi7aH5l+Bhc
KDuIscTuJa4swoSA1UkMc7FFiwcR61rU6AuddUzs4VxM9A4dptLcYuH464joT057tqw6pmUaqq5p
DkfuH2PFqItBbTec9mgNpi3/FYNHdAYtITaVv76c+iexqS2TRNZR3OL4/XPMp8N7g0H2dT2xuXsc
bWhNlgnRYUQMYnmuU4SVY39RVDsNRZySZmG5tbN71ihWCxFFMRzoLaRK7e+0zV/f5J8dgW2T2Fm1
ocvq2pQ++OEI3Hv52Dlozs9QVpnpBpsS26QIzrhTmYihAs9BS4k7FqGrmGcEIOJHWpFRkJAdGLyH
UYd6yLBhjZvWO9RCCFhYc75CDAcEV8UYFh/X2vEmFjOxnhbeq2PsEwmSJKX8Ll8aDACWejEzxRZY
JCXQAxYCoRRH9BGzjmJbg6b/zSC47y9ipIg/Fiw5zCygW/jTs3aTVv3rhtKUf43gbRNLD4daoqwp
shhdPzSU6qupLnsWYD8fW3men02f+SQCEYQN1m35QoWEvRzJFzYkYgMRWYi1GZTFtCaIn2Ui4Gm9
poHZgZwA+FhoowLAbswiJTYCEXbRrjjxLZhIf/0Qivlnc8A0QdkzCSwc9X7KeKhtrzWtibiemGz0
NrcaKC+pvbasKZal1/1mLVqUIEw8pSSWYes2sCeJUI5wV0RCvI3oLf+QrEvjEbTxRqJlEQOgjzft
aSLI4zzFZdQBQIx6E6uGUcFHZ8EdvYe0wuO1rdCiuIktsDNvop+7RLBF6E7+J3YRMW24kIoiqAUg
VOzWRFUi+hCviKiB8SW2mY67ELEX24XOWBF/EnvvtC+xocTRI3z/Xn4T35ASGWSWhHi58Ehjk67Q
p3BZ82GGEJ9PT83bRIBNhMeo4ydCPg5N5VIMQrEFi3hBxBVTS30tWCJ0Uy1USPHYY/0XQZ9m3pHs
FRueCCLEwBWBQ50kCxFlib1VbIpiL21L7Iqjj1KBrGzcmO7iKMXGGdDm4gxT83xiDk7cZfjLjoXE
UwJWj8Z33CUHLfHNrLli9XDx7GXXY/UVW5mFAjj3o4iDUQRa8STmiYbiBQcT9qScLZmXCQCzUJ8l
2kHsbHy8CuFdyRd2avGMAo7LH6XgQUQnoi/B3m3EU4logsuzhIruF/sHH/nrYftng9aSTQMiiIV6
1FSW/2Hq+W6j6ZGLgwdjUsTpNRbHBD8iguBRufJ0ud/hEb/nIX+Cafz06/9fqA3A7z90iECF/AG2
8YRhyOfH3/akRT+y5Mc0+PTBrzy48qtFDpXEtWoj4YWSASiM37Eb9q+mJqMGrpiWqsHkt1laf0+D
m/KvoDMsenVKgtPDP6bByZVYJir4lqlCu9T+O2lwxfpp+QYhgj0Jqq7cm62Tg/nj8i23OFSaud8h
IJh9N3yNuKqvz7oWLcmvugBoD+rDxNua/unlMN/kpZHcpWrdzf3W73a5EAKR4GVr7tisf2jQ30fc
j5lv1RDBx48JIgPuvq3RbKT9SdT/HCygB2PHqYtEsp+39RZdCs7HmgxtRNPg9TCNXa1y19Ov0z8Z
+dO4SKVvpAMbQLeldCoVWwJqGhiLvMB7Qy1T7UnVSQJirpMvehUKaihHrLdOdM6RzUikthQq7slj
OcAvQUY53datBS+J7G9XAbc2K2MXAssBiqJ1C61OZA5OUhSsCoOqvBEEb5WLtIGdVtlKj/W3DJLo
PbJ35AalO9VrSSypfbeo9dTfQn0LWe3r5Ko60sksgQrHdaWYa2uA7N03Zk9snEfDNk+ifTZ2EjDI
Bt6j70d4KGtQx1rlFoHvfgtzFt+0sDRw+9y34xnXCdiWcLSVFL3dB8gVL/4vZW+22ziyRdt+EQE2
QTL4qr6xLLlNO1+IbNn3bfDr7yBd9+y9nQeVOFUoQrKzErYkRqxYa84x02JKXjOPWaQ5g57KVsdD
UNHpK9whIquDWNVBASSyO0s3/vndaocZLbYUJtNp99WajaiO86aiKDihKVf7Eq/dg9cH+NJ7b+dV
kfZdQ6BqV3X3SzjGb52g5hdJksp2GqCSuVa0K6VxC8gi4GhAjGFYWaS56kHyjOam97EpziRA29JC
aE1FdJycOtuBuH0sqnzgTQgesUWpgxGa4cFpnedU9tNDJUBT5IRd35mcIHbFwPbdeChSvCCEEAfp
rc20EUylQ1+pKq6ZZVsIoCPjGS1eekpN0PDL04Sl/koGp0coMRI6JyYzD0jwx7NO1xQh1dnJJUkt
ViXTe1V4UHvGTttXnL0MLKltVIbnxMwJKySmXE7TS9xgnhAiJwZuOHsQe+6TOcVhueRTP6zxI17G
Bl7imjg+61S2RXlAgYuxoqNFrAiXfaMVz8izRDODzi+lsnCfxTg0D4uYNok1Re+yWhUT9kgB1/uq
mjkvL9LsoxaUv1pDTiAlUvBWbkKdKRs/+mmU2dFvdfkWt0lGvlqKF8xznwxTPCUoS6/lKVJWDS+6
au54e6aTNkDBQtaTEbTBlk7F6c5znlkAjyuiN7qMt8y0tXPrW8+djKcDOzgO8KFyHnLBDEHxQIuH
6V1T3dxLC1ZZ07KfCpaSCJ/htikRXATQEBL4CTrYwhl/Ra6G4yTVQyRa98GBwnwp7fwSVFp7M/0p
uQhVIJHpOW4ZgfmIx6w5L+9dGsQ/nehl0jP/Tp/fzJwvxF6SH72uuZdl6Z6t3Lk0TPHvAODqd96c
NNG5vthY5Oqd/VBBd8iRkBeuW27bjj5d3APpQrb/rI/xOZYBwhRN11/GllQzqcXxt6KobkGahd//
shj+uRa63rxlWIbNjm+an9ZqP+mJ+3OHGtoW8l0VD8VdAPAcqKx7EeM14TB69U3TfgnoL9eW9lrJ
8ksZFQjHHnAXkws3u2sDQcKcyHJzH8dEyiroQz+UGzyhLbZfJHjqvXATxMfQKqtiQOuaZn85ARri
c+ViMxq2KbAYDxuu+GM8MUX0NgaUrmv4J9meHIATjCt1sCIjrynTrH2Fn/+utmPjZsW2s4MXhCiw
14PL5BQeUcwdm4/Txy8B2NOVSGITvZZ/S9AAX2rE/Wu/xUJoeIIRUpvGR6Jx5aHuC0lxZMCKj3Lr
cXlkUNvh0dy0nYYFIjPNl5AtGUxZgE4xVnTZfPWVJJR1berRU9OVmBdr+TVlBaaix448X3TN8c4W
ntNV2GRAGvvOexg09SPLU/OtZi3V9fidHAvj3SjJ0rPKUjvahRO/jdG3uiN+GnH/QIKFkTLRzL3X
rug08h5b2jUp/IGJdXQt66l7xQTO1hHRAtfd9Pvi63JRHKMLplwWxmvtmucOneaXdCC7QpdKXqJu
DbhTQ67FQro2SaIgVIQAv6EtmL/54QndtnvoIdWwzUjyBC0/BE0oBhRdfQdIHegoaDZ/xlgNK0mr
+iplsq9LE7tV5JuYnlMC+1SXPUzWAHQxwl8JdtJZk0GgCByUxgrajUugRao4IPVbzThXeWd+VxFk
2djVxCafw6qUMTvyoyi7DfMjjUWePT8gYkH0E0GdEs0kiLhrNQjCXo2Rz7CjJbewy2bslXQxaeTl
vd4YPMIda1XeoQe1gUDcb65WSi5Zkl51LanBkoDqdyLt0cImtB6Ei4U3ysROay2E7hZEbnBJw2GQ
lfFcpr63MzVb23gw5jXfFTeJue4wkNhDaIb8y2kaDcPncodKx7J14Azc4vJzOdZVjlaSGcAtXtJG
AK++ahQRWlPd10eS7LAJz3QQAYAfC6I86rqpbYRs+oPb+JCAcgO2bq8nbwAx3h2bBHDdr98dHE0A
4+m5YeeHuaHmtAZBuku3MiLz5Jo2p9G89TYO8c/bHh+w3Sc11jjH2WlNQWq2033vDO4eqdrsSOnx
YJKQdRdAnth4vUOSonO1e0neIrEQp7+sepS6/1sBOrqLLRwfGK8HNe/cTvqvU06f2xhRXbZZm9TZ
3UwQR6yoOJWmxt1ysQQhrF2lfell+VOXPnuPJdU5NTz34QNxIr29L2nUycABvD1a9FvJ+c0cu70E
FvLXofSPg5M1d702tn95S2cxy+ef3wB5y7rrSk/y1v7vzz/qTmWNVYDSMm3Jvm7C95w8PlUO+h3R
hdY+aiGfFnDmH2IixlO6cWddSY8+9UQCgJHHdzo09J1FYpwbmfII1c04J3ZqHdHQeA9YBTjv2gMS
hHzYV2FRrtmcK06nusImhRBuRD8aJWO/9UGZ7iSgnk1S45/ARH8q7dY/B57WHd2AQ2thEK6clJp1
akNH/uW4yuHkz5fCMmBBuKYQc8/o00sBx9MeQPoRKQMI3yJODCj8c5XBuKRs7XcDtO37ri7eYVdJ
VKINN6y0un3tqdsYDcFmKd3JsPew5fMUxoc6R5Y2brwAaYWk6j2WVdE+jnVwMYMGFWaLvMHx5+4Y
DNrL8tQvCeEQ5qujbHE3FBiu8wm0g+8Lzj5oOuhWYYAgUbcOdxVelBlasVxwSX3Dq8X9QiAzSIgO
t1cmHknZE/eW3Vovgko2q4mLk6J89w31qzOcHgKJS6hnbZH6MZHWO3ZBeKdUYjLy8sW91PZLrdbW
2k+rw0Kz7Ch03hEmD16xgcrwqyoJCdpCtYyOmgOyerkQEDTteorZ1ZRj+MAj6eySsCi+JHJr+uFT
lgXit6WTeec0xs+ydB6KpqO3E4ORECNlIpTnuykEUDbKPDl2PWDqntjqc6YjZMgtL3skV2VVycGD
tnmKIj1+LCX+7nboXQY+WvwYx1266zVEDoERRue+ch38K9TszUJVUAFmMchkGWqLULzCcwvhceB+
zdLQ3ImMCRn2ehK7XesWz2B05Tb9c0fkM+Z4tMJ9N+c/pofUMayt2+r9vvZFvVkQZzNNc+/piIqW
p1iGt0iWjateKA01qLMzrKECMaSOrqsFyJN+F1qsb22TKDg6lbCeP35GN6t5i0Gq3gqJHgPDvv4O
u5u5x2DGZz0jyjgrhp+Lm5hCyb/72C4c6nyBv3i+xGX5ww/bbgXbvz3KMevvDco0jhiyhdaL52ne
1G9957+BJHzV7bh+1QNkv2UcvNuJdt/b/Z3Wlte6aovnyOYtGJICflXT/NBse3iLgupBD1LnqaPT
ZMCh3wIn9Dft8uFanveNvLKX0Ndbfj9pM50x5g+hUYrHrGwhqNfQt1zVwCSc/HM0X5ZH7OXQvKYa
jZaHBlpKtzp6pJMaqhu2mtMUX+wRvY1VB+pi9wV8lRHLc1lH+PyZA0EJ8sp3rSQoIGCGUxEj8sUO
0I5oRB9O7sms/AdPlfpV01zitgp6Ch06+nHZczs+x0dc7SaMShCyeIzT7QKM6EK4Tk46F+LKzvk4
FTOnNJjzk9o2OUQJ2U16UR4r27xmiUhw/xb67eOdSaIKdR6x8iR/iIWAo6HlDYguBh271ghMuYUm
sMEpil4VFEpyLGeinT685k0FhpNi0DkZnLPPtZ+7D1CL5RY/vNosTx1gcA990lVrLYISaRoaPIAi
1k5tkhh3TWx5Wyc34p0eKZZbOxkvBu36FaQr4x2KsyshtVdM4/4i9/mzbHB0tJI2tTQtIVv/3AkM
grDnP6SvU2+Mjxqrp9A6eT95ukuQR/o9ti0dtGLhXf2InCiTE/rWsEqYSJy9tknjcwCrRPEofILn
zAz8N2Xzyqiz+2LMqkszi2odu3kkkoVsNr8q39H0HKNG7x6SwYbNzsmKfCKwNlpbIcl1vqZ2hEE3
YbSywte366cGAszJmcvleERgrsVGurUF5CsiMd0LxIHkby/KH8clXhSDsweGJIjOfxQOTVK1vllT
9TblNK5BBZBfO1+iyRMn5d/UvIaNgB6OhlcMK4qZBI893DnDQVKWNuOpilvxVOtkOKdp9CAcXBu5
br0s3+c1PAxZe6JqlHsn6fG6sxu7dnMbkgo4X9ZmK6zvmtPjf3VTsWrcWrvviFSBsd34Vnirdd2/
gNXYVi024jiIsx+R79zAvmWvFmEB2Kqt+xbu0NkZjexsEhizb3SZHP+9wLL+L7uyS21iC5MixbQ/
t9gMPdRNa36dFn+lCiEoqw4FA80H0qb1vlk7AWcPbxT3mTJK9t6OhsSQjrcyKreehnzKw4Z4Jq2T
T4GDsnoggeBYAQOvZ1RZ3xu/Rxk7B4hiTM7jxiPn3QA6jLbunGqdcy8qastO1NopkFl4YO45WFkD
pS+wXjCGEJhBvgAwiR0Hv/4pTUbJ9jWMRx1DxL+/GIb9R0MUGZpnzBU4HVaIvLSA/7vcJElU8DvM
J75an7bxGEfn5VINzT+P/vM1m3wBOGGWLQ4hEAsmgAg0O9Bc9WyvbIxA7OqeuU6GMRrnAreaY2bF
vcmrcurj/DbO3FrL+uk4Vf24POnJk0NE6TeH5amjnPpk1Ri2aGcWx8oiLG1Dc+AcRPV48JvUuEri
GDY1YOvrRMl1V0Jcc2UT3GVtpPkr4cPJt+V7LwktXDbZPGx9IEEonUPaa49jwpJ2SsBhrUq3e00B
jQWrcaU3Iai/LHVeGitx3zoXarFlRurB0gocWa2nb8u6inYZ8sY7MQbrITCtU6+Mt2nCHr+So3lY
TKXteK26QIHSbOVe88S3pXII/Fx7iI5LUWGRdbI2LK3bGjONUQzZd1XF6uwM5jarZ6mpTNR5uQTU
bnNa5/hQjbqONJjAnIL1bdtYXfYMh+N+GCEgmZHwDl1S2Lw3OJxs4CsrNiryg2fAa6xpqYOAtkG5
i0doaTTJUKwZZFbkAunYqclOQJM8CVqQtNxesqEGHabDhlhaSP2IFbcGB7Ze1j3oNijEyPU1yR3b
aUIHXc+nAY5EhQjCUV8tOquHD1JUHEbqlBlxfVkuwwDbacxANjRVQVKcCp1wVfgsRkZHaTul8BqK
YWIwGMcEzsVOt2MYAd0CARBU/NDhU5QdqdzGY2Yj2N4Il3C3zCbQJxP6mbrZvURWFe6CKe03NYzu
g5cCSiqQ5G8yTO8rfYYWmllLnOrY4URizPzvN5T1WW1JXMk8q7BR3LueYX0+vk18KjsXSzxKMsCU
ZWkePNGRpFh5IFfKlIv3UI9yKzQYrbB3yvxszmAoSt7ktMDflpVRzIc/eoTaphak6vZVqW+qVub3
7IrQWowXOU7ysa+Q7PceI9gCGVY4NsVdCgigLOP0sdD9ndkS4ZwKSg6DWS/8fHMXFVN0Nnpbnf/9
FzfnheJ/JhcOrHSLRZXpjm1zFvvfhcTX8iRpyPVYJ3GLMYeoWK4f59HgFwHP+bNXquFaTN1ZL0bS
LQCWAXDlbJc5xRewSDkUzeJrL+PxVuW6yUQZajqZ1SvG4+V+2TvDyHMvnWP+/vef3f6jDeHqgsM2
Jzgajgz2P//sTjWRSGqkiAbqG+H1dI7mqUkwGeVpeYp5oNgPHb3IJorQeLveT7sR+Bz7Up2XSxti
3NNz98WyPeojUBmQFypjTxkBvhMSoeptrcAjVse3oY8AqzOPzd0crglI/f00Jb+XZ1IzvJWWQ7RZ
kJHgur1710qNhyEwjsNUoGNLZ2jXcLVjknEdGC6nKHRw9w01EJZREUhsDD1SSgALZUG/JE1zEHbz
08ERL8Cj9YsuW/CYmrn999fR/KMEmV9HyZY6m6KF+bkuMxs2B1MT6frjQ5dOIqCaLSHI2eGlK8zs
oAVOv+5rQD/jMJaPsetzg+glq1jePBedr60XppLrVYcmE9pxOYnEwB7SHoTSJHPqFlc8xoPvHuPl
g0YAq7jlcDnWeaGsw//7b2QbgtEPnVv+/fwb5VoRZgPirPXHXgTQ81zn6bbDK3EG4oIaLk/7hbd8
TJNJ2ybTgFO6t9dpRhZrGm1rK/QZaE3aiRAY+90uirPUsWfabhdulwU1tHddkD7Zy29Ys5lCif3S
TOL9L7/KHzcoghVHCBRIMLXxIX3qRoT15PmRSZcALtW7GOlCpD1x8oHjj/e6Tcq1lwTBjyKHlDWY
mypxoMV7nQHXHH3eKuEFH8az2UX2ax5YNUKMwr3SCcMaNydiIvC+swIv57cz4r+sLeLPIsUzWFtY
VPHw88+n+3PQhlArGz8hbWv6psSMHk+GagsapaUZfQqVbmMzDuEPJz7JTjmd5TYccmLNUoYBUePT
ZHcjkI96u3NnaLtqqudlgY59iQs9H/RTGhAfuTwyc6H2oZeO/nEZCo2qV2QzpI+iUdEDtOtXbXDz
Td2EzhcZZDSQsCA3XvmqfJ8A13n10yLsf1OFlKUfiCmKvOy32UzZNR/fCOACVuaaBJVbbQO8n0dm
mwy7f3+7rT/uRYftB7UZLAST08nnT24vyA1TJtE9tMeChDXCn04WBKxEC5qD7sQYyuvMf1gegVu3
d3Fm+jsjVWAoB/vV4qB57wZI02Q//IZd9p63RPJkdI/vVdmaM7Cw/IA6QvTciaZxnh2LxAuOgu1O
y3DrGCSMGFMX/6wau1iVVih2ZuhQLnsdq6yT1ZcS+NVgxaQIKx8v0b+/AuafnVSPO1YX6JyQ+9mf
V/UBDmQA/iWhtwVzj1ysddxr8NVDNPsxlBss/1ayGzubNNoxFhfD89K9Jzl3eyPAZhXFb0sjvQ9d
cWkLCn1CALs9IYT3tl/HZ/f/XBItis+a8l///Tf4Q6ZlYxpEi4dSgUmV533+3MeSHh0k/XT9z+IQ
ybcxHKOH0bDfpWF8tQadxr1l5Y9N3hePMS72shjbWw3iCQ0xoGQQz83BEvkWSEt2JxvdQUrrEpDb
R8kjs2Bn46hebH0PyjEGGZLO5qngkIAIiw3/uyYz465z2+KUCnWObS9+Io3pG/pt0KEMlcLRaoji
CPeNtFACD41xCk2neVSe/oywD2tEfjC9xn13pA6ysWvqa9a36AtE+TialCpRNuHgX8DcDYf3haHV
Wjmhp0xcNx+lRItzjQYuXOz54qaethqbut02hqkdlrtYeWP5Ho35G1EAUHyyLDwj9DDYhiRd52T8
281l/HGG5I2Rls4Hi6mCrtufTk3RGCahcEpUzJkPaHKS4iWBzzeq4Uc/S8UQwdQvMrR+uMP4ddBD
UG6REWwW6pEPUJ6kz01REiaTuJzwVFxZB9ulRDej9i9r55/2H3oCNL8YsjjSRETz6UdVQQsqSqAK
JxYYVpXFKd9DZKbbPbNCcgsZLPMqWvW9ZqJpHgK7me8GatGpsumvaOkxDZ0DLb2/3J7G59uT145a
CAmi6bks6Z9fQ2JkYi+VqAjzJOoOHRtjLpPhi+3WOPVw052C0aeD5IAAF3m0/7gFiJlhMKLHCn2s
U/5ldrHYxP67huVHkkxePN2mgkd/82mfASMOx5MOzyo2yXaCZyruewg42xyVeepOw7M+ND+woJ2S
tL6NGNIulh5Z64VQ/++3vjAXJen//DCC07rwmBwIJFPCnAct/z0I8slKUGOFP5LTdKLX433P+zB0
xa6d79GunvpTHQT3Qa83QJwScQ6M1Nl5aSiwWaKM0HMWaGbimyzS/W3Uec2lyt1DM3bN1cwwvZvC
QD87oFcEbb21C7u5Lt9EZocVI9wk4C4RVHD+XphN7gTWanmaasarJOxqPrwhwnMdOtHT3OLwyzkj
y/nyz5EGmhY0HbS+szyj6ivOpTlpow3bLIEdpKoUkja3noZ8NI1e2zbgLZc/S/oCkIowl9tm6Mtt
rTGoE5m3Djo3/O512EcaWib7KSVgoLC1fBvb3bwqZGpbEk68qaBRPn4IlWgsyIuaMwD0+QKg3KI4
o9FrVw92pj2YcUZLtPV5XY2JdswmMOWT48MT5QRAizomTWZb1KViCLCMTs2EXZs23FnJNDwQNwX1
bZrzwYpne7JauBeG8Syd7lGI2rhf8JVInaggVXZmvC43lAr+JgRGtbN9kewz38NJA+kUOHFbrPyC
JMpF4jIZebVaMkUIxjy0hLZeM+h4XVC/GAUt/QEm512cQG8tdVLsa6sF6GNrF9mE4bVusm7XLoOJ
SVrhbkg19zaHlEgnss7wq619P3Tb3G1/pXj4jr5pyBuSvujE2s1nLpzqdeIpJDQkuWkrYQ3NZZpZ
HXNEciPL/M6qp38ehXetFt5NFjokmBhZuPJ0PLg+SWOXsWDDjazoatedfeT2oekKYetxt1w5HxSP
XoJiZ4ip6VoSeklKG7N96bVfFe22q+gV4PPQFicEGvDJCfKjy24dRcAnaxovjUV51YeA+lvAUDvD
REq9NNU1ZLo76eUSfIek5d1AJdNg8RGGivU5NiXjFV2aL3U7BVu9rLI9O0qSJtX7EOMJClJk3VVR
H/OK0eR85vu46eZHmlAYvvXisHzJ0NqN1rrD6+jFb1NZiF3p9ch6Cr24tHVVXLyWRiv1UbpNI1j5
doUDS2U+lFmNzsg6CskwKZTd3qr5MmTy9CGI80n0WgdDMlxGmbUPaWq/RtUTGdLBxopJGiUiqCRR
crDU/aSgUjqZmZDu450ZSxgox7goTaBxhoHLsF/oNMq5dCLCWzyo2/JMt8FR+lWmViGCq7m4azXX
v18esXM4R1CbT7JxOGj63nMSl9FmtDuiQWzn3VwaoPWTaiL/3LuZu9X1TLvTk8o6D7mTnplz+BfN
asTadAvjO70hlWx6NawBMya3DE3BY2Pl2k6MYrrKpgMhmNJ68i9C5x5j/kJwdtv2KKwyvCgCscmR
SHJYJPR5TDnTgjPlTwyT63ojqnY2iMdLlg1+Dm+yx5tt9jpiQ/Y7unTB1e+/usE0Byi56uSMOdSm
5TmdiGI1qO7nMl/PvFIHi5XYpFgiNk5Fb9+zvzJzTINx77i1s22EfqMlqU6L0rHXdh9KGbvyXQQY
afuo7DcjqNOH3BIvH98LkghvGuFbcIMJOqsJh05p6K34xIK9Imht+f/qUZDWpG4LLtBFULOLmNrz
M0D3TVRO2hRhnJs6UcY2yfT2khbjN9rtxnNf2+lTlf9SdsbCpGfioR1/1n6koNQU+N2bRvvh5+Xv
VvXeteQ0fU/Ttdr5IyqvGDIwSJtR3Vml+GWA84S7TuqcfzAat7otyVyg7surhqVRqcf/fFUjIv5S
shRX30PYCitgnzuDlIljvvRJkybFlRiW+5KO2MEqyPrh5P/u8c6/ceJYuZyIv3b1U4g86gkmf7RB
bzs+6mqMtpHRdjtfV9Bbkoku6NJkacj8MfNMA187rP10Avw0dSPQU78fYFb6Hoio+b7zR4b7VjlG
++UOLPqZ011U+CMzD91c603pKZTaXVa5dN4qSenqF/mmyuVwEYOixJBaubE+EM/lWOwNEo5Xo+qA
36b12su9WTnHxf0/jzxhCVaZHklkkJuXOJ15t9BqV3ZhWcg32looJu2JeafKJ983g8OoxbeM+/uu
mC8J4P7KJHEgrtueAUPqPJeehhCTIzoa1jmEiEjAOAEjr4W/6fuux17Km9Kc3xDzAVsGBRgFv+62
qWXqq+Xp8o0G1JWkVD6kLnFJqz40kjuJJqEOlXZpJ+Imw4wSx14UhcMgw70mp12qxAzfD7uXxpcN
xACruX7sfxyO9cN//1JVUoGsyhFDOzRRLiOLjlotD83u1YLclE6xdacTnfgaFd5P2QfWMXYDnAwt
B0kQDdpLgM/t+/xAT6z06vvAiHPQA3XgdC9t3U3X1gaxrantov0bKhvc2BwOiRPEoTLLgwk1V8Z5
Qy+L7zQ4C7zuej4fxuvyWvyuxc8QtMJ7GxHmENfcPP3kWYdyqlmyPPPS59707EJE3gdZXCY7UaXT
hQkRoKDWDLZNVzFA0+t+vSz4YRdjPY+bel25TGc7P/1i+hiVEmXLcyY6+SgK9eKbkIW0Kj853OUM
l/7zUHmYlSvdfftorCw9liET9omss5yVumm6g72sZo3uwfdoQFyBoK73ysFFstDLFylco1nqKspv
VZwZr4VZT0fVsqOP5ybQmpttMJ1H1hRvU1ug4jMKc2Dp1sW0yeHGxTroz1V6Xyg4FuGuEVV9Z8z1
0aIvSDiV7fokglDuqA4r4Bx4UxEqvtbKOnxikAizguDrO2cpxSnkDdxb6ENKzz+bMGQlWPZTOo/d
w2E0WRMrqkkawh8Sgv+ICVr33ZdfVJ/IswhIjK50lvLlaeq0ks64YC44pTC1wM+me8e3p12ekpIR
p3Z+Cozk1zIoEVH3z8ikMN3xrEdwlntYHIZbJ48CHt1SzDXKSh4dnjVkbCmFutJ1emYrTecfy4ap
xPI0qt3xwTOm/lDSpSUKIHurDP13NEbO7uPjYVisQKWdjnjNUg35g7xnCvhk2aXrn6uEhOWJQp0I
GvtUE6qzBhtw8SMt3vZBob62KVjHysMDGQ5yt8yiC2DoGysLk4+ngwBBE5mi2bhTUD6pov/ujbX8
YiB5y6jjTssFH6N2UlH/BYa/dUGyFt88P/hVzUzqgA2UT3Fn7u2yVG9uxBhIj8zH5U/BXv5emEB2
CXaojGT7MUrp8yT+yqmBsbXPxlVgXz16NIJ2OHHkC/F4L+Hktmu6mWSjOUF1jStiLjn+IvTKktfG
zaAvIwRtGWsSZtpP+7IIo2cfhRyLgXNX08i4DwwvvARJ+FClaXmsVb3NRGxcSqc1LildrMvyFCQ2
OWpp9Q2sbX7Now6gZVRSLVv015anyzc0YIiLUkjJ/qAGx19bgcp+TB3hjJn5fRrHXzUDkUWIWhfR
q+To9BhnY3VPgWatzJIU7X/WIcuotlXjWMwUi/qAzQKUi3J05GWNxU+upm1FUPiRidv4QlRl7uQ7
qjjsCjVi8RxKIrF0ECml93F+oiqATikwQfpaUtwXwhB738W25TdFfwwGPJ1BEAyXoivbfRHoA6Ia
PL+hNoLlM8YfE3fZhbJ4WietWX8rvPBKvE3w0sNcgdBv2mShcjJAX04gu5ZtMuwchw9JVgb/pMt1
ns7F2fJdu22mA4YCbdfRtd/Su4HP6Snk57ZvvBLx/DMPsZgYfm2+Gp6/IZFwfKqLsTvUCWy2WXFw
/kgQsShZtSY5Lc+Wr7tjYsEvm/8Iwpn//6GMJjKclj/V6t8Cx9NPjmrlpg8QMnqpG5yXizs/KuIs
d9bLwwiH5Ke/f/k7Kq/5pZEFvV8GYEtEU5lo/mYswJSM80iwShhJouU++3MoiOriXeMA0cvcRN4M
pGVidre00CRHrQ22MnLrB3++2BlJgRy9VllWVI9xGP8orCb87hd2uUrhLSpGjzt9FlEEWfnPZXlK
6Tis2wJ65EcckJk+tJmuHdHoEirUltoZNWawtY2q37M7Wy9JwUYisgIktpddKMuK+1g4wxoJDdjY
abYEx529daQItoGw1NfEdY7cO+rFzkqIW0SzFmzCTyE/CI5D3/kpW4DXbtt+sRG3kBxYHUaBU32Z
o9t69pLolXf2E++h7JLwbpnQcxfsybjhs28Y6r6Og+keg5a6F1krj13l3eb/8tS5OYk1noo5AaIz
mldIRtpVMni+1EH2zbeZhReW85OQzN91koQvSeAAjKoc42T1O3hmI8EkNyGi8kuOyvI+7KNnXtqt
7lfur7LhuDDP2idpXh2bSHC/1IKja1fdmlF0g8hz8J7tLh3I0U56eCaJ92wZXnpQBqRJ3R0P5Vjb
T2FVcmAK6h1xxhly8QqZ0WCWbwJrz76dx+MEgCOjS0K5XYaPE9Pasxr0HJgJ5a6VjSNBygrZYYZm
nDiY7Ec7cIBAiPLSavaPMqy/hMStv6WeEhwk4XvbaVY9BWiQH9kQkv1YEcgkcWV+Ray/TGGXL8uJ
ONqZgqT5dv9iJcHbMA7aNbJy8fIxfTfoMx0btuKjLCKQGB7TBbJsZyg9USwbI/WbG4pycUp6KI1+
QIcwciL/0Qm94nUk8oa9VnCmivLwndvCX2mTS3gYov+VU7jeph7GhDkwLH7NS5pvoRoOcqj0V72l
VWBSfsBoKH8HtqZfUUUGu+URss5gR5ywfuWwzddKnVN4ghoapRIrKyOEb43mYQtJ3Z/mnOIovMrc
l1XSHuJCuxhWEV6tOZnEcXsOAqoh1LijwGxSAu06/jKZBRqZQ1VwsG2NFa9F5VezIqeBRRKxiWag
s414n9RYfew5LW+O34C9f9emaUpUcfmNzyo2ECPsaTWku3gkQYg27GuS4U1vCVE5szyHr6Y7Q1kt
5LzLd8tW/z4UswWZuCs5l+v+fAlGo9y4OtE9icf5yAvHdp/wV9NVmJM15o+Iph5DX0VPaspQFjuQ
6LN9Og/b88gv96FV9ns5JLzIeetvValisO8EDuZM2V9GunUGR77vqNNxOOUqu+q6uoxRYO8mNU3E
HkB5D0qKtkKau1y5EH8nUV5KdxRbMjD1J98LJQ5b7S1OwvJezp+HdP48aPPnIZyFQYiCodISZSIF
J8HZKWQmrnZrx7tcRW3MGa4Zcafx/zhedvhPdbeUeLlZnj/sS00CGq2KERn9f1yd13LbyoKunwhV
yOFWzFGkouUblG15ITUyuhGe/nwA1+w9Z25QBMWyGYAOf0RkTHCJKamk7CL0oIlS9osZau65LrM3
z8eVXCZBs8Psxl5b0FKHasgp9/VA2HcbNG9BIMXeZkzbscvfx7lfPMuA5CmQrOov4f5DSsiiRuap
SXfnzq7IdCX0n2gLLRXfubP26VdLEzv/RUcfReBBkJ8nJDdXiiD4ZYIs//x3wtb9SyAT7dkdCzb3
NaHIQZK5r8Vkha9RYLzlTNcXGWnqUpa2hnX6DOs3fGokwpxdF3kf+aX6hyEMZKXyY3GbtWHeU4Zt
rkcrN17HuHuRreO/eak6J7lHrVRrMAK0xktcy7szyzlEPnSr0Bo3NcHrb8qTKz9Q5Umxv6VprYFg
KjsN9WlhCsq9w2KnOalzMdy4WyWZ3r0s2m1dC4h76Hc9Fc01UBE4Fz6MzklG+hqLarucWosjQ/X2
+nfpVsMlMLMIB6vlnqOkLDHLlD7X6hRsoAPry1B3ZJo6GSIiClSe+E36nTbXt0wFSJiDV3O7qGVV
lv3x8E44KartdLS4M7E4kPvBFzbJ8WGqy4X1nftKAZ4Rb1wZnTpMSfM2yGta1ZJQH+cKiNseooEw
VU7i5dlJXqOsct8BBDCD06cOlWzHF1xk1cc031uCccOtZIKMOTJIA2udTyOAjbNrX+F+GXZIoadz
rXJ9Lc2MnGQ7C7ZUd4S0v4cKW+dcymLl9FmrwtO2qdsczE7xaSlZguczk+8xstf0lVwiCei1HLgL
9DUjZ0nX76hegivtouHNSF2yJXhPyq2Ke0sbsyNpuU9sZvJxQIuFUIx/va/bP82IGKxt3G6PAGL4
GAx1aFGa/dITe60pC26NlSG6fNDg5VAqK2MhKd3NchoayXFoUX9Jqx83I1uw12EwI7oOzK1ED/Bq
kMTgeFr11eptypaBYp5ST5srFMNSdDQ1KLjGOg7W/dwRk7iUsneLzdHpVXZBQUQ+Oyv0Qz33dUd9
IY6Pt5XN4Eyd0pel/IYIcpvWnYrLcu03FOA93FBLkeHjzl5KTls8UHpvwwOhWmFpSj+OJ7PL46Gt
ZdlFGLDWYc9wWyextY9IATsubSMMtTTJjxg7D3cDXI/A7In6a8tsSOma+5F1p5UXyNeDnB2qyyFI
KXh1ePOr/z7XITO7iCreNjoQKuA6JIBCRk5CDkkQZk5zhcO8umZA71jYpNSeDWazBin/XXVWfF7s
wMpuqyOsA+5oW49fC4MQ4HiIqdSipZgq5PGHlVr5sU7Sem1ZcXFuaAwEdoRiGawGhaEd/wMPErKq
CPGVTUb4ZreaKcnjwje9fN7J9NuNFkclXcOUrXTEfu0xxpKdGIfN1pK92lSeNN6ypmqOXWQxro+q
uFd9Gh7L1CReuonUb3bVmykz3R9V6LVbYlWbpyImYtmZN7f9LAr876E11S03NDrEW/2P6Ozwr57+
6ROKHJmhjrKhzpRB+ZQYrGCoRX2aPHLZQ4Mel+00jMzP1Mns4TXje5vIB4vvZ4792rUobMQkp0OG
qkXPNP1Cl+UmnMHU5YDL4q63M7Esxves5S0/4E2XqrjbssiUzg9HeOLWOQ0FuGb+xOwXnYhnjE6e
26cIAebzfx9W+EIynCmXyC8v7TTqV1niY8/GNjgmkrz0hGIOQTwfwnPJlmxroF54LmoaXuHjj4gO
wOrmLW496rhUey07Q3a9xs0YcGOfZYn4CgEPfvVJ2f9APxAXXcj4TDRZQshR+NsvGnaksh03jWfQ
D7fHIWz+rQP/1aOn9B2eelfq8u/y87Usj158k29vRlzn6/oeVIyy8doaUipCK809eUHb/TbwlZFr
k4pPdNREzI1eduxxTq9TzOoL65Bh/b2ZtAep1mRzMNUkzasRRYLfERSd+DtoFPZVrV+eFuwXtzJE
jManFe4QntvCwxSdRfHXFMQkGtaWfQrxTbx2AftLN2rvehXG51xFnwaf44PlOqSuLe7LmU5i/VDm
HyLUJcpatN+++BP7QfodCmxSY6Z9JlT2bezBnfOqnPqKc9F12+RtMTD1tf078Ya5JorUrwwa+zTV
aLV9owuvReirjT066qUQFUHU4aQ+Uh1EsysK2AxhiU0+lvWJnJn1sg5c5rPGea87o3+nmP6Plgfz
qiHBX6QulX/HzT5+Dx3likZfm69FHYHE132xa+1i13QINWzRwYN5wWz3HlAyKzpY18uTy58jgpvP
JdDHkz11OPH/Y3BaHpVFvPV8iQC5djTxXaXHXKu0Y28yYbOjmI9FMIK5zM+6fexvp5a4UzOsLwQB
1ZdxYFIhxmBcLafLH0bdpKqidWusBLUTHEtfbJa//vclWQ+Z2wzae4/6+TYiuj9oBQntRVJrWDt4
zrcGeeFn3CElJChBJ0cs1aNqR8GTPPdWJc/Lo7z7gv3pMGYHEAWl70siiXVzq42V82TT3XUoLXLd
Isj4d4G77tDGwPDVoH3Dr4S7JKnIqmGXQt2wG5+0wCRg7z8HK8UXySu+F8AxyvXZJINrr+5PY2mZ
p95zrZUzujL7NGNLPvcsG9adj19sGU0cGo/POHH+qfWBBtM2aVci4iKJ4/RbiFLDg5JahyTD24aM
GBm+I5vdMg8hKicGTpgmmpGLpNVx41p0FoKRHQoMgOdFaE/t37BDP9M/LbECAY187WcXD/5emcfO
JgWWqLL6a9DsWzkUEx/ikzHlSHgTtCz7ldckYKDu6RFbDbr8FZVORwg8NbYePdW9Y3qrhp3Dsc3Q
ascBFIU+dmJltV3z5Ufik6U9VcXurJShhPbuS+ot6rh4EwPyy7THyeVRItkbQfML5Sf3Qm1El5S5
9+ZofOeit8KDRWTGZlE8Tux+CAqCwfgX+2UPv6E0zVknieuBHNHYXIV1e0oDdPU0fOFjbLFRVFb/
bIyhvQs8FPnL3LkA4Gbvl5vJKv9oSgtOlUvFEVJ9crtRJcMu/xZtPcKYzBplSm3XVWTXz0byK0Ro
fxuzIFi1enqkBdx6p8Ou2pTQxqtBQgoYKHF/ayUfse7Lv6Db/8hY1u+Mjem2duL+BPwvL5q9oZX2
KTExFTzc1bQG+ifUAKx+5nl07GL44PhPNT4PQXN4+AtbvUSIh2jZEv21n90CS51jb0ZP0kJFFDmF
XKuy5gLQ2HwYoz2snDJ5H4Ze7h5ktxQqOZXWUeaN+9GNiTyUmO5JQTFPMbuvgwxosYUQ10+MbHN6
Noan1sQrOf9vYckEPeYA2NncVrw8lzp/mCeHFRLJ+Ep3brnqR4VPoIxnTWS9afhnt1HqOG8z2nxo
ZDyultNkDLOLk7Lms9rt2CF6WPUw/2zZiBsG8bRfejNWz/NffU9ENEmyRoF7N15LT+2DLkh+BG1t
HtJBSdyxtnlMQrpkHLRfVMJm70Hf5zu7zqsD5KR7J+1iIr0tCj/cyN4jwjVWQtGCm1AtnVGuqp57
pTmbXlqf2oySBfNheaR8iwSr1MzOkHgfSDeme+u52a126CDUiCf50oq42BSC2hSAo0tBRDWBcIb3
FZA5uuqx2586OiPfddzSRhgax0XmYGGyQAnlmeOeac1i6ZaONxVrN9ge7cNsxq8hz8L3JkyhIyJJ
16QafwcuN4+oin83ekmgEqoN/2dBvWCOWpEMuzpL31t/nEMwWso2CpdGneTqN2S2Qvf2qPoiFhQz
/b48Um79U/oQVwtcN3lGdHX10+Bq18XdBbNCzWM8PbEscM5VNhwq4ND1Em0TK4LZPKO4d4ZuHLqZ
ewYfxsI1Fe+SCMg1MoGffU1kTBMa0240U++SenQBJsZE6WtRtFtz0OkasVMyGnEdl3Pcwk0azcRN
wHgZaXWJgySa6nNCFatfhxhKHJwN+yYNGJfnUntKuU4lqsu9q/Lw2M7xYLMWbvnbUjxa1e21ChuL
WpEinBgRdBRSiFqOfovRtfNpABeaTRRBX7z5RojNczFQJL41rdC6zVyZ15k4JfJoo/nqRxobjIj+
b20UL7L3cNNZzoEYleYQtdh7czP6ayUjW7I6GJ6cahyvet0hR0gzAsQp7LUPS2zOiANSaXl8DIoM
JX3JarTRDPOQ6Sj0lt2p59Ps87hUHhZV3L1k+c29rqMY2q01WdG6SyuPgAUSxTLT5A6VEOea4Iud
HVORRRXjfGbh2b09PpcEv7i7kX5vB1yycwbbY58ECD/sFgNy71JST8pFvI5nVt4C1zuHVuOt7WEU
qzBkfQKRn5zjQCLmntmVsHrTyrH4zIK2ReSQ5EwPFR1IU0T7tUzfRM9l7bT9lvRB67SQ6n4EDBPl
Ce2jVfZWiObnGPn2syFSIJCKxjkNupCtY9vuC5D7k1u5AtrTumuFGf9oXY2tPbuFSUAqskddLzKs
sAmSVdV1pG3H9e/KBD612Qm+wR+9CiMuDwFrqp2Vh6iiAEd3i6dHF0Q2LTdkt6/6sblX06Q/8z7W
NhfHjz7pXx5/nkKXK4XevKLyaLKZvPagpdPDEd552keW9OEu7qq1HRUHtzXdb/FuodQ5REEodrWB
5TuqbG+Pm64myqOdNprXBR/9gPOd4Bm/M29yMtpbqZ/tWcBjlctAinT+4aRClkAT77wfd3sn3tV8
E+tJZs06zfRobxTZh6DY9grc46y0cgo3GnmSSa+gmfp05g8KcotNZFg+YqcrOMaHLtr8VvnazS/6
8Qiog1ikr+ovExve03KIS+ltHv7iILmOwGIP0QOaLGIjWPs8xUOonsbaMQ6LL5SoTIRacJMkQITg
F41fGhdb2zEDlNfWNQ8OAODhEbCTPTVORG1CKG0KFfXjwj4sLbPQq1kUcCvPvh6Vq+Gpsv1xlyHM
2CQdNerNMNhbu0QRZCXxpo9C4gwg1B9QTI2E6BA33rVD/PMjpMp4U8XqXy+6ivZpasfbgfXBZ1yC
yFaaj2HeMcdX/I87u5nIPBCkNS1UhN6KAy0C9JH1gJdaTquYlqffsUCJoohM8ip4wsXnGdJWsu24
5p/8Wb1ObE97ap3KWUc1qwindbvzcoh1ndzonI1X57LHS6esOyQW0rskXONP64nZUZD4Y05g1SKf
1FN3NNZpw9BnsEGppV5enbHawr4J7rbcfg4C/cbc6d6XWytsbWbGon9uw7Xn6PGLJ8lufFyQf32Z
9t9Rge7fMbT+ngDS7FOP6JXHNRbpWvqUW8raMntaKzlDEpGZi30rInJ3GK6fOg26YLIqi9KPoN3g
O6iw4+fUkupee9fIG2G459SoSHBc4iXiKDbOSZffQ9TMVID07gfagANgPChwPa4XjXLLPmSjQQ/e
wa/M1fLdVA2fifbZHV9N2wTPnpFDoi+qROGqF1kHwf865QfQ6KUdqq8+LwUgEWvdXhD8Uyo3PU1N
/c9yhZZIr2A1eqCxIsUn3UQ9bnffumjlvW58OP3e6sJDOuobMWt1ltpWMC+5z5MXJgAypBiHYawt
gD5/ig70m5MeRiXaDSfGH0CZXR+ha/GC2DullfxtumG7fazWIuYvIXBIkChVnlMlohfI1a1WW9+d
k0kqXK3/Ea5lmX0mMNnZFI0J1SyG0eVd40FNaotUmzQhhMfOc3K4GoOISyXeqgJAltgY5zC4hdrm
oSE/1UD7ItFjb3FbiFefPM+sQP1AYCTgxyydSjMZnR7TS17V05vsjZByUKIX4nmm/neBWoI31EKz
DlZPzpwxu/II4oyeomqg/awSr33Yxb+1qLafhLIo/xh8dUwsRx6Dyfyg5RpTW0D57OBZA3Yvlrv/
PSxyhuW06O13bY6BMqJaP8GSkXFc+tGbxFyyS2rFjG9LdxubTLNe6gY4o0brNpnlU9uSRkTekHUL
OjQhjc+IQRwIIUSiMK9j01BEiQaxA2HYp7JMtspE/T4PSUFMZ16RpPEmJrLGovyrwlbpDR66z6qe
Q4wmtgYzqcxYcaqysNy1lci/svqtCctyW1LiDtmSvBpeqf214mzTstN+MgobYQVCK7D8GaTSQivV
YCBTRAS2R3qHinwini3umhmjifFB+pXBtFGpgcSJNtgnRVfsTGFr74Sl3NPONtBOFCUb/Dggk6SN
cNF5BeWY+vRMZAeyb2XjpyKuYSIVggbiwI3ttzr8qlql/41c7XvgR79qSIdZubb1qiC28H15RGRj
A5qB4PrgmPVctQ6FIl3GoMYe7yJ31avXMUQ4IrtxqWoIIiFpo8H90VQBfV7RUF7p77gjchgPDx1Z
jcqCOz46TROBzWVtjj+nDImpPmjBs1FL7ypd+hhc2uZa32M+iPUDASHaOivTr5jYrGoV+vUP32v8
s9fZ/zTuSAeoW5WblPXIdgGdbG/y9r2OZcWNuCFtB+AFAXt1w5+O3pp9g6doi4krQ2yLWaUVkaUR
qZSKx/lMK3l+eRRZntj2kKerqKZRyZWUA/si2YVx1qyMNIYSVc1rWKE3G1uDsVwT3pEEEnM3Cgvr
SwFRoYWlcS/pNrpn5oeWMdhZYWfuWhpGVi2zxSEJCHFcBqBk8H7Jxm02sCHuSx7YF28q/+gETz2n
xFIg+M24XQpE35nthftO2q/dRFuQiAlB7n3+QV0E5Q87a/6UNnQ3fmoS/L34JdGEsYOgJyCAxnES
HGp2eMnNFI4iMlF8N5NjXZVr/9LT1tkPbGMRAZLZpbEufuqSLP+TKX/v5kb2IwxpR86GpjxWRGM+
tY4Twf4ADHTO9EvqYYLmLh3X2TBgjKlj8tyznFfMg+/oExpRpM3NAFpTtjLfhZal69bSvAPkeY6Z
ObdXg8sPvAIhhQpHALKerMDZu7IZX0Ggt1mGqsosS1JWHNHdkqrQVmRDuRuUKda7lpCvmcc/CCkj
cbGvrsvengGeTVT/qhV/+1lNlBvzW/NycFrpASlb2s7XKFUUbfYmhM6N2VJV9Rj6XGm+L5B4LVIS
M0IUFQskTqrkyij7naHX8iCTzv9ws3GDQnz86UZILBG3aQdNWsSzFD4MsG7f3MinAZpsrhOLqPjN
5osgHO2mR2b2mYvko8rT4WvqmnQ1ZOn0avui3agx2YZKHj0iijEGWT8dlCmA0F18ZcSMrzIkHbwI
3XJX6GWyQsYvr1qYq7c4Q+DgqeTHIBF96Ux2az2YrswTL/VQAyXgOqWB0Ecd7HlzT6aTvApaZNk5
XExM/KsxwA4eFdrXIqt/4ARjVekrhlukwTLPt/44XAEU8y0KcPIdpY+dIG2JNpiozFoaqV0skysx
Ynqr807SWuKLC0Ga9l000/fyW5T/eb6HqtupOoEBiAgpXRzd7LFOSdrXn8roz5Yb/rK7wr6K0Leu
uplXO91oa3ZliBgLV4HwcXWsWXWia8WlroB30atgDLXgChM0uj9S4khXaa7KVwxw4WZIAkaH2PzU
YgNyNmnc+KyfOn8YfzjEyShV9nvVUXRVmSY2PnRnVwkSlFb5laLGbtPbLZPWPFlYOVApumxyDxLT
PAzK/BULrMtmze2JMrD4EVDziNXr03A6++whDCcBoys+omAiZQz4CudOUb4YyJcpTDeHoyoLlGNV
0Z5TeuDTsG1uY0tmlyfzdq0hxF1rtfA3WTA4R4uN92pIQlymgOe7xrO9TRW06Btc99Oo/eYMWNKe
B7MSW9h5sj2Dv4tzxZrtK/lAwQiXT3giCy5scn1HipSghcQab7SKfqCBre66IDPHNIM/DkG8+zBC
d7jgIP+FRZSpbStdo9ysAp8crJ0wagM8EsBIU4V6tvl88BgCpboXVZ+BnAWV06bFM/bOrtXbZ77N
bm2k/DUv82m/QPJRiug2VR9lxHaACnHjLMrGPozh0FMc4VJiPpGL2hKW8YxNUq5Mv8S1k4ibFnvx
V9xt7D4jHkJr/32QFRvdyKKPVOvkc9zpzWbUJbs/RG+EjT4ZAEj3dOy+6NkGBQmQbEZh6p8fq3LU
rrNR1ivpObGtVaM7/daFxtgOcSleSfvfBFZ0reasY/yJ1bmZ6GteTg0S6fYT7PbaOxBNWBflhz3H
DVI8gyCSoE25w3HXvMHjQ37mdvnX0l5GJvvVw4/zGIvshHEutUL9rAQ56NWU6m9WWL55GVQD0pKf
nh+zqMtAaeoa0YTKqtflq0ECt0GQd2DsbO8KTO5s2eID9s56nyzkHIGSXHBaMutoOrljsELzjDf4
reXX2Xia628xCtqHDiv9OSGk2Cau6rZYJtiShPtsyoKnzErQFqeFAr4qnFetcw6iVcMzmVrOKzkI
Hvyzjki6Jb6zw7xwKwsbjQ3osA6ffxjzZLyxrPfWnXICrEqdTZtPNpCu78P0u1W0b3o53h/UWegH
Yh2VzXDpBOAXqodmx9rD3bLupod71vHVbfnvqewm+T7dlhAhKn7cVTrBP8RzLkIaFdkGfgyvUI4O
Ag8buAaZzGfftfPTAnpEVcQ+kj+s8kXXi7SpXvlJwmJ0RnoRW1lPCUa7Uzp3vZC4Su0MGZQtcOC1
X9xPutnzuUOy4kLTQ40jIMDaaG6FsdOflh+TmjVa30y6F7zXa9srrbOYf6mwJu+umfyr1eA5LIrx
qCr670biyrZETfo0dbF9qxxGRxkd8seuOkJ55Fuuw39YHu0+Tu86/hsE9rraFDlVPhrk08fjUYp8
aRneDZNqxCoqEU+Kxn3JWPCvl+328j4EMQprMK5JJfx2tdE7J7i15tBF9VtZ6pserSpBMO60ZrRL
vqtJ0XpZq/7oET8L6BkwYKjyh1kG/ibvIHYXlJoV5Prx/UjfJmhlnnmMNEI2xGxyHIxw2xh1+zEh
BD34zdCyDHfMVdJPlFfQfeM6Ufi3qc2XSvfeomqs3+xAfBPFkv3CEvXdD/U2643+S3PzI7Ob/ZmO
JCRCNcLJD3G6imnFlX0o7sqKAbHHAJNON+i7onSdV+nrv5clS5gN4lmhBjw26JFg06Jyi7/3n35O
DA3ixt4HbdBvgjS/mcOEkJ8d9gM106NCcrEnlAjoofqM2I0jj3xplnhYX94qi1q52J3EB9tpvrmi
aJ5lbTR7M+1OElJnrbHwfq2DsDlGBPA+1bOEb3kuUn+9khyQ1vE+9FrYRCWlHxGWMxx5tfUZmKQs
66aWng0p2FbWWY4MNKmsbYJsj2ggSCFX98f9Y2wh+jW9KNQ4Lz77792A0y0q/QGbEAxn33+FMmJh
N9KpQWoXK+td2ldoX3JTgdQamfk6eKD3mSAoPOsA4ZM8FlsnwGOgY2vBdg1UPc3Lv1p3n320KidV
tfFGL3vzp0o9WuJFuWM3jNJ+Fmh4LnU3Q2ipvbVME9jJrJLOhTEv6a4PVXaImldjxjDDKKHxBY56
jQXJ2zVRyq4+GbOz7fNZjcKTd7vp4ZDs6jKJgmLnilSKJ+r8xuPjYQhZvAGu61ZofOwmab5RoxHw
XRe7Lha2XBlwtfOdqFPEgW3k6slKv9ZQ+buegJDz4wskUz44eynCyxKd8MMZ5JCF3biWvanmQyPU
+LOPnbVu7QOQmMP/EeBnpl5sHjrHKR6vdLogmw/McfNfLqmD8SBAByZntkrlks4JArJYXNsQd7J9
ya2UnVNFGbTAjX96vDOqd6nOQoK0+G7aeCroS9LV2l/Aa6FT7kzG1b6PhfcUNYN1tm2aCDO4zMej
ZSOE26VlRVy199iPKUZmcUnkhySLZXZ2BgUSrTgeZ9iyOjIjqddQL9xDFA10ahl0Yky1Asp1I3c1
xWH0Sa4g/eiVcn6HCPkCZtN3VfU/WuG3KHQib/PfcUeFZruuB+/35GAVUY50XqxSiJWflcx1tnVN
Ul1f6S4MUmlhWjCQCbW4MLpVMFUvVm7Z58jIPRwQo0bqe2B9k8bdHXOaptZp3iY7YTWUeNhZexYE
UbLPJpwpMY1wxT+uXVuswayt2eUDLpy00s3/zg+K1sEylnUn5qRieeb//5PWN4/XLC8G74L2JRu4
NCgiSCcKRKNYgGjCim+QcVKipKcOfXTacMbbgjQLEOqLSwrbb5hrz4Gfes9gYhWchqd9kSDFYoxQ
L/xa/zl4lSqhTzZ++exrpB+lwIzPzqyJwjHUni3DL95RA8ZE1Kn4glcqPHVF+TNkv3xaDmliEtuB
HoiIPfug4grzVh3aB5wwYJEdK/cGycJ75g0S+I2xXiPp47KcZp7+IxyIdtg0Lss3ghyLLzsN0Wch
nxx1LTyIWTaCQ1M+jURrvdt9b50rE7FH2tiUj0k3XQWz4r/N1YeQefDS9EmzzvXW33tKfqZTNRwz
w0+BS3T9ZWLzIQxAc3PYLEmBILDiyAVJ+1ndxK+ag/4CoHYju9Q9LWiy5xH9LfGMcz0m7dVFskQi
h8UFTN3uqCDjTWXnc2fdz9FSpEyhWbZWNeDGTjXVPwEOuZ+j1mPZJv3yYTOVrhFB9gKooVbz1saQ
1F/orv4JBe+lF/2L3lSCAG1MHtgw6ZrDPlYn+fswn2iKp5cXRL2TPh7996V6JYdnqy2GNXar+hMz
8Tqd83GCznQ3ohnEQVaiAb7r15EBjotToCc4iiw5w4JZTdzQXecFwV/kpf2fc2lXm9c2J8BcZs+a
DOTaszrrRoEkmQXx9KccdcaLStNvXla2Ry0e821qINIJIYb3g96LJ8IoEgZgSUyEASwtq4vQ42nO
bIw2pWSRa0xT+qnXXk3UmRovSZ2nn3FCPqcFFeSbXY02tjzWQZR9VgS8nbKGBsblVWFd/JahX+yq
PodRCojNM+YJZDl0YfRWceWcokz9+1RldS8E1oQnEUzsMmM7uuPEyM7L6zMPeuDhDetiLkcys+Qr
eZMrdDVrMzQJji+y/uq6jkKoo9Q192ElWfdkazqQ1JUF4c++ES2zArUXBdZe+HFguwzQB4oT3WFf
N/1KubiOOsIpXssWDY/ptNwqQ7NdpB/LoUv9HFkKjsE0z8ZtIX89GMeeXpSnser878rZ2CDJf+sU
nRdfVf9Wo8F96nUz2WsD+pJgPtCpQIK1EwHH4JzKCpYM1Wg8J7nlHUwwSaJ40HL0Unk/s4n0EiPO
PxpzGAB0lbHJcWMf9TrEdJPIWSPnpR66P9c9EV4KatT1AUXOnGLdaxumfvOPUwTNtkzFdBoEoCDq
4xISw21JcpUTP0O6Zg18L/20vwVpAcudgMRQ8kdaLSNRYxaYMknwWpaXrW3GmzSOhrPdmf15eRQv
py5Tg6nyO+i582K42k87ErsueGlr3WITw0FZ1XRy66MP2bOqrZK9zZJwiGP6nuF33TVxRI8VINvX
qG7m5Po/U2eCeXHvXaOsiwe7j4EG489T32TxdnlSi2k3HTVEvVlVk7SL6Lxu0ulJD0SxNS26hvuu
LY+5PWJJFgG7ffuSVMpYo9+H1bEtsvQJpN85/QBVRBkyIrCvTPM9wrsxnCWVm+1CIe1po7Dy1zZD
Js1V7ktJYO02bmrr2IbheHHNBrdgak0fUxP+Mm1N+9va/EYewK/Tpn9MUNCxLLAW47j/DEoCJ/o8
eB6kOyfxz2R2FJD9MXiHDrvukzFHrA4UaR8qexxuaefAtsKkjE3Fbhma/6pZLvOKSsKr6ZFNaPVp
exw9HRDQUyMVh504Ji0V4FovNhlAxatlt8UuqgJ3xW7tt5Fk+BEkAFuXj9Zxquz29kCGKtOl1I36
iDyjd1M3CH3r5lNCqIK1J0pr10UkAJumqk+4m/n2OjTwWEj1fdUShdSWBsHPCVh16NrFTYoo2VSt
m6ztTDW/ksI5OD1+PwmDtSvpWtiNfTQc0Ga5N31sk5Uy3PqbnganKVCWBSKg95gCeGtIygPePX+n
F6NzMjraFcvgVzPq4XpCM3CirIh8YXM6tB7SLD2DniNrLpFVz4Q6dK9mFD1bhTV8MUuNjY+ued40
IyxsjngJ8dL7EZUZlskHnx91nv0nV7tCTO55NgJ+mGV8imXsU3xgOu9AVFGJYwknWQMmF5or0RMn
VUhVbCPDTS6ZYY4Hk1yOJ+yw486QqnzES6KPss60YUC+zj9yxF6yH6LyeViJMiGh0yamFp6M1Xeo
1pqT1JgOVPS2HHQEszgvX5cTDyccHh7D3kb1zC7mNaWfpTK2UWaOT4+KFKBvKAVUpJv/7bY12a9J
NtVPTWp9uU1ifTaVUe41eG1mYk4tQPhV5gT6iTKcM5VJHspapLPMjaMv60OkjcAy9u9lUl7aVGp9
LCgXGeVDYCjVbCnErvzkzp7YxQo7jjUt6QwBeuAXR2OKPrI6sJ8HNdV75XWkQUdeuFrYey3znJOX
okhZ2HvTzZKT3cbrwB5eFtkiLnU67cfnJVIUJ491KYf6tJyxMUq2D5Tlsa71rMYmrI5c95E8Wwx9
WbldjOuuQpRLKOBXTgHswkrGs3ZUaJgv0khglKwseycLCRo7z8oCW6Er8tdGacd20olcCgp7G+bB
VY7/j7nz2I4b27bsr9yRfdwHew5Q493bQHjDYNCIpNTBoCQS3nt8fU2AepUpZVVmvWpVByOCPoI4
bu+15jKd89hF0X4kEu+QaUq5LvWOVjVVpLIs/OdOqNopNCf6ThnZsGAqN4vjKTT8bds1xU2dhFdl
GuQ+UlQYuF7drM0F7x1ogkVA5O8fT2G8zA333jtnRKNMsJyf8tZAlhm01u5jS5Nr3cNS6J5Saa8i
p+4+Ct3AOXkhU0iVnapOb8B7phO0I+ryrsAnw7mYF0mZEJxbdo5QeJ0VpUyp384Pbeq/Z2++0Fm3
d0ZSPxG5R+dCRjiHyc4sNiGg6FrrOXdm8W2j15w1kso/UWbDj2VMyho6wyqxwRoO8zEjTUwd8kdq
UE2ipm1HgXJLBky5Hxul3dUyX4V6nF1DcrPcQo7mHuPQJ2HPjWmlCR69YPuBmqkwo2Uh7dmxTQrT
NRqIEqgD5g51O3kkYLlFRdcrre3nDzHYGAbJJigH4ZI6clh6AFqDqhDnFgIibcq1zUd8SW/ezEcA
JVeLb6Gt3Pui8V4174mDzA2ynui7pTev+IOjT4kM/R2NpXD9saQ5U4oUqWabVXNQ/caguga4NJ/4
ucdm6vNVV8rqUzL2cBrUSryZOCYlfrqJ/uY6Yy3Ew9WM1Wm5dL388Qhc5AMlxmmXc06wbuwgrOd4
WQrnTuhsMKfgACn67qnlBtkvx10rLkyCAgTN9tB6x3OgXc28jfB+2fI0CuM50n3rbOogB8xJJ3di
6r27yoHXG8FZyCRb0I+3BZUD5XwNpvhyQejj7TALEgQ6eD8+tnxilAmmWYQZqzbovzDzoF+XZXaK
s8G/LIfdXKJg1SxMtgTILL2jQY+tuzDBcDwjacqkf6rJ5UFH7VBWdIRxWh6prfU4wmGpNkEOaiDO
idLBV6s960nw1ii5/8bpdYWjZJ1Z04B7EWtSZKFoRLnfr+MFueCFVrxafqfRJqu2TsAA8ds3bUf7
JMtCibYgs92P0k47QmIOkvRLPrtiOQtgr8lq/VSmA2yLIAU0MqUn/EXg/ZaHzGR0vtRjNjAhdbBi
qMXU50UeVtrZyLnIHDYQ04g5lbEgSi4Y5YoGF+auetgMHGUIPtX64Ha51HpwqvHyn2gwQpXbNU22
xQZEfbA1FP5TCdRELI9jKre9qnYXGbTNsZITdfWyu4zzh4IAf77PrLluJgNGcQVIRKnOZdiN53q+
dG0yXwivLHNVbAZrrFjtaDBkpvVqakru5iqrrR96xl4NfDom9cSiozCoFm5tqCL45Vh31VOzO9GC
o9c7F3TCuPVWaoU2K6ac8QAzxw3nWQRDmH9GJvHqB+hxlme/f1zRhiuVa0k+rIobrrDn49ZohKu6
iG30vjQdFOrm3wYQuUAn5beOB0HER3CUWyxlqZxT3/Q0vVekf7cIgypSUED5sZNBm5A+EDj1olZ3
IWXjbwOgkpVNlfyiZhNQG0a70Zm57iLxKzaD4yPDmf9rTTQ6bqTEBB3kqXUrRELTdG6J6qgkV3UH
DzqYrTVKRJ4JsJ927FWC0npOlCWB9YE0RhQb2nOORsgtRIHJF//XJhtKmyY18gK/5cAhJqoxJf26
U+9wDHS0bD2kRn6zULIjjcYm9/+Bsq21GTON9v+Mqs4d5jovLFCZtUx4EF+USya7G9oI3tPA2XdL
EtqAZD/cLhpxe6zu/YQiyyIwFH12yJI9/f3hpbaEt9as/LtvK+UxnlUjTRlT0hsz4FW2na8dTUlv
hKKcCxoUD6UMXktNsz+eaSqCDBtrOkUyPhkH4XCDtOtpebZcOiRy1gSxd3kmU20zQmR0hRXC1UqS
4a4YyneN0nUUkWFCGeR5KdqqKfXuTjo3gYIgrGTH/4X98KrQ7PA+JcX2Po0iQhVTRXNLDy36ClIq
RNaMuiVZqTR+k/BgAuE8htJqtzq0M33asStLuK8t81TKz72BGWYdOfyixuoFdUlYbV1E/4EJi85e
mqHoUq27abLVg2k6z1hLE+xxNVpX1etvGjt9QbduH/FfpdsZmu4OQ+fvxMxrBWVfXadmqK5tp+q3
f83Ik7+ytqVp68DrTWmaqg7r8xdCXjhoOoUMbhaCcfBOBwXJYOhGK3Sb10R+CueeCokrFdl4CWFR
8UsoFRhsoy1ustQjGEVz9n1ue3fLpF8Ql7zHrGe4y8daJdn5VnXJPXimvkXFdHmUmwP9FXSwH2as
wcjLD4cWIqIJVB/y3naQKSYq3Xg2eyXa6UqHJWwOI0y8fj1H2KPqLr52eUpnehzo9xIIRg0fIVI0
X8ZZQSztWB4BZP1BT+wJqjhWBMAXSw6tLDuKWLuRP7UwHyjXFuwQZ19a49PGoupmXNMGcFUt0fVH
5nXKaA9xkDA/8EXx4AlXoLTeFGjAaugRn3VRFm6be+Mj6oh106fGpg4KdddAivnr/5xuzrDhP8IN
LXSCxA4YOisr+Mxfs/2Iu+t9WSmzOtZut/Sh4vMSKiGeIEQlz92Yndqh3CtNGuzSwXlVktC8ZF1G
XQArxKqbJXu9jB7I3HFDqhNsWpPkSoZM7joUNU90w8V26QQUmelzgIVd42VadvUSbVhrwDtXS0l/
lOOxiI3sRkR7o0wzsPgIYMG/aqxdXXgg6KJe1UYLMaBt+uvAjm2Oqxjr9NyNZbUbUNHqFcpWBpZ1
M+gIL5208YAATvUNx1d3zCGYI9oRJ+yf6SMFmjWahgsCH2za8DVw+U7TavFzApU496FmXFDMxHet
7227WrEem/niYO2kyfmkRNXXcS4l1SJBaVsF+c7OYeSkEX/ZOB+drACTxmBj7iRlnagJpJHc3sku
RfvJzHla6trDXNy2ktk7xs56NfVy2i866KVpmOmevQ6oE9jzLnJpu7JLVbYZ+p9Vb2BaICtzV33v
EFzR/884HkiD8Jiu3Hu5Et8w8vVN0Wf5Y9rnkxvg1P5qE/wR9X3sTk15VrDwHr0g+3FBaqbslTE9
G5nI101pVtei6OudNMP8FMEkWI/TWNxOowGq0iucQ9BNe7M0k9sw8p8aJ+MsujesHug+FJuXEdjG
OrQw6gVxwkqUR+vSD7LPKspu+AfSp6XTZp/LyrwP7ek2TNi1ogsrV3Flvy2VrnwEQVp1BGdpVbnH
1IQ+f/rohVp55DwsPSDb08VTSy8U6tSYX/ptM5tZm2xEQG33/HJd0/eLvSAoTWtvm9FdErfBCYj7
eujKGE8oLSZNJBZWouZJJfjUHag2Uu7Fe2pbnFFtLwYm7Sh+sqlmWZNvUggOq84NHCM/aOGshoFw
6+j2OivFRZ3TDZYLtss+wvGB2vye/lV3aSijEA88vCRRk5wbqAynSGiPecLCpkQ2Mi1MPPtsENRn
5g5PPmd3+bAsDhSUcP5UfnMwreYrJcv8Nk9RRRJNm61tPEj75QZpsx5zYu6WWpttlyOF4of9nWER
Sen0d1nOHmbTYB0aMo9DgTFGj0oLB6SjULZsE1pmUthA9b3Fu7GpEcwZm9AOs4/mLUDJ8gjO/n1p
qdhSw7SmDtYKeRvoGaKZTpNDtc8OfPMIrFp5SALUhY4zvuRUXv569rLmCL6fJy94FCw4hhQApk1z
/vwfyKyZoyuZ0NjX+53Vu62S9etuEuE575s3HzvQnmA3naxSHvl+WKyrsqUhJBAXKgDXPiNH20p6
k+z1EnrQ0wTI1KvG9cIpaa3goc05K6OoPMwJSGd/7Pybzkl2C/lmEYvrpV2uNT1Cha+NOsEgU+Fa
CrRVB6jusTOqzwbW17U+VQS0NI64gLBo1ght/ANpFA9weKyXICX5UbXqg3RsJBzaqi3C8YtZafHO
EtePU1yBInebNgmjsCMPcnmEbptkyMD/mzdV/3MGA4EBlgXonQ6HRonq5zeV2MAkrdScDIaFwroQ
ClRPtU6enMN5hPm1lKpzDkojfcwq5dmwRli2ikcdiZa6cbTgaxIFeWIbb5PYNRg3ZgvZZRy7/JrM
2YgZNAE3LPy/24Ysa9XPt4N0nFk8LR2WMvVXanChECJtFLhG4oxeYjEr1ztvZ1AyubRz9HNbF0jz
V8u6riuGvCEVxaGEwet1s7rp9rVjfcbzbRy8LEBv6NRYK9DcbZcCyZD+bR7tn1PQl3gGTUqV5rgA
/vzze101hoI6klSDvJPmJ0cH9W/iRr5bHuk+4W54Vi5NWan0OHt1M/H0pMRFfaklhfcqohxVF0Z9
KefLaOAcGhqpr+7RxyBw0vz0Ht3tHijxhU0h8Wq27VBzRLpYqglVd704+moiVvOJJtMqi+YWyE0c
aNnVGtIMISsfmxqto/Fj22tzpCIcBs246pv4kT+hOn+cCIM52qwguHfovbdGlNAncAzbnrqy/WG6
h9NyVMygYStd+WskG9mxmBskfgj/Ujcq4qtSJrj52fLxThrRLpEVxJYEvzHqKvu4DErZ9XtDLSvt
EHYW2Wh5iIyvqlY9taVNW5QBOwYQWIVlltRkcvLHfStfMW6cq6cX0fojFCD07w0kIyAzKNab5Jyu
nTTpz/Ugbgef9DiipTJXzL3OBN2f66TRlXgz66GmUbhuBhjYy5FAvyycyljRLPT5YGQXaTJHg/jS
H21a6u7HCLIEwcBLANOHWlm0fbUdofPt1S6ahUN04mSWvNA3n9NVI1Ji0hkEG/oo3Cxai3FLYJIa
5sF9Eo1/E3Nq/DrcBXx6pDuaypEB+IDzC2obLkgGhXZAlJC0t0oHndEHauOSNeRdpP5UaP5wrCCN
7uNYMBn61lUvOoqNQqA/IgPkk8TpOEa1fRB6F28WWIZa6QKh0xEt43apLQeJH9/PzxILD0+XFZ+n
stqaM38ojhUUBGhTNoaI59IRjvq/XibgrP+yTvAaDVB0BJLowhTy1/MJocWjx8iBX5AXONINhFq+
xZpnNSkvq0u/MjoBBSwyGqXNNv2YfgA08km158yvwF9VegB2yKoGDHozM1Ptu2Dfo3Nx21kgA/iK
WEyVorBsd5lmS+CTCpaBaGvNiJq0HEgcqmlnoQGpdnNr2VqC7oOkRFyZdz+QaZNp9XuTUpIX0ext
NaqrlVaoj6gu9h1+XkaYrm/Msu9JtLBOQvr7MSDbfjknQ5XA52lqzX6BU2pRG2yNxWtWMIr0aWpv
0lZHkDbTlS2TLGm7yGt6N/lrGKgZTgC+rMRrfhGN/Ep7ILyEQlQX2kbfm7q9HfO0v48pwm8I8bCO
+C2n26ZlYwfQwFamB6CBMXwWrNc5bxsdC9TrExtUtKDhg9USpwyrstkjHXiUbVjeBjATkFEKrDqm
A+6CxobhGiHISxZrZKNgPbchVJyXAt9LlFf2a6LhqPdrVKzOetBy763LFcq3VfbFHstPnvnJmBWQ
bCpdrQ14yXNfIwRVflCL2SBLieqD65K25T21xU1vz2CeERH43yTw2L+mfsy3nCB+l8OV5LbTfllF
kYTbbS7Jce2d5LG18s8lnuFDPYB8N0ghW9nkIvAO+luHzNr3bBiOKhSdk1NqOdsFPHVt1tS3eedn
x84f7K2s4/rRSv2b3nAOk6YVz3lFB43JRrtTajQmCXWsc8m+dN1J+SqGFGpnpGY7zQyDa4VsbR2g
7aJYnSMOrUoq04RS7UEipvtSq05YRcfTchcpRV+5FayFI6CPVZxq6SPeS/RRmbYZ7NYCt8POutK1
96QkrmzhB0xYhQ4TiuN132jKkzlw3texDDkTPvSCysh9X2GwsxNtek3Vlnuujz9VVkjIOMJ+Ekra
sQLAVWKLAlJ00CzaI6Sme9R+Y++uraiJq5p2qeoQoxxmtk/opUPXqQa4D7MMjEt9JCmQi5YL+qJd
95hQN74OV3XyrFPFpn+VBAVM0/lp5Jnj36QZ/il2i384RwHIr7B1hfGn6Cqn6n0a/Gq8ipSquSn1
sAadpEabeGjMu7atvzcCIdeC0ZvPkHA6lYNhTtyqE84D8Am9Si56mx58g78Qr96XdEri3eIHm5Ts
FfmkvLIbjlc4u7Pd30yRqvi1hiNsU5hs+aCz23MG4S83rKpx5FBaE82a438JpZ5itBiju3q+2CZW
m14dgILpaXRn1E50V40hrWJNu12+YvkQbiLiFAkydRMBu2owomyVDVG7wwmWXTkrGAenl9+WZyPG
r5GAkJ2DDonUrcq4lOYDvBvQlMbVqF6W2s9S/x+d3D5agOtviym7obITfSS+/JL9QqZHiH7axI2j
2tUjjIG1zLBJ68ouVNruJKFA45UJUvZUbGiQAdNFG2IOd40in7ADfY9ob7xHIMNCT8GH77Qr2uDW
tk5i8URvirIHKDG+pt7rIjN2FiyGddJeq57sTvSWr4tBjL4JBR8qS5uU7MNDVqItVTts5+OEZWEp
kfhZcTH1KHt0tNZzsW7OI3qaUI2h0GQDUnIg6ey7KDTWCwAv42wGHaKlHun5ZJa0JnZG6ompjlIg
xhuW6dE7zcarT774t6yOrxmJex+ZLf4Yumkde/eGSsPcgRmJQ5uG1Zyf64lqJYOsPQVahY+0t/2b
aULfrji43UwLgUbkgAIoIvIhdGG9sLWyKIKqK2zA/qNOUd01OaxsUohFB73GjcY0Cxi7pY8ghfPZ
suP+2o8NHfs23lRNdVY0H2qQvUu5FU9JrIoTED7tIVDlm9qZd6Q8raq5ohpT296FDgSxgYy9Pd2J
4tAUVnwoFWvXy9JDqxzWm0lMznMvFfImO8oGXWeRfNxE6W0UMMWqw7z9rS1qW/kALDcR+Y2CF8nN
FNl+0osabmdiR6jPgjsS8YZDT1TDqmcMfxJO5J/1FB4f0LKY4Im3RtcsuLNaRKl48PpjI7QfF0Nt
1UORsyOYmVM12Vb7ShLAsDwFPE6pS49AgKS6sS6VeN2zYb31FUPbyS4Z1p5CHHhX9JwvQ2TVHLHo
5Vb0SprqYo9oy5ZHmYraRwvibrN8FitedalElm2beVlFBXsTe6b5EuUY+jrViC/+aGh7xRnDU4cq
YlvPJPpQEfigIPc/V+hpXY6t1tOkOVdbIUYIITR25Lb1brwODzItQhm1Z8doi69Cdv6qDJ32tmsj
cYb1mK6bdMi/0nB3NUkgmU/oxtqxgumkh0whghPuE45sIner797MTxGx/+grQXxfm6xLPb3M1Cfa
cyzweU+9cs/efSeqxN56HvpSLZcTNuf83HSVfKxKL3oUaA3vtdiq7hPe6/1Qpflqeeo5lCq0CK4a
u/Nyj8oDhsp039qxhuSaS1QlTzZO15vlmWN3E/AqAc6lLB9aDwC96qfDKlTRCZhN0V/o/lIWnC9j
CZFmKnR8pbOTnh7ntKO+Vz52Q3kMQcBlRepn64UB9PGw1TmTS3aWkgPQIS+VQ2Rg42O++aRWlnoo
sQgyEHqqJ/mwjpUC4+lcM2nSST0VQzaWrq1YXL3IIVhiAlodTBiP0LNcAkNVtzltcKxcoX2zXEiM
G6KSzomdvM6NA0CA5Ts5XlcVPNNntJ7KCkWP64XDXpE65ocC5M4kEu3STsN0ES5IrmirNXq36eZ9
m1mK/FzpLfI8wI/QVMlZb4rxYeH2ip7jaYHg75QnTnh2AupHVUKwYWWKBjqRP2JcqACwJS3porMu
E36ZtYlMtEBGAXxokq8mYo+108bo3xq2GdOAhNdkSOoBIzRWgk8jR1NDU64awQcoMw70fqLPVrFy
Ii9Zp158CwSjPQ6xjcUjcTa5MpEK4pDgqE8qApeOYksRzk5epMJ+6SFaL/AXSIo/Bkd6N+Q/59je
PZ0nSmZPLGfYg1rjGPkC0sJgSWa6at8l6kMRtt9UJ9pHjV3vHUOMrpEX6DnsJsTukM7OrNfJjzcl
jc51ihBUx7q3caZDOmavxhT2HEB9BAmGCQpgJaPiJkN6QCdjeLVGTScFF0WzQf6RC53d3GVWhSdf
n8ZVXq3tpGWeLknzG7r8jUohh5YiBltjl88OkUibtqY1S+SEmkDopiF46tguQjJiT1YgYE8YUUMF
D8KXyc5bSi7FcApH5dp1Ibd/mX9vhkE90nlCiBwb9WZsqcY2BoEHZunc+CXRXihFw51zY0zopG2M
OJtIGWOMu622pt1ILO+97KnryBoylzYmwcZTem1V5EZxSZjj3c5RVVeo5ifV4fxLxWaiOyy0tV5v
Yo20SXIgBEXohCzc4TSY3WtaWt1aSOtZjKVObrp5FwXNG2Pwq9XtW/O2N8hAN8atOeAM5Mxhzi1k
ze2RPLFc4PDC+eWYWYLT2Yw3+B3HVQETdm3Y3jFoMPT6ZXST42Zzx1E+hfACrIzadMWCuK6t7qZN
Z0T6KLozZbZEhRdvWMW2yeqNFiSnoiKmty4UwuB7S1kpgzX3P0+N8B5kONmHbmJ9HN9EPaA/7bae
ZRN6EVTvmk89lg7F2Ysjb+3R+HKFSb/VIwx8cppbwskMt2uMpx4D81o12zveeJY2DUxuTNGW1t5J
C3TUhpJ4Xh21tKNRhpDcHeuygD0yIKU2G7SbRk8xEFzgl6b2N6WTTxu0qwV4e8LXveg0Zp/gHI3H
ROizGUSP0FFOvDYUGb1WIdunegbT00EV/E4HLl3liXqf2VG4SiLx2rR26apGAAhMHoy5uBnuhWhc
g3BKOuWIB4jDM/K3kARXHJ+aRZeE22GyYal5thausqohtLzGsJCpyhs8jMfcz14RKKxxwrxXjjHt
J2BrLQX6hrC6xNfzIzroAzHHL4bfmatI6FuiJub5AlwGMLV9I4xLG9xHUPtcs2j58gasYNeRlkfl
aWIstlY77ibL2kUzl3psKghRHUaOJqEE2eYDwjMJGiGpje6QZy+2PeboM5gxM2vsH+IhdoO0Vfa+
p6/5l4q1R/MOEQDFmdTeGl1z23nxOzCpni4F9mA02wcxxugE2DqsZFuqtJ3Ka57oe3ZA3GV05De6
nvHHlc5GjMaNLQPcWep07KsMAWMte+KjjKtNhWtuCrHebsjHUTeNtF8C4uAgqspjSYSOzsHAhXvT
bYeu34HyG7epcDxSKrxyNcYleHoNEKOnHs2y+DJFO7g2+kbDO7rV9IfYoYDfmu0eycRLoc47PVIE
2fOqJ1+d9y5FxWEPfHssnGHj1N4nPZ3W0A7UdYi/hQnmWI5JiXeMks+IHtmlgNh66RZ5t4v5d0dy
4Mz3Zm/d4t2nsyXprLmGz35Xqu+RsiXkGuon7yYpW2KPBmYNY2UkYWV8tiODAAqnh7iCQU8v9Wrj
xS+1SR5kjJBs7dUnM0PdlUtkznGPks1warHvDP1AANEFVwmeQcMbVzSUqlM/6sdApQ9RYclBEgv3
KxpbUigx4Jd+CXcH2JZbF+U7EDFn13JEWmWj/R2qeHejleJQRsF2jLQH30tjl4jH99iPkLyB7EO/
qWYzX6awZ9vX3jftJ4K1WIcCp1/FAfEi3tQ0NIKTB+lNYpY1iE2ql6/4YKlSh/3MrgDhycF3ndZk
VRcJameI5OUKPNq21uunUAvEs9Up66EfMY6Osb9LBthEUZDftSVtPN0mLEWU7MPCtwnqojtUGq6E
1CeiQenxk5E1lEe3UY1JLWi39CzjbeLoT1lLiBwyc/yFOXsKJdDxtkHOKFOj3A4KPKxqdnH2zpG9
27CLcv9rOCY3eInvoHFfMdbCDxoeJRjVjdJbnyzmwLYBRClq/9hn08CE4j97mfOqYcFfOQaq52i2
Re4723sual5jH8pPqKVg/bPwaIbjMCRhp2mWQCluC0gxwfewbADxASvRG7JkS/g4tuMdM/x0gY/C
wR4kZTJfZ5plGgzBx/rlvciNB11T1HPgRecQfHJ8avXcRM5WIdhmQhvr5o4wTVxn73VYHIXZjjfM
99a9aIhsT2HT9zq+ZUG+DS4gazXI8Fk1yt3oR9nBKXZpB9ZCggauCNzqa3utNTu2aroAiVtTJFuV
CUQW5PJEcmhfAp3V1Bs2IUKoVdP5Fa81jUgQqRssjRBHwxIBtBq+sb8kUULJb+G6b5uJPxsWhZTs
TqkflFfaT0CxKW9XM7gOJcRXvRZuG7fDXuDRX41KCbkQffo24CjIp8cSqayejHsmrF05Bc/lZJsr
pZbOOsqtbU4oAcUHiMEafok6m11NsPCbkpVHpy22xmEv9KeqTj7LwandfqB8GamoxaL6M0jxhhIm
/CmNUmZmGyvf6Oll9i3TxURuHThPE0rQ2kCwVQzOAItv1OcN/2dpIlu1AYdIe6Q2kGqICjSPFiag
kaL2Vx6NwqJNSf4b686Fq83EmPvvXRPfqyimJ31CtFiZG+Zog74j6hY1ycbtkIgLu1EDhI5/5uiJ
/ZF+TxgKd8TYuyJR6aSDD9u2GXa83mP5Miyd2ldZEgelcwBK+4/3JWiZZ42hq0+apb5Puf+FIRts
agu2SFih23V8SmgRRjU6UdAFbLk1914oyE/VmfHjbIRBapy08M2wTnUoy5Wwq6PTsmX1vcnYUTqn
V4FegjpgcOwx5FgCp38k+OZA7zJCrR0QkyNlFJs1R82/kQE40zyIi5VEENAyck14kbravVUgCW3d
tzcjjeDOizZ+KcyVWVovRGuRW6MOz5OH+FnRZXgoYopgePEfLHKIOlvLV6QupyukteBryKgMSviO
GrDszQR+yYw5o/t90a5TqWhrGREJz7cYDgXodqMisqlDjXDOtiP8IZ3kNhq9q0/VbtvLunZHURyy
OrWI+si/eZIeU809qiVzOns0gZpPtf2E2ItTLfueIG7eW0Wj7TIR6VMSE2zaj02R+eBboG4K8aXu
fddAooi5Hn1BiSXgAau9erAHslGWp/n8Ma9kCssOeagGd6kl9EfYuaiYe/F3mqc/9U0cqeq6xOVr
m5qjyl/6JkpFJ9gjlpkRbYJX7Ap7FRu0+1GnZMdFAJJ0VXzfphugowHGgyY6x1E27m0bFp+p5QeA
ziFSZ7u/UaQgIkK7kIpqbpkD84ekxojZKoW38QbH2NqBVR8rgxe+iBqXp6X3X62I3jl7SYyqWxke
i1xxLsEUaS7JQaFrLcrtVrSpm/VSY2y4+QxeqkZ9nRi2/2DNQLVGLeLjIh2kan0Hp1OulESNDkrR
iGvM4mO3gDHwmGA3nq2rl2CM1c2Q9OPLWJmfP0SqUVGA5moD84B12NoBjNH3haV8RogwXNq2+ByU
lkWFun9BVPeT1TDD09UY4iMy/j++Df/Df8vZNI1+ntX//k+ef8uLsYLU0Pzy9N+7t/zymr7V/zl/
1//6qp+/5983D9vHv/yC/eZ+8+sX/PQD+bU//qz1a/P605MNRMhmvCNOYbx/q9ukWX45L2D+yv/b
T/7jbfkpj2Px9q/fvuWc5eafRqRA9tuPTx2+/+s3zaSm+x9//Pk/Pjm/Bf/67Ry+feO8RCP7Lfzz
97291s2/fnP+KQzyRR1AbYJyrC0IgO/fPj5jAkXQEFnQRXNUumm//YOcjyb412+m/OcyDqgak9or
lmTjOgeitHxKtSzbsgUKQMFxUv72X3/fT//A3/+h/8ja9JqDm6r5a34ec1LVhEa7mmozY0SYpjUn
Gf9B79GqvSNURF5uobOytISboPQ1tqYe4tbI7jqq/Mzs5BWOtMM3pupDQUl1N7Cq1m1IpNnUQw7b
DrEti09AjO0I3CrCds2GVzoca9YyNpp1GGklS86obolsNHfYwVd6w/YnyfZO220IUKlWuhmeffJ5
QRRYZNLH6Lrx00ZNfO4mYudthEYLhoW0siNl7ufBouUXdQTRVxPe04IkBsTgN6TRqSdwzpL1fJ0R
lbMNieZyMc7EdxGtR0zoGmIV095iv7Tv/TR/tz1zq2mT4xpdfeW4y/KVJsh/J2KqGs/sD22nfC0T
9dGSDZVUXR6KCBAeB2vBgTIrYJzUhBf2O9tOzNuxrIk8ipF7UTK5OkcFojChfT1pERotcsOIwh2A
Xlo5repTqnAIPkEJ5hbKnnkNUCqtnjFVVkRyah992//WAP7fDb2fhvL/8wj//3AAO4yp//P43b1V
6Ws2/nHEz9/wMXA165+q4djSQSSEhkNjNfoYt9Y/bcEy5whJedBkw/L7uLX4HoFwyrY1XZ9HKeHq
v49bXVoSaZdlWOy3deu/M271n5uhjFuVlUtDYKBxl9nWPHf8cdxO0oNH0eD3ac1mC55UD7adkKaL
7RNQ5kRLbcWekl7KCFXBacFBYM5xPyIsNPWA635bRjracScRN0bJ3s3EM3vWFMap6hQ0xOenMvTi
XVv13xeF+VSaBdpZQTsD8dwf3vgfE9MfJyJjbob9rjRaXhAaJxLKLYu9GcqCn1+Q7OsYzklAVaOQ
r7/jiqwCpLXTvgD6IeiAtIHTqCs152bvRy6oN8Wq2xFls4H4tg8bcPm13z0C4hxvYYoTjgOqaUyo
BxaaFeKV6OSKrrh9NnzQdAiI7HP5jRyyMhCkZAu/v0nDvKSmn+5QVUzXv36Z8s8vk5waw2CfQ/K5
actZPPyH+TZnkje7imAbKhzWqSyIMNoQWPC9qrsIYn0DIZqE8sqvlROmYXNnlWOxWjgarSer26ZL
UJKmw00zBOQ5OONl0SP6bXrGTntrF7q2X2BqkWQ6FwtzNxiy9LC49CzPc1ZlWR1a21PWKhu6r4W1
gxgkdM+/7VJLmSHx1gnfI8WmXH0rOl/7jEO/XRMJle3xMq4tWiSX+hJJ8Phdj6PPTZQIJK4xbDq9
6U51kp1od8dYSjJrbbamOGEiYtuU+P5L3QkBbSXStstTqvOJWyBgvgRhZhMsM8NXCDnUjUIBNSee
21AFp6k33v+k7Mx260bSLvtEBMjgfEvyjJoHS7JvCFmSGSSDU3Dm0/c6zga6ylnIRF/8CVfhr7R0
DhnxDXuvzZrT82+NNd9ig5TJOL2oql0UzH/9I7f6f1nf/o6g/+/n0eZCdG2KbxZrpv3HFzU4DD1a
D67VAqRjry8uXtUq/vp8UsfAOJojsR9RVYgb7flqZxUF5kfDGaIS6ynrteW9Wk0/4rklhncds30w
reYjQXG4h3qPrRmh4MHlGcgNIyQ9omGxKQgNWgPQvUHeW1dcnNveJ8Ai+edn8A854uVVsy/COBHi
kXds7/fe/T+ewXZu520yejoX09ZHx85aLjyvumV4AP+4s7BnLto//OWw/M07zyqSrixpe4wbhzZu
8WnGjpMzcWtCFL+Cl4U65q1aZXprzq4Nw6xX16GxXv/zj279rVwx2d1agSdMvhovsP+wRUxmo7pu
RVvfhhVktcU7EaOmXuamsanGg6t2QH4YupTpwdpmBDdmcQs8+l/kT5zVfx5W/BjCdVCSmJbt+n+c
vv0yMyI2CywpmgEXo88AT64arkho+lYMpMinoaiu5eVPK3ujQ1+3rzJviUYI/KfQfWAVdonOcMLz
7z8trmSefvnvMs8fEwzizPqNkdhanXfJ5PH9jP3Mpowq9t9+lf/1iTqex0PhemFo25df9T8ehr72
/BWzUxnTGq27YSmnq8HGEZxb59//Yby81L//hKhCH3XTr8f88oz8v39sFwHIil6QAXVO7iut7h3m
UGZYIFaclkkm+/P//weBN557D5kwP7f7x4PQMhcL1pLZmD/ZSU1yDnxB0jtwjZW7bLLMRGXFZ6Wt
8FSlhnPwSMgxyn+5s6zLGfDHGUF1IC4HOc+A8+dhjkFi9BTWinhpU8LvuuyDIQnrGGZpNK0o3cNM
oEvJBcu/Lr/3ZTf9y9dnXX7P//4RHNPEa0KNwinl/O2FWHN8lwQLsldULqqDwU6MC3Emx7lrKTO9
ojT96TH+RWBpZFc5c+nJnh+cjtn0krdPv2FOnpuCQMymK/M3xr5im3jzL9/X3z8qx8QoYbqAoYRL
J/Tfj1lt9yIQLY4gPFw84RepsLbEdhb95RkZu+vOxx3rDKNzLXFhwxn4N1Xm3z8pnhP+atd12IkF
fx7oDFzKuhMCR4hmOpflTwtZeXToL+VFu4dmU8R9N3dIE/tvqycFywQD2rk70npU1jVqsXpfYvWI
0kvIIitM3nkbYIaZLs0u5JSl+8BryWbx0exJ33YwTp+E2w97193jlG/e/ImZVLq2C1skfJTVtPoJ
SJ1X6FAwLbzNuRXsTlio9iUWZl4xBi391T9/EX8oui+H/2XIEpjkoJo2c5E/jq4yMLNmQFkeB8VZ
dj7oQzOczVsJT+LW9oebcJXTyR3VeZx6lpie+fybn0c4BtxXrUCcMqESVTb9BQMwB/tcAsQ9DYMC
OprL8F8uYirmPx5wn1wQbuG/1LR//rzkZjly4Xr8q2AaOjM/eISmXGubWNWgCN/mwfuLTKT09Ouf
Pyxa87//3YDrcCZzX9qXav4/z0avSh0M8SPGoHwM/2+Sw2YDqfrtmuJH5mUyAbP8899q/Y9fGfsY
xkKL7pyC+I+vaEgtIszq7PLXGnbcv9djEZBaCrlgCXP2LJ424eJUxG6s4Y6oRHI2HADpmKyxC8gu
tll8nEsXsMbS25iHbHTWV5PS+l9u4/9RSPgWr7RDN8FtzID0vz8f9rgZrGw+H+kLokiJx8gkrg8x
et8KW1aA1uTjb6f6heOJu8rEgWNAsf1NuzY1wUGicoe9yrefrUee4TLq6o6tnhHBXRmeTAQV0SLV
v3y+/+NbRZjB0IULJPj7UdRZQebB4q34nEyFLhYMoperm34gkEiLSh5/Q/v/+Tv9e8XAnJ9ekpqL
41rwx//+qEa/2IqNjzAqO4vD2vo+duNwLsXyELJiBtbpx5XfWIQYBfiWM/hGbF7SAFyEHfhrVAek
zpnF09pnP1HnDFwvhMdX6RvxVgNLHOMwgnTGvKBJ7rlIgFnQ/vNvgD77b72LJyyUBRSNrsPp4f/x
OhR8PUOoZRBBudfQMJwHvZTtIciJ396KS7gKEYepJI7FzgUQhTL5PbSd2FpkPSq8TiSDs0OUS9ah
u6nEI3A72tIw202tDJJuTa+lZHwtrWrb5zWex8EuYtfDEDQHsFesTF+suogMpnBvN1Z4Q119mqxa
7XvH+HLbZKqtnBgvw4m3prwqw+GxFm5wUUjxMQq8/wF6CEbZhQGrLHdPfYouf1jFsBMqZZc5vWij
2sHR+L3OV2gtenng4ohso7it0pz9xfg2eSk/ceOIHcLEIJnbDQwZMUOzM2wRitgI1OS3Wjsislv5
hZdk3/SzFdXU3ImZYYIDgfHLm6lK/KK+Y47kgDzdhaFxRcrKdd2hjev7pwdaObKpZlysvPVDPPfK
Y6FjJeayVSdb1Gzq6MwTFb5nJrEylBvolBGpns20PEpntpOmNkoYFd6byJWxQ1nmIrTfVRYbN8Vf
q1lCXjmbdb8YTvtUxwohtF08+GlBppptgy8W/attIlQbVw+FiYaJtFQM03OynHHEsKpoIgKfSSZh
XH/oLQSBDZu1YsTBOY8YudlHK0AdB9ypgv2fOeIInQxCB1qwmIDnWBhOSCOX16Jafy5yAadFbCmp
w8XMV8sp67/r1d5BUxOIT9w6WaftHEjW+mpx7X2P2qPsroQg6kiVAsvaAuk/SMlBbARKEuOjnJfr
dGiWOxiB6w1JJjFGnZ99LXBFWjPGAYiKPkmvIwSniu4OmXNJGmNhtPFQvw8I++DewBlpq5Hk4lSi
Ns/voI56UVBSmVMTMmyhrIl63eMSH0+bNkFydDXPtZQwa1gP+fqtlPayJ2L6c/S66m5phyqyYZgd
eP7HpAgYII7irDPrPKYlZo7Q/gpV8FjB9o5UiVv4KhjKJprL9YGYaAv3Pf+CoV4eBDpEgPjdT0kg
HmuH+byZX5671gl0FRWrUpZ7cqOxPCnnlcwyJqUj3CunDmPBs0cQnIsaHZmAIhGodvu9u+Hbqmz3
0qz2Rxd3ZOawC0JY5UKraz9Y1qIR502OhFJTzEaZvbgZlnuLT/ucu3Y8jJneOYDoolyNTIMXY0aM
VH9cQtzDrABhYlUAucbxzMB52wvqlb2xlRuZR9N2SAc83CwZcd3q0tkNQzUf8/Fh1niyes6TcLVQ
Pu7cXrJm7Ac2sMRStX75NKL220l54c2g4WVMhejdO4xLddKoxZNVBNMxXxjJmu3cJEqivcpmDBIT
6Ka4J/Fms+bPymfHM0YZQgCorS1bzs3fMV+294uQQA+JlvI9tGTUedWZw35NkDRBYC0g0xTzhSkH
8l97Vhatoflk1+y/g8JAsWMJgrEkbH+jmp+l85EOYRdp75NZoRWHgfnccSLFGHnIXSPx+xiANwCW
kcaT4ptJG/1UcsAcQJKynNu+X4TluFDqnx6/miDjbudeMCDVQDqwRqQROH26o9h8lvUqrxAtk4Jh
mTyjMNHSFU6rTK8LKCMhoxwk5ei/ZlJymL8XLHdZn7OuT2UCsv4TCdG+rVgm9jVuHq++12F5HnP1
LJpTLrPvlZ3OEQwHOBcLyco1dmbNuDsK2XzmjkoKWt5dEc5dkmti0wdw1mk5oLRo7Tdt8weDB7cK
p2uwUTgnmuFjuJwUDa/nlmHBWTTKwGUu2bqiDcvX9n1tYV3m7TzCqPN+APJDIDNvP6T8JQESx2UJ
E59ElooPcspBsRv3lZ6DqDO7GgFMYUT+YnwPwu4YNK1z77VjFxeKC0SE5nqtL6pzsRVnmvslGtxi
5F7IH3vrkqwOBcPT7hvEEP+O75dzcINiT6hI5LvlmznX1r6Yv6uh9x5ahU/Ohly9NxrUcCz+ozEI
8mSezNcNlzbCRkX3MG1xiiMYv8ejQZzuoZAswDejfDIHPcXY3X5UOVv4gHFmJ++gIjnFF9Sn/mHp
3esh1cfeza29PyGMFyMavEZvPE5qYNkBmh0UHAhBixkQHQVha6rxReJtGQyUxalQl4kt6R14BO6D
HS546M0qQQF4miW5WLoZeTfaPgIhviCZD6jc3PJpaXA2+iBmouLig6/G7EPaesbvRMZP4/9wDWw4
sp+YEl5XI3pTKcg06xs33WXFnenWdw42DKaC6tMJW/uB+R5DRcNL1jWHuMij0Y0i4kaHpzaa7neZ
2binRH5C1n89FgWJw252y1V5Ir0jagcni905e0NsX8CCstGbOvLOdeqbioQtYDfBO+2Km4yo6yHU
zmele+8aMdAtx1T1COaIYpWfS5Osagl93VbGqwzSZ5rtU8tMnP83f2+HdjKU0IrKxTqWud5i7cwx
fB6DTGU4U21OzdtMDnlZLVq1AqyLcqu95+MhLw3vGlwLnFbNDHVrUHFl5gdJ7X4UUq8tNgHxVe7b
ZNMUr8PaGTF4U6I5pHq3GugLFlIxCeRGusCZNdo+7KJABI0xVt2GRjSadQskt253JWKkHfRMvUcf
Axx1y4sEgsieMG9yU2RDCrpaBZmKBhm2nvhYRzL65iUUpD34Pu4Ljrt6Et9cfD5HTGcE9mHxRBzB
M2qu4tiMzbswfqlhCuKqRzemQLLuZkMFCbJYEjBE8EiBekOGNPcqCi1nYWkXXn5KNbqQI0e5syHK
5sL+zo1HaOxUUEYgFgN1wbvg0cRQCiZDU6HcqfnfMunbtfZ8zpQBewVq7dXzXFT1T80uv6abicwA
UL8afabMcPR3Gfg89Vbb1lNZmjPLxkOW7SlHss0+6sk7Ic/8yh1xdJXxnvXfFtPN9gh11nbleEMD
lBDksqsUkhmXUzsS7n1OahV6U6yoJciijjHxTmYc8zixPVMgJSwajjtiOmHbPZLvC5ivQAhLhnp3
CVFY61Dei45wvILnv7NqyO7ufBj64KLKWtCRlQ1+RLEehXY0VW/2Mdioee2iwlvf3dXK1Aht0mvq
tB/FBVni9e2Nnc3fJ8iuzJYUiNfuEhpKbUoQW7xMfKf9AAI396g7h6TqttfRWY9z65mRtaAHcbaf
YSF9SlTjygV3Ec3vaPDwE5Yz+l6HrIyeSHdC3O9rw3BAHcvd0vp3YWdi85vlkx7NY4CN0itAM1Zu
a0RGF9qvdInPYjUihFP2VWt7JMmQGD9vu8JX36sQdFdV28QWzcWNvYhDZfrjDSrn7+7llVAC7Xyz
1Ycyh5/eupmgLxruJ8TDOxLpH+swCx7LoPnm5KIDasTqWJj3c7EhEXSx9+qgvjLxMV2NEbBX3ok2
v6AwjF1T2uujJRhVrDkaq7W5r4I+PBXCpndy3PTsO1SfjTwUFmJBrN5PxoIWNTf6Y6aA2I9OEe6I
ffpOXol511hHNB8mVeamrj3tocbkMKmYQqLgqn4RyhlDZeLtkMemuy16clkkiQGI1vzmyYLP2QxE
vt0z9BXYoYxst1rDfub/FlNXiW9sz7Pj/Fws484u2sjDQNgN4ym1ybjsZ0Q/Lse81Q+/MsRPZvHV
c1qb/W1dYv/V1INidA4okaJGmNfsmY90JfcQ1qO2e3aLTKKQniM494faBPVWrFczMjpmYpcK7R0O
EcHkL/bkPwAY2VlTfRKCcQ5aNCr4S8ZFLm9sREOBqdGCe+2GSGy7bV0RHkK26JFTlhj8vQcqnfyh
o64azdoCnjq80pSUU1PuDVqpSGV48/Cznyc73K6myjrXYUG/FuJ5XNzmMMv+hy46pG7j6u9LGz8K
VczsnpWr7J2tgAHZfWE89/V8lfYklsBbIyMHBVh0+UmbBndDyDs9CZmgDsYq72JxWNMGOGC691bx
CLjkui7AjEJRwmIatWzXmsH8lI390PQWYu+AyBSoUtmxtqxkZGLHHY3to3XiEn5QNLny2zwlwsvb
CC5imowdMEPD+TJL96dpLjqSJvglqyAnDVh4lIb1DZ1PHQVd2F3EK0io8uvCzKfd5gQ9GsFXRVIs
bwZyOc/8nvvBT2fEqCLEm8MnW1GJycrAN5IW37wsvZ0NMoTN/L6n9Gf+3RxlDZ/7QjTJXuktIRH8
GLf1e962D8PggYLWmB9QapzLIBsSGiPAP2AXtnx7UaHzWpXipmt9EdVAbjlI3Qxs7tnXnXWzot6N
Nsc6Wai3bSTlcWVeRH1WT1KyAM/pc/kpQzLczPVh60rYlXWrokrgdUfpfjYgOEeGRfTRaLygQmzd
fb7pDDWF+YxK9txY8IzJKkW+JuAR5ulKmML2sooQvURVHCBkPbZ2dVitrAJ/0l5XdHdn7lzkKb24
FXVJh25kXlJT9HmkYpgT4c5hq9673vhubWj3qsH5Kgx7BwqoSjjn0sZ5LUP5gcFNJtzXtytaQkE9
QgxmRuuR0goYZRgrbO381ATSkDhxqBC/+qInQ9F7ssviNFZYpTyJegNaXx/7ZAIgmGzbuCa0MyNj
+STz/BFJ7Hs+3XB1exNUSILPM0xtyw9RIOUvi6KLZROea21cl7pONkP+MIyqO0o0r7uJIGkavmFk
8YON1/EeO1Q33E47tz2Gjh/s6Dr58Mr5COc0lT1LuUxC3EQyv/kW+ch1/giA34oy4T+t7JSPXs72
AYIjpySe39jlkKkQ1kdkZ8hXx9HAqDqV7S+jmJ2X4vBx1XYT4E2Ku7WEVi9sk07J3fj3R/aYB4e1
IN0G8iUvXjo9lJ6YjwKBOsCnvKbww33ZB3jvVpeeVtVIedr0MjMHGeZMR+lKEwge7I30lPtOf7an
lFXJtPNtrkcS8rCriOnUT87ZYLzMvjj/gb36K9VUS05qYlpyeEzlq17I1aTiR5EY8I+QVPvEVf5X
U3Y743FjqntocQtGHVONMXBNTDj5HHkBEr2wHZAxkhO0qPGhbKazbLzx0A3NaV7HpHTXhlLJUlcm
pLe4bHmMjDrzEOvY6XHcml/K0stZel6SBbQLay/93SIduPpsgTeLz1mBE2UEj22BmwbzHbIgdeNY
PCjkWNcJNdxxMMkbGCc17lH/+ud07fc+qtmTPcJxGPsPgMJx0ZI6qBdr5nOHFdnl/b2DUjEzfGuf
8uVEuSFe8xLEqNEWNrp5Y915n4HuVNTNJKX2JZF/RFQPJ10Z+9Xw5TUrxTdj0SHuGHxcgZs9Bh3y
0K6tkxSQK+KBn6vL2VrnTRGnRV5BLaqTcPK53JaFdkaLHCLcqbvMkPCd3ciqYp4RYKh1mbLMGi9H
MV2Dit6j5XzswT1D7u7OCpMRzya3QKg/Ef168einP2xbHiYliPJS3mfdo8Wfa36tschA1mYvagng
2jqXw2zhoqp8lJLY/n+QO8tBZJ1WD0fKYnAMpC9yG27GRh2Cyb8ikvknNU0W52350tYdnkDFtzPy
FdryNbDYTEq3u56JDShof926OUij2RFKTXimZ/UU2S12WQ4pHy1c0vvBqQig240TlmpomCRrLAk6
Ey5RpKYUH4SR6y5IY3hdNzKdx33usiEg4Zh6j0MRSg4B0g1jcjQPNHoosqlOkdOo8lu/VTu7pBN2
2/qES5LeQTMiFXm7J2rUjwnUOS+e28Mzs5jxbr3Yd/QcqGhBY3BgYfYzyLXDNgMNGcY40Qw20z/l
GtXRXLEUtVSkU2qSIZ7x7OP67MgeBgRjGzu/tp5UaGXnXHgEnEwj2C+Tgm+ZtpfZl78Gz3llPnIY
XPEjFDPU6/BiU5p4fSYLmjwyKO6T6lNl0yEgfAlnyjrHF2oF00fGoUIiwHS+OFMxYax8aah1xJ1J
x6ouUQZoxml5updxbojtYl/L4xGGKLKrbXQoHN1HkfObyB74cjodCCt8zOv0y1hJLdKqBkEnsr02
RkIUxXDGaEKhk1HlmMwtlF3hqKwWdCXaz3ZyYNp1+T46Z2RP6kNFXcbH2YJyE1rdM4Gj9ZlWD/Mf
kcO6dS/T9AGvmTNeQecsEkbYwAIU3oo8N+685SYXPkMkYr52RZoTQF9fBIsGBE/8cPt59cnytnkw
h7k/NQbjSfzQ5F4w5jHCx6Xekm5tHuHRt6cl/65rKa9J9t15Q3cQSwXeuJslJ8l6rkrjNSxfve55
XFE7wVR+8K2ZIQu0h8ZtTtBmXvE81lBg1+Zikk2ARIENV/w3mX6jpyzAxsuGTYH+1mmSsGBpRqUc
bpCy/7SBMmF8KnbbYJIyMBcaLDQ+zxyMIaTM5qguOSe9PGJxA9VnD986urHWnfuz30wVx8IEdLvk
wBPYtgVOw3B6DZG8nnXBtDBrktZn8leM5qkasKT4YXpQptdy8aJnCNLihnVMGTeSd0r5AqDb8Gpr
+SlI/Ig923B5OmzvlCs3cSGoXNuYjTZL3hpV/9SkOJNC9E3F9s12m5vwwshQqb3dIjTtLjZ1EOyz
tQ96B8CTtewID9+Y1mFQckmZYpnWfuAukMcgKvd+irMdzZQbkTEHxg4+W4cHtHPq63Gh1DOZ69bW
hHDGZVlQT/lemVt/sADGe+L74nQmeRsbSY98QXtVg3KpLxPJ0PgYqBXI2OjZ2TQE1I9qjvF5UTB1
dUgUkOIu7qY38yaFuRcRmRXTlTEVMBGuli0GRWqZK0ND3t5URmAJBxFNOQv+0CT63DHB2o6PxBFd
ugSyslNF610RpeSQ9ca6iNecSiGSksQE5UzfmGXNRAi668E0LZ9EgOqDqBgSEOrhwXBYvzWCFICm
Un3klY4ZG3e8itRJK+N1nt9gHoKD5xXVzuktvDY/12r7bPgG4s5a16gLmNTmTo6D0F1OYsNWNm/P
pOsyDppA7aUCO+3EUyGyNEs2UdDC0RcMQ1ocGvNdpDXA/tBKeZ3AUkweNVLNBdxaRWKsNdsIm3nr
0k6PWUteLHSS41Qu2DUaMmcZj2tWUDOvbK8OpWKa6M+bOhTeQL4hG3cEOP0NY4vm4JvzTwMeGVHz
29kmOQo0LZFxS+MYODiDTxorTmvHhrlaGIciXD5ZU1dPK6riTHJX9W3BFeBwNGmQeC9kR6wTvs/f
7tsSbxLT3OAElJ6Ua5gumsgZ6DJP7uB/cIkwSZjkeuWL7DOc9bcpCNxTLsC0s1JhllaxVfrycMGI
sHklOD0xZPrS6+KzN4wf9jpjLkvTZu/1V+sCHCnj1+CDRPXkEO+6lwFyGO45rHABrXdbM/jDHofW
2GLQla2UcO2+mFgyjuTq7RtTsVEjR8/aLojtBT9dOL5D7KSpzG4WjyduBpOf5o3zbK8p7+9a3Y4W
MqCgJRnBeQQI0cQtT+o0PG/FtJeyRPUc+Acjl7+yGcZWd9mh17SBgCVRiwf9lzYsWJpZt58NiNLd
cO7Iv2prviAFtz4OkEGlcvtU662vK6x4auTqqywIY7APMq995UWiHlBf2aVhW0RHXZBx8Ulkh4kF
mzdeIGO1Qzz5rCx0uGIV1M63YRmpMmtOpAs9Y0pv6rD+2vpiiNPR+1yZRqSAnRiG2jfbWN63tm73
tjQO9UYMnAXkhjwPxn1D4163y7I3dRZeO1MdJlbHj14vr9PQsUAcoFuJEX1YxasS22O/Nyd/p9fh
UxntS5W2xxIcxrO3ZGf7ziSINPzEfczvkUJRtZ5Y+Df7dLYe09F5G1NO5pbPgGnjeeW5JWUrKlbb
jIraxP4127fm8sMnjjD2LBzYc5gmE1AL5fKTL+81i2JLk8kWGibTVagC1vrhrAP9MLP7NnBeBuHe
CryUZxYZp5S3IQbzRsQgSAgfZkeuK6xHl1JVk7FVwbHiCe3vSjn/Cki9x75u9Uk6D4+uvVMkEbMP
mV6xBTeJhzBmlvJZQo+GCBWMMfT7INlWiyFNQMvkF32cb5yK1YL/mLMlTFiV6ripYNqFPX4Yj1Fn
IHEDdG7Mt1qwlZj3lgMKx3QJGumK4Kn1NIMW0v2kr8cYHDgE5xT78iR9MyHI/dFcB3E9c5+1kvuy
AzC2c6v+NT3AV/nRW8ZMZBXxlqKc5n2RE5LXp9VTt2D/dhh3xfMFi7EQ1+i57Qv2aYyXHl5D1Rht
1Bk4yMufQocURS2HDaBK4vfG5UCrCBqhqzrMrizzUT7xfHojeNbF2qXMriho9H0t+no32GYaa696
ZeLqHIQPEbV2ffIuacDjtPlUzIyPPUPjaKZBi0Tb7jeQ+JExRiJnJA6hZI0GY7rzPcNPVp/hZYXo
mbaB5LipFu8+JV3iVJoLN6Rc4XDrGIZMb+7MmT/5BoF3RvHpbWwP3HYmpqqtrpgFUSrqgAuZ5njL
2Jayljt5g7hqK/ZUcKj5UeaJILSxu3JM22HdWGbsqgO5szpsmXbgnPnSP1YMppvDx18XtELEE8iM
qEHXxoSq0iJqftt5Z6QXqr5nG01oZ+WyfeqdX7ODL04p8sFH7yia8DQuMwFmkqlVkaw97exITxuJ
czXPNan0M/+zGe83/YPrGH7UNj0LnH7dd6VxzlLN7GKVyaoKMKoMs3y7vOM4SMoQRoXZbBWfHU9l
jzTAJzKeUcCRqBrhZuFBu8ar0w8fLtNmhgThxorTeMtoS6ogeBmN9C6o0xENlLmvmr7BIsm6TINZ
BS4HjkMBztyPIWqHxh+uJddtbrTNkb7yKoekyTCR6CMq/JjPdANzmuTr+LGwTa6ZYc3rpzVwimho
i+DH8Y3UtLbati+77BuhsjmaTezA3da9Ndv4khb2VaDzX0UoXv11ZRYnmhcv7OZT15QW1kTwKotV
Jd3mPs2pxkcuU7o2AheIuz6ZkxFGbCOpUfwTwu2bxXHrWHiY3slOwZlX8Lo0qt9nRf/KCPrB1uIO
tK8Hve8ldTLoOxzGxAOUFAILdUKVhjvGoOEh6Ge2hM2H5xZnBAG86r5PxhQvns7XwxgMTxOFZw1F
CR0G2EIGH9/fzcAg+mNxDkFZXcAjUHVWs3jOm/Rh9br3XGOZLQj2wosTEo4oR9R6jnhgdedFiPzp
m3DT8KfSSaTc3twVh5Jsgo+pphl3s4kI6PCzm4bEtfpX3afWDhj3W8spshMDZ1LapXcdqIKCNjqz
HpTSQTLRiBdWQ3s4kRoAq0G9pn3VnoPml6b3B0TwbFYb0sGi/mZOGJHzwL3GiPVshcYbMrlzO0G2
1C4HM3ZauZsIDjsG1fKwNv2N0KZ3LEdGdZCMbsBMRRNwHLK5I3a8aOdLzAp8nHHDOL10Hhhyeec0
qyAxZDBygkknqQCW260A24Pxa1hnpAxF+CgKpma2qk7WOIH6qIbDhtMymo3qqRD6K8gyM2FDsNO+
c5A1Qwcyhbs9GCoaSsa9UMKJUPX0IVtcj4FkwRUtNmB024OPiTriSfV2Yn53S1HtTKO5gl3cR2FJ
fdqsxfemHB6mtGkSyCbT3kgJs2zw7vbr79YmS2zI7Bw7TuyT53NZxSEaWOHjmY/YUH+4tT4Off2t
r8qErsPmOE6vVvTScaj5/IKc2gNuKXU/O6lotPCdtaQU+uwEGBVVeDrrmeOQdmAhKSgqgukEQyoH
qWgezGpFBlmT1cjKybK6d9KRmG7XgG1cV8dubutd3QA7n8X2IeTnxKqD6E3KqMqJ5dg+Fd60A8fH
yIRGIKUDMKxHnRL1w6yXSsOj7CMEG8zD9USbB2v/MlfMP+HpQoYBnRKhOGE4uKr7rX9oSchTnn/j
1tU9OjhUPYJWVZNntYwHOfoH8I4XiLZ33Ex2JSsFV53mb0Xb0zEytwodxfzN9+udsuGk+T9Gi/5M
gwh0/X2V6g9gdUvUAvRK+nK9Rh6zJHSdWWwVzLOVsRJZhUevZHHYTeH1mGL0nS+aV8eobsvFv7Kz
5qno2eeHDB1gHZQ3LuOSo4PttnJy2oXWVoS621FBHhw996Gw+dGaaRpiiGmJwd+HA/nKIUShJMUK
JUf3MuUesS8G1xlRyxsXhOsX0ZRN/rlvP3NQ4Q0VFrsL94WqUO5q31xjubqnZcRl2LcmLmFEJGVp
ychNyZ2wOGmgwk0oOXp9KJHx48vXD56zYMJPxd5Ahs+HfNc3INq8kald37xD3LDY+nCOqUJ+Gz38
9NzBJSCmk2cxSJuYfOu+sm9W40I5ZTLSqgBdf/As8o++tB6tuRk4WgYeOcH4s1nsA9vjLwkwITa8
+W2o+a4n7vaefnLv1cX7Y1UFlGq+/diuRuyltmYy1r9NJinYc4EM4gV9aVORuW1BzyJM2txUvmv6
Gjt7Szs8kt6VMjOz2R5BYzyqEF50axvAD3o/ksHq7fLQpOMcf8BwJsGL7UzUDcPPbEaOhCyMx/XT
nxgJAVpxbsFGkuNSXHtyPlOIm9xfg7uTKn8pC/M9C8sKDrf1NZfEFruzWADRZL8Gg3wS6mK2BmHN
IcZ1WqxrCgO8eYOL8WWOqGJ8mGZZV6NRVPoXsx6ojY+dWZzLhfrPCbjHQ9PbNwEihS2sGbCw/YxM
MPajXz841rT3piLfjQA2cxIvKI6cdDdZ3zbwyV5nj1deqw5E+jL1ygAMItriFaNTF9WscFCILzNd
h7dyi71116dOz+DUecqJTY7zJksmd3wZC/XWlZQP7A2e23Iz0CChkF6wwTGPYWJLeSEBwx7c4rvt
r2ofeOUPf0FSkl+i55vlxQxalj4c3onwOTYrbcR9UTdx7VqafwdjhYZNPMWWKuNWQBezc4Ac918N
6k0AY10yuEjhRrt4nWy13o87xMz/h6vz6o2Uibb2L0IiFeG2u+mcnMMNsj0z5AxVwK8/D3716Rx9
Ny23PTPyNFC1a++1njWewt4YV/4SgQ2L762diTahvQ2CGaf/qkRIYJKPStUOV4Jj1PKI/KuT+t3I
ME3NIMsiSZfezeZd1sgn6CvGZrQkQaUZT0CpkSchugd9rLcTSStrV8ugUlXDX+hWzB8R9Bw6z9rp
SccKiZRsY07TB0mAJz13zx6/zGVMCnMTpe7HYJn1bqino+6JnTH+8SqbNKE4/G5mG3SvXzUbfQbx
X1jAHqXrrcCrEqHVFo/mBCapn3587D701Llwkqbk6FnU1mSTuNTw65GMgbUij3NTOX6/HkkvYRA5
fhsxMWHk730pHYTRjLxyTVtty745wfShvsLuEkAnlGA+Hiq97QMrdIHlxM2P0Tevev6dOGO3thw5
sOJNSBhUT/+GuVRRobFLkQxgbXaSYV4lywSPRlxCkleY73DkIMNurN0kuKipqMplgO4EvlUfIt/8
1ow+O3a6N99LYrvv0oofKsN49XQvJlZelWQmzc9DIXJGYLqNalMdi67VDoaPNyFW6c3wxZIthUIn
ShnzFEV3bFo6tgRu34jeesr0FB7QrH3ocf9Q5TFAphkc25wx6cLtFIq4uc5Ze05M9m8p/A+oFzGG
vxpZHoeabWtQ6bXNEoFpbYGEDQeT/hN9XZTFwqVH6omByZRsdpFelrTAC+c22pa7SowHQ6M3akdT
xKCd4PeKC4vtsDvP6XRFr5w9dFW0ZWB90hkrn2KiCyABptSv85vW0DLT4ynikiPRCh36suE4/3Up
y8dUe4oJ4JV9TL3u0dX1EgucWoqox3UvJUjDdZUgwciEeMzH1CetF3nEQDdfTlF7mN2uRjQ3Q93G
O8/mLWlU2eNtdKfPfCDy3cSwOKTzW6f85uwxyl+rKD30ifm94ObqFn6a42mnqqHDaqW5Bdcj+hI6
NjlCavV1o6LHgaZwq6mAGx85YHlu5opMSz2JT3b2IyULfOPmN1D6Nmtwqq8oxfpNS8PXvKP8DAMa
hIfZyuJ1SzLi5B/hcvZHUUu5Zux8w2qw9FyhxKSCHqfgf5iykqrwZmgpOvDGA3+ex5tqzodLOfbw
KWP0LjYcCtffVfFUIbgvsfLZe5CZF/jboP3mZi+U+0DoHFVfZmVHvW23Rj/fWq3V4ddB3XPpyFNX
hseiHkFBJczV6yawaHvRUCCIFLWj/5SGnyNp2sdiX7TtQU+i54b8V4staVX1Pv1Vxh7tMO+bOUIt
MIl7aRWn2uwPBvqrKZ2IlAf3FXbTDk9ec/A1+mZ9Jt6IbmGQ5FRo7gjO2jcA00bJ3kd0TlDUifVi
AIpZKcLH/mVkljjDO21LIoiwJJzUSKkmVQEuLIHzlmKcNNGdrOxCi4EhNvd2bMy9oSVbUgrtADYU
uhRKK9iCnPhierQ1yZDMyxAm+yL8Gef5OExFTNzSmPFYxM5+mHYun+xfrzUePVBHxKJ3jwZD38fB
6lNuMNM6/r612OPXY7GQe8iJOZmRjtib0GsiuXGH1kWo323X6S61Hu9UVxv3YXn57/uWe6/dYTq1
loctx5ZQ8Px6OKdAOaO5KmkNL6TzhXnuL3lFUMeSXeO6Yk8FFRsrl8zfa11x9DHiyd+K5a076tFW
k3T/WIA0k0eN6CrPzy6s29b196V3aRZ5dkTbm0HQuR5eiDmh7I3i7jYSp4JW0Kof0aDXNpAUa/Si
kxZ68ytWtK/KLMPr77sc8Z4Mi+hB9fq6X8KEslDd2MDt6y9o11NkNTNWJeJu+WFik/+QiotZ2j5F
bSueemeungabgQVvopqtuWiya5YmmxJf6aNlhcajXucLJr+66mADD2FXjeu4ACNBIiu8TV2M9/ap
aJmGKvhVce9SWU+E4tAGf4a+724G0IDbQWNuybSVFDuW/wP7Pu3tX5c7crV0OwuwviUIwFO3zDR/
XzI1Md1sanFIO3P968jUld2ep+Xl9+3vSzHYF92dGXnpA71BEM1OIfyj3+NlXv2ax5oGyG7thj+1
mtoH88NxRPYwLEFPwvN9oFnYvsyPydRvc08rFT3/+1jbGutVMxxVnCXviU7l6PUSnUYX3ycqx4D/
d7d1hMpPwmJeaMX1tyrt7Nrg7HjpjPZ7WN650wzY3fHl2l7iHyc3fi2YK5zkwgIHAO88oNdefvL7
0nSdfcrz4Q117h8dFdvzNNCkMTzHem1yEmt6Rn/3fEkwcjr9JYxIAJCwLSj122pr0xRYmhavlReh
McNEtyYvrZlWbaBmYobLJU6S7oF9s2/uEjeJWa4POASV9DIIkcbdZZ2cuLVwvg1/wDjSQhY0Llyz
eU6muLoabksC/ZCuS3/wT0V7gMuIOnOK463LcPTx96XLKlIaa3rUBEY8joSvt6YHUjnsBR4uzf7I
yx1OwOkTkyDBTxjt/vs2HDjhohgTmv7QGrl5TyaaUf44l2uJIpqgd54p9Fn92gIKv50xYsB4c9sX
r3LLtZaJ/rXOYsQLGXKZOQOr5Ubnpiyyd/BqcFTSg141+WsKPfUgMc48anNywiSoaGxrDFTcsT7k
jto2vkgJOQzdbTxYoJeQPHPcFyZ7AlIaNKELCK97M4j+/keftlUYmJResAUYrjwtZcEK89BMm8hR
t6xx/tKssInXhSCljFJDScCTRr0lnhbAqW0MT25a1LeqHrfUz8bp/6QJ/763FmoVVS+mhzTzd2P4
psWe+cQpP34xRw+btx7eqsooidNRMsg93MvgiK2DXd7iWP2xYWCdPDkOgdv1BUlH/Y+uM+vJOqpD
MAOWeZ6G58J3hsWjQinv9s3WbKvpaCuRns2x3xWufe/YUe/Z6Fg7/r1ubw9qeEIZuFowe7lNpuHv
SzaV8X9flZX6Q8Bls3c6I125WZN8481CV8ra+khwpXGU/dhRnFvRPaeDyHT8C7K2+0cndIujRJI/
OcgSd46hy93C193/rsOm6xVHoo/kqtVze1ti/g60JLpGrRSPuD2jOwr+vyPilauKez8gKnGrIeA7
uR0rtO5Lh/OEu6NSLXbaxPktGSWK10oPd7+Lg1pWhVlxERm9bw0UOUKnwY47Y8l0aUk4BRx3BBeA
vjRtX81SIGLyKeiBuiXvoR4n2yZu1E5zZPLuJt6HyKtiKzo4WqKeulNU1N2JSJ/uFDfJNsQTcI84
7jOrrj9cN+53yO3tre+iPewWlk/mMUeEwKWjV7SKx98Xy7XfNNSxp993+Ih4nKOYOKa0/O8P4GKY
d57204UWk1R27atW71Tvdjd7iWB0Es3bh5n9FyzZUSuqn6KOwQLiHn/p43FhIMjHVotIm+CvnDQs
+BuvTUeqAxpDqtatb91mouDmxh8RIaAvkwwRe2OPdzur56ucmMzofvUp4qnd+Pkogya1/+Wmn29i
yUBxLUbUHWGfU+m6rbPGCxZf2jqkw87Qbtuxv9PLta61LvVLubyYGb2q1e97G+zmFoue9d9bvyAU
jLkmJKDF9y5n4pA8DmlHKRbTlVs/YkpL0eA04U4jqwBqq4diZwkVJWAxfjIRQkO98xm/LaZkOZnJ
6fePyMHNz4mDSoXboXLe6J2+VZ7ZfVde9VwZJ4hv2sWxhpj098bYW66Wr30yfVcWQqNgFnR1flc5
NBPoKdqtX6NjruNHsycX1EJOs09g24NrsDLAi3cV59OJRjlBuFGnuvN/X6pRbjNjtPBExujPhsx4
LdwJzFzcjeCNqMmN0NCCskBTXOfCeM01j5WWdTOzKLFK4pv9zn1kMJHiAmN2WBa0SzufALQ8Z3Sc
iDSg3nOeJto0V9R/Fz9s6x3rtb2OzGy4izE9Kp0dQfZqn0tRBVmlxYGlf+hpO1zJpBPd1WHP2Xh1
+532RBNoMymKjecN51jhmRNCnxkQDQfXH18tvyn3WY7B2jDzFwQhmtLuUJhBdpbTTCt2QO3HgTMA
3gellcfvPgzGq9YJ+rs9E+zJJcwG7l5zLBjpK4OSuFLmXxtSTxA7ln5CDa+TiY5ewrCLq9TGYpXO
VCZZ2h5MCOMrR3OMXRUNZKotL+StnSSZqrt0QXibaOS2k0zfjbxll0MLR/eWvj/1o0G+Oo11nVkl
8exBjvVpzdL0t8VZs5tVcktFxgYixG22GqbPJgEHUvdWXZ6HQaujTjchkjxMXrmzdDBZjhp3Foju
FG3yJXNtLh3rnIU6Vw1G+tJm/V4hi//II6HWmu6iw2PM645oEVXShwEW8PqCR0A/EAUAYniuycyS
qmasM2XPsVpaabkhruWAzlbTxreS1sh3aZv/fbF8R6togiYRVg2MfcZ2RgO4R93lP+fx+DhgP0Os
jlayn1UOHAVnniu9aNUVpvkCtUxdmix8QiS/nd5bUUPdTUrj1HGaXjt1Pb2Ptg5C2rNjVEgzpk6o
gG3qvg0RrQFOAeSpWPVIKncLKLLJAEUYy0Pc5+JpXKKpbONIYIP2mHXuq41tjBOk+2Q5CTzClFlE
YTT1HZveR5fS+0xk9Nw7Zn+re3xw3IVPvy+4VR5UptkneE0e+sIIQfb/Vzz+VpC/30My6SI4+NtI
o37AzYkbMcmKn0x6eydLsm3fqn5rjZxbSdZ9jRdlsW/wKbOJhOekN8C2xSbQid9cLMlycc30/huG
Opd1QRb8voQTc3ayXdaWtNRtnFpnm9ocgvypEXcNAk/gV+bJMNz41E6u3EdO2q5L+nrMl4p+Py1L
lqGVw4X1T2BgAATcn9UgOYcwR7vGUWxcfDQ6IdyYT4JC93HLZSHVG+R73pXTJkGA/tkYxsHJM/+l
6NL5UA7JdykqckbZhXUpjZvpaQyvYxoYaT9d8cD6u2mcGX+Vph7kzkDgqQeSHvFudPitLGstHm8p
0AMeNrK/0oEeoIM+/g7kob96qgtXkUElWCA7OvQ6rVZzmHoOQph8pramBFtgSBn3nyRAdV9oKGe7
Sq8ufdtUF9E0W91upuPvOyMjvUDPs8vUPNGice8pCVAPmqs9jYi3zcQH9WgA6yUmw7i35EkGfjY4
m2Z5+/s9X7JlKLmYkqeFt5XXjXEa0p4vOa581eZU7sjcQlmwvFSOUx0Vv0Ece825629a3FDcocY4
TUNvoHoSBlpWbzz5NQPYBnYW4ZqDdUAzxL1fh2NHxMBUvvHxMA+vps8kjQVPaV4eQqkYhjoMk5Wz
uMOcSiCC7d3n1FHnio7eJwcfEz2FpLeSIxUC/BVdEj1L1crr4/jiQiArOpV8lC3uCt0oEWvqxa43
lLdvTad7qnUAqNhczY2oEQhplVeck9o+jnjumEl65352MlLBZyveJt2ImaZUxW3uTiHOyVcL3C5G
iumzszB3RbUzHWIx2g9O7b8kvznd8exjZh6c61vhw3cODcHgcRaOutAzvk59gl19cFS+z0L3L4rE
cjtYkXnC0PaOEAnJRi7TLSI2jqsyofnVzQDG7bA5dANWcUIgcLIalulsC3Elnn3+a+eC6fcYJVc+
lZ7xeKPvscDeS9eOLkYTlts5NMqgQpexjWENnsDGx7Rq/JnuPx++1TOt9ydruGVMpG6uTB9tNQxf
VR1ejSmrP4VBojMONPtxtHOQI/k0ncuQ1kToCXMXTQhY4r7WdxHckm2liBD5/Qo6jyT+a37GhqaO
VUO703UAM7fLutfNpjoX7ftvlFxDC3AvHPkvSjP7v17A7/el0sUujh08zxNgfqtCzqSTQo5KhLHZ
BZVP2WHU+38/0pT0Ax1kCs521zzaCPF+ySjassL8fmUlltxBYnjtCLI4/e/LLOv/+7bLBIfIAXrP
f38kQR1V+00H1pFexe+v9vubOsuYJCZZd/P7gyGhGDSMKT2pJjwRnCY/DYt1KsNgxbAnS3bEocSn
sO2n8+DAX9Vx86CAmh7mPBwfirnZVM0Ayb+XdbKev6qmbx4ik5+PluCj1Ir17x8UsSIoGEfSVrhm
dvSA0K2t+N4wqD8TJVsDbHQRxf3v+wIFoO/kNyItxi/DIzDba9ruoffpbo6yq1HmosCa4zkAx/dH
N+znOMF+K9lGt4mpDp5tf6CTwaxvo03xdN1dpzbWeCvdcjuzSvsEAJCGlWxpHhw0x3pKxwcRRQ+D
GcvnThs/oYqzW4SoBMl9Y0O7uMJ/Z9yu7eIx6GvXvvhwtXdAjby1bW4GxtVrYoa0fZGPxvNkSnxv
DJCbwkYZBwR6q2oyTCSDe7JNOJZl5XwwgKefPLv6VOUIN4pzxz7qewTlTmusxqj/rsJcPZbpIIiS
zA86AO5gXWgIqlHuJPh4tOGkV1SLZIfkK1J6wrMFV+zsA5GXiMlP7Ogh9L5oj+H2NXSRmsAPERuV
ULgqRbRJG93rDqt4bcTaxqTvFzfDfKox1hV6sh0aRJU6odar1o0hl9berXFmaDcVORzu/OYJxoHC
Yj6YtkfabP8snYG2nffjSvTRa13kBmv+uJn6AQ2l2xPCFI0L1J/cWZ+PpLdHHwOOa21AKK17+nFr
jK/mGkx5326pbpCix3jLNQbaaX7M46SiBYaZKy6r+2AUp7ijS1mYRRfUJvHEUfbtDt0dbnyvpf4t
gmGd4BB+0Lvi0vvy4onGXUuHnhVbGH4IrTo0NB8ACaBVIgOgnXDsI0uXqLZ09TIsIxS7QwZkUkdt
ulzV53QWR6an8ypCILgc1td6M6lnDo53Mq3IEknIhp509UTOos+MIMHMo/l6vx+pPqLxLFJUTFhQ
vROBgkQTa7TS2rwP5tZG3jfk1iVL3tqqeAWKTl9CR53W6CLoEv1cOlH02DQMdkumN7STTvShb0OI
X6AyPLI9C7ZzXDLQHSc7YOle7k5rFcY9meIOmZKcYvSgqYy/jdg5AinZ2PXWuSrKw9yUjLThXQWu
Xt+7Akm0FvWXsGt/qi750rA3grNX5V7EgnwTWgYIlkcCJVrnm4w9zAqkRwVyUi3+s9TcZMkWBXDD
wab4iWb/RBwXin50kaghQ2wNoG/XRcbdOJse5Ol/jpz+ssHTMjDF3/qrKbz3kS4ZXih67+3kXHJd
JaBskVFhfmU3smfMWk3Kkdjht9Q/ogh6Bk6B+8DABO188Qn6c0LhqYKRDDPGoS1hSgiMDghWAq0Z
/jSDXj8wPOUfnKYTyo81ZZKHGaBhTtTM3XG5g0otPWpN6x6GHPVmSbRly+OP2jYS4BbI45SkJMR4
twfGJUajSFMxJjTjiEIWp/KLp8yHMSPucEqaD1lOANwNoCN2Hw4klSOhDIdtaXreFXYis8fBwdNl
+luz1n/8npYGo2HOVyqHqpnJPdb7YruE+wytcY25kIFWxOnaAyqC2wKewiC6r6wBR4iMHc3L/Naa
1a4j9lwVr7IU+R6doY/IqLYDfyifhCLeuUijayYbiCqS6JbOZkTuZowC6aduyH1gXZRPhhlaa005
JAGO73Y/nHxZ7FRbHWRH5kjZFwYaENkSYYExNURDkPqov3RPTfAINO0hOth9XJB3l7LoynG+OCL+
F2KXOiKZKjfkfAPsUWUgY906ZDryDg5tAQ06axuphTjeY+vNred4nDXmo87WrFoUNLE5BM4oMb/q
HPITsa1t/yKltiNmkkldrxIaQ+G9IRdocf0IZG9MTDitXifvWQupip8gbeBY9zucf/7rpOCRRyVe
L8Dsa8cfPn2d41nnn2zH7vdRhwG4YgbOk80mTtIWOlGHcIxoPhpRfMgV0gLDgDsxEqG2HttSBxgQ
o1CaUHgLX5y8UH0hmslQ79oPtVWvIxX5zJqIK8B2gTrKk+Eq7D3If1oS5EXHyRVbwID8ahpNZFJW
k+5zk5AOhuHpovJCAIhvOUU2wDLGikF16SQgawtuCGJ1Ix4S8jn8KepPfS8uExDXizlIoPhGEJnD
65IKmAEPWDt2DSaiqa5hpuyN4Ypxa5ZmCd8pwfG4tPRlxWyISBqc3opJrpP3nJAZ3K1ZLvB4UE+g
rcQrN6BQciLA7bJuzgzv3vtJkvITalutr788ZjFNyVq37ImbjBa3htuUOXYbIfFTHJ4/iix9yGJ8
aMPsadQE373tMMCpiaJ36+E7VCivSbM6MTXfTap7srzkaGtRsZGCfOWpP+I0RVE60XmGEeKf/HZ4
zgr3vZqI+jTlc004NFIXgZIodxkT9fWDN89mMGtMo2RR/8vDPEhTLQwyQ5osdJtGm3AbkhS4piW0
L0qIAwyLqemmZTjCMadK3FuvXIl7stG3XrboKFIHqINpGHeBPHZlY1QhfYuhaTpuXWHiYrDTnV8Z
+GBZljnca+xKOD2jiMNA2QRmE+aENfyZLJQ4pKRdZal5j1DOmcBj+6hmnXfOvWDl3RBpZJ18KMZI
RDD148vcTmJCCEfBXPqccVpErUXPSNVGUY88v7WC2one8hgNbeS9JBpV6UjvjMeEONgy4qJQjnUj
09Iq1j7bnHIy9XEG25n1NxH0na51PIaX9ESp66z1OEb8DfWW7e+xa1pOtKDPMfwHwMMQgcFq1WnI
MAhAb56QSYwgOB6CxGgOWaUinkWDxjhZWYOm3irRtG+dWT7ng/0UDxrjbAngt9QsPKPRLS6MmZ1s
Og0lCmaRMkP3pv5S2kV9oR4V+Bj97qBhp9KwLaLVXYal3xYZwuitUHJGbPSU/NV3rc/1Q2Ng0OtT
CfMjShgBlDQy87II5HI+tsIevoLjBb2BPl6Y47efGI9Z31+l6IxDZI2fLazjIfOtvRsbn86TCRbt
TioJqgcHlhFnUnYe42FGbr5xG/GgZSShF7NgLAuigsZVPWdkw3BPdW0SWLTO1nkoFkc99sp40O+w
Wfb1V++02o3NGPelgAUQzysmehwL6tbZoTpH+XYH6WoShoFbegpf616dpsa1j3Cim3VhdD88Sn9k
9p55fRvkGoDjSAFQgHl9zRFxYpUjc0MOPAwdDmCTZm9RtUyts2D23XxjoG3e2N6g8xSOAtcaSTTK
/2eW2lvR4f1v7W5aj3a4YJ8YB0lBixavo78ZzAE7TdediQEdNq0zSMxy8p9kNTjlaJlqSwIQ0JcU
iAg9u9ahsCL2rurN3VzqT0qwTDlh6C0wIDdIMMXj56des7wW742xtjJkZSizrZ2GMM93RhTJEMZQ
pJXbKivtU22nX4bG9gm2Z544otj6e2+CuUjtW5jGrziiicJe4Dy63RFFnO1Z+hGSOQyFbMxqmsDo
RbZb4YOTJO+VJqaBMVCt7Txqt8nkJCih4uPks6/2GCPWHH5/6tlDetEyYU488wu5oLGS5XDTp9jF
gAXr0IEAnqvAS5lFajra4FE+qpwn0ykmsnJiAWHfSPwXX6zZqQhgBD1Qx18yF0iZU/mqwnxfFtV4
yCv56XX9uoXmGzHSWXO8avhF0JyHhX1A+kOs7AgcD5n4Rz18gLRcjJP8n905pCMizVPZwSdqzRph
GuJOsGkz6zCZrIWcwwOxfE/oXxDdJT45ctq/vpyrbZp44GegXocpgo869T4mh+BCm1jTMF5UtGT9
TVl+aK38Jv3uH83dl5jVEzNiGG6bU1tX2rlxQE/k9Qew7L0U896XRInSYjbWRU3loY+Psp77bVdU
xzwpJkyPyQ6WtLHFAlBg30MokqEHcmPnK0FluMnDmMaHfBlm8KR1ZBHEQN1E1RqL84yINapbLDBt
DuN4qr4IGeE0iN1fwUCpSR2tX2Zk+eWEMHEiBqg8aI1n7Gy3MvGJVG+Tazw0eEYk2spTP2fvsPcM
Th4MMv1pbldmI7iURoVHDu8cXfp5Y37ONo9N5yBK9jKuUexdOlneGs3ByuLUL9Qw21Drmby5Ho8t
V46oxxfIWWrh9X2hEzAf7UR+RxoOXt1FRplYLOCskIdckpGr2WG30Zea2BS19eCW3ofXFSgTu1tS
9LTviz7cVZrLDCPXP53xj05fOTWct9TA/mr53ndb1Ruwu79sq2fVDItWNnr2DNUfcBsyPFBYwkiz
5VHogk5yRNUK6+Dp0xMAhRWw23vIXrtOF9Wh6gmKdKIngYMYORcgQSNDRM1Jpe6RKJJ0n26Upch3
omjOXagndoTOtZXtbsh5AOcJvwPSUzyFKU6SHuOSjGKk2737z5i94zTkT0NtYmXpxHVAXWDQVcQC
HYGJA/INeMc5Oyc+r+3AtGmVssmBwOB0qAlqfB+lr1kNWOcreysNDjFDVjVBJOoAL/mT5uGww17G
9B1FX0tvlspNh09gIGEyiax1qgQJFr1DJ5Vq4xVI/jH8Fj7UES3EyqrGE9aVDVf/I/HhzxBS96UN
zS6MoAu6GNIYLLwwFAzcggOdTFBQ1/M3J9x+FYYzf7/Njw6N3mETcUHIwljpxAfrIvlSPb6TLDnG
XfvZN5xXXK1DlJpnPxB+vFUNca5u4qvfn3m4d+5QfZgDzi2mqPdkiV/NDc6KPWrZYd7OLSJ3ZhXf
xdgco2w4d/bQr8ZOXqBgUCObzdOs2YGtVWjHDfkW4UZZTWn4L5nHfRazNnkmNws+Y+jiK9et35Rv
X0KTgj02bBbK8TxIO9raqlvW5h83TgJZn2ftSW9pFRExSFGPqHzMHmvln3MrPM4SWKcYqudOuK9F
h9hnHildl9+6yfsXByBCQTsp+aE9TpjpZEJ90qrXeuRY09gv2tDjOaxol5i62hm+7Jh0yB3oEEZG
Eem/nGv7kfmHZ5aP8TSpDfvDEUp40NgHnzop4upudEQM+6mfX42iLbc6+yTePat4mJjX8eQHdUMu
47QsIJBhUkoFe2W1OiniKBK2Nc56mHYw2PQca10pXrQY5ycttJXfm/C8WbHPA1hLq4Rr6OpUaVND
Z7JYPGE51s6LrfX9itK2XfdRTePZre+jjxa1aYavOtbe6Ao027AadWau1h/HfUaxD3Bg4CphvDCC
ZbUoYY+BDicChmgnTjxgB1Dpxna3p516Q0/0Z9HbRBAltqUlQONpSBwJUA6oN0zEExgZ29F5nYfh
GX0HwDS3fHaN4pzH4S1q2I9c/duK/7lRl26GluZ5XMTXjDEwEJJ3ptdqXaRXZQ5nOBYvlq6tZjU6
a9PlccJwtPRn/B8S6AmbafG7tbiL4daaDCg96HPM5Eiu57Y3kgcLDxC9BbXzJv3bdvrnEbfDzNkk
pWes2dVjHMFOyeIY1W4JYUNvi29P6/y9IiqaldD41hJGMxkT542Y+J/6yv5DG6ZehRYuojAlPLvg
4Ogyp+FW8vkYKsV+QwVaao9xySaIRqcKLI4DK8OYydRMMCPKddFrBMCp8N3UcShELYaZ2hVEKfrl
jbrxmJfyIht7r5EeH+f+wXPpndfqo2j1m4lMcoNc8grO4m4RYkhn6dkmu2adwBHhuFwGtZBYHR2N
2tCAA2h6xDpK0CHrzmFI6ZRItXrL3P4xYTEGngUVpslRLg+TaHaUmeaM/MQ12mvigBRzo2E/5VTv
1JATXubaXxvT54KYsRx6086IkpHi8XmOyj8YVWiOpkSZMmqkwGG+3wPosmF9UYzlf8Usvoy8f+ZQ
B4tBpRu4peew7TAYazh5HA5/URa2EEK46zXatKui4DHTwS1NXSiuJCLLivkFgLXasPj0XY2embvD
nefj7bjnuvZvLh8zCJY7ZSMu9lRCP7XnlFdr6UOKhGDyepoEjlw1YiK3uLTubl3+MCyoN0LGTxHy
xQgwOYtQEvRzHK18L7IOHZyVtHPfCIz8rNHvTQw0N4VrXoyJYTOJSbm6JFh2lQIkBF/JD9oK9I2H
TEkf0QMn2LFBzEGEnOqQiid+7nxhk63Jg1hJl2rGeTRNEQeki+FW8JLXJCwJR6yI5/UT+KC6Ij+p
b26JT5iZFRVTkM3ckDlxHirE0TEBICkb7YcJaM0/v9disS/9Pr40ouCShOzHSag20PSY2Ez52lZh
MM48cxQMh9mPmCdpHjPDbHjTiyo6o6YCYUX1AmnQWHg/YjTtVcOovHW1u4Py4IjMekFTdqziQ+Kv
Lf81oSMVgDMh73Ph9TT+R9wiu+XgQCt7FH9R8c8rl911w9O+RWG01me93mp13a2dmWbn7GMsl0yT
AE4Y/NHW/7J11BFJdYe9TnK4i2IauC1ES+x7AWs8vBxEp3lYJHDQ2OvxYe1NQ+4bXEjrzA0xWevn
2TMfS6AJq8jxdzGaCn5tl6jhyJJLHMGKhFMQDAlFM2Iflj4y6i6iU2+FRSE/FGjeMYNgys7oBUzJ
kkrs+X8QPYGFadoTp9HyWFTTM42/mp6oeQa9+1ET+daiMaiNSd6rVjsq49Lw7OSdJ9b9rMO2Wx7X
bvDHoz5YgTAG9pshfo30Y2j3L2rk7m/zZrl7r7FZvIoYTFrfuS1yZB125ZKQjseHWFGcSQHF12vV
Kx0O7bQVzvwe2SadBSfcykE8ukaEto/0C1mAAvV0eZw1/aR57bX8H8bObDluJMu2v9KW76h2uGNs
66wHxjxHcJT0AqMkEvM84+vvArNudUrZpmxLqzCxyFSCEYC7n3P2XlvrzDtXMD+ORkouQZc67LFk
ECTMdmUKAnqCa2qJr15HTc1ytecRQAtqtCe9ze+lkPkx7fwttXl6RwuAMMPo1VQlkzGtmbE4N+wJ
xXy1DY3OfYxUYdW4vuBmtZc5A7kz/OMAc7P2tco427jOCjGSy4Yb3g2VDhgLlqk5PvW20+zwI3io
1BYRNJhlLTnktYQo3wFoMpZma54s3AXANXP6yNZj9aRF2ezncQbg1elRtCiBtLbjVvOHVeWaTHcH
kOcEiM+mr2QbJc16/l9Vx+eodOQpxqS/nOIY7TEyFczt8oY4jAjPePhCTILJ/HENAmyVBcbAUZJn
W5oMKgealrRMWE9jM1n1TUXLRYPcVdYUJ168pnbboKe9mpP2nkX5KicZfslmE+G/s+chQnBInc9N
poW7qgb5BcrnTmo+dFAbhb0K3BNq+IDBMp80LdG1tPBJCCvD8pkK3jlHZLfJ6IKFcJyJEyx+7iKg
GWH7JUV3i54dQ4Vad+QreVNzHvFJmZkgrM2oX3LY8isvnKVF2r5p7IMchpVf8UsKgQUh0rVpX9YK
fancOATj3hyHcrEMOWJF7PWvhqkug99S5HY3cNTVLlDOQZtPvYDRp3WHxfxOa/qrO4TJaqqNLV6k
9hxya0UlnfWugeTti2CnG/r7OCGv0c1uMWiiYVctjr5oaBJZ0IRdOg2yWcS5/92qLQ8GHsgUg+d9
mTfVV+QgNOciBljTwTAcc99ipXb87Kq76mUGShPwZOjsOsqwh0VzDoiYWpi8bKZG33Z1/Fw7vvjE
CdDHg+FdK0u2Z8r4/pi5nMyTKn5mqCtOsTM4e3cGCBn9gzKL17TH/jlU3yHVmEgDiF0x6fYwz2Ng
4Af+0Wg/yUTXjkZQngBGW5uoDpgqFAWLt4xXImYJdkdcGPaEZSwOkc5EcNfHT3nH8CaoiWeKUPYu
9YIpe6byU3YvmibeZXG3bJjpUNmCHUI1O22GUeYrQVAX68oi8AneqQegDFA8D3lSvamsy7CV9MHM
UsIxCdFv5Qj3MYR1Upcpe5ChVVtBmG6IqmTl9pzsOsN4KEJjExq2uy6HcOPSdizG3LwkkDoeeLYA
x9afKrLJbwkNU30lUUq6+dvAsi8FrQtT15kE9tQHrdYijMwG1lePMXLpm0xCQQ2A3P0at+Vz0bkn
1X21C3GuMTv7Y5l+skC3UY711K9G3jHnLqdX5dNZMMI1SKVxIZtuoB3S7SUM4UNsPgeNFe1NP7cW
JdiVRYO/bIjoiIB3TXCIAvIYYUSNWGMaWk1Ooa/CuloNI8uIGH17qQfBzYyiBzDk1qayEHoOGCKS
hoam7eOtLqvqxerrYMnbybkzLg5aOWtbi0MdBcZD78NFmJ01hohWhJy9a5zlLIq6lZyONdOhTS7t
S165596nIax3ozqEnTHtAJrQHwZtA3XBB1XWVI9DY3D+bOJo01/cSWW7Ls8/94lY6Xovz1iY5VJ8
oC5NznYdeBaMSkuWK1CweJo2RY2zxE/La+y2+TOUyi/+UleAMymDEMDSZPaLiZ2hfQpsF5shdxR1
9lfLhzvVzMV1wFIZ6KTpWDI46QDOF43dL+SePCyKixFEmIWJo2HGjwovvIQmBwez0kkuD/O32LK/
eGV0jfU8W48MI+Colo86nTdEDgQXu8HOF8zYOANQ9igJ3sVdaZzY6csMewYkVvVoezNUYMSmAAEA
ukyNJH9cms1o4FoHbKHJeD0Y1aOVvDllb1zoq7XILMMpYR9EAHjqhXNFOHs0VViu6+x7IVxzXbez
lIalJOWYh5GP1czMc6YpSUEf2LtGffNl8PWnzLRoQVL6JrF91PCj+QBNy5p56eDTquY8BCKSGQVr
49KsvyBZwSGOGn/Z9933FpjPSqbJM0LbAewPj5fs4qeJFCgoeQsvweU5FMm2zPsOLysnZn9Mtk2b
XCLLEauqmKVWyEpAPLcxC4qqeYdCdCucjou1yKJdD14qNWsPd4z1WPTtkvn+FwqRb37LEXaqrWYt
5Lip6hL0zQBvQjG3sBvzPNQhOInhxZj1jXXpfvOs/M2YxRa2Ab22ogciKtHR2oFNwfnnnejch27K
MKbTXikS+NPwcEIIge/o9LEKzpnrOrujLbQ14fYrQk6vRKblogw3psER3Sm+pGirFpCcCh6aMS1e
0cl/Q7K6rkZQpIJfVlS6cyezHo2k5jwOhv457bTvemnsQ9dsTt2wyQr/3raHLT990ag6lpkXwUCT
4bBCp3sq4L9z15ga3AgGF76uPYKccReTNqydCpNK35HlVog1Fp0jGhSMzgy40LiTFW1AZO5QIqgm
e0/7ue3TIBVw1LvXqe+deKrgzXUMP9ZWBdo7qF1i13vM3pWmf3djBLTCQZtfqmlYJpPodxFiAPct
Su/xJXyJVVLT3jnkPUNaJxmjbYlRkC4SKLCB4sDgjDcI6wT4tkPsWlbTHpKFYMxDDkcWf/ISi1YT
S/YdgJz3QUPCq9I+XiBpf7RD8clg9ILgwbhYScTmzZQ8CkCZYksJyI8Yhw1ImLvcX6CfuQQqXpTF
e25v4WKHa72Kv5HXyEi5bJFSTHa1chuzZABIge1A0ac5HhAsr4Cix9TALVRpzTLQV2Tjk4jFoUPD
PNGY3wQuljQJlMVH3o2oLvzO0OuAPRSLvCa0Ra8530ryqQBo4jPzG/4fjppgXx50OB3FAH2oaueW
rkHkdkowqwheKsu5Jx5iPY1OsJNNcclQmHT83ML2mJL6AAusvOQJjIIv7PsDN+GEPIQaHRpgz2IQ
AUZz3GcgwvXRC1jB9Ur31p5rXPWSQ4asuoN0CWFwwvIyYRVZhz1COBdrvaUVS9EFLL8k0qjEfhXm
DVXrPrWHlzFEzpdjvbgLGa0wNy8rENloPzaBXS59PwI6aEGlQE4NjDKG9DcPwlp79saRliid6IDl
uMmid5bTjnHwymy4B6K2V5vAwGqahcC16oTCXuF+boNpafaQqz0KIWj8sw6u+1oDrs1wyLCNe18I
Zy+3NhphSRTSvvOXlP/uqmm4RKvDCuOp90T4ZAGU47PW8iaWSMcBDD25+oC/Na8yZkA5f6Ezbps+
vtoJx8YOxcnQk6ht+QxtUXQvfWwpx3FItna7LXSXlGBqqLqIwSvFrVhR6fnIIfTPaEixEIZNs4wT
EpMCongOuWdcLZRCYY8rqFHqu1fQ4cLPe1K6p237Cf+ZslOxtMesv9HGaqr84KAhtCL5PWaO2/r+
lq4NifF0IHejglzIfGfv+rq5UHZgUhfk/E76gxcl57ZAMVtw7Zk+IiZq1RdllLex7eUqw1N6nYj9
g5mxCzI17ZPJFCtjhDqH+7rRxWPh+S3H9aBfj0P5Wvp1ug2RF1ol9znH6q/KI6dAzFr9Orswsi33
U5i/uoCMcadnGydw37DNf5rAnUaR+jYKNW7tEZaSzn3Qd7HDCGBa6tZ4q2QHOowWQV6a8aE20513
rkXi3GQ/HfrK9E8m1q4VRtdkWRVJeygK8x4+dH1vzJCf0a7YDgly1pLemktmxAUcOo+56cL60Q1j
7eiZXAldZIcqJ2tNwziYZawkeA/STW4a5mbgmFIQdTz5aFgmcHDrIpi98hyeNkOJ49t1+mnZ1525
LKTmUk/XB1Nm9qbDxbzSuN3vlDafmIz9jLQj10EeAPkCm8DsuGhCNPmNIELdYdlCeJyd+xofYL3n
fXMXmib5Pr2wBYc6JPaq26ap+cCqzwSeGYdpVGKXoV6+cywdeh44r9hjTpVn4b5UlGACwdedAQO0
DeSXiotcdYImrqaH+kHX0FnJKTbPBVpmLyy65cS5kc/kHMS1d7DC+Dmqh32UknNtpyBhATsQrRE+
Jg6DwyFKv0IyWw9dt4nH9D5Esu4E2tZN6EW05pBfnBK6khsseotHG8YUTmq3H9dA1sACD/SwMwO+
izW814lxiio42x2ywcrLwo3nJbc+B2EneA6Weui86X5x7I1AwaROdqbKX3Pw4AuHTjXuPIbfNuoH
2ejfbE/2ILNi2iENsdqFjTS8k6uhtcE3Fv67E2cPycSUrJqH6oqjjjm4z24QfvVMonCUjrrOHXgq
MhGR79OGKF1Yb4hvAFgW8WlCXGcmztIYazoGSmoVDX0NRsItgQXAprrIZKEQp1qxtHHYBulSCZrS
FqFOODCPvT8+9EaISyh4dX00u1OcwtQMVgGBSRubAzwpadbSQ3XbWDpi/NGx9n2Ma7zWh5PIywOk
RNQ56FNbRsa/jtAy/hLsRkSjbTuWmoMICQGbQ53/lLVJV6bTPgblGaepR5f7eDTc6XVEaX2HLf6Q
k3R0FpHlHphVVSt9sl45JnTbkYf/Rhny0BR6/qnRUCrF0mEoPcusSL45GPBl2E0wo2gN7XutEDzl
4YNZaeIeLK3FmlzlJyUMgFREiWD2z5CRprSNx9i4Zj792iyHGAS95dmMVM4kB2l2gYDxLsiGi2a0
2SIXerllolVfCnv1RzZs2GCK8iWh9nfGGN96D0Vc6Y72ycMbufr1m6f+EttmC868NohvJQ1L/RwQ
rbixUeNoaOeM0pqDdeyVl7fuvnYY1oP6AfcvIOZM1XIsaiQPhXLXGVJaDpjjvopBlCgGemjh/HWs
BVRihPotZBluqyomMMOHaCRCYxcVhHNEA01TVSNUW7R5USxLgEk3sy0xTOvDxk0N46DyhBDg3mau
mvruozNqSzS9zq1sh3LtAMj+m/w13f1L5LdNA0UIJeUcZGkZP909aBZBtCikuqR54ajJLf2ae8Eh
arTgxWTsTb/QZ66XMpMvsMx8qpLgra8HxEEh5bpIwpLWVUaZpAFGXqGmHlmbsvEcg27BBeTjqmpN
tKn0Dj8ipCf4YihV9wGRM1uM8vUtsHiRNfg3IwcxEpNuc+Rk8aqq7Gtd9Z+AMs9gwFouh6ov8e4y
yWll9NS7Opq+hhy3tLGWrqjbzTTm+mOj6dZ6lieufDTsd4Zic1WFzB+SyH+gaqf4o8lzVIEAKMXS
dxfahb+HbZVQwwDj1yAqnq3+zi4J6dDnf7HtYZkVUSJ2iP7nBBtMPEVcw7wDT5M2QI5GrxEX+snT
buhMDiN51i9K6uQ5mrlj+gA5cGp9etQFh7/UkV/h/roXE5mrSybCyQvGfUr4w7bUyW421eCiBPa/
5EbwLrvOWQ8OtKw6QWTnz4T3TJJf/hHImsRGDHG5A/WiaTq2O10/V4KzWAWhCb7K7FfafuRMlgpA
6mgTQeC1bQjw37kOHjAfkAf5OTAZ4ABz/ToSCTaurZlBH8DAwW+gHz9ehszSj6kr7sfEDj5zcSDK
W1ZV1T95dWEt+wQW0EfAepl33iFvXonkOUsUUFtCv8INYxz3FdgqR/IRuWpRIUeY6rUseDhXvi3F
1xZ0ycIo7ZMipvXMFAg9vKwvTMidZR+Ye+R05kEvJhTZVp1dg06i8WmNr3be2xzsmcWM80CPtvp3
NQ76punEsOygk92m6hvE1CP3Z0poQTadpPSLlVsiFgAnCOotL4Nb2omXMA9j2C7gjYJZtFDNR2fm
e9AtIWWeHAvdmxgYYNaqeoyncoZOFjV9SOjjYEPKz4IlJI6Gczl7oacRKXSsEaJIy+VOBkI+WTXM
+RHN9XIKYC6aaqp3EM2ya90BjS5wFC8rOxIUuZ2Jch/DoGf0jFb8PsYPUMbrj8XvP78N/+W/5dc/
An3rf/43X3/Li7HinNT89OU/t6v71X/P/8a/f+LHn//n5i0/v6Zv9S9/6PSwfvz5B374S/nP/uuy
lq/N6w9fzPEUzXhr36rx/q1uk+bjAvgF5p/8v37zP94+/pbHsXj7/bdveZs189/mh3n227++tfv+
+28u6b3/+ee//l/fm3/B33/bVG9v395+/vm317r5/Tfp/oMsIKgJlrQtxzQN9pH+bf6O7v5DcXsq
QeSjbju2TgYxW1MT/P6bof/DJsFZOLohBc+RQeRqnbfzt5TxDxpQpi0UaWzK1E3rt/9/XT98bv/z
Of5H1qZXAlqbmqv5KW5bIm3HVmFJZbhK6IzWfzwCGJTeqeFbhCCCRUhCC2Wlqap7g0fHo/eGIJkA
6wBU3p0OlWnjdIZOmz57rIA9MNCDFj2n9a18FVxK3RrIH0KokoA72AYFHbnixcafcv7Tm/uvX+LP
F63/FPz5cdG8mZYxJ8bPb8SPF40Eh+w48tQXqVLFilC+C5QB2PWMYAz/DXIRkkyf2YVy+qs/H8Rz
ova2RtBu/+ZC/rd3z3FQnTkm7x9nqB8vRInSdzOTCVoUT2jq/XEgVAQD6NSg5TUN2vul9e72Dep5
129WGePOpelO77++jJ824o+3wxXS4ghnYMGTP32GHmj/2vfCWfQ7kuNXFqve006VObkLIyVF5Nf/
Nd2e837/WBLmR8GWUpK6yj+6aXPnCPOnt7/zqE9o9tFRx+B0LhrY0Z7xqnXVpdKa2ckcGySP+NZj
JIiJbP3xK0oP7zhBW8Chzw1AQxvAwUsACYVONHEh8tQb6KhsXCErSycvTELi38Z9AbQzqr8jlb9j
jSP5hS18ayF9W3Fb0cgL7ztRIo5DR3qgQ/cs2kHbZ2Xpb+OISryJovCBNjN9sdQ6hIVO2ER99hMP
t2PZrltAJmu9duxjBogG0x0H3nRRcGSZxse+sVcOhmcoJ8QTmon73BDxsUz09GpSgsHxdxdZyMDR
C9NwyVSmXtLtxV3ide9tmQ97Wd8j5uqvZd9g5IBc7UWRvqGph3WU7pYIsfzXdvDQRBo9YW0CKAz4
dI8/ZFEgZIkMaZ4q4tW8BGpRbw5biIS0iknj2CaIWMi0gHmCffacGmNBjC8ojESoc9MP/drUQ9q9
xFKgzdKG4FBX3mKAn3UHpMNfOwSxLQfLfyQJ6TExNj2eZHqT5Zepkukmts0XT86mopoWaof9yeoJ
0HJ9mC6jD+/H9Vs6B3AOSJh3SoRhZUy3qzROhj0eGuVme2YD09IGOHcxhwIXbxpumpxMFUgX28HB
IsLsbtopu3kCqOwhKvfOQIqgS4wNjH6Teld1ZnoGEtsiPnHkvn6hR9k+F4jOqG3HtSrc8aEBwsQk
o9NpvlbOCjnuY96TpTd0hTzkmjzQEIg2vtJ70B6ut9CJJF4jp/G3pm0GGyPy04UMtX7dZYWzoXj/
lMqOo7lpvntu2lHBQ8Gxnbzbzk1QtFU6ZCFgGM38YvTaJ0Nvn0co0HvOyMVC12gIC7srVhro978p
1eRPpdrHM+e4Ulc6UTOm8bEk/rlUg5mehkXkL4xQXxkJmT8MexjuEQZBSU53lArAAV9e2V9CJKGM
QnPvTIbJrWcE0U7kfHKW20WdG169R1LvECMKTii85LS3D1WYIHV6FHXdsmqil9Ig60F7Kk6cyMND
6/xxgPjh/PDDEj6vET+uIboQlo1ExjKInHHEjyunEKMR9ECNFrQwMwQbmXvS7ml3hXdUNe2i4VxD
2Ii5w9VJgd0de3vKN5rreau8iPe/XtGMv14M3gFh66YwHf6xfgo4T+o8CfUBMq6AFbCwbbhnoILT
HXHOxWVMCRoyYt04yvmFBt5IO0boCDjNFpBkDqxvUfRybekzdDerArrvEiWL4rmmag2iVv9WKFws
4BXcq++yGQxy4aHPWeUMsQDVCbUOK+PQa+2I7MkqHqhWtGOTRoQih5F6quNhWmu6eLeZfJDx1Hsv
0k+RtmeBtUkKz3vJivpzOuUVEWu8hb9+e/SfKl2qW0s3bMVJxFCGBfr/x8/KjBUGR03Szs767GA6
3UoNqn52CA3aafhGlwEaD2S7BeZwtjpvHNIH2VnyiWhkGt6fDMaaWJhPluvoJDjFX399fern/Wi+
PsuRaDId5dhK/bQLa1mRWWqCM4h7UJwcO79NlHSrAAz05qMEDJrMX1ah8z2wpjnYaMY+Uh9u2wSm
I7CIbmWhbV45aQc4CEFiYFiYwuYXjzkLEHVBrNn8ZZM/h028UZKRMeu2f+87nytaI+Rz2eTRDK27
C4sq3mBUDc+2sA9T6jrnMC3/bg/+ecvnV1Yf+75CC2o7H8vFn5YDaypcoZQNu3RI99zc0cWCMX/q
F4GKrgTQBVvPz9nWau/sUDxmLnwdNf8YDr5XRDCf0qJByjwkt7/5LOb3+s/P9XxhTC74RFBfEjzN
ufnPLSWvKgfAtn60aGPlnDDiuOeIVCqmQfCpc/jpsEKGY9Qn084d+VTKboCZ8lmkNOQWnlFAIx+n
Iwg88Jwe6T+ehLzC7MM4+V6K6UoMAAKl7WH1MxAtdsg8JtIo225aWWM87MIsNGFsIbMwsP4sLRdp
gbChdDXQgn/9u8q//q6chWiA4Jk2FSf4n9awlHijio973pSBKtCTYhhKB+B58sh4Sn2dA2kub4Xv
6rckwm0Y5QQHa61NQIf3ANMnOrp5Hh0jJzYZ4oTZ2hinXUvy0fXjxcRNAMfMyLaRSy7pry9eV3/d
UaTUbYgcBth6V/189WxSg0MoOGdXnXIaGMPOs5P6qDXkMvg6upsGfDozwpyJn2N+CwcnfnMjcwnu
p+ewxwQzbUz74jH83k0UAwkBxxsASsmFdrq31CNHAkmzXzScQueKJuE93R2SU73pwZ/EIiMdZls0
xCUJe8juyznczzEbZ5PgoX9wvGuLRH58K5RpMeDs7Rs8/v6M+mf98RU5SK+mm6IxayydMAeLQ8W8
VFqhh6nEV5csQCqMBYJQAtWIlfCxn/WO5wCaD6yHpB/SZR2NKwljkA2mcl7h1d0yQ01vyH0WxJve
TdIOb6BGLxVlyFYMfbYppD0ew7wPybuhQVdWjrGlF1qwf4LsmQS4YdEzqUR1ioNK6Lw4dbjivEVp
3hnveTRbOTWbKBoE3OCDEU25fZ/dAXXFzYV48ebF+E3d3i2+6to2GNrmSnqzd/VnE8Hkjjs3q6uT
hfz0hNIZAmKq79zKKE+SE88Syh62Bmuyt6Um1k1JaE5BNl8q8cZiSVZP+hC49N+MFjOIlE9Na9y0
zLAe3CmCsCDAnwHCjcuWkb5T6o8PGmEOfLKaeU+bwrq3G1K7WMWZ0jfI9bIaMFwTVg/4CJ1thyX4
Lp+BgpajxvPs/AMPgGQFb9WJ7jODHIODmUJNEIQHYcv6YKumPsj5T4ju7N3f3OI/L5KSv1TNla2L
jkknx/THtSjukC5KCzcRqgTcdHn7YrVYnAf6b8mUBityebL71CeCorZ9eYU0ztSg9/D60D+uKnNj
wMheyBGHQUGz7eHXl+f8vHxweWxb1Ny6KwU77E9LJWi9eiw1tEA4PB6DMtjWwPmOZNUU29wn7MkP
jOsQY3zVC5NplfC5kdzaPU2ufOuFUaxoZnTrJjKPUTUVcAoJyxtT9L7CMgtFszGu9pXhP0xeN70o
p73PCeu6mRT7t5TIPhkN6SeFbo6uMZrA3pv2IbkjazvuCQ/pPDK7zNBajekw3n+8YFxHO0DUChNR
7O5FMx8FnCPzuGLbIR9ZUNBwiJrmJprJxDTJ7rvABBWXNv66Hj/XrazuCGwONqzPpGDN9JE675AN
hcXzGDGfYhzKnFo6u3LQekwpsj+4kfNsRxxoLXqYu8zR01NsGSm2iJRnhWiORT6Sw5WMvbmKBrhM
vu8Zq3Js2y+dw7RPpOrZU5na6cKp/vj/zbbehrVuPfmpVexx9Ld/szubfzkwsfVyAmRmD+uGRs58
3vzz7syAOuHdb1jVdRhFwP+vNNDRFA4NBSsQSA3SAGlEzs5P5BcCXbY2VBn2LiTPetfekkrhwgZd
dEz0kpd/f4mPptsVTvE9K/Z0ho3Xoi/dpWmNuHWq2L2kDhMY6mNg9NmsQIPAAwPBjyE28CfRIvjp
QsZuqSq7vTZFnwMvYxdyMXREmvut6kgu5Dkh9hri8bXT20cy0PND2GTO1bN7+8qiilRIe0KIWeAM
PmB27fEaGDiiYeN2hImx2M2IPeSjWQQIHDKy8zdbFz2z+dH48ymDh1rIeXZlCut/2bsUSZGBZ7N3
9RKVOuSiY6bJZE88yRrDER4gfSIgpseIs4kkdLva8F+AAYbsbtNTaQOmyHK1/3ipgkFBoZhyOrQj
5o7JOwwjABd2ZRx8+b1Z420aMi94siUbXOjm6ZHQs/RkYXFy6D6gYKKX4BZl/CRji6wm5jVBfhnb
tDjg9yO5xJfl82hnGDQIAScpqTp6jRtvChebPV7mCO1Fpp7KaOd7TXXwEMpBbe0pCGSK2Dmojd3H
Vx8vjMGhJ7YUvZhFFA1eR99GRUKAbUBbw4gNFKBuTFzCFJZAn4f0GJlWSnKCjexfpul9Zg9LXw7t
XjdyIEgZm0ZrZS9aXH5pRmwmfl8U+xZF0jEQJKQMZqdukobDgvw89yUbnG+hHQ7fQwuHZaKpl0CZ
+LVinegtOagXa2oySvGaulTWt8oUGtrJclz06NyeMvsrcuutjQOuIQ3jviTAahW7rrezWs86WNQY
+7DMv5t6QXhn7ulbAxvAMgkSOTstp/u2TvWNHtJ6sFKY0EHpG0uBYyMaHYJeosa8oCDaIDhBjBME
+uHjTyJ/EUFbIRdA5JM7pbGBkgxDUrYOMfIkSmQKHBcJUSg8Tcxo1sww9Kz2lNNw8jNYFWkT7VK/
7nauU8+TK0UYbBCGp7IPwHvbaGaDIX3v8myhwxCmQ+LJPSy5aTE0dnwg7hKWSTLJrR1H5akueixe
vW2fklQPDnrWHAyGAxfOJtgwh+i1zrGvc9t3L3FhfCNU9Ea003PgpvmqnWHXJEBaWFcd/dBUiTx8
/KkwkuluSkXzop1db/AvfAQ9ggSHj6GpX4JogGnHeRDFUSnvDdteD/ngXsY8vNRjkx0AICzHfNZt
ahWyEoBszYkwZ7CdWfWGBbc59XXr7TGeJCvfcPCA9v43qjtmGep76Jdf/INq/G5DNk4FyWEwzkxG
JJSKtFsSz50sOOwIZ7hyiKQjtsCuiIjLNB/omWQXDmkISMebqsf8q+1hExX1VF2LSATHwK4nJp98
Q1pXLKTrAarhDekSY6wmjxdBCIDDT/1mW+2crActnGcVqCPfXSfQH+7cjowhTw9DPEUwpOtqIn4J
VsHWr5CKlLjlH/QPo205qZUO8G9VOpPYsCanQHN6GJlZAh9zrDJ9A3mQ+NgKUT3OUSZO1ehfNBpi
jIGnt8lPoMv03iMEAnGYyEFaWC1eeysvoHn3Tn8B4EkLXj9/fJF01C8qw6QRsIWc0ReZO3AvRxBM
2bWnsUC8Ca5xWUFvqw3DXzoyFVsxk6qEZo97MlfuapFbOPp8vGne0O27apY6NqO+06QFAEc4+bZA
EkK7wU/Og3T9pedxZxoRI6NUNrfMV/E2YBTHWafdigKgT0Vzlt5mVq6LfPbwEzf8Pm7pCjmrgcCf
XZGOn4Ihtk90khAiQygOyZkp5hEWrkj4AuTIPHVNqg7Dv1+Sng58Q2DeUogEAw8Bqoo0mouhsmco
HemrxfoCzg1okF13wbKKVHmoHR4519FO3CU57MMCkyg22XZdFua4IgLJpSfbuMcYTaEITUldMo7r
ht2K+GaQk7GeIarushMh7eFCqhhQCrwczIWc2yenNg9AF0xkaTNKst0Pdgl/VmGiie33j8+gMOno
unzGy6ICJ9566Tam1QNS75Mo5ql/VfqroZfvDtPBQ+2jCqvlc8esZz/ML00SMrFMWsScgEm2YTaa
m3JAwKD1hJskcfodgrF9dhzyu3lOMUbyKeyMoiXPKrKHe2esF5nKhufeHc0l9sFy1zdF/cnlLEtY
yH1UUTANbLEvTsaAum5ZFwz1ohCscJBvtB0JGb7fAaSXvXjGbXK2HHe8YA0NKWgoumvNfETMdvaL
EZdIrZdP0Nr2KKlwZNRCrtE//gtwbcYD6WHFi/A6SaxrdaKqXDE0ng5pYhRkZFrTOu6MbwZpM68i
by82O/LlAxxszOINDeGpDjPqGCYRIdhtbq0Q/PVHhaRWOiQ0sBcQJ6hbi1p6w8Z2U40xaveYW1B+
Y9KBdjZBC8/0BFd6rlcPhq+fIi32bhaprMTI+Nba1oviwLZRHAZSR9aT22Ac7IPdaJrudbQA3ulO
sJzKaTqmWH8WHa3PDSKyt6wOjomRTyu87WrpJWVzaPv4RUIqYhEeUCYjZgx3zdB8ssLpmwo79Skk
90lHRr42P4yrpRncPL/wqCcKbxnx3iESjYjkrqBrKolULyW449SMrbVWLSyWkJmHk5ZklbghIU8Z
et0wdvaUK6DFM5sFakb/uk746pkgWKRjZYDLmosAF3qWogOpMYzeSp+7VwhU2ZaK5yI0iy+hVt6G
qmlwvmG8txvNmSluqw+2mTv0A6uDa4HlDtUtsbRdUo8MyipEJQB8mPSV5QMNtOQJ2fAhGl4C33Ze
Y9U8ybAsKL8JzrB4XhITBjLqpxqxIiv1PPWvw8ZZu1UF6zMF5RLUtjgbHj0bqqg76McjGsPUW5nk
HcBWd9ZlmWR7SEdo6POAeLcgaK9Nbrt7TWFBQPy/aSujelbFa4jC5KHu2mit5a51E6FbYp9tiZzS
6LgbcU8c5OSgQpiDWHguv/4/os6rR1IlDaK/CInE81reV7U3L2jaAYl3ifn1e6jVaqWr0tTcMT3V
kGTGF3GiVnOZecNS2U89GmyO0J3ToOQE4taS0V2aaS836RjLoz+gDaXOpDGQqayTF7TPcTyypHCG
mhupi3ElmmSaW+EPJiv3d2nhHXaJwA9O0x90ilGODm1+xM+qEwCt8KZqS7s21gPXoPGOwF3OeXWa
lHzt5oPWvFrlo2vmtBn5+taB7uYq4L0l7aoGBBp8fFH2ydl7L9oYks0YOJuwm8qDP4Q/Kfrm0WyG
bFd3nBj1aZTXQvo2BrXaPUciHJ4I4Z4rsuRrvSjTFScvCdPMpgWD7OUGVXlaOF7rXdCYeo7kntyB
wqDRLf/pSdUUbUZEy+pIZOvYvBatmAMhtRsf1FQM11ZLqH23GoACTTpyhEYGsKMsvaDiDG/ORzWR
X/eQqfG3YQwJKAkQtD2stQbiYjPgizd959fBLQYjxedyqB/vKPf/v7hNHOwwX1+lF7G+C6YPJWGM
MHLyU2FRX1Rkvb+DZPmTCGA5aZanp8SrPkFrgCyne+0CyPLDIV92qCzI022RgtVCLL7dXzzNO1hx
6nGeTIxrBWxm1IxLNFtpZBd9D4bADt8nAXtHsWsj2zqYXFfLsuwumsibRcZt/JDoZEXjoPvSsrrZ
2Y0GdysZb1Qj/wgLKnmmxfWB0Fe963LgCn5Nhs/n9Pes13WFe1pXp6p0qP4eOmebVV528uLQOmsi
IhQx+NOltbURCJqyzsAhMIPJcUnxDh7Kwjm5Uy4fMpCpknY8XPtk5I0g42EXhjemosVWV4625fFr
HqUi8OKp/DMSyAga44JZPqpglnvBLhy9cOfCJV9JzM0jOECybEkHObXlcIrL/f5h9n3kUDim3UTr
hVeeZxhbe8mB0s6+I2JUMp6K9ZCRRim8ur519YC/vXbOI7i20bTEuzeIdj20Qh1o4TU30gjtHooQ
AXXaPQgpMrK9DYUke0O6VMifCaLMJvdJjOudNSf+YZXoGP4+umMdShKgRO9ReguFzMfH4P4ZY+Vf
cSsWhOAmWIDEHE8mQCycxMXOMVvnsUA63Bnqp7Um+yKabCPDJKOJyaeIxzR4lrjwTqRiswt7ncH6
R0z70cosqaVqUjKMRejUt/vLPLAORNaerKbwj45tnu5jhdKyiqvaa14RbDilPXVVOb3a036kMnjd
V2xlKjs0DkIzxaGZf9SU+Nj12h3g52RbWr6qWwmc678vUSXxzkXttVJEwfVSdutaONpmUlm7TtWt
HBxAZE3Z7c0BTgthyHe/fyV1bmJst0mJOkgg5EFLzJDAIMKEHrzK5y/sHMaRsRPkP6Z1JfsTvtSV
GldGXnUPscyNBcXkapWryV+7AqVEth504EGAzEL/2jSVnm0w8D4h6HePBHc/oiJNVq3lxSRooujs
55SqGTwdKjmYp6qS7RqmoHplI/4JAYO8eT3lzls2NuWGbEeyvb/tbY2kmE2ovVWVdyyK8Jl6d54I
oYA0UxkdX3IN9DeFu0EeqXGy+qVM8P6GHPHInwO1LLSU28BI8uYQZ+GjNPrmimEzvY7UGWEsj1PX
pZcx+3Vl520bjarKNP5rooBzSpJER+W73ZImYXNVGR7NIEV/LlAWQCUC9jxCNzlwVxtsZHTz6lsV
aYqS8yrnNx8oY2Q+9oiIq6nM7WdhaP+YhaxHx8uJO6bpNnCzcG0kPALuHSHAiX+MCLacmxFHDUcr
39jMhp4qpDcYbPVrFcjhxjcW7oBRv2bM6s/VwIHw/j8ZiPuuNHHB2vqbNVZPaeXEb9AGd1oivYMM
dO/QJH627schWTiOrS425d+Lrom+SXPqlz5lGiFlhmLhG6d60sQV10F0QM1pyVrE47spoA0BVbMP
belSyiGncUso+MBfWZ8gJavnOp876mvf3N47E+CdNTvpUFsVoPwfY3MM13EG76Nt4Alb0WMrmSYw
W4h2vju4P5UdS1j59riJO/ls9WN5JkYVb6gs1JYys5GbTOXdCNXLg1Py6zXMtbCe6oqGlhJ8gwI3
GpF2dLmuzlr1J2VAGFYaG5eUzkOg8FIWuuSAFiXm4f7StIHaucRl+rlbBi7nMZ9/D0aoA9/h9wgH
xm4aEABA78lx0dGf0qOKAilSFfYl2Kh0JhTXHiXtPvhHZinxH0piKx3obk1Dt0i1bAXfMd0nJb5D
343UE62v6qkm8pom3T5nVv9q1B3tuHVIU6htOKu0c7PnChe0b9fNWwmc4ERHjo6Xd63IOfzKZO0l
XfyLWA+mIUydJ6asWOmhVUISpUxIb+ELZ2I3JtkDiJtfYO7alUgWdRghwms2gLgsOft2WK+gLcJM
CqkktbheH9qcIFTe8QePigTWiIH+qM8vntlzqFG+syceTriYKsf3PAQBbnmfzGyi6yBTuW2qqQSg
mlPz2Ln1odcm8mSwf0m5i8e+i6e3rM3Yf0M1Ia1csKlx9HRb2y27sqB2rk0ECYSjYbQDjPIiILVu
FVaKEAZxzBOks62jD4ZiwWx1ZJfj+6sgpysnnffYkWqfNCM4m2Nenuz5hdIauifb1HoRlTu+e9x4
CBxTfhtgnVKIR6cOhYg/Ni3zJn/Ewjfj7kRfc30GS3IS+hRg3vV40Ys/XdTF1vR5Ks7FQV1bnamu
JxJMG2TZRGLrBphIHRXRfR6PPzDnym1Q6P1DAF1SFGm5h9vbXbDTkZRmyHdBmJijSlZ6HnzJ4TVs
h+fRLx41ZT3X+E1vjo+82iR44TNteqt6zocFldhTa8YnnurMBVudM0jecUUPuFqVfqTVQruxH/vs
NeWebM3N1rGnf/AJiCcf/EDn9+e05Ua2RB9do9KNrl0YUx6pZ2eazHYd7qNXq6+POKm7v2QeKEQe
7mnNeBmGH5TOL1cjlE3IHYKcfe/tml+YOfBZ+Ry3EMb6nM0Y00KqVF18pVIIY6vbGvEmVoBDFZkj
vQcW7mo/eI7Gi5q5/7JOFYD+fxS1Zt/BaNEkoE/xTRcP93oDvJOQ53RnP2PCzIAuVvpgutcaLyEM
DoZZfZZTjxr6gCGJtR88jsfzBV1z+7+3djZtmqDhmGSnl9qBxOxVyT9dyOahmhvOqapIuB8+266w
XwbqxaJK2EeNhEjEB7u2ZxETV91zmaJvS1R9Qn18Ji4q8BGrGHlr6bXrZKCzIc5TZ53K1N7PcaoC
dC+KZMXjrcBTO78r+vS7yZuGkg/cHaM9eW8Rv3ThaEPN/tICZpAU7YK6SXH2NeJz/FEJpGFPh3tG
t3OziWLUJ8JEcpEYxFHQFcSWT5cOCAiixzqvyR123ezGtPQlJbXTPnB6eaLHmEtHDMT+gMaPdfbt
KI0ylNyyz1aWvkcGUyV/agh2xJWVLekYKLgu3O5sZEqd8QAXh7gbd7Hq4KdFU0v8Z6QlCxcMbIiC
dhSqI/bzp1f6uYNUwkcI4vcf1K3kWevz9i1wrYe2kKi49xtlfrnHMfywdyBToZMORfFreC3Ob5jM
L4Y3EKq2IogtQuxyYyp2ZDy+M1FRrxd13rtXFYAsYSsd3MZsyDzFFzvNxYX2mhoUeW7DwkhY/QcL
J2EFT9bn8XCmjHN4Mwkc8sRd1+Fn0PUjKTLYzZgIraPOX+gRybvYzAYxF6yYIxDqDB0vPGR+nJ49
q4chN7JfjDkbqzdXMGVlGNYe7z+SQy6PUKEEqzkXkDkjKFVym3LIvFSCJudqjC6a6c4YDjiTpQWo
gwN+RTdpXp+QNzZZLszXNqufSXfoj84QO6A2yQ5wo2ZrB6l1mxnsYA2d774QkfNsMq9kcj3ddHu0
n92UNB710Qu84+ET38BXoSz9VQXsDcGpkIy1f/Ka9FVcR+ZlSon2JT58iNArXs2BSWYbpt38gCV2
QV3JEbDCsgu8H7Z02rONc3MTegS/Cglj1XZzFAvDzDbGzBQvGhdz3EBRAHUYz+A6RoDhNcGBdy/L
vE3tmFxivd286dN763NAblV6Noc2gPYXQlCr52LIRHvww/DLyKLo4ERjcM076zWzenb7Ej1sUY7Y
qxrpn/VchGwTIg2wjhts5061Z58QgBXyz4l81e/HqeOnevWmGcB3Y6mfIuSZ5zhJ1uEwEwBYgd9r
N/cvQRDrz0S1cSx3FTW281sRZ86qrrNkCzb5ITJi/WxrnbGpw2jcsnwu41mXvb+kVrBzYhNqwQh2
IxybzFpA3onWKVcDRTPEJbuq/kxRzOYu+vAFLje3qVnwGK+qrV3Y9Ez5s+bsQ7XoPMVRPCzUrceh
cmJyzQaZpM1OyB4iiefvGmmPj70R7XAaWkCYsuRjUorh9ShIilnJIYlVvyXWHC/TyvLoy9LtPbxT
aJLW3Ds2YXviULpopiJ77F3Qxomm+7u0RYRisLMOVVkdW/YoATwII5UF7Dq2H32C8MIAebw1aKIL
Q4zPSZgYT+xuqO8hJd8Tkkhrgp1ugmlihMj4WAHGOjUs/GY/7R1Xapcs7qgVsI33rHHbE42FiEX9
5/2NX/Vv06B2kzLF8f6iWS2G2wqqDqOpc+HF6YcVWa9BkmOBCY6lVnQPYkAEBekPG9N7CbIIdkIf
mVxudTR3qhgKewwNBzwymEBrmn9ISY3sAvYwRe5kr2FvgkcrO6iK7BHOvaO954F+jQsz/gmj6ToO
zadtRkBhpP1X0Dd34qRkLQH0Bq+m90eOistGo4dpPzj4TUUK+MsWlvOIRZTSY9MYDs6A/bPtqmlf
zcyte4aDs5CzatTYb/zihaBM+gjqqX6aattj+zVVm6Txqic9seZ288Jl7JZvclgJJ3MuJIsNjjLh
/BLz82HozSFJnB6NU4XbfgD9bc8OEK9AVHXcx8SRzXUMFRXRFb++KEyAtNILFmNbhru2DewDzTrT
MTIhadHgDSWJD56NDI4QtybdL4vmEE0I0QbGKY4Uxds0wfCKTS4UMqDi1LaWTszXBapVYuQriWyz
n2AbXB8ChxNXk4ExNqtPJafs5HTuZ2U5dITOGwbMW2xZO6oq7D7xV1mJhljB9j3cX+x2zhnP0dr7
71ABFyNAnn4AfD/w6E9mGFcTZkTq/Py9EmOFzS7liJf6YG3CebedvKEpphc3xSTJUdFe3KsZu8I1
zhp5eRcZG0/VTnMoBAjMVnvA01VxNVCoDHEX4EVmj0vO/+WSbUb5ECfmnrEQRMmcqLV0LecK5S8+
hXCtVxVGgwWHdKoJO0t/xIJcIKv4JmDxX1T78SD7EktaUtIrm+f7rqtXOF3lWVA4doy08WY2YloT
5XRg23ndR6eD3O9jdjjEyuPaT3d6zvZI4pC64VqYTlWmn82I+oEsIGbRBKK7RV5G/RkTaBJ48iBc
FPPKfTKJIW3rbGQ6zbn4pIWCZczAVG8VBSsgUW7yU2yD6pjuxcR4zjTh/vMd9xgQWIwWZbdid1Z9
wD06tVDolzUXxqE12gz8mBItWEN3OjjuSMdKn1fLxutDdP6afa42nBwEyE3ByeNQqrJhtlAly0GU
7RauJvEztPQrjgKNUkqkjaYTN5zz8UbTW3i1if3i3gfJhKUX9CN6Bz6jX1A1O3MQ1jXUy11n2+9g
C/qdUWD7505g2dTHchkEMwnAKIqLE6izLotukY3u0/3R4XH2hvtjr+BNdwczN5D7qpHBbZD7O/KU
0SpDgr2MlngWIeWC93dBbbxJlvpT2MN1KKowef/vj0bnWQy1cfM9/N0jyKHtFLrBo0eqUEW+ZLEv
o58ugfbutYSoSzNfMbHJb6zZFIuPzL3NJt9284wqyk+9cDPsvXyvujhQe9frTh1z81chzOjkJybs
cmqWt1VmMs13sWRbLZM+fy6DSGCdETYW6x4FHymq/Kq7sT/YgVXcKiLKs7xpunZxilqIzWVhvwa+
+ZoI0941Bharis91yk8utP0L+C/9mrM/vpaJ6xxTOz64kjuxa3Mq49LYpixYT18pn6DDQsbBh9HH
uMtj2HvD1GxxR+jbgX/mxnem6QoSLV9A/37Me8uAoV0HL7J8ZE9kr8sywohhUoDElr7dNv1wx2XF
lyLEN9biO96KcRJPLE9/Q46x2Re4ijvP0tZeJ9VHwHdrDNLpq5oBuuy88ovZUMIOtJdSHENo+y4B
/E23S34LeDqsiJZGlyZsr3Wn6L2UcCtcp725LgAQg9TlKimMcF0PRkADVWAS0+aFIL91ivWw3kKQ
+JfANt8NJcUCDiemrRqEfCNzSqACIPDp/rYakp0PA1Bq6ulejebpAoor0CpY/CPJQrbjcTW1nxSG
sdGqk72SXnZzg+GD4Tv91oQ9zx42BWdqxoc2scYHCyG2BJotfL+5DClWDJgf2TbFcrVikQS75E7J
ib4YYn1Zpq+DWmvxekzBuS2hQzDm7cNuTzKSd/eXEuZ2UZP8bFq3uvnIM6mexMsiUv0lANlvCYzL
HvVPG2O0Ka6ohEFQczIBmnJWLHJfLaCHi089LF6qiXIn+iu+nbmtTuL3oHJRXxhpVz7DHjsFOoDG
+7uuzDFTaNJa9pY3HibMT25rdIzESVWSmm3xuk6jc7i/pGH7Dvs9Oqg+xk9ojNM2dCMyAMDO8eBk
HZi7dhi2BT3Tj1bWycegBQhhlke3z15omEGvRUO/qpjJm5bmwQYec0Q1EEeEQteBakFWrJpyfMr9
yXuaGI5iDubkhI3Be2KyZ+5irNtcV+VORp55EpOhnswJd4GVO79Tq2CixZrGdDll5YLhxEi4TV81
qv5walbdF1OmfQF3dsyHlGkie7Bk/F/t6/1tMRdWcVJ5UeTINrkNVKiP6BtPQQwk+qOnhWgeeQhm
R0bhb5ckT2bHFsMTFnzHgGYiX5bqmGMckbGTcZfz7v7zaeDqq4JKvmU8l51GnDF3Wl25C7jx59CQ
jPC1XH8cRqjeWmeXz6kLjIAitm6b046CrOj2jwGfSpwZ4hRGff+ouP2cKTnnVa7tmYTxhFHMsVT5
67rZSgeLv2JT553Q5zAZ6qH1kDhTsJs8hICpZfjd9dTutf1WmRXkqZKegSLGmtg0kyIn5J2ARcmz
4TjxoWmBpIzTqMGVy2EvOynkp6AswWoytNgwFPsJKqIFNHtHu1SAbkPSZ6bSagXSHOUPndsC9y+n
7mTNL01IHZ854E4NamuTqSLeO8WMGdHQtkSdUX8ymUXNymCBfLBSG8R4UF1SETzjQyivZs9KZ9Wo
KH00vNctFYn3K4v5/D6L+ILHiNuMsEGKRWb+Icc1jHC66+cbSZsHPY/xu8PFuhuzJDhnrmZs84Lv
8f1PQSzvtvYT/DkrRgERiElLs6DL9P5+8pmI9xaT9l7XWPescnxNWuvZI4Z3CBXI0paI9dk2kFcb
RYAES/0py51tVHo2sB8wJoTmYP8unNw79La/qxj+Jx1AQbw1i9JWjz5PRLzWS63dMoRAQkj2SR49
JkN2DQmpERTYVOBXlB8sMpxq1UgVzZQAWnUvCQmwYnTXijqJASHhxFj+NujaV4a7QmZz64CyT6J5
TxjI0MnGPKvdY+GgE+XgKK+bvSoQRqHJF+M6c9U73pwDlXAqja5CYcYaPy0E3pxq85SecU8dPTIa
znvccNgn+OIJsU6SQ9n5l3bqdr0gZO20v/wTV7FlXbzgGE77qH0vxKfZGjdGgCw4EWy4ipsyPPrF
h5UnhELRTHyUlqhaufCL4v7QzRSV4Ss4T/WOrt6NEDNUkzaqHH8WonAdvNqYlZlEjnwSEbyK8KnY
uuzRJo4f1QiNHBtJTBGBQv9Xk/vUVF+NOTfcBsgCHp0h3bZR33Y9HmgsENkWMDN78HAjJzx8dH7p
/kym8m/eT29Tbzyhkr1M8YsuPkh87Zr0IPx9oAdLPaOMpwuABgFfWrrddPCs7/xfRj9VUZ67LF8l
kIay8eC1ULbak++AneHbz2N6XcvmW69POl4A53E0upVrtau4a1d++TQZ4yrSOKtisjUZV7d2eQ7h
n+XatG17jR0rdHB2DYPTHSBLL3zAKQMesUkfl1HLZDtFAu5wvellsaYpYzeJasODYxmz/LcJxWmx
sUzEAnTtJo3yZRu8BcJgEoR7E3YRpxLJusc/3QTLNUXxPvWnLa7HZZ3RVAd7nFSkXEsbabZ8jgE3
ULIVckgJ9mx1PNGcJ3RmSK+ZJI5PlU+E8ungtRvSPQ4mzXeoXc5OICFWpqL7EV3sn668dTVZHEOC
lQ/N2JGU9nBOWVApe8pj85esSbggzCyGTc5dqpk7p2NDaCuPhvFiP5bJLdOMtSdjstHcYfC1kuQ3
4WbBCnVBedsYscGxjHJz2+iXtK2MX2OMddEPr1M+9zI2/6iu2+LNfRl1Ji3hOZzabUqqr2bFtxOa
7ySIOM6VoWr2SYehH05IyCdajPLD4Zk2TL+4xJ51LzqmnflYd8MKf8+/XPFgKYbn1A+NC9+N9WR8
UarFGIV/kGvAG+wueHUgI1o3r00zvLHJmoIih3u2S7QLz4diM3cp5xS6lbW2LkZMqtgCelOuqjzZ
YGWBHGynD/QrgeIg0Rogx8GYa3WClWNEn7pY+UG8ljN3tJ3bCoqngZbTuKekFr+OhIiRINAl4bmK
omWFt80huwWv7dAMcqkUKW6/8A+4C6nboMcmVwfCJ1udAQSK5/QaMktnvHKkO2gCcF39xUVIOaFv
fubAP7HCneM4PElIrU3k71zYqYk9PVi44V2n56pnicz9cMskc1dm0b7gAWP1O6Z6B7J5UOAoO5Xj
K0NjAtWtvXNKbyW1A/9pzr8yfVZ+v6XI+iZW7A6ASkP3mpmhIV1BNHEVlLqGoX0bMhcLXcpH1rFS
23A6YnDddNujV4Rauq5j9vZiQG9qGwC/7iE1s2cQFRs0CZwsLOQ5g3mNZH0lIxqwgxX7sbc4dGhy
wuLdsNkwAMNPXFy0vnsVAmdD5nzS06cgFe8qDLcxoyydOgF9UkdzdH+Ag6+84WOw/8E4++qndO9n
3JbGxNqinD8IchsFbbzT6JPxpysjzmVc/iIW4UoTW78CPhy/jZQaLPyIZoi6+E7Mz0TFgNwsxkHl
FYI0bDIqvnCgbiwj/ETdWIamw8pkA30HxLJRsipWbRcw7EKvq1iJuWxJPgkf6Vv5K9eo12Vef/mI
tDs11VT5OhQx5HN2DJWX4UuDB6caNQC3zZryTZgfuHOobXSDepfbOcE+Y2Ua2VfPCoT3ezvXICgT
JgFtbBEqDmtxIqr3MeDkxknBKuVJc+udz5haK6dbWFQnIfMXMFy3DKsdt/8pFvYN5suKBriNNojV
lA9oWu4FMPZvarnQ0Z5Cxd45iJBrjMUUQPsJ/GOixl1nGq9JUm8dF0P0cMWF6FXeX6/7W3dgfNp4
28Gxt0KB/YYNsADusw2SocSXKIBHxxhhyv1U5H81XzFxhUVuh09h1v+Vg7VmFYJ30MkvCA/FihwU
smJuHMzQf5wExtUohlperwLat3l0LyYr2NdIgMQ9V4VpYvJrmUZrH+AiWRUZD3Q2G2F5x10dxt8w
y1BgvqoHGczczpjtFOuXiLfCpBUMPD2diFc3S/xFRkEVStsi0vBuudRAlvE37K7TVAHejS50zCw9
8HGFlz77gCrtbub1Vlupa6fCCBhL14iqCUVSNeuTmTh0joUPrp+SQ7qXrq9Rtn45Cx5GoYOx916V
Xv/DK5gUzC2CjR5of4loTmVZQ/4NN/boPLSg9e1p2KXmQGmmvR6j8tJ4FMxMng7GCw7O+GNTv2EF
f6NJ7kyl2zjziUq027i1N71bXZ3IfyplsSnwS7aAg4aAehJqwkpjF+DuXaQKdB89fXpGe0Dlvugj
4IvikjmIHhkoAyieqSZPBgGYHgo7FIxH2GFY+wB0+tw0fpcpBgLjUz+Jjx5KM9Ep61rFkK07aKkK
xoGkTTItOs5ApTHsDGY8W9Ecw6501ipmQ5sxaVuJ8BKhUDbaxJeb0bQ3rgK634qE8YZ0YULH2HCw
3pZfLX5IlLS1TdaABJthT5vSbg3Kn6qN3et726aEDC/QErQGOHR3aaRfDqf3LglWZekfSuMlhnwd
ENSvw3xdZe4bWG1IpJIuVmtVdq+5wdYm1Pc07m1CAKu+rW8aWKigXxlLq6uTh48DDprOLXaJ5j5g
GMYkHePkbTZ21S9rdGEDgpCW5J/tjO0zNPlXWwEPWn/Xl0TRCLHY9QL01iWIikOrHlMvfmzc7hgm
eH+gJLvwSLBYRWTIVRsTeQmfLJpiBM/zrmktYkTebyrZhghUsgVVVKiYeDYsqf8NbvkSTnZMJWQ5
7hvsKqup7v/1iu/yxPyL+RqA3wK4d/JI/SUtOgZiVg7kkx1S0JbplsoR8s72Sme4gIHQZBMaMZIm
e7FguBidXbc40qt2yYLqB5Ys0sJQXBMtfigBsUO/MF9D3AgdvJ5FZWC3oqYpyClcTBoCpYRtD1bP
D3D2/BRW8ZTh2l70TPTCQdt70VCuzQoqZtkskKRmlFzKWSJm7G25zUzB+HNq7+J2+h/eq4LIvQD4
MqSsXkS2deMoWkwMhf4Om+klqPN3ffCe0pmcCGla43oZNBaoFoTJahixaRX2VaZuB59eUi3u5icP
2+KyKKsYdzw6fUvFYp384CUPl68N8tfs+foRlGtDwzzQ8YXeKUjqjA2Tx2xE/63NeKnbWYXLm4Nn
ZERL7lq6Gtql49EI7jVEd1J3m5PQY8pPV8M4amss0vD6BA1shGXWDn5TowBBTKMXf07Nz9b1F6Re
rqkoWRmmnKBEc6BMQ2dt+/4+dNo/2qTZMtVsgObg8oFR3GD0G4ouaWcTio1uX7876YurNFxSI67u
jOdRHxGgdnudLk8F6Xj03mhP0jAM1qSf6tMIsGoVmybMbXZfWDgSlp6AORz0V1OOw5qIrFysK2qG
/DxjOz9SBhEx6qCYdYCxmrzOo2Rz0sWKifDHgAq+xRz/nvKXlfPXYITTze45KdMi8htH0N+TSXXb
+NSmRI6aXH7StwpHPd8PLjvdkeIRfaz3pl5f74M4yjoW5WQLzMjM8OPPxrRyuiltThC9eB3r8QxV
DDOgQwn56MhoNfTg/YA9GrltLieNPmW8+YH14wxHr41f4Nld77+DiXG6GLSjFWaHwsn+dWH/WFEZ
TkscJ0OkujgEdC202epAlQxXhfdO4dymQahfoCZcqej9K7vkg2WOgD69bPMXNQT2kcSLiyartrXZ
vw9GOKLZimeXsA//e4SXLKyXbnCxkBk0k0XCYuumObSmDqAfU9RCRLulnojvnGKuWa9bOEJYm5hh
bdfWP1Vvl4sBA/g+xTEV2+bRE+MD3Yn6QOGQHlfrpvC+9YCzburfDE1/S90BQAOxi6WGwKba7OAC
82TPFWYLwVjUwWPQ66pdxKV7HUndk8l8rFQ5A7+pGCejyIz1LDuinHHNjV2il1TovK3M9lYRsDUY
37QcRlk6c4xrPTrbQTHvRNJVIAKkEpx/mZ7/qjGgcTcb/grnqzSgSPa2DYzRbH9cgN1obyXjjyaR
L2nMfJehzmeC2RmnAKZenbYmjcEfi5T5BaENzG57kQWeBF/LwkN6dR2Gml0qudNkuU7CQ1xgAMEg
4lO+MpGxwJylq+RSmPkDw6dqEZvWZwhyeSgbZ6kGBou2ZtlUFK9UwkY5YAHI0PHpwGWvZ/bdP1n8
6tSVLngCkx8mdL2oyN4xPoFIMh6KzK6OIwMLz9T6pSaaYamFxWoUgpx39+oyP4AxDpuZdWDmRW5Q
XTiI2zzWc9NcSKN6K302bxRQAjwJim2Qjv8y235hbk56SH2zDxmW01fNLJhTTwWrIve/dP1XjxTT
cn0yKZazs4Veebs+jUa+MKI3lcVRHdKglzuvLdFweEdqZ47sLLB9wh6YzGtn4dbKnl0Km9KH2CZ+
V1ksMSKiF7d+LmT0oeLu1bceVMMT08neKQjDH6IUCWtbsp3KM6hIDYYk+uEYT99czZ65FdU2m+Rb
1dIvFKOzoysTyWc8X7v6qa3o9CLWc6W071oq+NbGQHdQDk2ki5gI6/k/2+H8Ls2oAXDKmgwzYYGy
heUyArUY2HN+6ioQdBPJiYYS9gdC4VHUX3rPXVVtepwGDK6YADR7+BzIVvZ+d24j7xDo1X5m3muu
daOwfC3CdEcX6puvw4N13H4vBhIfQFxkD7qVLIwq5kj8OermcIljc9ua7WoSHrxDEqRVRljYrrrP
OIvPucEwpFafrJL9OuuSxzxw8DlamJR8jrAq+Ih810AgI4TcujbX7lzNGHk7p7JuCUWEUJCs95q1
rx2/e0/7sLtx36sHUL/noSTdIZ2nKNO+Ejxlmv2iDAQIU3wHhAR6h9LggHF8gPt6GFA8q5rJbE2+
gT2EObzEQn+W3nSiO/SRPNUpIpi4GHSuEU/yraZ3cdf45qrUcRRrkoNqXsJVdAfecbs3PNQHjt09
bCYqFNHByv8Qdl67kSNpt30iAhFk0N2m95ny5oaQVCV67/n0Z1GNH5ipOei6GE2pu9BKMZmMz+y9
NmE7gqm6Fap7XC2fcWLexw4KW2gH/Zxtt88Spa9CFIvkjnxZBNMt/Kkldmtonq28vgo3R1Bk5a8y
n1664Nyk1n1KlYjvQgOdmNsp2Gh+o5JUtlUd+iSBEDGaBxIbWW9tgahhWZLaA5kIcMWJIpqM+pW2
B1WZYZBL3PoEJSb7JgdXCviLtVJ1Eal8Cuv2df5/KtxnrWyZKTE9M60Hy803bSufZ2SlZwafg9G9
Z1mErM6IN7aGhqTvtZUeQeTM+5ObJt9kvl2qNOeRR7T3kNFi/PwOfopVM2/ufMSUxM7rajj3HWcU
2aNzTE724FfaXjXd1enFuTGi/egTSxOknxUFgxiMm6ejfW0aoqupVGLZ+4w5ofWjmV8ZJWcnQ7I8
7B+1NP8yeGdBF5gECjLDwhDPofWgwuZqGDHwr/medswOrnzWHhqRsR/IFam2NDiG2DnlXdhohLSn
4jcLiINbZTsN6Y3jR/dWWH5RbzBGmr7nD3lN4ZWIV6OiQBo7cAPAnL0i+ew7/9w78ovo+ZhMF1II
45Y+EaEAqRlEciOzx+AJuYuBddpcC+63sMw+yUL6hYLgDrbWpm0YZsmJFDmXSUZ+zKvXcJLtEgMU
OpsoeCwVN2GtvubXKDL9lxt6H8QIEL5dfNm6gf2JZmTQK20xkqMGMyFkLt8SCuIs29QfFl0RIH6l
dp0jmH45hMqaIDd4u4g9eq2VdeANveC63Rudny3DFk592w+bzhArPuJbFN0HQPPr3J/HcqqWiyIz
iKcj81DEvPFBQkPsq/daNUsorNOi01uTIZZ7Nudb2iZGtq10FOLxeSDpZ8kI3E+bbEu6cYhbQc8W
jWnSu5nXIa6+JW4yXLX6qz6wO4O7SJCXsam1gtWJMoYlQI5X1AsMArP21bCT78HE9CDxBy+bqlth
8h43yKnIRR2dY4d4lh3dSbcGgPsefl7DvDMCZsdw8UmkLXl/Et0LF53VXBNm7B3umoLo9YWWQYUq
Pa584YiTiC1QU8MMmCqck9eBGIsF4zWc9SWFF5ttJD42oUYu1ORF1oMXrFp0iHpB7zKA+IXbTtHS
e5+VGtI1s4BQAs3JM2jgg0lm9ASDGzTq1DIwReem6LFJUa7IaM9tfx/vaXDctVu4/cbIj5lZQ0DR
z34d38yg+tD9ziPArxlX/jsucojeylxUmomAoEf30Bv4NVMBomrGqNrJp59qd3nLoyhjyoykDcYQ
EW/p1Z5p402tsmVFdpXGNcaLe0md6Na30O4iE45xoh5J+hbbNuydTS2mmVxCezUO3VNrK33R57Jc
26yYj8bsgjA1a5/nqXdoU+Fs/bS7BBMhukHJYWJLoB2l8jYF876lm+6xNtAgJYKhP+tA5IcNURwI
iYVo82Ndvo/x7EzoqA/cgp+kpdqeWJAj6dYRlZ3fMzp5n3Lx2bmq4yTh78hxB41GX5cNRZ0K7DtH
eoIwN0Le40geCzUAnQArzi4KdTnDzkG3wmVq+b8jFqwLgtuP0MUDZv/DxXRZZhtsOVz+bmzVH95A
41YitKXESj37t3ReWfHz4p7B75D3J7pwqaVqmxokjWvYWxe2St+t2ntGh4uF15+2IQ36diQWmVGC
g8qNBIC8Dq6Gi/6gbeisCIC/EB8hinsmV6Sq1ONv8pg4M9k9C6a9XNZk2RUOQVeyPJklsS2IjL7R
uh0IuN6FcWmQ6koUYWZx7tbDehwIK2kBnSz0IvwWc/ZFmT0Zo3mg2qYXV2VOvOOFkGNt22jjoc4F
wq14fPaB2iyG+NC1FD5ZQNOl1cU9ulJkbbjMSm5EsGz9E4FlNLZwt9xoBixQV+NttOCOx3tfp/GC
EszlphXN8OQEwHICVqmIwympskys2xzXEVnZO1fpqPCTlx7BPt4R+WKxP1bwDQgt11bGCMcnhx3A
ehCVixroUlRL9rxHU0R4vIkXwB4sMPzeianQWaLTLgjLWN6sjqxscpI+Gm886CI4WkawSQX7fKO+
y/G0eYZzKmfrDz8cyAdThBnk285yV4scFcdkqCSqZmNxIhoxj8pyOCSME7pr0NX1woyBvKJAY01y
GHq7QguGrScgkCiS1iu2+k8nbL4pD9/cMPrET7A0MSmGIWuLkPVYNxKBmYlfNr/b0vOTQ9si9sum
AnM9ozah4zFKUS3aLdAgE9Nnj/wDMsCtRHVKXt9yFpytfv5tKOUXQzUS3ZyL37ABq3wW7ClgW1SR
1sqCR0jsy8HyQ9xYCDKn+XDKbJ/HknxCO/opcj1a+aGxt6rog6CxiAHcW5JUO1lmJ0+b1kKrHhGU
bRV1YjfU59KYc+iml4h0RlWVq5DuES8rvTntNjrm4aEi8XuVkW2Fl+yQMkTkY9C/236w9XAN6GrG
UvfYbvMAZDpb+mWXBjiM8BktaBtcH7Ou9UDWiLUw7RWeULEgC4ipAB8VWVcP+tTjo5pgPzlmxtSk
v9X1FjjvxF9P9nkXP8RZ+qR0xInafAF7A0U75y+MAuKP4/AjmSRbYDSdOC2juylL7ppGf/bURHBg
eZskEc6tfipiwQ2s1xijcnwQbO+tnv+kFM3zaH3pHbE0VWM/1kWAIIcQk51yNSgVxtHjM+cBZPWY
qbZ1e+qy8FrkA8eqP56bYSVqAp8DHOGJldzXfXsoG+/IsAjlwrMbB5QHeG3M0H42+/diCq+GlR81
VT4WWXbSfSzcRbvR+omL0QPHsu3uQxktSSv4YZDtSg4FEqkcpkWaE05sG5tbLQYW5RS1cD3seZtG
BviNKoLPeBPg4yUZtSNnhpDGpR+J5wodrWvCV4+DBtII1THJ1441nCdq34X2rhIKvRxvCSPyRRIM
SPv5ZFuFSR02eG+RA+RV3hk9THZ8bBl1azounDcSrDhfQiBjPmlCdDvMwbm55xVbGS5M9LHs9pjO
1d59lPOYzoZTCSvjULr2HVadb1kW58YZv8DRLLHQP0Y16znWOahjW2NnB+is1RiFmFTsDwBmT1HX
8Tic301TGnAVyvgZyCU7FR4AC4cnHEPuHhePXTzizn5vW5908BAljgfZFBjntI68NTRpZ43Bk0ix
1NnVRXQ2KcE30nG2+RgcdYOJ0tTQI6WoVEsQQdZrVGEtABw6rMBRMAPZOL53GTRCN21SpydbvpJ4
8mTprCaD97iur5TBhGZE1EhJ6Bz0nhUeJzdHo7XVzfTJitAF9tENqMwKYcTtJctA/CtZ4I0rXLQT
Nn2Yj0PRbbrXWKhqrTfGnEdcpht/nN5RPD+mWVqzyNe/iJkzWffSSYaSC9PnFBWOte2IK90Q8rHO
veoZEAy6Nlx7xwxLCOpdbc/nbjtlxMlZPslWHUcXJjDmw0QbWYb1hU2VkASeMID0XSxHuSGQBowf
pcOQ1sqiRTdbaBujuBnhtCpjC01CoD9FBL8TUOe/Mqz64AO71QZVrvH6dgyt9rlhl3slu5fWiqLd
EFQ4AywSoDz76PcOmMcGkX7TsWSRUY5gmnEilvXFGBv4uDP9bfKcl1KdrICNtGwTph6l9uC0CUa7
iPKhONTjeHOKJCDfFZxpF9xh2JsnyN7jVG3cSX6bRY/jguQEInEJitGqo906L3p29WtuoT5n+lQJ
PhsoXQ5555yJr12kXWaAgUVnks7JVZrZ8YwLWfoayVlLyAbMs/UEKYnetb6zR3n0CRuc7NWI4H0h
DHvbO08J6WpUBcgqmkJ86AiawrigsvD777K1V86MUfJF/+To7bnv66Xd8VNM1ycQ3RbxQrdOPFUZ
e1VGt7AcPC6VLF9xnlD3691dl1pLgLQ58cn+y9Am964eHhFjHaeIqito44XUM/yuUMWWNvcMklGG
jP55LHSayIgRSqonX11nYIPGA8Bq2/LRYgID0JvxwZ4se+mWF6K873onxRVYP5d4vQiEJrw+z0m1
RwyBz7d5h13zro3rEvnzAi+V1VdcgYoHY2MLfH82eu/nSCZkXrnEovUnP4p3UxPkyyrBz5IAltI1
JuX4i7wDmHFObI+64uc/I5OXMZaPuBKo2a38PPn6d8vOYhmM6TuzDUBM/WWsjJbyHo9N2JfPnmMc
UeVZGS5dfSDGRqby3vYlolcGHn18BL8Hko9hNhVncwoYCC5CRRAZO0/bHI/4yMNlF2MqSKSGPC+C
6uO/BHntEAJy6JMev1P5wkLwOlbaJ5o3uhJUSe5LhzM9cN17ZFYffW1/FeiJJlf98t9CnWZaG5m7
lQL3qaEDJBy2BGe9SrSnIGy5D2wd9PpQf4Yc8AjGw6OV9M4anbi3hNek71Itj6ikkK34qyh6iUvu
zFB3H32roKRqtmbN+VrorJ6kan91mfNcWoSqtaEuqCWtTdKhB42xZ7R1/emyptfIw6rJrGq74TcL
kbMAEAPIZ6dJoiMQArKcLnemPtxHcUWWxNwEqNE+ipICsgXRjpdtuGehptGF4RJDs1MicEnMOFla
+VtG9T+4JWfriBtc22YBThXHqrkOUckhoxVb8K7UxsyRVOOc60RsMdtGC7iQyTqXbXgg5fnU01Ht
hF88WGUyJykmKZIg+FR9yGntjNFK73QS7AXjQQSGK177PelTKAWr4t5I8ovne6yRAe1EnZ0vvERb
MYatVzLOqqX36doos6ICiDww54AiOD8XsQucwjdnYYt1yWOeKtzFBUVYhsd0rILNlJ9Mt3gfih5L
oaBan2S+Zz7KvtaBIO6yGU7rSl+PMQ/VuCFLtkWf7QlVLNz01pYW/aaPthDvPWtp08EUV1PGJ/G9
0ByAG6UxW+W1xXDPPcbDQqeD4XMXEjjSvHcdR2weczDpinI2b4yc9ZD9WdrqHFrmpSr5NX3NKrd6
J74wTs9PmY5IKB8CCYDybAhXTcdEEbAZBaJUBxGGzyZUTbbKOr9mwv2mocf+CaOnh92lov/Nkx+i
hn8npQtqKGVnQbtIDmV88DV22j4TL1w00UTz1U98+AEQoQFu5ZmtzI6HRI7xg3xxttfobApKYa+8
DlmtEXRsE0MMM3Ejaqs+N/DWFy1Sqo2M2m0eOiSrNoRgpgMEM7+89DB2m1AGKzThdWi6a2nmDcxD
Z1pVSPcTLIP72limVYQMRAaPoavidZSJFUGb7Cs0gQonLlFaO5JksH7wUB9MpF/NuS8Z7AWKLQ2C
h808kakXqp/qMaHjP3K4bAIzedCgxm+lmG07U6vd1aYHu06GTJuwaqni0WCgdQxLgek705N1XNa4
4CILJrLNvRDaeUXXpz7jru/WjqEKmsE4WKuA1bTwohOLv9zp7yjg3bXhm7+qjMCjrPPxhwTyXg8U
2Xk1HwOMKZDg2xY5vCpQ2CUT/Y3jQ5Srrpks2A73TBc8ijtWc4fCSbULh3uxHN0RZtrc23njVWWs
lyOWOgfqgWJtNiDZoVEPdho+dooBBjJ4AtmqQK78xidVUXasViWoMl3bU1otBig8C7tushekii2j
VShRXaAQ/jWkRHfjtO6DtwGp+SGWQNKpt5cRyT5rojOnI/prphhxQsfhGh8BGTNLU41vYZKnC+ZO
wzoQI9aWMT9a2qqRVbDNkpZb2DdJxlZGBBcrSJ5wyLHhIAR6iyK+PQ0OiAqkiV60bgoYSgA96CMa
jD0saKublZrTopC6sS2xOO+1GqBuybLwySkJkbb1izYl6TdPpg1cHfURDUCI/azsz15GhmXVMjoK
+Nu6njPQ1gd2Pa5v/PMtcp8UXxCEQeBU51Rq8X1S3pRfja9+6by6xls9fJcwXk//AGPj8hW/vobP
91FJgVac0/jUlUG6B6vLSDkG+VjYTXhUjFuRHIQkCHh5+azb6R3xl3JZ8d9ayqLUrj9f0NEn+yCG
Pob9doE83HpidVSs4WNVZ9bfDOlKk1shJ/jTT9Wpm5R506HfA5uKX0U0vWv1ZJ3sKEFOmMgBcmlh
nH6+kDEYIZXNN5mnHsaahGPoK+jMyumlJt9p2Wd29qgxbrBKp/1wbwi1q696LhhNr8H260wjYKgY
TFfv/e5tefXwTdy1vQtyk1yqygN7ldWvFGQI9Ge+uVbZ3u7n29jQyy1kZJ6H7aT2QnLI6AahFlTq
DSGeZl3uRiuRjEfNsxjjcp9bxXDuiL5dZk1bnLKxB8+m3D2qIXSr2FvemvjownS057aAXXW0MJVw
TrkDvtTmOGBkSBXeSwM+NEydhVka3RHtscnTLXurS9A1AEnai5zUnatM7exnmODyYYjPsu5nGKMv
2Tk44uzmHngEw3sNPCgocZyIVRF1xSoN6ZHrwPEJgRweyqnOPmb+9rJzMCXpVT5dBAT/A1PTjv1X
4BxxSyB4jRSlIsaOD0OzbypKy7ukmB6lZUEtaDmt8TBIDq6KsEUTMucm15HdDFqA1G6AHZLrjCFa
I6Hei+wNoqr8GrlRt3W1CPKZw4jcLVP32s78QlYm2FdzlE1uY7tbEGL3uSJK08eehAlrKFdxBUoV
2QCZtil/kROMPELlq69Wy9OLoXsJgVb/9yc/rd09Rcc//9wwgJRnFo9IOx+SY5Ji6TZEUr/0zDRj
2US/4KY+wkNFVuAcY5Awax7rM1ymaneThbwEjG9ynyN+WPdlQ56BN4XANwK1da12O1oVw0KwNGMU
DIR/weBJGQxw8iNim3mjPTCdJxlwrA2sydNAf3E8BKUh22u6z3BZ1Wlzw7RS7PnUC8Qwj6XX5DdV
FwycZgyzHz0Ovk2onxXCjs75ZQo3vxMVsFFlDmhN84K/U6OLAKm7Jn/PPKcNU1p3YNaqDI99du8d
ktkmNYSXKK7593lAwEYbEng2DOPGrukpexAyvhYdIg6aI1ldZTAQatCY4aPHlFAhQWFb1WcrryVw
Hs+7KXOe6dbgbVxoS8yLZHYlNWEdVKLdDCKxz3iAyfCSEz63OIXtCgOC4Kv5j7Fl/Q785IgDcdzZ
JP8+OwNUqmJUI0TpqX82TQ2o7cy4G7twD6WsWjn0A09jPs6EuebF7SXB1Yiat07spS8IKK1YIWcU
g1oaZmUuygg2Cxl0OEx0d1e4xp052130JM+2fkf3UbvduKxYRmBJGGFk9P464h8dya1mWzvCb4w6
bTzZHlsc6Y0rdkL+QS9Zr/dJs2+MMtr8vD3x8JUaQ3DTw/RW51590RONSBjfEg8GD42VVsX5LejP
vo0kDQRaie8DntNIUbpjc+9Pp1EV2bbXdKTiw7OL8ekha1mj+HiTd4NikmJr8bBigI9psPeu9RB3
Gy/TXPR3DuiGPqnXrU9SbtVq6Z1e9ccBxTPtSMZO0LPPiuNoCJ98+HH3I1olsND6B3WR9iRDXp8t
q30khLYdVEKgWUw7443vxDmDyZRsyP/PACosbjPTcY51MHszC/1B2MhZprreAXjCO9pa1nZgSL83
3O4woh2To9fj+0Vv5ALB3o0+4bx4zrfCAuLP3KDbVDH1d4EtI3EMd2mS1TOpOjxbKnv1uth4MEfy
+0AaE8/j6umpdIrsNAybqQjWZgeAt7nqT7SFdXKaLGPY+lrnHjJHubjQswYSQz/cTK/AU2FZsPpo
kckAXVVezbNlbmMrBFl3PeYN5B9jxoYqW+l+iYAUKVAwcK6Zrr42BaMGjy01kpoxv8Sl/oC+Pt7+
mJ6KDLWOIhngx+/7E2MZgOIiIYFhGmamwBirbUeYEEZbObtKWWU2k40Sn9i+MSevHp0WEbv4mdmq
WreZ7LmxZMfFbZgBuC4zKM0IIo6e4qBbk3mCq2LTXJfsomc3ktXG1yyP7N0wMhGfWspPMtBJLXUr
IKQVAwyUyGJnE1QI4wC1UFd2JjvteI6ah7Gg04wtLVu6h59vUTHtK3iTd6ZZDCc7LbtzJvLgxABy
icjT80XzMnbmePaLcr5qnjhhz0k2pZ6jfnD6cKU3SGA0YpyJXw56HMW8wzh9u20StN0Rl8QaqE/w
nOcQZFIfZk4bGv6zPmjf3Ii80Fkm4ftJfwLLJTYjs707D8kjeKNRPhOuti9HsfUGFNxVYscPQ3jt
RQ6yPLGRZzLFLE+p1WVbSKB0DTUYOBIMIHiCRbyXXuKf2V0/1D63lR4P44mZSr9PKHQQKxrMMWbe
FA3PxjENnkQ9mNdJGf7GbZN42aDkBdfcps+iNZFB983GqOZgcUkyBtZwbcPG+urNpi5GdcaGden3
D2OpLetdxSBKmEH84pCEow3TeLbzVSs1H1/IEGx4uJ3CYsZOlwOvjy4pb70nKP72Pbxik/CJh15w
hKV6od+D974WwOg4ophmtzlUMsfdCJKaVp3AdlnW3BNRDjivaj70ys6vmtHspoDL1U2fvgApaDn4
8rvRsPZh62+r+UMejE7IgK22dwpi8C119gBfjyN7qksJN5dWVFMHcGL3SUE9pPW0lmbHODyJm/4x
cw3QSeHHVIv6BUElOs8WAFtq4/TJLZRi4XDMsR0jeEmabdcwUlDDht/LOFMT5hd8xB7HLkr8zFb4
7mQYnH/+FCrePMYcVlSET40Ks6NgGLJCUpK+U/+/MFA6jWz6mlHB4TNLBG8dk1oetX4M2WDhaFN8
GKB4PLRZbXOnJwxl0Vs3GfRWBjeXMqkqjofRhXUD+dkfVEPUtqNfBgXS23NnoxoxEA8BD/WpJVqT
XrLbNQxpFxYxTPdWPeJYyVoQQnXawhSXGCEiL/0g9+eUeh89k+7cbaCX2H5G8tmsjgkDlLj9MdJM
fgBdrjN/QfqbQInoLAwgfAtWhAiqaVJb1C9QQJP845/n6fxQbfx82JMcj3UphPdm4o5ctyQEP+De
gBJhhM+pqZksJ4ydYom3skbyOkc3ioAfOpfWiPNTnjeITRCiMKUtAevMUhY3/+3Frrk1ps5ZOV0N
RFUSvUXwzWPGtJ6kAoPSF6oB8mASKX++SOVh3h4dFslW1p0Kb2RUxtLzbSrYWVWtNC6yQB6Fq+Zt
bE3xNiKjW9poeJOqgOtLnCkHYmRue4R9tySwyWNz+voVvOBzOEbRh3KCrUUYz6x4unfgGZA2hiwc
6uvDz3fT7I4cwvzx5zsY1EDj66eiqsjvrOqSVjpL2VMWbBuDrHxso4yHsY1fLGAmc2c3FkvCGTGl
uXPN5CfynKogJH6VHBjPTh20WcWxU53+VDFdVkxOTy4BROc+isW5TCxniZqiWTFWmsPjk/jRDMSt
DR31m1C0FY0s5s8719LGj6hlvMpYZ4PoBj9uOXjsZauKizB/yZBEHAeE+1iqKuThenX8+RO4S4qE
cABeyz8nbSU33iyodt8o9zSlf2Pe+WIB6t04tryDFzjeOZPNCwA9MZOivPPQBw2L3dxcg0WLrsAM
7P3U14/j/J2DEGDhqrrbihm1JOLpF2PA/NnUx9kpEVi7yA7jl6QAZQTopLyoJngCcknzqUFsHzRl
vzpj/ERZjZ0LWUqohHY3SsHSIJrDElzFy2Af4EFYSzUiyp0gae+Dvvs0Z1FzqCoTLWMsjj9f4vlP
mpolQkin14bbwFyeWFXYem3uzEwYT1WihatxEubuh7evRUW0ShG475KIKLtxKPcexE02hy4fIGKL
d/hE5OmngZAN+6W4KHP4/1NlcUyTs9yMIjoZnTncj+BDRIOjsU7BUomwuYuTJt5FThRthSeRHA75
R2YiEh0hdtw5ofnSswxcyMFUb8OYrOImhHri5fJQ6ka3cnVpvg0yQ5DWt3dylOal4z5gpeF088Ct
3WDm8K9uPfrnyOqWgl3g9edL6tD/W5HLyLPTfse2Sx5DJts7qHUE/Tryyh14olAdL6KMme4R0PMp
WHSLhDldHEN//ClNs8YG/kCijTbBstKEfkBHks70fyb96fhmt9Xfwlr+jHRQWL8NS5fkVimBp3XO
1PiPzIyY3bZQvV8slQi709DZ4b6Kscg0sXvMyhDFtApSxpXQpGCvHXN/7E9tY38keQS+M7SrO5lU
4dLLY0ZMKOSANfbWDsHIX+PQ/n+vlDAZm1wPuGBSzaGg//FKaQvpcHEHIAwLBvzOAZVIsEzdSD56
dvHR0w6f2jKy1xxnxhoDxr6CPH51J/FgZVa7zvsu4QSP3vEa0MC3KcPB0jP+kpLxPxkkXE9H1y1m
fIYplDXHP/3Hq/RS1MleU+fLcMJFL0w48LGtMyGriZwLEL8tixTp7l8ybf7I5VDsGF3l2sTJm4Zh
iz8uTTBAXER22C4BFGCot6BChOCKW0eYzNkMMMbBeIaylPzl5/6Z9KMMsrh5KyimFVCTP39uX01e
EJmwGoApOjtTtQfXld/MOzRcLRg2//231Of8ljwZ/Tz7JwCVH2cTTs8TiPhCMtDnQLr/uLYtzmj6
I5IxM+wyX+D5F6YTN195iUMrBOx/P/ZusA1U81406KtNA6Tn2K2rsvBfWLr4zm1ia30oSmnsQ5V8
FXGCBMNP3H1kks+ku6V5V0xDPBdSf8k6tP6MrCUuznZM2wJyo/MOWX+ElvVRSka8GXdLt5Gnnotz
YDAQkM55o+aHK5S4BsMLTAyGtuHaGUBri5cxz9vzyIpyijjD04FEvxQwA4aJStsoy5Rrhg4eGp7b
mAiTiPuyXBXEYa3LJMDkp7p4ryAO+sEQbu2g/BY1qx4TDfSybzR9mXoaA+KaozW31MSchJDKqKyP
GjF3hKvVLoIz46R023u2jGqd5NYmTBltG8yf1hTJG7f3eubJ2Ejbcm4DCiDVBY5eWiBhbtJakM1e
RmclzY0eBOIc6mOx6SMwtlWOHVW4CVkQZQd3QEIG+Pe7Rcr/veRMyFn4O6YyhJB/ZizHEpKTNPCx
GEQI8hCkvA19l0lQG24GTIgYb6nAW1B/Vx0G3k40I+UXzqs0c2qEjtmKwVp5b5PFtvWKklVqwuaz
K2m565LnejGM3a2B3I7YBT2pn0wvhIFPi4yUhFWbsT+CCmwdqNybM4NE59GXEQN0xLIWPGW84fm1
bZpsb1ZVuEU46T7VdfEAjav9SpCH6sz+4ks9RfIVkXeIn7RMPnU0gjrkmM6chyRerZ3HkSmKE+jH
uktZxc+ZqS5GurUEq3zD4XjVG99YMFVialB74j6SprwOSEqKahU4NSjFXBzhSgOq1X3t4EyFduiM
0Qf6w7S07x02e5rjHiytFfu0D3vMEum8/yPtbR3WxrQCaFHdYy0kHx7/h+EJCak9bS5JoyPyCSWi
DTy7SX7TRX0KnLB4kq0n75vKWjLNdPadgRwqteSVlWT4ZJRaudf1IGFAeWBcNWyJBKK8C4x+BwhF
rXuf7YuriYKyBo+jzzPjITQGlCIiUEQr8CfUV+2VQsNZ0CPtNMfJjtDimr8EEao/k8SUZRhKSp71
Urim+jMNsjAM2aKnB5CdikfQy/Knn13XYMvonzAkt321M+D84nskAzeG2Lto6EDXUVt6y9bw7Uuu
mecQJF84pq/+hM7dmT4ghYxzFFJop7sBd/5pbLQVSCAOEXJvskZ414HglVSo9qSFL4b03BsAAaMt
XS6YmEkAgMICFervdQSPwz7AAHrVTGDlneMyWwKEz3ac5M1//8SZ8zPsv57PljHnppN6K+DKc7j8
9/NZEEcEXBkxplvCOPWVOx60vsOCpWxt2fv9qytR4XhB2+PIhd5nIJW8oAQ+WqCpTzaXelfKtmct
0L0EiT8iIRTqgkI5WgnyxaAs6r8b7BGANuF+DCsz4G0267F47KyDMKxn/CoaRABOnlDIp2jFpFZu
oJxpkGxv3gQ1KkqKu0jwYdckZrwysJMPPJhAs2LSI8rYvvfDN3yA1t5z3RDHsYwusQoOg1DZdyRb
Z6Wx0ftLrvrPs//P62YYOs8q4RJnaf6RW0YfHknPi3McNkgOeD7VGLT9/L2s52S8ucMx+9TbJ1Ic
dZ7zZ/rIQ/7Rw6+PEQdFztICysKY1cme+MD+zqO3iBpdD8xn1CL6su82WZsBiWiks2AkjOXX9txl
Qb7pyiEM6WD1GIVqMU5cMNNDG4Nr223fzKpGZp4TSzV2RM1JXiB9wntozUkb/tZOQjqlquExB9Fp
PcoOSkEHd8tjMMLy0Ui3bujqW086847N+swjoz1JPVlR3/U7IazsmY7qpsWyuHmGvLR5dsIXVd+3
XXgpmEz8JR9OzvXBf19nRlCm7lCp8D+p/3F/FlmjqhGQBBVZufWmPKBhYyoAIqRVpMoAV1UbvUsK
ICUQ0rJp1PdqMN/APMFBrTWdph43479/aOT/fmgUsCfXNXlFStjqj8Kgi/Kq0keIE5HV7Fu7bM8x
NPm9z9RkPZK3sQtkO+yLJGrQhap9P7ZPf3kF/1NWWTzIXEuapm44DvnQ//2xbRoBPJLB3TKJ8AK6
IKHxe3mgLvhRCq3RNlcmM8G42zNZ4IEbDC80YrvOmlN8K+ja//56zPlt+ONtcqmehWPZtisd+4+W
xGmRiuhJSNBI0J4Dqyu3WdxGGJgS+y2pIMajEdkLKtwz88FHoH7yBT4qWO9ImedYm+wDhNMXK+2S
vVRI1+A2BhuLuBWLLfIRaEHAossFjWvWsl03MvRuQ/cszaCPaUINY0+pAASODaHp3Tdmpn075bmp
VfBMrtnrpA9wHWrgUKT5acCGo+Q09O1rMc/+fr64NjyU9P8Rdl7LcSPZFv0iRABIAJl4LYtyJItO
VL8gZLrhvcfX34XqnjstckKMycCQVLRUrILJc87eazu26TmA/h5r1bjbeA4fUkrqO0G+1CrXx+ht
FmgBtaYbTrde9O2gRe2flsp8bxBNcP79+8q2/P0bK4XE6r8UCK6iPFn+/F/7Zx3asAYEolwPhlke
7NYiXUKaxb2B97rYwuOHE1k5myndSh44ECFuKxvxIG75HVg1V/4lqtiP7uZhR+J9JpbVg9t0dyrZ
O8leujuU8Fay96e9qPdqWlbq7OPbGkKvuy3N3ruFxyKAE1v6MHh24YnbAjho8HMe94VXDN5YeD2+
dbgUhRcNXlt4weBZgVcWXg6wN/DSwkvtPTuW4bZCe2+Oe6Oc6P1SJqAv2EZVk97bvLx6LxgE1Ht3
2pv1PnP29rRPHNJHltWHRJAsqw49VSyrDL1+QFrhtYOHetbfmIVHfnU5eKCCWfngpUg3imUBzgj5
JcgGwJEYeG7vGSQQQVcOvDnwekA+gRfYe5ZvLWse93gK2d7YiC02BSd5vIf0jkyElSiM0MuaEAAT
Z97thnDXhTuq29+fFOaHTbLkqqdupHwTukn1+Os5IVG5parTAYgkTu91NiSZtnKY2pbRk80QQYeA
j6F7/lIEUXmqyENa44jtt4kZJchQ3W5TCYdtc1NNrwVpHKvCphLobZ9SO+wvdgIOm2rMv/7+dRsf
9l5MQATZh2ztuYgd493rDidJv1L3I0IwJR2SKbDWIxBKdKFVdaTbwzNsjA9g2/pHbqfu3ihe5lFZ
V8w82ifPb/Pja1G2S1/C1NmiGOJ9oWGAZSQSCWop/NF4nYZlcYFI9kMb+BjtVJDBB2lzFwHA8OIU
Qxpz3GwfTfWAIWd/y2ONxWLJ7hJ0c3Je0Xg3qf0a5xA7cBHMeHa/Qtu/qtotP9vDuh9vClTS3BR0
iMfCNJx3RXUb5GmTj0DUhpkyAyBuzBWSadMGBj8Qbb2jh1r05skdSBHWlkMnhmEbOrhmb39Q2KE4
RRk3PxwiO7xyC3dcVJQNBeyoPMtpwAMwt0OzuRfLoanq5p7MAsIsbXtXNbI9iSHpTrevOmN4K4am
3Tst0t3Cib+0vjEdugLfOLFAnkYLjhSG3j+1kMtgisXDzsE+fGjT1KVD74JevX0JfL856nJX4+ZR
T8BYx2IflBqWlM60kbKWNqF51DHKTloG6kzqbj+bprjcUMSTMLJMk8bCcdYVIWZbFdbGHXBf+uuT
g2g1FOFDxeR0HdQ9gqogih5uP2O8796nZ/Yx//lBPENC6QvAINBusAOibPYVF77B77np6OfQ4Ofg
lOAntEWcN4/bGCHUVc8w1uKWGlDTwsTJuuaujtGShcKoHhg/42AY8aOnLozE1ug8yy/aZ0Ng6ugL
heDP/jPKs2mdkpFIUnYyekAyJeq5RgBU6AU5GMaSIIIUQohlktLuA9EWSHiQAcgUo1ra6UeSq492
MFtPmQ9FxoopZFInejASDcfGovLAtIDhoTNJNE1dqG5OE785wyA3o9kgBZhqk+4vd+1E6s+NqoOH
XGjmq+V+s2wne8kYKwaRL7zEasLjwNb+ePuq78i5uH1VZhVQs7aHbtYE1UlmJE9VbakOZUnUWI60
e9WabX8aFx5JxzbllDFbRuI3u3sUYVDNk/gPOmCkcTHWOczJ5D9R6X5hkHDJwhh1qd8L85I2Pq1D
a0rIMZh1hmYMsfDU1t91t9/2zaTupihGTJ/l7Z3i+Xj7rpqyeaMqts8kkrREbxhWi22qNRBOY1oL
6/vK1rInSvDpWeoYi4w4fGjdeXx2YM6vpNMUq0Y5xDll3VsviuFIO2I4UvX985XZjcMxdzmJYaNz
/+e3vfZtOV9VZ/zQrIasHPBj179/njaXwS/c8+27288n11rjT0KNZs1H6WOYat10ekAEnR0Nk8fK
5MjxFcrtFSIlk2vDgYolKv+YBD2Om3mJ6uC6wkAfLT+Nbj9FN84MNbJOVavyO4m4ZT8VOgZAFGeX
vw9NP+9ybSnVsCTcl87UHqhobWpebdlYLyFT3NpWIhpx9Ja9HPd0A0hgypqLqy8Ei0GHxzDw+5hf
Zt/ijXPMdpn2ymNVHW7fAFRBRGcf9KmzDC+w6LSkg4GDPJ2+kgaQvWh5sEMDrN7qMX0EjjQciI6x
zqN+jYPKPVVDhuz49qO5MC3wzRy66I9qUAzaKosYqdsweGgltyx79PJFkI2i4OR25T8HtXyrXISK
VWINe5JsALwTpEsUUfvImZnTn0v0rSO68GmoFarCrLq/DW+1IDb3fQRpiaYTCcQaw0cnoL3UOkC/
Iu6YKxWK4NAqngdm7pQPOs7fKK37OzZ2f0qaJI+VwCVOM685J0i7j35VPUniPmnWy/iFUFZGQY3G
XEXgpwCjme9d/kFvNpHPW4jyCZCKiehk/8t5rotplZsEmTbIgpDOBDphE918StCLH2dMHLawp7Nf
x/P59tXtQH+NTRYxu9sgkl+UFuUefjD7orSa+Asi0Y550b8oA2ysZstpXdrKXNM9n1HfBy2a8Bk0
HXjZ1zLLvlSOWwE2NJMNLSSxbkorfGjG8CSKpj7qLZB1K6NJSa2Ml6z1I3PbKgRwiHzYuxQLEjbS
871qRXVvyarCgphihu/w75Z2oF94YxjUQTAPlh232eI3K+CGiwzNvY+a8q4v++JOs5LgTmKzMNZ4
1UG+lduwH4adz8znORr68kCJ1KxFZUgvpGm26i3syL5W/3PokGuDperRKdjw5FRQL0+KsPWKLCOn
k2shhiewaosy9zB2Apu3M+zB7CyOsxY+OVYQf5ej9WejV9bX3nKgzgRT+FpFB7/k05iUnAhTSue/
D4TYwwSxMwWW0jKIYC9j3IHlYuJNqPvnoj7RkfNxPt5RYnb2huhXToo11L5k/EYIZojTqAkfApI1
3Eizj6U9+I8YsCCKIi8lSpBIoXAe76DYk3E/zUDjOqyzatYP2K4YlysQHFpCqhZFUbWZJNmN8eCL
SxJnByPrpk2h9X+6GrUBwDfGBAGCWaZHj4YIILfEln8sguKnQIm8HePC2CUdenbDCqInRvc06cmw
XOdh4z81YfVdT2L53Q7yH3Uf4EDtAVVhV1BnS/XqbNLhJD0N1fwY6vT/3eJnU1uY8GX4RppMt/Ud
8wSkh1CCOhv4gNEvZZnmnP57KLESnOLS1jdDHsMpCsSP2bHKJ2u0yLEXiKkLtGF7jfcGOr8mOanN
x9HIrEMRyem+apbZpwO9hLby5H2y3/0w/eLGaerMEKRJ+WZZ77ZpiImJkewQ14aVVd6Ftenxluob
nR6bigoEFN1JMI1b899igHMXD6ikdQuL1tWN6VLF8R9424Ai9u5T0Zh/6HYyfLIPvm0VfynceY0o
rByDvqirnNsM5F/15RwlwpdFm67ZJa8NqaV3jg0MOia79gVh2MtoxeFpUF3iOZz1/Ymwq2Pd9M+u
PcLPUPSQqF7Xoqe0nP0RZSLxmxtAHHStEIHSsIJ7UBqPwbhH+aYjKWDTn2UFKlawmlwp8U8q9h2O
hwX9RFGrt9ZP5fq0o/tWAScHpGOa5rh2B+fVTZ0zLl6ScF3X2lQS6GJQksRVurM3T8NS80aEO4Zu
vFdOlW2nxtwP+TBtjXJvRnPHPCV/C930YoU2Z6DRegoQrdNUL4Y//kjLCR4FV8LR8hlNDxPw+xKy
GK6d/un3Z4b5cQPPK3S44QrHpZUklurkX+96Ycyt4qlBdMBi//Zl+gfd++hejaS+1mpri9p8GEX1
petzotqSuQH/Xrh7QinMbZmmWPJG11jttrUTy4eE/vwhdEK51xnwPmTu9GIQcLaxAwPkQNvo4V2X
VuFdmYJ8+/0v4iwl2y+nD5x21zCkw3iMibS1XAL/+kWMPGVMn8h8XRJA8IyJahZ/RSRfPsUC9bHM
o+RSRtpDV/xg25mcbwfTUDCQSyLrnUH1D1X7F6HJ8d2IZnYcDWSwI0o/Zb3Wkw13czA3cpG9DhHw
s9oPaZtH+iYVLYrXmdEUrWt/MrOHAGknangdd6CinECt8n3RcipuIwZ5vJsZkcBTnCHMo6k3HYiI
+MuOOWubnhzdcgrNu6xBRQlf4jaiEZViQz3wdM9kFD3T0d0XxfTUZMm51friSArO+Ip/e1vgMH/J
huSrZmsPURP0zyP0sefe/wvLUvNJ6W8YHxptShemKaXFoNoGZ/HuzClVYAUajhYY3Vvme1Isy72t
iJljskvqZWX1brJ2vQbScTdqOyI0Z20n8JNBbWSvQkYbhQPoXAQXFz3bzmqfJJ5de1niyXpZ5uy5
tTcjVJu9sPF4dgpJfo9nS8+JD5KAHnZ70gOBokmPBUEoSg4xEzl0gZtUsavwcuWVuHJ1r1Zep3vs
D7nCWLKhk+y5jVelnrYo9Pdd6rnuXrst09wTgYAzntUUBEEsqw+X5c4709lp87KadudSBQW7Ntqy
YYLzuERWxKPuom5oX8IgId4DLmHR7+GgsfJiWcwFK/4uZ9fcjsRxs8qkA+0U2TgEldX8RC6N8v/3
V4ppf3gaKLo16MN4JAgbHP07lUEhgomkPpcWaXWx9IsgG0Zflqwui7Gguvg6Ud2XEGuHcYkM9HnL
KvtV0+wy45LX2NcvZX2pjMuUHsvDAK+ovvT1ZQov8M7G+mKGF43Zb3gJ2RV359gCCbusia/TZaW0
PdmMoOSdToq8z/KfpZcnIzg58McF9ttjeltTRlrmgcU2xTEOM53u9EB6I8tE8YnZfcf/N9myusxz
waj6+3oAhL0HzVpKvIv7XHLj9fTISytPjZgWvNleFnjNsTywNTPHg35bboVN8yA5Vke7wt50hNrN
DjlJ8ZIuK+6WlQC5w8h3JmSsD85tcHbKZdUBVHvoEuf8tpQ6p/PZWbYZyxqzCyz9nhSYDMTTpSbh
b7iU2YUQU8BhybCNEPQNl4hEwAyR0CXMLgH+oP6i+ouWXlx2xwxFuBgi69ywHYGjM8BYOxvhpezO
dXcOrOXYAhPg63RZhuQ1n4U8DdPJ5p2eTmG+6fxVX57G2xLiyNKDky2OUX/Eg5r0RyI7o9sSxmGg
/EICny5H4pxn3nLD89tlBZ2nfDJF9qPYzwKqKDEhewEDotkDIgcJnpGMRtUQeQny98qLfuQ9DmaP
NZSHNoQvduiA5Y6HOjo6JPRxrI5WRYD1sZ2PGbj5+Rinp/C2NIRlAq3cKRWnLjjH4kSb2y7PVXAW
5bKKmaD481yepTrbtxXNJBdcDHVmdbzt017/3vCu85bLyMtyC0oUAAi1+/01Jj4IebjEJJ1Flz6j
cF393SXGODdrCW4u11UWJihCpfmUZ7ApAH7KE0q8+C62c+CE5N1w7xkxyphjBWoar76uOdZ9k/YC
n0+JHlXQy0MGP24dfUzvgWALAo36YEeH1OaMIye8sR3MwiGyZgJ4ahKduCMHLjZlG53eiXRIHzze
NFxcGsBl4vsX7JKEWWhF6el9UWycTAtfZ+k2q7SNi0/2dcaHuw3RtbZgOMkew0Zn9O45UdWW1aDP
5hlmOmuRR0hcWxNHqym1ewARu7Gr3ceQhr2JQ/o0hloIivotycSmi8rmrDWmuBvGFqpKhkWOqj3Y
NUak7n//iX2UBznLnRCHKe05WA3vx6ijVlRRbdQJNs5079p28US3Jbq3ZphFTYj6PRa1Z40TpW1W
fS1tcel1M3rTuvHsz91b103n2hmt+6RiR2j3lXWxTAsVKuPOMO6nw4SYi7SmP8E8qj9+/9o/trMd
iVpAR6xCFx491fKo/tfeR4s0M2KSDTUDuSsZVaME3jY+t67kxqtlPyEVwYWmV5XWpr1BS8NNPKom
8FLg4H7/WsSHDaUjUeQoxTTQ0pl5vpsHZomVuPSxKDXqSwZjYVWk7vQ6BBineFcH0gFho2lFemyU
kd73AXf/MLBfdd9FnEl/8pxUyr66nQF9WAY/IW1rByenDTiocN6aRvrmtxUPE9+tr/ocxOvCdL4S
fnXOeqQSoeyjNxqP/qYX4IeTyh7PWeZ8JX1KXrqyJqwKg/GOnTlg/pSO4CcD2f/56zN55JRXC/vk
/YUPsCpJqzpL17Wp/pxnW9JUI2gFKYoBFtrSuB255a6GHHt16RmtNZwnXwwHObbf2RHPqxArUF3e
04/BiN2H6kmzJ5w89lduJ+kloTpcN1oEi375lq2oPFI4dY+OgS961jNJWc3uqU6xUQeNWcotoY1b
RDOhZXyThOUOk36m846CO46tTzR28uO1ziBj0XHcRKGMhX89ESdeTjjY4JX9jsSZueRqkMEb/CWe
QBnZm9ww1d63Qezz0Y1rsyze4Le3F30uMKc1aQZCmCDWdoyjN7dvMBLa6SVchGjp5AIfIePP1uCb
JUkhYchwB1f2eLJafyZMJepehgKXaVNO+D3WdcUtk57TqfOFia0+aHZ5ZrjXHITJxpalvGu0oDyS
uhvAm+/0JysTzYrUp3EXDHawufUnA6tFPQRjVCe2V2sC8TqX7dcoaZ57KoN1D+CK/lHTYKo26msk
y9JT2HSHrlmwWc0zpYY8JEQi7MwusY8TqFVZhOJrKXyHeWdH6POUZagcQopwLAXbOEyag01z8StG
5LKZt7yBIXxgIp18fEOvbqR6sLHG/GRopbUBAursf38FfxxIORRRZJwuQz3q8ffNgm5KZIQSkZCu
2saM4jvXvK9/6jkksByn3j6xH7LZ5FEfjwk8OZ7w1mheiWAQLwplf5fXR1h3/uNI6OYqm9yHlITz
U6Hw+Q6gm27fIeWbP6kAxdLE+KUC5LpDRqWoRYRJq+Pd5J98HiieHXEqQh6qGoCJGKs184pgm+gl
eS58FF5O4s3BKOxDGIKHbRpk4A0pVmseuu5p+VYun2PS+3/6asAD1k7m0ajN0iughK3jqcMJaRLk
2uut3PsMnsCI5GDTONvbLhrYvKrkAfPIsCKifoQrYv4hInaAqdHYx9oCefP7D8v+MIFdZA66xUae
Ysz80DVBcz5lVkQ+kMvTaEuXfzhFPgypfgq6bRMawQHdfXxRPqIkNYTXsbdg+9XyEUm4vrllU5c1
6H4Q3xGhkwQxzopbjBryhsG3YZ9yF3MTbRkgZnFPW8TRi+Qy28mxb5tmJbdmUseHYTS+W8t0LuEy
I3t9DT606Bh9N2M2nDRyNI6cy9Wh6vsKi7ps9tPkE9Ra6+bWmUBvu2EA5l0P91Oi+qtrM/WN+jfR
e/jr9C8aKi10bICfcIN3n5zvt6fju/NGmdJwlGWbJkXtu/PG7htQ1yrP104cCZ4gRLLqBl2+W3cz
ypHjDaiYvSEbAHdrSfeEW5BmTNLnj3M3m6uJ1o/nan10HUzGSQZYAbQbCcytOpbIqwhu3TEVa3dW
MRS0rRI8Rn1Pk72u452u3PnU99CM3cqgh8mQONwVAa6Vm8wDApy7HZAiEDLmqo3hQ4a8dQXqyio8
bNbfbt8Nsenu69Kv1plcwnpr3fBIhgX8tEiyAnD+n11sy67t3Zvm0kpET+0I0qzMdx3F2MUgzQwM
9CmJ3Zj5X7qiBeli4mq6fZuzubSjoHuo3IG7uqbsraYA4NFqcrYOIlcv78l5SAno/AO+oVXrp6Yq
oAanh1QOzl1Ah/E+mE9oMUGaYt1BJVk8DNEUAKGpt0VMwgJkkPEQzAQ+x7rEGyg++SVvMoBff0n4
/KZCd22zmbfUu31V7ztOXiaCvlhpzfswSYeDEzlvk1185eT4+/qQ1vQYFf24QU+gnwLHH490jUGC
GHywn1zsH+9wihG7uVQWNn2u9/s8x2IMJitUAlpHYB62SLUjlfFxqgZSqcI0vJv0AWawdP452AEq
gXEuq/UIkx0syLqOQnim8t4Uov7CjrY/VjgyAYrzbSRsSF+zS0rLqQ0ski9b1MFOnMvnmWymkmSK
Jz0lYnr0terO0Yyvtd/ajy1pzqvKrdN792rDAfjC8LrYOaZpgI+Z203TcslAFFgXoCGYK7vPBIAO
d1GRo+zRvlDLFIeAiMV1IhqH/UnZrctcteT5aM41iccvQdTqpx6vyycXvrFc2L98vNI0kU4b2B+4
iTnvFaf0oPOiy0aQP13Y7du5nlfMm19S32i3llWiaMpK54HAFkjKbvBqo92GycF7LanuTlrZk/47
cl+UJqauNqmP1RIr8PvP/H9IbLit25LKyaZPi1bl1y1VLOdJ+CXko3aCJ1w4sCztQAW0sYDoAKmR
d1OHuhwz7pbwxBiOSTGtkwU0DahEI7bwza6yej8YnQV6pid8YcjOsYuW25z8r1Bs7tuChvTvX/Xt
yvj1rUVeg2nBsRHzio/NwalMM3A0nHi+SQPe0sMnxtLhk1+LLSOxzIMZGHIOKX0rbcGgvzHEmyav
gQEP0bd3I837q1Si2CudRg9XAyMbEDwuzlx2bOH9fw8pZcJayjdXviXdG5NwTb7NwVvVvRnBm7gt
mNrgRG5EkS9a+sWxXrv5i6hfae2yfOtV8rX/wgqnF7Kow2s8vTTpSzq9AIWR1jOraZ675jkMnuMA
7+ET2kE7f5K3pSQOt2XFw6Owrk3yaFvXQkCbBRxUFhkZRpGjnpJJAz1Z+H/GTpS/kCPg1VySD2oA
MoNWE+0PwtnH338QxodyjHPcQYtr6NymkW+/K8d4cAdzU4tsHeu1j0MQqKOySatoREooIhTUNbva
ATnfKW9g7DnVtLeZEZ2KTE7nXGlejfdgnQHI3CUDwohPXt6HgoGXh93cQvmN8PvDHXbGpE7sJzS9
EGXhC0h2As+GOt6XvT9srUagoraa+eKjLAAeod+ZPdu2uDHZu6npDz3qQHD6xNAVlsPeGYCJ59rq
G5M/85Mz+iZl+/WMNtlbUtKa+mLPul2n/6qxw4wssrGGuhpOUXvHOEitXeaK7APsGr+gVacrpu3Z
rjZacxMaxHrRw4Gs0OObms3UfmAMQ9xykBubtuxxI4YE5dbuJC+GZS7POAXYpesp/8LM0LcZLY+7
ICMGPdHtCSaStoILpV5D5sNrBN8G495YbPqJPYSpRS4BJXa+k6GwPrkBfTTCQA3HqcAUimrAApP5
6w1IzxB+ImHK11OMpb8rYkUAaYuqRV9lkfgRM5HdYRbHltRvbZ/fVqVAzX5/njj/41YNmVUwPdYF
p8v7JlKqaY1KjWzBnIQ73SRKiNwAr7WXorcogyPEVUQ4oVrVaUDiIkbdHW2K+KVugx8ktNQ/4X/Q
xB3qc6NDAx1yHKR4l0dQhNb3opH5FYl9dd/NSbPiQtJP4zJsnhj2PgE7R5jeblLCq7el1azGsIEp
O9blnRt0xFtmEAemZdLSlh1JH7CrkxSdEwoIMoyi8qBUqz+IVLjPWlUimkWvj3c99p+l5IncCLc4
3P7U0tt4S2c2bnMaYtIn0xK7vsdDKvYCUl42/ijk/RxqKIXK6lXi8jGyUF9yf5KNGxkgoerLoKPX
mHSarlTp7qNTORPacHIEf/+B4FP5+PC0eYhD6kCGLD+MlI2oRwo3JyVAOir9OXAvyqrcy+2r0uqu
NPAHcIbZ0sM3jaV7zxrbZdG9p4ffu97oepw77dK919plDWJP934Sy6KBD8mWFI24k7iASjIQDUrk
tVTGlS62htbo698dbI60r2li08Fm0b6mjz1my6KJTQebZRv/7WAv0u7/NLH/v4Pt/6uJ7TT/dLAL
uTSxaV//3cTGhYyU5z9NbDrYfzexffufDrb6Xx1smtgJq1ua2BGZV91pCM50sFm0r/9e1fxLB5v2
dUJaK6yY7MICGhPDKPzkI3Q/TEwlnx4SbYbuCLrZWP56YedNXJYTbOB1KJrx3gXJc1cZx5CWHo42
jGBxFGdXm7CdIS7UX00vEFggXwn9KDnbhiyOsZOSnha00VPs/7RCmuouVnFm2nylpel0CkzJjspP
jk4RfdWwHD05pLNtQtnqj/Nk08gmKcerwEFfyzOmy3xFa/jLANbjoShk9TA1buWFET16mQ7VQxBY
V30CsG65S46r6hzi9JofcVzO922k6Q9UlyFCstL6iv8u3ZR5Sismw8E9R8h3NwUGsFXLLwsADW5k
Ynkyb19MTQAvMmN5iWUrAfdYDkNLF7pGBzEYR9+32Bn8NTKqbiPIiCeygbLYwGy9YkbfXgmK/4uY
c/chzmq5qiFlPBc4BTfpmLOP4Z9BFWXmnnVNdVLIcYzm2p4A42bttImEFOk2gDOgYDSRKXZ4N6HJ
9XXLbrgvHoxMe21nJ/sRqfJHjOzrWTN93pJP9NDOh4vZUYs7lrqCDrgESvzrqTDaTl2OCNbAU5F8
SxLEkrCpHXEbaA9W15ZbPZTWOs4tssFrQJ0Uyc2pGmv7qYniEbE+aOhOWgCJdRT5PCjIB3ZArc1t
9CDmh1RDSaIZfcTzz6kfbocodbJzZvenNE6bv38EvYrGnZZh3lu0mv89TCIfdrF57bBsrUSWDV/b
mD1vJZGztkOkXtp43tLPGL7KiLCgJsrZAoCNhGuLeG8g7XieTfjqsCvioe9PRFtX63So070mXHKZ
+sDFm64uozTu40S2W73uBCJ1Bfm7DPMdMwmeLoZPjUkvsIlwf07V01whuMKEnw+fXJkfR+t8HBjh
+J+yKUDfd+CSVtP8DOAcKCg3vTqq+R5nSn6tFmN/mLjyiL5+wfAmB954IgdrvTvWqmuOUqzGpgN+
tWgG57r7TPD/cRfEK5MMapgeCxw/H0omLfcrWNbpWi3U4UnEIFw7s79Di8mOQE7mFbkDqP5t54CV
JSul7IaKUimGncqJRJaRMfPgBcc4J2zbWqSkP6SxNa2RrMqOTBc/d/Uz/262Ceuy2RWTGV4lMjy7
nuP7xqTkB/0VPA2uQ8wi2LCmkIQqzMSGkiP6iefFMd8/45aekMtHQY8Dk8N7y4stBXE6OYFg1RDv
w74zLk2rjY+2ztRa64l6I4Du8fajQJaEW0ZOibGtoU8VBRetdIwr0H5xrwfm/QiVX2Q90mdl/VVC
+CCCl01KgtFyZeBBXjYu87EqETzksX+pktZYiVlz73vdKC4jvPh1OGfzNyxMx4ZO+as5aLrXztCs
fJV9M6oErcpykInzB6GTIVPZ4TXRwx+yyvJ7buPReUyw8KX+ximR7ZL0BdInVy+1IYdjH+k1qnyc
M/nQ16CNVHApotZfpY2+T8timcZ03R9GV0V3hF0dytiBpBLca9Rrn+wsxIeawHENR9oW74SjGx/K
ci7CgY4P+THNVPee04V09+tw0i7omOcgMi8qcfNzBo9OjYW+tWZtOsixIN3bigZ7pTMaMa2Hrh/I
Fa4q4Y3zBlYp4Wg5Yguj7ZAMVsY3Whd4aHQYhXMZgApStbkn4aF8GthMzaTdjHonXnIH8GbYufpP
MbDzI2t+7XY64ycH1oYhq27tLDy7rGoN1KNWtk1NIHVlXxn4czII6ONYPja8fYfcBbIZEGcBZcEz
ZrwnOWqqVX4bQbeEnJ+xR0+rohquzfIM8SuJqUP3m43o3B+VS28wLmvrOvh4dytx1gPS5FZdv1z/
EcE2SUg2xxzpE7ONsX30+8K/FC0dttL67mQJUkWa9488oHEUGfO3vJ+8wu50UjdV4WO3JTalgwNw
SROwguTXSXRnfAtf1d0X+GlhD9ku7EZzHanYguasEytFxBGw2zraNsQNPoCmwNPFZvOYEOWaAW0h
OJODE+ok0Or4hg1UjlsD0vqr6vK3CXPGBW50hMm06fYZd/G1g/wY2XsEKqgw+ctq82gT6c4too3J
zEYLAC0TDIFkEDiy/9xEqZGj0EgIbUT3uuvLyd6PkPiwoRjRnZlXHiebi8+AQxRN7nm0OBVEmk+I
uOz+Odc8Ry/Np5tWCj/id4lNJLM6r+uY8Q7/f2h04+2TM/1/9BehblBROSY9/I/eSZhDtgHsiylF
GE0XJSbj4IfwUGjmhOvRVfmhzq36ysRIJwuBFDZKwEOPof0um4xjh9ztKvoKwRrm0PUsihlDIRo8
HpH6KVuSUmr3W5e0j2HYz3cQseZnJ6VHrJzB3fA33+t4Tk5aXYlTQgIOAr3B39y+dfzyT0Id8pOT
YecKtajbz2HxFw2Z6qHW72qdvLmqzEFDooC5id7iuebGgqYbEBBINGWY3+n672ZNc77a4+vQ5aNn
VwgthObEyKhRQelx40Vmcm6sodliJ0TgnwbZvVvYFLGkrvp7WKSk8AzMicmuqTwiPrqtqRo4WG2i
Dk1oQmDFmox9AI1JHvUP+awEyd6BxobFyDaico0nudG7fnoylq+rPm8xiBfnMptTbs64xO00T45Z
4udPY4XutZjIPWAPAgddt7ZmOvVf8hCcY5b3pwSK1tatI3g7mkVDvvgZhsZwNyKPPqcQy9dZlC/x
zG69ndlrbpiPYrfpE4w2yMcigm4ukkSkTSXm8ZuKh1U/2O4pn0JtnSEapUse4sdZ9PcY4upP7qv/
Q+DAPt+ENMAeT2fP/267rye1GTe9w8mWiYvtJzXGklTejQPCE3os2dmOu/EVwtBzj24Erj5kD62q
/irQMVytfALm2RAtZtv5SxSIIzr78rsbxas5ghtu+6+tSWj9sjW2Suuz5ov8MOaiPrGXiST5AEz2
1LsuKLviuopbEmz1fvP3mrCaOps82BKTVb6RkMy77o9brd423M4mCullyWTn3hZGxAHf//R/jJ3X
ctvYloZf5VTf4wxymJpzLkiAYCYVbfkG5VbLyDnj6efbbM9MW+6ypuo3SskSCW7usNYfNra+CfRN
gQ2qtEH6BALmZVxCC/Q+fkwSWe/TLQSz4je9Lyu+egPz4NT7meOj7y0c34aweEPj+EbvhwgyHJ/m
VKr6ueqbJDlRtPHsgn2DzyIDwtKPIh9ecBL5mKFkkV+bmwX+IKvSsok7AQpIyg11uIFFHspexvsP
DarslQz0GwLc3m34DQI5TqWtALxzgP2+IaGkgn0vrhgwARyeQel4eBbRTRqSTQcQvmFEXW2qZPPI
tI0RpQbRXiXUfTOntOH8MfX71J8af7iha1DZ+A2V5Fmgn/32dqVgqBh+QuyH4eezPxl+OosP4v9B
KCqKeDj6Wi2g1P6c+Evts6UCSLMHewM6G9/FzaxsRmVj9Juy3Gj9hjQmQEestmiEe4niRaDygt6T
SoHkE2bRneOauJZrboMteefirc+q2dauMrixIrCYAjhRgaDxElr5OIDPHu6JYAi86YaugROyYfsz
Eeuhb3DOkfRNZAhQSQ9DH0SFH4d+wmC5gQTCovBZvPobmsI3FH+E3634c+87ChapvqQQieJHqq/3
PhbC9g2zupIIHC984NwgYdfPn2CE3FCYmxE+qIkp5oZaxzkJNyMs03yTdBu0SRX8FdOLTS9llPQC
8Q20ASzb5SrZbq/hbCuAsQ+YBnpUAhlJA6bbwCG5Aau/uPFizZNGD1eWzCGSbgPaBMtGgXrcSCr2
txtH3ajOxlI3srOZGCTOZmCcMCQav2dsMFqwW4Ri5mMogREZbLuSHFrDb+bvqGYf0PgZDT9j+DBw
ZoHoBglqfu07k6/WAjIC58Sfa39gjCTMt35vY1azYRGx+01tb0zyuPpNUcKtwCFIQI7Ij8PZ3JN6
r7C8sPIctBsMk0QASyJqDkBqBZCb/HpB/xtiLYxt0YiXORsJT60fj9EdadOYwBMsjvZZvYs71N7B
Qo6ZTRf2cyErrwu+FH4lJSI3XJIfEuaLDC6Lh4ODdOqZW2I7Cjkn3AElp4eABfYA//rwf5dOfDpF
5K6h2lF9LYgfslKxvigpJ+JSwsO4G3vnDhXV21jZp9B4crLnYH62sueEmJEb6u6TZsI6EmhHjJP9
vPyclhi1vxCgoCmfh+mlu6GZXsIOjSib07Y8W0PZPLSGc/31fdPEffmhts7sbmqKbjG5a9D33zUp
kjmfpGZum3UiyLdskI9VxJ+d5AlDFsLJujo93r4c1873jxRNn0htzqv7RS37td3CpjfG8Llu6+A0
qFjwZhhzf9atdPY6U+R/GxLRwZJlHNhXNbuJt8isETHVZPN90uiHZQqj880Y0Ij6EGWRW1BH2Ldh
hLCz7eyVYUovdqr2195JigctE74fy+Ov7wSMvZ9vhUUlhpWa0yVthne3wmk4MSZETa1NNSLv1FKg
t2rB6JuG+RSLz25fUmH9UCEBqb6PIggE+1Lf27kADuCxuhuEu/rO6nZmJmA526LfhnRx+20KW8EQ
sDBvj3YWZg7VjsDPjQYLOiawQ8Be9uayX+w90s8xO4A+Owz9QdYEnPBY10crPJa1QM/4qI+tI5AV
p3g6JcWpnVZytQmnUzCeJFMgzc7xDSGSsuEcpGc7bSLyISyJDvKkQo6jB+HS9ZeqQxAewkgg0/f9
sB+HvZXvnRy5w64PdpyccB/Wsp3d7dBmmA6WPAIl+/ZaAA2VbQiYPL1oJ00CpblT4n1u7ggxpV0L
sIgnt2DgCdr7sT+Qytb3yN4EKpgqNbLKo74c5XqfcNA85gWH0COIphOIi5MkrL4/YOj/jdeGTQ2O
Uz87HeiosvmuHqfMxUieLAEe6MtCNxykFGpFrl+iYJTcoay0h6mVyjX2JtlnCvTPZt8QVR8vpOWO
mNdjU6SFZENkatX6qPY6yDgwlEY8WbxJnq1LH6r7wrDaR7SD3WNLEFyvtd3ZXApm+ljbTDrjpLSW
8pNdZ5uk19+6Jn4uTSd8hKXS4G8kdFpBh2QpfivzYfi9MBVvNtn+T/Qztm0Zo6sMa4UkZOhsOotB
N6r1tYKktF6GRoI2TuJeLE2Fmxp688jb1ITzPj6XVveEISPSdhV9JrJDmpJRbVJY1LrzYhTVOi4W
46sdlOdIe2b/TaDL0pONl5FPYo+Wj3UoKbqFZlznXBrdRok/EcZjnWh47kKnOTdaJVHkIKtvXqLi
OKij/NxE6t504F5nFKk9fSZXmeQg84sqUdoPZ+0yy4Ny6CN5ut4uSY3Xa4XKzLP1QH6glx1f+qY4
RPMsP7S18on7M+7nIcdsIDZ2OKkqR103H4iCIgCsaiHQUXkSiULlLiP2012yPt9rI86nYR83D823
YYYGaXOEvd4u0hwGe22djPWy7gkgPCBO0z9V5gH2uf657IJqPxsTCb9yGH+ZS/mTXOXZuYumC+Sk
iil1lD0VORJBGi3+wUODnalF1kAAVzlIa041UUDSLLsLFV85dSyLcx4Qh2UF9B0rvTQ/ox17w864
eJ1KckATPYSwapwcO/nQZ+nm+/jjasA2H7dGGA8UpeHR/riKjjXO2cZMr2+QpUtjRsOGMA0MVgxl
fLFhY2GPD2MyHRRYQ1N2UgoLHZ0y7Pvk2lQ2h9OGNAFFLz24kVSGOoXD85wa5MZHv2t2G16rhCpG
KNcyLvYWhq4FrM1Gpo5tGNbRVLXpxRg1kyOouqpqFsfIUtAP1mV3H1rSF6eGcq/2qB8SNe/wWTbe
As7l68WErSRhNJYq7Vk3O6ZbrWJfWTba1gjICGvy4GHpEu1Tr87bXCrkV8X+3ZbxAW5tUiprcenK
ej7mmWkRs6DmpNrgbTen8RMn7+jJCe+Isstg6WPpr5IIb05NcXF6iCAFXsvrwezJXjTM8STHU37E
qWGtq/kbLr/TY5vHtW+kTPFojsutbkvhVWE8rah0Y3WjwwuAMHbQ+mp5LfXyy9BR9Uca2rHLi1Br
9WRnNqKhTQRkte6lPq/XSVZghQjDu6/mL2Y8lptRQow1eWPF8fW2lt4upkKyezriUvXBaikWwx9G
ioObq2qorJQWXJP31Wh+eV+NTtOvaa0T1RJIz/owfosWGhHkW/QnXDVK7Cj91DHHddVj7vHrB/Dz
mRpZLXsWHgKDlTn73bE0TOOwVSRy3rU4oEkSGvuOmuDK6tpApK51mEAhCE0qtqU170DbGt24R2dB
eaB2RzV0B3z18SmxPbt/yTsRm4Vjic42ewxf6U3k9Cbm6p70sO0Hj/wn9Z5wj8JgFqq+DlvWelcN
SIJJpA1U7TrH13djoznxqkaYUdLpcfuERoNCK2hjLPlwnwzTTHGiRe6qFQ6+oyaBFJTp+ykf3CLo
Frz1rIzcJNz7Y/GRFI4SlWMl26qVmp3qYuq8cLB2ulBkt3J+/+snc6Mg/DAOoJBgP2RZsgol0bbf
P5mYt2StEvurq82wGwv8MybtU53EoZulRVij25tGBnKdIR9kQyhFrJuKyDDu1Fw+lRMM/ZTsO+yH
MvLzYEh9TXF9lfFtfA0b45CNxvRNsolkTaqnBk+zhTLjoUVdf8jJ91uJyqWLW0QvFr4ng2SyF2wt
p1WfDca5jzkLGGl1tfLzPKXLXjYHYuFuH0Y1Kic9C0wCO2UoxOhAL0WLaMKBH++T8Vv5RW5KK8o2
E7XMjBmrbmGpLYHzBWkfTmSLoa4Ws98v1PP2N81wST5HsZJbXFZ/fZudn4ow3GZIn2zV2ZJg1fju
NkfkWtOLpwRe9uUTfP58I1kD6wmsZEiwxXhUOmfAan743MvNgNPatBxvl6hEc0YjZ0BLrF7bRlz7
5jqEV1m5AKe+qMplPNc6++2LpZwd5RySpnNtIT/gE5RHr6ZtEJBdi1y4PSWY6KsUSQTz6oqIFmua
byTHHIKcdxUmeybyB0m/8tNfh7rHE7uoRjepERkJmMq9Fj3onYB6g2U8pPkjGLBpyB9D6TsQngfB
Y6s/Tc1TrT8V2TMo9ad8fgZJ9txImNY/z+2nQnoGRCVyqM+HcSUFUKUcIvzunKj0m7ByvuQ5vq4k
lnw29SzakLnQwSf7cEKSf+rksmMzbPS4KsdQfAHfsXUg0CBkSml5K+bOaPbY4BCSIssQMQ6Ts9e4
SfqBaxcfQUBqiHIM22MrHQ0G/6GXjk11gnAFJudkFmc8WoBun4PiPBSYrF5sm4SIC1hIAHIulXOp
y2tDo2q5Tjcsy9UOBKr6Lgh4Ge5gbHR8rNyF6EYoMETlo7mQPM2y89h2WCCoKULKhiN63Jj1LkSr
fwnLFHNzqimlupMgTO9lkWK+lzgHBDuwNIx5ARyGQJAdgJ1xIDp00RF/GbM+NtExDI6VLKAVJ6AU
J3k6zSyTJOVkZxCNRPice/Pc+iMHm/RSm+d5uFgpxjOXcbgUpkCaXUGcXZPxWloC0XjNUbxb1y6/
A+Z01+R3CMYBVJ1O9dTpLnPu5OnOLO8T565ThA2WhKdtr3GyEOa7zDaRG9sStkdSMhwofDMhWXLo
q1WY3qk4gLGIQIPBOv9eXu6N4l67QSnuQWARSX1vW3eMMjxOSQnSrTs9vctGATn9jsK4/glBQYuv
dne1bteou2jxVWovunYp4ws2NXl8SbtzGl8Evw3yWUdX99zrp64/ca36U5sKkLSAjtAcj/oNGWHT
zgH6NkibQ9wcoviAhq8Y92OBqc7eCXZp8oEh9s8ujxbiFGEbTjEY+0lLcFv+wsbLw3m2mkjH0FaN
yoeoTG1v6OTRm3Dnf5jnvjkHrcPTyYyHvKUCowm302bs+3Nr6z0SyWjLtq843L50u4xyop10vMhm
wzFdgvD6FXGGaykblrvIsdszy/wGZaW5irDjWmUyMT0397WIuoWppPanpEFgwjsz3twSJsTXrXy2
P82dbW5pI8d//rxMqyoy232I5+wm1QNiT61qwHaGS0H+yiUe9NDv1NZczeXnhWo6Z5Y6u+LPsE2V
9NXU6+xTP7XNrs3vfj3D/7yfgY4pPE4pxsC2Q0fz421FCIu5XByWa2MxHnG+cjC8XCiykSsUjzSD
OTu69tLUBFsU56gYWqrby8qcw4dyyqcHiMxPtmGkd4vuxwYtYy3tPY6SxkbSCGymahVccN/PIPx8
sDax+rzfC7IJRLkJWdLAwwia5o8PnWA+Sc9zBWMYqMKyHybbONkq0ODqLXoMvMQ6c9tDNI539iwQ
zLvK2hGOYSd7Ihymdr+0+yLYt8q+LLAqPAzjoS2YNDEhd7PkuIzY5hxBlRybhHPj0W4F6vC0qEdQ
1ac+FGjw+7xhqKHjCcw3aBgcILIPTurt6qDDDU55dUZzL+HQRaxSdU4kobxvqzOy+746j9WZwiBo
buikExiYOYRM2Gv5mRtG5QRmReju0Xaiu8edTGvENdOPwe1K0xpgcAfVoDLv8HqqXmaL41vttOVd
nibIQeU5eShndhTtOKvXxag+VdRBNKG6lqojkmsHaTUfYONUHSPnCG1Nso/ODWqOfYPANArO2jAK
dCPThUBrnqb0DC9sSM+lecrNU5eeE7Tv6Tk1T0V6js1TaBLXJHCHstE2TuYNUnJuA9ca18pwUo3T
MpymG2bjpFmQTimbfsdkHUGdnczp2FlHfTqq0zEpBaLyOAcHMAaHTBEImoPdHKz4YJCEbOw15iym
qhvwF1ukHcHiKR5C2s7odxkL0ydkLOBGot4u6N6x1+63FcnD8E01X9d8VE2/fjvi/vg3g5pKJgcc
Eymt+d4jfJKXwUhUijso9iSXvIQdLUP5mHQ7QulAhGdQBt10Vwrza4EFUX4uMAX+Evi55peaH40C
pBtIBBzEfkpCoyxAYagpNnO9wc1PooGy0Sn9BN/RZj7vbxkZv+nPi2+Zfh1vDVQ91TaPtwWhsQby
rm0codkUiKrvQGEH8EfojJ0Z7THALvTEoZshEU6t1mTeFMoOVJhOdbu028UdlZltlO1ing6iXeKk
um2lbGc4odl2DHwwB36GwYDmhzyRUiCIfKImQStvDEwYuw3pmrGXYjyCXyRPhKelbfCr/hN964MF
NqcwJlA4pNij80i2fWR/KH+Akvw3LxwtVip4eHsionxXw6gVc9Als2nWBkEJSDHIQFLXA3HDoUty
DNBqN0TySXtqhJ3iDtizQwYMPS308NMaCaxvvTnHOlBA0b2p9TRdwLjBglqse6nk5TeUkgcwFAZa
tumZGyTPyjiPe2C+oTG8zhA9ycEQmPi08zCXHDpvhDiAtprAeYQvhReh8iPO0naT2CMkB8A0B1P7
HUPsAtIhMQhUnXUtc6hbW8NawTbshjBzo1CAA6JUuXbqdrJAc0MluTps5tQrJL7lkVsJltrDGHRi
lVC9fvTa0WMPBWbbI+y64oukldtee4MCsyCGEegJ2pjtATYAIL4htD3CLYB2g6JAb1l1JNl54+BN
lYCaeAMH9sSbE89xXMtxS1T7s5vrLulO2oxqyc1KN04EEvwTAroR65wEr4GyFL536wxvsXmNSVaw
xZeOAtHE6yoqea5eu5h0IuhNRmxsXYLRCK9WyZvEADP0plxguQHew9x6xXOKLL1FcuSpLYk5njZ7
UP4zXsGZW+SFhhffkBoeyHnJeLkNgfqGYvFaw2sWrze8thPoFm9YPNKdlRtmjt9Y6seeMLKKPeK+
MJEAyuRC3h5byCBuV7gDxiAILqDpOBjjIlzEFEpchYUBXr7qurAgtrlh6DpwpFI3qNxkEGhlt5Zd
zRAoJb7FsHStlO67N/OCjuI6AtVrRq+/XekUtiqPhORYHpUAblOA3RPmfDN7KNsjvA0k/GS8sRWP
oD6KzLriOZanDJ5FfOTgyZSdK+zjqTkJ9DcsiWc7LlG1KKQL3c10V59ddXa7zm06N4WBzOvKqxtQ
n1kruL+scPHv5TV+rL+ewf9mnwpNEoKEQ7APFaL3nS15aMmJDYRmq7AuejW3sCO4zNm8msoMymA5
IrudZvVZrjDyxFlQOdR18oIH2+haEz3tkYVZVkhKbQupWLdFmnyeHQfvfYkJN4vhu+md36gaXfMg
JJuupPQWlbl812cLOwAnPeQGrpW3L7V8urKIUF3PceRwhLLbUy3Bv7Ts2H6Yp8lYdcgHsiB5LpWR
TllT/PVCJ52m6qIutbKibs72R0ert3Thvukk+9GmJrjKhoahS0XLJSV5a7RV/tSgOf7gvt603D9W
fDgpKnAyFXQZ8KfetckmUw1SuVnQl9U206uQPZZWO+/CfA8mZ5fjE+SwLAqwXP6JkBBrZ4svBGDF
BCyXQSauLJdAp2l+Zs2Uhu8LJmzi2NqwYAK9+75gsmYmqVg2WS6j6ftyOQQblsvuhj+XS1bMEuVA
vO2nrVaJtRJkxjYB1S68rZhB+H2tZLkk9G2KIaYQnUn4mBUdb5dSwjok8OoeMqw9S5eeXLsP+k3W
z0UDjdIOu34sNBH53Ewt/nKaSs047kg6rXCUFkaoiAKPLaYnx9m+DvB34QBU8+e4WbA8seCxhFpJ
ELm9HG6Xvsk4/CXpiI2pbOOwFY+4V8BXbTNV/9qpyroiw9bVlxJaBAdbSj1KcuH98EeUiZS3//3S
7etN0wTrkhxw7/aNotK/Tepsbewk3rROUR+avs7hpy7KoeBlI1FgRj/+2SFffJ0n07MTJq9layTe
kuDU24/qdorihTOWQYcvTKGrzpN5HVTITWkiF09qIemHfsiJ6WyK4kmGUn6yX80WYVFJs/mLXLdf
g37OX6cuOA4oSZ8aqGK3hJWqgBsqOTiTUatHONupT0qr1ndOWzTfDNoLq1SH8pUaQXKEqNt6VZdX
HzSMbxPIj28EGkeoLGXTsRQVN8Yfjz1ZZmXFUKtETOOm7st5WkHdyrsHhQNagW3ili6c/WBaCf24
bokf0OElHITjfGvARt4nNdS5VM3J/ULj9IVsw0NrklESdTnSDWtRLlH44rS4PbbWfK7moTsigQhP
0cLMU5VO9FkeR4gnkVxs4cB260AhoG+Q2wHT5dK82LD193hboh1xhvQptLNX8W9AbbJG8mpdYIGX
CDXYk/eyQ8jtoO9Vo5JXFuKLKpfbg2x+VURUd9bh1WeHvOZLNI/k+IXaS2hIf+DI0/1OKeA65tJr
lBjLfZnyf/W+Sq9Exkp/+gT9x+v0n+Fbef3z1rb//i8+fy2ruYnDqHv36b9PD5vH/xL/439/4sef
//fWu/d++QP+W3n+mr+173/oh1/Kn/3+sNyv3dcfPvGKLu7mu/4Nfvlb22fd7QHwBMRP/n+/+Y+3
2295nKu3f/32ih1DJ35biPD6t+/fEsFp1NP/suaJ3//9m+IJ/Ou3dVN+7eKvP/2Pt69tx392/qmr
pmM4CKx1w8BY6bd/jG+372j/1LGOp29CeglhbCLqriibLvrXb7r5T0NjMnLoe5MFZAjpWVv2t2+p
/4SNDwdQpt9oiwbhb//zzH946f7vpfwHCb3XEt5ly6N5P+9h+GRgwsQf0xXkp+9XkSG0pmUgcQ/+
Y+6VA+LOxC6rTbnEJSGvI3FrVZXvqOaY68lISH6xx2q/kFVNwmH82alkdkgqDl7IU+7KyFE+0B/8
ZM7JmU88QgWRHeEut1fir1UuVBFKOszEK2RNn7uz7IxkOyT0I7T0hRp/GjvhpQnrZ6caVcjpHZlR
/fBIMit+pH21NvRCOuhB9Fw0jbOvFMIomyjBJ8LU90meMD91obEpJThdWcH+zSmIVrJEzFRAE+gv
o+L7vf/1vTY0jdw9/bYLMjkV/ThRDWWPK7iMXjeYvcaYZ3/Bp4e2fviaBma/bpMi8FIFfU/QQers
s+j3TEUPptW7wXRGV8/VbZnEd4P5wVbiJ38yCFusefjick7jwb0/Y8MmgEQs4dYx9qqxLjvdVafo
pMjJQvfL2pV9ZkGfUZY1o+X3Zek7z0b1gBdqjAkVZgq2xZ6ZCuSXrK39tssqcrOHD9zJ/vSN+us8
z6PEVosVmrBEKLzGu/JWoCI6kQszXOt6CCGwxLZ5iYKEoEiJyialvGKHu9RT24dPkQGRTMJSSpCq
L41k6ff9JIW72tEjON7pH9MIsSNMg7OZyJ+TME9dozMb17agTVqwTiBMG7hfx7lEX7MgvypW8Pcm
WBYqgNJsSztIXVVKoHn0MyOtNeS7yX2DQKVusrhd3DzpY29imdgRdIOpsGW12EsOvpKVlrtoWnYd
p0JZpbjh5LU1nXpLuvKmN3ealdroiapqFSCVdwwokcWMDMImKnIzz9j+anZ8CIxJOfBSbsOBqFms
LDV2o1gz4MpEJEsoBZt+qtQLQc21lC2oJqbI1cK4XkFd6by07bdBnxdUNgVvrCr3uWVgtj9Izbni
R/e9Vq4TFNtkyOjprg1xZlXqfiYkIV9nkqYead+5ljCWQiSYb2Id+wsprZrtAKvISeVnJZNLF2dU
DsAkD/Os1WZXmHO7Dkdnj68J3GF4E3vVrn6Hig2BQZ/fbALNoQIueE/pce/OUDIwIS6eI6M8phiI
Haw++8g76CfbODGmsAxCqSGYZhid/PiWbKY+iXKTDGlo5yoeT8fM6HS/1609C+MCZTdhUR8zFcbR
BKE0mP4oRwT66TB+JIW42Qy/H940pNGX02AUxjI/PhQbgx4SNiOqMUu3k1lSVnnuUKqBCEyQxiFD
2BaQM7LpxwWSdBQ8Yxevu6NTRq5ipsFKdRaVcsWoc3avpvNcvtjYQuzzTJCre+ubRLOdFnQH67fC
475MHuuFYsA4QnuwOEXLcw0hdIwG10gIBDTx15fG5gP/lp8ixLjhhowZJEsbWzXnvUcx8xDklMkO
Vk6I93PPeekg3Y/morl2pMPS1tZYYprdIcXVdlDrDNJwFhK/FjMlt/YH5IWf7E/Eo8E0EMNAB5Uh
g+DHe26VI5JPvANXev27oih/aJGl3fVadmG6zNxQNVs/KKmcSJldroYYroAsBfFq6TM3q55w64n2
iCMXt68Gncnjg4fHBMbffzcmDMsxNKxZYDeiuv/x8RVl1NupVEkrbfxkwqLxtV6zV6a9nKwpQ3eA
/yfK3xeRj7C1LGZiBVc1F+fNyBuZNV4SxXjtg5wOlzSt5lmS912fxdtlLqILY3vdtn2Dq1NGaQdj
pmfeH699I7U4vibUmIOZLi40jhS2VtQO0I5i2KLSodan8uUPXD2Y2IbwsGRG+DxN9p3BtxGIZJ9t
K7qLVSljl102qzDKvs12OuPwocGtq+aTiXVxs7CPjjLFtRvaUk2zajsdv2MInh4W+augntYhHLN9
nVAtSZbqpewQTkF6Q4OQUuTCbyjcVtPwuzLF5JQsD/ypdF/OdeZRvxfnSMNg05D0yDgqSrDUkalA
2S2FK/NYDaF6kudm3iXY2yTD8JooRbhnvFFTYqonynVkE2Tgii5r8RbPtvZg9/WjVTXNY+AMEB6d
LaZhJ7mIrC0Gchi8LNO4isNhn0BgCcJO2edtNEAKaAiBsK56J2R2S917wiD/eVRjyzUz/VpJI63S
XFWfUrZQroWrfmqSuFX1FD0bndAHXZvlVVBO1SbHLIyaQm+v0xpFbj0GL9kI2R91AlobzmBOSb3P
gf0Bxa2zKkxrp3HXSQ9SZQyXrll+z7jrm0x2LnFdKDQOY8jZ1avdj9IT56ODuuBuhiPgJ7Rv3Up4
8yGUo9wtpLTMgk9doVxsuYMHGOintEIMgX9jvHE6nlU4mD6iSiLhW7nFsboq/NSG3+fhGhpQWB2g
ltRYsLEKIi4k5b4ivKKZqtwd+1xZxUZNSb6DczZGfzhm3j5NpXZfsg0gDtYOD5NMUUfJ6+nahEOw
d6a7Vtw0uzY+QXz7FBptuhn4jWpjvWWB3NJBJyAjaNrupJTtdVLGcm2nS0ljeeGWwrzkWC6veeqh
Z48TGppU4r6GyPk5m1Nvksc3DQlUlEoyrbtYXqkLHXTdCtgQRHvel4cO0y6N2Wk1RCGeLdb4LcTL
LZ9l/khu5SsEl2+EvqirwFpYHye7RsEmhftwtFdlgGanNEkM3M0ju+wkJNBYH2yKh12MoIW6D70O
i7TcLMe3VMI2zKol7NCXTl4vYdM8RDxhbq1yPzS14xchwfVGQFw1EjoXrr3l1039LW2jHQRBKmjl
cK84aOoly96lOLZehyLQV05CB4Uue7IKzHh4M/SzEUSXIp86jjv/8e7c8cPeV2zO3s9kNhO/wSFD
ZiPzfvOGKVgxq520Ck1oIVjbYF3mVCunjK+qE2pPJs+rsczHNOkCN55th3Zrt6ztqIo/2oaLNf3d
QzGZzDERo0/6s7R8aByFDT+T6tjK+PpNCfveiLpfo0QvDRI6t6kM5JGBgxZkKMq1aiFpNti8FXl7
zaslcWt79BuFJDfiuOS1rH0Jknn4aPIX6/37h0kaAUa8Dueyn7YmBt548ajl0qrLe1S/vCfWoTpE
nAfGxIvcwtROghJ2sXNH2sk4uazn6knVm+VzHqqPBEax5Wq6t5IuJ4RhpX+xkfityBwdtrXhPCRj
Ne9+/SLfdks/PWQYCbTixIpqvXuRG/IJOkwLJXYuTb+L+5alclEnt+kp3eVa2bq6XqN9l83N4IRf
Ozjuec1eREdMJofl1yAh/UnS2gF9r3W5HS5NxqJXUAlle6prKymPNypvB9dqpcbldjylJnaXg12c
Or1uMP/+aLj85D7GHgE5hnhOOHrAC3i3RcxNkmhinSCxUrZHt5qCadtn6inB8MIjKLrdTDLnDItc
avQRWOJlNpq8Wnmr2sKVMvZcEr97VYyt5eMz1xNhUH8NB7Jg6wBbSbKZoiM5Nb//+qX4u40t21oS
LeCHQMp8T8s0jahpp5pUOr0arXVW4jbozN1Jr4+1as1uNOvMdkaKRi7Ek1uJaPIGnKdrO8yuv34o
N3+td6OCk6WM4JIqCFTKd8feKSukmV57uFb7TPYx1LBXkk2gAHLKYalp08ycJfuOdMTRnpS1XIzV
NW4ipAsWPHwrMtzCyboHubVfWTa7x9iZPi0ZmWmF2iQPkVHft/TiK4UWaRnzxjTUzkMq3e46Ei6T
OFg828JcOHVkXI/qFF+vjpwSWqxlT1RTY+vZFlO4VeWM3dcpIg0prkP9XEipuhvt5VuWhsRIEtFj
Knip9PgtUohszmZmeYXTXdtYHqCsSxXdjD7Y90jMyqpv9iHuvrtRH2iTTbm6iboMb/YMO9WsPIR5
9TrWzOltWhp37YThs9yvS6dKn6zQ2WXa9NhQSDpODrpYRZu/VipR3L9+WbT39FfGNZY3BgcgahLK
T656+ViVmtou0qoVCypq8FU/Ke0hH9JuZeGZ5DFLHsNK77zGgscTF+M3CtiIKDFJy9TFy0NJc5fe
KA+jpnotCzzrDu0uI/dUkzU20F+sfrrA9ObECdfN67SyxC+mY+Rj3ut1Bbk0dUVqCKywpZrWytj9
N2Hn0Ry3zm3RX4Qq5jAlO6i7lSVLliYsOYFgAHP89W/Rb/LZvmVP7sB1y+5uggDOOXuv7e/GvNY3
Q57UbMDiHzv/H3jc7SuHqJVpJxlOwIr89TqdtEUhlUHAgD/iPZCZA1RJGveG7B5aCjOEOUYV9xtB
ZyTobz87BLVVqZff5NxsK86CKE8yzXjWTM5MXis1vss8G5/ylKkGze9IV/atKIlCrsis4sKNjiKb
K26BI77Nca7WmO4ICeyuTk8gV63Y06BdR01ayvTSSav5x1jjD1kw7TPbC4gU32ZFlFu/FRChX4s8
q5Aik45Fxzi3u6u2bB+BJCCErNV9W37XQT2eshHMVLBqj1Ap1q0jluJFWhk79/rWmGl4n2ILuQBZ
93ZTbo3RpGwY9al6FgDnDgjEkvPUkfRIVtZ8v4xcbvwFP3A+GGj3MOfRRmTY7abNvioT437hDL6x
cJ1a0+oDq7GtaIIFBA27Ne96R8KBI/ElKIdPRC0lGAwOdaueJMb5uCJ9bWqTaadpju17KJQJnulo
qKSMVyM4iba4Do2CcErUWrh5EFNA5eVuMRr/qmW34+zXjc3ZooBxkzt0T83fhaZBCg61UTNYuhUt
gDK5Kco6UJF0yR1zqB0FcZ8IsS1iiu1RxgKvF9+4e7IXlv7fX+c/dDLbk0a6hq8dJwD1ovPr2i6X
1rDahie9EDT70ATpAfNGXNQdaAkhaQFsqcCWddu71Np1ku5SrovQR7+XINz+1bX9c2/hw7DocHAR
h23/To0ZxDqSHpdysdoup0uXZWzW0iD4kn1Ak0eG0iyMwLWCsbVmL0bvR4rhBibw9PpkmFspJRgM
OmI4lzO1v5um3cHIzDIyZnIU68bg9fK6D91hGBbQJPeCLL4spzr8++9qbafTbw9567PTlPG3B/27
qC40EjFUAw3oEKFqqK/6fkAvTGJqRMP/3p3q5s1NYqM3AHoSlgjjySfdhb5V5XE2JIe6yvqrUdAz
DZkLRtJ2xblJ02QXZAti4M56GdmGRK+tgzA19aZof8xFYL+Rgfz3r2L+VzOdDj+C0YBmPy7T31pM
HrbbEgEoJ9zsoOAoqoq4q+SFcArkZVl5D+sB1UEFFoBAtpgqe8GNnhHglM4BE3it7vP5m5/tViA4
75aFtzmTJvt6h/oDH2rEXWnf5486f9YbHtGAk83RCvBlMYf77yguQU0k3eeiTrF+T07JSyLL0wje
8dHyeMphZsvbuW/HqJrd/mpZmEHTH2TfsrxP7oZ4ZGxa4A16SgTv0+qSJ8GuR3zHUAfXulnfxhz5
dtLXNysRbcHm1fVT82mRFbKLkHjHBCoLt4LWcDRWv3m8nlvf3fkrheHsLGADLWo2+rfB2l3rlEpu
SFekPYXxJvwpjMZRXVt+axwa16VzIU62wGNQGUZ5xN//lGb1fRiCk/OEYcRTVfuxYyA3yOiESCzf
WH9B5fbUtJ4erMPq56APxKJ2+M/oatMIdZu+AmRIo8lp1uBWdaStEVSEombmWmmtQ/kuttxY7QSn
pK+yU6++0YsHtdZX0x331wO98yixGufdQ3kbLXk5HaCeWHgzWmMvnKC51+gG9hpTx25Ma3KCOYIw
GRpvXT5XUVM0nwajdy+Kdn/pM7ftygZFK72l2Z2rf1QM5p+3EN9GyEqBs22kGN62PfZ/5u5NUOTb
sDKNg9UAuAddFMUbncDrRsF1MhtkUQOBKaRYkkegBq86+uX4zRhxy6piGcCBFz/CsUmuc0IQr9u8
rolVKc7UGUUdpbq2rnrbPIZTSEyunfZEzB5Hwx2vvWX+VisuH70cmKgz5dpuHBbLf1q+KsIXcDLW
nFhT00Rd3UyRLqYQxuKAv8GrxyPuw36vwK0imlmHl2Xpdh7b8tkan7okH66XmdQEX0PBnyb7fXI6
E+5StjO0WrF4Fx+ezaIIWz6Acvo0TvLDVNC+cLAMnbwlQynmvSCFWJkA12drZQTRNAmKKjkQBDt9
sRvw5rrAJ0/T1nGhEc1Fj3KObozCZLd3WwYFc5meQ2KIL3b6nK4d3SK6Y7sitF460O27NCn9nXJ7
3MTCeHQLXq+ylTe9LpG3pz1+2y3KrQjXBwJsbqh75bVul5tFU5IPfQ6iruGDF25CY4/+3ZgHN6PG
nBssTr5vc66R1ZibJ0NV6aP0zlw2SZlSl7EO1e1YckQSY/EkZlIWnDm7G2lunarNE+CTnhI1BpQK
J3fMi1LEFwjF7xlLIoYJBO/D66W1PaKssTIAbb34mxZi0m3kWUVzTkVtXKwmsCLHRmA4kahKvFND
+EA4n2XgiONsuZLnOJVf/7HD/iF6ZFvdULEGBEFmCjAlf13O8zjraSCuIvY85+NnjCA5SJ9b37dP
XNDqyPyKE385j1luHxOuonHha3FdLF21a/KVx5Vt06KfqcGZWLYm7hKFlg+sWOYFSJ3umkogu5ro
bOBJJ8h5QlkfO4H+ihUrMt0+DvpRxE7mBeR4tP6RBs9tmtcEX4/ZxVtRiYw5kzuEIsa72Zd43wu/
vHJ661b5yriy5vb2Z66MCN31SLSeRoBENmh/g9Jv2PJGDbeS57T8zhmXo3ufazp2RkaBU7smopeT
H6TJ2Zk22CdEIewCZN8yhLXusqyx7+YwgyfS38LrWyJFYNOt6bfVLVkaX6R2b8mBBzku5uaUu80D
AOwPo5uXo3RQdWUFrzY8/agw3e7YwTprJvRw9SJRa4W0suUpc3Ee6tmlDU2nC2nOruMbJiPbotWN
mywxz6OCVtQuD9fxSpmyYJcmbNVaorXN0e5BXg8lHuClZ9+mi2bs19aZqOhql+reHZGj+49mQEoT
9iZ9KA0XRh3WKrcOk8vceslpomb4yQCqA2u4IHyV9Nexz3kltb4sorSR+h+7aPDHmACQr7EB+lhV
JG39lIr9zyZa5kNoZhXZP4vRPs2WfycQufVmHjlWBUFh9lkMbWmcBK3/QoBstwZ1xDrXhG72OCxG
c4sAtEw0hh12EjMLGDUp7qpqoJ/bdWz7erU/+WZvn9sUFCnTBHGUpeXeyZFkmk5Wrxw93YULancR
NN5iu8xMaMkOkDq7OAfooO2Kji1hM6W9EeDWprwYZfUedJ5xdqmhYrfhxxn7ECYcg3gi4u/I5FCx
LSamqT5w0FTM9j6lwRg1pfFldIr5qicJKyrcqbpSfMqztViXn/+rZ793RdBRYs2aEcb60ObLfNsb
aKexnXr3q+Th+sF8XUqCFE0GjJSvKG0XiVKQYD/S7LGj9pQg1GzGnZuX8yFwNKOEwDo1C7D1ZSiC
f0zhf0rMfrlp8hSRuTs/7/CbKuPXvaMuXCvrW4+UMN+6721yGuU20ZsI1iMJnGY2fcBrC5wSByJK
7xT2gEYbGCvC5w+O0T6IST1V4LCjAsHEwaSbQrs3vyJTubxNqOqkYpS2KsB+yZpeedX0NmnneQ2T
8aCGNt1R7z41odq39qTvPLs/jHbXEvlDUqmzlv2dYU3HIl2CfxSp5n8t3wDpVmC4xGXhMP/1i3vd
gjg+4IsTbl5FwiIZciXGhgJ9sa+UwQhpTZEiMJdf9pidu3h0E/2Pez75uvwrv/78YGsMZDqOicuA
nuuvn8IKhTF5kozZrgURZUqkIkmDvA1dyqfVNdQ+Ca7bYrj259Z47cf1pbXocvTz/B1s10sVFuFb
6adfZ6v24Be9rrmGu9rGk9LVyXVXkulWq71SVWZHIFRjNn/2fAELfRXDi7KqD4/tPIeMgtNDcP+j
fbhyV9wX9cpJzy24ylBdig6nmaP7KEkYz4Fypekw/phkwWmZsp15pBJpLKHRTAb5Phu6WwHPu/Nw
5xaT4hIy74l6mU5EhBM7xwG04rrauQ3tNDckzddsAMRauNpB0noxqOFPhXpbpJx56Tckb4bNvw+d
1yClu5Xzx4lRR0yrkUOiC4HtLz62h1jRQosGxBrRWtLLqaTx3i6kvK8+w3N2ATomj5LTjSHJcJpW
4w507hRRQGVRaY/o99yrtlumeIBwEJAkn1QGlAJ83MjgPxkAvUmEsPfA5qj8S3B/mgjZvfZAe41g
jYrF3TQXH03ngDxqsYKm4fR5cOnN1Wlv03UKUVl7z1gUcBHZ6ZXa5ssd1KK820JMMVHBuqqvZaOu
/U49lqaJf4osp+2y99kNsid/21lKT0Ho7MjA7DtYKzSFBpgSzO8xPQCPQXlX7r0ZkVEWoJyyyi+1
ZdxbTGJB6CAOrjM/Shx/ZimMDLeFd14tfZ+1AcJoc7pyV+/DaCkH5FjfTT76k1a/OEbzpgTm83kC
CmXXzVkOEyH02+jVstC/c0G9syAmrf573VEeGWOhY9fNnroZkAIP6kszm7iQyjnuRFoe8jGa0QrS
H4RCVWb1ISTorw+YjsyORTy72yx7jhdYMzQ1Hqu2cGK8yMCu/N4nr8wCnGf1wV2VfXLbujyWA509
Eah92ecrEBo+WxBW6yOigPUxcPoqWoosOzv9rl/S9Fm77L91PfVxLQxIIRbPc67XLUiYu8eakCTj
J9ZIlnx+JLAxvHAXEreWld41zgSC1QtBgycAt8fsIast/8yiNy59ZTNvM+12YYbJ8uznHheBQlSC
M1rFwrUsYOiWvMWFy3J06s8ZSTXRVDmo/91420ZDDimYmx5PdXyWRdVcYUKkiEpqTT56fyeyedql
OsP8q2CCpqP/VHUtAVOLR5DDXNuRkXsfwJy7u9DBAULUoGaM4eiLks6zvcV3WGkJ46QMTkEBmFb2
+q5nKOZmYxq7i3WbD2l9zASDj96FuGYCZt2rJTNOzFgiyBkqQvp2dL2ESGBNe7ux7RtopQQOS6/B
KzB5+8Aev9GkIcRcWzPQFfpBwfAdoa9VxYMztDun8wCJzfLD1JTbiBe9MbJmbOR6lSTjBsOuGcJ+
b6rMuUdl9diRP3iYU+/asiAMmkBBYq+03icQNTcEsnwSUxGctSqmWEuPNzl12lPGRLOeSamFcRqE
XCp6VLZXQdDRIpw5vhOt32evpafTbduBRV+oBA17r1sm+YmyzWuvJa9jwCCEQODoleWPbiAuRRWi
joOkvyfCx7lNTQvzg7c+G0HawpNEaiyneXzLqoNfa4i/43JPjBu+yMwlHY2Qz4uaevx+QzM/GIFk
XC6qJ4c5RJsVMNzdT9RL3X3XrI8rAVbsiP1JVGuyFyMERiFdfsEgKW/UWL9xr0Acidlzh3H5qe2z
97XaRl32uy2IS5Cec5/Nab3TmccDmzLNmdDSSBrNAnvLRljZSrw6n2/qmjtLToN8bircHV3Alb6p
XvvG7B5kLS9Ly/LVHtaNjDTUHU0aHQ+zzk8K3HrU8IdRKNxyt1YcK8boABlcGDuNHogAwAXpq0L9
5buqiA0YRVddPRbxWJtVpL3sVXsl/LvGZ0X7xkFl9cCN10r3GjwQSiDUIroJyudmG0HWcDr+Xjr9
0WbzOX1th0AnzGIBesRfT1/KmAUR00iOnLYgFzK4pXNWTIclaM0rp0kePNAH/+iZ/hHRQ8/Uc/yN
lmH7BAx5v80D/BIMbLfQpvTNeY1Ykmon2sG9+A5WryH3oyxEI8Hm+NB3vGaAPJ7rVQTnxCVbKG+W
XdAExrOz0j4rElsdDGmcHB/9xNajoO7c0PukX1h226J16YddmMX9FC7viptoahrWo8wNlArVAp7S
cI6y4OjLjTK8KPRxsQ6RoDVFSPd7nn9I3WcPNEQozoegv5Tk0vgpgdAzfSkDwwbclyAuRg3EZgba
5Vtnv3fETcH8/046UCO8ZWBzMPQXz25RtsEEQmte3/fUx7GV+uO16nmsYhTiKpn7M7rT16EK2xvX
q+Xe9Lkh10o+r5Roj82w/V5rj7OxE29zM4exq0AgthO3JhIxULArHUJl9vPPS/qGaxPQIuQcz0xI
fyRTLEr7NtslSVhcZnd9gN9tXtvcw/++qP6z4cmdkgEIRnkCKn+709FoznRnYQ2wYSJHto2+QkoV
0t5Evwk4mrZa5781aYYELr2osRB3S1fbcVIl3r4sXMjJhesfMGufihHhglX57j2jzjXKbHc6TBBh
Ymjn9c6m/Xxws0s+fbdmvCpiMP4VKPUfYjDHC5hAA7Ri4QY/Qyv/p8prSzGPJdswF5VC7bM+u1Fe
/6qz6nPvJCHiZ9jRPAUMek2rkOfQ6lu7YYq6InlfbJE+uBvDzxf5PszL7mKFfnVHvw1OonXqtqcz
0ivaC7f4kOYYUgKvOQVhTYL4kO5owDBGbvXb2NtfQErTz+dOFK4KCNbgfxbE9Z00PLdo5n6TTFx+
ucbFfekSZp90FVPB1X1OZXtotJXHup/tK+Rw16iAAEeEnEXMEk7t4kNp7Ypp//d18EeaAFUF7zc6
LN8hJwtQyq+7i0oRTHUZAmcXFUI8Td1N1rlvUgDPzsf8mZrsTLIE/Fqxua/VA629bnp2hvk9J8lt
X5rh8q9m/Lah/VJubB8JqTUDWAh3YB9//UjpmI6TPfYSWlz6ArrlJa2R9rUT9OhciVjWaR3JKQfv
EE7cw0SKfikcMU8WNR9s8v6xF/5ZffJ5PGCM6LgdJAO/y0/HRLhS5QUyBxOFFh+4I1FKTy8SsVP+
GZ/PhnSB4MS3GeI1S3dlQL+yy/jQucZBQ8LlV8DN+7kPOKXFQiGn1scZidJDC4hlzUOmxnTfmxIr
uUxKpsBtwBBH2Ci91khpZeC+pE3qzYwjLW73aSB2masfeqt9KMj8uJmW6envC8P+U2TDt0Zl420h
5S6nz69PofcMfxkDJsIuonXVTJqrRnAKPTUc+lBjh6xBVSyEXCFkcQht1iX54+n6OAwVmkyazVWe
P/eLW9wW0pkjhRjl1ORA7EOHqmNcGW8M7ruZOrsRNv4LQruEwAPadLmJD90ZnJj8qxFkPl/Pnj+T
px38ozn0H+J+vqKHaD5ApLSNgX/9iggQtYINRRRn4r8bPjq4xZvu5pUOsdrEbcvq3jgJKG4XflTc
rvV34iC4Emzvt6hoxcqGY6sNh2E/eutJZHt3oKv09wdh/cfr4MPgMoBvbPvb782Prm08GY6IRAp3
/IRm4EinB1u/tVKFF5SMJFAYSqEJ4k3UdBKiYZm5mGcv5qZ7Z/h7FBVMkjyb5njKqS/0lM37wX/I
Kt8/FvTiTswAPnOg/YPD8h+DV599BXmAve3MiJt//X0N6a9wE3mRF4KfTv7mtMuwlh47gklir6WV
UqbuTbCWDjwwirYJB7tnexg8qrOdtv9M7PzD0cNFBnEDMP+AicMfGcCloo/EhIPBRNj6UckJTmyd
w+jBtHZrPpvXjFfSaBL+c0E0D/cR6135SEh/DlZ/avPDFWEt1vmfqo2/P+f/0CX5fDyLSERi2ik3
t17Q/xxipnCmUoOMjMIpMa9Tgxtr4ZPZKoO3BCXDEa8PweVl0zKJIhUM/nUjPy2G+/z3z/HTLPLr
9kuwDKI6VCBMvf/gpXmLkdE35DC1h+YtWcNijTo4SMvUrmQfgKO2OhOtlhuUOzXCufGcjMyfBg/S
tBJ/qQzTxnHeP07mJtLEunSsE9DMa41rM6c3sAo3BLq3dbEQqh4Nk4DFjEEjOBWOVLyYLjFojdty
1TXKPYXyqxACOZg7E/tV2Nd1IKuL0fkd8r9uPaxlGJ506TyNVv6wbHNDMrtvdR4wR7aDOhbJgKpK
189B4hrcnAnwIXu7j8LE9egy1SmyXFucx2S1Dn//Jf9D0c8vGbKz+JuXLfjdQoFRJlFpScPA01qf
gpfEp9h0k13bIXBCGFXtnHZrUuqzMRkkKE3V/U/eZtOlCSiu/F8AsD9nMGAIgU+bvJNseNjkfl1i
GQAwQu8TTrIURgaj4fHUFt3Rn8koVVcGQF8/CWh7i33SZ/MtYlR9mCwOM/dGKiaPtlzCXY6Ig9zY
6g2bUQnzJvj695/t56f4bQEiGwEmh6mNF/L3yOWyIg9zMmglz9lIZ5zhQwUueA0hljstKkYfumVU
yJw5lbGdLPlSXY1FW+4yw2bSTgf/HYnJY628b7LR04n5tnywV3PfCie/ZC14c5/ZNWaBgsmELgE4
jHN7lQvvvmXHz4ntM4n2pg1Mg8C3+44h6KPGIvywYC5lgiSu7YBTeBF++kkJ+h52UX04oVHSNqi7
hw3fGtvWSEmbeuXOoDG8+/tP9HP2++tPxIqyQtztlIZ/SloyNZtL1tZAWQH1nsTqJJfeNNWFoUu3
RGXNzsaNaCuWyqd18RDoTg6XiRlaTdPTuIZLeEKbEnV+/Sh1R4hLq8hmXts5tnUXh9ZHMBYOSQaT
Rzsq+IGAh3FlEXyxdWCdUf8bD8SDNFG6tczbfHgb6jkD3+NnNyFzrUPSbZoFNWMlKHzrhhYSUd09
EVrdBTNZeZXmY3lJVFleRmOhQxrMMBfa0nocPf7FDCXQHdTEF0KsmGpL+ohpsHxjsHUcQGx3HWws
2Zo721lwpWPl3nlm78XMsN/yfl9je973nkW8FILzi2n1LzXU/zr3IqohERGQzLTTbrz6gQDGnRXI
l9Vy4cchLUF2j62KvvQ+9HIYIikxQOSV13YGDdAhfFYMF4Qt+G+C5qr2s/Zs5Z/l+oX+Myds1VaH
cGNf/v9/Qvsfj/0/iraN+Bp6eFzZnUkk//X9rZw6C2von8BiHolyDKJAf7MrARQMtJWrw2gqJnFZ
qzRu2567otLXqlrgdVPdBBn5smpYLljS4r6p9kM3PzHOJ8DISh7Kaj3ydhNauMmSglINBD13HZbX
/B/3mf8451BUeijMuVwSOWL8ds6lYBt1N/Ag9Myo3RPzJ8nM+tgMpIBnpSQ4TKHYBo1fRgVKrKNm
jc51IuJeI9r9+4u0bXi/vUfepvvB5OuS/fr7hug1TrGENbFheIk21hUwA/2v8iH4IySV0ff2d1PT
2ORJ/4HG9BvZL/AEFJjgLcGzPZmDu2sr87WzyvEwdARMrcvXtEM/Hxg18wRP5nulOGWd0n/BX7jG
NvFhURAOJ3sCrizALthr+oUZpohrZX717ZHxrZAfVUKAPA0xohdThhydWPd5hfyyTSGvWJURZ31z
b+YJMfXeN53MD2kiP9Ua9+Y63PMIjlumXDeN8x4Iocmdd91ndvrq4YSPkzdKrZykzCaieKMcCZm+
o0hj4gIOSiwMgiWZgPHiVIe6MPvDPIlvkEaNvbdyWYZUyvIs8I9opHgZczin665w4aeHIR3bqPbc
B/Y85qtMDLryafL1sMOAT5vXo+k6QUIsp+cqCb9bS2dFOV3IzYpQR5nnfvUXUvd6OqvYgDkRHBnn
NsO5crW/2PVuYDAejQY/D5OIpkGdi2DOjVSHV7uuniDV7kXBQMv0EwJFZrX9lsZH3TNjGoiVi0Ta
X4JnhSWByGz8DCRKPXJaL5hObFCmdcrukuAAbwM83xSgBO2+dWW968xmPrn8jr0JSmeuuoy2gfG+
FMShyGaNjIaUksZ9alkcTD2WC+EDQQxTeY9VAA8KIw6NNHKfuZWB38U9Dot/2/jZWWlpkU6Qg3LN
5Dv+mWszFTciaNDJ1Pw46LThxaCnRjN3HibEd+NClVwQSWhj5p003bQV1dHOrMVnRBBvS8kgg5hi
J+7BccBy76J88dko4BJlnneH2PQ2cyryMjKGjkIUt5kqaBEou40rkd6llvjAbH5JSOkbUv4azvcu
cmuwtaJK4tDHGjp26boTZbTo4VR2bMd1CbNplMUb+N+ntc7PTqO+kKZ4z5TKRtehvufhD6eDWunn
b2HAt03MQxtyHGRlTiKVb39KOuYoZQkPXMjm20SQb9ShuPDSFPQQoyXbCzGSFa/bKCsrIeMJxj57
XdVWPHjwLrMPE6ReM/FVGeVAyxXjdy8br/KZ082T/IlZ3NhZWMUoz/JI2xTrSuY/prbiB3b0J4b5
nS9vSE/KKbwacp9tL9ulqbyTZvYRrtWTSsjh8Ufagh2P3e5YDvzyjPX9h1k5/CuopuI54H3J5+Sc
zOx0JtxzFLr2N6t2mUK0xJpZ4JQUY1V/ApdtVtkl7RonNtr3dNXXa88Awy+S+9x2H6VZciAGl9xo
Kvqu9LBF5+YHQiOraHWuZEZslmlRvDflmtLIFmvMHf/Kn9wvKzIFdt4BSZyPxi0cODbvVmQZWzu3
AP5EuauTNyQKQWzQSo8a3eMOKtE5V+p9NmmILOr55+vKE0z3DQMCP82w7XsupEHeJELPeZXV+CPc
8un8ll+8D7Cv+Q4SpeTRavpnXp5bFqGky18zwiXEBW64JCaehyGK9k42/UeNN2nXzt+3vIFoMBGM
YXf/upKLwLJW9X3VB99cW5cU9CR0yIC/3C6HXQXUhd0EHoqbv4lm5rGUjx4OITou4YfgpQz5Pi5i
sTjFih3lD+4yGFGlya1OjR95DWSpVsVbmfLPzmo9pHmPZysHfSRDdRzzbJ/o/ME2FOFnNZJs7FCR
XFcoHSt4tyuk2yU61+pEgiFfJpk/IOrzDlvVq+/B4C3bD6hOTaTsV1N0H0NHYBnCQDRr4zdZs2N1
1nKr2a2KCpcM4gUKQsA5weh8d+vj7IoxZh7OhinzJ6M2z75On8JCPjWB7ZAdxi4fgFbJshAKlKi/
QbV/LP3uRYPKGgMiI5oVWR0eumvLUNfNhpQyfH71bOXukIT886Z4aWrbxalDY6oOxINV+1fLxHZb
Ln65u6krwcI1gpW/ioF7A8EuyVjilP3RgJfCwVzDI/U4h3INFZ+6sECibqKEFbRrY/xlUGL6XVVW
w84p2eEPfjgj26wk7WRS4DkdqqOTywcvvxfVBJNDaESfa/FUdwIoJaieukmanXDvxODmu9ZIHcgc
+kuaLTqi2g13S+vvq2D+WuftFU5I3L9jmsfrwGIzs+ZeBPCiA5asYZew9VARTBJGYZntBBOXOPOn
pyTvn1s2/GhMahAaNcOFngYR9cJXCOcX4AaH2RthMLiiILTntR7CkEwffCTpIBoMPfTSFvtJa+sz
7AV7l2DtZYQ0XWqHofNQHZaQAbiXsmZar4qZHyaRru1pN47o9YM53NvjobZkE7kTXy/1JTRYdNP5
yMOSjSRd3nkVLWTM1sq/lfOMaVOxmSZrPBkjjn2rC7DryOn88z/8W1ZX2Pt15YqyuZ+sEAMkUfeb
bPwZMd9XL2jyGJArOkNz2c/4eCOEgl/HWoLlmIrrNbXlZsVcUBAzBgVSEOFQIGPGhPAqDBQQVfiD
0ug8GckzSEUwHsz+XcFeUBg8VN0Ht2ZJcOba7ma3w2aZ3vmJ8dYaxPK4fsfMenTfKMyo+XN6BfCq
OKzqVwQzn80Fqz7G5AR9eLAJLkgNGz4qnWYwxl0TTm8HbM9hcfcVtxxKkdzw6NqHtCKQpty5VsN6
NqUmtXanWy7Rfb/SVnayRwfZVaJeUZjsnOQlKFFqbBQ0U6YTf4n1lvB2ByQT7fKg/nCoMUTV4rjD
IDyG3ecqwayBTORcODOCsrWMu5Jdte5xXw+N/dqXyzvJGooMB/l5auXzsnD4O5p4kYEX20iY9mXl
zOOirJhMgxgKL4UplUmqNeaxq4+IAjkjBVIJQXiBxtDGelh/eHmbRCSkRFaNbtUjCSnzMhQmHpSL
1Woucz4ZjM4hY3RquBP1FqAy48TgOoTjibc7QwrHW8FJbYff2rp5M8K5P0Dr7gK858VKdKPvyrts
qLjNhYGz74vHcmwT8JDi28Y+jjDojrGDXoVD5uKPnUusm/EE3BrjdvuxTpyTRVF9Fk7L2ugM4pnI
aa57gAu8ftjip49gSsvdSJ7gwWZCMjFUzPNip7y7QcmnrqdNXC2Er05TupMOgwgGFQer5w5XedlT
z+wyLofvNTKW2zFMv1nkZnS8f4npHA2L3Ywl8OqRVoycBouxYAnnzKrM1Gh3iW8eEc5gSCqKIFpK
rBasU2WGrzIU0eBuwpiFZ4ii9oUy/EYX5GiGTBHL0giQLHHvCev21IcoBBur+JjQjQkkA/FYZtyq
APHQyXNZOBwSVlaEUchna7n/JhllK7RHYp4IKjdQdQ20JtaGMevsmbEqTY4plZ2GtUXylWWPZle8
+TZnKOi3Z004Tdrodqe4VUau9CUDhWU6yvqbJLsNtUP+aI7WvA/Xrw7JjXaljINdIqxaPBztroYf
OUnyTAY71gaNuBWMczzNM3s7IQJLDc9zcXdTn3J/qX1JSJbdHjQa8oOv2NHY0COnM2kgVM57iZUj
pc15tgJC4RNFbClagLjUcojNJUSEbD7kTY2khSbf3nPdc0efBWFCYQMOG4+jgybTpReoYDTTZbGM
9Chz24psj8i5bv5hGk1BneMdWizqO3Sr/b6c3ut6KBjmImoVy3goR4T6eK4z5plfG5kijambjRo5
rZiesPnMud41nuPGPRbrJiVcWTfkf1vWeRqCCRD8F4Yc8uBotDx4ow8mUSVXYvZ3YeKjXMvlzYhQ
NrIWFy07KdCR57Sfk5WUCAyxVdyty5W52un/+8IS64GJzmvoUc1BP0TIJeWtmRkvDBrPnglRbZAr
WnK/j1FqfF6y8my06KFR30UKKv7RUvnXsmHR08uJQn7paDC+TokP4NLWzsGq3Gc9q299llL+r+H/
cXReW24iWxh+olqLHG6FckvqHG9Y3W4bikxBkZ5+PuZu5hyP3Zagau8/XhwxsPB3lwYNySqLIeWU
4slxaX7ZhO6b3Oo4ZxSOxilnRFT9B78Q5VaeI08rXuIiMTYd4QmR1/JE1IQozHH7MZWxQELsPnpJ
mmxsJbI1oPzaJx2uC75qv1Sb3A+fhQ5HtFocEK13l67N7HqkgbyacU/QzKA0Cer5CKkeJj1g8syJ
xQ69ykfQ9hndL0EeMetiLXcVpgVOszSHY0EkVfGyv5SOr6Kk9r+mDMOq7DdJiRbHJeA6BuarW01c
a1VyRwzeKSjRei1uMvCWNCfRkvfdUKuNC/Z7CD0Xiq78UvSfRoiyKc2apgMaRCNKwjIqXfNflmKo
KHLZIrTnuB3mE7r6fWyCdNdD+6/rU8ldkBNVq44Gz5tZmPuFEjlOg/K9Gsct2SLkDwe0P1Tx3LGZ
nfqW1CJq5Td+2HwUKrVYAQuUv0H1kBB7tucFKfeD43z1ZdizTzK4LKb5o320i/4c25waPZGJRDZA
/CCnNKdfYyKOqeglHyxKxaFdoyk4jHDW0FU1J3/7ZKYxbwiO5bLYfO3ZJzUQR8/NEanp57lVT5Nr
IyYN40i7MzXWFmrEkYa9S5YQ9ZeDjCWK1JI0Va8sk54c8XybUEneVB4NCwEtVVYbNDRXvzKpXSbH
nNz8La06mzCncouFbIsmr9gQ9pjtE91jIt6Ys/tP+YvapE1Wbl0KFnKXmpWCxvPD0EyHeRhRheLS
cxf1mJv8HEOMqFnwlOYxxvJWNcRKEnF1yK7FQlj5YIbVubQS560Jw7+aR2vj+WrgArX5e5VVeuS7
k/AXCLWrBVWlst1DgwUQ3gyVoMF10E5YnaRdYFoMbqIxw6vjDJsKiTjmlXfSU/i27cy/uabgW/kf
rqjrm5427qQJ+5y5S1MjLA8paT0iQ2o+m2KnMdJsbYvGhlqI18RqSfaxwheSxKYoduefLO8ekm55
s4asOPR4xlD1YoOk7bkEzvZvPuMXLhuA22FeeOHc+KpLopXLAK2Z8kNOhPI5JGeXsTzy1v9zmTZF
RTOr7T2JkelWZvf4Iuuolh0RsnN/I9zaZjOyRqyleHGOo9N2+7bVr8na34P2m6qDJRqK3o9qhdMi
5aVtGwKVUmI7jlbZb1OdE7wmS0zjy3OJL5Eg4/k7Lzj3DETkMAx5VLTlT1YIuU1xjAsTQ4QY7HPg
TBWDi3xqG35norCzzUQrqK0JIqciBrXGP+2kmpxkVSDK6LfhWJcUWjbXkabzyJnpRmVASlYHuTkH
2NaS5M+ShtQ1j25JgH0yo7f/HtCnnnMRU3jvuacYwNERnLJT3a6af/3IhfkVr5BE7taSZcNlSXSo
K23ZYKvgp6m+l45huQqXr7GJ1+6ifoPi/KygtPZavoB9HzxZjxt7GaC9qOJNRkatAKtK/F3Z7Z3j
5uOmcOo8UrpjztEHp5KYInwvUsK+slS9VsY8cr/UxGmkfGaMPpbE4sdyiZIy9UOSrC02UtsijF7I
feJiB/Mz89r15iPA2ZuXoC/iMcF3nvpnDkjSihLQQF9yQ9i/jk36GQIu9Jj4zhfp3RpDnJymvG9i
86ckR6fvk9+whgJ1+keHBHaSyXbUaz56fRuNXtdu2ISGdPyqiTKM+PcZrECtCO0uQAhj5s4DHRCP
YJ6a1prkmwCX+WBV8amqxP1EBUpjok0rTaTRwqwvYy0VMExEwMY6Zm+Xiq96oSgv8YOdGWc/o2y8
bZclV+WjRcThxj390E/OXTkOzhVM+bqwXeC/zE9NmOfnhCLbJk6u1eSHkV62rorVwTbiWxWKZdsF
2BXt+NFIa2vDPFTwcx4yvZ463b0yquHILQm0j98BsVB2CpxZHorkg+erQAO+mGzxLbltbde+Vua0
Zmy0GRNg8RuE7a90JU+vyZmPMBhKuCKipeuyTRD4T5xhP21Bh/f0goqz4FY1AH4HxdRe6d+sGK9+
iby3bL9Aqqyb4+Q/dNb9YKExjmGFP8xDQo+XMWfArqrInNj9XcX42MQG1WrwdVHIR7+Un0hOWEHE
npz6Pyye495yhi/kzorMn6S5qye7visYN1GxWOe8cResC2smnvFPrb/a6PXfVnv0+bY2X6mCEjUa
4uiZb7lOvnTR+ldXY5xobOUTZ1BtsEbhDhnE17gmL9o+GVWi71vM3Kjiszp7c5FC+GW5bD2bd1cw
tFWI7A5uYMCdqABdyDvmFLlzYwL5i347TTQY66b9tgxVbPuFmunWwyez6mjDloQxYfNSNtxt1ANE
lryYLTjY5OnX3soBxMhoxCXtG8Qf3di0Uiy8tNDEfZhsPZekeFtWeRTrYtoVkvalZrIeB+2Lu6wu
sqieuM7s2LWPtMbkmymjAVWBGGdpWEVJCiuAS5bY8GRijQr7qzUXXKsps66wpr3TClKd/AX813gG
B2/FavRXnXyysmbreP4rnX+RkUbpGAw7D/4fV6ZFtjjlItqlPi8BBROw/he37y4S1eBSchjAMhJ0
lKFP3xRT9jhXiNqMREAV43ZT5VcYTxQEpII7NaB+xBefPgGM6PeyH6ZsXEOjmkp2eqPf0upJe4hr
3nynvRVG1R8yA9aq9sjMW4jXyApwChZDrEOdc+UvHZznRPhny2p/Jy8r9r0o1zh7xTEzN0ApaQ3Q
0Whv77nWj1ssTtRt4HvKQ2gZT1wVl4Vc4T2ayzbwHrUjH2WKczuAXK8g0MD5trC+FUgH9s6+Wc7K
DA+ZDOen0GlOvslJbE9UG7QmSNlMWtWOgkOWu1jc/By4OkvuZ+0Ue2G47T5VWI2Mqs6+nMrNosYv
XvOVIO7z7kNEsSjLjS1MhJs2I6Ab7iW9IehLT+7k/9FevK/DsoysJfvBz/w09Y7erfAUl4i62OQo
MD0/mTUliFNyZ3FzyN6p//YDZYHtLi+GL1LAyp2aUWrjdrQvnJC7wFVTpMlYEV9WUv8Kf+ngTxCJ
gl47qx5SHYM8u+tsFiI9kuafkshvtXhNpEuCHnV/JVBnnTpwJT2SD7/0zt6S3hfYGRamERiQctwG
gTrb/bB+yCBkbj3dCtf8a8/6M5RMam3heJEwZkxg9Zvk4blZSr43hffFBeFt41DdlzZXhep4xbxl
4PMB16VwVkdIdkC+uhA/NCGvaSuwqi3emyyGK7QjsWsDDRCqvcouPcQtnpg65ywgz73S4qGtktfC
/xM7xiZEyYolF42GXzo42F0mCNJiwIslwZtxeDHG+yCLFw5TGlKyzDg6CZlolYLoV754bIaujoaO
PyGY0z/1rG6D3YpDYEBgVB1+b+j8jHipCi5Ml/+ETVStIbLvxADhrojb5DV4KLyqRK3oUBYxGu+5
k857rwx+8NW5zDJs+ovkT5lIG40YsP5iGn3xLEEPVxVyM+XdrvMdfOLzZztLhr2cW7blHh/CvN3S
0GYx6ADe1j54Lf1iKnx2++HSB+fGGRiB+bMtgTtucGpGQiotKrPcBZDrSvuvS5LwTDi4CPLX1uuf
63ylPGOX8CqTVKhxlAEnJwIQGDzcmKHzlUC37+rR3/OenpWrxRviOLLWyMTB/qLatZfChBkg9WGT
9Aa1RuiuDK3bk9ugS28G9mVZkFDgYpHb9Yycm9qhUy0meaFzrGqb2qLYNpZ4nRnak7ByiZ2si91Y
mRiGGu61fGl2zgRcwumNMn+gFHQuafdAPLoZRm/ckSd0MDlkdBDBhCoE6gQITkayNT24MHfN2LL7
7DwrL0GqQVzxpLu7EENV3CUI0sahR0YkI5WO8Qlc/N5JzathWx+y0s1dKnBUNa7/JFT7UHTOsK8F
NhvZZMY+GxeuNr/cj0YjdpzBp8G8ZgmnspnM5NRxY6I4o0dpeS/VDGo/frkizC60eR2MOUz2rQOb
k43GjwIWPJpTkAFOIhPXqT5zxH0ndHkeOuleTDo6p5WriOtVfzpNX4EzPOh2/o4r2RImSnIxqoCN
VzoxJYWMcl63UXWf7Qcdvk8GF4Btf+lOCLLhScbHKHz0ysQ91uTk+O1ybEk3PdMJ9qeXxYsVXGmQ
PHqsq7IGPkmpsUmt5iQHeuJr/4SQr93Bnd/1NFWylR9MOCdi5MCYQY1o11bpjgriJzB23E8hAvWj
szB5VlNw53lzSj/18hKO7aUvfUHBnXS5pSsQZPnX7U16vko8UZnnM7IutzxOPieltjUbDbl9vLIE
qCTMBcG/Ni0hgh1+Osg7cDOL6yRA4XVEF2McVOo9xl66LyYx7gG6YBg8wya7IGMBn+9ZDwj7A7re
drPI9904clF3+mASKkoIS7jssYOR/ODqtxCF+pNfiEs4zadOGe4NWPSoTTAabITvVkDteiK8TW9z
P3cz0zPqgjM90sg5muK1qXNcLoX52tNRcTeAzoq6Wx239a+T0+1WNwQIrvkb+fS1GPZPWGrGRmLs
SAH9TItpOOI1Rt5NfpanMxfOq/nOZ5KrGLQaOL1TSdghFNrRwieycRIPHqMaX/JAXESmduEUvFQh
pHHQC6AtsAcijXmmQ8YgpKgonNv0wvvFkZNB4k+Ble+xKr6SaoHq3vvCpg0IMeTPU8qqUvCw8MEg
PGdoMuu/gVW+kXSJz1DW9qnP9QOXJ6RyCpvexsENsRchVVg4BTOUyGiD1i7HQqBPNSbpqLCBVC1i
+KEdvK07FdT7/guwmR9S5SassfqPl+XtJa4dHNA9n52VrZQOO+fyOuW9c8yoJwoguJ2CABXbFqiz
g33vgDAQNvKk8fljCbXvddN/keLxgA2fVHIDA2c1T1BhrMkqDX4NAuVN/6vwQXyxdeyxK/1Cj8Hm
khRmKvsjNHDfAD/+S932EiIoPjIDgTxaBIPQXYehkz77yXZ3zZpTO0EMe6T/RoPTeFTygAVAt3IR
t3tS6V7xmIR7LpBrmpRrk7nFvZd7Dwxcd5PFm9sHFjkrHCAwFPCAGPM0vwm4LYZvZquc60cGSwM1
nxyhzghhTZ3shXwsMnP6e+Q0oED/R/55j1W1UtIwlbukXChBacfXjIFBOiShLrL6aBxEiGatp6ix
QL5UeDQYojfLgC3EmQCjCBvZFWbjnArMpj60fwSCT00UfReD/SszYfG00a9Ej7SE8yO+pY2Wer3q
0mkbCEldPE0yJGyLJ9mFRzM4S65+gvLyTZ7CObL5UVvmfrq80ARvpvDj3SEAW0KmuJp8Izv46m0o
lJg29Y1dXIGzPvmvSc5W4l+31NlGptUxnJao5m2fTffgD4mGP5cgGbQBGQ57KLbhnT0xVs8KKYgu
+J8r75W37qCNqYkgwLAaTPnetj+6tHsxNEB0hpCRnldoo7LwP+O2wziX/qvqdvrEOXsi/+qlb2fn
HCfWd98l5z6HpCnq6bu1STD389PUXhfgmjWzICMJFlAIpipLqq8imzCPm7UdpZ1zsuenUnTvZGT8
1vx7VJSHDnbq6GXkADq2CRWF34OTDURwxmjLtz4cp6b5pMqkOtmyqTf09G7W38ORYU4VCuVv1nDx
TYHFyPkxnfGQAft1yu2RkNTJNu759WmW/7YOnhkdp9yt3bMK70z+qVekUdVokQ1MoGF315nGIVvk
gzulxpa2NHuT+rPcDL6NVW2x9cY2i0clkq0G5YyId64if2FrSQMbSdHQ/XKJ/RBe4SAFWzE82Ab3
CxnQpszEriejfOdagmZG1e/H8Z02etJ9TTYzvRQH1f/YI++12XR30obNJKMo2YHZP0PhI5IMtnT6
dpcSUFRmOF0MJ8XoGNLZtrzMpfEnrlbtsBlE0h+Np7AUdxxVzHsye+sW8ZEF3R9sPdWhq69kw74P
QfiYa+AiSrM9PMF2tGCBjFKbT8JZX7hS4SMNdA7DDtQFEaEOhGp1W8P+A/9kgrrEKyvCmoz1jyr0
ogRdgeck8S/bwg+c2GJZedSa/hN7YTTOKOrpztnhUOY9Gh3SnNUpNwqwcJhNrzNopkL35A1NfjDs
qLVAQpwwgbtf7I8sXe5QeY6bWuQQmF7w6I/M0WhbwSxH2MPQLlmaAJt1m+74feC4bb7ixpk02lMc
tCWtPouY/yD36N0co1icN3vyFsMs0EenK9G7zijT8gBAKpmwNOmZXZfzJSxIz/Nni+Ma6FGuGCEc
9xnrBl5lt8aHp+b2PJf5S2EOLpREBS8Xe4/JZG5drQHQApviNp/4h8C7YPqLyKVrInuc+ALT5Y9X
1nt0ekACKIC2ttm72zZc+FU2TlYDlHN0CG6S3XDgizD2XRaiBuuLT6Ky6e1yiY7vSTC1K5dXpi2g
ZumCKw1iffquIIIyIG/TR+fGCs0UbU08OfnrCBUOjmV+sR+JXnJfebyAoy7OIdKi3aTgjWRlvJUy
bvfc/htKezq+TKgYIlFL0iDyeyO23zh/D71JenBezV+NTSdZZy7+lhCShseT83x0ieOxDMDeogqe
BrueD5RfeWym3Qzo6yEs0HUGkQhIh0DSfdKpz5678Gg1wY3RrIcvKEKqh6br5LXhKgC7lmP4igGB
KD7ZbpeexCv7re0GlE+y5kct2IlWxxgF4XQOteMHBVx2xHPFmww6smkM70ouh7FLfCPdTcJc/zDA
8e7TLlyxa0iAqAu3QdNQbgl9rpAkISgcTMlxQNlVNy6g9x3Mtaf4xc075GpyUApmY4YdL9o3M6zr
PYMc1pGlAjdUyKmUlx+JxOGht4h0qTzukl4AQDko4RT+7AOm21s4UbvAkmVuJ2IcSYXCPW31RZRM
NkhxymUf478qwQljD8mP57IlxXTKEZxPvLOu/toieR/t4G8ZsxKZPfRUm9UvHWKZLaFDnx78wmQA
qFB6vPcy+8OhKWyXz2o3ErAGA2/Q/RSgHyvJOt1JeHDuLDvB4UnhbhCYUVrw+SVOTQBnio87RwK7
d6sBVaJXsSZPY7wWGaB8IQFIUFcpLd7BOOCYGeacqaa+p1yrjODDXLCE5qmwavAe3tqUyD70GdCq
aohvfdV++AmKjSS3IA0aFGysgRmCDx7NE8zbvGnJ6NlbsJIb026dHXne/NSuL3fNaB/VCJJowfvG
EMLb/49KWrF478NsMzR0zaSp+3fMuiMFuTDrXYf+fXkHajEjXX37BYDaOFTrLSv5lpu82ZW5vx+U
ScoDIRFL5tnnieOxtqFuSBom8EJSvUeCBHTReG+xfm0M3wZuYOPn6Gbyd/32ZKPPYEnTkYw1wOVq
X0y5edcOewY9wPmNh9CKQKGq2bh9/VDK/NKn7nynBCkUZYLGwUaTVVHxRygM7dwKZgy9i8DOrQF3
3Ro1irUcANyQnsm+OFVmvc6zhEH1B0K70ihUaOPYPPaQ/9mFeKaSgjrEDPERr+qzp0OLZD4EMiOp
z9VAGsPQSXXPLW/SakWiMgIV0hELVmmXaIecoXpf2TreWyRuGN5ILWFgsYzj3hVoV/n8QS9qq/vF
Iv+Fz3agm2QmYAdtnUtgQaU5BKYNSRYGWVS2jLykvqZTZm7KFqECHcwoTBAT7Ext3c/xdYxJSJfp
gIjcyASKBkXQJJoOlArdkfC2bluRJ1AgwiopPOa/YocFrvqw7NneFRVTWrECKfQXH7JAQfq3itpP
URM3AdDamxasB1K1HaZRLs6a9HeSmrZBN6mzK4xH1eXq6oQE/ac0/SUWnL/lTx8Wee51QAaKGXTd
Case77L7tfgjsK0BMu0100srWTp8i79Z5k8PzjDp7YTUicj/njXEPhLp9WRZyBkkF+nB62gTrybG
cFJRSa+cdL4ePe9lwGI4m/1zOCbbXoU/a7K2znfGiOBwMuxxj4IVt9zSbIe42BsSpCKtFHhQPZyF
CAdmZN1T5xIyXZmgrNPA74fjmp2CaeFlnMJLwflvafGywD26eoSRwC6ek28Z1MPRCHESEKFdsH6w
k6DD9WCxNzmF97S7eK95l7/3GIMjct6MbV4lSIKorxfkOiduCKMBDs2gmx6EH5MDEJzMRP+6c4PM
agV83WKVHpn1r1cuj0k8kdmaU1tZY6tbnCWMJuLT/h9v4pBgRFL/+yir2hcex4W8R6Ccmj4crisP
UYX68bv5M4jve4+9S5XYaqrlvlJJCBIIr1sXFDE0Ceke6QsRc+ahaKEBCjaLNDUBVKToiXTlYyVE
nMWSfyuIkivmfj5UNZGORWiAdMsppZpQM8PEENFl3ApkbuWdEM1nkpId5rG2ApYzAXKRQk0V/B2A
a6rxVXTy6DCB7pYJuUNcOP258dJ4o6CxxaBQJIR2tZUn9JQOgTPJ89yBBInl1feKjHrU7LvFRcGN
bu3dvnEpYaDOqTbtfldM3CseFmwUE8Fj5yPnKIVLfmMpmXTLQzG05bbFHHW0Vc27Y5d/EVrj+M/l
H3C4l4CMMI1Y7+qL5r6d/A/WvH90W6DkgfiLLL1gPJkaYydpFwcAJaFMtK9lar70KcJP7dDIUJTu
YyAzaNasu6IWk5FJMgjLDpCvNQE+uYC1lt0dQmTia3OFjvgAh0Pm6ScJLXSkPea7CN1f36P8lBbM
Nh9/qiLrthYUNQsCCYGEemwRR3/zw6vzhA59w2qPIsJyyZs1/6lGp5dCll9eDPzoo2xDNzYtD0ZY
7NQd2Edw3xTyIR1AzgJJvYER5B/xjJJ4KEv6pwQJKvSq9CF3WVasdG1ePVBw5754aXUjp+2ftEBn
XGxC30PAFegSo10hft6NVFkvogkPiYsSqVfy1srydVqM9kQr3mH0xG/amWWE05REDCcDEZDN10iI
yh1oNPCrEdxjVHfvKlIgCHvxjo5zosFgQPMIVTlYw3CXdBXd0Clx3cC9xDoRnUD8LIa2J+nmqJjq
ITugjuEEwZm/bzLvHqMuNtHVvTdQ5HBv6/5+RIC0JQzxtcfUAOOPwspYC03QSuw4tbI9iWAv//8G
lqtvYPM09fZUoaaKHwNycO/H9njCXtbslp4mmpTgy51guF2C2Lut9tm66BDKBYHcWi7sbCkF8qYe
lLfSA4mK/Gh1y23bTc4tzzvrMYyt01Dq/GBBQu4na873i/dOMBXZ7aYgPscXq8ofLUcAyhaj0vJo
bJBTyR67YkB0gM9u7e9Qa2yHrgJNaSiJS9iRqsDoTvQrwiapyqNZB5jIt9+T2XJ3pCKioWNng0VU
O7T+GX6JZdk2Mj78n+jeiDKLfH4rxmju9olk0yg2cmerJHOzZcr0CN4MIpY/u6Xh7AqSeaN5sJEz
9PWFuoFLb0/ipf4WiIJ3qIDi8/9R5nl7y9MiOM7p+JyCohysxff3nsITLqVhnVCJXjMjNhjDFtyy
bZ9hqkRIQ0q9D7vLLRS2ikm+mxAyVhOTFyVRiUGYZu6Tj5ihEWukcbLWCiyy11Be9RxycUWldDeF
IRUC7VYWcH74FzardGxDHaQ8xeZk7HzdcyeSJYEMkqD8xmL4T5dMHuK4ACtxzHLf1opcjmy41IbQ
sCyAeU3nwSQ04uiOHidETbW1Y2XVSxqKKDQfVD/ybnfhl8xNOkey5C2slI1LzPwc5sHYB23zpml+
uuFcA/0J/IcceB654nWU8/SMARDwlJzghBHjzfGD5/+Lo1o3+IfxuIosWN4ERP6iLQtLIX72YQo4
ExK+VjPBUNMrAKUs+c3Zf29LzVhgaR6XXjXeLh6R5s9mzG3OOPtB+dCpMNVtnqgJQWDKCL2wc+Sm
A32YquxLFuW1EutEvrTBXZAgFwnt5ljYpvc+dmkEZBf/dfLpQ2Rskp796NjISgysdZtZmdZ9aFV/
y7UVBtQU+f9U6pvCniBXax6Iv3v0S/epl/ThtSD4JpPB2V+lj9xh5j16JhfVRhrumn650O9TvvGT
GTewvoNlkba9BMGHgqJlUt/A98FrIcO5q2uGwCG33yrtO9GUWwkvGV8iw05/8zu8C9YD9XLdQ0ky
7tbScbdLy6DfeWUfb0AM67sqSfaIVBuQwdGCz3devNEZIjoeOmRi+iLsEZPEKCiQTkH9dJDt7PoJ
h8LwxgR5bojcxG3gVZfRgphuEYQ7DaCQfsWa79wbQ0nxHdtiMjkfrYY5bUh73zTl2hDeeuXb0rmR
78b1k0QC16WNcWgtWRzabBBvaWltQ0rHlgwNQWzAOeKHgeUDwBFHfJbB85Kz1et+nYF8sqVQxzh3
JiKFmU3wD8lh5cZPS1ijzrj1YSnv0xq9yVBzOYxjnRxL4oofCk1SVwwts0sW8URU33AVC8F3ySSL
bVhdch8ReMwde8lJbEEwyiY8xu6wq5MKhbuwyq1lt0/+Yr0vXX4zq7bYD1NLDM76loYY9x7MDB3c
+K8AxE5Cbd4l5t+AtPe7DjXfotE9+qNtbguXEFCOLnWSeFSBJj/tsLbPnm3siqEPPkpU2Y0Jo2lU
ZbuPS+dvU03tg98TvDT6jqAYnCg/Z3CnJ50xSQ93Ywhu2hRG9gAIg4U535gqzs6gUdPRpZEvNrzs
CSHIxQz7ccNCYhA7M7zMtnOXs8kcJgVjSqpRZCXCfMPppY8FplfHI8QJkfTR+D8BgLZJB1oFTUe5
7OJ5/m4RsF/xTNZHY6BpPc0g8gdlfEoHG+iKJrrukD/mtW9trNQoL36/FKwW5FAGeZKfLJJbmINI
ZWQBI0Awk8M1ZBVrRCgOUEAspw7EVWcMd0OAsrRn8zEtcRx5F44WInnVedugcbMD9WPWzl6V7Lx6
e8wNCOmSoLn8nxyv3EzvA4/oK0Xg4TY3Y5uZqqEmWrgnYuM+q+FtHGb5kJTDTZtkcaCFQafK+Iyd
dnjnZcgVXuoSZmaUa4T2+nBlskN4Vcfmcy7SPYEN56xvmzvevqOntDp1DtyAG4fiYYIBpJBuTu5D
zQlSOdOnnQ/3VD+c2Yuo1+rpLRK9G/ASXdFJdccaSPIOAP4ryzOeAlk6SBNW61n+pWJhQ3fzPOFb
Af8N6x/fMF+JUeJ1LYsPNXfumVooIDjv6pnteEU1MpHjtaJvPYpwjhb7QeTVp2Fxk8+U5FwW7uyj
O8vkkPXDDfQvv1TBXO9laJ1np/UvVY0A3Adb1KlUd2IkUB/5Zh3hD6dC05PPeVbMp3YkYy6Zqure
+PEWcvPA8OZLMsEQAUlBswkcHI01pM9KwTDbcnx0HJGffRJEzqULy2V34I1OVQiEARinsrgFSBwG
Jgx9GRZkDOk0JleN0/cQakJ3Gb43RDBoarOqbAz3aQxsHxpfbU69ddXm00MWB6eKpO+3KsdGiQNg
vfZw1QxN9lraBPzZmiiaroDvsdeMRQqtcDrR1nwFckijMm0utGAz5wF4bCqsnHk3MiDUXnVc7KW5
y8rgz8TQtKXyBFNLmIXbMaQMkZqJZovUngIujzWORo0//YCrkQyDXWfo/HvM3sjKjLFdSTOiRuOn
s8mw02ns7GZAWHQnKdO5nT1SLopNkd2OVwlTetL1bwRfb/REVCNP/IMbdtNNrwFFTVqjxGNY99lr
9TJnkL/BhAIF9DWYgegpbB3O5asuavG3FvIsVfYvDC3NQCIQmZb9+ClmHrO4OOcB/nndvXdtMdHG
CeVBnsBfA1sFLInP2DGXyVbg2+OtYBSeZ6Tp9bMvhPsovQmMxOITgiPFizTwigdfVk/Ji5mTBOgE
qMFDBTInsxfXmYZ7h7+B1w73fHsviQIoMnuN7NEmQt90b4pTfUOwwA9KuO2MIfPL4cLuEu8Hltt8
FXP3k3LX4g17T7EvvE9T/jKQ1Xl2EaDhLtDw6H7wAVm/nUs0RXQqLR/j+k9zY7J6xLE+J0VMW5e3
GFj9+I+QtHKcCoY2AyPHr2C/GRbcu9UY5LekG35ksTAYzyLcaeDOO6emtwWf+1bQgv6FCOdUiPo8
FeP8QVzRDgB3AQrKcmLjn1MrRJnv5t2pDqFv6+aYxE15MSxQedMnUEcmVD80g3utAS4fF+i3i0Hc
gAdQowESkwrGcAUaPW5cTWCLIsEVgThz4DL9KUTuItqEOxXNChe64bkRMj2VA5YVeabYmFuyIxBq
YbjbpCZFVFavP1jGU1Sx1NPbc9uciEX7iKsiP+PrqQ9t19V7FG8Xtnz+1mvMqUVx2Mb3G/B3SBpR
vUm3SaiV5ZCBH8AJlvbvWbKYF5NmG8lkUxd1ySbpsO43bb5b6Ew1gCa0CE5ZO4Z3NtU5mEqocEyT
J2rovReNrAmxFtm1VjWTYR4ud7yr36Xw/HOGZJoYVcFHWF/LeHju45h2hZg3ttcjFXhO9bWYVbDD
H6vimUB+BLezKsVZ0NaK2tT3+RS65lbMB4eB5bE0+Tp8hwS2jLKiCljmKCsA1iQzrtMC6cBX6W/t
XKFtM90fkrCRqMygcdTrbQyzxk4uA0y7fv4iWjBzdk/0gc1HSAPoIeWyNiTND4LowH3JcaNw6KIX
TM9Vbv/huYDPBfbPLGfe9l21c/PUjzr9Hji4SwnzAGXgJ9nQgELroE7/BQwShordmzf8WuTcR5mZ
l0fyYImMkFQDh91/jJ3JcuRIlmV/pST2yMYMRUlFLcwMNpuRNM6+gZBOOuYZCkDx9XXgmdWdkSVS
0rsI8Yk0Ynh6373nYkG2BLaXqXqScLR2haueOa5pW4fQ1mZkg7KmZYicL+VKWzUuhpeuWYYp4yyj
GCYmfndIBLjD7aulwNTOlfmDnmziL6Z/z+sFGUa0chf1XG6TMXnY47Pm5HXvHom7qzAVwmyhjgl2
xGUKTteNo2FpYE6CY7XVdT3BXQLty4vV+0JOFWpxW/QTOzKE1MLG1lFEbmC5RX7sednp7QyWZqT7
5/crPfdYiEqdRoY+3M/67yMTYyFOgRcxchFFXplykbFw0V2Ustjgch2RR3aq6D5H0UK3rLi6jerJ
CmkU1gdYjOjxKOl69OoKjlOQiIonwYSCkrdUTHTKDPdJYXUnWXfmTa9wb8iehHOM34EjNc+oii1K
ojr7rJwUqZSAwMRpYTOlEByAA/z+sbVSZ3MCNLSpuE24dTNOxtQjuanGLY196lSl49ai1OmmdD47
faI+JcEYRfZtbaWyXLf84Net0OdHLVHkCeMtMtSAafA66co+pzX+CKyp8RXfHasKnQLAcY61IDbE
HW2ji43Oa58bx1p5Wfgct+2V55BvY97uEg75MaeYde1qGFqd0EUsHgoMFeA7VkTefY5NvnWqcwrQ
sK+mE+4pK60C1TvaJsTItXPmzj13eXYYaITUmsF6aOmPXdfqqNzU+zngBnPaH2wH1VdBunqB5YPo
YNRldup3wxCGxzyOi7ORacO2aV+TpugvIa2F+7GBXM7LFDnPwoVVZa17q5baEmX2oEYIkilCjDcv
IxBqcv2cwej7xtvQ9+W9XsfZPp+MdrFj3ksKyR5HD5bWPOFZalApL21yEtYcQKjE+73MMaZ7pAPP
+BQjyyeNfxCvn/bQL4+PVDeaa5OO3auHOQrYnHLuh5gLResBP5rdLUsiVstAatZhXET3WlQctTR/
K8e8/ExC89jm4Kv1KXowSkST2oEbjvwRLgeV/x3h8T+rFbGzG55O/aDJmdn43R79T9wsvKWJ5xHg
XLPJQ/xh3x+VPsNSHAC1qY4cRbMdPWI8CDA41MQ3wopQQqvGfW+4+5iK4WDwX9WsM0Xiu6xNsWsl
hLQoUQa7N/vqATVdjUuzGe+vTc/kfa4xYQR91/GmbYrx79/R//k5/Xv0Xd3/nT/S/a4I/VnVCr0k
7v/lf/9zH9yC/1j+xP/9HX/9/f+5+66uH8V397/+psvj9ulff8Nf/lL+2X98WZuP/uMv/xOUfdKr
B/ndqhv59Lz/707T5Xf+//7iv33//lueVP395x8/K1n2y98WJVX5xz9+6fD15x8UEf3Tz3z5+//x
i8t3+Ocfe1lGH636H3/i+6Pr//zDNP8m8ErBx9MdF1qZBz93/F5+xXD/RpkpRVvANW2AOTa/UlZt
H//5hy3+5gA5A85leoDt6V3949+6Sv7+JedvHs1whm4JU4ey44k//vs7/8uP7v/9KP+53dXCwvdX
xgwpRx+UEuUT/JfpWP/a6x2ldHzZJSS3fMgIm9dWjVnAebNd81LUzV052kg5pJWlUNySuOsDGMfb
PJEnrcqmbYIysklD4BiLgZJHHesTSeNPI8S9XoUg7BbDpX6ltniXThgpS6JbypEsrRqKT2bayvGi
hQNu1SZgTUJ+SDlYOt2eOuh+2efzG3CovBh2Vmw6zys3VESyYqzBGfYsTv0cNHK6WEebxUTaFwoP
DDniQzSTDa0cYz/R6bfCigO3jVPFxiHQL7LwMA0E2zCq1jhWS5yrzGhNEONlTRZTa8iksRoWo2ux
WF7BsWF+XWywiTY8JtNziDtWX2yyg+U/6xHLFErtINfQ/tuw0pxQ/GMvxnviJ0c7Z5PFpKvtsgwn
rF7SfJJEyY9k9M6YtMYT7PM1MzRkJePohojSvTbuYfx5x6op4v0kx3dBFwa1O+dRWEFl+7wdCZ1y
pix4+nKSzOdxL+LsO+/HJ2vEeVEpyTKWTG7sEovFfoPZ91t4FDkqPg70tQ/w/kB3HP8XDqMrlyEH
x0odfNun1crUdwC0oAJEEa6MSRJicvT32f2ZW2kYhEW8I5RQosMCtAA/ulHlSQ+ZvloDdGJBV8w6
j4+4cYK6YfnsKw9ziIuHQO/kA4uDreXD5DUc+MVV0yLB995hEt4hAb2B/N4u/gEaoiSMpblAjYgs
xoEp9h4smWerUQ2vlluGuEh9Ct0cbJECrQq1gdEY1Dd+9wrijUPfgWLx0Vq/bAp/1kYbP/e5+WaE
73IJLWv5z9TqMbHoHJ9qIQIVmvTYQeHSiqPf70ynnrauJCQy+MTTjSJfpT0GS6SEF18bQav5932d
PaUNoTI1ceArJDiwyfqRU9NMpsIzVqVOb6DLJgKTEAmRvjUDmadnX7KGLeIYgpKpaJ+BZ9xPr0kp
QPEO/hVj7DeOgWwz3w2s0bds4umitmgFQS3HDOZaG4LJz7jR8nO7HGnJx2T3pvxMp5btCKuuRZTf
2Pig6aylAM6z7B2YtUtmv5s6DiKD1FCtVxDzJy2gQBRHtTOOQdZ3nPncdjtHxis9rYDvJwpEleg9
zI1EnlTf7BPWTfU0fgqR35sCHJqRlixqfGddmCUqdwNXTvvyQ85baUdv5rwIDTLi+O9MxbYwyKdP
3qxtzZiNezPpm2pIsDkt7g3DVOWe6XVtFNQKdj0AOfZuBRgj8Z1n2r7pw3yj/Aawkp/hNHLmkXiJ
UW9V5LOZ9N1PDhmPYVqLravrKVtJ7OCCfOrYiXo9oApAiYiHo+6jIlovdgmAvYc1wZPYDBAKcKsU
+kM/IczEaVDOzB0+wXTsv8RTnU5AlRXxiw2WFu9K+ZFr+fsYCSQRT+IlmLyPjFJ0Ca29VsRkKkkZ
devZdyHoeKwGxdbPtIasG9gaJ0G/qWM+5eXyZme3qGHNlkh/Q5oKMZlcjqUwJ+BZmKkE2xrpzoth
3AxLl2k5MmCWDQ3XclieZrRTNVSil3RmcnVitBroCbGT9ocFUGBt0dTKep0mO5MCOk7GDLAjqg07
I46KmvusWf0pkyYBXMy3SWhgicXTs4xCQk/eVEl0dk6YPp1C7EIzmvlpom2FuEsgS9anfinj03Na
0YfMIwJ633uhOmfDc5a4ctugquHi+pwzphScnbjvKsJpkhN+6d07OoiAWDv4BuZd0diHeFDkiLqc
z4n4886hDQZLHY2KdhI/SxttuiDdDuKaUq0HidawdiZkfYsF17oa0JuJtEWSZ4AE14/7G7+VMh+a
XLtOqQ8QK4Hg1WrJM/Vru6jEIyQSIjFzqb0aebkruUkjDq/CfBvMs2VIrN+eRiiT2IjwWOn1h7H0
9lrvUgrjsDT3ClgVaSW+MZ0xgzlfUusuCTIT6MLuOsujZmKGthynWePWw7s9XOuejXcRsjzWYPaR
VUQeMsTJ9wyTfdlkb2Y3eYAOloBmWXO7vAlX0swRcVcrrACVyXPBciLWyI75Rs6HIAQbfMBFpORH
j81uJR6mvjo0anADaZXVpoBOkE/uIwEpIi4iOhrNdOI9+WYDh1518msKC30zivec9s9AkHiqTVbv
rB3adR/Gx9biuiHSTFJriokVUDe2zvK3MDYeRYr/cBip6OtKwiqSOk8eJ/mG7PPNxFtIRcnaWm7h
XIdhk/GJ8Tjgip2KF+H2X5GD2cb3oOLE3k9ltCkhE6DAkn7diLjJSnbRVhvhOApcm6OceFjzTs+n
iHEBcXdVa86+qce9bpMHRenEBCM7ytX5CxX9ioaOya/GaUbAZrExE3VNcx6OTggUkcNKER2TOnsw
+VGC5RnQWMvnIUE/pCQUGA6b8bYPrb2Wew5op2prGmQmGzEgzck4iCo3xHRjkldP9mXBW5aiFXJt
BsaRyqfbPCpnVq1juBVxfxZW8qjN1rfvpfRZYH8K20vUtm+2AMCqm4t70u9vAF9vpo6hzmnvRuYE
7oJ8S1svQAANh7NfArHtw3VuX1zHJlyhw3OHDGIA6PrRuuiwEQYFMrDxJzbYOy9iZOK8abHlHWjr
VGRg6FZMC5wSNtHGscZ6MpXtO4+D9TjQ/eLqh0428FPDvl2ZbX/rokatbAzCZlRjXRwOoDO5aSzv
BYXTBiTh7qqYZZQFjHoT03uPY6ddy+42jNFAksUIiddOh8rMQaRIKhnrCq3T0e4JZfL8b40jB+p6
Zfr2EcdNGkC45myU3LCcULfYXZqSEcO3Qg+7Z5AvwUKPbVBZ8UD2XGrs+jx8bGbJ32stsRdJ3yQB
jSzUDqWoTJYf7R3mxFd/2UHPLYgoMT4ovOCUIm6Yh/VN3bdnDI03tYRX+thcJ9L5WYEkaogWUxoN
ISAUl0Yk1covfph5egfWZFoIwHR7VRDoSh9b2TBtK6fjgehoOxBXaGAu2gaCAWpzBYPpRt1Cg995
qKFd9/AxWfhpS/WHVmjgR80DCnPQz+oNtAmCiTI14pl8EqBAJnsKzx5IA9SYhXipchJ2prceU1ZM
7aHCVsS0BKjXJXSGDR8vuPEETEfggK/2Ftvxu1n7YfOkWosoehGyOIDUmRk4QCIT+lgDgTsv229L
4gob1BdYOa7f7uYDfaLqZkOe/5v6aTYpPEN8QDGOtp2G8B3ecxuoWjuiY9drWBYxY6/HFtGoH8Mx
2dTpR1lUatURQN8sYw2Yn2sZ49ZGTUsRztnD5KAjekgpDvppPPa/UKcCd2H8aBl+nXo6Ob37yQjG
1Bp3x2g0osCsDD5N9imj6Z+n8AlHz5K+zz5mK91OurnvPPWqU3aI/mZceUjS2tW2GHBzD9nHKTES
+Ln1rWLaufzEQ6ZDUkuKgrYDh3WH++jVOG6wvoebshL7BL2cPmukL0+l+9TVzn3Xci7XqzcLV0xn
lRmbDO77qEp/+nTZqDz+QW2jtWaQWrBa5bJBJksiuyf0uPccXwSE13zLeQcWoeUFDmjB3WyNi5vk
TR/wAQysdPR6GGlw8X5m5fLOrPGpwhgbOuMDssZj3FcU8Ij5K32HYJuwlAl3usezsSGMxP2VkFUr
JPsDvbtYU3jqaJ4Af1PAkY487OEZ+IY+2XSh8z3RKAUwuLUO3chrETHZdZn5c4c0d86jQat+ikj/
ctAN2C7WWI1DwPqk3VwVYpxMHILsSX4Ff5hsq7HcVzpLg7FgW2K4n66odT5GREZbk7vMpqSJVDlv
oSobg4FZ1lRxQ6g6p5M0l7wj2QsprC0bDImIbTAbWM24WpEgz8TnyvfGPYF8IgITH5NcHG2yK07x
dALoZO3MbjxFMDr4WAHj2ml9HM2ntHIAtxohSLFuqHZ56QEnEfOHoyqm64Z5Eb7oGkFp04zi1WLy
paryftScoKiRLE33wZicX0XRPmqYe3OT/BvwXs4D3KMOVslVm+Z3HT+FFQKPtxpz+hayYdzWYvwK
Nbtm/R9e8Lukm7Hjw5ONdwghOm0qdE2qgnEjJ1SNl5h6mynkqunPSoQwCB1SQQLbX2YmQIs4XMYJ
VVlV/jjkPAusCiYJTV6P0Cru46Z4zkafjrh5PIiFV1zr52n2bcwb6LlDBse0oCXGr89mEZ1S27mk
tfbUeeVdNSc/TP6dVbiuQ7AMRlxo26IO90VGFKGT3BtOwtphoPnF+SoSUG6gAL+6JWwtvPlRWBYY
V49wEk9Bd/zJwZfndFY9zQLyEsVAn+3ofU5icldm5uGdjwkCVpT5uvmGUKZHhAw9QIYR4qAZA9FN
T07TnUeH9bIvuO8Tu0wPHhEHtl9VB29Kyo2K+iUBb+5nKmzLmWSjz/dH/NIdtqkZwdgwyXizTw8o
lhT4Fx3eetZZ1NLbwufRg25KwKIO933UXtu2dtZp4joBjj+eMwVxC7ZroSbY1ji6uUG9eTCWZlu/
Ixw4Frty4MWjxXXO6nbmsiqNOzY5/ZpO7R/SxHzOYnbJacPZ7ChgIezwbpb+Z/RqWaPF3B4n7Pea
N1sy4XTu+GC02L691t/4hRoOE4BwJnw8mjaIvzWxBSwM6CMsX4FDZg6oopIrokyHB3O2qZaNb+Qq
Vjows4R39WyC70jfuOAvehK92Na0F2DUSAzs8+FkWejgWX5pKzouuD3imxnmlP5xJC9xe7O0mFp7
x+cODyu8WerOF6vGom2HI0Y3BTqENDf39+3k7C8HOxMQM92liCI8wF68b7QhmOXwMBqbsHMfzWm+
NLG4RI785cqAso4bHlWUegDCK9dIDvPI1r46Ch1Bx63qQ012aeO63QWj6VOBCO9P8YalLKDcKn7T
p+ozNGEiVJkOghKRQFuo1jR8rYXmfzZSWDsjpIFkuhtLjsM44/Q80M2G2PgCD+9P/mT+6JsC44CP
smhNpzzyEPvdXz6zLUWZQTPJ0ySKhxLGulbnx2EcDhmvQwirm9nv71usQCq81Z6Gv4awYN59MwVe
Ha88gQi5d0O0pzYrXgACX5Lx4lsDFVIsmAdMu7r2gDeBJdvV870zzzj2tbXDu0+f7xyPbU/fhD9t
GhymmcGubk9ZGh0aXvybfOq2bB5tABW4K2+N3pycqAH7hF+7qLxXw44fiL0+tcy/czrua5sTpl0t
SU2hwZHnjFwQcJ8BOJbRKWdIyNpTbOw8E9pgWIkdzj4Kr2zGI1MTEJl4/7WmS2JD0zHfRgXBAh0c
gQ3GC2uZGzgGD/UOz7Hkvxip05NBPfu+mrJbceGR35JhUmd7vFkzdBWPA7hX9Uff9Z5pnV/ymRUH
A15bbJqScIXZNgLSqn3qifY1mrxPXTCN655H3ux+yc46R9V0jvEWQOcZNq0sziMY30aPLILc0Tv1
frQWmD8mPvyq9DjvmpAScrWNc29rNv23N4jDnJcnaui2Kf9qE4efg1/8mnUEHI+SQl3jS6YvkVp7
a+XcQETBGzCpuK76Uw1lmY/FeHGzk66Axk6GuLidxmfFBLUJ3XAHzz4YtOQhz7yfoMJwJWkHDm7b
0MU+N1T2O/mQgyOJwgOtdTGzQnIo8oxwg2YFFswLFc/3hjCgHCWYAEFhp91rtCDBYn3cQ43k7DNA
drOtS6Z9z/mbiG+Z5QaD6b0S5SHZXg4bba5+13nC8UsSHkG6eDRrlEnWP7GPdY5IWEBa62Vyo7Ny
74uBksyYkR9nXHYE3TzNILp6gUkspJ7PqujkbjkUpmWBM1usY4OMjsUpSye1JMhjEsF/MDPtBcuI
Q7pK1feiYO3TVZa57xGUElv/hdeGZ3HjvLa57wUF/tYKDZ4zCkJQG6LCiOlNchrG+8+pHJbISsfE
E0SqK9axzzHKKWvy07QFRDPzJ+fEbZZSRspy56UzaEoWzNc423ZAFG50R20GXG9wTmfnME/GwWQ4
wOXgrcW8vAqsZiFm8QFznlvnyavbOPuJkWBTdeMN1vO2MpCLukoNP7Lwo3IBFNC09dBZib4SDXmG
gfMJ+3FAYnyxPZ5W9EjfqkjMwSdIhw9ynbhXWMLyAF0gXZKG+AF5oPVRvCO+J2syn7vCv5aSw2fo
/EJCoUuZ9Fzf9T9b7N9tBIc6spkm6wqnl4+tMeA95m1kK6cNXiki26qMKRFV/EsywuPTIavTRzs7
/Pih2fOlVVW5Lsv6y8jaHynS7Z43RyBbxROMR/x9rnUR+If0I7W6e5cCCD+znmp2w5DP0bgLH09c
k3qvwNnGi86brnE4DSWRc9dVbXnirGdDp0bOAbaSXF0MhrzQ6VsmCntxREXUMuNLiQqTGoWWxTg/
jmsxZVcnh8qs5ZgOdViwACDVeuwXQ5ADBxebiLozGodqQ336StDkohkjcdvxJm6dJd2JhspiHSmp
q2mrktYuwUKWzs2xY9i+r+njZOWqgxZKPqtiCOl/RgQ2U/+raJwtoF9MumStW54ZmsuhTqATjXnY
XjV4TYzK2LhM5tou7b6Ubjx1HU8u2u6OVSmyDQtswG7Y5ldGAoGcTg10SQ4Yeco7xOmmcJW7fKhO
K10gPjzASjpM6DJtSHFYPkCR0AjSMiB3dmFC+5UOyxE6m10AeAh5YUhRdgqgGFoETTMWpHfMEoKf
EcfaDIFi12C0WNXZyAiUtIRuEU3GbInf6Qrx0bRyMhYzZB/BkGsNz1UW2w8aF3g9Q/lS0ZXASL18
7xP7Zl1bI6yuSxdhSEOVgavAO6Kph53WazmREyoxBcnumO3jNo/cj8iBHO2HapvX9YeJ8dXS+bdm
ZWEqSuxv6YLNq+do5mEes/ggsET2aA6cOnmq5jLfV5JsRT8M+cokv14ppIYO74jVcUXKHABvFv1s
0ph+Mrff4si21l3ozZskhf8qpk8XririA2mJUpIRSGxr7Q8QIRuB9AE3VgaNHd3RCLHTcZVtub24
OBUaGc5Esc40hbGj6xwOI+rLLyOP6c090NplcBDnVJixj0VavsYsABA8FlpUFuMRBx9P0mpTxvLL
cN1L1sR3kNea7SjLg8vb90zG49jVhLa0vAdyhG0H5nR7hfzBHYXEF0hXnBsrPuOMv8tCBj8sJ9fC
WfhY0BcIc6zHjpsa6WfHB2Qas70y90WVhVuXAyFmRD6ASYvCbd/k91YzXqsaM36bsaDgCc9JVoOu
HetnVBVQ4zVrenk0KRhVdFkus7a/r42H8E5PhLxnayZXOT/Ahen4BGXG2uS1w7Zkts+Vk/2MSBns
R39HAyzNu/5DQiJ0ZenJu5YxvSRyBSSedvOGUuzZY2edzMewb5p1Mrhy0xPdPTaunu0zQDd3xuyC
lzJwQDBqkyh2jUPnJQ9UT4/48pH1o9/slh9JWF4rbVTnyjhBwBbXCEw69HwBx4BdCsIC3HUlNo4/
oACZ1VVzHfwnFXx8cxlVBWS9JEzcRXa11l7PDAHMbSdl6a+9hONxG5nE9YAbrgaoQn3+SNKATZhS
R9qBVjWqKv0wF5LWzdqynQDXS3bBr7EHl+meFPdeM3KMxv0gdh7iP8kneedorb5oZ/ddnJ2JsY78
sa2INrMRErwulzhBqyCq0l9PBfAcr5uB+1TG2oNjca9S52sx4GrbwW+ztTOwTI0z50PSC4DzegBs
H35ENFKS92+mfaG3NLkQwQgB+pIi5kuyijdfUyvNUvZmmF+hG9M6EbUmiq1HIspiUcBFvGpoDi1q
EECeZzabyQQVKPvlaPCd9e5ESjZfMGTeh+4COFa+xKJP/Wg+VhQENiik+K2+RDw918nyJGcIJBHh
r1Pev1NLuHfy232bMooTnnrniUKDFB1wJEH8YWVg1PG6mj1v1hgAukmO2p68DLCoDKKqE86saDpS
LAw3IrPfMmhmu3kGmD17+H0LpQM5a+8IAUd7KE5fmZVou54TWFuk37RM00CAN7GB0DAris4sm+XH
rABJ4yW/pgVFkSxX6x0Vrs+RVyMADhYQd/JWStk35fYDr+PC5xhubnFYczhLgQOYlfiRGR2HO0hr
a3JwOjCGjI6zkKz1yGm7aS+Q0Qn324R5SeTjjCppHSXLjOWUFQTusjSi7S42WH9HA84p0+CjHEVQ
o3VFQ/1m4I3kOIjua3GIlL3eHdO2/1n2qCbEpH2Em+45CenZ6IxoKUKYKA4YSMHHDFpsjNlTDi6w
6ogNBajoQJW9Qd5EOisr5ijANQubweZaqDndRAjzTvtg4XyyRfPuj3n/0mryScQRR/qw2CYAobn4
bW1jlcu2mrt3H8rwyFVHRXVBxIeaVaoUeBrImpWETgvX4DJ5gUbIV76rGVt20uwOdM6qWU5/2m9L
saYd3cpwL3qNXR7axrrBG7PKVXSk6udRRJ0LQEjQVooyK5yhpMQlCsBoQsumQxhRyXvvXLEeRfU0
5OGdY3AqGsUzKBQQa+rZt+WdKrObFwOlbreFCVmdjyDQB4gDrseDX4NwsMr9+Qpi36/dW+R9KuGA
WXM4IWtJciNQIonHYgSIeNgY4z05nqRl0ou1wgmUB7i6AhghPPmz6miuSqrnTIgX4P9LRrOAAT6c
aFc5GXl/GwqMj1W69f1433TlxTSBpyTFz9odflVd+6WM5h15ekXfxKOJar+KNDQt252bTYPkCuAn
v0QW0mDt2Ju+poYkHfE0NqbBwY1TBjMByL6Gp7nBCi2GGbHW2kTfWTm+5bB8yPToZZrrfSyy09jC
QMQXjTvZuKUNOPyuWCgjyv+mluBoKs6gwBFjO+RsRvxiNzRXZNVHaSqdZAYzOJhDk7czuBVCZXMw
9LAWcjbT66aoOTiSwE88AioUbRzWflZWaDIjMXnwS4fYwlBgEvwOiBBMqy6Jk6euAZTC2uVoFYMf
WB7LczqbqzujZNlbaTWojUn1py4W9DHE/TXsmDRdCPPUtQ/oXR5YPXxJb7jv3bOX2086RKt9wasP
H16tbXuV+NdId4HMcvbBL3N1MYUXfT8eASOIXS/VE2gs58oDYkflCanMiPiT44chnvplAyfkFICB
7A4pLAsL/jRCLaO4ZxXqnCb0NzsxwOJoBHjg6c/gmQtD7Vw1vXqKOanzyDei597YEs1bfYZ/Gc72
3mWXwVDabf2C4WKO290kh1OeENKtPP2WxZzjR2+8eUunfQkOlKuSFGtK4wTECXcr5a4LWQQi37On
GpFblA93DKmwlpwd8PGvEmnhAmu1j9Rz2dJa8bvJcOTRGYnSzt1DHJzz5BLKWMKwLSU6w8SEahUl
VgTuTGLcWCYnjC6BaXevhBnwZdrIe0kWYShp82wbCflG03CBjggGuU/Ke5IIKEjlo9STQwMecG3o
Yb6jibo8QReFfDMR/+GmYA3Om4TAKB2KLkUZ7E6HNidoY0ZPUdS/+oZJwmGkkDUUw0OVzBFi0fTE
UgYZhgWCKLMtsBGcOnnl7N08OY+NXu5F6aqT2UwCVbveDV1UvFTRt+ZO81FCGZDN3OwMuBwBfzU2
gnocOEKT3BRUFQ3oA+tmtCmZ0vOZx40OFUXIZi+AqkwtiETe2AcSaAQypbcBrLaORe9sW60+wDJp
9lRdU/YqrVud11uKcvvzaNuL0TjGtoCBCzkdVxHQnjCIMjZ77dTchSmsmaZT89WSFU2ZUIlP/czb
NJVGcYhcY2fh3OQcF51FNH6lI/s0bdbxqO4k2IbFIkSFlEHnbNUizlbFOJ2mqn7SCR+QuZmcYx6m
a99diF4qRzkj1AlJWcMkQ+VlPh8yEFeHunxxwul5DP1ni2TxEn/kPWn5N8paeHmbuFhH8uYq7OXa
cakcl8wO5IQ5mNA5v4mYkveZm1yRsYfdFJeQXmfOzmnELqlu43rrzCExfIaJwkxPplFEl0L3nL3N
lvWcDt58jigGRlTRNTaP2Xwc4Gf+bmqsiRUFbiiRpTo25h6slpU+FiKAJvRWSPTHNO1nLGn3APp4
AHZdG1iWeh5bFhBh0z+a1rfbZhmfJ/XKfhel+w6G6qqEnJTb2kumeayRW3TFCQxUBiEt4L6SpDEi
oMRMydqc6GeAZSFp+dWIXrv3udr2xqvmiReCDeketVfj9kehlmZyoAZKYIQykDBQfRS7ZyBl5rbl
9mfwd3c1hTzgS8jcGaNz70TlFt+/Bq2XnCtCcBhCxlGmBFdf3PGASPltfOFa6HhrvUGebhwGWPos
10VCcpTD18kj5ouaml91N1w1Q+8Fs+4eerlEClKfyQKmAT9kzHp6de81+jkcy4/J6AJLuSClvIOy
tb0SHlEmcbaYCDFfdR8zqXtkE4umcN7MzaAFRiOOE3w+6smmVaqlr57zCn4Clco5k/2kirC2VxGR
vG0aMYH6i+3EdKB5A3v+hHu/G8s82umFfMaIq9Xo4FYV3QuCKYExcr8a3YNOAANMn0oAojtd3m0o
I7INYGVqNJstvcHpMeLlHFMiwz6QvAETwnOX1qt+NhO4HpZE9aMaJ2eLr1eav2M7tR/kdMi9t5Qn
Q5NEvEb4CLlqNtWsgwFP4+Lgc4KaNbx/ZuIUa/DGLKeFYoMcv/kFLy+TYOnK6Sexycg+b1g17kDb
7kIsbus40SB8VwobPjoXoTboVEui13hn6q/JJFq/dKg8O+qN7+IJgadUdAinWqMCB90FKa400m1o
u9nG7U36LTO1DUuuUD1B1oOVipwETWGiQQb+LRLeDBhApor1aZYShsnOo1IOVT7quliBOXoxxKR3
GG8o3an0O0vHgmNYzjEjcXYc+ixow+6eNRHDYu1QepX2Oy1jlQ45YqMm7TNngYH1hy9AqrOCVsPc
JpqNbZS/elq5hhJsQ2pjhMM4AeowOse5329lT5pcb8CH5bhXbB4PsftqEHF/iXU00qziptAnm3HC
PLotSDU7ZRAtgRDH4tq1eXLJ2fRuBn2+YFQHgNQRFmgoHIHkn4jsYNk5iALpg9KqYDy2tvdKTgsR
1jIubgmmxIljZ5/18TFLWBi7JdyPvq6LHY+fez2qCNww+83Yvpl1+lPhmubRb8HxVMiojKddg+Gp
TbYSW32hsxoRQ3kq6urIn8oqTueGBVoHsuNDzESxdofpKHz/pVjmVpnanCSz4cP3mZpkxm4OF9/K
LOJX0bPI11sgLSMoCuwQA1HwaSEn3AGmHQ4jzkGLp96pQS9h8KhB8KccOtbhlOVHOgY+RA6Gk+4p
ZtMK+r8DaQyaTLL3ekjJTDEbvbD1bSzca0jIBUMccotpt7zR3eiJuRhcntWxJAaAPzb9TCdjfGrM
+EuvvQQPYbVLzJecmgMjBujCYgtEWdvcSInf5TxRKYhujxay1DrztS7w9GMo3SWp4A9wOwRTFWu3
DZfWV0/EHsqPsTQ3vrWAegKGRWJbglEp6TxjY1sMeholYOmMhcxnC+u3ZhVQh8uiB3f5Lg8tYFOc
q/FrXGuUQgwNaLk1HvikQCEo9ejBLbx0V7Y0CiV98mw0YfSaiPKm08jGN7WWw3+xdx5LjiNpl30i
tEG4Q2yDWgYZwZAbWEporfH0c5zZ/3RVlk22/fvZsDM7qyoZJOD4xL3nDiMocKvYeHAiGTDytdOJ
r+TI0eSGuX+YbbaejXWH1AwfSY2VKgQrjn8OkJQVymE5UREu+oK7rEg0YmS8fpV5xDACzjr6JueK
hQqOnvJAqdI+ZL3Z4RBXpJ6yPzQ+BnAkaeU0nUBG9muPjYUE/0xVzoAbOsdmHLxVMxGxS3OgJ127
xFLLXMxgTV34oVyJwlY5HT638cyTYijlOXO6dJlbQC91K2WVMWZnCulymba4btP43VBC4wbJlC27
LaDFk4ZW+4EV7KOXlSMgMIrGUmn/k3iUS5z1XzDUTwucuKvMgF2U1S6rJo4/mBlPwul7pDPWczKj
GBNk4TFQ7G2od0TQhoCIMk5av7QPmB4/SFIpl6M/fGKxwyCWIDKFt8ZsPsLEUF1FcNYDVhv56F17
m9I2hXi1iYA7kRcNP9DxYlzqLbnar3mYVUcnYkJi9elj0pHwSW4oYHzgxom4lK37tUgUpsFAGGBK
dwlYnoIkQQ4VZ9qG1XyyAWGKuqwymT9Yq9EsbjUzdlRMOSNSrqWHtFMJXlNw6yafxhiHG1IYUBW2
UQN2MS6iG9k5AD44iKyLnwK7vJYW6uEgSgC4xjjcW608F3prsl1gLBFBXpQOhUSk7NMeVMYJOqNB
mk4b76ZyepdG96VREMeRMAVGaF8ahXfEzXHjf3eZAj/m4U9PgSDJ+v2wCtCQVuNyqXoNNtC8u82o
Hg0kDwon2er4qCYIkzOkyRbiJHh4ciXaUlsECkeJBxPDX8zVxzfUI7iD0iLxIoZrF5ZlCNOyVnBL
OoKfpgXuMqPgMVNyjmELkUzC08/9nBQg0y/AA43fW7iZowJoCkialK/EhKUI6Jh3SwXbDLHv6u4+
hME5weJMFZRTeVIgFYJe6wd2UZA7Q4XwxMqpQuIQCgJkQ3/xXeuztYD6CeeLO0u19QoIWkMGtRQi
FPhM9cBMJaMn8LYFHFFdAUVBtmp7ENbvoYKNakh8ZNi9aCl2eoxoKdoI0KRpVtvXlE2kBsiLtUz7
ODsrJwRnyg4eCyiEUzKxQJ0q6Clxy+0yUyDURiFRsxYOB1B8RJkKmDqY4PhGGKo+LNWoYygdKLyq
D2dV5C2pEZBXbQisna1xEMJknQd0oEw/TGQt+aJQ4FZbIVwVprRGJmMpuGunMK+uAr4GkF8LCLCu
QsFi8XjXNNgcgoKahNXv8OrXiQM+tjGczxmoSQmnR6cOyxRodoA4S4Quk9+wvmR2T7CFfGwVnNaB
UtsoXG0GtzZWChEsQYs6xWTHeLMtUrHtspcW4q0B+dZTCFxPwXClwuI2U/ctUKBcCLrzphI/0hFD
JiRddA2UI0rejCGLhVM1UGFixIYL6wAGI46V40nC5o1s/+zb5bQ155H6AH6vUCBfF/IVFMzyVU18
miFdZrjpEti/Q4ju1YcGDD+zZPdmffr8Fwd4wcMdHKwQwl7eTA+5wVMyyZEZKNCwwDUrsdPAtkRz
md1xxHCJffjEAHtOAV39UKDINxTCeIJlnNIB6WLHlVsijQN2XNr1l6lg5zOP7c5SQGTWjf0WA9Yn
pnku3NFk0WWRZzF+9mgE4gKssoSvHFf1d78AuNzx0bH+MQ4xLGbEBs7GLdOXUGGaJbxmNADRulEI
Z823WV0CdRbQnVuFee7hPdc14GcXArQNCRrFXfTkStjQChKdKFw0mIYSC3u3qRVKGmtesk4UXjpR
oOkO4nTLbs7SbAsVIyPqRGGpPe72KrSvRObqG0ehq2uzghCncNazQLlYKsR1wQ1dKOg1GlN9G0ys
9LwC6GgTfzimcYZjxOIBZrZQ8GytjH4IaNq9wmqT/Ae9HtI2qyhyhN3whEaUWWMpTr2zHQztlhWs
qmF1g5cJV1YH2yGmgCkDTDUNbevIkI0V4aFuCB8oCmZCMMADWOAtKtAJKv9iKpFut9PWz85jkd9G
GOIl4My9zcVS8P9LhRln3ajabf3QKgS5aX0O+JmWXee9afocr/ED8TBj7yQj7cw3gCQdAjTVecWS
ZPriiP5CmuSnp+DnQDr4Y0kihbSPATzFTZg5XwBg7YVCp+sjEPVK4dSjQf9aQmeikQa1HsJcFwq+
3vqfZkgcCbS0t0jh2QM47YUCtuOXI0bvNDMJG3xuXNcK6fZgvJMTpa9zhX1PWAOt/bq6FBDh796y
/++++3+67wz3T+67Xfsl/bv3Tv3zP+7eOwMbnW4TRu9ilNMFbtv/8d7Z/7INQSVvW3QSwhMGyev/
471z/qWjCtW5JQTCfGH/x3tnyX/hNfBQ1Oq2Z1nSE/8b7516X39Nd9eZ+TNVkboQbNbZnBr8+V+c
oYXMECXBfHyYC7bEifyYzAI5TDCwoQlmXBx5dqwd60Yj4OREZ5UM/tk0k6jZiTdXH6DJDc+1mDfz
EPxo2KH+l/T5398g/kLPFK7AaOiZNrYWFU//lzfIsEQpCixstTY7uBiR29bJ3XJLuZbu+YW5KBAM
EYEzkZPtN/sQCWyTp90zS7NpV0RJxUyNnQMlidhngmFRwH9kV5TNz7985f+2Nf7Vxij5Iv/6UfIG
deb7JoGplsN3Z6uP+i/vNNWVe1LihJqB630ULBLmcBpPxBs0EOK7bhcH9ZWV4rwsWtd+m31dHhoG
4cB03JQFXmFuCdeMmLeIHV9LfpVpuhXDzLiH9fVnHQxbs/zwm9G8OrZsnlqrvAUkDR+Mzu1jKtMm
2rTe9LViPROSi7kjG8QElAZlcGlpTffoNu86Q9bbWMXt2tGTE9kd7oGuS1tXVpChu6jrhemgOo1y
7IakgBf7ZnR+ai3r218O8FwpOzUxD89a3DExSmeQtl59bUEErv78earL//fP03OJXFN3jmlxhf79
85w1szRalgoPZak9Dl3s4hYqCf0ptHENWIzez/egRvi7dsqNY1TL2xTmyKMNII0+I5mrwwj5z+/p
H0ZqndvUcD1H6rrNg1vIv7+nOo+aDiQttVsL1dZpw/AE8G9YDwZdtN4WHwRxzRccP0yJInqeh1Jk
7SYac/h/NDQfptsbByuJjX2WyF0h9Q93GLx3ERfYhrrim18KGzOTTtwK9SDBAcp4aibhriMjZWUg
0KBta9IDIevR+s8/m/HP69dgHmBZro2oUx0Lf//ZqqQ2EIVMKtALPe9Qa+Mxn+fXcpzb89DqGpkY
yyBls94n5c+5Shwqv376zAr9regM/eF//XYwqrsOh6CHgMx0fns7eVWbCda87qEBKSdcHIOlAQ6R
Cc5XxmuL0aKiyuFOv7j+FzFo7J9MQk1zi2lEVsh6+ee3gw/6t4vRhb7muCaWZ5Pj6LeL0Zt8uyga
MNyI9ujbwt5AAVCxlEj07CKM+IIpSOz+/Hf+4+wzcF47JqYrdQd4XHd//0agosYxh42SdeQvmkw4
TKyK7XIvgDG0UzdzUYl2hzXHV3Pb/rmbiWDNsHmuo/RdpiBjUgP5WAXHBZCzvwsNshEz2xX/5ZQ2
1Tv5ZdJX5nQeU3y2XDQm1m1LOEQ3/P2dkqEZ5UAYWORLkIxJxOJhNKyTYfQfTY7mgSmR1myqobSY
0CbLMfD8J3tofZw33YemY6HL0c+x1jTfoNfxz8OYmVeJy1XXZNa+K/virGf1k8vElSO+2detlzyO
5fjqjXpzpnCDG05J+QanavwvV6KtTPB//+m41aXtmELymFQP7b//dBGjBTBELWzwOvF2mulshtaq
LykV4qGNfHbzk3PzsZ4+N1rBNkXzA7Yn5Q99yvD98WdjGRXPQW5qh8IhqIMFurYaKNVWTd1WF4jF
S9Kuw+eksH/gO4uPTg+EPTT8eZ3V/V6LevfaQT5feVrx7ntFvkU/9jn4Q3MDiLaZE7wHqT6+eIg8
1/GxHt1mheTV2yLCZXZtks3se7rcV2hwnjPfOvsw1llWmMXaMhEI9DJJcJNUH/cnV0Ji4jJLThoG
wWNBBPpDJRJj13e5dcskzrbAeklhxPW6FZ6KjL72fg7UPn1TPrPKaIwBVnoz9Htg+TyZlN3KM8Ny
V6HceG4m9+ZqubdOdSTYXuVZOGWqVZ+gisWpjf8Mocdj7Je70bDNbVmge+YkKM4lM5azQ0w1lmMO
4B7a5Dw1zirAcbyNJT1VM4TBKYCQrKIzPJY5fbwzhcX6O3rseHLvNOAvp9LEVtRap07nfEbaVrLf
gshbQovFuGAjlbFFfO57lqJupBfrXl18KPWLM15f3LdJc2tNBy+fb+vHKcjsZm0Irdy3wOfQv4hp
waKddfVkvtNB+QeGtRqBWWjUK4E+w5S193h/IQ7AW2k+Bc1Y5SSfeJBRy1z/QVG2zyVZFMFnYbbF
NfN0l7Eyc7sqqQbCA9j39WjPXs0aUX0X6DvX5AQwpWmdQghIaiS7TFrxg3179dG5KhBsbgMgnxRQ
7C4OQZnOyj3E5TgRbp13xbWNP5rBy26NOaByux8w0sBDhjupvuaTU20lOKaHQbJvdCvjPUCawyi8
nq+twEHaGKRSMTEz9y3Y453Tm8PaQUO10Kb0e52L+uqWC6/MU2IKudDTQmSPnlZvfd/amXPVfwhB
1WJ5SEwCBuYHaJPlsYqmr2Vh2d8ztqoI5E73G8GVboAlcBvSFh9Q14NL5xJujRLV570QEk7kPGqB
I9emNhAb1RtIviXQxpEA+8J2UTbSI4WBf5n5CpMHtVXZJ4UvDwmmiweMB9yXOP7aCjoR037z6ODt
XOcCp7ZZuzWeEACRFKucaqqGu/+rSmVy1VycmkYQ2kq8ah80u3xFjhQfu1LacHJ9fIr6/B6ENZl+
Wss6k03uKsIisZ+hQKwsj4i2onI+SrRWB5siNRjIjlMvU2iRdFSjQwjAJDatkM/3v1tvbfuYmX3F
NdxGGy1luBcVNrodzJBr5gs/DFegj3ID5JKW0y4aN69feKaQoC0bG/wL/xbxZfIQW4W9H7z2R4Sh
fukHWrGKsPctC+CZD27ByuRewFgm0pRmdsRzzxg7M4Z5I6SdnGZnnBDsz+Va2MzXDdD329Bo8A/V
4b61uuyW9Fb2PEaPgQg8vNK9hNbApwftlVzebl3n7nDKtJ4cL1t3Ll0CgQJrTfia+yQsxIUxriyz
+xbPDhCmvm7ACUfhqcTh36FhOM5snRY48LxFwJZ054sJ7oPBkF4Lr5ZTRpsiz74GhRRvLAQ+qiDa
CcSfl66JkyPTIUKPQvZKDbv6qpiHvRvOZ8/XUxCzOeFpfovOj+HyU9BSe3ZesW3IBdtaGbY2r/W6
rf+NCY+9Q6vmPM52tvfLSj+ksfYZ9z16PANiSD/E42MyOdF60K2lP47u2gmG8Eh+jvUwjBhrksAY
Pu6/wkE5vMqpf8egAtEcC4uisIsp9Be/Ho+E5NnbNmiMVeig3rLnrL85gYdo3kpeSvZ7T9x9H46c
pnVltnJjRUaA74BNp0AfvUVkjXig6P1DrV4gtk+QkPWSqGWbXG0INQ+mw4PJGr9GUoyboNTEM/6+
leiFByGfeyWqDHmwGGI/oLTngZ0QKoR8f09rBF4rl+RwpV2yKOPRO1lRqGKt82hjtOXGTMphp0fJ
zyqby30Qg3TBYRedIbUwgQraJ5hPr0BnzF0QDyZrSDy+qHCDJ1ExPUSPUr+ijPtKIt6pbGtCHmTJ
ttbKy13YDUQYsZZ7NjSFkB4RZhf9DXKpvZb7epby4GW+sQ6FNX1GpO92w9kvukvdZNzkZhOyOyRt
qLfmkYj7cCPu1KuQfEzMr3RcaB2QocJJSYDYX5pUrIzYaM4mmREI7BJ327fs8OsuYduvnQebB3Bs
gcGkriZD2zpLva+vIU9U/FhOse6QRh2FPCD29gnA8EoIL7279spBHvxhJA/HsKC+oIZfx3tuiO4S
yXy6zBROa1dX0TA5ChcD4kglgciVIAvWrevvA6dFKEKfBDTO6FdTXAybjnjhrkWo5YxMGvvkeH8Z
8Cgu8tbHRB2m4WY2s3FreSBRDask9DouDkBDSQ7XIZ7IJIJFLOvhtM/jsDmW6kXqToIHb2TvOLjN
kww8hwnZNmLRqNX4pvzeeslgYWwzy39ETsGF4lUGJsxsRK3vBS9MyWbCEM5xTryCUXiPpHr0j7xB
Z92QffpshNEjzJltj5jWKEzvK4NpogzUR9SAZGalPyOSrDz2Q0xzA4uYoSrIkieJ+hn7R/gsBxYn
QFqKHeoe5vBwAtDkZKdBMhlPeKLf3MpXaUnYP2MDGk00WUAJQztm/mvuRjnxu8qtjwCdv4WknJ9b
MhzIkhLPDXiKZTlM9XXWgpcqd5oFG0XjiYUoHJPMSFC15aiMclTI68mpyVyqRqo8JMSxhSXbVP9Z
25FIVLu23Qxjo+0byb9REjbAjxcRn8kpi07K73BiuQWyCPI5iy578iP95lVt9lj7rPELq1GnTRxc
s8jiOoitFzcZjFVaPo2jnVwh4z3D88uW926gT3HAmgEKz2kohwsYTDABGW7sruziVTdW8yu4IRwd
NK6PuP7m771LNVU4e2obCt6A1PMMbAVuYH50Kw+eJjXw6EXKY8Bl+zdX9tmNvfwO8jSUwQcpRLCV
ntdcTAv9ANm0jJnOuOx43kmibEtlBGa9uDCYmBBe7A9rmm8AGvC3nubG17j/hmgTi/ndjavvrqPl
a7P2uJp6giORhdaClnjGewP4vk64dY3eNl9mXGurNotexrF7Z/3z5A55fmvU06hhn1NAkW686anW
w+AQRe7wgHs2e5AEY6HU4+v6cztn6r+3ETYdki4cj7ZW2rZh/r2N8LARlBasN467aK8D+Nhk3YiG
c2Ytk2rjp9WMFSGeRB5VqIN6t0mIpkybx/tLkEI5lyK4Nl399f6Bg+iz9lXJosIc6k2czv9l2PGP
ns52BHMXhxGhyan9+zzLRPWGqnYwaeUAJ6TA+k7mHPlbBvXNqYj8M3Z7mLwu0b2FmMbLnz8t4x9/
Pdgnm+mf9OCtO67zW0vpom3zTMdv8ea16HHR8iKaBLrB7rZelDq6dBHC2nIKNziQjtycHUAvLuq1
cm16hXfsHWPedi57NqYU5jKcQlpIpy7OPozOzZ/frPWPrxbjoBoNedJ1DBaWv73ZADg3m1n4NDB1
KM4TJWOifhkL7K6O3R/mMHmqTNxCEcsIglc8eMWm9aaqHOhbAb6GPgP3oIpIjkxm+wMgSTNLxp3X
Cm/jahIETTNM+6Hsvw9Rkz1nTUM/A8ZzHTa6/Kgdj4ckarGQZRewD5SVf/4RjX/+iB7Nr/B0wWTa
NNzfJsWDNsZjlrBGvleUGOB19v8acy7XG4pVV+SIrtTVqjlNtRIAIhdS9+PDf3kXvw8FDc8TkgvD
lfw1MA3VEOsvQ9awC2gmBKDPsDYQE2kxylSdBXPUx+61dlnRIhjl4RDPHqQbJttL36qrvRyxbbt2
9X2ezJRDI8r/yxXwj+mZemO2zZhKQFN3zfuf/+WNEWllajmnKJaPLCUt1iA2qSNmBBsGJWn0XBjp
t84wafjyKFmmdSx2XQsUOXNEcNIdIuj//EkxxP/tuDF1U9iGI120jXxr1u/XZFjkNoJDTrUYQ0uB
qvM+Y/DgHbTQXdBW7CujazaBaPSP1i2/6Z7TPzdd1oHKJrBgImmjCBjAYWrat2aa7jW85DPMH6Qg
IzkgJEhd4W0b7Pn7RZpKDLwNCi2mc95rmAOP7gpgMFozY0oufkQNOBLks89NVTePLZbex/sInMht
QLLnuCAULLlXCFIT28oloaSNDPsch0m8vd8Z90bL7bWGNpTbYw7Cr7+GS79q4sg1UIBEWn11Wu+D
z/YpbRldFviC6TUPLvmkKN8icUts7/E+aQAmm15N911f/Zpuzzn85hKD5g3JNQGk7UChqpoU1A5f
6xESgyVb6wV33aUoUW37uYfk0cVWhitLNxpxNtVLYdJV/7sX7UNrR9EmHxw6DYJDWgbY9TjgKGyQ
+3WstHEBOeM3kf9s6Mp+DD30QV3BOS3yCw5FkLSPPdB6HFE63t2u2E2xzN740PGKI5fW26f7j6Jr
3rZ3gYraJueFIekpcBpJ8nVkeXBbr3yyev9n6jcQZkhf2OVagSLK06snpd3cN720edg4RBALw19n
Y/xR0Rb9aC1joSfOGMIkEAsRo6oa3SE71V79hD5h+iImEFeUpt6bP6qguzrD00hI2dIY8/YKAA7y
h4WcgMrCCurpPZhiRGSjkaBXt1FVqWtoGgNKN1WTG25+mzJGH9ZcbcNEZ1rE/W1S+FMxdPUqVUVQ
5wzOonCGozV57Uk07sFKw+rgBE9dpo0Xp03HIzEDLTserz62+OCW3HLo+dk4e6oASBInu7EI+nXZ
OCgj0HtaL2osf6zsFN2kTRwscIfPpIioyIxvXmmU3K4CokWB5WTOrGFfI/xhNYH3QCCKyX3s9rqt
mGc1hBnZ1NeIYU/t9ZjBJ8wVlVNwqYTW2jNbDMBgk82FqOpvle6aL2TVBef/+7s2g5FF7hJwAc/z
LojeaRD70Xl1m44bw3QfwK7G2/tfomsEIMRD0XKhTtek0YfVkBY/bM1CO+FHwYHoxKd75z7Q9O5D
MVNyMiZelnOnrVGji7VAtUViI1lVqE5Qnvawi0J92EErR+PWyfmxRrmw/HW4zoUbodWz3hJL5IfJ
DXeQt4JjRuXzQCp5yg1ogAySwlikEs9vn/v9myyH85iI+uLHOcz42Pyesfd7Rt3ZbcuWlFT6hk3a
pvIZ1yxPL8/4XsXyRuMvcOTxohc4SQM5HiVoocmY9CccA82uNzq2VkYdrLDDRscZqESvLoF6SLy1
gwZz3hp2eHOttjk4eTsBkKDLO2CeIu4EKTgmeP2IdoGUMTVzdiqnO88SCnERUklEOO9IcXIPpfpu
fagKVinhvwxAe8m7aGM3u/DUydgBDNbCQAWOV3XGWmDOSHH0tH0KYcRj9SUvbBbDdQRZd7q/NHVV
nALaZVaFqbnT7Sx6tpFdI7Z5HqfYoUGNQVOqYgUjFHOxhnywvAt+Zp0znlghmjvDXUuaz8W9M3dn
tkH3x7LdckwMo7sBd92vSaJs1vd3n806jMgi295/h9Ex8fHSqWcmOK24dv2NMJ3xFeDAvgQJv7wf
tfNAegxboWA3M6fb986QEuakopvscwpQiFpVN9a1rJv9vT3OHCatHcbgX6d1iH1A5FZ1CdvMBnyD
QVB9kJgmVaoHxCXysuajRaAZ2rFDpOozSB1XXcZibwtz4OZp4205VStbYwFJWtPMsQWvJLfqk4sL
edHim9yMLKCWHmHDwOWnlR6I5CwaZd8J5Bc5t+ZL3KL3mGbny+w44aFG6AiOL3ZOJvfIyTI0e23q
2D6nqfIPqT/7BzzUeKXHDoMqYP5dKOp8S+Rss7CYkSzNJiAMIpHNsiX+cJumCB9rnewPVLjTkuua
hJXCoQ25FyP3Sl1Nc6LU0i5xq7QiaiJXOkoeVBME4o1jfsAVt0nkyJ1QtRPmZWpq9gPWs25Ye586
d1M5oE6FYWEKLabPXDCrwYy5hb1NHneB6VmlROrMt1djk6P5L5NXOfjmiox5a5k7MQZuhbvJ2aoe
GLk/3oukcIiNbWRW8KoGLBLmPAPMEMlG8IxdB2XpwjpFMhNUwzeLbv1aBEa7qm0abZGiFsXrrV9N
RoBo5ZFYemmcLu4dppWRUuKxIEwnN/2mTXVKLPQYbO+TDRSyyFrVk9Mru3fTHogKl7Av8Br3b73+
HlTjeWxg3D/02Vc3CSeEYrep7285ybVfAPOfu/x7XrICRBNer7T7IWHhZohFlDcf7QQfNzWa/FID
05Y5nj5ZkjmTzqMNwsjy3tHyP03bGNLRk1lmBGoHkTlvp8p+vL+rjp/7YMSoEANsSHWg1UeK2+IQ
myU/8qB/c0Tq7huLtIKGxo3MX6YxXd/B3NeDg9MDLcTDsyJGK3gGiJ4teAbMH3mM+SiEkZlnV4Fv
fcPOAS4oXLel44bEEPRbUJ3R1wyhvc69csWjrh4TZYM5QT3HTCKBNtgGu4e4//ATGb3pVrObdBaR
OVkVB00EqKToqBYJ3KKHLBY9Weki4FMavswchQxWjXBj5pLwx5mtTENYR1vhjLgvdMDE7VI32mO6
JiVyKMg6sJB5LNqaVDrDq1gIDeIneOYTxnqe86wb1yCakKlB2FkM2HaPEKmKc2PH2S4ydcjm3A4Z
Am9agjoUzA+ohNdQ5O1lFCBqvLdigQ61NuxYblKs4lwdw8cpdevHvBUHvuHNMMzFGz7q8DhwY2Lb
NgHN21Py1Pne25gm/QexzahIGQrfTAfznVWML1JnPiYqL3wuSr+6gubQtJ+BQYbxQ05ByrLUAR9h
dXvSIcnZaqOSnDhGJnH66tg5HtfJIa8cuj8GWyPftw34VVx6BVO2KbzkPgwErwYOo3Heqay7cJsb
hyE1QXiq1VhWjDAOulSuE3WYdOqtdV7LoC5900aR7jsJaD6MglPtaMXNlM1eA5j6kTGAvu/fDAt/
hT3bxcnBF0P2XT/s8jDmcEmcgCjPiuGH0JOPmaJhTZUGlxGi+yZWVU3ZcWXp5Kf9uZmgs/q9/aOb
oJMQbMlovhz39+GFCVqbkE1k4T2ZcMq4JUbVpVJgITTbafcZV19380Yzpulgo6XG52LtOMmmw6kZ
ZfeVpLXqdQadptyH8F+zTJyHcNSPg/Oux4K8+yYLvrQ6lDEBgNaYIQJCFl7mBGE6gW2vgylrD26G
/Y/RuPtQu3a7vP82Nft//wE9skEl3r5ixwtoQDC6kclpHkVX4df0MvHooL9eRa2ZsHXIKvIu0ls5
OpAHqjC/DZUXb3UVcoP3wlLPB0O9MNadVqNDco1ns6Gi56nOU+H1FxMbB8ZFv3y2s/ATc+oPXyZK
DkGFKlKrulr4uJW+Zz3DDzz95yXKYlRWk15hUGXEZYFuXbedp7U7D1lJvhPd5HzzBhxy49StLbAf
O5/2fNE4rnipEJY7STptcLY5i3tXJzXX2+oT3NJkjgwylceDFdVgJdTUBmMbqG/O75k03K1vwxEo
nc64FYbrbpDrX4ywsHiAcBF6g24uQEE3q9zOvmRJ45/vL7j6YcpqA+LgGoJ2yuzqPx8PW6wvbjXU
2/sJIKvwSKrFsMsmbAG9N31KN7aBESFEsINpYYVoWNuyuXkhwUwiXmjfZI3DwDH94lr0cjyYeUwQ
VgeZvUA+s72P8thKMekfTzDwokPZwk4su/kyhfG3BIIoriIzfXRAdf1aCzEPP7PpU433+FoA7log
iP41I5hH3T6HcXctMsVv9KAlc5fVR9+p671Tk5NmHXvse59N74iVg11iKSbE8Bj+bhj1PRDS0bsc
3XKnFyyHWWkqekEPczX2x4UdV29dPTqncHC4brDTPOiMtnbQA+dt7DXsqO77z++BZ+e/pntZ0k1r
PSRVuTEIVQuZyZ6gjxCB0k1oQQtdPHsxFAGsPsnZ7fTNfVNGR73ELUk4d4cv1gp18yWXJLnMsd/t
WCV8Hcc22Yfm0DzOusKR5/OmEPhs4r5Lrkzf54n5rtab01tJgIsXF9XKqPqRPrxa5EYmv/Uckeig
/10bT57e/WqowgE7L5pFnacT/KzHWP0dUdprew7EE1D1H7gYhzfdxgNUJPiAlFglGebhuXTt9xnI
9uMQGj/T2tKPdlCjp9CzraZ7GJly3dE37egNhyTQtW2tfsWSS9vODcBK5rrBItAz99AD0F5zZidn
D7N2B4phZWpzc9BlP60lsOdnqlkQEcnEoYl6/Qrg2HqTbf2CO3ji8YZ5AXTJc6L52ps++u9Ooj2r
NLvPWlqHMUqiF39IjH0E7GdZJ/q2YtVyKwSt7kyV8eg3en7RgO3iz3yZUXL90Flv9/mEe5gInoXW
Ru4Pw9YWZumfzMKOLuPYeDetXsIZXupz3cyroQ269aDF7G0Y2bG0jcOnLtbdrYxzsZxmb3ePnmlQ
7K2g28uVWU8gByxF5yduYJu4sEwG1ze46CbYtwwQl5aPLBwhNwSgkoihJq4A/jRYo40UpXba9RYC
ou1dhZH1FjVjrgVbIRoQQ60D6FrgC3TUUzyt12SUkAG84nuY3pOsgZFkD68xiYhwe4dRf6CkvHRu
ZK/u4/TOqYztTGo96zd1syXTxZvleGEs0W7wrh20KP5SjnX7ZOt5c5xz+VQnabdBxI/JTdcA38yz
2a1/PWybqml5qNEkAUosTvdfkZN8qoQwflUUFtkGZ7T/Ac8POFCAP9opCy/d7ASXdJxZK5gZCy/1
28hChF0Web8zkqJDFzExJB7am1DXia4pX04m/CX6UbhumLW3FK3VZSoZECT6tCMtpb0Vlvw6VSrf
3W38q96QPCm1aoUdLKcLKIm0z5HKFg3SC51RhM++WSLrZo4Tn6OuQ7VZJ++K5nVipQ+iVHbWomwy
47UdoEpE5ZsZVmsz6dxVTVLdOcwiZzmyeL357MNLMuruD/f7iwv+L6gcYkjbEGF809/CICNZIcpY
GZneGw1NupvuBZxtiXbh1ygfRBBtpg61YYLcv6vYqmO+qlatE/nMoCLjKBmrLR0x6FCEDMhqvsZp
aJIzWXteviC0CrGCNjbXLiV5mwd5vr6rcYLi2Wy08kSpuoACMD0BPon3IfbgFqrvHnw/7boIRwYZ
QfBkTDj9TYH2gfRz00WUY8cE60YEtoOKS1cugeTMkkZ/C5gqfTSA0BlNb+3pOMRS2oBwSVlrKI0k
y8EmhRZaF8mToxkO0ZwVgXUs/sD4TtoZpzS8P4GsLC5D88zcrD0KH4x7QrZf77bzF+r3h7r3mo/a
tnk62+7PEQjRKpA6YX5IXXwkB/Z3w7Qkjz0HvofVFjdEblhWT3pYRrAXyXw16M32TZ7E70KaaxEz
lieQ63AfMI3BXQo8+Qtdx3vWiTC7VEPfLf4PT+fVFDkSZtFfpAi5lHktb6iCgsa+KKChpZRPSSn3
6/eI2d0XYhjT011ImZ+599yUBtQYNZN+r1DvNmOPbaweVUXiMYbWgHeiEyc8ROvfvY8uyLiVqccf
BSPWZFjBc1bnJANkxrz2ivarBXbUrGzPUDuHURH8mLC5uZn5z86lOmHlPIUiG67cSt09ntG9CmPv
Ytj6JS35aDoJMn0eSLMthAeUYORsWRO+PG2GXMiF7sXyHeHy7r/+nPhDVFBdu3GH0N70YoBEaydP
/e8bPFDPgAnQ+Otjie+NbNzL71+hsOEVbDpxTpIOd1/mvo5Fu1M6mXZ+G2HkiIrwAjAi6o6dEGo3
+o7zgI5nX9txf7Gt0LuGM1Z8EdvXKcze7KXQpiibj36ZvGKku8HdAs/aLDHB0k1vcimGfaPLKJ/F
cz90xkaFIn38/dJC9XNc03r4/a5TnsuZ374pM/E3FQkd22FKOxpzFkW4wwkd/u/7Mq3m+9bWH9VA
stEQtq9cBtGC3O1CVsQI5Omb79ErGfe/f6VUZGxGolVYrDbJHqj8sHaFI56GgLJgKEiyaxZB3JTP
LYHyxluFARqjmDRIFXGz6eJhM8swP5rLn9ZeAv/iMPnvruc9Yskw4tf3A29T10PA8/1/q8LfG9kj
38WquKFYcP6WB8TiwZwdp0crb4sHe8oRFVUPgxM54Lvs6OZHkf9gqScNW/8QjyEiuuV0abBnMbxO
ilPOtXUwSSVcdzwkBD2BCPz9BMvBK/ZW7cEJJsDEqqKfLqcrSXmbx8mYHoGSEZNrxERkLGK5Tnir
OZ/Sp3Yx0lKSmhu3nYODVVrR2ml9cxc3UtzI9xW30WYc64+hSwdkhcesr2PwanRmGFr3o1TqMCNQ
ubpFTW5FGm4HUwGKhU9wcTphr8I5Jby5b2/d6Iu18KhITb8UTwAxTmTFcIpBQ6c3nz7SZev/+yUp
8WF1msnXDGmTeB3Qjraz7kNf3QbXhBATCyxJr9hb6xeLyE9wdcN93OZ7z9HJ07A0hISoElY0z+G9
csPgXoUGJoqAzUsbSfB2aHnEcs1mjF4p8zrisH9Tgpcvdl01B8eeTpD0p5MerxX4e+qhGXAa0Wcw
Kn/nStpmZCKf0bJ2JxFge8UDyzGQdaW7bfhnKxr9q+sb0+G/sfUy6YTf0N0l/8bW12c9Zv3ZU0aA
9EF8aZSn58YS7rnQwaq2SSDprfwQG4+2nMI9wWysigZx/v3SpvanGIKa09Im269SOSNPasDfB9Ap
kFWQiJkeE2+JJ6x4mJB3J1urFe4h1dyhtSHUYxFI3Ni9Elsn89Yy7abrbMnp+vtXoKN3krqJaRhe
2N/D4PeL5TGYY29SbSy//0yDRF0G3Q/XvtXvIQDvJ8VlRXnTPfoZx4uCi5A33s6vs+g0xfL7P51l
NtLkR0t1gt4Fb+tYQA/vMF+1UNt3mV0z1Gg8vWpKO92OfTgAl477P+zuk7O2YVmb5SdGA5eAcUYf
GqH82mFTBWKD+Y8dpOl+Ipvv1Jfjm9OZAayber4nMXXYJ04xIFnkH0rQm2vIedTvjU/DO9f9a2QA
ssWna59+v0XydI5bYlfymkkkjpbxkR8li032xnOcGUxZZlI4FFL3uHf1WeXdK2T76U9PhvxhSGCa
+aJwXjBq3HVmPuzSvKT+ABqOtBVCMKcusJ0fb0ifa6DmH2HPqryDcHAOJYCX5R49dyIdV2oZjvzv
t2gkfr/NdOIfHMVU0aHedaX236HJWWwzpXUd87K/zUP/FXVkcRT0ehCxs/KhbopkB/fIIaeKbwPH
eZKuqC/KRPg1aZphi3r4T5/GPFW9RbBCVqInxJC+LRbhjJ3KM+Pd+SqW4U6t3HKfscXqU92uIwlb
bcwL95EF/JsxjeXd799q5xgkK9pNmEXEVP3+5hsxqHNeglP9/bYKhEKXbYA5wrfrSkEb7Hbok2YD
JTbY1ufEJOquCJnaNgW9GTqximEJROax+BN1nXfjciWVke9kMWd/GICH4Eq173Z4/GfeDKZJ93Ep
YfPj5v59QNuauNlhtq/zNJOXaXvfKVBjr5M/Bnnmj17AwrpQbXSuiEmanCp5UiZ8GdDMxTj9TBmQ
zvm3yJPW4IFEMxvOxc7a2ybnwu/BHQPR3ZQcNiQ2crP/XplSCUF0NqK930VmPvfwVdI/VFoc11pO
b4pAtG01JO6Bkd70NrrDfhJ1cx3i+A/RSfHFowFf064b74UHp23SU38PRb6hkYeR2aa0rBULoYNU
5LDnEzdGZ9ryLY7H+xyb6cEahm5NQRfeWZiT1mGYtZ8e+Z0K6/GzbiHziiRgs2ODeVwKGQZ9zY3K
u7wvej7XFtp2HUwdIemctRgZ6FpF3m2BHRR+wbDi/784LDXWtfUpdGdwgTPS4/3dz5ZZPDe5Hu5g
vjfrUUjj5vn8onBHdr9a45hyjJsNM2VpvQMHJ/bY84eT2bXeHyLOV2Q9gTmhGgJjWa5w+9T/nKT5
Y6Ze+2Rn7YOnE2SUfZ0AsHT7A0kDDl416TwoOT42bJi3bTqTAbO8AfnypY21urgscLQT7zvl9BdA
Es6DlxTuA6pNYtJKXLYTLBmXO/atGnm6ZnX87y6V+N+yaKoueqAVwmpOVLbttH8ByhAHqwlbX1cW
wwnDSsbjQrRYlHJep7K7MSFtrKpIQ5m83LorYBYclRO9jbTJq0aW+YOQQ7Ubou6+W/bznswvedei
Rq89tcGxdksKojp9QzXQ8mFs/Y6a8qmPNxOHMkmvzDO71IvOpYWghRLKOf4uB3xEGxvHxogyl/V0
9LEj4wErV4oQpZ9L10KVDPpG7bzU9+9M894f7PTRAAJXaKv/Q+1tPiZNdSBpzb78HsyTHxlrAEDF
wUHgh53KvPstVuuWmKRoIIlIcOtMtsRbv/RafF5sXhdcgdWFDzyKQHaKKTv/N6kw2yC7DcvpM3If
HatpKSMFj9rCmxyYP08pBMTCv3PdSV1o3aObHVvlgzMMkJ8MSAijIde/O3nHx6cY1d2tgASz4uNs
PvNUHivNzlvqFACu2z/DmdA3Z0axbcAu6b3CWTMNdB/ybDwQ1JBd0j50gOq0O9HP4xUx71upg+EM
2whjT1T6txJCSSSiFvAb/iQovP5CxIguLJCOv//W799KJ+B2WczOnWtLI0ke6X5Hy33swvs4Ctm0
u0ys41xdG/bqe5TJREovwv3f+kl6+C8IWUPjT56WvazLB5N6C1gfxO7fCfkyfv9dxrjEe12XY5Gw
AnJpZn+uNzNQzVffFu8ziTFrARb6KmKyQcq5WQCGTrudEZtvf6et0KJFFTH95jVbW/C7dxFWonYx
+Y1KsQMueeJ6E3Y9y0Xi4xh9bIY+2xQ5VemvZD7pu+SQDulHBCbuOE2eXHeJEx0V8y7C4hm8iC6n
TvTkXwBV6WNUGsEd3reHDpHmaWzUcGkG5JJMgXd8sp9ljtYobfMZfDVKx66u73+1j4bZgH6FeoK2
kWIYB9l0NZE+cxsR60TZgxHC0ze6o39Jxh4lQsS5t+3675xZ1n2c5F+NwWDGr63kyy0n9mvcjeze
SamfiVgmWJFkaFx3sIyAf4iG60Qy4mVyBzRfJZNxYaodeQxePivd99cSwdy66ONTISZm5uILXiZ5
Mpn16A6SyV7Cfqfz2P1NyR0Tol00Rf0BdCTjHwsITmCOe92jES9jkokC4g4QQ2ahe2+SIrQO0VfO
jokDni5rxwT/IXT4UTKD9zi1a+BodkVedkF3v+5FLbYzfLNtGOKxcbkpoiGcnsiEg/liYBUQpE3t
56IG/h51/NrFfhQkCRaxZCKV5AOpMfaMkT2nSZOfSc0CHNX5rfEagqQz31tNPTsP22T/T/bTOyUp
whmCikTSnKN+QggfPAbHrgBK1XXGG/sMdA6BfZBYM48xDDqDPhUpethtTFp3LzRA+rAtcwwyABU1
5Tj07HCd7hTZ5OgNMj21OcQjmB3fVk19NWfPjclw2GEAvEV4Q2K59TcZFPJX2z6IUSwPpYq2kMEz
ViF6q4dgo8x6fGDctIbF+cyq9a0Zyw+CNAoDvGjulC22T4vxYf+3jX7KcLxFEmiGMxRLkwFEtyQW
07KKU9zee2ZU7SIipJkAh+WxmxefQWSEtFfiJzGGrcfPUE0JLAh1Yk5SXgsZwF9+64YRnrNkQBJL
KNDtmAmGrLiMZ2P6lxEWcybczt4wtGekTQiBbszxDL1nhk+26i08PQSTZZyzgVo1S6RVG5JI1kFu
XLmxfgxsX1/8hE4Q3VC1Bm5IBT9Bbg6R3p9bEVZ7dhUDYgv5vMzZ77wiqzeaLUHMGChwvHMJvmrl
BCg96pA5bx+aJIrIhiH/MBd7wpkYbERbT4XMCEGEYvOywz1mZDBa9hFd0hgU4cZxklsvXdiX5t/K
Df6WBqhvZDseVXcltxl12DwDtZes/32zIVbMx0nsgAwmWZ71L0SV4LEBxb4xFsylWWzRxdGdRz5U
/sLdMG+z1wE5M6am4BpawN4t8S24rsixXFg4Y8+8KmlTUmIW0iQxaPsYUiM61MA/eeNhFuG56UJU
JfMSx+yPz3ledofRo4qtuBrQUtQhJpLSBhM2M78DeHhnzJa1z/PpJyLndsqZN+KhWMe2YLhpzHgI
Ihc3OJexJ9zhUh5jA+ReaEDr57GpVq7o9UMk9DFIFtV4gZ+vx67mJ/ESoSrDjZmyOo4N1DNMv55w
tOR3YVruO0MrSic2MzZ2IT0T+iXD0oSDn5LhhQbeI+fUy+pLZi+QK+IaqPyyoyoFRyfSCksZBP/V
d0Moj1K1pzbmeKoX5CDu9seOPzCCXk4GWzXk8EhJzIS+N6tQQ249okdhiI5tNcVH33ZktgpR74Jv
OBgFs7mRM8iE7jMrPrHBc6edxWRqNsW3CJJ2h3uqXU2MMzmpYNQDEXDWppelW8NQhyzyn6gAyfYz
67+VBycvHxCz2F7zYOmXyLSSdUIi1woo/RXR4EdgDouVRj7owoKnWBJ1TVwQpPf8YUZnSNYRQUI5
+yQA5nPxTU7ZvHODx5LYcaJdkuKgB7EZNTcrixIy7s6a2J/c88nwSdSxGB2saQUdee+aaPqJG2Ri
/AR+HYVdmr5MLZLIPnbzY+MpuWtYcRCp4L+ijPfvBT/zGQHLoIne5ide7r06/VePkMqJb0E8rMYd
VVl4DAOssikxxVtUJVhIUzKqoJHWIwpUR/t3XuY8JVHFqMpiSoFygkx6oHGhaNN1p6WzQb5B8MH4
xdDnMudVtfMTD41prGOgY2g5BvIyjAD1vIioQcuk3ZcTr+scPiYJAztzgLNkNhcMvmrF8POeM8vc
u/yAbHu2VuY8fNuYLujZWjKyRvsnZym9STOUmZUB4Fgg7GMoDTA6sbpdXMF89aLR23bqK/Lraul9
mOJpbKgVe9eVG0xqZU1hvh7AqmxoTQv2ImT6glPYm+AF1xXboE2BUROaKmBpu2fxH8V9vwotnywz
t9Fb0hHkPgrIDLOJX9mSqehs/Lq75h0vQUSEK8Fru2CjZ7YHBIX1XCU09dPQWrscaGINGbQJSn/T
R4J9dLadZNVvogLxEgoaAjal9C6Y3FT8z2jRBkQw3Mie9GE0D3azc2r24Ql86wJ0rKvgFMbpmym5
jRvb2nMDgsJDp/YEQ/ode96973hvQsQvyKhrspMKIBM8ONTLGyuBfOGNN9RK7yaL3xW7wC/HEHLd
xpSvrsiOSeyJGzkiPYcVkMfms7BgeBVgExM8itta9n/LwUZ85IzcsXpZe1jgemLGGWkotyIoH4tJ
G7R4gOvSSK4G2IQuCTWrUTb2wWvaF9/HPuNA8Bij+zl3p42Xs1OGSW2TeYm+mBG83KRdV25T99vp
KTCokaNNQniS5Ui2XBmXLBcJUD2NokXHxo9oAhydkXVFnVjuoLA3tMEHzErQWOMX/thn1zbHHfQh
tZkZijK10zMt3FAC+syVtDeM7eC3W+8eryh6MIsbGgmArViZUHNg9BwF4BDo+GbGGgHTsCAMmSBS
pbjfppZJSAzriXgZQoPS9AtJFmpfQxIOGILWt1HteQS8hWFzUll7V/QcqG0eo1z5FJIiLvD8hmb9
b+A3rzz5T2z3ya5DU4KwNMGNMpjuA3kvG5sIyLLAnodCEDfp1H0MVFj7gE6SuSTXKLIopx8i9I3y
gegfuP11rdYd3Oktq3iSvyboeElUWFcU8kiC1B9yMxgKGeUWnNiDlREEjkT+T0mU6o4yFbF48InE
aZu0wcYxu2/yKXmq6WKMpuAkDp+wxfpEtGL9G2uPRN9S3lleblOJg8Zt0W+hZ4JdlrR5tw5akI0G
oS88KDXz/GoJHRmzO6NkSdmlLLEbn2VlXR+Dyf/um+rdHIhIB9d2MBo9bG0TzeQQaPswMFnEedjd
YfGOJoZ8Uei9dpqL3J0KwilDcP8pjPVcGa+if4HPBPHVMW+I1q2Vy2uPpnpX+xQFSUUNgdvxBaCC
hwsS7F+v8HvCJqFPTUjRG7PkjVR1kLfVaZqotQj8KKnet3aWPtY9WPdcwLNMMKbVkcETacDILMy8
vhqQmloLaV2VYy2POBep/RKp8EvYFVdmFyA/nYKDZGW6vAgutznYS57xNry58eL0ze09W+KPZSaU
R8Pf2ic1Ef/o2NsxU+OZhatIsdwP1OKmgdVNkduIX0tdmgK2a5Tn2XbM07+5iQazsgwLf2KwGyCK
b9h3gR7zkhv5bPGdtq+sJORuLhn5kTjLIL9oT3RMIXUX4GBZ+59R2QqGGRymYlJURia/2bK5NXb8
kpeeOtrG36TeGv1G9bm1NVvSUZKx2+CZOHR9/1qrhgTpYCm9gPpPLaZqJAc1vJHmaYJotyOPfi0b
rm83TECbOcvDEngnb1gq6jxsz9TAhmuxPCm51UEBM43s0mldmAoTfVRv3LSDxQf2y/KtA7YIY4fE
mOhkHgcUEEAKx3GPdIE3oHF2LNuyo9ftxSy/OzH5B2X5e1f15B3YPSaimXfJykzyArruiOMU5HLK
UVDNHjgUi9CNkAopPfflKY38iNceyhB38LVFzs70QuzCznZ2YzlVm861z2wSGHxmclMIBlENOTK6
zPLDiJtpjrpvMwkfzcoj4ob0mk3WDEeHfD5AAgzCHKwCvu1b63DaOzMGcD9tT4HhQ9wkGy9lGJGh
s0Ki33RPneAwdUqHKHSn+8jD0ngkqvgi4WZ4/ldZtOG76SNi6mRBPIro6F0gb0cF4FyXKDqwyg3c
Aw+Ejs9MTbJ+IQWZBDZB0OogSXOIsDWDLhwHgJhE92TG2evSCAawDNcl2eJErHMGQmH3vBlcm0d8
yWjFJNpHhDKiwSNfnQkzEiW36PcDP2IihcNt2QTJztNRQuBke9IVRPWgIWsRhs5D5SMzUYN3kqE7
U6JVBdmFBzS+r3HiZkTiJgtHtTkl4EYIzBw/w9YmKiENm70Mfyi0kn0x+g+M/Inq7VmbVBNRS7KA
lRFYDy2H8j5gk8402NjWoj/xcV8S+IhAB6NbMKJAzIkhg7RCunC3nVGfrIJoSKBPzQiE1AbfCdgA
7XzXAbOLKUD7zsprPSJhYriWMk9MKNShNK1E3LS7nnTm7dwIj6qDHGcMBFlmvsApPmApgDlaQvnt
PPgDfY3OcZW3iFAQAWYbwmHW0kVrPuD+3XQgnp0EgxMLUbIfrWCPuFShEUa9wfjeDngfUdDGqn0l
Rave0aigsCGXAX9zAScWWDuY5YMb6XVP7N9Wk522xnq5xfc3fpJS01lMcBqErDmpYYR5uxF0r3Gw
rvwE50M/KXQK4bOg8js2TrEZ/OjLb/WxhsWzZWMM1x0t9KLZZOWTVwg3cwLrcDuAH2WecO7YCqLL
+O4dx90wAY93tt7bpOrtGzDAEGfidTWPNPuYZ/DxT4x+L20bn1UxdVuQ1eWDmu6Ugc+sJYoXLUYW
c6QBIIjN0rnr2rLcks/4U3XlrcIMxPnA8sQv39H2pftazu8VZwufmUeCk7eImfmx2S13BhkBpPU+
GsImAYp2jquQM9A1J0afyR42FP2+75BcUGQ7xwd5iTz40kGn3S0IrrUsrPM0g6mNCbS3goOnjQm7
SjBvGishtGFsmGN/ZrZFHFbHaJYDomNq4l3l3A3rjiDYczyTIWoOT5EdhHeJnF7g9U7bxrhZRvIx
+c7NL/uZIWSS7aI2bdbezGckncLCZ2AjteZQswM0X8r9m9liuNWG94y8zzmTrf5kNm8Sei5SNn/F
whOJR9OzQgfzH1CHbZRMuGJ1uEKk1ZP3SNgM4kzBkeCysJ+uozaKqyhNJqKTOmkr9YmrI18odB1m
ZOlrg9h3S+W7xL3TtSlkIbvGpRDEjH0AwnbNx2TAlEv368c24INfvIAUe8vmR6lz6xyDRTcKs31A
E4fgqyC5V9jZKUp6fxsW7cxOe/xoyuop5He+GiRKpx4pdCNAjidvuSymbXyoCGeXNnuB7o8JXeCK
r/jAtlIi70ueZY0EQ7idsystQO1Y2ECzOFtdOzsFo2eq1bhGd/VYMY3equFrRhK7TQocmkVZnlul
D4PW872d8kaHAJ5RGD2y/sH9FpCMgOgYuGwA7DYYnmVTe1vfGDsyG/HUgZvZmFbBxeI7S12L6gFb
6IapOVrxwjnn3WdaZ/6d1aysMmp2czQeWxT9a6Tpiijm6DonpATXIj55Gip1XMLW9Goy5Mn7yalp
V0Oq3mvdvrhEXkwkBa8pufQuaJt7P64MyoPpyJla71up36I+sQ7E1XyxyI1PzJidlRMjs+wHF9mc
bWxnoeWT9r0TMluQZyEJCbMP+uGdhKvupN3+r8jTH507vDGhpmEY9SrK8a3L9k9YVmKbI3jeAtP8
yQf7kTEvmaCuPdJL+Wi80y8P+TTRQ3G33uekBDHnUCMc2ZbuLJnXamCSMbtpfxI6eyZsmGzNvFIA
Y5nzpw3ZY3LWvALIqkyZ72tPdiQWTIfJ0jEnvS0IgQwf0mRY62Vs5fkkpNuxIIl57MQaMwijhBTl
gjv4+0Q42camJnRdPV9IEjg4gXBWsFAZ2/aMmmhAWfeYS8Rw7Vd70g8bNo8MelQNRrWfq6Pd2W/I
6vQSG2huLeev7KVxcOTT5Gdsi9LxBXnfd+0m/DcCzZLLnER2GM49+xFQ0qX2EfyrubDWUzcj/5zC
6To12HauTssPVqNkgfXNz0hImym1g5HcGb7Gub12bNaQWOJG6AzKvxJRLXYzCE3Y6ldePh06lrur
xupuEfIIymcSzdIlQUBea/wAZ9MvP+0mv/NrCL6ebV10L/61SZ6hesjuPa1ChporEMj9jjwmkMmT
YFzHJg46w8dY3KkWFSI9Zd/Q3yYtgy+fpgPYcck0KNoxeuv28cxGU8jyTvj5Zej/1CU4/GEw6kMf
sV8ThUDHXs3vXpMmF1Eg+LB0TkHB+wlLAK/itg5Sh4MDAZlujJ/JsV/6xCBCyy1xeeFQDGoWvBZ2
hJXD/x15zYUeknAbzTPCY/2RRM0hznnzoUC31ZHssHajlKFPab0MZlfshZgNBV1+Z1rTpzZr86SD
8pNhjAm4gWlxaU3gO8orkrpnmMrOoWrSD5sU7A3V1VcvSoivCh1v0+oXXRoesXt7h9cwhR+zLUcd
MD2ez2EL5Luek1cmjTagRtAokYR10DCe3wO8+5dM6mFmDausMTtHJmoEnfk1P0fj7JuqfzXy5mDW
JDENBvFVnit5XfDfcUg+orMy1oaOPwdzcA92GeNQ5H5dlyA02O6ZDLSJCSNd7ZaJPtq1mcMWc8o/
JJQNGypEP9G59IQcxBE8w9TnWVSl9ZDqMt+2SxbI5LQXo0vuNYnsLqJ8+jiqyECgESym7yEyMRaS
PR5PrLReE79L79WqZBkT2429jwS21npMh3WGJXajRb9riHp3mr4/Fg7aMQyWT0tO8M4YnFfInRPI
Eqj7ilKZjIA9jQ5DEj28Nkb7buRkXDozkQTTxAiQyPOnmASGrLfGS2md6hbOziwwgvQwvrngv9sZ
DBp+01sQoRpqHAnkPAQZ4djkNOLPh+xHdYrYAiJ1Q+ZpU5ZQV0z5Cp34PGV5fxC2pOBLDYszbpl2
Z718CEgTTHwUSR3b8XPUiGvna5NPTff08w2popFa7PyEwgXgA9dzFX0mKVHawKiwx0WGJAnQexyq
lMhz1we+U2OiSa350a7kQ1OYGx749JYFw1PnM4fT08vU6/oJ3+mumvQ7TobqDk3pi4eDaiRweyyj
S9GMT3GFtshT0RPrDRo/+1OOzN8zUP1O/6nahPlUZJV3+q23TJp5XKR5IukGutjctsE0rnzZZndV
r9By9gTHg4DheqXb5byeflRkkRqZOncadbYYmw8rnJidt/yLxRJv3FvRd9nI9jykfFIhSFOMhGwN
pFnmd1YeZf994SNedax8iNuN5r0u4r9VkC41X/Lt4EHfuzKBhW2TuuwGPv4lauRSsYNslnaOVeYg
msNct/zks2KfOfT8SAGBwn41Dtq9hkAsppgrPzIfPNskkbayP1L9MzIEWA2xaV1aPXGZ+glZJar6
Gp3+nyxoeJwJ0Wn5PcVEQ1gDg8/c9d5SyMxxZqnV4NA+9LnzUSZOAJ8uOlqKNZMoY6aKzGHriSow
S/eVQS4uPkWbtwluHpKNrRzc5GAjtsCxlG6RtWpygb0/DSnKvEW043FpbvqYEXDcpztHjy1z4ME8
1Dml1IwJ10QVsJoHRoi8pIPLPYeexthgibcD+mJE2cEhQy5Uz527bRvnp2PbEFrO10hruZrNdksB
n99rZqSsK3pqfBJj+tpk1IUYiJbLSQh1GJjSE0vTNA5Bn6P4g9z9xXHiF9fgUEvVK7hS7E92j5++
L54jY+bCNwhsc/QS8hYs2XG1Pvlm+tMlUX4qqvKTzu4lmMkFQTIL9KBvH9swUPuGQbY0LZdY4oD5
pMtgqP+c3B7bBCe6yAmOmtAo2T+J6L75zC3CEhmHpzJWHzVaZnuMIpqtttnglNuHYypuOakhRjKT
LwgsZF6CotFy9W0Qb/mNfgif5YUjwteQ46qRS7uNRMs2/qUjGpyOOHocNZwDy0rBa5sj07f3oGbI
LMi0RDo9bfuRB8+kCTOZBiZCuzvfo0biqMyhfGXKvTiCssDNsVvODId29LgfEcEwWdV9yDIet6gD
GYEIoGPRSH9NeQdYL06DHftfbhogQJA+tvBNq00rKq6OPmKZaLh3WTrw0Spbboil3Likjqz6ic4q
TNynOezzU2CNrzpIiK3LqhPztHyjCBnaqZ7pue/t2mjyLg3LrTOjnk2PWGtrWRZKuXZvmkN9gcTF
dkxv5gQ1tZ+jIFPt3Kx7i7NGJPmzJII4AZd0QmxBZF7O7m0sQQQJDFlRcphp4tcm9a49arrVFEZD
2JN4nM2w2bBlHI2Gp550bvKPJUOC0PEYhLHIXftDdbUcRgXUROO6s5NLhs9n6/RfthMuaXHkNfgZ
gbpxxRCeCAA6ISt5VJ69Z7Mb7XqFc6GjZJRmYdHVt3u3KgiHtjM2/+K1TgZgeui8HYL14BpbR/Ye
+CbmxYnqPZUN2UoiyI9wrbBEriH7EZAbix+NJj4c3iO6i9D0i6NVeE92UoVIMSyGqhQfbYQ9m2VB
/aVo8Sf51pnNsFXB1LDF5UEkdod3hOK0D5BzkDS7BnO5LQioWxNg2q4iMmrrCEt9JJjP+wF1qa6Y
rA+zBVRiqCaaL4pPICH87zgN2KQRtMlebg3WiLFAl/ArBnRs7eTcmIygtCOPbV3p1wL5ZCWi7LGp
8sMgOr01mojKpw6OIwMAGvmQUg0YFkdattf5Rz3zVKaR/R4LpziFy2xwGaN4zYSzY1BE26SBw4YU
+1Vtmwz0qgtQHCwR8GA3wRJ1ZpHl5MMB2/C5H4PSkNgsyUpM5uKub4W9ZhO+0g3k0I5Wak1CtsWe
kAlhlq8DuC7bqeJX8n0+AwwkgvNOPBp4fcOGOzYYr6UXIw0yGZR3KFtkSr6g7Ma/RZSPh7DQ9RqA
frdp3VeEF2g2fZ1dGN5A2nAqXrJCVeuOxVzRMScfvKbchKL8m+JAN1VgQjGYwEuhadWSH36wbI1Q
CJQXdOQb5RDYhYi+ZGqHl59GOuYfipsO5euw6JPd4DbbRoUJbo866hbGbnTzcodNdj5fvCy4a0dj
XZmiOnvCWIBg6l8eDktmKwTUxJ+LcwHRpohLRsKh8RkDOt0r4EqrEFswrkhGz72czyKOiCMCzWcB
LBsnZVD/+5JpULSgEi0KiDqCfBpSRJj+ib0myTHEeMxhpo8DNBeRMENrYnKY+rl0ibL/GuEFbCNo
7zRCZgtdl2BXI2KuieWkQOq+n6iBBXUyvIkGryW8mq63gzsd1ewufJ4i0fxBgHO2vNjbzDOYMICH
/qECEcZzE5wmTZjFHE+rMK1uNfERG6Ok1I47+8MjrXOdPgbaMHaUOGLHKbdqegi4mrSZcazn3SKB
C6bgmfu4OmKTgsCgHNZ0YXOeORGcjiLYisV4lMTo9NP0QyuXr2aPp5buxDDa8S4spzM2Xm+r+mnr
NvQgfS/abcEd3OGKOk29dQ3bWu2yvvzjKO/iOMF8bQYoTnE4ZGtmkMciJTxJGlOxpjABN8TcI+6c
R50oSBm1IC1S08EK/6zcZFqhMNx6peOe8C7yKoxZtA2G8eD2w5epif/8H/bOrLltrc3OfyXV140v
mDeQSueCJDhTpChSlnSDkmQZG/M8/vo8oL+uTndVKn8g58J1bB8fayA33r3etZ6FwTvHw2SfkRyZ
N9EMVikdux777Ok4sWib4tRYMwbjnYCo0tiRsZ3uSaZ+9CSCXvw5IjLEX7TfpGfAZ09V/D0k/QWp
ojsWNhISkHtCUkNCxAZRB/PNPgecvS4tYaKZy7cI7A0bw/ceJCYWW/pPiDChb+j2HxZqFoKHPJvW
4G/sxgig1Wh3JXJPcZSeNMMvcHCqygpf83NA8CekpfRgpmiliaq9dr26dEZQK1nT/bRhna6xhig8
JPik6ne4MzhSDPzUXfWRxWx6as7oyeYlHCZc0l3wzQHvpW05uxrtiTpzE7G6rXNPL8db7dABnTXM
JXHGPcAvkqUkxKCnFm6crkZKJMAVBFYOa3C6+YEEzgtSEf6sbGi0kQWKpENkxwyQZ3DsrXuC8DyB
Qq7PAQmC5MfMXLHEyfWh5Hmz8idtbYGx4kIc3EjO4ixPEpMnPmlxtfNIeVVA8nvLttYB9lRHsmjQ
BEUkdNXXuu/sWbytk9m8P7LoaGT/rOUK+UDVwDgSuGJv5NcKRIxoNrHAhIb34sONO2XhTKVJdlGl
6QhnumposxM4OkZMVI5trI3hTxKj/+rtixpULIR5OQ8lrd+xagTPsa2iP5zplBo3SHFHFePLQnOV
YhViiF2n9bVwshH1LwwXmm/viTL7a0ITC7/Vsm2u0Tk6VPbWnAKPBQ31sqmKAGDQKDg/u+027Y6O
ym1/sBUvj8BzC/j8+Al7aDJjqqSeTuvlSg6CyjE0L4SPfuq+YBzOAdkm99yRXAsD54YUXB+Axx/D
fZg0YGrYIDvdlKzFHiJPfSgt9VVDZoRsSbtOzzTYkR07kmR7dW0mI44QWo/J81caenPV5c9D0536
SsfOzvhQIEJhAZan1JfuKuDWDr8BGWOg2gZgqjKHSBD0KQAfhLJVOu2jm5Za+NIjvgf8YZRvNP08
pYYHWKZWM2Ulg9I9BWiO+0EtrkaQbjqSpBx4lUsvanPRtIbrqVHQ8tyJd8bpEvfJsYzJbNhJDB8B
RPGpxNq6qMbuSSlaax+YJslsuzkVZN/WIrroykWjeeoQq+hsRu1sDWanxVQoARdGRyXiBgzYGoqR
/4fjrh+ci1ztsWpVMrgQ8qVvOc9x+bkQKOZgH6Qgvh244rAmwdcZeMEZwwSqV4Iiy62gOT9wXFnc
8exK2H2i4LklmX0oyPZBKDS4ZprCBYgcuVEKe+sYKUWTlug2XJ5wWQqsnCnLfkSX28MXqmUcXZCE
zA34c3wp0j1InPRLanpiFvhIeo//jOkwPuACdhaPfPesXc285SbqeRlONYm6EOszXrU79iQAtOBd
a8JTiIIw5PkqMpmFkUeoKuJ8doMbHbXz5NJ9DSCGTMXZqMy5zzy36mc82Doim+R5mWrV8vGFMKwe
yXXCCoj1FU4khvUYW7PdDqc4dLwJg9SuwvF6rzNidhMdf4MFtSL3iVkGErqBxMp7B6DCfWBSr12X
XV1KFs+6QnXZ/JdqVk7Koqq7o59HDk+OmFhmJ7Nb537iZmbwHPJ686AOMDeH9LKT8ZX8EY38D1Mz
65nSNX5VeVDhddSJXEe0nDy+Y3aYD3uI/Bdr6Mfjw5IKq4Ti9Rkl12OBoMTDoF9RGWhU1RqEb3y+
Z2AS5nlu/1v5UFmICs3dZKWGn7LTI32pl9b3X/xaajbmzWZknqVcJh2meZLFhMsQS1vQKq4gK1Zi
KQNVO6doHj9kEyKPbIyN1laXiV3Ky+Bu6oGlcx9lyhbq9k6lhOSaswRe0pvBDpP+zYOdidPjz7cJ
FgHXEK/WQGYxwIdkKMlGMON0SOzegxwjRphGfT7AagdY9PhsO9p/YZrk/DX6QPhw7KI7YU5IYTLG
ZPrg96odQUxQHORxeVAzkybWKkL+2jJP/WQ5MwRMDx5leTduAoWajcCxomPfJbe+LnpCrG5Nwo4g
TiwI+fHmMXiA1YTmqvLGGflu1qq6swZMVNhA3Fud7ao5ZtcCz350o6RUu3hxG/gMSKDYEWmKRZGK
EfN0fNLUeliZhB8OZi7A044DpaQN52OPH07pcuv3kBgk3dB3W1BWY8pTKSEovNK07GcmgByKOddI
AAduxDRGeETlcAIsvpF1ET7hUsR9KuHx21MSX3vTWY+RBudoEi/aI0RZp+U542d1hSs39zOIPhR6
CdWqvlofjRi3gnzOtMHAZsW3LrJZtwxhM70NERNf2l8y2RX3EToVX6QhOMXZG7Jwf+pnYH6iZz42
2PYy9OJdNUxuMO1QpMv2L0Ok1tJj4Y/jJSoZs6spIHSTjgfi7vVzZTIsPuhJmrRbrHo5ztokDdZm
htmKo8c+pNNvhV/3RtKSBHR5dWHheKHDul5J6eavep7Ppcf5RdfjHK58ygOp6QRkmWiOuJNTxWPH
GtssnK2iBFhm5023bjUGidF+vMDiZ51Brv6Bhwk77FS2jE5aEnXaMn0QWXj6hgfsatVRZ7OwDMGP
rapG/URtSvejNAa6YIr7A7AuxhDkY2KYT5VfTjy7xEWxMs4BQ0sOY10t/QzxZhwl9sc6MgmG9RqS
aaeihr9X7cD9MWrh0sAC6nEmLkKwY+skAcRMDm4fC2odctdN1qYGEDowZbU0AzfaWxkjccMBfDHY
F88Z6McXFWuCVxT0pWJ8xfJJruERS6yotMRWhaMn5w24dca+2+LETbkmz05BMx2PNVqVnGFdAaQs
zRDnfg7rgiaXa98g7dwLRffURHLRnr8lvqwJrMeo8vx3ZENY3D4pinTX2YzHJAqiDXZxykiKr9vK
Z5M89vvctLTFg9XLYOcusr7PrkpUiXVW48v7jz8dqOoXuANxrlrWHlyek21iyE+s5ruY2Hs45NXG
RIX0hpxOaq6f+RO/sKa77vDAVZdz3UQWItik2S5UrddcNusHnqsycdg/iHRDmuKMaKb53JAvQ6ZX
FBuqi8eBSKAS9EVGt3ydYB0ouP5QS8ElOXfQrAh49kPwF6WWp16Zdurx8bDNQ/PbamUHySPqj1Tt
9cdWJQMFjVvbRvWZ1ciRh/R8vv/7D6lDfR6Vy0WfX3u0BOYlfsu0/e+iByn0+NlkRBnDe9+u2y03
gvHN8J2KtHWDHaHgRWCNpnFVstorm6r7yBpmXMyExinI0/CIh4Hf6BA0LExrzD2vjYYFgQ7BN0s/
2J10d5lo/eUUpNFb0gpWtTZFhHlla4gSc0VL0n13vmO8h6I8durbUPrhD0QbfBwaEvVfalCdW/DU
/J9AlYQtbBIAtNu8KgoMcawo72i8nShJ1ZRDsNZiXAAmVsMHQ6bBILDQUNYNu2xnvKN+t0btNU5T
41SFr4+D1qe2D5Ja/SaqSF1yprjnofD5ILLgAk3RuupgLPrY9CDs8tDvy+yEqewZJr1ChXDAJzfT
OxXN/+iJgOwJQPpbesUn74FO6IL+Mswhtygai92oCHnPRvc6AmF/GkstvLehhsomIoDu828acx7O
4oneDCWj+sTB3VhKdHBwm5/yIS7Q3kj1TzXwZqUDN1r4Go5aQW1Kk1TDpo/6+LkuOIxrE0V35Em3
i0br+peNFvUQAIJgxqskGywi0Lh9JIKw7M5hRVRe0fAbzPGdKVMPfx/4pdO5ONtZVhH0Uxo+lMGg
nph8+99vDnkpOmw1vtfLGMhEkglS26Ah66y9R4iOuNwG5TBIEit4f+tjYMKSDOPT4zxRgmyARidM
EisgCBWmkEXKG2X7ALRTazjt0Cm4OLSsGEVchl/gDJ4FJ9axJDS4UJvK2alqXHp9L6CjEDv3grwa
TmXy5zHh0MAKUzmA+6T3jVjHiRYf/j7facccL7lTvHam5aLfchpJk2Aghg9KXyPtWtC+8+TokXmN
2L1OdkEViWqOjKWBjljT7my3YlvT0IFNWl6gPY7+jhdlRRWmnyxDAiYrlsd7FUfVufFz9uJzDIhd
kvP890PAVKjg9+mKrSGC4teIOXA224F1qYtir0Rzpwou170tzVdf8ZONRrX7Hm8ATDy4QgVO+61b
V9GWRyzCEzAjvpbzH6Jq5UJzzFyykD/bCkG0NPYxlnD8kyPGS1Wl3yY0gqZu81tQqScsgDYakM3P
GOCXCsn4W9Zzt1Iik5hbUR8jOyvPpN64M/B24CwZ38h4w2GbPydBqqrtFC5rxN3XqAXascjtVa+r
1fHBjWmt4p9In79IMkOP1IXZB+ky6XExs+FnfWOVKHsF1TTS/K5ZCfC28h6Q35iNkNEY5nMXFGAL
UmuHzecpSmSxfGBktC4yL0Encb3i9MPr/gegCO8O/qW35IbUNJiKyjo/PhQNkb3YdOTWOFZ9xZMt
wVzkJNxntTq+t5LdbVrXZ1I41ovb3yEdbKYkkp9BknfL2NTQJ0PbXccq+xT4NZsHJrXtwnTdxsYl
byndE3PtgEY+siSADQw1muPy/7yyEJ/pCIDm7M3FIHYPgPHj1Lcks3IZiJ2GE4ksZQiKp4R5DC4Q
wGPNOPm4txVUvy4xS2Acn29qmKkCr07CfDMXRxB+CP+oIP1y/P/rIWWkxeNnbEkh42yfwfud35u7
qO/IQwkb+2HZDF5ns4zuHtwBWot3fQxFEc9Z6NWmS8W3xohsz1ljcAMsNMrhq1YxtWSxvqQ0iSqc
zIdy8vdfFZIh6C/VSqPI9tVwKIVxo9Da4nCwXjuHluRRzz6yWsTHDIQVp1GbL9rMNlbajMC0CCwd
/LD8HkyyTw/a5FjhY1HHBv5v7oiXsW7cVVX9oZeRSKqe8EOhsyYEUbtEeuxZ4nR4aQn6rZ3UjHaK
798siEPnirOnnNtisKPyn3boLnmvun9bqPj6MKJjBgkJrUfCMtcjEyJ2LSad3sdJ9LgSFI5Qd1SO
KFODxbQftGvmmyipcflVlKPCGh4uhwVOc1HxyHmclY9Tk9OzyFqdlfABjFq+5CJI+1sPZcrJEQ4e
H1WiyQOm3mDVFICyLQErqVcMF9aVvlW14E+HbLxOxpTl6qPZpz9iREm3Lnaezejax7BowlvaHJno
i7fGTJl/Kju8AQQRf88dkxfA/CcpSY6P4RTUayd3zSVvW7GunDrbF0rG28k2XkxwKGVDL5aQ1Tep
zKOmsisPCXKfe9/5Q+hMR4iz/2SQCi+13f2aQrNdQ2FEGvBN/5ZT89lJezNhZFnijG7PeaNsqdE2
AYCzCWV3RNIzCeFeB1zIUulj1W5Byc0DvNJQR/I4VALV4WlhNSveutNToE8sEjnJesGru5Pjhl51
7rg2oWdLovhmmb3rMMgcTXf4CCi8Owhrcg6ckTEEGHZeCWfsS8F55qdTf6t1LqlOYr5ybEW/w6R9
NtPUwRsS7NmsjasCVX87Flr15PCyXcQVq7Mhb8Xq8bSfl9zIbOPx8TGPzUvmDMVFq0q0aY254NFy
YsC+302Nuns8zKw5Pl2ZKm9jWst0alrmDpLHr45l8E5bTAfe0e35ggjHC4Pqmmu9znfZcfdW0j+b
ib4t51qrstCf614hBGB3+1AnC+5MR5AlrYf7NL2N/jgBimCCSrj+WXPgHcKRwWaxg6gGcfGqQWfd
84bBFzW1zOgGvSuW2lXP//EbceJbWxrVkCVLefFnSWFM/D/Yxaw1getv5FVjXfW5ldBrApPSIqm7
FKnj7LlSfnbYbViNc3YpRkxVVeHj9punCpk5ezsEu9Br4tnIohfycA28mcCZw2IcJ7UtV1kLK4B5
f0RA7qplpiY7OdR0yrWJf2pd7EWlExeXJmAlq/PQaJZDURsr0p9veCtBTBPZXlpG+WfCgLBL8Aby
3AocbnJy9ahDSV2F7S9dVbspIhrJ8zHYWNQDnIqsY8xhm0EkAVJ64UvscsNazYdxq5RUvM2strOs
0vNfJLFluutWxpSsAYKdL9BxhTQI5wcn01z8A21HzmkFLtagrtiqRHQoleXdjscIEQ5FRNGiPV8Y
aBQtWdbHL41+e7eg0yytVKOfS3BDrt3wo+yyTZImv1pWnE9KbX3ENrog1dwbiAMveAP7u9UBiMvb
mSj6OEiQrJ/SBlVYzS37FkfqKZRw/ZvMggKe9unuXwv+9yHapbaQblky76dUZROwXv+rqstMoP9Y
PO7Nc24RPVeSvUbTA+Jr8DoEFmLEtCoZgwbChSHFiDiqyz+gf8Ip3OF22aJAf6ju7GKtAPPXIwTM
0llIA+2hp/moNOpXCiBZTkoSfTjGL3VjvmCm9IhM8TiI9Jd+cL8K3fayHNjPlBfKMg6sS100Rx26
B8I6H4UZbRMCnEHewasTdHmzTvzGNnSnMJAv+VxS5GTWzhARWXndxEQb91fZNgtX5Tkc+dULNz2A
RKxyiSw3bs7GgEh6gQenChuUkNFTyE/jQe79mKi5pDwIfKnmsG4sDdZKE2UFZqp5gYbTHDulYqhU
fzl8Tan23GbV/6NvVf+vfau6ahmaqrGxNDVb0/5r32pWlYXbDFGJ1JyvejSop3H+IXYucc0MXppj
wUaJH4RW8IMt/vnTx68FDXWUqos3pcKcfkJS3RtBCXlAyRJqFgyVPJBlGc9/fygYOfOeu8i//Lf/
/r/+5//vAf+/9oCbtJ7wFfoe/kfwk68+m8//9pMBaB2fPtOff/uXY9jI9jMLPyn/fvzyXI6qzX/m
bxe4bv/DMSyLiAswdkuwuvn3LnBd/YeLhcl2bM0SOh3StN3+swvcsv9hmuAlXJMCWlun5WPukZb/
9i+W8Q+aiE1qxTXVZfNDWfG/f2SXv92s9X/5+f9ZX23wz38uDKFhGY+FpVqmReeyTbzxP3erOCww
9EbWHf4r21zGrxR8fdoAbRY+/hKqalGyB2DgYqHm8efoz2tIdH190NuFgXeAfsiKhu1tlwS3GWwV
GoRolOmoYJgYML54wv5xBFdMI1pXRcHTZLjkWA24zr06pJ/8Br6dOdcciu8pc3Z5Lp6YU1PZE13n
ktqCSRlgikfwLailqPHtaL3pJaV5taZLmx1ad7hOenXMjOwme2cLcTrGD1Dsu2I8BlzgSmK0i4ac
cGm8j1m/0W00Di0x3sqhuevRs8LSgmKjz7Kvn5Du6VSCG+XXQATrVc6xF4iwJK5y7mbPzOAuaXlb
Nu5vgXcShBcX/5xPX/WxHF+73L02mKDgXuxiO13OjBnuBE8u4aMGzJvT5a8T9NgOkV2wYCATyEFV
4u4NqmjXjhmyaehRzkfgydmC7PBsuydSBeAwgSNI4j0L9oj7z1kTn7vJh0Jor6Ow/zI69SZp6rRc
AtivWsrTIGpZZPsp/ge/XeeFcXRI/zpj8Ty6oDHDIr1UEeArotoLPWmeZLJJg2jVphglqFpdJZRW
5DGLQ4w2vHzfdUSyfHY5dzXMjXBXdBo0y5DRCkBGBumbo/omkncGkxcaxZYEpRaJz+6tsdpVDvc4
cog5qSbXqMQCcqivyXI+xx2vAJIreIFKwsEgk3N8DxgcfueW8ODn3g0+i0mNVjAaKR56aaNfvjkd
bSfalZ2Dfs0aGY9HWLW3Zrbrw8YVbf2VSxM0g8ieYomdylVUz53cle8kh4E4XyfLSyWTnYE5b2R5
LaZfoeU/WTVdbfki1tyzqApPd7huBaZnsdJER9qrBGHGvl+lbDAi4xPX86YEWRG3n2iMH9HArY/o
zZ7N5FahkHFBi+yyZLOrBySScmsvuR9hBSIfukQ4PLC3fQLITT8rplLT8leduYbM5KU1Z/yEno17
osHMbL1EfbjIdf8GF3vF8wPc8LBCvYOAWm7MIVxZ5fgylkdJfxqOGtariDuZPnnNhFGwCA52/tUC
TOXexHpbgAVSorM07m7t3M1k3KOY1Qu2zlept/daUy59SJvetoK+BS3A3rlh5iE0PIVxcmhLB6JY
RVCo3FF3cBEyX9fjN6aw31YomOTmehrFf4Jh9UavRcZd0nVukQDGVFY7GVrQgXSeSCN9kXQ1VHfc
DvTB+MbOhbbpjPe8wQAmuqNRN5Df+c6qFsiWsd5rjTjXFmyMOPMgont65RK9qKy3PC23Th/sFBFs
dY1FeBN+6MVr7fCQtCMQ7s0rs5+kpG/YRMWwUdRXewJy5p5juCnKdME9/SORuBkHTrmurtpI8xSc
1X20dRJJa7CO+wNzhmIEX2o7vTdasJR28CNJwNHQkmPZIOFThd3J8u17Y5dEncq9RvR/0WWuBkoY
S9jY/maOfgZ1sC1d/ztjviR+XXm5qeaeidfANapPVuIMIPTomXnxXUa7gjpZ4p0xVy6uyFGzHedd
bdcC1KHBKWzqQ2IQwuFuTup6bIm6yBsxuTTKk4MLG8lLnOCl8bN9Wf42fHps4/qkmg0tsHur0n7V
cfzslvVV9CzLM9FdTeZ1K87X5pB7U8J4lVO2HBcvccSup02uJMCQ1rC19e4qr+Q1NgbeuOlW17F7
NO62MjzifZ+mkq8jQaCS65TQw2eDa5fRjUtVHV+FL49Gnqxs1mFEbSl0h8cVMh+i5hrYs2ybgIBW
Gb8zh7dBTKZiBc4ZpRA34xoxYBEMn5k2wyjzfVt+ZcFvt1OXAfpyzRthRPW6NTGxfepssK0u6aJa
6wblFyD9VaZLm1NJ1+VzX7rVIgWpRTXyIUYRJHiDcTihj0W3RqCXbyoTYhZ90HyKhK4tpU6qj3mx
wjyYlu2mHSLiKqgLU42V29rYVgGZU33Xo5Hgb2G9CaEcy8b3RF3th0Z/ISzSbogfLsKJqdgGumIZ
TzVVDfhzM2fZ9fpG+NG4QlXbwVYgaC7tZTGwb6Vgcqzbk57iwJT5rxRdUBvJQnOyuTqpJ0ijZrEs
R20jc7J8PVE7YV4NrsxBGj4FCUf0hAkSPPFCDNW74eR/lCL5CUT6xtr9x4cL18d4o5u4fFFhty0U
mXxoVbGvEr6OBq2TSQnni1rCamRDFFM3KptP2LtfLvbjlQi6rRlSoRzyNS6ccDfj04hMvbPMWOp5
dlAbtvx0DPWUKYAduvcC0Y2cn24ZVxL8J7+o/7RcAx01fa79WxziqJaSVAcNnYOnFsMfGm1O4chs
UMrvtqbQJ6k2qRy/0v69aNgXEikwA1A/9QA+ji7fgZ15XUZz5ReCbPbaRyude1RnOyuOoX0enScx
Lu2wgupYK5+m4KJRb2UyzZU3XMjil0DD2jjV35kF3DuATZs7yrHL2UOyMNTNfilCcr95Ue0tQXYq
qLaCSM7S7OQnEXAPOelajoWXULwV2vqnaLSjbqK06PET8Q2+IwoLEFJviGYHeqKOiBerGmmyybM1
h6m1Rs8G6qR9GbbmL9DiDoqPG9mi0Lop6R+tGyGWWWBvbYxegRFIaCymDpI+wVxgvYSh3DpZTp94
fsMhfK5UY9vp6dkXVb+KSQ4HXP4I2sOYUZqD6Tu/HAqzPOcZxXv6CSijhOXI7Xug9N4e9RM8i4Od
UjcJtXlRhAkbW6WmSFVNbvNBLvoXvTWh6dATXkTEcSL54wQ19NZkRW3Xzuyvue+/hoO+Uv3uSSsT
D9sHhm78uosp1+lb4K6XusdIT9/Jz95L37gZcfsh3RirTAZRaj4m4RXebeLnIy9pXvXMs8wR3bLU
WZtq4TJz770pliGVPUMy83N3bvpjO8UmxBthNj9aqXumecrGT2oUFuMEO3FMxBwA2qQqjF+EBrNg
pSv9LddePpsseh0sEv6OdUmKaacEXuLeyzG+UwTAel2HnVqCV/F5ldNtxIspxUDd8MWABolJ+alN
o7uJmX5il6bozXPBg6TGnOcn7gn1dB+CJ31Rmk1bEsi13Wtp6ke6vFdtMAb7vGexnF9wV7yb2AA9
1w/WNqOUQL5QDfleY9zHC47NrcanHBWeM6/nTEfxmn7tkqTkoMm5fqMAU0tOaXuHYqWsLQjMFDxt
EgN8tlV88NYQVXwXoM7TesAah+KrTC4CznTTiqn0fLvUaSNuHx8WT9FEBX6k7J1wuLsFWghoHrpM
m72MDdZprCH8zow8uqtW+C97bzLG1sO+RYIHfbIL11mKcEdQbKuq5RJKHIccGY/Efkr5hu/0gQbi
dNqIiV1Kpgbs9A3idLXh/zKpXzc14vjY1Sg0D24JFKrKgRbo51dUIl4EubHxE3nKADoBufTaDB94
sBoURlz074KbP3xXvQ69NmHqHqJvYD5faBL7mPYSdivKvk+I2A6juYyc7nfEglK2wwyJeqHZBZ3e
UMMZfrCs0Uwyi55gTVsaBQilVgHvAwPL0/SRXAsPX2gh/kXbSuHcc8yuq5T1lRO3P6VQlzPTchhP
SsF0sjLlUncPvR88j1a7wAxHTfCfkscNEitilOvV7K4WRSl2FmfOwu71bwvWIkJJRbG9zsarHDaa
JFI11G+0axyaN9Fm17GJ9qD8ryEzr17Jm3Cio0Vdm5yi9SS+O7wRwr8rIJExa/pLWoh38dzyzgON
nnLiZVjP/L2pOsNbMzGZOsS2CcikOjHjuLc3o0+msLHXoCvffEr2FlyzFCgiZGga6eFcxtDRsWsu
GErpDFebctukmbGsumavFE0K86f5NGc51xn3WUghJbiDlD50MfQANZw1zq2Nb6J3DS7Vrm8aQM/O
/R4meYwHuE8AdUyneYWUDVYdvruEKqt6E9o3hIRkIWNlRbHMXWICnSBSjJioR+wCZTtR/mhPObnz
8Jj63Vsr8xciQmvNocD7OZCUolMT91x0xB4iLbrhCYCqN7ff8CW8iUocZGDakIp5LUMXadp9WWUM
KD6AX0v7ouRgKxuYEsNgsbl91cmIUoHderprX2mfYsyXS5tLro7EaarKIgEYxnlkNWJfb0MxhQTE
70mg7xpX7sz4pXHgezDi3doZTTfgHpv9wUZ8dgaCG2mxSSKMT9DSeLnWKkWPmFbxDlrH2A6ek3Ta
1Zp+sqmpV2mw5j0ohMezrLH5K5mGJ6E9mdUr2SXN/Rkt3gCLOP/Td9HeKMkhzsZkXa6wPS4r81h2
p5yOBp2TUCfuLGpAaNavaqbuM862acohLleWIVi2Mfxi4iBVtLbGbEn0syTwYX8lQt0LwBCyxYgH
l1EhoGVSqFbM1PKkW4sO3AIuVOJ2hUT6ttij4N7r4vEpMJor3oYXn8+g7VnjxfHK0Q+CF9XEaGE1
r1yiifKxMwt/GxYJXlGwvrSe5SCPtkVfZ5BopG8C68BgQEimZADTQo5jKiC4fmZKu+F349+hGJot
CbaVjL/6+MXIaGJsOuUZBZriq2lXWGrMrA9NKINj0me/BUANrP2HlDaxwTA+0oJG8yHdiya7pTRx
VhP+fSsv37VaHNll4KfQDt2As2M0Jl4NiLmLiS0C30Jc1BCd1nLqjpjzV13nb0gkX/QYIZS08pmk
6lltc38lpt9FMh7tUtzQiSz00PAjrKNdHfao7KT5dMjR5LAPadd8BQ4atZUmMF5kwMOAKjM+l5VK
lBOM4xrLN0lTDFCKxmTbmN+UGa4g2lIkVN0qOsJNa8KFWqVeOpa/8PG+2yGm7sZcUTvBNTU+OIqx
DQlfTh3uZ3fa4HHY5on5YmvDrrmMxHI9FaZs1BoHLWGoHcj7dA3BaeBRA6/XvuAvNayVXhnvtZFt
9akDQa2Gq7SgJCFtGCWqUyI5hMKhec4zgslD3hxoPjlYPWauxly6/nhpGuhDXa9cxByxURgGWYTG
b73Ub8FYMPIoMOtxpCJaKycLRO2C2NQefYCISe3f3c7cFEOPpRG0OpPXUjZ7CuQ4dB1k7yolmENq
5NLBbdqGhQ0+h7CXHNtF0cZno1unQ7IBM1ZwS4CIEiV7oDkaI9qhzqMvvWf7yayBJ5SFr7sFShzw
4ANP21oKuUuWxLRKqhssKczSk/EkpnbbhaDmMveHFNTanJJiHafxBrPDPch/20nyZLgubebFVrKE
A670odWsvkI2t1G9sXueWNJpGR9hv42/8U2tsMvTFHasqNSrgaMBeHSrhviZ/RpNDq9j1DBJPLE1
6RDJDO0rmonj8DeWAfgTtYOUJNHuBuu7HppqNXA/W+hpe8PFwFUUYpXBCaGa2ilWlU9QzwXDSFOh
oj/rUl9Yhicbk/hlCJPstYDCFEUcRuZbw05gkXLPoaXtCKA7TGFt98eI3gPGf8+WfJLJW+F/FOqv
PO4gg4TZyxDr8wprlbvYS+beF2mqjJ6qxiaL4Ylgyd6B0Yx5OkKVpNt+Ybb3qsvIbHb1NbC4AJZW
6+EGx9unH626fO6GutpSKbHHqAFzk+uEquU7FgdvkJnOlf9LYcLhMq7cY9m7YB3qY+L7f4ZdiWKh
tKzJBNhrL4+nq6HLb0dtf4inM/tEtJ3aERmgkHMLx81SERHKD1SnsRjpfZDTn5g+U7UmWltcOJe3
zXjBQbpSSmVFcyYqK9dp1NXJMVZx3ywqUV6oEeYsHj/RbzEV8YbgFck0K+44a74SQAAGqIA03Mcz
kG+GlijnppWrtpOn2HJuZpTQ8iUWTqT+Js9B5pOp5piQAaYglPS52mFxZMftRxARgrLZFlxsiKvv
YTnyhCNRP1njuap+8S0+0dO7TTrWb9jTxzg/MNM5OZG4CGigJK2f44W2mfoJA7c0RlgWFSEz5ym7
TNPJiTvGiHI1SmbL8Dvm/I9khcWu4VjrybcG9MElbWQuVO0FtUYsWE0zVKpe1xdPqUtWvLgOZKka
P0Dn41EYhwbBZkSK0CaVXGTHlGWRmp6pid3rifmjZ8PeHZh97TiGchTHJ2wVnj4Oe6NG7C0CznWc
e8sUlGM+GD/z4mvsV4Pz5sT+hrYtulz0neCvjAGe96JccvN4ARjV1w0IMcHgUnt10Gxj+C68Hjz5
v9k7j+XIlS3L/lDjGTQc0wgAoQU1kxMYVUIrh8bX18KtZ9bVXVaDnvck7YpMJhmBcD9i77VtPAD5
rWPx6eCEV2q6yyI9VK2xV6kVG2VbC8tT6vPQv+A0I24P9Ch5aE3vD0hdWx/2+8GFS4ypddlTgwEw
jCn5axQY+yRBwL+EOMFRa7Q47gaYmMCJ+r7daozRFJKy2lUDRdBYj2J7AnxT6q0/mkowRf0Osyd+
Kkwts9eulQiDK6N+0qp+N5irLwiKE6aH0pfja8NEghsNHKZNk1WSRgr2WFV8NX7Jqx0P5N4KlVOk
2lsNFn6rtoEkAWFW75P60PPXFuE7ghYMZOR4kmWmWCrvHUAO9ytEjZ6WksZO3OrhFIo7KtdgRp+o
Wl9gqw45wMftAs67gRI1tfoLVAxgVM2F6nypS79GyK1CIE9dRHVDiDQYhHKW7XIbmbvNx8idfK0P
b5rxt0UOqSTPWBv3Uen4tBheKdptFL+omvO04goUXEi9fByNNrCx0DKRPxaxy6qSBKDD5NS0fF0w
M8dOzmn1ZS5XpXshG+jCqGuf5PeEXJBmUbFxLc+dCrGWO2q0NwbYR8vkZM72OhZJQ83/lIJMlemj
kDNUoigjSZS5d4lHbmChXZXMdJbyGV3Ko+MYdxhL1zAzzuEYeqFUJt/QMndrq4Z+jFLnqukGXoWm
/aPZCbnSYGennuOonjOoDVz5UQ0Khs0OEhqcE4yuG0ZdBP1uDKxQqIZCP+qj+ghzGxE6C6B6RVrF
4Ssr7c8hHldeursJpY23W6IMH9ZmLyy+Rzuh97EpvlfwTBjN+6FIKa9I54VR4HUm7BDTxgwlpp1k
7bE6TqGnemmtYilZHssqJDImNH1cncBeXNB/S/pRpcuuCIuAJKeAteemXNpgGv4o3UWMMqhFtkN/
7WesSgwyKbq3KraDpT66MANdJj0skhMmBWLL/VmMNQf5xe4exUdivVNGHGI6oaGdgiqpcXLKlJkC
Cy4l2i2AInUmS2n+oOL1cbXGs903TWK4rVkS18hZ2JKt3mh1BPNno6/iXCmjATV1fhaljxGWpe8m
ygTMxhTv26Kvk0QHj2BhJI0vleaSJG13TgclPlqK8Srs9nEYR5oMqT0viPxaZofHxcpAq2ognYeI
/ZWW5dSRPOKa1jLMkwvIIdehdbQVa0dgsTjBHHl1JhsCHjOSDewBQpoHPELUV0RbNvCDQmhkW7cb
a6+zdcYBUY2cC+jEXqR3azVrL1P1VfW9JxJZndvUYvQH1tsJ4X26Mpufq5feAnE6TAlUrEx/HvXy
a5golOd2cvaiRzQ0zLz1STPeZ4QJT0bGgVVEBdg6lunqNJIfYOwnvTLPCh/rmcTD5zCt2ntoPIlQ
OViFY/3WRnKB/SL/OGP+GpvWt8B/N7SwK2sj4hUDREf64bPRL+ld1rzbms5L4lrN5xRnLbTFDnxx
X1xDUsW3U8r5lusdk9uOykIJH1yARPwRbAFJrH4ULYLoAXH1VjDKP6JUAZ8hL25OwAp+B4z/NlRc
o6IgXh5nFMb7XqMdN5LhC83NgUp6xH6IShmDsTz30W/EAnRnGe6fEHIQ04gFUq7+1iPtoNZvPTlg
cOxqEtoK3PRkzbAwlTS5AvljQxbotmnHZ5M4sW12cFsHdhTe+T4mNafP926ZqscGKr0ksOdQgMKb
teQIzGHcID3Szi3hp5esGXpUEoQ+LsO3qbvxVrZ48pfuh+ijU6umhEoCCo66gi1kR72egcayVctz
Smakk0pFr9nc1fpo3KCAx8RoWHyK5VPs1vJi2EysLVXzJ9LHQSBGu8Fxf1QDBm9VF5mXZbiaVHt4
LMzSYkxJ6A4+qo/YmUkhbrhsJyQm+BKcYJ7XG9sep43puP+wshHzJQ2PYfqMioxolcZAOpJuBtvU
CPCuLrw+M8cJrPSqx7BWdZXm6wlmglEj2t4lUu6Y8nZ3xaFdEvCoJrPCRseDOK3K3D5sf7SFSwGm
oOunMg0mGxm7Q0SOXsACNsLfcOAbxPXXngmAK2hn25rgjbYP5Y7EsZeEvSen2MPCs+YRHn8K4cF7
zlzOAVspktVzJO2k0XB/MLgMSvh/Qs4qY3mWHWH0O6RFd6l6oPSCCOMlnv7GyzlB+qnPFWZwexo2
NWyzKJ0Tv9OKdlOMcgzsPHrU43k4gM6v1RZIOtMyqm66mBmhZsO4ZBHlT7IWS1LpvZbn2F8om8kp
IPm9S0+l1Qnf7NoGnh2lCkcvneBnhOZoO+od5Y5ZN0cIt+fJnuu9zQu5TRwHJKD5rSw0yMXiBi2Q
pNnBn2FVgP1iNEaqYdoMfQRTFIrbWSYH5uJfblN8SDs8R253KlqjvaEhf5SAvKxpmM5VrECuTGHf
Q6uD3rhygFgSU8fr22rGJp25eb6bx+JVGnI6ZKo67Vwd252FYB9NzkWfAiBUxGjc5SAAP2QLnprS
S0ryIhobmFAvwucFXQLCS2UHRYzOilwmH/Xok2PUBVcnF8JMlG3Q111glJPYAVp+mtJEY7Z1Tpgw
bs2CB36Y4ivmH+M+g9/zGUuiUecfgbo67j5BiemPzJVwGsXFqalnhNCjuYqtAinRDoypg0vcoBep
4LjiYWSQBUCahWVHH5Vxe/YL+gBjqa6U8fZWn8yRW+zJ4ecw9EH5i2CErfAbTob4lRAyDqymPYC5
ULeOBhByPQSIY6sOavid27zPS98Htltiiif6x+6b6zCp4Oq1+oB3GjRKinXfQbU4qG7KkAVpIUBF
mlyZaH4jcx/G9yolrCHlK2+leqh5aW/EcKSsRogeNH4yAWRKl+pnk44sYMKE/FnzF0ATrQLeuNrs
/9g5GkZ1Uc/m8wwd6ihqlSVPqR1EaB5isxXgwBYwgbiuNn1rE/BKQqHF4b1Nh9oKjFxxHqJ5cR66
cPg7uwXIBxc0vN7oNBxaDVWo1BH57TPDWYM03c6HiGru2pF0Lvic8y0kTpE3N3skoQ9NpFv4Xfau
avpy6ftGv05F3YNhGS1+9l7uRqM6o1x+biIM4zj6991CRA+boMgXKQAq7K0j+/MZyyDULNn307le
f4EYP50HqEG13b6Ek2EDXlASNNq6FsyT5ak8F48QkK9YrlNYHwVyPXVSNpaTVFtJYBluT2wDGiTk
Ggs9yeGghNWsPakJCxm7NHO8SjOLiQh7u4bmwSWJbUOstuG3kFco7xtrp0B+orEjMiAWLz21KhME
1NB17PCCUGbA9SSotmeaHCc9yxXduc4a+8vQQm9pWqgbhulXTM4tFvU5nSoWWfiSoIVYIaHHRXUW
E5xrRxBP2SaiAh1z66FOHbIUQ3g0sfwxUt1iMaT9VnoyI474GJCRnCql+JySA2Gb+AcmuCvm8ABX
/VhjjTssalTvYI3jDhrdAd34uVmjJengdmU3H+a8UymzE+rpWQTR5IDemZ1oM6jkB+a18rlUBo5u
7dOuJPGFmRXwsJzcRhe+bc5XOyeRMc21lQ9VHkDEo0mxaYvMrl9nnWEGvu/aMxi6zVZ0A1bNCMtB
p0EkTb3V4l6FEtI4PrF9JnGS1L8lRI6LGz9nMeTwsGRTHQtSkDN0JUhJ85GsQAD2tMPazoiNR/C2
bLLKNXCGXC3X5a6Crs8huGzHuWDyLUBgZiP7scLKDRK4GHGJlMMlMTvMHUBYAhXoFqzQN5UMDBgw
5xHNmD/UGPHrJt04DMrUdOGcn7daLXSfrM4U32jUHdBvrmFHqYPs1Q1GyN/7WX8apim+ZwQo86PY
8og2Hy8trQW86WadcJBnjctY9E+5YZ8zED97q+5etekjXqMY1fHNjVWYLi2YAVv21yLHueHG4y5P
ZgICsMLy8Y49JVKs1Zm20gfPFtTEHT83J21vMvoHpbjuGFMvh0qz62CsnWIX37iLNWprDROaKAXk
Sd/lJBPgMQeFz0K3AYVPxpLtYXSMEXhtkKWYO0fQlrOEfQG2e0kXPkVwfVt8vPqzUjIAKcZ8OWpR
90cWIX7+gdoF5AxPclcfTOABRZ1jLCZ5wZuJDkA54z5oiFXXCgyVczV2uBIT86NB9yV1IV7Gpr9y
0GfcbiQ1kRhwNiT6kqFumNGn46vTz3+0sPo0NOetShLzVsr51jNxyAQu8S4Z3y3E8cHUs4Y2al7r
1GYeNeGXY2mOc7esCdmc3OWtnqx7KZlvOKL3Givmem/LNFBi/TFXLQ7ZbgjEaHgI19ga2cDL40ct
cdBDr6I9Hm4RVxvdgg8U9eQq9hG/wHGCrY56dCaZqC2SbtvQNHmVmcjjkGrvAyP7gxVq/Jnweyrt
mtca+V//lhPTjTwdeAhYjCqHpWEXj8sMwrpKGCpNM97QlCufjTouKfug9456ynMc9lzuxE/R+jjv
DLkRCg0k84ZGVV1GjWLGAsZlS6LVIgDwDcyHnn6GcZuGaTpDBpDwXdeoxLYZQ5VTrIDpm9lKo0Eq
7RPFfgwf4ckmFOhqm+2MXfA0k27qiQhOvTJV+kM88wvHAj1f9umWbXNqAA+/2EZ6dbWQUxh3IkIn
PbyNGqNcqYzFZ2YzUy5jJfewDJuB22Thnu/R2VVlSC6Qtcq6Z3IIwBsQIkViqkeQVHJ2cyc+R5TA
//lP//u/0SBN5MruQl6ws8NKmzey3YMSgrcnOtox7OTzadK4K1QL7NMAUD6O9DEYDOhfNtDsg4YS
R2nRV6m4gO2WECY1kdqejX0xTabfm5o8u9b8WcolhEdupQcUMipbhEunphBFWESDQX6H+ptRCOPv
NhpgOS1xWFmEnRp1WO0hVjAoZV/cyeCtoL7GXWMO/XjQY5gDi45MPCMBIhxagk0q7WVJ54bJtfOx
9vgA+pBA2hHOqqiN+MYWbGTRcMGuRK3dD/OlCaEpV8ZyhKmrHTunvJhxNx1VrTm7sXiQxuReSfdr
1kCoCu57Uh+BefqunvYPtT2c26Rk76my1Ua+jLlAn3iQwmU6G7pK6Oq2V4R2GTJDuQwdoSkWpQUb
sd0/1kc5NIehYDu+VCVODg3cc3RbdGYaAic+RZWIgroYDoskwwoev18zet3UKFc2EXhcdnNmumtE
wbLDsHCfz/1wTE1cfDkYdGHxw0YOzCJjYaquJKHwFcjYoMGzLlAyhdbQcsx9spT7RuQfmUJFHePM
2+vzXsjxvCQAqSfYFexZnHONVXKqwnSXKwcDK0TDyOxT7390N1eY26ojcxiYC2ocPmRLZQWU9uQj
jaAxCBi2WIvXrwpwKoSSSHIrnJa7jCJiMwxNQ840IU2yew0nZzzIWL5OhsMfGUhqt1ssYaXVf4iW
aiCKr6Xa7tWmdV6LXC0v/ZrK4wIun8soeSynh6aMrECkkXKG1oy6kzT41ZNquhaHQv9ZzCZPMmOv
gokaw+w8CyIAJGT3LBdLVwIblBIOUPvB0vBjtTkyBGUgyHsJ63eQ2b82GJBKoy/WXZanqUFfKY1v
w+GsbcbkTTPMjWkoX0prv47M/BoZYj/NlG9XMe6Li88ntqKawtx6Mql3VDBggM8mtlts05jKbN1m
JEC+Uf42XYd3uSBLIWsJaOlgKhAKHXbEaAwN4lZ9TleAveErHLlbssHwFZF4vForzCIgA4PbFe9m
NSUwMJC+xlH0GZlNYOLm90xZGB4J1MA/VfvZzeszQn3yCpAjb/qKA7NVqIRrIPwRQpSEpNTt/F7j
lVmQXA2tcaDqTiNDeuZEmq/J8L4t/zEr4puoyvbTIo4h7FvXA2zFQB9VJvaHsfErua536FZK4Eie
xdsgTby0vIwnpTGnYFDUg1FqI+oM5yGNp0dU2iOekgmCDwmT8oZXj6eZNwZfstOaMDUc1lzcvU0Z
blOdJyhXb5I5d5v2d3LdmekuFRlJevFOj/zdGhPX0DS+RbiaQFBWP3E6OmwuaT1iOIFJD0voaZqE
l67eodRAnm2XoDykQao79CSFPPDYlIjFNHwjdgLfgBz5nY7ZMLY1FetOfcxCQeadSR896IO2qYZe
BLFtvwqi0jwTF5QgZcifh8XcmiOnIpOls9QbhKaLvI3FKJ7cbj5mLYg1BXdzmWo3J3cZXBVQPEbW
fsDx+K4y80xm6R2EAnstvD2OnR1gVv3hbcJ30SB1qmPbnxPMoKU17pu8fCqNNf4ocVsfGTjaGgkW
ScpRYXCJomJat2wlGGYlWadkDKsEyb/buInFtnKh8sZEtZWd47mx02zSTt/po443R8etnFscw7FS
Ha0egW4j2WsoEdA/a8J9RIg6eFyYD0ZyLxNrZCKqvbY8gQB9k01rAkIKqxKQIDriPst/JVzdTdha
C17ZzGP+Ph1l+qWCIPejOPsY+P5ZTsC1MeNq6yrJDbZZVynPwoXy1zLfHsgyETloU10HWNpkX+4s
630dVsz9RH2p+GCiUde3agkfKz7GCZv/vBmRQK+M55AAQhKEzE3Jsp+UapogxD0jrq/O2dVj9Oia
1xlp6qMDjAxwRX7mhxux/pPL7sAUuWRz9JqNTGwphreaSLOAsQsPAtGnV6RRCOpSQmFU5z4urHVa
uDZ+BVodJa5GrVxPB5jSdIlOY3lZN/iEKEOAxE01CcXdxAMR0HGJNo9UqjODlSRT3J3Cqe0sUuww
4iP25Ie5tWTryvktm9J6p5SWdUpswo37jvFvN0I4TdTmYJj6fAfPjy0MwyAb4YzL6sdi1NSK1t7C
Lt+zUOxKB8u+wdHevHQgwdIFr/ifWqGcZr0WzqRLD1CxnzSc7D1nKUbFLbPgxqmZR2OSnz9l+Knx
XS96MBLSI+j/FfdvmCOsmnzHHe6pWChvj1lhex02/pH3w3D+hvJRGJAmq19QxJus6Hdu+Fux1Vut
ZYS0HCaXqL+2Ja0tXUl8J7t1sC1kx0LD0IuQronbw0Nfcf/nTkBCNoAuNiig0YcAeYGNMpsw6q7C
tWZfCsfwXRT+JLncTHQfyR8dc75Fd4nKyA8j/cOBZg+PY0uGGCu0+qWN0HSkylVY6t2e9NfIZu3Q
GVAFSutbm5kmdtmXYshjJIZ3GxXBwjQ+HeKfElCaCO9DV92ink3UpB4WxLxFVj3ZLvNVS/4OZEPJ
1yz/VqtzwibENV/lcBpqh1WF8Vo7AARHtuvkZd+1zAjcmD04ob4l6hNIaXmK7BlFssGSTLxVfQRx
NwzQQBwIhDzjsIXrH22mRkAvx0Tmxb0CRKzfJNG7gxCmJfeMebYnDSVwxe+YNPco72m6IIGqmO2S
9sgcgLgD89LFrDyVHQjXy2qiMNllJBMZGhH3hO5ibUB1BIcNXcK1pRyd0oeyfS+dr0XtfL1HkywZ
+C8JAOyYkaFmh0+ZZADcqcjZRHRgGnlv8/pomkMQk2VD0Q/OhiWlxcRwRfASD9LPHcl/FjO/1P7o
RHfi7NGPY6Fcyxh/SCgoInqlWMVfGINRW7ULgWZCewhhJaLbUJBO2OLHyHVeONOj4SOe66yyiO5Y
ZS5hsBjGrdO1L7vhyJhdY0fJ4tnGcKqluqnT4jNE+K107xYlFCm6Qo8vtlldppqIBKDDr6LATM1q
gc80KVBWz7/a5gegdXRj7dCgptrC1EHLr5bvkZJ/juV8N+AUjmtZQqust/mX0qdHAUswbd19ofHB
GtC8JvbDQIUayXmvt/G0dRMESIm5J5RAsCjlxGEXeEI+1FOsL4T/KjifdSQBXogNUo3ch66p7U2+
oMLujBEa9XhoQ25pER0nRPvdXN2Y0gY5KjCrmO9tGOOynF+E03sMPDAUgEydpLzEZsODRrmnMwdL
kJFIttP6FB3q1d5oKm+K2/6FpKTk4AGMjOknYslV3SKbvduYvo0CSwe8kPYA/CwF3So7jszcty1n
TD+QvoqAtZKA3oYSYhX9LdYEpXop7CPz21MnyH/rIY3ANWyQ4nPZdPeECrgYnFdyQ+qNG2KxJFi8
k+Z7Nn+nMJ9AJR4snfWi4bmh9gzL6KRisC9n5U9GTDod5UXhrKcHfTesGJpFGBNlF6dn5I7bIq+8
ZB78SVFOgIECW+SBNgOSAjOfpfbRNKgih264qtyOMB33aV19Ag1jylPju59BMYs2ef8vTr5/++X+
qz9OM/+bO85EPaW5tiUMA/vI+v+/Px8xrrWY/P5Xlaf6XJcEELGVmvZ5+hLFOG6aELFWpTxmWfKn
M3nzGf26ocC11l+M2gEg6vLEq3Pi/fPt/H/r5f9svcSu+D9bL59gdnxm/7fzkj/yb+el/i/Ltmxs
kmy+V4cl3sbxt+145/Bkmo5jss/HEekKk/f1385L0/0XG3PN/G/OS9P5l4OhAeOupRtsHZz/N+el
+Y+z8j8tmqtDFCmQaRuqTUCoZQmhUTf9n88WEXzOMsh6ABOIrUeGTC1JYNhNaWpfa019JmeENjHT
x2NTg88rcn1lLnoR6OwYvuTV0Cgzc/C95Atkxd7OzeeET8p57Id3OTec6fYybWFuiz3ia7B/Udtd
WwMtywSYnM8w3O6SFMRc2NVN5+szRddcfyks9SgWY6eS5/WsZaSS4JRh2mhih6+nRByMZqm4XIbq
EDjNIg7soM45Sey2nMeTpZA/CFdk3JYNdHiiB0lum6CD5TbDnE6f1X2RjU+Oel2KBiKoCZuwHtBV
cbOKHp3F7P52BRde1jTZttMec0aCm0nOnPwiI2Sp3ucqxWBYwlRIX+nZ+SI5PD8dhLRsIpWqpttA
qhBM8TTSLvndvpV1wFJMy6s6yleYqPklqRuKfTZ5I9q2fxB8G4byTxZG0Tnr/kRp/4Oq9m9kVN+Y
+/0GWGDoxns2krDdqwvD7kcUr6c8nk7Yz1+cgUjIXIhX5GYvdeug1um/jQ5B87xGJ+ad5c+ScWed
sS6Y78jEQX1zQtK6vYdJ8ijzmoyOCPFJBD6lE4/kGSLAuMLK5zdOCXcxC07orQQjajrH5Bysurip
zB6F2d90c37pyygY69dOYVoJbOE2iAr1JvkjkfMnneFoWI1EOIRIyrHIEOnJnGPdoHzAAbHRbEDX
SMCyGg5klWQVqdbmr1VpKJcU5agN8VMW5ywC5ylZ4+YJPrcVDUgL++LeRjGf9d2uoGXxQHPD9yZs
O2Rwt5O4bBkmhMeR/RzhJA0c6ITwAsa6GZwVFB6QPj0CWZ6tZe5eTeJMF5IOHUs+JJH2lEc1u2uF
clLmW4fjf5PrxF7NAgZr2BbE6aBrWlnaJKbTWUcsAwnl0rzZnCR7FoDQyTqlqOv2hX6WHa3VJQFQ
r++Qlu0YNQwM8pg2i47Pw3nyDlbKm0eB+bOjk0REGmlFTZNF32XTrrlNjKpEgu2DAAiLFYV+WFeb
ouVCbbQLkAWalizHFkJAjpnnFA8qs2hRjuTTVOJDpI7wQmXmClbJoSo7N7Ar9r6Jbj+GUvM1ifKd
TFHCO7LspZjZlyQFKSKTiIhOQh4AoJ4RUwStyCoYDBBrbi8jxrAw/40d+4GuH9xBG/+Iqor2Yypv
JV7kzeyshhe2SAxWEG9l5ntbMwJSRt7Xhj0Am3ceiBjGCNfXFKRmrzEkYoes9ihoE3Y1lh2xNMeM
CD+3/tMQo7PN52afs2HEx9mvnQCmkRxYM5KaDWybF3bjP8ATVcRdbQ9onyEZ79qd38h7koWfmMLx
QYUM92fd/sXh1jF5+GSdhdav7lCxTflN1aXcGAphYpXu7POIOBmO8mybFiBSkR9bkrq0eJ+mns1v
T+Msc6yQutLutWye9hHJGPwcX0yoe2ydxXhkD/ap0Ub6DnRM5KbxboGaimmHn6fHwD3nYEIShQJ6
aFdbRW0wZDcIWS91FtMiR1wbIGgafYp0hpHlXVsGNgLKcDMWTEGz0Ymd7ZANmsSSdqqzTy01l0mt
dHEcm7BVZkmuvDQ2ibczh6g5z0c9gS5dzOVTGvmdk/acAjovfwKEqut5ZBu4NDsyoQnV5VEiJ9Sm
k4xXMSm9UkXUsywJC+D9vLrZglNkdr1ES5nUa7gsGly+DB/g14lSXEuNYx96bBzijB4/1LG1AHkw
7O1cRkJO9lBoiX7AFVGt7n9aE+LQIcbGt6YV2b4W7nCcDTQGodGThKCqx6rMMNrzlzXwpqiuMYjn
bNzU5E/atMPGcR8QVM38xz1jMHcPNv3bWMxzUfOZTPTYRKHXYlxveaYr4l3UohzuSHRQPBCftGdf
qG6MeN3TDUfSpd9aKb3U1M5Tl2PvwN/jEXkB2iNBA5HPV6sq77kowyDqUzKOFlSWZZWFgbE3tIWY
buQL3K8Rb5VnCG0EPQvdTm2Y12RXZmkGak79NrfpmYCR87Sopi9NQKB2tchrjVAs5Vb1RA1beVAa
TLVNcx5FhRG6QkVTYKpWxSU1xx9Wa0WasFLI4HFqfPVNVAuu3Si+iYo1KO5dNKbF6vjE1aOWzs6a
tJ9qni1fJWdmi0SeNnIhmVx1Yg7+uCFzomcqrSa3JA17H5p3g1UID09sIqrsiRVFPMhyG94wt9v0
FfPzy9BZvCkaYRpFQ0DwpeqPVvLd0broLeJrucJ6ZgjCmq6CSG0xXAE/Q2hX5nuzRh6JhZyAH7zh
SbwCE5hzdXZNs5eYv2XsYA/uTJZNyDNqR34uS74Q2JPsssj+jDrNDpxVCNOtIkGS1Ld1PTBkW5Vp
7Lp3hV1WnqStGKpB2VoyWl1WIUcJSkS7Fc1Jjm8maoqHRbxw1LLYbvi78sHF02zyWTVtK/YR0HcM
AEpoZTy+wO0YfKE628UlxwFlvafnYeGDgId+WGBdddHreEqRsaCjNPMIckI32y1/9Tm/IJfiotV9
kTkYfjsOoZQc+ClhtmrK3vYzu4XtJTFj1jWcbOhycAUSpcZWDuonQ6VMAE5EIjiWx6ITR6GSojGp
2rNM2x96cdSlRT9uVt4Yo295JZXumQk9eekyMhjdk8ZsryNXK9BS96efROWVBdZCTSZfXa5+gCkm
Zyir23uyNMc4ZA3dksiutvV3n7BIciTJyGU3fpXoTbbK3DC94ZMv1elHbSwX1Zo2Q9GzeHS7QW7M
CAPsErPWzmty2PNCbPMp4wMEqUsi91dyHU1JVjFWF5Xw+r4eL4DcE7LcDObS0VWpSe8B2K91a154
iSfKutUWmt+Fx0Qp5hG2kfOWMyRk68+SOGetzpjAep4N1Chaf4/L9BORWuS9ovRIeWlnlJK2PyR6
ihmo+3Bc+TMMSOVDh/HPEHFEIJViN8W2vUiwUyT6tBndLg70UoHbr/GhXlzV8ayxRdWvE3CqGD0H
YMTSp7GRX8QjnIIaQYvunODO/4Xrh1NIuTJCepmittgq69YoaRfWDk3LlTZvXRfEQpZwRxnup16R
9KO7RuXbzkOTd+k25r5xrTW7FYF1RHSSwbRg5UKZ9rrYbr9aPn4fnEDQwePX0H2cUQZoxsck3gi3
4aW9UeamKs1j/NH0z3gj4vm7Li6Wdavy+1dqfqX5p4jfR+DapEcaHBtJyhJ9W3IjdTglLcQEZvM5
UOZUEuOg/l1HTLLiLdEXY/7T6IdRwzIEsmJrFIEGFXrIzE0kGABDW1zOU0+HjvK1TAu+APlHEbJu
6dyXWOwUA9dz1GwNwmRwpJCmcIAicmHTe23FvHdG6xBnZPm67wo6Uok80/ZVvkbGzFeNOz7Z7PAx
xOYEknQ9DpJTS/bZMIMJHkRg6U3QNdhZ08+O1BVqEw8guZ/YeC6IarC1D2MAzbhzoq+05+DSPhQC
xtz2wbXyrY7pr6q+8I43RKU02q1BqV1T20/3HlHT0NxovbfgMD0znIOuxhBfvJQD4SUg1LApbAlL
WdS3gRhhSRiFrcSPvFMB61mvjLJLn0OqyrptsIA00K8jiT1pf0gzbub1eoAvVrw45PqtVAbhvAMq
3mB55/OKlv0vugbKdf0xQQFo2NJ3y3gP/sakvMnhPvPFToUy7CsLe2arH8puOUDcCjqKvBinlUAf
VhJEn4bzhhDkBOyVMT81jwBhu7v5l+SDBgtb76XfNVRKPcNgs4PoHvU4B7Z57OPKXCIPMa89Q4gM
asfvUgQC3kJEL26oYeRkegldH10zVZ+hnYkEl+6GX7m6zgylwg+IkMkjHBRKlbzftfiU7U0NTZkN
R11t07N4KN/hDgCxGRVsybcIaTWsvYRCrtxVi5+p+wH3j/Ri9YrgXeisT5G1BulhtE+ZNWyq9ADJ
HzazgCquOAf8JpvqlYy5NroQ1snNuekQ79WknFO/qdNjFd/G+WIwbkuc5yo9FiNoBezP5ZGpodS8
qOTF31rKhYKgtXGMMpfHX/dWfPKwSNSWL1b9zNFKKmOcByHclmxvyH0dezhWuN+BihzzOFxLxaij
kyUxCscMKXd0el65BGK5qflxiXZp60UkFXNNgwJqfggud8zfFB0fsUmdz1tW616sYLOnlwB/fUjA
MHhdgaN5qzdbmMJL7EsbXBGMFn8SBPCwIjg3n/pRwPZ7yu/DDeAo+yai1awN815YHWzliMHgkIhm
smVPdrS1YPtJttAByYcu4aGwKqHWQJsHGYNfRXjsqMJdqvNqeeYDM+yx6RDpbc3Jn1zsEvsWSA7G
/nRvIwhe9iU1Lloq7CgzPpOjhYyW/HeepBVFrh1Vh6OK/qVZ9kXzPVY/6Z/6Vq2ZfB6Cy4GV4MYk
EHoLf4nPCBKyPUZVy/SJJMxnDp2zgzPSfVJzUmmXfUSWUqYfeaya9ivTIN7j6P6pubE5O8RDkj8Z
IYGO5V8sXHJev6ulfWdauin0I09d1p1NddqGyz7Ln3Rtl5NQyvLlDtgOG2r/wcY1a+iNAp4/PqJx
985zhqgWs80UhBNiL88sTmF5L4jwms1A4bspT+Ny+A/2zqs5cuTMor8IE/AJvJZBWVbRFd0LgmQ3
Ex5IeODX78EotDHSrlah99WDYqQesssAyM/cey7jXdaIMZpS0EnjU35hQwwUb0qfZlajjMwHlv+n
zqEh3KUTRshtXuzY1vpX5ztGWuGuMFiwnKPAYfwc0NO2Gt4zMJ5bUCguFlPrkagaFttV/i6xp2C4
Qo/O2f8ZAmA0yFnalotG5FH7TpFi5u9pvaL4w+xbq411n40X+SIRc3/7/pEtQ8IFJjaCaTvrzmi9
mDcK1CBr7MSjdsT44BMr1X1yn1ugNcZt1BwttrGSDHK05KspPrhEUZPeaJHUBl0D7dG1T4MYISEg
x+82f0TBCR/JjK61cZ76jSrua2j/eHohc1D3vDE6iX94dpQv0GRlHegUrkiLIZLAZho2vEALf2+z
YRlCuqbHtx8fZHN2i0sbb6bPiV0n2wGWGR72Bh7uY/OAaRcZRSqD2NcxSAUUGb6DNnVdXnhrfLcI
ATUHk/1GucEwUpec3e48lLuyOrljjG98l2g3y98xVKNw7dG8xVvd307OQywCgrNVhlDkPudtS/bo
R9+jRgtytNCrtDpV5orIOzJn00cJYcnbaFNQ9LuZfRzl0RywdOHul9oTmbQYyi8TyS89WTi4oDPa
0I1ApsrDoti55jG1jrO/m+oX3ztwu7swD407r9+nO9xgfklUAdq/06A9Gjyro/iR60cl7qrT7rOE
qnR8YiVlms+e2GC2QCHkHZqXls/S3Fjp2TZ3OudBtGuKbYZREVZFd+aE4CZlDpHqqEyxQR1tBvTv
untJPxTRUhOrL7Y8GxSGA3pFyCf4kTaa/pQr/Hm7jmNlAtcg6R9QMG75QlC1IVideaTyLFuRDs2I
39lbzYn/lT2J6Irbyi0CJmsNZwyOYFL44I2R/RQOx5TiCt9GuVkSODn77D23xgSJx9mAheKZ0bnr
lqc7eoMP88eleCIkq92U/V3eXqOrb6xrhlqUvGsg29xSVBKVvqFPcOhsRZD7v9ppkyVPeHf8cgu4
iHFSCoYIq/ZrKqhw2f3is7T2INGRRE93yCegFuvzNoY9QM6KdiWem6qoMQ6c3FMTGDCsSIkm4qYJ
+HjzcWN4q4BTN0I2cV/rgER3ubUb0ETbJbL01ZThbU7NgzeuDdZ0lwnFbYraaptvE960v4PmVGqv
agbyfiU8D2XYrB0jeUrsn77BLHvMs/3kBDCiGuOhiAgDe6BCp9jdVPI7tnfcZtqYAne88kWHKHHD
J86ehnO53TIIpgdndhOhHdiI9qjre71EIrfXOP6QxYbkLX8q7PrZAX0N6/HmNYE+PPPnQY+Z0Lum
r6H+sGk7bsJtNx+Kg29ty/KytJUuyh13j5STOqAfT7xtTbvTjYPWHeuJx+fOSm4AhwimTOmSvrkV
K8TSJfz4PHCTixYFVrUdX13vZKu18cxnMdaI0dYiubG0JrCQmHHekNFuZf8FBMbi7sKISVBIuudp
bfnEsT6X6SFkvlUHPHLNcMuJzek99Dcy72J5Z+eUm6hbAt5SVwcI+SloSCglKbC2uQO2ERLwkAcp
2P01AxSwhPOuJbQS+xNwT3GHDqJhkGPfiNr6YuRHKCDs1eybM1f3oeZR16Nqgjy4Mph/Qfk6Z89M
YXg6cd9w0HKHUCEYxrfl+utiuMjprjIfqWJXBEZq8uzwT8wiugxUyN7AbtK9uvLwVXs0m+v+GhFk
qhj9wRVmnH/NSvDHV9c7V9BWP3T5hDeiSTAj3ewqMJqniL88vc7WzXQuknEDDy8mp5iKjp57YhxD
ufZtqDt8WK5/obyiNiGkkAPaHXDubuL+iunI+01gn6d+mzxRjUN3VwX2B+UJthWjB8OAh/kYkhV4
qp1zMp+sdi+tu4Lm0TzY2oUMpJqhZnUq7WNk21u6SlI/R3nOYPrxKWfbxHgicozBpiq3XCPO9NpT
G7XHSdvmbjCGTKXpx+ja1rODDGCNk4L1s4UB+s8SqsZeyAMvZ+GLnIoJHNLCbZR/RISh8q9xniwp
mBtOzvgToRZYDMwHhvHi+IRUbRA2cx0TFVRjWVic+12xy9M9PPP4xSZOxaa54CkNkOuNypZ/ixeT
P3JC1/3a0DeZtaKJZ9Dhawyzlu+7AvbAT6AKuJgvNjPYc4/3esPlVn9TdI7G9KPijoi13P4quGcQ
mVE6+ozNMmbic6PD6amhhYEWsa86oBMGTtAwsmfcp1zjXvMYf06oM1H9qcfw0D2CiYshQL5Eb/wy
1NEE1/Qr95PNNJWgnm5Q0043/YXB8xFFPjM6zsQkvKoL5EwUErj11iPTTwfY3CbbTDdCg/GgIYyX
a5qMckfyy3KAjHh8ypNGausoRjrBR4NnyGwg+0j9QKLzEZBPyg7QYQkw0i4hWSKDiJsDGfSi3XYt
wZxZDfxG87Z8YhE0ns5/wJW0AcwG0rvJ7oqs4nF/bybNQebslmkQ4Z8zF24WeoYLms2+LRGqhK/h
jUEsv3LvgH5Wb9bwFM4HxCB8eb69fRzHwPiVvRX+Cj2mebcQE14m4zinAcVT4eGcWsM+o4/jiZFr
Wwp82nC44v1bEj8m76EHPQ7fC5wFWLvLlakRWdARFLmGU+LagbNQIEH8dNyLiDpL84AoDZm05fOs
gYCwaRRkUsIE7vyn2VtekhduM3MzVfeDRHliwj9GHJT0T6J/LZk3op3dC/OnS/2dacc46PGbdTcS
DoIXy/r2R3DZyDTkBagVmgJjjzR0FRknWGGDffWmxzneRZgU5+a9Zj2h3yVcUZDLw6vGIAVhgxet
7eLHA5JZMb1SrXZE9rku6NnIZFt1DrsMZFiHjT52qw45QaP1Z+XVF1jYIPZBoAiJ9m+tvG03vgMY
oZgr12Iyvjr/QgbHs5r7EyDaVYgwVbvW2VlRaCB5o1CNLeNB76MHsljWA2iOp/gC933deikkvvl5
JBxcEDLlEHYfoxUqe4CmyVmq5GrU3qp3OiLs6kcrW6suITmL3RUxuT1YM0YbOaNLGv+AfCGiF/h+
xke9TQVqpI0vRHvAHTI0ADZReCRbRUXpEIJFcUCeijWiA9PN7ic0mhoN0mPrQ8HJVPgY5/nLZDIJ
cxwNMtJ7m4UFRY6PEkVSbFN21y77BbYdLVJK0E5JUXSrNusdiH0I2132sFLL76oZ7r6yqWhIxED4
lJjVDn/9j1lZIvDxpbi/kHsiWzHhe/UxbRMhFSIef1VefurrjlAJbKlJdGsnJElLqCqSiA9pc6in
5LQkoLhInuOWkzxx1EdGdAxBfz5VrFkdFPNLxvxL+ePmJ1SbhkbEAVmZe6gRZNv5PaHXGgYuA8rS
7DKqtKYUMfBUseOJf/cO6a3kv9/wCTjAGyPOEpKkbTN/IuHyXmo/daJuIkHYSHJt1d213Ztj5fdd
h5OqnK21yWRS75W564iuMuBQXGxTJ8GH+4x8RY3QDLgd9pxYtDxsW9vCP1a5y3AxNFgvu2SV2yHt
Zyx4zCt4knq6MHF7DKYLmb4niVb0qK6TEKh17lMLg/NQ3ggCJv0ecoh9Lp8ES7LuJ0JZuvhSmghZ
LKQxFroe45EmvWVETJGfAOpWDfA5nHQ/K/E7jSoLFRCaoy6T7EtJK4WNt+oN1EkpEsN1mWGbmDPv
llRMUIlxAEtEiWQLKljDr4kyRPxC+rBe+4+CdCmWCBO9dX7obeFSdUX4YxoU7yyP6BOniU6L/Kk0
74+dmbwaS+b4pOn5KsmrAckWawMzB3kJp+rZWSy5VufYbJfqy+y/V5bznbfImYC9WettnSZnwP7+
itDAAhMaI1ACo8DdWR9G6vzOioLRFWN3ljbVB/kNHCEo8NntltxeZrdXVf9g2VBPu9BmmMvSVVvo
K0u9ZplfBEDu88SGEDH9ybt1ET3jNyS+cfGTJTOLgCQ89syqPdJcCdV7QZ19i+HrDp6Nz2YSOJfG
OeEKgOUyIb9Upc+0r2xePPj267LkxGBYWrV5dFRuw3mucTkP3svg0S34NbeZ6pz3wYsOoaV/6THV
BKRlBaDgkLYDbZAzc4KCJioybd5EMEpIMjdu8t6FmrgqxpRaA/tUaDKxjaAV4YvST56j5ZAz5ioI
2/HZSckmM/PpV1ZnCYdpekw8YRJ8LaYN7MtfZAkVgRgVqTdNFPT9VAWEZlMTdMwICk9z1iztb+FQ
e9SLIZ2M8SY8x9voLGACQ2yndjznXWtics6IlR3Gs7O8dzHWH3MO97NOOIvLhuaDYy7tc+xCJHHC
kZU+h32JTcgcknjTtWpjRsK8wEH7Aa+Lno5k7FGwVXaHAu2cGFkr8GGRjcOBgTiBB4qLFh27fv7R
aDezhCahkh9wlgcDYTGcbpWvoS8Aw+npwGQGSqhPds0kAUlQJtfJ1c5NfMbSxWsys0NvSq4xnO+Q
J6sgG/p7L5uuY8+QKRUMejm440yQSvpgxNkLUUPXLPMjLC6MaMKJl9TXoCj85ED+cn5qjekLHf1u
wPzEO9MvTi8ZpUzpRTTjjy04OfBwY2pvHp05OdUC7hs2dhUUWv7mxgwKWOkTWf8C1saOUUmkI6V+
RZTiKlpgFSleYYu7cOX2Wb6JTKbFQoBE6O7DDHVpFC1zIBFDtaRCyqcJXrR2r6n8LUxGjF1zBBqy
pLL278pQD6nHmhqzL5eQWwPLGLL4XHgp8x184xBRO0AcRL7kFYVFVK/QuGHsTquAOCVqHyd6g//J
U9vAXK1X9W2eyl2reyt9TJ80ayIrJmawS7Qed7vj8VTNZiLKOANNd7hicGMcOxQvMLKro5yKl6Ys
GQsypulsELoRh5vtSnzHDI5ARV88l4WGZcSQFksm706y1RWeQLOe2g2YnSfN1z5aileTrjukJMDU
e0yVByoitV/Kur0OlvEetd2nI/JjgufDGamH8iUazVlbnp2cYfzsB+u1dpgA12QlaAqWnjd6yW4B
ukKK3FRj8YHJDLcfzcKQNPc1+eWoy1t4HtUtSp1fn55ewI+d2FIZ70UEHMRPgS0lVfo6prT82N4I
ObazlU2hlkF1Q/1Ls+2Waoce3dnDeJ4sf2Mo0JWooGK9yM5D3L5xhMyAmcuvvPdv0lTasUMm2ZLV
pZfIiCFecMvobJttR3os36MD3h8PJB1sWr8vzqUVC5KIPzpTlFtCZRnBOfW+G3KYHh721lnbWKWR
HkbX/yraDIwfTzLSBLflQI5OOLQ8uXt66OSJPeTDMMlvkUpMIhnzPWUy2B0WmG8ryKu25u886rFV
lPUmj7LuQP70C+FmmLvIM165Ns4kWG8Xohjrdd5fUw6MxVfKlnDmDJg8B4dX9T0ORCOWCJ9MxRwr
l/1F5E23K7h9bKIeDwLnRh3X6t4o2vvZJDnP5C91LFPbSdBHSCJAUrHtk83UAsUy9jF9Ul57NB8z
KNFOjPs+jEAN55FHPgZqF+6vyQY0H+p08u5HWGhQ961dW1evUs6/kVSYLFhYWKCr8pD8T+TnrhVe
/fXMmsc1UP5kLVsPlT2hnmFEkiJowr/+mY/ESpO2yVhvCmqnBI3Q0m6wdD9nuvg1OPDtKt6JWveC
daCO/xa7o4OIVkBvaSMr2edOSCKbNz77krVUW5lfQ0QiJrDLT4W4aNuUDKqbadh6M/TRpmGW2+Qh
K3SebmMYu9uqmHrWJ8ULEEJrbxJib6teBqNWXmDScE6qb51I5C3HPLnknv1q1/YpSlxWJUYCStRo
u1OOpU9xpO2dotZWw1DAUEAyuNRr7G0ggSZk+a0XbqLSwlvnnQjH+Qll9jir8SxqD9EJPJA1llSS
rpqTIWDxpzMRiwbO8HUfiZ3NpDlj8WI58iMrfuUuytgxP0h1i8ijPmiK/HmTQNBdp72IlJmljp2C
o5ZjGzkuumfT9XZkFDhrGHBJx+hPjgSLAWvCS5dgYyWAm1y5fBFIy132ZXduvhniYi9j8p50o9mY
uvXp0feamhHD+eDetdJFJyW9gRXKEMihIEsvevMNBZlslL+qhf/pSktngWgTCsawT9Noas6OZ8jN
nFItWa1/H3rdvfClwS7kzZ4yY8tilM7SDl+9yr2oVmdekRA04d+8gnFr3bZfzoPfdXQycfMyRw7u
3enqiYkZqQnjYiQv3iUoLJn3luNwRY7tO6x1XkUIEihh/dcoo98LR22ninmTVd8gvJ3rsnhPYxJM
3eiMNOmX0trtAGQ5K06khAPjspmUSKd/absSOiTulVGqN8ujmpxTs11n7lvl9Oh5WJrCFQe2SYc+
RtggnJ6jW0sk2CocF9LGuy4i5RLMs/Ybbr2kHnJUiGDmiw78PdpoKuGE+x2YWBW9D/ObAQlh24SI
var0JSpOpZmDRNBZ8AmH/X+rNxS91kE5yxFf6hmWQ3i56CnXLQyXdU/lmhakypoSy5A2z89zPcJL
9bE2VzTPCfZmqCdbJzY7lrQVQmuo4ORqYKJMp53eWU/d1O/yGV9WA8WSD149TWNzI7n4SHY4cgmb
ZVFuNgERHBaGByjT+tbWqldIAWsTaRUXRE6Uj5yw/evuocLR7OgsV2rlnZTKQhYtRPKUDIPIDbbX
w0Az4ccgzUZrZxnFpk+S5AI6lLOK+PJcYw3jWNOx17r67A24+4XQyFS2XTT7CGRaToZNU4/frRJk
Qltuwd7JZ0tD6OHJWThuaJtIkgBrTXplcQwFHvbCJKKhzj7nvvI3Fh66VAsPuts7gW4UDNPzukab
x2eN1VDb2ZFTn6ZRa4K5Ds84dtUVPg5thQUFxVty24E8yJL+bExO+qjAlghxStvi0S7ng6M11dae
1FrXhmLvDtnSh981Btw7Xt4nwsNqjYZ13EcdiA5r0Np145ZVQFsbFEMqzli+mACn6b3dJcXdwJTO
8/NLGuvN0S9iBFnuwEyldHbg386aIgBNdazaPPebsBoJ3bce9snknQyDLiRy/GTvkG7CoGKGdAbF
cJQU3BGP9HVlQeXMx2bfW4r03tHGLdkxaDPJA3mMfHqtJIr1I5K0LrvJqiNveExo7Zw527teD6ku
ifZwNjkwK/sRJMOwR3aM4aK38E8X2p0lJz/wfMYSpMfxEhoeKJ7u7HULXWdpIptK5jRDTmxuS19c
Q4sNP4vwnUiH6Vot17fisVSX2Ah5Xqtt01Mq6mFCs2Vauz//imL064D8LXNN82gF5O1ppAAyfiVx
KVkomk1TjESnGh9DBYy9atRPG46PCDQdnmscS4mT94FRAUaMMzIwJ4LZ1gDLY+5KHlamu/Bh+Ek2
OqjJ9Hrb6w3kinw8phPE8ULUB56V6uR2/kZ2EOIKKJCbSlSUOpkgkLv3PkmmBOM3JmEQQ1RSg2zW
JSGLBNGKlpN56M/C7PfSLehPtJyJIHBalNkks+ttebD69NPLGd+mBqZSnQgCndATbcGRlWV4kc7M
KjIFb2SWCSoM2P02VCu86NGBcNnsUC79WL9IcKcWpEWoPrSFhDhBV0GfOFGPmCFu8wFP7gCQcfFM
buIGyKJTFcVWmzwEvADHNsXIGs2NbfHsMD7IhQ8K324/mw7DyBDu3E5zP12LcURh2p8WcoS8RjOG
DX24ejh8TpXEgC2Z8/VGap/6rEGxBtMrKBkvZfnEFtmnKBWMeHt+wz5rYPwOs8f/F1vP06j3T3Ex
7tHpU7XixufWUT8CT1DdiB8TRfrebol+B9tsJe2Xq/mvBBiytzI9CKm29dwr63tARpsOYJVsXZyc
UUIpkTay6vjIh4i+QJXeSnnDc10AvUaAde0QCegyQU/SDm+1moqtKWLQpbYA6AW8O6VWQWtUrpqa
gMEwnVbGyDrPtuYfl8Rg8KdjyryRwqnsyp8opEWceOgFsjnYsfZqNzZIc5SEEFa87dzyehXO43Vo
ov/v/W7f1qRDYJa3qP3XllseSXKeGRYwEMPxBk/MPlZYMnfZINU+pnSPXAHFkhcczvNwTWz0SULU
303EnwE3Ys6RjBT4UUH6b4Lz0iS8dEPWXyBSdto6IxDZmEdfY9Ish8UTGYoTDXK9mq2TsOMp8PMc
WKnPhiQZ8WaFBvZgswEkJma2vGbcskJHKtyCRpzZWrt+2V89ObJCYbFa21xafshsowi5HJ3stQmz
fYexWe8ghuCA22QaGwIiDO5nDeUZmNJXl1kFpZZLTHkKR5aT22UvFrZNuI/dT0dfPrSyAg8mw7Oe
d7/dWM8OwC4V3j4tnGhWwubqD+F0JfEIGn6oY5oSzE2nLNa2LsNDhCskw5TUaQz7PcQvYdqdM6UC
1UF58VFMQhZWe6VVB0n8eGBrgqsP6VlaoOlu3OjQMtoTrAdnr1N7Z4k6UHo2b93cM1dz6AG7oj3Z
IjULyGlFgzKQ7gkHVG1bNSvWhtkqdMf5WMjfXSPzFw6znUGqxUoU7qI91Iu9Q59qZqWzzyL2kQK+
a5G4XLNieOiN8bkgIfTB9/oHfjUqYfJ2WeA1r5z78rljSh4KmoxuU/gkeOIXADGxRM9kI7tRL1pS
27kOTrpOgFzV8JBo9fhQTz3Q3TLAhlDci0rjakfgqYnuzcfpynJdkkRjs8UjlbdfGXbzOkTMy1NE
jrRxlb2Zk7beJgPzgrAGoyMqJHAYB6gNcQ2zTCBzAOKRgYSEpG4CxUGS4E/7jDouU72vwlVm2RCq
QebOLa2Gbm2VSTFJDCpKAmNHsoGLXIRTIowpHJyaCyPGHd6LgQRoifVY6I+VolFv4/GkVQ2EdgR1
RTY2ZHSAtMIutCcIfdWWE6ExZf5Yi5D0ZKI41840vorcmHasDvQbud3uArSIUSTW8861gMwQw74C
TordQ0MMDHa9OWQeW4XIx/SC/jv8W47g/zvB/rUTDPPWv3aCnbvxd/5VdrX8xxQ+fuj35+L4cv9w
TM92dd3EuCUs+vu/e8GcP4RlO7bPf0xL6KAO/9sL5uh/kNnnAyB0hWP6xF//dw4fNjEblbEgjM+3
QXt5/5EbzHH4TUCZJlkWfzODGWR82Y7lWiYpxLjMdP78L0bDqXIiaXVcpmYD7XRMUQyZLXdejk17
VOpEUmy5T2AqwyhkrmWUyH7817Ea8n3CE22bV/S7dtST0sNaYA7tIkgt/1sL69cIBBnCTyZ9TYjI
qmsyxag9vDDbZCkL+bEsWVhqMwRe38xwSzQPQ9pugFthAjIQaDkWpN1wfK9ZfKhK/yUrRoN1tChg
EGpDq1csQjwn/il0cmI6gKJpu2RtLo4mi7Wp7X0ZobGOTcM8wK59qPAEu9GgNo4c6i3e51uzzNCB
3a9JMgcHHFIyw3qss/Be/EnyzJJNV5pXasp3X8SXOPMP9P07kPF7LAN38IuO2uwX5LS7WzxdPYiB
Xl8boXzvmpTiJqcnp7wpLKZD4KhWhHiU2xhE0BoXp985AE5LBF4a+o1CcpD2uYnKvoBHHCIcHyvU
x1UpfhmjH648ybqYgBLkeK39JXmcU4Pq/p5Mn6+OfCFyrVILFuPANMcpH2WK1tb6yWJS+PT62Z/0
r8iyh13dDiRupA/WSPwGVeWgDCLI/YUuK2KOmKi0GIGzkwZI9yvrkF920VByTIwuhoVFyzrdmBWc
s+SiUsnAorDfMpQIwNPZ/6uZ19kkpIv8CKF/YYwCJaFdyfw5p7F6JiJjDuAfPDej+6LnuO6rOUSt
xep3K2XGYpM3OkAECYauPafG/KsOiytF+76meIlpvYm127qW4APELsj+wPvEvhT+8jvgIk0VVRsh
nunpftHq6etOH1Rg6N5rbNefLOD4eER1D2wY7n4FRszRuOZzcx7uihoRCJWC/eiBg8Ag1toAp9HC
+uwPIbU0zJcgTcQVPrlB3EgXZphFQcDpiNiGEWZQU9HhKCDa1dQTTGz1Io3oCVgQxtYl4U/wmesa
axTihusimNv5BbSkto9MIC7gHIPaPkhiV0CLkMMM9btxqsduNFiUjog/Whq9gulzN/c70+8XEdWw
m8vaWMkeKU1t39SIltyp6hdrgqTSE6W9Sr6LanoQ5rCPfXWzkomqCFFnRojPWu+cF7crn3W4YGso
pEc1+DDL0scs6l9M1ObegBVcq5+H6kxawdZOv5G4G+u+t2UAEik2kDqZhK4zT3Xv+qJ59XrML7l6
8c2WGEe2o7E27eOQzaodgliLjP7V0RYGDKA721RPjaFYKzT9XbtsQiOKHUhZZOI0X0W1hIZRlFdU
Ns7yshMvQ9qLSUfv0Gz46h1P0m60mIlFlww9Tkgq4yrJsPkwRNh2KuFE99oPCUyFj2czO/FnajKk
aDChVuGa8xk/qPTyY9ei7pBygvTsG191v8R7wwYYU3uryeJGtjiepHBxv6rd1CWfZcoIJRud7yID
7gpCUKe25+CfhLtMUf2rndZvtVmYW2Lu7pyyN09MJw7tHBvEdAEbaKc3OaAPliOqKHupIm3wt2P2
mQD/g5UevZKpM2LpTJqtX3fvaakfl7FOhpwhyft7aVO9aapH7MzCuhd60JE4B5tvPk+2eYxmKHGW
T6xDrGHZswf7jvomuhpane7hsjGJ5PojxYIkQuSRVJXIPUeH+zhjiIo1B/7pMEMNicb8TbuLuR0Y
xIP9ZOe/gcb90w6w2/zBBgTqqqcW0Bdqd3gQFqVaJY8y1FDSCZTl4wgqOLkf6444d49tEn5a81Ln
LdK4Eglrcyzq8qFzDUQ+fB/lULLxqn7YbwESKKB/zLT0oYYytvc+Gt15T6X84tw5hyJ+AFqBN2CY
nxtkIHyYE0dNE1YuUD07SGdbbC2KcMj81V7TU3T1Nfa9mYZoVTaCKgxBu6NY5SZpkZzXWh3wd7l1
D6G7I/9PufpT4bt4A8haAGijvxINSCUrLy2zXitnzw6qaW00ojl4JFz1vn7vJgBcYBl2q0gPH9uI
B7Ixf07J+GwYnUnxR24pvge8T0n2BjkHm1aEcCOl6OMJFAZe2O9caDnLkEqndauC0gE1GxJ9Bjso
zddeXHYXHsoalX18tlOisTSjPoT41KpJoTacWSSTnG7v0j/dk6TEqgrYc4UM0RQstMyxOEb1MFws
ouKPlkXaeq57e9TwiMy8smZ2g2KlQTWJZTG7svFEv091ssHDc3IMwgd6nZLZSu5qvRuAnKtjt1CI
zCoqgFEDeX0IvfieMPrkGEXVu+67r0nEak0VjdwpmR3Myv/hKLiwCENJXD6HOWqKmLg28MWEKxo2
yTym/ymL5urGiNMspCQvZRaeOq27J/nm15x4D21qkrbQ7eKYEZbRJW9SwQ0zJfLtuJtvApsTtfph
QHaeLWBl6XGSCnIInMr6jhvbgJZVbKXWYpJ1usdZd3MWt/OJ3StK0vHqQ+EDJCe3dVP8lBkKKy+r
wbZg3GUtHjs7U4TfidCwMKb9ImL5hK0MvBomxD6Jfhwp3/CQbpLefZGaxcba6nFwIyPy2zO5vuRl
+QhQSr9598MO35tOfFfiDo9ZZ57/H9tQkXz9/S+LdUGS9b8u1i+/2+g389XiV/MP1fryU3+r1sUf
wBp8y6cYF4bp+Tp/8jdyg/WH5ZqOQx2vmwbVt/OXat36w1n+hB+0HVY4BiCIv6dm638IB2iDb2Ds
9Cyy4P+T1Oz/UazrPrW/J3zPdHV+ne7/Y7FusGEaSeRgPt5bKNQI8MQfqT9qHRoh5aN/Mzp/X0ys
57DDFSuXSdwCY2ACpycEz+e/+7wrIZQ23hljLbi1mKhUl5EId5y/AwyE4VlWIYcZbbGqg4Rs+GuG
up39QH0YauXvGruFr15n94YyD4YR3qV9V56KCO1Q52CwAh6BPNLQdvDyf7taE98DwxjvZFai9qZs
S0OovckILL9m2svyWz/NGaMjIbEVz61ZP7scRpq7bG6dTBzHZESqHTvRvqRJwddN5KxDfuQStPeX
a+F/Y678cyvEpwttxSG/gHxzyzT/qRXSbZ5olodmDPv7fZYbGhh4sknGUhmPCM5GcHurWDEs8TiU
7DZ5Mx1CC6YlMVjPynrfkM7sG9mdWQ4voyjGf/P6XK6wf2jV/nx9GDhdBxCIqev/xISZmAvmNUt5
hKyvIBVQ1sETxr1vnzpmiK2kY4MMwPGQEK3UKg5IdGr2bnblUwdt2feGZoMNPjyCry5PzpsW1w8V
AaYIaUFoyU4/p756m9A+YExfvu+4QwtWpR9u1UB/SN3rn1dA3s/nmf0//LGRYZrJgz7Sl3CSDm2K
yo9zdy8lCeVVNu/HAWeCJkCP9qBEYWUSzoIG5GImMKFLJt4SRdYTYaeAmyj5KmdqH2Z7ZpVWxT92
32qX0oECjK34jvg185oPOgNtRvgSA54B9WkTzUuakUgpioY2PP55gRT53K//74tDLFCUv/bJfPgu
ubJ06o4NSs1evpy/9MmFFHovUgrWmDylygmfqtTLUJ4Y9wDkxxMAE2xtjevvDR2JdhhpgVTTc55A
LXJyAK9VzoItyTkkXUQqjk2Pa+SjOFhJ8eoTR7lpSmLnpxlO1jxeBs9PyG3xMFAXJLCQazms0lqr
EfCyKIZzBZSXZAUpjHlXdjPJBAuYQotjYk4ENmfUTpEeFfe64x3cGDMs2Mby0tr+dAhDFC1Tx7mN
CIs0Z5v0BHIde25qVd7VCBx2lJ2/wQ0lxFLb8R0xxe92p9ydVrbfgC6aXRXO8q5Y/sul12NeDXgW
+djATxuMLWdJqrZp7uvGkEGT58aWFcQNl6GPRnw0d6FDVdIZErUnq+t/80XxhfyPb8r1XN+gM/OY
uRgOj/C/flODZfcUEwV+4RLds4yYCZODFjhtct9FFnQO4Pp237/6kkJkMgg2GKCKiMS78xjEbKc8
Al3Y1JgxhmkK7PbL9NWuQlp2CUfESpXZE5891y4b1yqijrBIHEjQeiBARn7NvuBQ8XQCxYR0trcA
7qYGEpPG17W3TFfQ5Efr5GPRXAnmDQcvTnBSpn53ClOwh4gz+Yfm6A5wR5Sq25VGJMk+xrGQdFB1
rJmR66gP5jZNx0WgiU7F3MMAsg5EsTWLR3x2hm2Rp/V/sXdmu3Ec3ZZ+oZONnDPiljWPLM6UbhIS
LUXkPI9P31+WD3Bso/s3+r4BgyBhSCzlEBF777W+tbcnVuYFw2VJJOlFci2C5DORI0ErZlfvZ6/d
t674bZQYxEtlIRKJKDzCzI+2JAB9TSYSNDfAJ+FhH65DbJCmWNze4ZUZLYdOsvMcryNRqR56LMHw
6+WknsLCFufYnE4ZRJshRYjcSdEwz/HqjSo4GMm+AzjiLdO/YZKbiJMYzoV03DdNK9al0Rirxm7k
poecsYJpMd6IDuIhZxIEKkwYvfs8t85zUTg/lTagpPN/lG98BK4fbPkN+mGaMLgkRE9BhGBcJ+Mc
56eJGFGPybeocfTJK/2tbMiWTgx8dzW0mVWk+J25TVmC3uNbYochsPLxV1WDPg2MlBc3BGgWY0ta
PqasDHFOsm+zHZIz1YpfZpn0+EGCXVeG1dGu4D4EPSjj3vq0FqlWbVfQfvR6cDw6wd5gXiZdB0e0
mKvZ6DbpOLz4jfFIJtS+60X+ony1TXcSZfC3OopKUKpEdqboEZ0sPQ1lRxZzIctdFvsAesqcYPJW
rvRCdAeD91q0nrMrBj/dpr3vYMrozevE+gV0G+5oYJHm4k0bFxUNRbOO1gF6e2T9IQ2f9Ny32tyJ
qtgnrXP22xbum04+pYkEFzkGABvqAIjccX/g0GO/dF7VrZolFMgT+Y94cpDxUaw2NrrYyQBe79vd
KQ/3ttsERGy9Wp1ut40OP2efoJiQPFNSckZgpUt0KYLa/pCCcWAkgaE6yBcWCEKMAfu+mIk+kYXe
T2F76yTpQMq1Np0xERtRVvkp+s14sjz0Ur67AeORFHbImKdfnSs/kgmjokR66jlHkpjjKChWoRSv
zPmvqUPI4H/eLu7bwV+3C8tkYfIdV7iugLTl/+MsQSQeCi4PEbBmhnvyMD0w9oJLHTBVB6bLxLaV
r91coVukwEfGM/CKBPJi5EFy6EqffbVS8KyJB3Fd8ynNkRVozBZS9+eJoBRW3x3no/6UdMxhrLC0
SalKBGmI6jvgmxFXPBZIzpDWxYmzYBFmoFpRrne868zLinlendnPQbaRbZBuC9ckNHnuWixtnPKQ
gu9pCAQPWmDWb3913tBt//MlspbD6j8uEXNY1yPVJ/Bd876O/3VHpV0UBEWPgk6z4krut1Pi47As
1jpNuADNNHalLrbpB2QPg3b7vZ0V81bxOm+biPSI7mdrez/QUF1tAzdC5HrGGl765V8+qPV/+KC0
yBccn/Qt/5/nrtExCk4ZSP3Mp5AAxE0C+eHVstlh0mJWWEbi4ewSnNAYBPMC/UW51//L87RUF/+4
WJxKmQRxWGYxt+3lM/7lYpmWr2yjQ2aj6+rANBdiZejuCjApp8zy9DUoMJMnwAbqfHf68/RQscCs
vVIljyjMJ95uHKx+CDzWgEICo5+cJMLemOMvNxyHAGoFBwFQyDBMZQNBUEkhwdHTkCUR1zjmy5f7
dzzxzY5YhYu5ENum5UvfDuaxHGdKih6hrYmSg2nq+Igq2jjamixwN2geHU6UD7ao2g3gxMSVnB/K
AOd5Hh890rENgHooWCMU26p/9KuRAUCnX+YWCuRkiN2/3FYUHf+8qBanfY77vmebEkbHP04K9RCI
PDJwwrSz/zNrEXbPNYSGYWTQXuTPTo4op6caaYGnth2p0qkPFLOykg+sJJjBdUDQU3YJhuMMDobk
xkXxQ1vPSkqxE6N+Ghkrk7fxHriSAJ1S/6hGePCzeA0hp1iRfEPjw3QV0e/DmGKxaYPnGR3yKpkG
JAsDvCdSiVNUVsIogwMd5kdaW3T9Ou/HohrepT2K0zYCvxHQya8CCqOCCOVpAEnjgK3asjWvoC+D
NvblsYDHtPF38UifVhFi7DeYbOTgG6uoSfat6S4gT/aVDtcQthG8Z8QKE+TZZ86nU2LVsEnnMopt
5cY/yiR3T4xCaFtFzTI1Dh6UUX/pHjiMm8CtNWr6nVRTD749UspJ5GrcARAmbB+FZN12GvvFtZ3d
pLyjoneOQpBtUrjLFKR0+mNm7OrANE4C3mjjdwz6O7qEftOcM4mdovHI2awtQA0hQeLb1oPshLlh
QuTX611n6s9xkJQQ+UNOzAVRFZ35gIsGiacMUkJEqO1q9BK2Q+qfxCGKJrCDaIURxMNImZXZtcDs
pH00KYk3kwgDO5mo2tRqvlzPq1YjColj0Q4gXd79mK5OSfNqrcKb7WIrsolVhNHS7zprfsiK4hsf
klgL1zYe5VfjIcjKPfMWcNxifu3xCbh9IbS9jV+x/wdBcvQvWUPKimzwBjMjhNQePBm+l6515Dyl
smO4neK1dqB920nj36J3Y3K+d2rRQLrjRTvj98HDY5y27ZVd5Jnb8JNdKV0xkNwwpotvQT1PeA3y
jPkUsCSFSBPtPQSwEK+FzIryyRXpz8LES1qOXEfcBcPaCuWPMCDGzfV2inwRTkfNIZ+5IYWblRc5
tZfUQPFnQ4ljVzNPJODOQP7U49x5h6DBKtmKIoVy5b+YoiQO0q0/unr+SKAwzR4DMTEJ9Ur//oAw
ssM03S8SNmKkE3tG0JHhYl2yXXTdeBsOZULOBWqxZ4IT/W3SpfBlR6SrDAb0GF6y9IqlfJDeL7TA
iuNKJDcu3eSW/gNZ5fiDiDicmaMf0hHR5MSMZ61KjJ02r1Uaf7Tt6GygaGqs5Ka7msmAXfPwnhxJ
p96bmovCccwOz7iuY2qEyAAz04AL1vZv5WyKZzfEkWIH9mbIDfGshH2dKeXQp/zhVGF6yskRxduv
FEbuukbTZk/UvnpiCJurdOcogSuwr8atGQ1nrGdIk40BJb51s2MfhiOWDTpACDO23YDgpoxQlw6F
hes9fs1LZ0DgotsHOEj7hLdw5bsL4x3XdwzJIImNcAMzcTNk0GMMugVynm0exbZ8grG9SRMPF1hD
DIS0+9eSI1KaBZ/YmV7HwpSnBqUuzzl1aWUf58oAfmGobO2K6DgP2IZjTsJERxoDthhHwocqQUt1
LstkPf/sZ4G2gvPrwoh/Wqy207jrluliPWcLNyygWZ36TLxcGqzoqGPV/IDyq3YltXamhk8L1NRZ
1GVy1F2xHisLo6oDu3OgwHPZglZe2hJ6OSCBSRpsWl2BTjyryvFkk0mzRoqJ9iTwRoSsAAYUPenJ
hrCTjoa/GigQtd29O6a9IaxuO09peOla7xJOquXsTfefTp9akYmtWfqiZp2TcbAInBjSxPnevaIz
6nS1QlWV2JguDHwyOC7h7vkdr3zTQ21rJDMJI+L0JR4Zf4YPHLq51GJCoN0zNeWuMsbxn1iS8IuP
8w9SL05sFPyxQlNG1OiNueeYEKwkxDZcA5xQmpdGzcdeglOKKKtyYM1rk1xoJhxUDj7StKSRJ2GW
F0928KAG/rWNfIHXmi0syndrWghKJEq+UpVNV3aqoIG3wB70YHe2R1oROV3RqJ5mBLArb6SgCTyi
KUbjQtyit01s8+zRFVJcv41V1LQ1YkENIozj2HivALS+VDqyzHuTs62VAceIAWK8aIsFjgemGwtA
BFFrVpokPs/Jb38IZkigeJABOGa74TjISj0Ly532DlaQh46ca0pqezdnOA6yNrN2XQMYhDHDQfTZ
zkE8rxrzk81+7TUQgQxrfLEq/6W3rIDMNJLnlvxVz+tGOiBockPBRNHRZFvN5UtiE0WsJPtq7JNt
hQTi3cQqEJacz60Pbw7zh7Si0q77H20Py2eJQtwqvGzgXEiJpOl1JQ5kE8ZAy20KxGigD9oZpdoQ
gYmLsjS/jNyW26zzXy3HpCdGANQVTrcTAqorUtwSmE2nBzjizJSj6puVsfjKwWZ8L9+GjY8QNWM9
PGg9nYOS96ZAKf+ADA9KUs2QCyQUsQS7IA6gJyxwKncOMPSmxwBekG8EzbGs5ubYw2vdVyAuJmTu
p2Xc7QdG+QRP8w8r4tegrDxokhSXaT9OIj1tukbPmPbK75mJdMB3mttgwKrvhP2tppWikhSXrjvB
g6I/lyhGuJpMx7UDhoAc+2rfFhotmBl+yq+xF79YADpE6dOvQPy2ZxtysKTRSw7fyhb4NWYAXVCn
CAbRszzZpP8GKZswuZgjNrz1MA31buzrGnE4PO629n+GpMUSIJAxU/QFRKfZgdxdF0sFnPzIou6r
xx56EWS99HN9kz4YAbPK2caz/EBL1zkHHBnAqO9oDvwqwt7cGH5LyK9u+7X0MO3HEam99kSu4FCc
ZAYarLTEcOzDLnmAvfioC+8ULDJEjksU2ZbxJOrpXJGkBLbzXovNIAjid2G+j13qXExUiSvCdNsN
XLBVPFcWwAP00/6ilNTjeYqSbZ237d5pRgBBReNyWczhBU4LE9wpYlheRHTlWaDh8REZp5ptESDh
z+mim5ZXnolGjXgH8E31wiGBLTCHN6PJIZlNU4NCeAoJrXxBe76QDCpyDMpg2/l0WwWtA3JXxovV
ZIAm+5k03eqjM2L5mDcr0TWkqWc/kWDu7blp0BcaKH2t7ETP8dY5yC/JrWDi2x6BX6Kq9FPwLpX5
Tv4KJ1OpGCo2VRAQWAJPKAPOqW2QsbnnbyOrHte2YrYggpYDazr7cL2mdZGlFp059e7QHlrUibD/
puI3dNj66Do71nV8PsH8MRO3UPpwcJxSPFaBpsYukM1kI4BBPdPnSgWSTGc+dRVvjqUhJ+HfWcW1
uulhKI995O/jFL6KXQGqMIR892q9Z04fnlluktNYNbyV/ITTAHKnoeH5jCnnq7HoTw1Jb2to1/Zq
a4a12GBQ4JoizVbeODyzlfy0fOQbBaIBDvlltAdzN9HCq7+PQxDjhu9nzOfNdAS7m3B4Jy+xQWoY
Gco8ehlQmwp7qM3o6VU6jbHvMqJsGKEnhAGsQDwqOlGBe4nGTRkQ6yA8+alxl5HTux29TB5QVWxb
Y/ze27p/9ZV6SsYnFTgvVmMcaDhF29ggokxXjXdzA5hyHDcSUsZWvZERktPCQWBY9c1PJuxgDKsj
ssdXluW+YrT+w8QjzuKX/nBwjO7VMlKhFRLFbCkFgJAucMbnLifOCOaL95RPEr4jJ7JhgN7BsIHC
ZqzwBGErOgwb/oD9Yi1pBJreyJhfCZQD+cSM5CATWMGa7I8+x7SHrbni4etj8C1t8RDbQ/NYjHQ5
2Ud/ufG1JvLvovBDcLYbm0umJlQ43gfJpPYxMsVTifT9RiACSG9yKu4fwZu895bsiYNLm4qZjIAR
vHGtQT8mOY/MSOLrqZ1clMj0wTFPAjXt3tHfMwkpotMA6Gu0rN8GnG4iplCn5qRN+W0MpCVpcLFk
yN6yAKRv0qDJIKKLTAk0ASiamwv7strEnhOvY6JUH9FlIUCJlslO8+yWKCnyIcTs0Gd7W8/9/s+/
UM7oLMYm6BgJ0SMgPW7bdZXc02ZDIcf4flc51VMr7Bo9fv2azFCEM1UFJ5WzbuJKhuK8zA2m7lKm
aUr0NfQfrfuDIo1uV6WGc5ji4gOWKvRVs/uKTA3r7lfVTN/zsOn2Uib7pA7VMcxJtGkNFl7F3j5Z
6rHhQTsTkkpUfCHMVZ4Z/un+JbHxCkwmTlwC4MeL1xpvaUlYos7T10pP0PUWD0dGdY1q3ISlJfLp
qtOlFdnQSx1H/CuesvJnnCwfIWm+J2tktsk/2yDfbPrpFUN+bLzYupkaofUEdzksKwpF6ePdbRdh
bkiCWZi79bUzyWQaNPmpecxaAypa7+hXMh1zzGTfpIleu2N74BhXvdotEBXLenQlJfeiB7Pq3Hkb
S4QbxkTr2S2WqG9KN8vIrJMuOF2SWLmoi8pvYLfzhIRPZOObPGKTqj36/XD8yFzaOAOe9HQ2mh0r
JWDH6dzaFrZJux0fh4ATKAExjc0u35C8aMzRACyxOLeJ373Wql/PfrNEcJXdqaFnpeBrrq1IR/uQ
NLlTrfzpwWlLIq6VkeyqzLXei5Dqc3YKvCRkJD8kUdNd7bR+l86Q3tKmat7HeT/3Tvax/CMwMY23
HikiPNfgde7n6DCV43O1zAdSr0R85MGVHAPEc+y89rnW7bnqaZ7E1DkPMy1PoHi62zSKRQvN4y/T
eR90MJ4VUkl3WtMUlZt7jx1FKuOBYoDO45MdOGh+nNuMEMH2CkWgWCWRpo3f4pd1DFxY84Tqak67
ZiOwgjkIVnZBPwfr2Qr3ZeKSM+QSQNsZwSYQpVhHnW9uGntdD90z79nAuJw8RnCHpQT3R/E/5Nal
oSO4ThAGInC61I4Yj8XMA1OaPn6+4Uixl0MgOpcRcWyjhItZtvn4OjXoEHxTgmInxsjIBC+QkyQP
ZS6HQxdUl8Az5C13sXqRAgKikhNKi0LzgszNZEcU3bYNqu6ikdJd0o44n64F2Z4NUL1cDO9xmDKc
o2tKlnL26Lhu+hiyeNGsCgFdOO4xw/750Lv9sG0KEGNQxbTTk9IZXVU8/x4wq6/8thPrIdS/ta3B
8If21Uph91kKxawKWtDpOTZLs+7HdZ+55XlwBrXmzTjMUem8OW17Jl0Sb8LM31+k0vzEEsN6BYrb
7aPiWQbIFgNQ5c+MwLKtoYO960bhrqwz9TLFLH4pvmnTdacfbW5RAyqeat/Mro6mF5QQ4fZOExrk
dyw+a0ZVGBUr/MyIsnZpXJnrynXrvTnH2xIJ2kcKPBg5GFojgg+zfV6myQ2RJCUSYM+B+MnvTSku
EXD2V6enFvE6d1NVsQBOajfnxrZLtqKjW9vGq1nBysBU9c2cXGcT1ckRIziuoNKk8lbDE5qJdyZY
1obgLZ6ZNvhpRCRl+AXhmyV9vSzg8FHWbbSTfftNqXDA4MYbXpoZf0tQsRfKodn2LPJomQtm2VP+
FrhxezBNfkWgmMaZNhwx5lHnsOiL02y+lR2+Tm+YKOasj0yZzwn/AKkth6agIuzJCw5RTDjWOEqJ
U5FIG9cCMlnk5SEba9QIGb7VhMkheXokcyAzLThKL/txLQlBHjVQPF0dzbY73p/4VmJv18SyA6DH
xkoZ9OGGeX9OqoWVBkYFUqrIwCcyYa0xum9rzBtZhA0qnHLKu37wAMAGcM96iAzoQbaDibmwLUoY
TkXVX9u0ehzwOJ0qt/oSZJTpRB7smV3QDOp6cfPJzYjF8IF7onfGzMca5yXw0MfbHUAm5t/hm0QX
zkdzrp8xv2Qrlrb+Bv7kZzdh1C8Zeg4a1CN/w1lbsHVxftD8rAZ8fwvFi0EVFeNshuKsh7UZmAgH
O7zEY1d89QFVFJx3fULZNSRDtCuWvo2IPTCexrlMZk76HqnorDRgbrv2yS4Glu+Jy2Z4ueCVadWm
YHzm9zPzcinOIoXW7JFZcFUtxKz7uHHEMMfxyN7R/SpOzkgygc4xYIb4+iD/M+9BAb53G7qytKgX
39ByxcLhZDvICcIeUGlIkvCano+7FYbaWzSKaDwSiTH5v/NCuwdy0HGW2rqGL8PdKfPPsjOtx0bq
p75w9Xbym4MBxPmgsMIAtqRXUpG1+5B5F8Mqg4sFuoFOXMjWjqCDMF/ivIpOq8swIKZlEFmt/Arh
9vL0zUCJfad+bANV4b97y228UznmQH/iDWqLZpPTdDqROG+R0I34DlDNMj8dhu/G8qDXRn6FF18T
0wWPuQrkTTk2qDCHgWvkSdhMyWI4ssLpnKkLOzL17Wwz5CD775CZM+HMY8+cPO33ZtW7WPpQm9Tu
E6LIM9P+ei8cXIJoqiHWi2neuSZDS9AWGtBObPIBIjKzTb+woFckFsMA0M29HRHX1UWXdgB/CRb/
D1oMwSFswcvV1MEzkbGrJCVCOGSTyF2aC8TD0niChVF4+My08b1aZtqjm79HGnmoVdUcnsYw2XZl
6q3bBFrgTHLutlhmoq0pj91QSx4vTe9eUiFpYDId/rU0IzA2ce15TQHfPRghi0eYou4cSvlF2jjk
vPLSihJTd298QcBHRdC+TYXyn30zfEOiRFQDWRqwR/EQTbFLcVQjnCG0EIjSWK2mNKbp4sU5YWJI
y2KBWqdmwTVCsub1aKNF0W9NRGhQQ+z9tpusTzeZd1JUEBMTR5zKAoG+RmrOccNXC+OLVszGG785
zVRcyI/fNolHzw+iZWGKW1ZyxhoGNPPeRGi3g6n8cv+iTDNb01tENd/HPDixf0Ih8NkwiLugePWj
UxwmjxYq0G1toxsapvDTGhJCdIWAChV7XzPti4digKXS2RwiGNk9TIgR9tIw0OX3i812JFAmFzZF
pv3d7Ybj1DXzxdDOSxT69n6KWIdBnTXBsMsXHOnKcxwU2UZBliKfeIAKAskpR3pjF9PWHIMLO+RL
wjrBM9OJg0WiwpWUhx9uE8OY7yxBr4LA43AckL7CdjUpR70Sdlc7adDAfTDuvNa+BsrnN8BWAqvd
xpt8JpOcVQBzSj1/hon9RL7Cpcyz+mS2fnsLwvqXWzf6W20isHCcWu5RBn15CstJNsKrN4tDjF5i
o2eimxJkEilJTLKuviVG+k5NKkilJUuA1G1pgaYlbONEIjaA4QFx+ugjFKliuRCptSBorW4+HRAm
wASMj8ybX6cUsLvljdPZQjq/y/ltqOis15ehVOU6HJuDU6sYsrEBK3teDsRYx2u6p4jEqSe7dJ8V
BMTVvY8vLiQmMs7eZnv+Iy0ivDoWbQohmLEqscWTgjQfR66V9DyXmxzeBxsldrxp0P0xz6v+2HfT
yD2V5LnKPyYpEHpwEkJVPsYX5drlfrAqUHOEAWLZ4tnxhg+ryKC6uuMhRXqP3jtDVW2ELxNSxItD
JPaqGGvvxfWMYatRJa6riuUq8V/g+Xy2ylFbBTTiIeK6r09csnxNPdJtbU66oTgkk04wJbEH1tjb
a4f001E3b3WO1lsXYj7Nzkvtc17wRd3tqqlUpwH2LSsc75rN0HYZlxEQ4QDuRjx5q1oxUWuOH51n
P6b99K6IlLHItJ11+97Z0bWdPdqDATkzQ/IMVwM2B2Cv1Uw77kEg/8ekigN0AtjwIy85KlQW+4g/
IMsEG1DSyVr3gwSDHoHVckdJGz7JvyNdZ8rWULS5Du2YYMQCJqovGn8rK/cew5LTDOSBKfR+5jwc
5Du07zGHO7wF7L4OPlIOXw+OI1+wmbzULREYtKycMUZZ3TnjperyjywNHsfZHXfIS8dVp2W5tzvw
nDby94Xf9jYRIP9iO921Q3MIMCFxmktXABmHElkjEMXjHhoJgBpWR6RVCKfirvqdVuDdMz0a2zrs
Dt2oz9RwmNXrdkGtKRYflRytdgaOPfDktDQYG62ufUS7R5vWrVbN9wKM+aX0T2YS/Ggj7zPXYKYT
sdMjyou2WmLHffOa1B2DCzuYD830pXymDXFWvLk9BVWV909yUApnZn/NW6ZDnDm2Ue4gIwKVNpfT
urWX8qR/r7kmnceRD2YKTozgJavDT7+xBR9LMlcfoi+jVS8BzSHIxAIIMp4oEmduhekynO2cFPaP
wxmLttEIHXnlmezLdJA1AIKCGIsObbAaWBeLMA9g/5ZYM5wbgc0oCywn4ITBuzULONuqECtmtJxB
KHonm04M/0D0/avOEK9EfFRBBw1BnTSqt//im2KgiiEhC2ATIsGb2+j8QfmMMAt4vQTB97y6srk2
WXRpnnfCGdA6Tbc8H4/k02CyPcK5NVSMFdx6nPvph51YH9AW3kl/W0PzOLeZfTDn3+RAk2wbvzpz
8kro2rD6L9OlQ1plmLGEChjk0TMuSx+QdXEc0vg1ZlBop961C7Eb3yUE/98M+3/X1yO2/A/6+qIe
fkx/l9bzB/6U1jvW/zJ94fhCMlhxHctHvvyntN4l3xAfrGlKB6+bbVpob/87FDGwMMJKy5TInlGl
IML9H2l98L+wwC6amMDCQCvs/ycjLOL+v4lBUIuaiEZN0/OD5ZPgvP27wiboMMSEBUEKmey/+3Na
k2kNS5WxGernx5ru0NPIjPZxprIO6A8w71PZFmdcc9a0pMB3kdawdID8yV/yn6vuZPW+/eePMw3H
DV687FgOU/1EPkmypRglNMP1bg5x6UwgcgiXs3KYKIacGn12vKL4tJPGPS4z0S6KLMqYvqWeaeeb
aBTHnpyS+P6nBQgoWmrkEpI9s+rd3CXiDAa3S1sWJIwZMwtDCk6m26svTFj6dmPu2x7jFVoHzeiD
4K4nQehCHAEyUxHuAnCR+sXkWGBLwmvgOemXSGQT0RFJuLYgQgJAnLOv2ujIYC67j9T5USKfuQhE
GefCHCGrxT+jSRdXUs+JfmLos/IQcF07OT+PpA8RreCeh9IzX5aSSlgMMBZJ8f2L0amjEw98PBS4
ud+9DVJsWvwP5PDlRbsllDe40DEJLmgG3BPTy0mO5TcWhxV7ZH6tlV4Cxkv0f7Au7OU+uAFqa2Hh
1mIDfaR5UxPgjezWLObfOd7cFZUjmL3lPscdqL++Zm5X1vpFVflFpCiry77LsVgU8y7tnm0ezf1c
xgM2IVCRbSw5sdq2casKbW7jobKxjgf2oVPAJgsW7X/ROVuLq+QvkrDlgQ14Xk3fx2hpB84/ndvm
bMqxn8hwK4kEv3QVAephC9srzvziIxUS4A+9R+GW3/680dpPzW1oz7RYI2pGN3Gt0/3L3BDJayW2
vanNadpL0gMQssbnlHHtmYm9+zY6dJp+jRFKN4QoZIDZNtMlDIv6Eopw6R2kLi1EPOsn2Rt0nkYM
BQQFifBEF07sGlS0j/1XCf/m3Bu+cwh0/WQxyrvRx6w2XB3wqXVfHe4/Fgx1Dko3jHxVgTGQPZDs
soGOXKSQvNwfkNCc6P/6WfUtyGYKctJ+GBkKwlVCaC6EANV07RT9/6K31pYzA0JFSgN6DuD6vU8b
UaiIEpdrUvJQ1RSW7NPc+0K29t5Di0BzvtA4XEsn3t5VyDT11tiCzXOzfDHmatGqpuZutJwrYmz1
PiIP2WG5CHZFVOv3wreuqpdbRCUr6J9EIBRCHHuaApYxI3UqO+ji7oS8WE2IyWXsXTWfCje+s5da
Ja8Mhh9VgjCOOep4a+5vK+1FdQJyGCIh06sqi5953/DxlNEG7GF17epCkuqdbfpp9A6ha778ZUG/
/SnP/GswcfB3H4Qv6bCY/LfIWsFzBfY/TCgzYpC54RxHBKR0j/AxppNhTdPp/p3QIN9R2xGIulxL
kZJbJeSN6CMu9Igcsbbt8OqMDWe4xaVfLj8WFi2ZjABE4BqFfDT8cdrNLlfi/qOsAd1UZYX3YeJl
Zs43c/FFRhifa/+Ouqo5GWkOk5DndFUNrMuTYcldHrjqYnO04noah97qUCo4xc5KquI6GM6pHqno
YKS9eRYibQBFwZNGaU9AmSaSxPea5/uXRP0ogglomZQftlfA7qXjugtMRFEPQxV9WBZCWeX/tGYz
MXdVnkYXo/jSyWzuaky6W5PLeMojaNAQyxCZW4kJZ0t11YnA9Oo0y6Q63X+8fzc1t3+5W39XOHK3
XFxihAcv7jThY2D5+6am8FkCaibwh4FpsSeNdNc3c0+SgTKePQXYKkJdQo8l2t13gLieh0Mf+OmD
CdhImtmrFnATDJ/JMCYTGnnsf60lL5BU1vCT2mNW0wi5f3f/4tZMUu7CfZEjPlPhnF3uX0qfQIT7
d5G/YEKT2XpV8Q7x+SFOg/LstQX2917qEjx3dbOyrjv40HH2Q7/UUjIS+6miAmkEiM77m92a+mKA
qeANrZNta+POVK5+v28xwbLPGIBI2Wpwu5VH2YtYwO9Vx6wZ9gS3YmmTWMLLEXCqqGvgN/fXi66s
/TDOwL49BNwotwbI0bi8QPzHcjPZHKY70QDtE5PxWHTTE51deYzCpPwXwa9Y3qP/UUdz5zzL8uk5
YkcUto3j6O93Lsl9l4RviIBOm5ng+FMCebLKSM74fcFMLAeNyq0RwnkwzLxeV5y4GeDnimiJOc2P
gC+fIuw5TzRonAIizmEMq/Kb5wbDHmoAGD2REhwaUpxHlYge7dnpLh5jFFCi4G3TWr3P0UhTNQEh
Oi7fMb+BGZ83yTarRv3i5kRJmc1hHqLwNoA+WanShD7fgB5mmr3zepsMj9SS+6loq63uwmjbxOUG
3ixJRq1tPvrZUx8F5nOju31oW/51yDzASza6fiDqCc0s8kZ/NkTkoke36VEtQaWDJNC9zAGcESDR
h7J+8mxrWpV+b6yrog9PTcRwPh3EAi+/3PF9YWj8zJc9he61xuYvx5sxZN1pUNkTvUUyrAiR3yPd
cg81Ryr2THKpG6TkVvg9qpS4lpR76//8ZjKH/8cNpjvM+CvwfNO3pYlA7O83OC9EbiBtM9Zd4n7d
l0tftDG2Lg2Xq4RON1iAJ32YA7fYSh7vd3zChs70bnkgCpiRfx4KgWGIPb/l3C770v2cmFA47TJJ
NejlpvMGlSAXIG3v51HQA6QzBJJmXuU99W3UPrdkee/+XOccSDErGQX1k5NGzHOkR4cE/6Yju2pX
gU/LUxSqADmoEKuiffZJZVhno9DnouZFzaZ4vtDBemgzpoRNTkAq7SBahdocb5MxPzchXQdzkk89
0ts3Opron+HnlN+C0vbZPFEOm1I5b22iI+IcLiC/F+Sv255nBlPP4exfmdUBABfplzaGlxkSDcis
ZYm+OwUZuW9Sz51JYl4OhGNDlo0af6tYy/cZj+Lqz20UIixNpb6r0Up7+mgg40R2sCIRLrs1i8g7
kKpcpoDv/30KTRt3Xy+PV7l8CeI22MLnwHkF7WMTR2QNWJH5BFbuZmeJ81Gn5TXgwOke/jdh57Uc
N7Jl0S9CBLyZR5a3LDqJ0gtCFh5IePP1szJLc/u2ekL9giiS3ZSEQmWePGfvtRcniQiWoBSZc+wa
Vro8o/Odni2EJF4Xxxd1qQtWJVXiyN+lfoWWaCXxJU3NQL28Dr747qLhgCa6eFdtsHQ5y5iMnW4v
YhcNnn7RS8YvnWu8ZpmXb3yfBCXf0diodA+UD7AUjcnJuhgNjjWyIO7pZxGdURy7bOHw4AC1QJkd
nWpznLZzM+SIfUnh0mYa40byoZZ9MOo4i8GXJ6XR84JWT475Q7kl576zpsohdE9WhXmfQWrpCzqF
0lXo2lipIPBicqmmkfTctNjFWeh+N5bxK2Y2ivahf49N5u6OPps3kQaoeRNkdhlcCxkkEL0WpO12
bO7LQBHrYxaJzfbRS85h5i/XJoGAVY2IApespPngDsEmD+oPjvQXSKNB2aTTIdHGp/vnaLRlpOXY
nKMxJbxw8rytBWVzBSWQUFyBU+e+H6iHKJpwbPZFyNlMr8fvOB397axJLqo3WB+tKM0YPW/oBQ+r
RAhQJp7LOUTTXFiANPsJCl0YeRDygK0l6TbKKWnozMcJ/ZaoQbLBZocwvHZuPg7CYwGSnwBrNj70
3uxfTaez3hy+ygwstuFEI3hD4km58sbFOKmLKjOihr3sz6uULReh/96FWKQ8KgjfJbY2sPzf6wfb
7DGR2FOIMYDE1d6qqq03g75VK4lWJr++VDfVMyk/8wyfdp+cYTt6hGLUX0LfE2AH5fcm7k4LytVK
zvGSJWesofOxZ0grAkHK8SAroq5Z2IG0nLAk+aW7AFJEyautKbJUeUUQPdW9t9G9CKT2tJxwOlqP
cx1jP2m6Z3/I3wZBWp/lWd66acn8MZtcLwHGY0HQcAdB+gjrh8SP8x2jxuoa0prf/Pm20bz4530L
HI913aJCdnEO/31x92N3Kp1g8NZpQofW0izvktSavvEmAPqx69QXzBm9T935QLn8yS0zgFJZy6QM
z2WbJMNZlcaD3xPrO6IBqhufByusOvdhbNnctKlzDoMgCpESrnkAm/TDG2xOPqlW6i+GjXQL05Xx
Ao/b24mZI8WiV4+6WQW3wi7OmVuat5HwUG2kTVc33ueJJsShSjrxCJ65figN9nFIkgxQoNU92p2H
S8NC4aveeSOKT7q2YHaQdYj8ysbTdjOXwxQP2c2BcndyhfucYnq7qQujxO9pOUCX92z6+AbzdfXZ
YtqPlc/3LyjmXNDSnA0n1si1+uerO6IusT88Fglner8Hb4MKaPncu+9IqsTJcOv+Qd1hQ95m5jPR
cWz802jV7zXtkyeyo5sdikGGP1HbvSzZZxTUN242U3R5YYyBlyctnN0gnf4h+wD22OSREOEnH3bb
afJ7duK5BVfABuHsRF6Ry1jaX3sh0u2QAhLBjBo82IU+H7PS4WjmVC+Bn4sXSxpQGhTNJ/U9o82T
I4s+djf50z6iHklKYiK0Kv1AejSRHCVL31EXqfbQ+zndnqRG8q0ZGkoCkuoYMjdPetZ169rif4ZD
afTbvhCctv1mY2ZN/agWQMTYQPIhvcjW0kBc1KNVBVc9WIZXD5Nahoubfi6x7hHS/Rs60+l2Lyv0
lDZW7RWkyVhOcoMzUe6xWDxCrW1WKBKfGvk4xGM2PKpCKinccSOo8FBya7jxYyu+BUn865LRUarr
JTk7M5N9B/T8PpuK9qlm7sRAgC1CPj8xnMu14/jVXj1cix9/aYh9G9MieOZYAmayq86N7ptvLXMP
ciwGXAy91Z+0Cbk4zXdc5hUbt2Z8UKeYDlvXCjeR2KjJofK8wQh2T+qV+h58A20bJ8bH+w9b6zg1
zG50M6T4NNENzmnXHzQJy0oWw37OnW9jHZevCDnzIxarb3kckBMfpJi++NQK96sfStFrk0SPsVu1
1nps0+EIZRM/WQvm1gmI/OOs3/Fe9sOWGXK1jkaQF0A+q11ju/HLbH0UMty2/lAtg3dRb13qRy9p
GuPDlLslVusc+5cROt890XkHDupfEc1OUJpif+sA9zgSRgD2V/VAgjz+Ioh7RwiZlbe+bKINit8f
/YIx16Q1hp2qfG1zfcOp3SIAtbrhsJrfPVBa2wL17Br75XBtymy8htF8DNzRPsJA5Vvy+2iOnG3Z
d+mpc0dn3y0lJRf2eExH5g32U3HwMISthSOTUTOveB1rMR/0BoBsBZEa7oHs7kFsmyk92uZpHvpo
i2gYaA+Wp1cR5Os8pIbsOyZrGhiuJzjg5DZ7w5Oq+i1vIMcvDNCpZnoKNYxsTN3S2mf1qvRj82iW
fJQxsFBYMiklC9tPZyBvi0aUbkN3b9EXkPYQn+dVU+TRmx9pT6L6BkHJOEU4rO4XU5jLkbQUsqLp
kaq/K20xw5xHuQY0T2EMjUn32m3mZo+TLUh44UVF63Afg6vAt9Z0MX3FsN9MlVSvdX130p3qiaZU
+IRgINkZ5WitwF+FT01A8kEnBnDrkLiw9p/DZFxOvqTARtpQyfQGsZpR2rBqomvJNJfprqefIw26
cuLa6R6NyrNqkizeED9kPvpGPHULvonRPci/Wligv87aBg3rfy6xQzfJ1USzVd8bMmMXF9XZmiyE
4W44EfVqze95BICOtyJ9bKSDAnb6AYu2uM7uFCLe6qdL+Wm0yLAcchTLGPvqI4NmQhQzI7w5/tc0
+UTdTQZgvaCSVa8AjSVzVrzaeCk2pMd326DpwKWVC5Y8WTWrS+8houE4aeZtiWRLgicYxjMll01B
IVWpqkMHENzi2GS5N8fhLnHsfQnipSE1asbBNSCGwsKH6yDgXcldL7t5qHMIQS/sq13lR3tJou1o
5uZjxoJLVzIl1MYVT+kIcgDTD7AIYkZNjQNPI1Z5uIRsckF4Uq+qWWZXqJPHOAL3KjzELEVCK4/1
CbcUsXMtmsgr2pkFhQ1QimrIXqpU87ae4yErTQxJfWwng5UUZ+IiCCty5sB7q8FznvHMSxSyO2za
XgTbqmnEoSFaBzugM27h5lEJyKe/QIPQecB3L7harCPSul0H75hzLr/Oj5oEnVgzHO1qfEVJ6D+a
JYeS+30MgGxtsHYYu1Lgeil637gJowJCQF7SftbFE+i55uzUzsULo1dbPr7qUvDMzlE7EAXLt4aB
CYRpQS5pgpEwzHF8vjfuHcav+9lMvYspN2qmquQDJlO/8tzp0avtPl7hPXO2hWFcy776atfj6Dy4
OlC3wpmZAqKyIXRAdWUbj2yHkHNryOwexUwnpyNG5BMjJLCkifthJnLOMNt2rKQ+8XCdiYyu/hl/
oSjX9vZcxcYD0WewPysbYYIwXsbMro5uZ1WMTQdOwFF9THyiESndqwt5KM6qyoJm75XxgEEpaKhg
w1SqjZFsSsvR+FUjoOyiLp5uvaqWgoghcauGlG0wmaYl65z77HMCou9T0o0e2yJSCFr9WA2CrHyy
kuZdMzqO1kWM7GWBq1aNif4v/QfD/7209+gxBZz6aTJ5PgLa3xpMUMm6opwJXprUcS6l3N7G+jdL
IM4Jao7RRu8+BTliSNWcQB9kbj1jGtbc5fZJzMK3DxYO3a2wkA8bdHbxkbIX+TVzJ6WY1WkublU/
ovYBHdz/nFobaVV7JJTYDlDYABXTpUqDJ0ce59SZjmxKDdfpqqsCcdVbk3jTTtvTSXxo0GrpCMSg
bqIWV2141ZCfbNhF6pUI233reQEXFlDsIv0Wls+0Fqp8RtKOahok3dYO8/YRmklzLc0v/hwiUB2x
EsxeO7xm/RKd0MZNbOfErdI5JfxYVfBe510qlDknoLew6Z/vJVOkYYUv8Q3cmGRWxFTTowmkLJAT
c/c8eVO51XPGYf2kUUW6Fce3MaHYUedAs15DUc0uSvrek5GtBjaVm023+y7uLCamErkSgptsEEGs
Mq2dzuBk/F99aLM054eeZEQEzAbxEPKjoG5G4hQXAmQ+FU3vPYWadnWSzP6I5GPn4hm8dMYWGzD8
hRpLA4NP0pNbbTeV0ow+jjQDRGv8uG/T7ifSAN2LP5LZHKODW429y17fpFmzszhjh5zbEunfmS6N
P5QEr9JPU0Cg0p8OU5v9zOemZrT3048HDnkzqcTK/+/5RI07aLU+xXMLWChfjL0TpvMqKq17P0vT
BKJuFEasXvjXEJf567V6qNRF9bwmi6jw0RMyQseXlkTK9qPgk6/7wEV6wu4l5qOi4p5ld8AIquoB
2qm5L4j8maLUu6ptXcBSI1g6QZtxqPes4tyDxaHCYOOFHlt2q1H2QZt0JBZHFYk1mPB6osSTvSb2
kmmN616++5W2mViEVhHTyA3OrV3EYPXsGEgIjaUFgjD/y+dZTs//dlKHfgXIFuKRTaAXc/Tfxtd+
0dAd4qywGYj0s/d1Px9Vm3aw35g+emutRg/YprBew64Xb/gQUZ6Mofex1MvHgMSwXOA4S+WlTzuD
cucZLKW2q5PUerM4FqzS4t66SLOZ1ILW6MOtR0jiKjpPVKUnHbMdAagxFAVWRQsLft49lx2rcdR4
ya8RTB+Z7U7VVgANGIqQ7ZOtJt3IKU0DiuF8Nveq3wEf+NEiGBbKEI391p+JuUbq4q/TsN5WnR6e
CoJBYDzJn4SFxAcHSJrtZPnQDexZfsmhfd/g+tsaWvujkOMg1ZlSr6yqY9/PPXdT+/3XPx/+DQWY
+u+miXwrUDPpoFHhvxj6b6wOKxn9SjftcJONmM0CECfXEDXn1ZcXTzI2Stc8qO/HVppcc2b8K3Tf
2IIDcsejikzmeTGykwVkY69G6EZUkENZEHMSTaSp6CXZUOrTNqN28Vyo2WmZZxErXqRv5sx4CmXA
oFvM/mdVHrX251LDyIYDAczBhIJ1ywPQHBuRoqUqxp9DpxcnaDH91QKzl2MsX+sZk+54aPwP2Eja
qRQfe2Mu1sjQA/AR2kkdUBaOnph5vasbkxAeFuOaUAj/gCtA2937uhrxPZX/Th4pjmkDUmyciOpo
9ziNhpyo734w9qXrrheL3M7h+4DKHVRdeSWuYriqfeRePhTdp3IhN4eQTzohwnF/qB/Smx+3qgJT
l3Qqi/ukoy9msjAcHc2m27lnI8mGlZrnl1kBTUCbrrZhssHGeby592BdwqL9JKw2c0gtV9qGuw1b
8sDwjxeIN0JmtsjqCNprs2BjdCFBuQZu2LglodrPTXYVKyP+BJH6YSkwmLTC7QEx9sFj0eXZBc0s
6G88k/FMnHeNe2ZfSbC6UeHSaFEyqRLFSMNme191yVHYB8JId3E9hy/lQB3R9tNuaLDlMOyLjqw6
4lPO6nS+iyaCKHsox7kndT1pHpjxGe/3NmaLo3YNqXfaFH5UP84eyJK0bgGIyy6aOfXbezuhnb1n
zSCsxSb+4smNEUFbuDm/5USZNw2D0ln2GGPgUac4awiVjqzv9zYFkprlX7pov5Pc3ICRpW+jFQLP
4pNx+bskpx/ykLl5N2/jcCALbXIQENolPF6IlmVsvVNHuocwXxjTS0yrhtisFNqvrlRI4JtBwN7B
EUO6gr88XQaLD1pDc+6L+TMEexeYtv1zqQx4tlXyeeERfVhwdToVFhua5s5LZFASx4Nnnwta3te0
wL6XeaOzU19qDBceKpcRIRkr+hk/6ni8P6vMuqf9rPZIUTk89yhet45dpCgDciKy5cmkZ6s63E+I
bexPpFFBAq56UMEESsz45iLj2RFdz+ZHWC/aPLATcQoWq4tPQyRJdH7m0tKxiNq8aBzxD32btDcD
kbLXgfR027Tekq47v9vj+NXIs+6mB83HjG7OVnUE9InAWtfRX128rK8kYRB7GCzWQRnJ6t6K16le
9lc8XxyVMxqVNI5A3vU7pZ/QBhrnWY3vQM0Vh4zu2F+lh146996ThpT42Ej5BwKB6GjLfhTmmBJn
g13uC9kMMpfZR8ZcbURhV3s1uM/kDEG9ovWLbST2ZjaiERGp6hp0DGTVCKNBj/zABIZmw1ScNc/I
XugvpYQZ2T8JfKt3zqjnq77ucb+w1ZnC165m05g3BJQbwFLQVMCIXcLkS4se4bXM++feg/6TZyjX
0Nd+DkVKsh0+BkAnmBCGiM6blFjw8UWEqhymqpRMBJ2d+3vvEgf3kIy5vx2kgPZeaeKd+PV3d9xU
nPuwv0GwmK+o4jj7pgSblO05TbBq9KWoftUeLZL6fW2X3Lo2puzAlN4v6bIdLHrX6u4YY2qvEZ/V
D60OfwTfD7u9GoZhjxOrMexKCfMen3wL46ix9On3lMXTJgodVxmmsiaUkaO0TgYvsvfpMEOkU+NF
ov/8M8PA9Edki6+mQPOPdxb8mIFfVIAMldPSCQV2KKUYagxkGjaJpvU83KdCldFBchuTg7TmJVF/
0eXQiS1du/TNoXVb59TJ8W2ezPZZiOySdsPufkZwiJR1On1nzzGf2tQabkZudrtUkmZZSn9dardB
LSCh1w17abjlKW5XvZzg1XAezmmDxl7NvwD+PekcSE/enBwKpjknrBVMi93p+b7s2ZP5uFR2fsy8
0LoWcWXfQczfpv+JflT/j2rGULKY/64J5DTfsSCK6J7NxuFK9eF/8btw79KUHPp4U7QklBb91D2j
VK0OwPFufS9+8DYXDEfxrhWWI23XAzpmG5F/a+jZwfcG5P4RrXwSCy/IwQswRS0Yp6lK/OsiLyfd
SLz7S7tY9M39X+akzocpxnZnOjRxajmvwmC0N0X1ifSF8Qqzur6FEuJf1eb8uTCflhkqUJaiFqlT
usUmOM0dZiMhQWwaxX6LzksW0W5fm8SmzcUK1qf2UC4Tq42cCFc4QQ6LB3seT9y3qrHsg934xuOU
oUwPOWaoeVyoiXyfTCUGpVQ4T4nT/8xc0hsmcmPd42wBN+OQ9NC4TndjmDg9jePJb53wlHZkWspO
XItb7JpV1dHzgRZFdAuu6YhSUT2Zw0x1GiwtOcaVkb/dD+JzfIlrsES2bZUbtWMm+oJRjs7wXZEF
HHcmshOZhOVfx4HDVOp04VY1StTFNyBZhnr6HLmZuR1zryfOtpGML3Ik8hQwM4p0xlIz/3pAysyy
+zh5idp9Ke9uzITDGU1CzkAgIDpwymOUB9UWZP9jI4LpfSAqBKj5p8pMSvKOu+g5zN4aWj5aewpb
L39UM9hWsNf9uWZ1/o64Q0uI7BbsNVNHw3M9pF1/fzxtLffyunWIt06S46RlzbIBdlsdE2+tDqQt
jckTY5evQI2m04x48+K08XvJIe5qMuby0vpR3VF1wQizsgcWEF8EESC03nhQnnl1iYUXM69DVYdM
dYG+QWuAKSPBbLBYUL/LlxVk390sG7W92ulIr6F4M7uBE7p5VEWLiEewCV7Yo+0xYLUTpbDVepw6
fYPgatQ3jo1EtJUS0d4shnPMaUN3F/uKoCxhUkK8ypL4zenPN9L+h4rYoPZ3mXMj4CFQ53ekHAnT
taNTwQMACJ+1AQVDzcHmQg5wfsFX/SM3InQU8lvqh07QWIhF7ZjK8v+GuepVG9R0a52Qnl+HcrAM
SeSVOxBJcFdDNvrUxSmYu+gJW5zu05zHTn+xmsTatWQNCMOpLkRAbNswzJlclY2NGiRgQjVqzsHv
aXzNnaF96EMAZLUEcxH6fKBxDm1y5qAFpiB4ygRR4Myai+eyR+WK+3x4HmPwVMZC+sSf753/+0PI
iNl0LKBwDJrhLP6+RkZdENGFEZCIEfWezMwb9uFgmHviJL+1/fwKTDq4qBFR8cFGsbeiG+U8QWbc
syrqtzgz8UxN+tEijfKDrYMhtjU6gkMA5lhvmFP1fqrB2GOaH1ABP0cwPp7pXwNeGPyb+orAyuIw
EK/YWfGHdAytS83GcFGvnKjWyQUhH2iM/fo8Lhe9m4g8Ir9oq7pXrUEUTRbP/noiWA2UWWog6Ell
12hImuIU+P0hE3H1XEbiVInJvFHOf3F8ADujZZkXC674IWIwNEgi48SBHITxeFA9iwnXTCEGwm1l
AxVZAB6xoPsSLCZKxe7zoM8hvvhWu0aV/a1kaTkF+hThjpmL5eBnyREdXfbYC/2D+nWOlaOlqBPO
4mxC82DWN+Lb8w9/fkct6x8fB9NGuOUZlo2GAGLOb3PwFmUoqLXY38RFu3OlKs+RJA9cKekaQ+ZE
NsnAcxcjK56Jh27s4Qnn4cg6jfVSLwt95XRRshnasHuqsiKBkfq+9A4jhN4uqRbAgdKcn/mcU9cx
SkQHJ24iKa+mm7r841IU0FLyyYL6A793hgSsp63eD7800eozpc8Qz+0a5z1aWkpJTgVbkc2I/hvn
ObGJ57mfoiwwU/d32gR2cO2McIfT2F+bdl0AtQ7tI0c6jnVizwrdYX4T37rWtY93yZGLRNeuOyZQ
luR1ABU8W3mxR0nfHCiVGPWmlP1ybPlYdnbxhHzP+zXllUzRdwFB/GGWo0W71ZA70RJwwbpaLDOR
+7Md6+KbzjBNC+l/gZudk8p6E6mRb/nExeuCKMQHLR3QAyaFuS+JOsVV7J4nnMnECIRnTZSXtEmT
F6+csg25V7GU7s9MIDbxmJJO9x9xWakXT16dLGtjRnNdaahY6X7hSOyJdPe3f42oh6BAfWTMzqWw
adAM+Tij8dEgMLD8RSRyrqJOxJcINqYYoIRXdaATV0CTv0LOszUMnDte0Y2oiRKCv7nX+0p2FyfP
Zey7TPpaL0zzpi5W5DwUPuysv74Vm6l0olugLcnxvv9nfjoNW7tO9VXKKHOdt8MPtnLZtLaNbTzB
f8r0YbnaOqYqP463thDze9+Vp6aywlfHWdq9BjmNXzGvNbJrXwy0vaQJEbVO5IxSNMSOhLgbGcch
vBivXQfhJrmo+ZSas5M6YfyaPtBEzNbQEq9j7QKAkNUwrb1h3TSztZly1Ozg0mUy24K0GU32pm6y
4BimvPuc0ncmfretm1rVGjcVihFpPm/GDAFY4t0mkbt7EhvTfT2iIQur5IdXTNNFn5FfLFj4yG63
7piWZEiHbesVjKkm72cZOb6UaPMQyAlXSG7rfrDTc5Jju13sz4oPE85mcZu7+YsfstzBk+h3Sh2n
LoS5ZnuTd4Yc9Sd9RHjVdyF/5bTzdmWSI5coJg0maNFWOxbO6KuWTm/M6JKvTJoecOfMn3xvBIWs
UddVxMqqP039uepi6vxjlyra3Q9cIDhQeFfpwZp7+yoS0J1L5trXMBf0BIax/uTmMRg8yUSLBi06
emZkP1ZuzHT0re7c9gIYJ0X1bS7lyaLI7RAdvntm/8Ph/16pfk4/hRCYZAPNgam3yvpy3oi2Pkbm
JOjFh9Eh1mSx6Wo7si7zN/kvGkJveAmD6AsEuORrkw6Yi8WILS/7ygbibkU00pgOIKMNThDsCqOF
17+Y9GJyPkrOaGyZQaSXorCWM2FTJsm3ZkzsshwgdFbuHtUREAEyFiV1LC6drt2q0S/57N6x6w3e
ODv+iNgH019WEDUqitfJLZxxPTnxluDTeGPonEdaDoL7KoHuEjZDf6C16uGzHcXGKz2a4C28k3UM
J2s1M6RcGbZOp9Uije9Bqf6F8zXhA4PzQWx18gM26VQVrw2sgrNFsFEpyvFDGgzTRqenXBJJ/dcQ
8L6bDdCobDs9Ynd5N/BGbezUgiEPJGcqmvllKHv3QSs4z2FCKv+lYrP+0a7FjkDZQcAq3jMXsvJv
g7Cqi6tqQnmwuZ98Ky/6PCixH8KyB1StME4sMTyQnWd48EIDHa/DeK7J+cHJToKdPWr9sWdu8Gji
QNdBvjGszTcAWfI9SdLi4zThShiXqT9Cet+qvq26KGGtZjjNLu9g3BDRBmBkLr51MHdd4ROeNCbp
Bl/lDpkPPC3ZUOfWWk/37SjStAQE4WJtSbdN9hyDqk8cKwud9EELPwF/TSkNo8bjOYXnoo5t+kCi
cO0HkDyyN9hu4c6RI+xprsMTW121ser8YKH+7/zoZIF4sLBxHfuhdE7kE8PeTePqFOrwfWP6YITQ
gdwiS8JdYZ/zruqyWMywR1HRo8k0F6nawjRgYg6ylD3iYP2Lem7beIguuRe9aX1I1FTRnqqxh4iU
tjcyvz7f34sFK+FbNBWbik0177RVTEn8gwLyDfitfvWFx+Kgg1TWlm54cy07IbM7BN40dmMGCXbm
bei7b/cNE+Vks1JdxDkVy3kghqH1/QIKZhqt/DoItkbYGWd7xvtrFwCOCJ4eUdahxZzS17kJx6sz
2t8tZ9b2S8M0NNBQQk5kMBIXMWlfq4kSLdGKK9Awpn1u/8Xi4PsEIWF5dD0PIpFwjX1vuIzcjIrk
XY2UrZ0eatup8t7G0XJ/iY1pdswvCHkuqRdhiI1746CZcCDasjcP3WhMRE3C7kFj+KgEy/eKDqxv
7RNyO5gmMb1y2t2YRIBrE8iVKE8eDZtsTIahQJEK85Ywy+d00IYbMY7z8S5cqIM2XGvNYpw5jn43
06l4hcVZbSIeMNJauuXKX/I9r4385DpjflJ/QJgM5d4rfMBm05SdSBxjN9Ur7F/t9Jrb0blzAV9n
GTSBxG+tE4EXH+oisoBsBh/V3VVf8Sa8C2TrJ0ra5cHTFjD4rKArhC3iqKUFaizZ1C7tQIpIks90
8CikfO2DO2rhdjaneFs7vfYBAb+9mqP6A+SJZSO83J9X9AEIIIioF5kTqyZlUvJttNX+jg5KeKh1
h/547+ifWD7eWz/xnjLOpq1jdmejH9uLfSsaOnzV4hjbQDWVaGR+v7fa+n75VBbD8NUDGUP079fW
p9rp7BphBfBGSJ9SpiAadz5PnmXdKqOhBhJoN9SXJC+Qkjon5a5JiiNCQvd7NsUfSXaBQAuyZjNz
zIAeIjXX/uSdZ9QhVz3zrQfYje32XqZBVeOEuYpRhJ6qNqpPWv9/r9T3vBRI2i8XVIF8zk2ILjHd
sN3WKAif7z9xwMXtQ9nKLpaY4agSXdidgccsG0hbqEiCg5uYBN7lr8N1S2f918qZJtopA5qpalGz
CZ8AB+ya0PGPWpU9OKr2LTHr0EwHeadeNTWyFC3T8bfr4KOw/Lc7y4vguHF/H1LLYmLOdXUfXhE3
fbnfiM5xnsXk0KVg438wLP3XRNr6HIUyLo7R1n0uPZOMykmJz3CWwLdBd6XvzFg33/BUBJzTZNKF
qXU3s8+5v5yd64eA7t4eAs+9orEFfUbw4eU34icOTjEUGyXmUDZTistyd998lxkrfzdaEBz68ple
GVyDor+0oWkfAxxaVy8DgUjfARcPPF5k+PrBnEFH3G2SzswDWSeYejnt4hKUa701dp/vk2WJK4O4
TbyfFMJV4/SuSsk/n9ZsmUnxtx6lPH0j96bacGhU2nLE/F89ymwiLyYZCJfPQ5dMiiGonxjwQJmu
A4u5QX+Y0tnYTDVoAiWGTMDUzeaYnsqlac/2BeTHx3Fw+AAs4bvnMH6gwOgO8ivAn5DVI2bDi55z
Oqm7nNoul5591oWq6Ss8pT2HQkF8CvVDXxwhLoKuDqeXuPfirzCYn62YDVmz+3dt8LvjWC0MKhs3
PEdB1NAFrJ7+fD/+2RQzaeHYDl0cn5kdPvS/3w/0/q1Z1tGwobRD/dWDO1f7cyRIHYFb/EkzYn1j
67p2tPFnbYOUbCY6gewmE1wsw6vzxwSO9yMOnfyRFZDdSAYrqB+o7xkiIu5X6tdqbbHXamP0BQeb
umxOhfUzYzF+8GFjXWInntfplBhr2rnDhtkGIbXypBx2Dkc5ZV4bk6Fn0GXm6yEIQHIRtrO9f4gL
AntWo4VwrGBQQDJoVG4QVzmbAmZU3xjVKgYTtCLrubzVoiruJ5k/3071+Pz98UJkFDDLw+xEnfX7
45XnTuajPxj5zNoI1ZnDDcyauLN9L/NQfPcrVl7n5IMVOnQ9NqRmdGVrH1kdfeZDTFrog+7YIwbl
BLamNf9wBGZeL/FxczsO7B9v2ARZCq0RXXC/H4X7Ms7UIrmbdq/uOK4yz3sg2G+TeyPDgKRYK725
kUc2x6gSjlrYhXQKPc4XdR3quDcS5yj6BeVcOvk7V19kcMYkyCGbi13JB/+cm473L30ww/ldy+GY
LoUTyiwEIQ4P3m/DAtcxKlezdaX1w8mUavyxRf8lyv1kY2iuTZgrFx0E8iPZg5CP6Dsk+qd4MCok
4Znn7vUwefGJ9zosrfzI+kX3lAYw5EydCKkyLj/B6oC+a3sxkxhvU7Wif4qN7oWmb/I1KxP7oSdI
4C5BllTSpBToWuCjPJc2UbHOsOyVpxtFFiJIrXqifyhWoeUxzssD2CgghdaRvhiXOjXiq6ktT6Pb
4j6qfeABcgezMzAv7qw/o2oAKVcC7h3S+Qakh1iSAqmxurSxYx+12PwcOvV8KFoxrbRaB2yOi2Rn
0e1VKiOmlmiW5rFcN1rwbST04mqOjbihbqhhkHy/r9DJhJXEGvrnhsNNVdf9NuKMfawowuq0BR+b
Hya/Cc6tExnrRWhLi2AKeYrSUqnSIcp02aquyTXCcUwMDw9BgJtwpCkbLjh7/+rMZgU3Wp3KKvp/
ZOhE1eX+bCbt+LHrMrEmfLLfpr6XvfkY9f2QQ0KoJcEFPVdxgm2XEX2B4zHwnIIDvoN4VfEPGjhy
91sYYV1MOk1qG4QFCzGGXaehFusKq36pB4ClbuPWexGTg1RapbnGzDs/LKbm7EIzxPXcs98XStcQ
sG+jaKsSDCE7Eibgw/+nfV62ZMEIA+As+8aKlFImkLJVQVAH9vz0mbUGZRreq2NAi36nRQjLypEG
N3vNe4xg328wBPr8QjpFbMTqy9oW3/+8vihPzW/ri0Wai8QiELiEsfLvy/Vcz/MwD2hOPb3HiecR
IO565acJrMhWcQ7wtJabIS6GB/Vl7An6uQi21pXw5QFPuO65nUeaYhIusHjU3kbUa9eyIawQNHL6
6ANbXDHY3NmOqG6spWKF5xqB5lzq+0lO9UFDxfSgyKPtRfwgiuRgFTIWnFq0G8J8By36LcjQ0ilN
fNtw0scok0PacoYH1XiwunraE81Q6vxi9XgPhGavNd+cN5Fnt7dALBdV34+ee6qduT8NATxfvSk+
hAj8rhLgFA269QbqAVqiZhBUBtvvo3FMBo5TJkboLiSREVK8u2oXXXyqNTDAnSbi1Twst860wn9b
0vR/wCoYiNBUt6SJTA/+saR1M91lNjZscrBTmO8g4VZzwAzh4+V/KTuv5biVbNt+ESJgEu61vC+a
IinpBSFSEhLe268/A6h9Tu+mbkhxX6pFUr3FQgGZudaac0y1CsY1bleitGdxj2t4xYrebbpMZ+v8
PBHxE6Q3ATfuyfI4y0urQl1aBvhxokDYJ6vBZilHf1umZsiZI11adkO9EIhbnCTqceauKK5JbFYJ
vpJPJFhFdEBX8TTzhSRbrOfJn5ONzlFXxxy3SPUWOdkBMMNpbi7HQ/1c+N6FAtHYGAinAQg04mE+
xTed25xGD+S7SXrgZGOqNLqmSA/8jZilrQP8Rp/MPrAkk4GVZglyR3Z+mk2kXEUoxT0ZkxJgF+M+
BxiwnI+ZFQ72eQKn2ie+EV6BzMespcXjfyAFZc8ANPbeCsuItpSH5nMpZHZQqpOTQHNpRmm9sDN0
x8rWobb4JCaQXnAjbsxrAS/3ykmpbYWHRXVXGsw1fW17er5trOJJ8ShgGtRLt8AkpU1n8PDdiiNg
i/Whj+qdao/iFgAWpLcc9k8dhTAaEf40gfX+/Hw7n1kGjM85N1jGJFrGNa1+Op7arBtlAkp5fS/n
q4Awzpl14mnIkUX4imXc3GNvCdeSVKdHYlo5n7o0YoUjO8LiEYnOXewxAc6ocKbg6ed7VkRfYL72
Zsyy5TB7oMWVlXRGIH7kZREds9Bw33UViDuLT7uhIlBWGHqaXYIgZjl0CeKTCKAqqsgVZxuWgToh
wrpXtymS/RPVPltJMxw7J/r3izJ21MkN0U4K5789IstBI2P9Cx4etND3nl4gPqwk+TlLaOpJR6Pg
EKR3GV0HVOuzpiIsI4CME8vHwcW/TaKmewZVg+6yPvL2AximNePUsFw7IOEmuo33aA/Y/RjaEzlj
V80Zu/Nx7g/h0ySUZUy0XVnW+xrlGy4Ro3yoUFONyHJWrRg5eWbE5ynxWD+qaepsaxRxyz9/2r85
KAEwaY6Jf5Ljt2Ubs971X8WIBgIfLnWIvNzs7P1s07r3s6DEkduUM2q7e7dC8Pyh8IDfzEKwQTm5
2kABPArvqCtSOU5M2QQb3/ydKhvVox/tie+znlUh/RWl+6YRJBlNo+IZKRQpDX8HMkSIHgtPnqyH
YXGXtzpqEe65dLuqdzr6rl1HqmZOyAxN+XyrNqG5doUsFh1n4DfAluVJWmZznhcE+CcLLdF8XEui
eQehjskSI0BvjCgn06L7m3f38/PCKmtQ0U0DfZ5Z7fMVBIuQRnS2R3CVjbqy09o+zC/m//1p/lLQ
LEsXNWlXG68XD14LkHU++DFbgq/KBG8DaAjejBrf7ltV5pC/XFmIV0Il5kIF+X5ERFxpeXecy+L5
pRzPQQfd8n4fS6Jen9okJn/KAeX0z9FIN/JdW8DI6Sthb0qUi4jk4BN7trOoNPGSwuuYukRTwS5j
ODtjYb8ZXpys/j/vtqksMS2GzjTAKPg++5yVwWTvQuO+vPsv8c7D6G6w+HkjuYvRd7NOeYSnl4DH
B8QSImSqzhaaon0YgzI4SJrmBHQq/ZValypeM421oaFw7UaXplpVkohMZs+qMQXqqZpkKsUhdowt
f1F5/TmywurKrCghucvdTxJ/tiNLfXFLTEghTwPglsxZB44y5c6F2J7H8dWG2XHxsuHCpiDfU6xu
UDGGr7Ucx5VRmS7ls89i6EvtZPpvFSOTB0bg4V/qZP3z3s7Fo3OOQwW/M3rnObf6X4+qyo0yKA2L
aFRIiBVTm7isypRNjXsncx3AWJ1vb4beHvYkzTEUSUqCAtVG25oDUrbEYu3TWnPX9SnpIY5x7Inr
PAQDWc9OEiWPTYVlqvXaqztd2iQz9MufP3/jt2dlUs5zkhYTj0MTn/UvsVIMGvrqYUVwXjU5XH0Z
QYzVAQrMrRg1Hn/obST2SW0ezNQDZRgo4xZDbMPYsm8XNnjsS2CG7/dDOkdpgJt5A1CM+QJmUI89
vyYdARXwtFD3ybjsEsSTcQVnDrYL0labLmnrvAKeGPaDHMG7Td3C+SUYnPLBI8Drb7YB43PPB2u1
jhMIaQcdZHbWT8MPVnT69q3ar0Kr/Dm/VTPUnxPYpKcihu1cmmq9tXOQ02Z5Y8RZa1G8sQw8D5mF
rKeN1PEI+SfelIDdN7rs40fyJLp12Pmb0PC6UxPIHSFkDZ9dYB3sroHYXkT2axv0j8JLHt3c3+od
qOqVQe7UX9bA3yErBo+1jRKfhZAmzuc10PUtb6yFhacO5fICoHYkcrNZw4p6bmFSH5sY785dhqah
0wbA8itRPAPxoNneUlhXREVIUJuYr5FLhJd0ZPyhtk3AU6vn9blWU9wmpbW2A7SjRv49IUTmi9SG
s6aTMzJbGQbTFeus0b/9+Z7Vp3rmv+odQxMAFVEbTR1JfQYa/uuxs7EOyojMx/WMByMmy4R2hwNn
gAEHfA8f788xICEkE79YVV97TL4yzLdmhX2LqXF3Mh1c38ZeY6DxRB/CfB4qY2cVUXcNLbs/1Nb4
PsSOeqLihHKHkZOUaCP9S2nw//Ch0VxTDWbzrokCyPmUlCt0GjtarkuE8022xdeEjYPzq8XZeRwQ
lpGA56jRMSDTmRltYrZnrn1BxqObW8bG1cL4MKs46B0T5cVQ4eYayrIrovwJOJd7Cz37i5Wr3nn+
WSqHixcN21jVyEQf628VPc3lUGT402x45HmtR8vZB93YxFNAW5mzvhfzdLbrkVoBaoZJOPnHQqWq
Zi7u+q5azAphPSM2OzlDKw+RiJp/XC+kSMpLNOQcoCt8D7NteFDZGyM/fHRSlaSO+6owN/lF20JR
GdGpCLKtzoRBir1LhsjSzM2jpwXtPg3JDO88FdesdSBg7wexSu7RcLKTP4W3mMHF8B5qHwi3nqn4
7EZ1Y2IN/grs0JzGuagmXpLn2fYI+aZ9GExkzSGt71lfqGky3eYiAxOg+r/+fNPanzVeVCW2ClTE
ntBHhHl+OsRHZp/XWaeEWF0msIsdR+qVOdMUFkuZXrV+hlzmf1+8Wl/pmfc91zrvZLbCvmkMLEsA
uuEq0UL7i8AwutAaAyQbG1++SNUXwk3bg6qgmOwETAYPbPG6DRm84UNJd/mUHaNbTojOnLQ2K0eD
3XFNYbmXNLKkS9q91u+IJ7zMz8lcNRYawveUG0aXgjCrXO/tlZfwePtBZO8RlS+lEu0Esr9rGxG5
MeTVuO3SGPmPXo4bpbegZQSNfigJP5++CBvHXdK0ESvm22c/jtzTbN7tvByooUfwoc3xF+KtfbqP
ejOHrUJVSYywdf1DH7AUDkyplqXuCYBQVRL9ZUPUPqUz4w2d1pWpVnfRMtp3k9O/Vhf6M64aNSGp
yjTWjmMnSjzvNjXkxCEL89cWKPyPWhgHm+EcQInp0ww7lXwov88us9SL0yJpMMTwLHAlP5YWIu9V
6J7v7V8z+GbMFlwHCs4JtfrCarynHHLk7k76wb+w9VhkT9ZEBUxj0S9TdmW8Fm2166F80BgP1GYx
aCzro0W7Vh84fqixOaAU/1/uSAeTlFG8jo6MlWT+OA2ahPDwmP3FxngjuZYElemAWXX9DYw0TFej
RP6jdh1hSVG/mEuv2YGpgqACyM5GxzMZghxsMAc1vXqK3A7TrBFwaBHe7W6nVqL2VrZwoHPdj3Zd
bUNRaWFx3zvyaddjC5l+zb6mIdO0g7ENpi9Fj2v5PlgsrfpHOkG8xhKLx2x4iKcvI8244i639jK2
qmnKu5obR5Xm13sT+cH9CIJUamWlqqIvzNYZDnmEacgXKsHjWPLm5kFrkE8wNz00u0GzBM0BV7qG
gE4jpVC25lmO6eus52q8zNjMPs37/I0htrFvcUu7nkC5VnG632qefA/s+K0Zh/owL0Sh8fbn5eM3
PSE8Q+5MwRkdZ4SF5+W/e3wNoHZgNqJe+qEhTiry2cUgf6mBaDZ5bnM+jkL/mHG7AewnFtMFtH41
+oHO6hApYLLKGqxKP3zhkJqsieUiZ3D6Uqf6kGgN1mbdeUfD1s9SBJtZOTj7+EsSXh1fZTiRd+bR
z2R2G0PCB5FRnsbUdZbAhlrqhGGjl0X9IEMLaKdVofH3VfiKqBL/smvOZ+p/b/7uZPE06HKSXm1g
6Py0a9puXZg4kZzlBIBg8HFwtR9pKUk5KVrC+gq18tco3CpIuwyleqL/kJYru/tygvN65YHrfzCs
/ufcdm91Mz8IpyJ8Sg3ZD73mOdHSlCucZte6G0ha65Rlq06pv7kinpOovnYcnvZyEnHqbb7+x9jc
0IAom9z/5xbOByqeWTk4veh15C67wSaOOgu/zp0q4LrZSRPirQXAszSYB+O6Jkuhnl6qMnO2Q9r/
gCBcrqVeH7WmqJF0pgQjeFAOpgCG8RKP/XjhHLu1Jus+KZlPpVM7y7sXmH51c559HaaPRNxqILv+
+ab8rVXBDalqtsrlxHWnohD475vSabXejdNiirKoP7B2eM8CHNLeo6ZcDGCfnv3aqDnfM25WrXKJ
EhfUfODJJbWIcRCD52yFg2KiJHzw0S61EuddUq573d6XWZI8lVmgbSwzs1ZmMBLX4JA46gUg+gQq
uLtfIY5VhtsAgnLNrN60ytrOHjOnkMnOBdmzjPoe6oeSOgdULekuA0OxdGIxHtBdWPuJmje55MD6
cTbsWbRcJYXBa872cBY3Irs8hu218SNiRv7w5wv4+SA7XT+8oCoNPlXHcPbpXtYLujSJZaNo1oxk
NXpQEoYUnluRDMQpuR9//td+A33P/xwbG8I9+ku68WmsC1JMTzNd2ss7Sq2Js48AYRxMFGFuPEOM
1264poNi3Ww3eERK6BNCVcZbeL7KhtNo4aEUgDJ5DFusXFGW/HRcuCvzNNaunBvxx8P9K91v9oRH
E9NFHPfDOFFbgCRW67iAnf/nd/Wb8cA1KHVs1TSpcihhP1c6oVP0jeUACr93MAgPXP6nwT7/aX5J
hylfWWmGhV53p1mC/R9BmuFVYmF7Fahd6qJTZ0XZihuBiEzHP48981dTke62RnY6Txpy0zL+wXQb
Y/00+/8LMiQSujln6r2r5gFLqAfDh7oZeDuJn3wWjEatFb0inPpnQdWc6FED6UDngsaPGbsMq0c+
oIxuzWNj6TVYNJgn01eDpSXXP1+632tgw9C0CaWtO1jn3c9rqd8a4zQrIN87BE0rzYZCysLYROLv
Nub8+dBm7aKtg2Jr0ZiBdv6/BYBLaI1Xu/XjLITCv6a+R9gpDsok3lKLOD1pZPScvUQXl6hKLnCZ
D0Eckgo1tCx2xDRflHQTTCgBx61PGGVwTvfe+Jd74zchA/cGBaJLa8ZhE6MU/u8FKioUE3V6xbQL
Ncud0oFqQMU0uPdtmV+Rl6SbKjXya2cSRhGG5UsXqoSLhkknl1nnQu6OkFv1br5yZvYxqWAq/Coa
7IHfHrppHJibZb8iey7cANtFOQq2f6fCQPwC4nWHanZch6D6tlVsAsC2A3Eapxcth7wOiBNHiYFi
KSFTcT7ojD2xEqkmnmdjVObhCaNPeEdF3DcxWZN+xlCFWDvVoMMm1HUad89aJPlrKviW2TD651vl
96fMhHoNLkVXecywM3xql8jaGxiMB3g9szAl/oLNLyWYC9fYVHm7SmVu0YV+SDNslsMoigNDCMw2
epxu01auCSDOV23saAfm/82BpkJpR6uGJvgL60SBWsiFJRN3yktP3X6MIsf+Ckx3lYV6AOQL6wkO
pnuenS3bmoS0kEETlR4zX46ISq4x2YosG5sJG3429MRHTyIRHYDNUqffTtmDebyJyx89KSEtIZJK
WHg3qpP6pA+kH85fco/qf+nE/G7uMRn6adT5TJCgSn5Wf1h5QlAj/MelQ/jUc57QzdKJCLniaFWO
oa29o65WNhgrIubSzkYZs/EogiHY9a39pTTqHPemnR1punBINXp9V1Spe7EZPYMeYyhKU41j7nCc
qSCmX6ORdq5W4STXvDDg/8UEj2WexN1Ge2CHcSc5RyRygzMJoIAW0YMcuppix0R/S2XeZZ7yLTPk
hyh9f4dfC12dM6nm7fiXj1n5ENvg/w0tuER9p9/02CvIB0bwW2f5o+VFzxhomzVnY7nHCcQnAI09
zVrxvevSb3j066ud5AyYkwSRix9Y8Iwh/R7bnHgpB14yQ4LUWEx26WOmuu8DDxZ02khZU68R+FV4
/iUnLg7nAH/SUQ+ueSJJUMxbzC6F9zCItjyMrduuQrAD/rTEGEnx/OfHwfxs78E3CLqY3RvVGBO5
z44to3JtgL8Z100f6ejOkJ1BxMEKS9u6Y76+0q1CvBGmRCqQJpp1Iav2aCq1SVDWAO5XCx46Q5rP
4JnHlQ0nHv00eWphTLu8nOScskX9VxsDerBJ7Aky86vjDP11/mHlH4DYhq+hICJKkSM7jALaJZIG
Oh8lyrAxEKKlfomTn/NIoqnhFGZVo641vQ0XrmtNraYAr0vawL4VctjiEMvJYDKaRWgD+hJub38x
iW+lSuWvGvaVOW0AUf2SGZxXoQQa39K22KItaX5m9njLR0wNf77Kv5fi9NYJJUExhSqPM8snOZCb
hMgdA1IEZjGgaXfdgolOdmlzm3wMsvle686MIUtRyY5q360LlWOf31fDqUxUm7UhQNpYO8aST7LY
OUrBmLQqtLPmpu3aMXZ//n3135rp/L6OTSwF5C1EV59/3zLEWTz24HKSFKd4MKUXg4zvel25zF/0
XWJdy6GGYJZyeKqLYa1WDr2tgJQqijJ05ImxzVwv4tmR3mF+cVQjPkik3vP2YAYJyu92sNZKkFqb
eAhC7Kkkl/7lrXxuV7m8FRf6BNsmfWTxeb13PSO3sVdVyzgyHm0Y5otiIioYrf7djPyrE+QHz2uR
/uZeTl2udi++hgs99MPkg80cg3DyPmI8WTUNeJcwcrV9WLPtz9gaxdKgwnp/HZ3+9lTStqEUAVNO
Kgjdtk+bVED4Nm7opF4Z0aicfRn3jzSwX8zJy+SYhrIZQalLiHq5Fr2x0e2a3GgfrTR+uvdokB8R
4bopSRR8zhU9QIlIwmOhl1/n8Sg7E6e7NneOrlGumruHX9zYZ5qdjx52Zq5XYR0cDKwchooZ6N7P
6NCxLOZZh+7j6wdm/zzLWEEPtlkdvtWNT4mRj29u6Z2LWD7PuJYe3MfiDjXq8kTbKALNzJ8/Zsv+
1Eqn0UVyLFUcpH08qPPm9a9ml5EmZmL0Y/uP304St0pjdyRjHUfi0/yi9JqyKP2GZMDpe01YjQ+p
/tqN+0AQlKMJn12tI+LT8OozhvV0kRKSVVeqvMwvnVuKLRj0BIGAUpyyXsVumNjuuvOFdb6/QAzG
Dz2SIUfkyeO9UZS3HnqQSS9jmzHwKQyMG60iCbkiMuxoRVDB0I7U+PdJGovVofwWqcU5C/pjmonq
Uk7cHi272OqYvFrjQzKkAHfT6f2peOzHohNXiKTZkTi48tSD0D7qVg4uqiRXswF39VCRxLKwxjLf
zRb4wAScCvzhNERVdcKb3D+YTbXT6mz/5w9lOplOld9/dTmY/ltQrUydHuTvQkg9GSxSHdFc3fuL
LYMAyNI+u7zXLbSqiRe6PgZv0gp3CSFJ7HwSANrUgGxj9yU0lo7JYSOJCJ4EBYZMt/CDhewsZTcX
Q6Eb98u7/ppO3VfN8Xdz9zKp3ffcTMNHIciXqMYqv/UNdAovi6I9SeI/1d6rdxFq6U1HWGzKkfvq
pdGHkaF1JMuGJVaGj2bZXkYC0pG1Cok+PTrgD7rZ9GNW891SryqGVhsap5L02IaEUKnnb4gsiEa2
AHeY5ZSsg2eT04iSyGVS+fYxM+NjZSXugygITEHmCtes/R5RGL6AJe4eWlu9Nbb/qLVZ/pKLQl+E
Mq0PsWeDo8Lq3AWJeS1TuKWmg2aCNIV0jeXwZRY44dWNlk5J9gDOuZlRAd5TXOnHAvCno2JlETnQ
Q+08idh/w1qcP+PifvCLBqFxkDH/mzy4WYdMlR7FMiYMZM3RLb0lpqYci5yznQcOeNlkXgLDhlRm
RaDCcW3WRssrq41WSIfgWx2MkdsQlDzQoVg1tH/VHjuRYPi6iqZZaW8rEu0LdOp0Mo76XLgH5EHa
OldksXUiZAZGa+urxvXNG3I2cxEEbvbNs5znUbeqX0Z2xcmpDaX9Trp7vYwR1E4dsWKHbqmiO0J2
iDtb3wbdeQB6wnQoTh9mIXwqUBCDsMHSpQMwzHKZY7qBC71jrLkLwlpbF0pikN5lq9ceRhj2BLko
bNAbeZD0J3PET9CLjwKUgrOQAh7lZD2mU9GeMuqZ3Vg3GF4qTBMUXzyLFw1fBspVtTrM5vf5Sy7y
MVZi/EPTJZ+/1dXeyq6V4ODaRfGcBtVt5mTbCMZXeZWSWlDZxTLU7GEh+kHb0c5nO5sYhWXodAsZ
Oz/dSTQz62TmF7JNvgPOPXY6Lfc5SSKKeYAyGytjqkVnO6h51/aEccwq6KzTr2Llgh45hTzCOpBJ
/3mJFHlDUlOtPAf48112SmiAc3JVaFh3vHnJWndvMKehQwtadMOaCHULUQ3Q3BSM0jqvu/DJHtxj
GHX5W6BY+hqQsHNlz7sqEltROMGGHWKbB6/tvI1fBeb9FKrkxjJIbeMqMvSUc0/DrMt2K0ROOiiu
nnd4mZQT8ygu1MvXkTHN4yy+c52e6B8v9U5RPJLdnJgwzjPrOodY9Inx4NbekaERaJ3Clc9SQWps
NJmOZCp49piSvGl9B3PU+mf8b6mlf50F1GNpoWiws2GnFaGCTlgWm0AzkweRVuGOsw1a5Q78STVU
0RWpDUDjUTwr+GNfraK5zhFsRWKAiBxGg3Fa3T/gqLAupk0Trx4LeKKh3y68Js9eEzWHoRoVX8Oi
kauMVGLI3/CYJUS2f+I/YpIit3iDwlPYj+jkkUbScvyhRKHx7OHUh6IjsXAM+9Exmw/OEj8o2+wv
RFX4hC7ayhE/bMI0J1S2cY9+kxy96CnKC/84uPVtzmeZ76xZmBXTkoScTgYsxgU6QF8JQCAXdOYP
EcaEJItBzTz9qUciTOY/RQCqTJvSCKLCsLF1boukDXtvY0YFaje/ay96ZkrSlogVo9f0rTRCDcIA
bqLGL2BN1p3y6vHDrrLdQzq6aE61QoNnZKinwiue7567sHKMPULr4zChZoYYlV/QWvXWqpTgWDvJ
1yyMmkPRRAQBG3XzgtDpgwhYWnuB5//jyYJyD7f5DPSgOw1OQ7kh/aMyAaV8ElNTP+1uiuCeJItE
WRjMm1aCMPcfuEiKXZ04IyaMGCD8FGXThL62rIQJoXys5GbuEXMLNOtIxXg7t18iHh3RafnaKJNv
nVC8pQru6cwMqbn2NclAuZ0c7LGyb2oe/OoHBz5O3+TrGVabWmG3aUkLWqIMNt7QgKWLKVPi5FFX
RPQdkWOFm9pXXrS7Twqt7keLOeYYpQWLa24Sm9jrDtpD/xIyiNopHXkRiBPKdVASjeaExk8Rkf1s
pSxcfqZi+Z+g8/Sa/d1sO6GPlLN1Ky9EOJM2RVLPOTbi8KCQ+KIbZviYMO/MAbQe7xAF1N4fsBCB
5Uz/nY6P6IhdEEasW/sX1R+DlUsAr1Xp1g+nb9/6UOfJQQA1wtF7DMDPUpjSA2/oPR+UuPMPfpe8
3Q0wsJWR+8EYm9GLMbBCoL668LFmRcnHyMxR9VyEk8J91iZBu6FkpwQXa1qN3ZnasL6UuvvUMhua
//lATW5KoYPSm+9sIBqXefGJjMHHziaW8xLTSe1XypmTqT8yQsaYfOzgMLUlrv1XT23ELXR/mcoI
Vmnq6CgBzMyaTvPSyQd54jydRZsER+C0tKZ0mjxx7Tqg4QSxbArU0NIxomWc3VKrdo6O4y+TMT+p
md5vUDV8MNGlt62PFw1r+87DgWSje9lrulxoYWmvBVDNVe5MWM2SCS+zWMBlmMirX00EQ3VUyq9d
XCwiNxQQ8VREx0490Ioaf6IvXxSjwNxo0myqVZ0zdQQvqgKsp5LtE0eSLMI+PRUueVSVZmvrIZmK
qY4WwGDACdDR+zF902gMFZpc9TiPV36bkZSHtDcwz2Cwt3nThXRpyIyTlYSHQNruttCsDkpGdgyB
v9YB3ExTKISH20tDeK9jW3QLENzuQvlRRgDeGMbKTR+0C+xW3+Mku6Zd8lNpsPCV333Lf0gD2K1N
v3OJcFBy7DfjU6EU3y2YO2re/cztlLIvetBs/+jaW6TK+4bwUBflVGPJm3AGc92N9fsY0a1LRg5a
eh3fknRceqkWoyHGgZAWAFG0hP45fhbWt0Ps8pPiycIA6lpbGPUnxUfo5yF1UE18TtC00obQnKy3
2Q66S68RBmSX5HeUsVj01g+Ptuiydj3MnhP03RknzEEWQ7StsDPFw2aw6Q2kuP1EZR5oyvkr4p0Z
DQmDfprAUZKk6rNMlkkj/LWOF3SLSfxHX+l76B4Io0azfYrj8VFDMJlb8oRa4KuSFgDc/W1IdYJd
qqWljrAyqolQr5sHSWCo0quvfZtdexjz5C7s3dZFBEeQOzYBOBbNKYiGm1FHe1/VDlZkfx2MguYy
79/zyBYcpg4IBzc6Yu5Psn6WrFXkwDXsTaFBlGSZ8p+q42+CrHs+TQXuZxXBY+GKeaOO0XdZStS7
RSF2bZe+9bzNQXFPtlr8GMmccFF1L7B6q8zE5GuhZcVGiGg3YgReGkPlAwS0+VjIe1DjplvWdk7q
yPBI2tdbaNSXIvSdmymT7yVI1tVQ47h2kZwu4IRCC24f0R+sGfrR5NJ3FWWTmqWrbjIiWPgSSmP0
mc5TSzjMnPMYAG4iolP+YIj82fagyDdsJ6N0byJry8WefuWAh/ISMvY8JzUNFCOOS/yZpBfAM9nW
upCM9/IJDat9d8isrEVXrKTuNcwKWQZggrHcdu6vtrHgrzfcfZ322Kb6D4JR3+Lm4JpPOrJxtGwc
o3NyJ5AtwJYFvQlTSgFci4G3mkJu8nPXJvqiRT0BVYJQFl3No7UWUDlWfn2SijJsM0X91s5CHJcp
H95sVjPQIvkFpQWPUv5K7u5jk4Yfumbqy1ar8kU4HCOF/BUWBWYRMusXBWeWvmlf8son4Fq33sNQ
JfNCPdISKaDoGAc8g10CkWIkbDJsuKBJnkBQya+2aPj8B+bmCL0eoAo9+a7+lbDNaDGG5tnTfI9b
gaTbCumZ11yqmGQDRPvBhvTvZWqBf+68/ujZOn41t1c3rgyGtdaNCE/a7oU4KxW/WPAzkMpWK62F
lnt7kL37mnhK/K5RDZM3f7XCAZmpSTSMH1mwbDX0gxg78+HU9apclGah0xELT5KJyHQvlMnSseUl
GdYpDo+8BL+gF9G7XYRvbZ5sNAhLSw130TrOwocoHuSusfKbEQWQ8Ptnjbe7HprJwB0oxCuQzKWo
Bm9YkhZsKruyCH+Z0v0CZwF1Nm150K4rF33VKha4lS0QORmyP5z3v2po5EsfQAAkXxBVbpg/87/j
NhozuUAleBtJUolN0iSBTpIDD5UGe+wpMeNi2Q6bwomdVcyJhVMEgjMPNNWo10sPby9ZsdnByTQ8
mIYH5dRx+40fP6voaqReykPN31XNeGBBtx1Q1MOpZVZIAxbboTEUF9N01nSxyEMwGBwWMn/Jxmyd
JWkHShyfsmt+6CLS12ZAMi3Yb+WgfRQlBJPatMO9p5n2sqGMXxgePmxR0DU1SvOmqC7HcQqoXebF
q1Q5qBaBr+CsMf7hEsm8LuEGDozzaARv1oAqjxNoumutoNk2hdavEM3LQ3mLzPgGAjB9sZThFkpW
FtiIATAx/sHabLds/HtTiz4qtxvO8dD9dC0e0pp0lWWg8RdbghEF8nRuldRad6a1GgA/H+AgAv2s
23GJCrbBb4ixj1JlGYbYfhxJsWBbgH+56hnWkAA1nBagRCPknuFCsdTdaODfz2Gg82YSJh0rfECA
Pl2Y/8CY1koor0IUvxjjJoSOxMwsGwbgfFTTFMcmQ74VBygyuCPCbIe+xCYDQVu6GICmqp0BnloD
725jxAxNDnAP3bTPGGAJPz8j61fdghiOj7jeV64WVbvEAojl4Th3qig/Y6kgSkF9l0iMiSzJlrSK
fpmm/zG6ynIQza0r1JOpJKTx9Wezli9DbC+dtH9KKv3GEILFT8gtuAm4CHryhEEsxkdCHw1h4J7q
bFiGXax/17GIOHqovHQWizCQsYPueOmhoke5tCwGRGNqfguGOllLZg0bPfIfq174b8hv6YUw0HIt
mKxWVnxL+GU2CL3f0R+tS359kMsiXyRk3Fr6QFdYnhjhvcuaDLiof2489Cht3uerdGh54PovlI3Z
qUglVx4VK7jyC6cKezUkxKog7FgkQlOWwGgbOrs5lXD6pRtT56lt2/BQaiKkJSJ7DBZ6eNGnlwje
0GpUeSpYHd2zmzvy0BYSWjRfjTTP2zDo9o0M7Z3KbetTfkMw4TRipWD3vK6Fq8Y1dW0WIOqdNYDj
dK8EQXwk3G1IYPE4dnVOPYtMQJZ6QszUFTEKZLzl2nsbOMWqseOt1hGVVzcM1BtpfavN+L12O/B0
OTx5aW8Qp+hF9jGGkQ96oYsWwp0ivpSJfQA6vI/U3eB3uy5JgxUu3J1wU+JoTGohLTGDDUqn6lzK
6ja3t9F0B9s0VfSNMXW7xzFfE3W1lF5uvlD6aWdRS+oyI7RemnooSCuAFjz/tDQr/2z6JExYSOVf
IsK7qfYM4+A7Vo+3vDS/W7p38L22eFWQI+1a2wefR/jzl7KEKthb5ndmGixrYOpO7qjKx55zz6Kc
fpCa/q80ToYnEeE4DkQarefvj80D/cAeETLOPwvwHOOF/qdD+sex85SaHpkllmbMiDxGBXE0yOhm
Q/TcSa6fOYDgOOTRs38BrFM9WEX1ClelfauDPN1HLix2Oebtm3BK6K3sLvts+mlSFc9lp9gPdVGL
W1UhsZm+PdoY1XSbPWv+P5Fc0xCqy9l+sEpJElInH9sxKS+hqqyQzstHnPzycf7+GH5X9JEW6P99
B4zG1amb6OTqXkRnwNFYBvKE8CupaQtp/A9bZ7bcKLRs2y8igr55lRDqZbl3+YWwq6FnAYv+6++A
2vfUjhPnhRIIyy5bgpWZc44ZzY/rxm7zP9CMR9CV8j+HdL1+cJhgXP6esBxPkCK4c+7c/h1S0D0l
rTgr2ElZBXc/iBQytuSVi4M+5+3RVp2GH38ifhSeKNW9hnRALb91m3gIsEfJtXfd8mFKF5QgF6/v
0okuOZOFN7WFUpb3rYl1L5zfNMaB6wnK2GXbtqh2upEp16JWVTJrGQb2vSrvca/MW0WPnE/hWXvS
JLv9JAqVKgDcXzfM1nVmmvBOYi0ksuIdQTFoe2kys/Ny9d3BcbKnyeMB2sGJYVUaU28rBO05t1VA
FdNSPxLpa5WFC6Iwa188aRv3SM33XagOV97hRMEa0zn2PPWTq6FBv6+xT3iTtBfdQ8y4HEcKzsUg
HfNzOWjFi9cqD7y0pEhnCl6EstiOVTL/mNPmRYoooQntBSlmpIgEtIkPeZR9RVNvbszKbREMiGzX
6g0UH3foiS7sIxaKaNsWb6uh0LdJuUbSxijaK55NJVAc8udcK8cV0qUD/G2g4oBAmmNGw/VilhXv
62Kuf8nU3sy6ofzRW+dWq/p0aVVUYOFAp6XNw4beDSCHXGu9Z6uxO1+rCSeoQC7vHY+ozaRRaEuq
XYWOxh2Og7CcSx6PYyA0N3m0lFHfdHajP4yx190io6s3WILKjzFHOyr6ydqLthIfnVY/W7r8bLru
UDmd9jKrDH/yespOplx+p21JlGPjFMH6bFK4gYkykfYEyQux13e+28feM7f4cRsxI3zDRGNuZuK1
DnKavW2IGWJvd3TNu7oKJrQG71R3tdN+N7J2lkuocU5YS97JEwAHvzyBFYgse816pV6z/DKa7zo6
t32v9e5rnzV3nte+M2XoN0qdNI8NTeoTDZ1xVzZW+1lqCJqXM2iGOdsMkct1UGyTdKZ5DrK3MGqL
x2myJeFDQLBNGl1g+Sj9wClnehQ9ClSMdwVt0LWY8U5ITbnLrA0xe4k3c7SNhzaY0qKJqSnT6jCb
zYs+FN5066woDyrIZ2C6XWVfWFyqcJhejKJXWCq4Gv8TdkM1JvtsWIJBFSa5+zKbP9YnSgy902SQ
3EiK7kVZNmZrKed10/Kmk5vSdZe1ZdH7ytRiNeLaPSyW5tIp/7NZzc1kAyzDNS3LTgbxIOspq/X5
33nrsa4tzpB5i7cGSSQRWDNk3vBLEhxE9DxREvpk0u1OCCIvBbMhT62PwAL0X61RPvWlWn+7s/il
uFZzm2Ai+1k4+Y1ZKawkaHPwru0vw56CD6zU8jgRds99bHlYpXmE6CCayPos4RmtBw3DoK+MJL5P
HZKzkY8CgqlgwqwPG4QOl9j8tGpof3FHrrdw6ruTD/XdbRd7r978qZdDs2dB568y42ly9fi8nrGe
Cygy2xNdFG+BDinVTrSUpbB9bn3auhveSLov4NQHnWbqp4o76m0UsvQrrYk/ET8edBYrvw1hv9M1
Hd5oqzD7QNZyyVWQNWavk6FNQt+H4s0P66mQQm5llbcfc8f73E6s5or63/ENY6SatOgWFmAEPkpe
OuOG9HMkCBYjqOc9UW+QHdkqzl6OafRSRUzJ1lOIxrrkTmK8lzq+UuaCaPCLXn2YqkZulxci+SV8
Q2p3VqVjvvbklx8zkGVBmzrlV3VhIN5+5VacBCGI5KMc6Ob2cXm1l+NjWRpbY3bJoVYwQVtSxeQA
sJOxCb8V0h6nrWO24y7Dgr+bpOAXvGw6GsEZUv0Ho1KNp6R2xkP0FapJT1Qyb5pSKuKF3rR4aQ3i
5Dzred0ZJTYY4nY/3Uqrj1OOUWTO0gRvkEDUsj5cNzhFkzM5PRtrtJnNRFrO+JhN64b/ebTuIkHe
m6WXnfLKRueFmJb7msEcI8XYuhnMsn+liPC2IqqRW5VZuYVFbrDGUICusYT+QS0gNtHkGg/KUutA
oXlkqjBuaNsR20vz5KRqghJ2aPO7U+8oVPmAtIxTEdvn8hhJqd3XzZCGgFy1ERayl+kQYfMkvpQ1
fbMesqppeV9zYamndcPklI7PsjGscS4268HWcccAEPDzv1PWR+t561do/05e9//X0+vuuunoI+4q
nUy5HrLznfK5vkZtEggZins4jKlHHUvmWR2BkiiWg+sztUfqt2Z1l3VvPb5+PYk408bW8TiuuymJ
sHe7o2mVJ83reujfF+QprKO6BUK8HlOM8bmoEGhxF+QXrjb3WdB4LmJjp0LoPJI9Bu8r6l+LhOZ/
P/a/usypP8zORNsE1drwvNeqhdlasfIh/2O6RbVq+IDlJsKSjV9NL+FauBPRFtkCBLTqbVKb38Pc
5FzZQ/2cZ3n4PA7SCMSwBIMvwvXc7LmlS8AVlDJemzTPda3Xz1QfHe2ykZHHspvM4ZNHoFVQNUv0
WFj2zza6rjhkCIpFTvMzk/SfplMuZC3/GiL9rIci/ekxBN2UFjkjZKqKgwTDBPMiaQ7IztOnaibP
YKB+fsWa9SOp6FSOTfhhgmXdt2HY7RMxFz/GpCReK8u/WgIidmBbo02fq9RthR6/hmK4qUylvxyd
oBdgoRR7MJzvSjnX/JjzF2pc7TmT+lPbTKxXW6LI2+xTS2v7Mwk1QYQnmLxKVC1Z6Ur/Yo1xEagG
+qQ1C2GurRCv4d+0NdVvcm6e/+MOJs+kOq97mUp4sEXb3V78F+uhqJdzIEX9UPd0DOiWicdhsstH
omK1wB0aYxsbhOiVXnFUE9rQiQFpqBXxMgxcHtJnA+xk1oTmee6vbiqjn51TfTTMuF9yaqbDpDnO
nqy3/NUr5tf1BHfhYiaDEM8Tn5MjSX7RfqrIyHUL7zqOevQzbWy5oW3kPkY6WNy+mcogigXrH4MO
0vJN7Kzm7W0FcBuxAueWfZ+kDqgEjQsTnlA8AhfMtzJPs1enhitGOsx53cS6QfpOm/8ox5EshHEp
Zhp6fFCdcwWGILrCnVMvjj0dsqdMplfua9mzl0soV8i/tXIi81J/Qak+LJ/Pko//1B2NeLnsZ9yW
5Fgrr1M88G5Io+RXh2hw0md0ni7SgljT98DSi9dBgGr2aJFlZB/Qj6JuNLyfBEdwm5KgUKRpnxNg
yCwZCpBuc/sjthFG5fjBgsQz5I9MU04zZraX1q3yq7Bn3rvLcSrSZw81AjFd1UMBz/3vZkTJuUny
yQvggpCj2SodqMV2elg3dUQfRkJJxB1dHyVWp6fUGrynWtwl6wCAM/lnX1veI55vUg4K50+mtzD4
lw0D8iFAfpX6/44RjXkCXPOCVp8JkLAZ89tjdwzd+UaELgWejlLByUon8Jj0Kzpinrj1eEdVyguN
iX2jmqBEDbPeUpVOB6vpPppFrxTnpAIDAGMdYBTZtW+p+vv4J7cMSTt1krf1kbY8SgairPARa340
Kk+R0443r03HW8jI4rbuJn3X0K4Q7zlu1g1Gj+HBYibwIAsivW3gtv7U9zl/D3bXY2Oj/EGshVKe
lpZV4nVbqSXOKK0rwtiTtGq0UUZjH5msmlvehjDHFbe7ClJeSRVsvIVzUx2jmQDmiQirkwdy+ag4
Q3pRu44ZFhBPWtUxkPeKOlXRU4OV3pw+VqWw/MFsf3pZVNyaafydp2nySnOMGqhskeTO9bcGYXuL
l7NqOu1WhdYzK22XVxdzSK/fMrdGHZHEHUPj9sn/KbfIrEw/HztcUrlyAFhTXrtq+O9NU8+fPSTB
WtOwmShm7QDCdPWNnCKMiLlhIQxfH05z6F6Ica46lScgXT8D0rbO/PBnWSj8tXprfFKzgUAN1f2D
hLosYN7hJ+j6Zt6XsSlo45G/3NLga2vBUIgmELG3bBToVyf4ssPGZNjur0+sx1oKUX7Ly9PriW2k
kgW07odGjl2L1sMjIpzxUEWlftXJOGUOaYy870f9uh6z4Q7859FybMilhwfZNHaExJlcX5aD/84R
1HJqo6mnfy/w91WW0yCejietYBjz70vXZ9dNNnXazuvBV/2vr/33Agxuh004Jh3QZH6q/+s8ffC2
TQgC5u9XLaepMFrQ+OOIR8Q9/f2/oMkayGegxLNq6QWmrM1rC3pjz+rmwYqU4VQwLiGjRhmMsxMi
tooofQ+aEdq7cuwGtIZme2x0mvmMsdC1znZ2GiNJ/IYUkK5ggs3zwpIUXGtCxQHSkzVvFFVOLOhv
LoDfqn4sEId3nvLemwlShjSHIjZWaRg0Xd/fQCMScjcmpznUQg0oTZkyximSPR+GiSLamnZF+LvH
iv6gkhvwuG5Msvfauqsvdm0x3In9SY/QQBp1SYaK99a4avfkOe1wNbyWeNHhpzWmnwqZLAfsQNo9
a0iCMYm+1ArDPjudCXlJ6woi7S5c65KPrqvck16Yqe9OWb0zvTlZnKc+8H6kFKN1klI0O652xlbT
Zf6wsA+binBB0fYO369/bJq63oIM1VmFd/atKLuXcAYm2GnmWz4vCT5Nq7076WsKyB5NMOKkrD1V
iGGPFPZ7XU7komi0SE118ts5EgHqra0zIp/CHiM3Dv4n3YTDXqDpL4ypf8KuQ3hSTp8k013lxZGR
t887U/peXUUofoV5QldjUyvzbNUIOBF1+ZEse02GkjP3ot36XJe4yPPIXaOPMEIIkcb8WzcM8lfX
XX3dZlx5T+vmv/Yx03OxX57pk64+/du1ndQhKnt5JjTHwjegaW57vBZPwIrjp8rkPyQSeQetGT/l
cz5eKG//PreeFTf+7BLqHqJ3+7uJQr3zwy6GffE/x9ZHJJ0Ml7IZ/uu41xH96KwbJSRRROgNI4j/
/0rJGBWszCwsqjqTwrCK6seoR3mSDKUGfFtFdvpuACHfre+8vq4Tcp5ApRbjAxql8CuW77Nh9qxD
aJ/PhmP5FoFVaIYAldMDYYRpTNgnjOopoSt6nMb0t+FAsiQp+jGEb/qYjhEEKTsPQhZZm0hO0yOj
vYm+ZRfv4WZnm2KY9tKtSgBefCZBogG3NYiDKabEvVYVERBdU5xrUT7MRENenKTBr5qOKMINzGKO
EG3urwfVSf3P03aegq5V4tjCmxOCBuFL/m3Wl7HFewpm80XFkACMnMAD7nj7Se+SvVvF8w8EB9Sj
Dr0MG3ZdE8UuOg+OpylDXyUELgbrHAUicI9LCpRojrTXgvyHPaQp7mE4Mlo9zzZRzfRXH6Z+o1Y5
cY09gwmvrOeTw5BvK7p7p5f6btLoZItIm95HmnGbuR0MhlDlhCd3DzXfedMdNPmT7cSEWnEWEEZ7
j7+LNMllNyF5dasBPjjzV/zWMl0GXqjIN2Wk+di6AUXeeJXfo6GOH8CuorM1wEorHM3+aG0DmyLa
kwuIEPN18SWXCFQOdEyqPeJc7xB66bgReBdiZlmuPAzCQWGS9UsUIZb5stUYQCyboo52BOZF57BR
/nPIHTRI5uXFs4pK3QwzEI56Hp5bVB/HjiBLpF+eVzL7J9hlm1NbI9DgnH+bvM6aXbbEzFZWrZ2c
UIV56a1bdSwI61sPrwXnurE0lphZqDFIN6KGdMyB8PGs098jnaTIJAH6ZOpp886Eaz1M8hJrBoDp
KyU4sRU7gKeKnmqBBiPRzB5WVLDFtJQxhLz/r+NlYZKK+9+nZyhOaJc2pzLN5zO63Pm8PvKmuKUC
ytE6TcU5BGn79/iQGuMZQkWVKN+0I8EoGNFvUrm+gQSitimyN7uHVBpXrrFL0zTkxpEedLdL32U+
fKSSzGm3mtsr18GWRBd+8esj1RYjfeWRlsIa2Te2yWKLYzBnKKdWTyCfdeQGAEorrtHAhd9kfUSP
j+jAOnGZxEYex2IRo1vmL5fGan7WClUXfx/OqX2DUldwuThMLD1obQr4HkQeQMriSt5X/Vm1uYhx
qT9KpSKh1rbzB70Z+BBR7Qx6/hUmWrfLPfkyDtq0BWvFdJ+2+Kmwi4AFnXZM4mi89Go1XtZH62Zc
dv8eEwPBdyHMZlyPNIWwL3gXavv/bEhX8i45ObiMUvOg7utLXuAGXVhfdujAB6hJvMT6cYQd9Sdd
9tbjZQH7UcOoFqbcWico9IVnXFVn9nZdB85A1CI8sPIlhqJgMqBmzXCCFQ9VZtwYeokhoer+xEs6
62jySzaa2Tsm6fRST4V7xtX5g6Ug7CuDWv8LZER2TC39Y0jG/GJZLXm8+sTbyeuPBer6WlXUY5Mn
+0zorxot9JPQbPdUmeE7WF+coq6h7RLpMnsebAHHrGMA77VweIFwaEjZN0tEaWkyrGyaEp1HAplW
gc5+jJ1fqRY9x406HguFTl+qTwdH34g0kX4aa8nW6vTvoU+fh9SFmZmkiLWVoyFJtDQr9cL74tAI
/Va43NuKG4CERdLDW7FXGyQ5pNsFsw0KQiMFZzbmh1pTFobyeFMKLBJN6OnbydY1JHvfgnUgVsDH
tsz7M2QYkYJvGWBAEGoY+3rGAqF0CeBqpD+Kl6EC6j7bUrDSiX5njWiPaYo5gkxEuWkjMlFIFN10
8EU3qVt+eU3tT6jwJz5PaeQUmzi2X9RodHZdNOw7/Ol+rhMAVAzeMR64ayukvGwjFsRTRu95YIji
ju5bbgm5VYviDu0JIHoi7a2RpIkvWR2Rn00QDejhy5wST+C5KbfE0DvDwqXFpwFIoEfxUAtiDr2k
vMrUsDa6eCMYZwh0QgqKkuZrWiSlb1dkBWcVo/cGTlBiR1tSHp4EOmWfDf9HyziNYw9DY4rsHXwV
663MXl116YGj4r4SCto9jlGHMcjcZQZAUhcAyU1oH65sy/eKqSMrtSJjtM8ulvCnFm38Nf7lJa5+
RJtEaIp5xNjwPHpyMwzDLqm97j2VuMgYe26LAlFk4agj82L1anlldKxaVjvECNozDYOx1FkqN1F7
iGKH5DXJ0hUwT5cyTCcHEkCj6uoMFlC45rRmphLcuedg9CywwjTwTrb5YMKgL5G64m57ypPuoqZ0
//um8Nuast5Vhseula9GJOptnY3gYzNmAUy80LIyijiDddxOROAUicxPdWz+cqKsQ+UFyQAMjEJN
1+7JcdWz7jct8OMoNlM0qtdShH9UhjQbwfh/39rjTmp0dQCvbknfy3YJTF7kfJm2RSw9qhLhO3Tu
GmfAQM9iQPVdCWT4qjm9tKPRnGlfbUwcazaL2Q2/mtJPoV+xCB7emthTAL6kB3gEyi016LxZmyU6
onawCkooe53LDTlRJCrUXkmRF0ePjespgYF8EMI2d6TO6DG5tozDXLIwkTWIJ36OxHsWk2dvq7qf
/D6hHnJcNGGpPOjR3DxMNoBYoqhGxgxHrfdg/JjxM20yZr9mIGKkMMBkzpPCFBIMcb5JzfZz4a4b
Y3qzZ9s6Kx5XKkR7l7K04OYO6FIqFIGhBawJ/xJuLSX0WQi+UP7eQmuC0jl03aVT6+kUJt5WipIK
HErCBesKrOPUO2K3/yLqEizOuKDQETmmCZU+mWDEsIVdGeSq0+8tU/suGa5cvYH/0Ew0TpDB8Xlh
ZZuoyLi8QDLo2cS1VM7OrN0I5BsfEsaAYb7xOrqprZKLxzxtygemgFt8wLuSQcRDLvDmaA0GPTKG
N2XVerRQOst3W1Z4TavPJD+mX4wL26tVjzIwlYX8E0+vrU1XxyjS2R+fDd4Wi2BzuiSFmC9jGhNh
/W9/fdTPmeJntF3/PjEo6JdbI63hnbea3yQqYWWzPGpGspdNM8MMwkTeSm2jIby9hVwqLi7JRDat
rpPS2VikPHOv0cI5FogF0N1uijEjS1hhHKpH2suETrnq3GTDNR7KkknzAaZnkTvHMFMZz3Ov303c
jDaaV2ONYrAKgzsQibcMaGzEShgXpBO4/eCdTLsKVkdB2bg/a4kF1k7ceBNWGXCGePTzKlS4BoQh
fvwJEcaw9McygmlFQxZ4SOBNU6bltXSb5u7pueGHYWP6StTAlkjyu0DkhJxCytuszQ9N0libCF4O
aSOKedFdYgCUiDZvEx9lwjVQtcme4fK+N+YGG4/GR92oP3qVzwdzKoTpHZMydNx7M24PQGira95j
GCbeBKMWsixZ8Emu60Y+hI7WPISpvE6cdcgWbUeRJ8TmwmyquO7P9MGRpkt44XizNJl7XCIjLr4o
I3OTxD6wCaBsrA+JdhBtTSeALiDz6Zgg/O3VYGbsd01NjVCrbX2xMBVcdDX8iWkKnYQRUavF5kts
5eOeURIKUO6mzPVsLiZcQzLk2wrroBkRUFuc8D7eYBHo+x49eqGUPzXc4AHUDLGbInSg9MkR+oLZ
AQR6Et5nxagxoEPBryzX0dlSLp06pfoVhoVDTeK1TLc87zZb5e9OG64Tjf1HuvWIOBE3bTqyOPwi
HPPPtrWe3HpKD1bn8qcxGuOJi1qzLUMtP8QADx8N6rbIs++JVT2acaNhDNQVIAfIeIBY0W9XSXCY
JLFwy57dDPVDOwJvJDO8w80JirxXJLrw2EG9VOMidxzzk+BdyqE83tf69NCJ3Lium6bpjavSVNW2
07xih3XoP0/YjNoYgywnTmYVhA6r3PXkf1+7PjJqGqmpAWH9//rSmJBihOulwCtsGaC3kIz/fdH1
tZxev9U2kdrrF//Xt+TTr58S1/ZlHf1OynLYsWDYRaQSfWHTzDY6Ao2P1iOzXMKoWPzJ7nbUB/MJ
gyNxErFZ3PVeb4NuVumvRCBawP0usiz5iiR+PKvqBtIzfp7JeR8Sx+V6V9DTmdRNWDLrwydxQw/E
4kOLm4eYj0GLH/ZUmwX42TwvfhSlifAbDeJZr1MaWNCpZB5oVjw/T2pOd6YdrFNdqWdccN5DNaj6
C0NaFaFso5zW3QpanY8DMt6vu7WtEFvQ4GpDOzAe1EXwGWEevdhN8Zv5/PBCF15/soq9iJ+mzM1f
hmVT2dkfVyo9xlX2pKG2OwzbeeBY0WNNRGthy4IWX//HiNNjRzTHNq+jHCDkL0iajNQIbvXdpCTa
rB1UX+nau6wH54QNfmuIRntU4FjkYD53YHDyjV3L4p5ewTiWvusl456wRvcxjgCN1aWypDVhkYob
eZjz8jsasCFkadXvRc/irG/2pIDuolr/HLRGUKfzsRla85ZXbZA7sCVV4GKbqKj2sKs1orFcaX+5
2AU3thO9OSFrSrLBkDOGjKfRStYV+aSFY/3AU7+NG/dg6HH3kEft8GpFCJYdhpjo++N97syHuctI
VRGD7tcV5oFmYOkfsuh9rz31bipWcdV0ZOjiWprFE5Oih6Jr9uNcUzf3h7Sr/RSHksjmU6vF77YM
PzWNFZAmlKMQ0L/kcINiAbwRDTMW4k2DN6QwRICr95425LNb6iMczdfaE/cmepppnkp46Ns5J6HD
SUAQCWg5Uf6o66eOj7OcnD+wro78+b47FshFYzQb4XEtkTaVIdHbdIDywcDccMe2G6iVcsobaHfz
k1bOPtOooxP6eIYDtRhxn00Mx7MQpVTcP6IcYT1Aq77ljzjrF+UJxSuKPbwnWUEupRzyizFRGqjX
pCCLXrjVIdXtrxqgdtSrzwLD+oaxEmLc3iZkpAzAo9xG2d9rOpJePn9GbXiZfxZDRbVg/bCMJ3ss
D3aiI3IXNh85jcJK25ojOiKnDZTBbjZF7/1U5yty9WOd669Ijd+7BEg05pZAFIjnuvxHZJl3rR9P
jLffTC6YS3GCyOeSJMvcrg4IctnV2GpdRd6hOtlSbirvaWg3UVdeKsV5tB3v7ujKkV7KEpVAf9J6
UIlp7KtJ0EcemcLZ7QM+D3esHktCAbxhfE5MWhTqhDcvZClfQ2VQ7gOXflPd05fGG+nMOBfy05BU
rwNrrrAJd2fAjr8hZJ74kJ9gSu7IUXhQU6ZUMWk/OJ8YVCfFh2DhjLjquc9rllw9lb6rcasZ1CPZ
xkhEFOuzNhktmIRooBXzR63m9sK4cpE+x7TLnFp9c0pGxu3SDFx+X3SB5CbnY7URqvkLwzNA6q+y
ICqzLhG92Vx9GCzvlMUrP7Yo8lnmDi3sxDyRX5PqHQst2VmsAIcEUtIiUt2ONmotVjYp18TMlqcK
q21B3R7l2p5L6S719PtAjIflTEeoo1DXM9wnUXhyP4fRPjIEUOz5afaKb2mOb4Agj6jgtllYBONk
XjEs7ipG4FHH6Iv0YP6Yvmd1e+S7QTIR3S1M5j6ND7DxUEw4mAf1KtLxUXXorg8xLRMDG3f3wk2E
aLXw6g6fTGhnkteoWhNdA5wyH9w+/cYCuMtMmAGSZ53KQrBC4xXLE5fz2RexvWu6/IGPObA7Llw5
47QEmF2ZXnM1AWA3oQUhW61zH5rI++hHAgUSytdS3A+durGM5jga/aWrzaOmKQehpxfHvVI9Ha2h
FVsnQws0tV+lXRhnTf9VKZ8WSsFDpXFtbHrN13UFgMvPVte+azejdsJbOecBCtEny5L1xpkwXfb9
2bPzH0wrEFkaEcL9+Dra6gvr7ACO276WaUqFjOI/UcYfc4e3S0drRNP4A+ERbNG+/EaOfqxsPrR1
g/bSYTZuIIgmbHARGmIC3TjWm6Oj1IjiknfB/NK54htlmIZHZWZFACTxx2RNpwZLmPDE2fqJjSiI
quGmcWPC+VXkMU4KPpej0qI8uohyZKSg+GYL8kLPho+pntGEir0B6ggfzd2qiCSg0kNyku71MTkj
ZwncYj5FUVAM880OzQQrWcYfIj6VrXVRa9wITsRNAuxBAiy1H1/IL6byZFo5uD/jOX43ovQ2e3Re
xz8lK6WZ0MW2eUdW0Z3LKPqth2GQjdmwsbVo79XjzSIvAbp7OdpoI3i/tbQ2+hreFVIak/LVVTSM
/MVuvlU9qnAblQTyYCJs+ajAxcIV2GKhjtyz1g9flCwITbR2186h8Ns4vZtCOQ1GRxaTOCx3GzUL
PzSl9d0Ca4yjvk0mjiOHzp2dG2LDvWUPp+0W6Rk2OKX56GXuT84Lcq1HddS8oDYest76Nkgdtnpg
CSAoN1Wc4ftofog8fExtlhBq3u4MSYyDh+h/1tExmYX8BLZ/q1DE4evPdzoeaYW7XeWNGxoHx5K4
ttn4MkPrlz002Cml8wQ9Y6uNKO9AXH3o+ThBIYX4WrY0rkzrPprDD8QAdAtpncW6fJpM7cMqLxTB
7gZLd4T7pDgYM++mnqZIwrDbEdnNtK07woidKIczwjXs6y0kIDq9uqAxCE//O93DVtg3rGxZV1Wf
ipt9PMIvI3dI0Si7kB+CeDd9aXLjct38K8PfSa/shj31rSnLP3OY3N0E4BpFBisBw341G2zOJYD3
WprNxoHnUCa3RGVq2FMnNsLbNeOoHchA8CfCgvdW7u4pU0Lfa/WbXprHMbQyeo3Z7zKWr6oTQOeI
6dSwoMJJc1MTI8FJMe9tW/1Sqwhym75DbbhNsMtYLMYjphVhtrEV3Y9Yf7Y/LEBfFgpFY6CRkiGN
hrAw9fVOI+C8H/othgQjUndhVpGArO7kGO9lIoMuZdiKMSpzol2aZAHSYTMPMl425YVmoHRGE/ux
zHedngVZkx4JmPULk5b4tJUxan6NYTiZUpKxe2Y5TDxA2MkCFXiLlKXc063OALZ0JjdYWfmo/4hL
13wsvHvDJF0zbw+dY+wksZEyg+qt79G6BpoI97HzXVI7JWigbWTRoFeOekk8qQGdJ3nle18yGK4M
fAJVmXbTGD1yZTxNcHgnkdMcsPehZuyBCXHF1AM5TMHoIrZNnKBKRUA22K4ip0rndiZd3xDTLhPj
Uc+dQ45zt6eNUaTaY8d31wwTostM7Nfk54t7vVEO0kK+I19KerkTt48QbTpN4WOU9Yz5ae60YMW5
gwvD2Q0ZBe+YHJgl7FRhIhhNdlF165mChEN6bFXSPWbtGC6NBrwDEe4NyrwgB4GN3AC9hYoGnD8g
48aIVyDPSSM1q7SHINGTYwUXarArJGL9XnNa30ynQEnsbQlLJC4z8nyd40QjqqFr4NQPZGPtx3oO
6BTusDcFE9oLi1qZFCxfSoemMDEjZKqOzXgAnxE0OoIKILOCyE8ldHdpsa2secGt70zSwFJaLE56
Swq5mwGlCN1GZewclA4WaqrzL8Zke9qUSKRoT2NonnemSgGWZ/soSlirJ7teDug91GcXavTyvHAU
/0lJhK+WW6w5x1zB8JxPfqXk1yx0jhRwkEZhxVrzS9T5i5VbM85qaxwWE+6imur95edx4vTAUPFg
IveLO3OfVeJoAjXJWoT5RAFEBPBRoJ96J4cVnhCrsS0N/dCSyil6QcUgz5FZXLLePIsqOUQ4V6LS
+CmorTTevLE67TvL2tv56LNmXOLLpjBwpLvLFNVPovgm6dVCdyCWVz24nuHXyrHoHV+1fmbZ5GcV
6Z+KdcqAro+Je+Tz6w/q4f9xdV7LbQPbtv0iVCE1witzJhUs2X5BOWijkXP8+jvQ3Ltc97ygSMqW
SIJsrF5rzjEbrT5F5HYlvDveSFnnrRLr77hoWtJul1N1FoOzSTDqmqL4bIrmgrs5rH6OTkePzIEm
ZWyzWdsiQccxpUGHF5xTv94vhg165LNoOOkdPm+9QPygDrgoD1qRMujq0c0ukVsxtMSjil/3wCbu
mXH9XEIa4E2U+hZSjHtVjKuWGeq1RZLnIXUidiRATBy711pMr0PT/2BohMNmQUCqlDZ1qA2xUxCO
VpvlJcUp0mRJ+X0YDnVHlz9F7d85zEVaJjXnWaDz6MrU3TaBkZwljir8ATmtVaPS2OtOEH6xqK2i
oDZOtQXpeMzPZvYL3R6mskJSaE9BchLp/Btz4fSTZr1296RfbAwdCAJBfPhN6AEcM6mx0WmH3wVQ
jDgcgXb6N+my6Y2Xgwphx2uC9dUfyx9+EVSs975+0QEMXOw+/KyG0vomaGsjVPY2hhmSe22TpazQ
zipQWd21kTIuheKfttFgPJNs9j01pndhzzVjq1TPd057ZRQKm1+9CyoCmO7rvKNg/EsASnIJRyfh
M0QMS0rbnx1Pn13sSOonw559LhcdHZlM7ik2xx20zWmjsDSgceWBBWprVfb4yHNyg0A6UIAXUb5m
9bFWhBNBWV5SG1w4JbT2l6gtBEtccsg8Wl6s5mUGL6hZN25KIuBC9WmknqBVDZI9W/B7qbG/wY3Q
7TEj2iwVDPEDWvbP35Wasb3J/GrNFh/jQTsG1A4ccByjw+4ZxrNUp4BsgJeXdKuv/w75QDRY4KZj
8pkObOKLNlPm7OQtzGDITN2hDbvqbFt9ulzsGobVMOs2WtB561STFCvL6xoWwnyuc9V/PqGppxSX
7Skwpi+ZleIWY7zsPaxNS89GHlsCGxVXLLH9kGcDYUwd2qrFguM0IzwIuISroScLT0/ro+nX3f35
xoy19yXcb15HNMVkazGVDAf7hV19fzXT8ACNJDirg0qWz93o1xjNYtcaC/0oWn5q3nSaeTfhID5R
h9ZmmWD2clL3qkXAVObOzcZzelC8GEWOKdF1kgsQ/mpTs7I2L0/yhZyMH5XvFlyvI3k1Zl1jGJbY
7J34S7X6o/+e0vO+1+kJuNMx3KmfqOdE8NQLdMKIfgZjnkc/UXWEZePBy2unG4bar95z68M0WMuk
VEctT8wSCklf17YOcsSbwodVVfpaj7I/qntOaP+RVTXg6GtHDINWtakXJlZv29/qqQoOUTT5l96p
/mbkQe/VPXUQBnlvG3UTS3m10Yt63XkT1oC4tD4BfJI3OJp7T4T9i22+DPVo3nzBqBUYUX9Bpc+G
wiwrnJbhKghp46vHee5HPcAqONK2NqZ4usu+RoKKvl29v+qd5rPJLtZEiIi7ARuvY9a7KYCgh9/d
RkG0HAY7ZEbRxgKlFzIYXMNBu5EVCYPxiGtBHaoBq4KJunSTxSnENoK6811Q0QvP5jbeOABeYF7V
gnKmiV6LJHxPcvmutXJHtJl56OmF75Hf4r8sF6bPsvjUCeIrt6cPR+4yX1RttA/L70ah0x8Dv2fw
448HWgzRt5oYcxaP5vGMLUvEXGPdoT3U8eY8mIrGOxvyF9x1XnwUoKX34t/RcqZnIyImhjX2hmF7
XxZG9prPiAbKPtRwNxCNYgUGrLAuXXdLL9ccY/vK9Ma62vr4d3Hg0zcb3mWLEdWhVD90AxyB2nRp
LJfqU/mNzE9zx4CIFj48u6mxhn2pdUF7tLhSLD4qkmnlRyBtD+F7/Aqw9NQZ83SKwLhysc0z9POx
fwr65B6xYYczjuHXWg5DFbLNjitzXgkyrTapQX/YXiobX89hFRS4vseZP2IlEpt6FBnPWMQhs5n2
IyZqLHk2VVJrvkaWI8e94ZMdDM91jaTOPT8JWY6ZRlvmTew56py+mj4E703ntJh4pxExcQT7bYnU
66beORCV++kjUNYXHp5lMobt7Tj9sKR3o8NUO3N0xSZdXXM+5NcG29U5aZGmNIVeXOm5WBubhuoq
88tLJcHlCY28iUVHdym7XRK1Jq0VJKeu5KtqW3VLj8gc5Ra/gY+9Is045cj/Tk6lecsev/rTbDoL
/YOrGEBeguDfq+3/VBP4lKlp4nvchqCn6tm9p93IS8942/Z6bufnsin9b523xJIQNeSyRQotvd+b
rqUfWgSQm8EHFkXAerKp+9RCa+p4e90w2nU+4lVVkHC8Gw/erpjeG8pgLXlEEA7nsLn7dvMS6qI7
IdkCF53Y6OWWuzmX6KtJi8ylAtLLxzSM7nF5xnG5lVMtEaPBPzArm76kFb9xuUFt17Rawcypcffe
pjAL90jIqHeNliu+pVk0vKnNUER7eN3TNjwlUHlUPiVQ1o3F9mjpbPEpSb1fnlt8TY3f7NX56NK0
OPTwsmhtxvIIYrE7xA2nwETe0gQok9VZlEbNEGZpTk3xb2NoqeOXXxfGwBCtUvZXPo0kSdpFeTJ1
3B4IHtLL82SBB89PgI3JFQyG3TgkpzDxgqNojI4Eh5Jg7AkoxMoZl9n1XCF3xuR7Vrcav2UsyMDR
NPthpTeapq/qJKtORWudVLmiDuUypiMI9dPulk+2H/l7s2/fCiRmOPdzGqCV57xEWWCtRNa1hxzh
V8BcBsZfPh1dnSmiKlfs1MeNyUgjpRhcKzSt0Rs2I9Vp76ZujLaMUGCjchIMk0AqS9f5inEpYmkD
pyWYIC41wuAE3skeQjBh02tQGp/TWMd3vSQQyZvk8gnzBT3cidihsD8o4JVXuMZPnT7oDfZ79TPX
XLkDjX0ZiSs9dZ2Jusothi2WXhSMngn7RwbRa2tTVzKjQL+Nu25ODsQKIX7NHuqAHjJ/LJKFFpC9
b0Z/UsNAS0Bk9h7r53SrUi87qkX4uaDqxN6sjRS9iFpPR2B9mjkgqxvq6fl5HoSfEXfl4/k2B/Jv
VP1VVV9ai2NKa3Tr6i8HBIj5xe21/jEYiMzU0vDksJUOwjLUJtZjyiJeTgE3pDIL+6Eey7LJPCYh
Q0uveijsAaGHRBmrm1pJVJhBFHpTJzejFiQjRFiWiKB0Xn3bBVIQifxUkzv1GgSIA1jjHpIJG3Fj
VXow0sy8hVin8NP61mc4dQSUhd8rvhxvPSCJjBDnXZoi9RfMe7ZdDJwjocu6mZHx7Y0p+THaRXdU
kQgJc+kD6UWT/xtNWPim50NEAluB/JCsTUhj4arLYFyvQpLOr4ACnfM0oDFZKA3uQIsS8QBZM7Hm
X9VjPpDB6xin1qGQ4l2Vb5JARTbjFNaACg4xy0i1JF2p01ZHKVp0h7Yg2/qiPmVJE9wcYv9u2PUW
Vqr0zO+Zp5P9tpQwIYgePYizo6BFddcpK3d2XCPOtvtBbgWwdSzgDCh6kl//92BNh8ckvygBAKJW
LrE8UmtkIQuMHS8qF72NGVIKiTSLkSDSlbQgWENV3hMCpjHwjLPrvKslSB26yPHXY8UALJpIb1hD
TDi2jumeas2QpNLWNONcGiluViMdwbP5Xos/OHrabT8v6ow89u8Q/fRrnyRrFb8LMTZZWTNscrEY
o47qz6ifwPLOkDOeOhNb1qqCjseFtgpORsTobSwTQg00/U2Hrn42o9h+uK3xJSNGCIfBBnO5Yovx
QEOMQx+u8cJno7QBx+gFzV605itRN8HenhDUp0tBCqepO7LVcLzNkMU688PCPtIXelHFRySwUvWi
n7eyEqcQX9zPpNBgu7tD/pLR8NjNE8BefUmbRp7LVGJZvtphqHch2iA8f1WHbAk+zzwh5PH8kNiA
JK02GQUQracq/ehGnMNVWbgPU6A1M0c/5zrZOcBO4LF4wQYmrYTZIn5HkyxuLaOFIzbRO0Lg6KaW
B7uUf9TJkzWt31ba4Y5C1H9oyfc6KRh8OhTDbdqemcp/ALNhBxFWD2Fq9sM0/xPNgFR6x/w20ZIX
ac8FWj3h3EyNcwUwBEQgfThnyOly9R+KsufGxnkyhxQPV1Sfcz14t5Z3G7jvmvCWmxOFxsOZy98h
u82Lo/vpzpIod/lwQMwB4cRXgwNpnPWqbeLo2CZO9w46+WUG97y31cax6ndmYTzcGCft8/yMNQLp
zKlfkhLakzAkrFetI9Y3AohntmhHc9cOryRCrqjK04+iwzE0VPO8SrT+o3aC+B0qOP9cH9fmgI0g
J1MFN4n2Eso/cnmqFYOOE8GMZxwQ+s2eU21jSIO4wpnS1CJJXhGzR7fAWWWE16JvYsYdwvsIk+EF
Bcv8KmOxyUI/+sWi0RX6m9oESyv26PJkOrGBaBRRG00/Hd1IacxF+RkGPuHXdrJx7SH9CO0Jnf4H
1a3xw8JAhUmFSZlWH3wnEfTyPcjQTv1Nt/ziNgNePOAI+7Sq7NOKfADglfWpIcBcxfEMxD1kpt6g
AWAvzcGrDK6eVvMSLWubWuBwYxDOQDdhTYCxcQ2J2TyMA8DsXjPTTUYpDNIz25EGfGgMvgUExssN
GvITlzwxYBTpf87oEA6mYcR38K4o/YIC4xH38q6WJwvrbQqD4ObFLa0y4T5Gv3W5xAVY+ItA/51J
G/fHkF2atrXf2vc+HQllzqr84ZbxOmkh1ZhvYxcWoP+q4toTjvX8j03mwnVdlsXMkQAdTE5FJWf9
FlTkYadej0YP8sMmNLUfmt5DLQm/S93ghBv4cjJwPETgRMHRKQPjKD0n59XKAK4XByNnKpdPaViC
FnBR7QfJW5YL8Yp6xnltigys0wg2Il+uXyhaT4HnMCPwqj9FFUXfPD/xHmVsHxBFR99iY1iqOko0
LoLM9qT4AM+5DMvFD3Uv90oLGqjXkNzAD4VBUl9V0mvz7Rz3C6KjsMLB9G+l1THCY1Qej8lceRu/
nn93oL1S6yuV3WvRoToayz/2wr+m7oChwzDl0s/Qa9i6Yg3DzH0oJ8DG9Ono41M1ywkbmb6sATPj
IHIcjxVx0UgLu3gj+rbbhUJqrz7fVlXvtGH9059867UBjLH1mbFt1d3UzBu4p0z5ADr5+8jPPonC
elRZNV35Xoj3cfZ/x1NSX7uklNsJ8vTeqT1OHk6K84Ra+GC3RLkEfWidRD+9IynJmFqzM8L7umCE
IgbgYXpporHZOmGOXWbui33df6vHtLyALzjDk6n3ydIOmsQflgSuPSmOpyzU0luEvqIftf5WG/5B
kCRx4OrN0E/QfBeRfA9ikb0kqfVdDGWAktcNj7rmTp+eZO7kMXUOzKleCxvkfmC35oUeGbhVrT/Y
sWWu5mBCDScm/hMBVCaBMMYBnb7cD0NP/vDcfPGEvRcMlNm+kkmxjQSSV7WAh66p/2ZC68KldqBD
0xVGCqyD7k7NrDpyYmgyTllymbEJ7a24Ra3clEsWtVnsTPpvh8zUCvrTTYNaBNUsQODoxGJYAYrI
ohOl0EjL4B6LOGN3hi21Q7Hj1JH1id4YN+pSKPZeRBJEgw6YsctXUfaHtGn7x5xkAI075ilsq9x1
raXV0RxiJjupdeukPFszNbb6XBgOWOJgad0Bud3WsxBng3Y2Qmf5Gsqv2InNfaEH+d7kzcO/B54G
QnW0zkzxn6aYinM55/VhXqKozHz6sFsrfcnBxOwM6Dzgd+zzGJJKktMAtkOTy0MATrILMtQtlv1i
lW6CHgq6XWTZvygs6gvxkM1F3dKcmOS9WjfXLhG3mzjF2OgvtnJEt/ih9Tv/dzbY9ckA9K0s5/lm
txdb+4Syt/Xm0ryqQthxeyx49J3NZdNmLdtRb0xiSMD0g3Q3n781JuXZc+mwBW9qCH2O2Un46dFF
WOWhySwt079Uw9JpqkOHv5d+csW8sSUkZ6DCaQeELoHDKWmEth9GuBD1MMebMgIENMYaAVip1Xgn
LDxd6lefQFutE3yuh9UCN1fg72GBhGcGsQGpOXrEkOHy9JAQ3QZA6ttez4J1LhrQNEU3bI1WduuB
fU2zG8xB36ldhVW4xW7uRIyScojPWpfHbLeZLNIZRSnMsjsmhBnyHfnqJv+PIsFbDZCxTKeQnN2b
7QcfhWfDxdfdeF9jQ4tAfW913yiADI7yjNDkvwcCWyKmKuHvPCfZyoT29sjxq+BF6BPYkdQHUUYP
O2dgtBEVKltVG7OJod9QgsKHRX9IBlyMvtHARIt7rnBt+hpJB3QwiH11vR2z+i9S/Z4ISgONdGMH
+y6E8C7qDm11Dbsg7kxoeAEF3YZ0DMnCWnhrM7fqewoahEHGLU08/4IAleucWcZxs/UKlAuEpDdU
MCzYdVP0h7AbL60mLowQKLut/jWs3Pca0Th8PO/S47+UG7bHAjmnc7CrP4ntAsn0CzyhrJoGcnjS
SMeMvazuCDgEvTmC9HiRw8icru5fqP0+Vc/AwXd7sIf+zUMMNHB2H1bpDa+Jqe1nImw+KOKbTZsO
7Fn9DgTpcsAoS2ih4WC59ay9ncbGu6A7dbKX8q3Oi4Nj+8W2mjFvGGb0RnpRdaxaXKjYlNrnd4BP
D2u7bjlr9RutxCaRZzK/nu0Ccyy+p1FPHT3mI2DfmbAtlk1wtc7wkVfyUTLYPZlFAguSMm8bxDqT
jDLCWzgX59RNf/XuArissmWS2QXHSDRAs8z6NW7b6BHWmJ+WLWiZ0vRr6TCstKGGTethB640jSmq
w0Y80MLoRL/BeDFancfK+uo72Jhhza1VodcXXnt0oPzXYy3e8Pai2Iys1djlS2xo89vPyQ+osV80
vT6sY8AVDFDL4dpYHu0h1xYHaJ2MG4iGZDYS/ARi+VtS+RgGIxI/LD7ZbH6lXGpX0zxbpykarVsY
Ww+7jZpTYsTetrLZGcB4Q5y7lLtz1V1oFVvfqkBzbnH6guK4W2Vtqj3SmX5NrSHENUqsPHlJAJPZ
jdrNScKN54hvreHNPdaP/M3IzGQj3T76nrhssgEGeievxek7gQCVblmsn80kmaEFFx7NKrPWgkNQ
+BCb0zg8+j7zbNl3i4sDV8Y8GH8YrmbvhqYV1y4U3p6Q0OEockQiyZzCn5H5AygOUpEI13Rr4Jq2
ua4GqPY8o/hp5ln0+vybCPG2euHDQYXve5awJu7U38m3BZVoFvlVVcqk14OLHPNk06ebaES8oOlY
OdXupsjrdqtZOkkuSy/TjTTUeGzLNupu09n3pEv+OhmgTs/VnGs7N+0LUsr/+Mdqo/XEo5Bq1X6Y
ivwNoQh7g/0JWBoUwnIDFDSBE/OlTSztahSWPyOPYDbUSgfyHDvG8Le77MnV1yHMqhT+wtKYs4oc
m0Xiu9/yTP+JHdb5i/4FSpTw3t2pETtkk9PtuZuM6WfXYLBhSrrD6hkq04HB/ZxzXa5nkBWvWToe
u5DqTATDd/XpNGTClCn3xr1as5O2qSltp/J5F+4ofcoSPHYx8oJKDDu8O+9WHGztDpN64g2f/M74
FNMv2QWslycZxb/IpmjXhF0YO7nszfWk8+8U/u1K+KLYw9ucm5ttR+ypSUfwc3mt2ZPeKyuig+aM
f+PSFGekofIt8cuBVCgYtpr2GnWy/gM77FXrh/rPxI0hjup1EwE4yQmsX0H3ZezptDvfIUgoH+eV
JVrrG4Nb9HKOzmNaOwJuGjZGx74MSZZqV4iWnd+M737tDbNxNmz6E+oWbyGpLVH+u2IVoAOCIuTf
zHhI8hILFgQgvRLjZhIZlv+aXAwZKrSfJGxdKxi1gJSvE5RYeYJDdmnBqe5bPKLKWTX2PGJ7yXrM
5MSleHnjHDQwr+ep1XMw94Lm80TnvCCJl4jubFtjR0XkqlU0vIbXcPmClKIi6xhR+SGeSiyWRPMF
q8S1znYwZocJuwAkdWazDtt39dUsyzpftCo+PjrRX2BGwSPjEjxcSsjghuOcG8vEuqYbpIH/79Ol
BiVzQxFXehGoyCJgcbLJKULtjCvdqqJNVJZdu4ri8WtwWHnU7pla0Vuxt6r2XWLkOx2Lz0b6bwC1
rD/RO4Il8dfDLBWRYiDM2Nl7ibDfHPgeZ7Ns4UYvGTBQiIsdKnIfjxtmbuwaSFXVDA4c09GIyy+s
n/W7rhtrZknei7rH5WYG2gAcT92dG9p6AKz0LSK4Hvg2zR9gRM0L1hFxEA5t6WcGLuRVByJMZwGk
cggL+d+1Td1ixo4dQC2Iow75a+lMqZ0TFWV76Yby+ZB6PEFEtW67njwGR3PP/w5OUqKQb6pPymrJ
C+ae+mGn/xLzD1W46HkIHt3XYpxCdnBSO1T80dG5Rgmqtqog8fDIUqdvTCjMlzzIql3SJ/lbWfQ0
4/kg2EcyC/u1Gnn9O0RJs0kl4H+hU69B4V11uhl9LyuQB42OKT1pTfs+NqbAvxD9wetnHKi1QUWR
uhy0Xh/sNAyG7EyWcw20WcL2kOZWOvo9Aef4qQ9ecwSguEGuPaGb9qBdtWP9iOXY3vvo8e8R9fA8
YJUqRi6MdPb7jRUxR6sNthxMRBA1W8I+OEOn7+zStw8+2qxNIloQES6CAAsfzwbOD5THIoYo1w0k
xhovzFIbngvldr3cqt0quztvSW671xxJ4ABUY5NjPEbxgvKYJpl9lRpwm9hx5p+FQ30ciiY4WRoh
c+rSoBQS5M0kXBLSrKJ/47bVwWDnffAjt37BIZ3vxiyMN3zUELHEYbufU4++SBdSN8gArNLysa4L
aW8c6Vg7uoTirbH5zFR2+Nv/pr4qNlEkxo5FPESn3ksCY7PixRPluhAQ0dUVs/WY8BYueDliRvBl
DvFVG0ilNbSi+kgXgAd9sLGhE2ALS7yVgm4ekB4gX44uGMQXY8n4sPcuZpJ5wBjJ5Pl3NyqhxxIX
YKxhLxGqo77iLVk1R9XNr3jVJxhSN1Bm9aWJx/KCyH8e4j2ZpTwr4mFongycdClTg35q19zVxs31
x/6XW+iU8q1/G60OZ/iy2HTL4tM5qGH7pmR8FjggVysHr6ooXEaYIn7FwwVBtC3QrHPPqQJwnuFZ
LVWN+hXLIaUFiJcNzqT6wcTkBPOsLr9Gi+WJ3kK7aYs85tcCs93kmCJZtXsiBbwAw7vIsY957Ydn
dkswNLaturBeYQLTCIpn9OB1kGzHBkisM3eXRND0SV2mczNdK0oLBpZGzza/abr4VjC7xN2JNxg2
EGUXoAl5N4OMLZ9soGCj+/zXBk+j+UfR/qhs3kEV3apP5U9USuM5jUV7DbqANlyClIzmANlatU4h
MbUfoaSVFPa3eCyyd93UEUJEkMrZ7cH9F8Y9ivT4tUIp4mfTSxdP6YHwJ8bfkYmqjW3XtXCb+GSE
TrX1w8a822b/KYcYx0vWl9cuS94c15rRAL7GyyCHPmJ1z++Io31eMj0AFN7np2ZqKZMKuNeXmeha
EzGXaMl8IhCX91ZY1S8Xx3stTYfurG5+G2Pk8ZbZ4DQvi29LO7Fww/Gd8WC/nhrjNwoR9CJqoRqR
CI2I1j2gbhXpMFX3Rn0Fq3G2j3EffCVTED13mAFhOkDsUOWHXFyU4iuMUR9D2LGvc9sDfksYJ2iT
h4mMaWjuIF/w2jja23MV8lTst/8WXMzNsmZBdCz/jMttu8trpucgOMfrc8HPDTd5GeO5PJoFDZkg
LdKjvTAMVM+6xGRNCmYSrdVj5vKSp5mx52AIb6c6+FqGoUxqEzX0YtwnnfBYt46+j+vuGUanNp7U
+hm2qZL8Vx1x3IDe/9UIaUqAY4HY4YJ2r8zsd1poEPI7ml0BOtF+iWac5xCaYRa1W3vZNc2NNM/q
Vpp2M9OqXN9UTFcuPW0LcgQPreFwpgwRGYceaXSelvdgmc+oHgv/0mMKHxNKBQ00YFZuJresKN/U
584EzL4Kw6FbpUv0FxvLA9+EgR0W9wLZEe1RAkFVIpAw8Ip9Es0fulsXN91qcPcUZYmYPEnBkSUM
NAzGFjEY2FWg9Cwudkx1q7TwCweWvyc5xMFdWtoHL9epGntxKyp3fkWTsC3N6QrZOFrDSSk/a/z9
u8AmPRI8HOAEN58I5EOuoQ6RYxjQ7WZr8+8xiRPZtaeNmlIkR91lidVnePJGoMdnOMbZppk1OhxB
HRPERvyo+oG66wc0SaiJlILPh1zMOoCHoxcnHJ2wh5aDxyjpeUvddazsBwgFf//v8UA6yTqetXQ/
tZjYcSwHe6q7E7V4cLIBSp3hPrMLIJ3gavRpuZ5E8pMc1famvlnLPUFg3tm1uufUaUJsdHZKnxVf
A2CrjTKBC4/sCztUeIAG+d5OIpebQCJYnnGnRD26fIdB2YUxDfnHS9BSQ8TM2gBFiBdmWQN7c6CB
25eHkCEq0kv+4n7AZr9TwsOm4pu+B/VSbaslc3A0Tg2R8Gv1q4KE6XPYJAgQ3fDujkSMcD6jKe0+
MAWUZy/3Dmr34XpvdtyXxO8RG9wG1lm4afhw2k5ekDzbq7K0e2hCQYx/jcCy0kJ40NQdjJok+dvH
IJQB3AgYsDCelzFIFGJRAd4xHDva6ufSwP8qYZuvJlENB2iZOR1IDnnhG6eednrmja9qGQFE8xqj
eY7gdV69KmDyF1oJ5IaoCHeuSkavvYgIIRM1a8nupaWr1r5HiR9dVNEaTmAUYt9Yj0FV/tB8fDAl
n4sJReq1tPp9KEsPjPM1NGv/XeVC2Yn+H5Wx2pKUcgzqHrG2nbeH2LGTvTAj77V1Bzu5zjal7DiW
5dW0tRLMheH+HMvwE+rzXX2Itda/IxlKVuNwDWRCFGyem8d4xgQ6hK7+g2f1gX7nbx15ONz/P0ng
81MSOwP+C5toNUkjuYum71OUfqlT6VQFfdXUbg56FDh3TegpzL/KO4H+FmsaB9OZGQxuxA0IiuIl
L+qFQ2TgpRw6otCoa4jsqH6T/p3/6od3uoPGb0zybJ4TJ6FHFM83kUkgtGzHbmSrBAf13dItrANe
QxKWuiuWyh2y2MsUmEBkSERZ2cYg72NGAueqJ0XmnHLJrrTa3UtY4isIWVwx0/LvcqMBMfFgNYlW
bpdUh2YkN4BsoRkHHtF7RRQdGz3Uvrw/nh2jdxm0r+UxgfJm5dgiekPLfEi4RrzYgDSX6OMl1oCU
hqDmC6hOZWcR0xDb9n+o8HJwLV8hmKBV/ggkvfF1Go2UJKANNoUj/4xuJn4Eec41DkQA5Ix+/4wP
a0R2rxwD93LLO+2VHfMjL9lFVQIPxsJRZUjW/IFPJjhjDFHacDWDRYIUDrAEmdSc0PFFQD1GGjaZ
REmvFeIUD253Kv0K9xJgGd/kSVYiJm+5qj4Cs0WkgJeUWUhybfje3UUZBIzFrS/Whe4QFS4Wr2UM
mJqGiyVc8nWy4yM7Ke+GmU7fCC3JX3tcjN2iN1AXV9XXKCEYbQ3wQ5x+rT7O9vCikfnTPXczEJ2q
NNZ/Bqal3RvNIqg28bemVzOTY2eWFlP/q8ym3KQf0ua/hkwsmT+6KF5ZH8xnFe4CjbgYjiBDLvgb
lvFHiDPlJC16hJRg7QsyxHz58s+/yEjKV5nN6C2Kgv/IJdQ3GJcZhcMlWcl42FcogfSMD+6qayMW
vIbsswm1Hy1v67Pw/Gk7OLDqVFA39TIeEK4+tijWJEs47wFd78dzu2T38fTwmDOHSKAmewWf1NnP
IaNZT1rWlkwwFqEiQHBUwFhsiZ1HiMoISTNM/97N69hna1Wxhq0Gr58++zYs95BW8ca3o7lWlyES
VWNm+f87qIuUi4xMl81Vq2jRap0cdoYGO2xleqF/fi7hMIaipzAYnjC+uQmMflKF12mMyIoLSZZR
7QoAYu7Vs7CSLM0LNTVDDPrTT0qxf6qMnaw4+hoQYEOCZWECmOydKJJoFuy//dS1p4yE05UPGK9k
HEPeiB2JXVBQ1NC07h5wh7CaMii7PT/OIAyi/ZygbMpjT3zUA1o7V5fTQW16Mlb9VdFh085J0ShI
o/3AgZGsZURwd6KRk4MEl4QgcrGMpeKoWmBuDmrvJfOWHSkUp01excY69pruyLbBWfmeDjE797F0
hv8NY+Ypka9Hx/+BviV8yF9qZY3rpDzRUEGAiMLkMcwy2KQL2azPZveEfI2FT0Mp4PT40Wql6Koy
4M4zua4r3adl7zqiecVH6t0DEjcsNFO9TZuPMehMum3JjMADMAJDKba+kYLwkOx24Ue4JJtkw4Kf
ckHHIfGi46ROB0Zne18QUvKUgvdVv9X0ot3Vc6O/xsvLZa6d1eiTmYMm7sWsNpWH8xR7xlm0VXIh
Ef0IsDU4CMP6086ywpI34u2mA9BfdMke7dWTyaOMjJqwCYkplqQcqyy8Szx16TWIWp09eFL+jEjM
SL2cLFI5/FQvczHy30nQ2SVtNa2f55ZxiF3OyKxlTyt4aV+1E3tvryStIoi8735rZ99jPT+4NnlR
VdDpm+c79FR/234KfszTMCraHTI/jV7UqHQ5Zl6v1TDJXCZK6tb/ueu3PHMCS38CiAT144kYW4Vp
5Vs1w0sl+UmuTbfqn0JaW0JyyZo8hv1QXUe2jeT5mRXwDk/jY8A51SIp7qZDrPNS8DsJcWS9P2F1
yYNymwHd2AgD97W7HMq4+2yqCnu4Rbg1foX8xJBmTRsRnwA+jmeJ9n8uyGMJqGLbtXq9c4202/d5
JI7Pd+R5lRgbaonlfaRWeOlEnZ7xol81bUzewyl6BXY9fQ5D+SdjGuzL/q1YRhLVECzuXMJmbCx4
Sh4EVt19BDP+ZUg1pAUvkqHQDkKMpOkPJfD45/5gip3sK+LY8rirn9XivDi0BstBOGQ9lKRYR34C
vwcTzuCn3bqchY3W+FVtgGO/OrgCdgbsiXsC5v5ut8Jf50QYMIaoXswgji/k7xGLHJUFcTQAGxob
i4oq+wyLxFqA9wCjlDdGMzEkl17920yqAgxqx2TO9ptNMSczxVjn8vHSPJQV9XGY02zfCxxcrgeG
ODWRGS8DKNNBYOpYVK9xYWm43oDogCYmHKz4f1yd13LbyrZFvwhVyOGVOSpQWS8oW7KRc8bX39EN
n6Nb54VF0t7eEgl0r15rzjHNG5Tk9m7q6A001G45EXFxkmEUVhMgu8JHs7Tqy8DdWmpfP3IXeZfJ
asiMKH8ppZ/dfFO1LoNgkw/Mc//1zqKaIVBXziBQqogIXNautdRom5nv7FmXjOM48rXNTm49Yevw
NllqDLu14o5kOI9W9hWTjV2DLm2LRr0zcJSDlAvomCl11W5kXxJ2wdZnV2JYjeh7JRuT/Xx1UQck
V7qMqKYqD53+kHJ8F8pPBnFrOuXbvGf/1aryVlSGfq3s9INYm/KDORqKHhv1X9OgH01SilfHbW8c
f9VPb76idReyLcC3ch+14665scgl6fBV+Ph2g7wr37Kx4a7Wcu+Q5Jp/XlYuBIvvUTI/2AqlF+0O
sFK6cm47mNLAD1Cmjdl+pNC0T8ZAdgjnVGnj6XvMOOOkZ+s+YQXfNQYTdrNQdSJT8QwwuP3rKN3V
s9rpkcRRQv2m8CUcJu2Evj255orwfWg1qE3RYq962+R8MX6Y+Yj/3Ctow2XollczRHP0aRbIbDtp
tgOWqLUtbmrFHqf9THcF0zQvkya7AEbGhQ6e5jJimF+bzCoZLDONtEFtPqg+BAEiu/k3xcmjE3vq
u1PPxKI6LoybiqDMbo6+mFECEPnvW6CazgN8TVRudUY+iD/Qv6qITCV367icP0JIQnHPFDh1oCzL
mUI8o0Fg0pabtNbL3kMQxwC4gUCSg9nD+FcqtXtpwuivxwL/PPtkqtXgiAvU7s9Fkp4oGYKTvPvj
QVBDeiIFtNp5btAWn5YbBFEPSnuOXWAAT3OROs+yIQKTgmC26GkIWSs1kl2ItGvonlsqDPwxGvZz
a0YPiqP698vUejRj6yAtEjM1HxBD0ySIR2UumavBzlbqeGkPuKJH8D+NAo4hj0u/MjQc94gM4d6c
B/9RPvD3nX1FCBSY4QF7mpyr9Vz3K2np496JVhngm5OX/ZWD5KZne66xh1c918uQtycg8EyXxqHe
VmL5TCLtKVSL5ODGcQ53lFjavJ2Ostww8STA2UWJ6cfE5OQe60DOMTuligIvN9TLlixb+vKBK60i
P5qiUJYbFiln3JRM2pbO9qgMD30AtQtLsjUII4KKSh2H/riVtrt1z9GP8Uv3m3DoV5XE59lM+ks6
Zg35o8MesuJqkf7YOTtxj0d/KgnBhGLwypQOr5MYG+JVMwCSFUx2xMQnmJ121ah4vnCBveeh3V+H
CtmtUpA6bDYKJQhgbYAD4zQiG4/CrSq+M/nQJNSa9NIh44jr3VeM6AE4bUgnjKkVgCjGTr4Rr1Jx
8tR6pbwo/pElyjlhBHVO8pl88LTx30vNU2CSiz+V75UFgb5O2XibvA5TLO8wrE9Lr8rpQfuaak5K
lrixkJFh7s7xNBPPaZ/iMjzPpYnfY2DeGbcIdozJ0faN5saQs1FYLTMgK0uR1jsalJ1Y/cJ7uBwS
lDSt7vK0vci1LXU2iOFITtFJRs1byr/ehz4YJeiWl6dtzKGihTWz6UPlYHWAhH4eoNNwQFexphhZ
X7G9OPgTOYmMhvsJj5/lINCiTwQm3bFpU6J9fUvbwNUZi33uHC392dP76TerYxzE7AR05DhyaaTE
eWqyK5w2vjokk2woXqffxrCxm/FXwNZ6kIqKn7HW7CANiTzk/n4LuFn1uK/RavVvDZEaM7q1W0PZ
+VSHGQGzsXdY6k+bnCFM831wlZpYo2ieioA9PRGevAwAw3LAIOgI14EQ0XqBo2yrDu7GoHePtT7g
j1M50XgFilifZuFq7o14XwKzlyPZ3uQb6RJSu+YipjVLz3o763pwjkzMW/LZKF5OtFMPoWcc5Pt4
/33iOtn8ySg3tD1KqYEmCPSXstCbiyzhi4wetp03m6W2jYu5IlQHYzz/hYMHz/uPJVi0t7XsqGT9
tnSzBCkn/TQp6s5NBg7xjL2Pb4faHTorGBL0jXFhfy53R+phJyUnQd5c8jaLTYMM5zRiVMJHfqBI
p7lNJ2edJ4NxoUK+ZpFdMyUd6cSR42dd7fhdQ8KBeRvtcAAP1gUQ/XMG00FBpr7VH6Op/oO5YdpJ
ky1WB8AOonjojSJey/l7GVnefUSeB8NsPVmrpfUEYT7CUYvWVMaWtNB2LuTM39Hj6gKAN2C3Eacq
B5Vj8zbpkQfp5IBj2uMMQieRHDlwTbJnZ7vpb+xW5dFkDrIn3ilcL5OWxiG40PDH1ZgO0ztr8pvn
MtFMlZksuJQUG7XP7M3shPzWmlBHLfsA+uknWWrKbQdvKEU3BYltkLwrJ4xy3uhPVk+4Rj0wVoeF
btda/VhG+itG8uTYzJV+HEYMa0HQ5PeyJYNQrKJ6n64GOLlPw0RlpeRu+NQzRdzFtdWDQBDajmzE
6Oo0/XPmAYb3TE6BfVM9BBZRlXw3zdV3QxJykgqGUuIUWxRBzdpS+oIIc8CcBMIi0MNyAlWvc8fp
PSafU3wzK5ZnRoWdS3BmExLuqfXHJu2nz0APv7zYyy5Gnixt45/OsNX2NNVsvyKKFc8WB+4Z9vcz
wrBDNfbhFYYVsn8muOt6zMs3IJ6AK3H97EcHUi+OKFRdqokPBD6T28ykqScx+33hHgOlKh8Sc4SP
nePJ9+p2Ru2D32r57sgJqnaKqvX72UIDR/XBZNCtV3kWt895pm+0WCtP+DyyhyLleL7UcFM28yUy
2swNr9rbk1lu/Cb5VRB4CwdQyR5M2+Bbi1oKRVchX7ihGndAC9wseBIUJLQq5I1kxkW1GY2cmDQM
EM9t1hCQzmAGjActjKAavisDHITsBZaq/V7FnIJQCMz5Dt3gWoFecGk0ZLyB3vU7y0bpIV8WrWYi
hopXbURpL4eyc1o4jyKPXp7D0flgltS1O7nPzwkcZ4am6BY4uWsERaRCJ9uG2bhh1YU4hnSE8Ih+
11YdJIfKIpG6CeKLKfR8mdl0B21mpLfRgo0U1Q2V1eEXKIxLM40IA0SfPdJLooDyT8VTikMlVh0Y
g85VCoFDsRwpHQxE/J2/5PveBd5QDeMW3aCNZUC4/jkLpOvctU5GhjJJfqAkiTV4lOuDiRznX4U9
BU96ABo7TPFzVuGkXKeoRYjUkhZ6dZzRgcvUcHKAt78tSVa7yPm5HKdXxdSuHc4aYDbxvDQu0Gmk
jP1RL00MiFZqgenSQHKJH12OB+VKmjjNm5o7z3YYNRc160KGGwVGc29sd4Vtj7diUktyxYLyY7SM
f8+W90Yz3IW6bgHanadzTlHlxB4OMwQjTJQ+uemDDdBL5zyMiGcCNXhfCruxyBuR/TZuQraKC1kI
/TYKmT80YizhktGyj1ns1iPkT7ptQttWeJmxlh0Ltw9mipowQIXnv5ETlb70aPIdM3PfsdkAYLHA
IA91Y1wtUv9WWpUFT0IODU2u/AXPJ7xnTKK+BviG0ULqSBzH6tlNYjzqJVAYGozn1mNMByh75ReE
e3nCFtWHtX/i+9srNOmvCk0IwBgtiJYS0eJ/H8rI/fcyQJ+zQ/Kgb1T6yoSoEYnUOzDw5IaCdXLc
0jDM1x72s22VQMrCbz47BydAKykNMy4gThYBB9xubd/wy9aZ+iTnFnGA6R71yKbTIMOKzMRrU3SO
uqHHLcLITYxeRhc+zXrgrRZTfKOjoRwnmmuxAaA2c58Q/g50XSMKqszD1jjUTneFWj46sbFXUlLX
0rwXowAYfvsKj9B6EkKzofK8hdtR1PUThnvC1sqKQ7ZgDnD2SG7ZiNgIiYM3D2A5aW3Jh0aYhyfd
xi4g3Lj0ayvcuG2wXVpD1LAnsOYUwmNs4VgxkNnKl67VTIdXI0KpKeXqSNJWlQmqYzlLOOFQ712O
rXxLQ3GuuvzTq+yr3IL73vuNeNw6thyLsHYmOz5XdIVjOKA2IOZIFkayHpLPnIx9fRjdfmU07arV
P1w6+58eraztpHTWsVMz8lwi0IIkrtQ7bhp6PR4QthmfI4JdiCfT8CY3XHkhO6GTbcmQiVYJIZLM
NHXzV+lyKI3nx8HQz5w2sudymp2L5WRfdt2GV2bi4bZyLZiRRtsDgE7XjI4CQiJ7FqVCoGx8wmhr
FFIWg2Rxn+dl81tRXFpW4lXtViji07jbdaA8sfP7HFyEe5y1bFuU1lEqH5iXRK8Gzap1oMDtblx0
lZwgzjMJMUtnKOUVdlsdlt9hgYXQAbTJ7iDNx61JYhFt18R23bu2+yN7hPKhsIJrTOIamsIyOxZq
VJ7jfq5BZPS/ZNHo2UZzLgfry+cmXC8lKOsvQ2qcKWsCme072v9bkhGFjzQowFZwg8lnPw86dnGS
kbA2KflkPLTQw9ZkArq7SAiDG42BPQ7ckWbXf8pKa271F2PmFDz+Hfx8elTgxhwiVyV1qcnf1L6H
Hcr5+GJYAGDmTCvObeS8DHWvn9KM6HZf53SD9PcD0xGnTFX7DkM64lHDmMIgiOzoEB1/C4h2UwSd
E/s2KRxVRAsOCMMqSGa+EDFtCVRasNK1Yzsg1pgWqLd+KooH1zPX8lVGp+nia3p5kOuOndMGNyuA
SviS7/jA93NV6kfZhBqN+h8tQL7sTsu1oaFxk3bRioCFTTvRgRonbuVt73XpJnAtjKNRWJHBrJQf
hDuYG4+d8dhnRBIHHuadZZ9BDf/6c9Yn4qeoVpFZffdIzfa1gSEt04M/lXC2yocwHtWTHEBitUea
BEEzrpWXMe3DXacDg22tcTtojfuoIgqmK1Km/4TLhaqsFM/2PkozotUTlf7H4KhHrWjA4TXRpYYW
/9KNv5bpnYoIoZjt9m8DfFz1aFsrZalcieRBrqxN9n0TvcpCDtJ4eHDIZFpVg+3h2E8OtYlgtaJ1
BcMClluWrWXnjtWTBpUI1eaM7g2szZ2atrc8C0ApxOxiWZdu1QENpTCMWuKUIUkq8wg3cDbBHrQJ
WsPATJAkyLutcrem5n1EyVDC6R207TjW435Ae3YN/My7EjXNpBLck1PpFYabOjinCEE4lKNHCfRs
OEq3BosmGScGjQeDEsQbsvd6KI0XpyqPSqDbb5HjXALfsL6xM1/ypiOXSXc2fRDXmzF7gzq9MfGR
XVXxM4UOiBUrcRk6iZeJ2gvN00YOJb22RcqHvfLiKnMLdyKdjvTfrcouXmqDCV8zdA86iWT4xmx3
acq0CaqjSKOrhmwVis5/kDWyOy6HVPSEt2GoHonlKkGJa2AEFK/cL2cIW+dKi0hXP1S6bqB+E7Zs
jjwraXIl3kIneYVPNgsRxv8bTNC2wD+X5A+96dXb0CJrc7nki2LeoxyF4yNEaJFl5Hd2zVx68ohZ
FO1f9mB+3QLT0lDfQxAEpUMc3F2qlu3BEYri7BwYDnxlISy2E4UdNMIo4wt1iEW2PKklEx3tdHD1
LTBSSs5aR3/bV8xvZgMCa+gBuSNhqeo5DkM3GAEUm3ptX7S6PWm0nw5SrvyjXk4qlb6Ma0ZskkYc
8Fn77mb5aJRhQGTtxGTKh0N39spW2y1lkD2BSWEqlR4KSwQkjVOOi85rlSdKmWb9/2a5JGeTxkeT
BV1xcNZHzbyXD5U1ofjWYLbLlz3ersy2y8skSSRUeeRpxM6bP5fYnVvEo4fcfChV3dz/NCTksxKL
3Eqb0JTJTq+cGaicgKqR/5+UY46cbbZLxafYarz++XtpAuvCd7KjvFbChB+90YiAqcHoND6yb9NI
kudKsTdtRI3ZsMlDu6M5rtKJe5PPkrav8RQSYDQIQ/ikaigdHcN4kA9GD6o1zX3feo+0NNgoqZ0y
PSzfUAODujG1OLz0URtehsT8m4LE0jZdqtZnFV/D2qPeeiTD0niWYw+3Qp/DUnKu3LTYFVaun+NW
RDTQj6NVor9ZYdi+JEnEkWWM9OekGZ87oUGkDdVvk2DgGEMIfbh2FWB8RRNUZ7cKPXedJS4Echfh
rVYGN+EHv2P8lz3H+S1vQK/nut+/DwZK0Qny1vJMvkentl8N4r3lmZpsBg18MWzXmFPhZZmiImol
apMOGYfo2OcYovcE30f+te4tc0VuGRnmStBdmtF9biD9HFs91CCN/8dpK59ZBLVSVqIW1ElfCsKu
f2oIR32womp5ZRt5teakNE3IXNjrEH8k4Ell57BusI1POhIceQSqWu4bRij+Rl6n5lRQdoq/cym0
MVdSZOrKnRdX4DBbFEIIx/+orZO/NqiqOSN1E9PQ6Y+WV3C3hHu882FytDOVfdVjfITnEdMKmstN
mcxvs4eeHYFceVND5BFhTEypQ7eDqStKaabCwa4eUbc5RsD8TCwRTmN8tvLyYNcHFzdDKl5FbdDg
RKBqq0khMBoGglICGAcIluQ+3hhmfspB90PmnYvsgPEOKy1bsAkg52iYme0sWBQsX7BRDP29HayS
2bmgc0Oi5C9OlDMsSQfdHY3T8rEEHZMCKuBpl1WwCbW20ndzYFbuKrZM664uv/ADRUximuihFM8a
j2AJO1tZgabv5AhnAhKzEjq4i6H5xqaNEVz8reoe+aNVEZ8qDrboHQmjkVIpbYZ1HTv9Ps3Ij20i
kPw/VLlaGR38FjgNydtk6hEce5EzXE9xcs6RrdI47vipmvk3c1c6SnU4vidEI4RjfFxWgIXMoOMg
p6iFeqZh895FHQBMpnwvbGHTpihb5a4fNWufOO6WbVLwtlDKyocsxi/SwHE/mvV7U3DiM0Wzyw1s
8oPlEZE6h5NJWBLCXUyfgsNXE0m4Tic32+j/nTSESVis5yR09mWlY4ytLBNydzUyueleQkP7UGJn
fLAH+5s1bMUfj08cCxnOhYTCNES3BEowPqnBbJ4Ip7iV9C3OvdM/ymFsJfKk5LOk2jMbwBmF3bx3
VUR+oXKWs+possJ1TFrR0s0gh/VQxIMFDwUY05A3FBzDDE89qaCGMTMW6izd6NqrfOWRLYg2WqiY
MH0a68HLc9hgDuWrOPHlrUt4RTDtmMs+DJNTfkRmYJOdRHCSZbJOSs1zoPUwkYiZS7KE9BI5bHEd
z7vohnsBBlN82qpJNk8AeroydXDr9DePgYBj2mr9ptvYqBfKYqx8ys5dQ08frJWyloW2PlnxQ9HR
bxi6u7wLm+9Sb+5UBmzvmotA143XclJZqkl5qJjqsc/SDx5jbdz4Qq0fO5G50nLjWhkBrRnTjEtA
tHpzb2TuYXQtjnxB/L0oT8BwwRyIm9Mit/eqr470zbuxPkaKEl5+WGtgcYYLt5C39+bxiTq3IZqP
UPXCKhguNRo+Oz0IKE4h1UyaQ944b/28n+iXKfKqHc2icWvpRNwqtM03LhLK77JVkyMT3uGgxelb
Ecz2LSJpaKt3KdIv6gef243SttF994OeK9zdPnI/8PEi/6opT6f4qUmGea+1wHV1httAZtxjMaM4
0GL1zDAf1Hw3tjfZCY7hgDF/WkfMd66zC0ogcih+FZsvoUypDR1NwOOd8TUPId8IJEqnlT3zXDig
GBwC3Gft/NTzJT+Emr0ltGF+Cn3eKoUIKJgxnzsVk0s1r6NLwHp++J9nw0iKwFAK0lgbqowb8VR1
mNHPcUhYcWrTaGvU3rmIEr2p7O4v0949rURS4LAa7szRwVMJyu9N1ZHeVHggvgbP3RlxpHw6eTxB
xOFq9ib6yV3BoWrqALPYmm2eBqxMK5RO1X1nqda6GgrS1+VYeVZNjIhCqdNqdIBCP7EOsmUQjs5z
iXpv3et1d5wte7g6gOSG1v1t5PT1uO/MwPM3Cczsc1jDoS0VHHiVj8JezV5JWnhvBufO7ccveX7o
CvKts3wSckKKXkQWgsFdM1zl9rtLJ3jk/122OpuLi7SKau1qJGO0sV8+NXXfrGMF/bqCXF0O/vBH
ZMfB+W1hqyWyRDdPQUUX2NFzC/inbYCbAUUhh5cZuzwDlzMG8ptLwbVIUqBkWWi2236vhDCnSq9U
N8EwVB8mNQtDiRfVTeuzXDLRKMXEqrn9NvzlOei4ZRM/AaGyLUPEsPiMmJWYypUweD9ZTzQHdn3c
VhsDAf9NM40W3XqhveRTh1Qc6TH8uDLQSQ+PR/PerGla572VrJIhxXRA/xmDBk2sOn3ikrCOeIOb
h2lDwowHvAGcdYrbn3mptwcWvnAbgwCuAnfqez0lBibtCGsS2yoyu/51MGbjwe0MaBpFgn2H/2ap
ekmZI6WQX02+7NyqPyE5Oytm5GOEtz/k8inbFoZISaqq/QzkGwMetE6/4pxgmHq5a4kcXJmmfUym
kiAKzaMHKNp/sqC1HE6HHc0kOS/LNO179Apr1/nunVQQR8X0jtHDeQwjvLkCrtBPLeePcFrm87Bm
Edlk7UuXBKK/HQnEKViWvtb+FaFRD984yMa34iKvC0Dq96Xr5BsHW/azrtS3MOj/JLElIJLUYhRD
LZiH7ItWcDd+ztkAEvhvNvi71u4c1vLirg5JCKLDs/KaBBxDp1WQ4MWi2nn206AXj5aswyAsEKMU
ilUf9kuU+3dMZyM8BQZGmchJ9qmpHNyn2UkUwOxj8z1WA5aWVmNmWyRGAjJKebH67jlKdf/oth0w
MCuGmS3rDDPhTM1Zwz9zIlujCtau8kHrGp8ucEp4aBLM3yX/3tVMneEYdsH31E0WCXYcv41gyr5A
n1t1RtxBxARFw5EBjDRAgOxm+aE29D+Imbq7n/flS8y9L7mSABMR0in5YCbz61SYyvKWb7fGumzJ
pwqGPCXROk93ZtDSJR8UK9oDA0D1T8czdAog7hQccsQW/iL2/pRFLr0sWflR1VsXM7FolEJmDIp3
gwSwvei3DbbVgjI3BVeOZwM4iCPFJ2ZrzGcEYqCRqdseV2sEmSLvfutZwmVTaMFBn6b35dwrN+3C
NIpNEExvhe5Uv8l4lEWPVprER8wTDHRxqG9C4Bp2A9CL7BB9x+XXLib9n8NbHDv+rmnyazWP5dnO
nTMG9WPfAYHUFJpE8AKYovUK0YsDyzyWO3ocdZUWG68Mb6j766sqGu8mmi0toXHSu4HBMqOTD5Db
320yfrB3YJfxYOvKm061ovmqkesChRkNnPTDQstK0OTx1Qvtuwe4KfH+NozfxFSnvXmQT1CkhwfD
jRURMhM/K1X0oIb1iK2tQTqgKtOlJ7VzJSuOvkd7CyqODlVH1Ys/LDsybivWdLu1Xa5r6sb2aD+B
y4nX6qRY+9jJpgtSrI0NN+EOBckrJ03EsoEIyuTwi3AKW8cBUlu1Vm3K4q6xPsxqGMQyT6SEo9I+
lw5GddDbu0LFxN5qpIezsD0hEGcsVmZ0KQVWwcX6vOJ4/45aFCN+fz+R/UQcGRhZcHjulgCd8ano
vWWwhlHhGBPQecR7Hm2g2tlC0VJAF0EpO5sKhuuJiYjlBXc9rcOjUdXsrYOjHfCVB4dF7kvT6tBN
5OrJLSqaOQVqQFkPKSxdmKlJeuvy+dHodIx+Kaa+ONfvdbrjZ0bF+FIsEsUSzf7dRHqEg46dSw7i
Bl/Vz62Znofa3C6KpqGkg9NH1niXa7W98W3UsSXxHLLAi2p3Xdlj++qn6UkPS2fvDeW0kQU658/1
YGBB5/r6drXxmufG/E3bt/jdBMbflsHbWU4xkHQYp3K0i5VCNNiqiYYvrxOMG718rGjXX6Xg0Afb
jJyiHR9ijSR3OQAYc8BEGoLJjWnAVg3b4uBzBUrzi4vx4wSbAHqHYQ/guWNjF4hnuco9LCXjKRrb
dec53mG00ugxt+lkiUMTyu5nyUqqGV/kVp6ewctZKzWJTIKdrPQY1WZ5SEuH2J+aKNWlQUOZsS40
kwCcQs12ct2fYhTbeHhMCAGByoIU2xu1wXvqRggHggxYJuHVD+w9If5stT9JPxYqR3RmERR503X2
cIzD332szqjeh2Y/+T2Lv6N3f1gToGsXiMXCPN9mCiTOn0UA6Smyl3n2NwVmnq1LMsYhMiDFY0mY
Pid6b6aF5whthr5NuFqvuVeXK6un5c11Gh/V3mhXPuK2g469iJmSwOAOiMsrimdq85BTBYAhKZ8r
7KA5L0LYCc181xI+RvPIvDUcQTghtp/zxJqwVn2k5zWE/z1XK2caJaTxgXLnkooAwJDcuItdpUww
RrK6xCvDh1VlO6TbYyZ6KIwm/D21vbvCStaevGK+Ls70IPsEdIGflkyjf9LsOtHvs5oswtGZTnpC
CJwhBVPKMFZPSmzoqPHq7mFB68rehYaovMbLvDf6rKOpr6VP2Lkfi1wje6nWnzqzpRgS1okByHIs
eDacV1Tu3ILfRb4UD/JZB6ZqGylo7MJcSx6V3HBX/Abxd9b+1psqPLN5IKgoazo5qZ9cnLqrsW8I
RRfxOK8WeuFtZKjB8vEaebBePt3K88e7wL+resYTcVEOgMMRqmj9iFqxiF/yUAWXAfFGC3o0JWIc
IYmTaA4pPgOyiIRhvw4ZP0fl6CxaSGbBxanP23f5XWpaJcKgET6uHO7/Q8DujOdB0A3d2R42MYJv
Ljec0OyL6+U9Ez1ijRTl3gaiIQHx6ZE2q7/ryzJ8HlIjW01+/IeMvOi571S6zyrC/W0VhJ/L8Y8I
X3/Lv3Uwi0TDf8SMuA8GHD3ydKXYF6wtIDYHYnmcnjt9HavVvmxJ22ssHb4jqavPQFeJVvexIOZR
fAk7Msx0rLsMU6rpTAzDPXqqmSkUOOx/ruqOiNa59IwT7Qo8xibtfbdN/umIEy3ZN2K2GeBU21jE
f61lu2zpmUHnAgDCGFnHQ9gpQbZq67glaJAHJc78CyK+gy20ZvKtOZ6/gSJoSLOSe7mdMW2NH+Sr
FJLsMnZD5TMsc80yCBg8iwgMafSoCqaheToV3AZYB62Obmrc+OpNjpNUO/hjhEp0qP3CvkuzQMfw
xS+a2f2T5yA21/tXNzG8O6mNZUnw7tN+eCtL3LaYfL3Vomeje2RdGuXi++W8CKr/teS9uTsXqCXo
Uc7pV1tqe0Zf6VUZ/e7S99ZtJF3ljwklx2/7Z+5wZBJV/wG5KN/PA4SuMMn3Sj2yKfDtrvRBTx6n
0p7I0rIPcnuVD0MUo6gpcX0mxa+p1eqVLCMQHKG6lHrqmKtMilLVFDs8ebvusK5btHdS7sB3yPyU
0m8VRhoUMdHklA/yS9Q0eoClqlXkxeGn7iMN4IzkKKQdmjgJ1JUP+uhhR4+Lj8FMYK4KaY2DiOIu
xADlIJrdKGqG1SmO4P4rUbQbc7pD0rALpY6cE3kUd9S42tCji5LptEzaaBETF4PMuoAItAhBwjbF
OwxonlOVQG8LLLl8cIi3gmJOO7Av27+BIP3EYayQ0DZNO0+Qfoq5/QqNjVVYDc4OxPsWQOOtw14I
cs0Nt25FRyhrwXnATOQHrT3nEllkz7VlzlE+SKLfczO/VPsgadJfRdd8MYQof81+edd5f6S2ZGij
9GxmkQANetoldgLOM4qHiXgR+JRTvjHwqJwDJbOuyouUKMgHKWkh8BRxq0P0XQFedxNPgftIsx6r
MTnfWMLY21FFPxFVObNTTNzuhXcuxjQi5Vq9kK1ivlZp8DXYwb0Rue1FpY19jObxW8rN5XktJC5t
paNlOErRSGMUNqaart/UsOqlfgnBgr+PgSqtIieIfwcEzSLpFRAbOGNVijTC6jaJTZKlocyXIU6M
h6BXZ4w42RdKRetcBNlVujrm7CYbyAljPdV/Y3Gd9o0412kOu2JpZPnSx9R8kmoSi5647A94aGaQ
D+T+ikoVFBVrbwPpZyOrfSMp1X2xp50/Pem6Aw4tcm5d1h+60gtuWqX5p6ELM2hIRbQ1vKnm4iIC
JBs4xQXT8AuxP5gZpfo1JsE5HirQCmJiX0yWRhwkFb4smnK6tStU9C3iKeKiFl2ZXro3OZcxTYw3
EIIYzlrlSkPtfQm6OcULLhQ5Dc6KPDHNS0mnZO/GFU4VOUgJ1Pastz09XjAZZESl0SEfKntNy0gj
rmy0TuNMHhlmB2ADGctWNSG8R0EngoCm+HFmyIbTu3GOjQjaqDzM7Sv5NBBBM1lv0snJiCdaqVn8
m42FXg+xRbVPqhBLg/Jqmh1H94HeonwZuXzCDlGKtqjFqRjQjl/kL4jQ6Tv1p3jbo/ZarHemoMst
HVGyq/vNYBFz5ajTve+b4jcKY58wZKBjsrZINeDUU4W2DwqZwB4GSgMCUg+NHRreZCvr0ZaoVB90
0cqjvX6Ql2Mx0mxZ/i+zU2tbl7xc0aGOlcR/1GYk0LZtf2VkSDyGytwI64a3IWnP2/ZNMvO5G+j9
qvJ+SgusMuZ8iBB/HRpPLcD6EXgV6CjOvB4XoXxw0cUuz37ec8SfJgOmjBKS1ObnD8BXHchpPLfj
VOAVsG+D1A5EKXWAeCnXY6CYBkG0Nosj1vk7oH2Fi5+cpb52jV+9kSs3DW7UKtdUho1W9gBZCgRo
Rq2i2Ba16oj/uCBp9ZLHKkKMqHqZxfkVsZIq8KMI9cVLjcNC7cY13dxqoqNM6A700HXQkaagz+UX
5fiwC7ImeUUplwBFTIAOFLrCYAuk+LQbDvZUV9+J0Lho6GhW6Dd3kOKs91yHnyibOk6X1bs5RaRS
TiaKWiqLQ9i280uKm/arb1taKb6HtRWjUxxqzW3uI4bKoNFPOsr4dagzVvfIQMCQZaOIpLi6VuNJ
dgqBU+uXIrNfZTvTb5rvwncckUbF9Kzs/YfCZSvra04W5lg7x2zKCDGifxe6AZCH2RofIENWpyZK
0pViQKGnFfOYZHy84G+OWquvGKr1H5YKMtuf6h7lLIA7uYJQMBoXH63QYwdPcVV3rctBmjGoXJra
glFVmoS3nxlPObDlDEoy7gI7Ga9WiOKn15NF0CQSVO5VKKRmO3bIlr1xP3fOS+Uq3X6x/eFxv/YI
eO8HszynZe0/yQfwOjekx+GdfKXAEgA3CQip9WLlqQK38k/Vacdxt9Jax3kssb4rqVd+ZHhs/t2L
BdjQhriuim0qGNA+cuko5CWJfadmABm7oLg0gHmbFG/f51iBbGwJtc46Zyf14D+4hbpFiLmIx8Aq
fMbgvZ51goAbU53+rUoZKa8/egb5jE5AVXgXyyJmRY0h1wddVD81Goy9ekKUU1d69RR7WJFLT3lW
XdO9ZbAkhR6uqshwNDHRLG1hBJ/Nrqc63RBAJoiyrbafo/gwN7r3GShgETlu56tSrweAn8LRWUfR
vKsrNAnEFWKvVisHI7eqHbI87zgx+TkD7Tzce5033rk0KFF/R9RZwis25yJqixys1BzaeRVxL66M
ukn3eYjgNqM2RiAk7Ea07ga0FuG0Ag1d3iNloaYEbiyBx6PDFLhrcHyhNC3y9fRllvV0S/3xRnDN
0yJk60gDLqvhBsCBiLT/Y+w8liPHsi37K2kxbtSDFm0vawCHw7WgkwwGOYFRBbTW+PpegGdVWr02
a+tB0Ogkg8IduPfcc/Zeu2dETSLzTafR9SA09K7uvflYbUiZ9rTmIPrZT1kw6axoRrZKe/RuRuqr
64Dz4gNsZB8SmUAIq9mkZGjx846BUb1rY5VtlkeiJdLBSRM6sMvjjuBEp4WWuaJHNx6XT6vYyrVZ
Fj8ejcnQNiGzzShNt0WobrtpR0QkeGnJkk138qrYWcrmthacINNc0N5wteTRdwLwsrvYIuppVC5G
x9iDE29SHlo8b8vpeJl2//1m+VgPHQE0d3VbPp7Pk4K6mIS9XHPuSlpGLKXZxetaZRJgB62Ord+C
dnp/nEb951DHv72MtLZ7RcRv+aQbrbwPcr3aZ2UZHEn24DzTFioOcSV0aqX9yXInP2p6/FbhP7NT
bHPHRZCvKCjro38RB7WALpY+AbCdLbGyZn7l8kRCN0MMJ/AUCLsUiU/34rQruEonT9+IegrwG1f2
XvGU+pxgDnGAEgXEM4ktGYu+5kzIWg9hmxC8G5OFem98+ELFgV2OdZut/LO1utexTOK1pngWwNrm
7BPl9WhMobnpRTIGCAHe+5KkvxDksYvUVDn14Fj+NrKIAlzpIb31c5bHxEiPf8WZkSM+lKWm8CKs
rCaGKW02eloCKFJZQo6x6Ip8wuiGUFmpSUFIl2m8sGUKd6bg3/ocxMdsE+2UImOY7xqjJW1F9eG7
6kb5BQ2O8kcVJnm1AIvuX9OANMRMVqz7EiQ2AwXlRTECfBa+4TamolyS8gj1wYbhHlEck6zW2J1S
tMf7uyJMSlva+SYnrrsCQNZTj9d1nvSKuMGXeavXCcaedgyIWBqIhiJYrmXSyVlCUixoets6DvX7
Q33OTIFli+Mbq+7aSKPXpEEbuVEg8WwXaCSCVnrqS46LViqPpjAKxwFaww3+w0e1GB/mVHPsDDtj
6FZ3ESo5CRPxvojwGDOgfiLQrXAjkfMQo1WqlGYIVovJTFZ8PEPLu1EhOC3hXuexAz0O3hyI6SIu
9t7uDauqIkoE5s/FGzoAOqqf35C25Wd6hrvl0TR/KPK52nwvP+Ra9x2wBzcqLb/5ZFcYRWKX0iDz
6+hMKwuyUNIu0KBs4dcg1GR545lYx4mx0tZ/f4yedEw6Bd6QztRyp0Ugtq3pEazv57DSZ6rYa0g1
Swn0VB6/LY6+vkz0VW2A784QCp2ydMLRgKT4OUP8EenBdZAu910UncgmluPhPA0tU/cyTc5xBHCe
p2kvjY3pZtOU7jXUfjuFxOfFR4ssgnxGAPPQTua1eYyEcENANpNS1TIvloIAM7B8LszZz5ol8Ecs
zVP36qSxTIs1TYBZ7xr4wuRoMQFwXBlfqkcWyXIVIf05JG2tr3NvIId29gxL+ZzBrSctbucY2W8m
W3tZ4oCmVlZNZmssrmc8Kq0xCV3S/F4+qccoLaR1UkDNoDctXxH/giUE1miPzGZfwyy9psawWe6r
PBxllMizuk70OCkg82C7hAsTCf2ToqfiQ+jTe+JSnqT4jUBKwwlGHQy98rUIqhFxuW2JCa9QfAU+
2kxYGNT+GhlYThYgt2Vh1I2EY1LjfL7fo7wYrb1U+h4x1Ad9JAu7HFKSs+nFdloYfkRDgwo0dsml
uPhAQDZ3eX6VYCrL+vNgVtaJQX5+BlR7BvyZXwUa3uu/3xP6BgG9CsHqLmuxZOa0VlsSAl4o4mbQ
yRZdRF2ljI73vkAlyZxBrwfa0WwNOJeWou9HTk1XDV0aExntFll5c6Ul3Fw9QCG7hLXONij2FkWH
Abxri97GWGd5M9yLPRqaYIQnKyTmRSSiV9O+wMex4/Std22V/EmISo0DfTpuc3H6BdigdEuEWiTo
Zv7a9FhSBAkIxYLf8+oUYZwFOaVIM9dPcMST2Xe2pujF70PhAWNzugkKcTwrErRhLAQfBrZXG4Ez
FytODfySLGcdFuYxuIpl/MVGhVBBG7UnkOv9iuZvAkNb0J56W3nX8+x5GcprotlsWCu9TVPWrJTw
xbcpUyT33uFBhs7sJrG28DaHVylUH2u9KGJyVdGnlCGNQfTvcTaRpyQNwhrK4XAAWg3XZ6ovqf9G
M6baLBMFS37ELwYdTebcsbR3DRJjGrVjqlZ1yqmiXiHHldvzICMHKP862viG/zsz0/SSY/TTe4mA
QwxeeKbVPrybRExuUavy3bS1tFMDGuGhUKFNwgD+eV9OQp+Ek9lGsVzUfYlogKFVuS1NAgpRrCr8
96A/EFuSruI5w6DneEWW8ngrFIFZyTyBlJiM7xueQ8JkOI0zhEg2ll7H+GGs5hD2JfKGzqCVPsFo
4gKINj20R3SgxCoHc6A9B6tAIA+6ra5+KLyas+ImYzDmGpNfbOMo5WTdT91hOYKVHwUYspU1r8Ss
O9qjECNbkSrVIvekJMt5kplX6m21khMMM3U+tZh9EzzHZtPXJ0bNNZSijNaBslseLB/mNCi5ZQfk
z5j7HsvIXpIE5LfYhJcPhUr5MEwYnAbSI3aNByVC1w5ZBntSL1DO9rMC8O83MqAym9FbulHVWc4D
tWK3tOxSsGBuXfbKyidUwkYaRn6ZV3gXyrL2GDSpy1hcIptU1hzNIzFUnBtg8Zw/0YBTRbgKSqCb
CDklEcu9q41VCRHUaL6Jethv77s1uT2Yc72LFoiQDjknO8tPJyYHrcFyVy0tIkFD9bZgDDKZYJ+y
GSVYoPlT3pa9z/NLYvPiC/3LGFFF/krSJ5Vy3wfiahExyhkDh1aniPq/sDQqGAgcMDJmdu0py1lm
l4uL1tZMFkbYSGzSuGKVTh7UwbzRrRCe5tqSktQuZoYNcaIF/VT+dqEbisvyXjkhPFL7TRNL1d3b
sxh8GsgdsLXLX3fsK0V5RNFfjL/kGE0ZLQ8XxKB09SFc2PzP8TPAiHnv0/OilEPwWEyt4JKEaWMN
nwSF+5eZzqPvd5TTwxHzw/DQ+JKHtXrims/n0GzikJanzDLJvFtgHMykyXSEiwLns/M3w+wFNfC0
7FgVKJdGL7Vn3sRepHjvklo436uNgfbigM+iawj6XMR4yxsJPr0LDws3TC3q+1aQQAGMevBaVgVi
gNL6S2Se1kF1SRNxdMTMM9a0indohmH0tcAPgAMkHF0EAk/mDxlW2DJvmIdxwqB01zzl5kCBG+5A
DkEfoc1eBCQn08c6LZ33QAN+cL+8QkEfZ1Bx5kyDqJPCCsWAVhWYBYvW9olUZ0WobxT51V7Xu9/3
XpgkqJabHKHViDbIUzivXht9a1kl201jqmdckOpZ8Qpi2wZiEReTo6EmH7HUROg+e4+jf/8hQQa+
ZUSk+DZWnBGJLP3jrCSLQQonGDc5gnupxY+0uNgUofvLEMwIDf6VYv3Fn/I6thcgUKule0swKtUY
0trNwoQbdd2iPZfl9GJZscEHhwjNumyzzMqpt4BaLneMQN10/w7xHPfUlQxtTDzKnF1k8yoJ4BcX
9c7Cv4Xx+BzM3XuRHJQ7OyWtkAYOJiFrVTc+lYoxExJjk1S45Zwwa3THSUEVtUz1R9r252iifOsh
AOe5eVnmJ3qF5DTUI4QQ80wlNLpbxuHrIDWmvCktVbb5cOhElOuxG5Hxu0ot6UkpNe/UKG36RLgi
4HGrv3Xw0nCbMMNfZFwTxyxSg6ZrHTUUl3U6bD1xjM5+rN6W5VA2cVXQJQF3M9c4rSCSWUreruNx
QD+RGthyzz1Q+xluUOjSIcGhc6BLgFllefbwKG3lOUbJ4tDAAiFBQS3kgymUhY1ksJqj7Zj05/37
UBMIz+1yXVrENWBgXJkAaEphHQ9ajtWgKveh1FFXE89AQFIHKtCsldvgJz3Sr+5kBDh9PVXGVN2n
GFjuKlMrHy5EBQi+ZFxlD+FES6j7PoxyaOFdchYN+D2VrEzMoIfcEYTfAsIvYuC0j/uK0UBJml/1
2G3awj9y3tyOvurveo1B2JKiQap4d1dwxbNKhWdYvccve8Jny2z/uaqME7Ln9sE3J/G5tH569JF2
99efqG9vc2/rdn2yXdZdCVDngWjkwKkMQ3eWtXcJ+O6K/rA0gnR8q3bXv+ZyErhWqNf7SfThkIDr
Wwk0/W+Qj0ChpJnhLA+tgXR2RuYlz2UEwHp+LZdjI1yScZNSFJ2SVYF/9hW9cLgr0OCsNU9JH8Vp
AqNjyQR4aKazDBowAu9QUGM3LjK4TZDhV/rszK4mddgtjDNpEgH5xNVTO+hQNQaGeKFZvUylpJxG
qiCkoGcNHcgGkvJgLw+XN4IKfC9CDCEn47gzwF1tgtIcXTC8IDTKMbXzQoq+dI6D/tj0ryLpR0wx
LtlIjPQwF6rd/MbQo2EvF91LOBewUxZ4xw7/hvZvw9Tin1KNkFklosawyJIHhhfvS7tPmpoZ3G4d
aRLq20zsjW3ImNDNcnK/qxFnSWhMN0Mp2GfAkiwOI70wLqHEGXeyOAYvvXVRHYjuXPa9JqbHqY9w
P5uSXQLKh+2/0me1dFsPxHDOX4H1h7LyJR3AlZWQs105RJBPKKiv6uo5p5/h1nSsZyVzsQor4ZjT
H/9q2/xxCCwgY0UI/V8l4iaV4VCFeA5CLyvOTeDT0lJM/WjJsneDgHkjOSr9lKb8JXTus3xCY3Bk
5q8W0vkHlHvKWQ710S7m3LdJ1LoVmJy3yB9LZ5nSmwL2+Ubxb03NhZdI0zumwsIZApOg1iGRnfuW
LEuht14mk3FHQkUbouua55TWqAwX6LF2RRLPqpwddeSDp7tmeegPL0pAl3ic16cEADIW2FbY+GrU
Yx6rdov1N8bna5epNZ2FqViTgfya5rhESQt6m1A+h014E9vuArBGRuZH4aEztp1DqPxTWjNtJHG7
dpdghU6JSSX3U2BTFvB+ZiXSIWijYmuo+aHTfXmnlvhgZ+pXmQB5IpVF3mvjZOu6qvyOo+ph0cjC
CYFrmRnWLjN0UF6JLF4wZpMzh400Zq3dLlEvWQXwvAky0UVeLNkKgai2tGgHSG4vNrnhk4lYlGz3
47Su6k53+1Bxljq5VGlQgyzXUC/RKQOH+2xB27B1IS2Z7rRUJj4SLIBVcMV8bSQrL6b1r/FxjS6m
XknVQ19D0qm1CIIO+GyHrKtmp1CpR3GMNiSlGZxrtNotIX2wFIHULsVk9CsGpDQaZN3Js7Z66Dpi
3+eHo+fFBIBR7NB6qKpdFeW5o4U6AnnzqQoTuogSmrw5uVVoTXQThRcwMDGCD51Aj8IDBtw2dMwX
t7BGlNAqx/s/O0EV1ctv5ICinfcBXEqEsL0kFNNb0aN/hBDMf9EDKsmZ0enXcEezkcysQQdTCjc2
2saqhp8HYqSw6vJWYp/izFyEzW6++vMoZuozKtI5ESrC6nyM8ZHfWy4k5cYdheKrl9Sz15F8BE8D
K5AH+dKWDLJhMgNTQtoNlF4tlLbqsaob07nPGu/ARRxWCXLuIduDsBld1ShuQq+G/EZTRO85aFbx
SN6Hzi/sqBhD1l05TNyFqEYsQmWd+3ZjSFnxbFbeMdOYF+nJBJViBrZiNg9sdYqF1yDN3WhSjSfg
QsPOGxDBtSrXgGTKxOxGcxsyeqxaQ9nh39rUs77XVD1QlrkSOKXI+YAGDvlQiHpOAd7dve+nvxbc
0JDxFZWRkYU6y0LKUaMbMLCQsQwdxQqCSEfRcachJ0YTu5llDVcUacj3+mdPU+dZW1tesJykbzH4
i2VEG6jR6C4kQ5GBGDAzZPm6VdCKl0PcJVLRriyd7z9zcbC62RNZKFYGnWyZT9dl1e3TRJ0PMEO1
z7sicrNyorefp0h40UnryL1gUOfJkVPW+0JcQjeq2npYUYtmSk+cZP8RROlmmiLzVAGKOXQ5l9Ao
9u1NLWEeQQP0tnVIXmWX+J693GVa4CurRgsLW8z1F3yB+hel3E4Qpncm9agtCCjfVaVirrMZIC3E
saNV06nQRMKCzEHeBYiUV6WRfndqJz8jPsGuUjER7Xxi5PQqoXicBeppxhKPIf/trmTsWg5SZEdc
6mY43YeeaETbtTdYTp16wT4Lx3aFmMJdVs80kT+MKTjnfa09wVTLNg3AZmd5GLU9WFvwQ3ZjMn+x
IpPnY8aSLCNP/Js+cHOVw5wWRht5YICYV74KDCZoDjQUSQci0fXBV9JD1gtISeZHYdHk/MGkVIKu
U2RxjhecMS6m15/13ED4ZWmPo+KLD4stLRY47YbRlH4KSL87gB4kv5+WSFpwu9OJ2Tm2cm4NM2nr
5+W9elCnazCxdqnG2NpC1girUP+MlMnf6PpYkJI1z+zHjIT3pZBlpr5EVzUgfLbA2wh/Q22/luOa
NGVVppFSG/3ajxtja0nR9IhA9qYE/XDu5QSPSqruDYbjp0I0JQqjeZY34Ljf3mOamW+Euc3ViuKN
1DxHHiDKe1wqm4A+Th8FhEnNFy7yyYIWGwGwgoYRYZ6zZDXBcH7Xxge0BDi9Ze1oiNbFx9hy9aOp
ZMKmwOzWoIssV2lE1sWas/xzSZ7APknQCJNDXJ8MUXninmRs0vQfJPxJtyJA649cVicuGQwAfMeQ
12CoRPEZxEG7XrQL8Et8V2my3gnzwjx51M8QkLroYJCvFdUMwpd9oRC8vTYBffV7TNQGgWOrLFGu
Cjz0X61xEIMe7gQwlb0Xlh/pTEnsUVtq3Z65XAeF72waPedcRZa5uifBMWjTunfJYlXVbIxdtItr
yNjzO76YMzYZ+yt1nEoFrZKg2BrneIC33ZTWOcdV6AjBQLFdMOI74LRjwMCBwK4XapFglrQsp8HJ
EzJ7FhcS9LEG8I15BEg6xx7jVVo0gmXFjGHp/wlSmu5VXQxsQxCnZ6lOCIUUTmJ7MfUu35d0Oc75
iPQeSMYqkrP+eXkPxRkSmQEgUSxJ4bGvhoe7TkaIxPSYpQEGG9GMLoKQbfxG6Vhfs/gyz3nEaSb5
jIZeugkmoFUnpKgqC6fSsv7TzAOCP7yZhV4P3HDm8BBNmJc8xddXtOniTViO3iNwgPV9VOmhOO+6
U1xK7StLqbBhjJPA/jXPrLKouvus2ELeYGzp+7ulhK1FGkUee/0mHK0D2F+ZiSFjKiWjMUjhKFDW
VjgEesLeFx/qANyU+kW+M8OgYj92cjPrn6WrHFPAz3lwIsRMdCpW13BsB/BXtCSZtkb4SOMwXqs5
pqq2KR6J8VZ+C/S++JcRoZYwYBZi9SqQMm7Lplq8FoGRrE3Yxbulyc/mA8lEg4BjNJSiqlY+6EQM
O+kymWEJGDjy+ldP938OMx0MSnK1qsDD9mBldrVOBpFQypJdIKFaEGbjHCGmqHqNdkB26rHynKLL
kLe3xu1eseSA5QRyQmKkyCfTfG0jvmVXjSGcSrqSUwuYgQ01tMOU05WBc/BxpI6kpJve6QxpeIpI
9JibrkfPMkK7FtJxX86W/7km2Iv1+K4VOu450i2W1kDfGPUlqTnwdLUKdX6uhM0oz84wih2IYPSi
tVA+CMZUIMhEjR2RwMi9OD02ulpdMkZiDkG407rs6KDlxaumoV1KZUl1wqZJrlr9hFETrEdZj7jB
GEpYcvUsMHbbVCThxGaHBLzLjsYoevuAFDRbVs2KKwPI+GLYyMykvj+MpltEpsn1jq7IfGvdehHC
olpatzP8fl4Wgi6niB3N13A0a0S1Uu8IXeqj964OdCaEU5K1zS03UNLpnX/EfyJuumn8oqUiJlgG
5qnQ3TQxF3xxk6X7IVa8S19Ve1NZMWtKYxuBZ9028nsZlj/bmYBVdv2h1iTjsfQK1Mr6th8LhvHz
mD6Rko2Ho3BVK115jM2qODAxNV3iDcR1A40HecJQH722b1bdbEeV4EKD63KkMYteJF36aTF++mwH
CwkH+MAs0Y7h3MXx5zfmSGKjkMlOHqChLcxavVQBP3WK/TeoRPrmvtphtm82ZQ+5gDZEMlMYoxsF
QNrW4jZFn4CnnOaukYbKs0rQg41i/NjN9D2joNG4XHmG8jIZ2YNnJiXk87mPgdmSjnpaQDCYHWJ+
JWr70BDOsfRMG8O4LqCJXsSiUqfUQ4NQ1Ru6icjpljG5mEK97rIVGS3xJp41KdG3gVPcHToswfcf
oYdEag1TRgt1ThTuMrXdxl71awGMdTSEobFmw7rolRKRZgeUTC+Qvs2MujIMRLhKyhZ9YPUgwKZd
C0U9ogECunvnVeUJMvUyOWCtb7d+BZDEUqsX5OhI6jDeg9xs6TSUPZuWqsbbWrN++m36vdjOJFkh
mcHMNRpQFi1+HxFpIN9Kj2hlQ0ChzqSqBSqKDs7USNPwijg7JZL5Igv6x6KurFLTLVH/lYjhdiWT
EFrNmnVZ1gnUso2DQi1lspLRPkYzwlqaPSkqSdRRyXB6PjxOiDPuXMVE9wv6bfCiGgH3BfqRxQrb
93PkXIqgqGqad1h9JP+Rdn/HHaE6YeSAhTVVBqaQ8xF0fiMJwUrnXvzpqYadnPxaMt4NgR20jStk
gHjabRlHqmInPguXKMODLQNl/FU10svEb5cJGNEkFxfNdLq3og3N9G9cIulfjHPm5eaMyVE/ROSm
HGZmQ6pcGyufiMOTXJVMcpX2KIbSpsTp0yBNlEPGXLW1CqgWh/GXpA2K/eOP//rnf//X5/C//e8c
fN/og0z753/z+DMvRhxwQfM/Hv5z852f39Pvevlf//6q//w//zw9uk//zy/Yrm/r//kF86/x72/I
j/3r13Lem/f/eLCGAAfCuf1GGvRdt0mz/HD+gPkr/38/+cf38l2exuL7zx+fSP6a+bv5YZ79+OtT
u68/f0iWtDxD9ydo/v5/fXJ+Cv78wTP2nn39X//h+71u/vwhq/+QVM0wkAHqIvFqmvXjj/57/ozE
Z2TZMi2dakiVREn/8QfpKE3w5w9N/YepYCGzTMU0dUMyzR9/QA2aP6Va/xAJ+ZJIHFNNJmT8r3/9
4f/xyv39Sv6RtTAZw6yp//xhICH78Udxf4nnP82gAa7KpmRgb1ZN+h0mv1/x+X4LM5+vl/6XQavf
1xGKrEKvuQhDc4iZU6CAO1TSYzez2FSBuGImmFlvuJ4Ml9EMseoFa0MBTwTZrq2+mqh1FIUKS4bL
giZszDG6kjClt9Bgk9eIo8LwkJC7bMKkJ25OoZMoco6io5bFijNOb4b0rgpnD++zlEiw7RqXSs9u
k3AVtbjdmveC0U/UgqAY5ff0l4SOhtaAHdcmKZ2fJf0anBDrTunsbvwZTDWQrPoYA9zkJyBmEhoS
GyBkROnbgEWzVUbXLG5F+ZK10e0t9Z+4DWyTO8p6DDPqzYMyxmzcyYqMaCStD1l9Tpkha7Q0WZjr
HrB0ZesyEdEV7dMH2tqG5TsCRndtDgB/w/xpyQRMxgj8IcRktIxy41fBN5XbS6ffLOwkClj49xxz
kgqEB3EXerNcq/cls0+EBp4lrkwxt9uAATKr516Z3W8MusVXYumjGMRkdStgAPdERne4XnB5d9Jv
o94ymiE2afjuODbDoLy1sbZXg1NQVWvQmnZWH1tqH+bcsdbbBCqvM5NOsorykrSDgRxfHGQdGHMR
EZKt8jeyiG5S5YXGl13JrzLVNT0Jz3fH3nMU0yWC+CCz4ciM6NWXMP20cFPX3V5DdhISnjwhJEqF
/lIKqOrhhIEnCeTIFq3Bbga6nugZ4ZGv5BGIsBWss9DD8k8PHKK7VyUnWSb3Z+BFGByjdipR4XcV
dyFZpj4y1iQondyMnG47Ko+oDEBQm4i3/RWqxJM6EoHT0viGbiB6J1N/HA1vlcDY6zCWWa2AfmqG
7vREEd6glpEr1EIFSe0AJbHqNDSJI6TDoR2ZT4iRBuVZUbVrF7QPaIssWscBO6jI7scZZKiOZkS8
vY+ZhHiHPkSUXl7Ql7Adx8d0mmMGBXTNE+z2/AuImWG4I5589Wfk4fB2Qggy1U5oNtCg5yaJGeKT
GpCjEobDLULurY1S/CZFnNTFzB1lc1NHUDuTZzPmokHoGQ3DWpxoMA4e4dJk+lpMwDM6OTA9QiAR
QGvWYFpXFTl4s4OnCK5KRXxRAERFHxwRyZiIHDr23w1lo5PTM9v/ToR9lObPqFRstaDD2g4BEeer
Kf856eRIHLNCt0Eb4hMDL7Oi3c3Fy/2KJ2iw0kPCvpTI79X0W5Gfy4TvOF57CCQwYt2ylDZppx3M
Kt1oKjgGAf4dTv1Aqd0JJqBJJIGFjdDEqVJum75/6psvpdZJFBiwiL7gz3XUIdkYQUzTtXoRFnAv
nR9xHyCqEYZLmL2rFmio8qmtsRQA+6JNM1UY/Or+LYr3TfEZTB+GmK9kL7E1j0vP+kiQVIzJrSNW
c1T7lcclVfB8Qy7zGGhUiJpLsoUJ6XNj0djH/qMGQQKirlsQVRVoMqKoOuISBTAgXEYJt25s8hJU
+yQPEYz+Js1nBVsT2N5eHOI1ZF1XwdgdFx+1gYWvS1xTzdj9qaYka+93z73a0S5uHFF+wIkGvu2S
6qSBER4zYQChAUnYemtTklGbKyevNlyRDA81hlgSgWwVDpXs63Yc9vRDwnrrVdNHlHLIM35NgQ4Y
oO6pMpsAmf1aj+hDRx1lS0PI0rqhizCDgLldmrh15Un1GIown6gZQ0I3ViXI9oGtWOSGpwWjK8k4
aVDlzqqmP/VDUWzQ7urIxMdrRaZ6VkjAgjqzW03oxyZknfKoDxvE7tUp3wsCCDFGib8wzH52YRLM
SUGub0GEl7Xwp2zI1ibyhU8r0A+G5if7QZAPte49p1pcAUivMpDQibbNNBmVYLobhccxjnCm1BaO
VMV3MjlykdjXdlKYAu1aZZybNCtpiEqX4upbqifNzhGlrgotHhDoYhrXrfAxZusqw477A3uxRz//
Vz4mtiVz3M2aAHc6GjZFNIHh5eFvPxLJuMCIYlIDAlHJtPKKoQLz6YRzvmNo7yElwVceJpHD3GfV
EXdJ2paWsxIDLhYKHeXjg0xbex1UjpXmGCAHstKacaVxQkPOH/6uZx+xWhAXSdrMkOTirtSj73o9
NjyDZRFu8xkSLYDKwgyD56shbll7abzXQVJkhDSx3fbJVaWjTtZJ7G2tofpCy1ZBdpyC6DqNA46+
0WKa04FOAJUSoCr6lMPmoR/VD4Av6oOlsYMD38IHjZ4cVNrQ7ttC/B4kdr2yZGH0xjOTbLdpamNt
BP5GrVxgmJi+SuM3i1tJu7cydyYzOdbw/paEJY6kKjlbEot9aBXMDhkKSB5eeaU+JWIybkJ5muN4
QY0AIiXfdALxNljP8ZCV+8TgTNT1H/IIT6eYsOtJnb4qOom/N32qe/x885WBfqEDXlY06c/ak58n
EX+OVpq3oPrVDBF3AGhvOVSy7SCyJjfGHEHFSqL1KjeHGryUacPIJQ8cUhWaTRd15rNAU4JkTO4P
q+rpQ2JZDcT2QEZr7cL3++kDazsx+PS2XhexADafIITbvYwIr+bJIXIqA3zfO6JfRSsprn5qOY5H
AkNfeg34lWBxwm3B0id1VW77dUlIDrSOYMIqMvdwdFXdmEPCpD850ykMLh720XMknauGPmiZUiCh
b36HvQgWwsy/tLIV172K5QX5TzsowqrC+78m9++oKB0AAyIc1mTW9xcxVR9Hf8beZAU7iML2Qgd4
VXNN7axEfyRCKibKVDQ3YgnzAImYLBJY6kXAYppa1OzeDDTmbIq6ahuOv2rRbwev9nftwH7Ml6F8
qQg29iImZkaMrfVoVpj1qgzx89T1HNGj5lzxxeyoJkFODXgY/jpqwDLf89dFKCS+rEl+VJF6r9Qo
Jcima46aoDRubfVHK8q7U5eXO1Fu3DQcn+LIeq9a8yyrgG0q5YqC2VHIbHDpmEbyVq33podJi1KQ
PjGx0VRrMkpe7aAl26g6ZsrOlJn8wqCRq2GVCC0sEwioDidZohhc0KTQj4nkad6ZaPaQH9tLTca7
ghEyZcXUenDseXlRk30SvAXSp54fFOlbsS5WsKkoGhL+AppUZvoohIbLieJS1TJ/JHrDnZ8dLcTq
Qvxbj85xU5xTokrgCK7r2PYK2Wn1ayft8cg5+KB3Sb4n8g4R8qPXw3rNsi2yAhsW+vtI+3jwh32n
aFt5Hplk3nYUSZmxDkBz37ImfRfAQ2kpF2/sss6AKEMz2ZnUFOBmpJcqfB0TNK68emApqulQC+WK
IRJjOv8QlzdKaKOvXmCN2igMXEF/K0rQl/q5lOp9zQDyWhfxk95Mq5KrX0z3Sqmv2+617sDRRJdh
AsqAIDJJXeoc24wmG8MxvDlCRCipOvpubXBtCQjX1cGp++Bo9AocxL003WjcYgSV16ogHlTxgBLq
SUWQZGuoeTnzrjH2oSM7a6O1rstXq0gdUVIYm3j4gzeTYO1FZrlQMM6R0GJuOdapsAW1C09UzTdk
OYyi9os5wGqgnEDLWkmUExbAtmy/o9YezK1aNNdwgNXLPZRZk1N5p6AhAW+6eBB4Ow2nkbGTgw8Y
UlyvEz03W+BcMQwo27mo6Kyb4gMYs3XbYvzrZKfSP4PYVdphPfBa4XPjBHMCcIKW6yuuNWyTHLgm
FcfHdwtXfZw4JFXJemAX043eQZBAqmJEooT/3lXu4F3FQgOTejSSU0dUtqmSSWFuYv2l3jBcprR5
mIJb28PJap8F5sOZBMQk+unpAnRl32VaTeIbF1w63zDEyIWRY8oetDn0WqS6d90ZBMl5pJ+ZGmu4
ezSCECczFkDT7V+Y9yKYB2uhGhUO0OknMzKbfdmJVIxboL5yD2Nngb0435WIfUOmfzjF+RKNMlVf
A8SkWeOE0q4jc8JUzr52lfJrobLbCVfRv5nqtethfoD7Daw9OYhHK3yVh3QlhhC2lc2MfRf1aN+j
VCfEw6lj06n6L52ek6GvUmjxKQeAjp/qvcUo+WWez8LoSeCsqXrjlUXcgKI2uNO9lS8Wty4eH/Xi
3KnDXkGaidVqm9XgT2YQGN5oASZ9Qde+MU8gAl5MId/gYlaEgxEAlgr+D1fnsRy50ibZJ4IZdABb
qNRMJjVrA6OE1hpPPwfsnv5nepPG4q26VUwR8Qn34xF11xu3lzMscIHM+6ykQ+vvYouU6Qh1vHnM
Ze0oqxc+jPAKweiQjEXgQlGk+6R4W8o7RcFBDNlN3JJh9poqdezoHzy9QzMZCIw+htR26TZH86q1
If8+lIWKeIaFwCSpCRK6r0aNoXfyrrUqXoE3ox2fdYDvbJ2Darki2vcWtDKaGl+h5x5q2gvwR0AT
gkG+RA0N4USdu+4Gs/BCa5+M45MqnsimddnMwWbPHfyf2pCy2diaBhtFl34gHnIBotARh5gjYsp1
utFydjuRYNmtH0mleQpDZZesn3NDuCcd/IxEhanCCnxnPgn+qZryEnJK6HHPqQaipxS9r2DxZyQx
4w6Z51OBiygaH8hXdkbpa+0mH5oLn2qiwxn6uhPZNXM7eCUjiDDZ10q9A2UUtCb6dCOPr2xLsS3h
NNW5beMOzMq1LN4nvHmMD9kLZ04TQf2Y0s8q4WhXIkE2qjg3ZXGaDxqHl5IydX5s4EyIeNiJDuhw
6BkxHHL5uZ6Xg9RGh8UwzuqhNdudra+496XTShSrXUjwEEHybRvApnrkWAikpnss19yRQyzLXRHQ
orzIcXTQTUJQuJg1qzmjziPt42VhojBXp0VBB4h7wHgwxJPRETioZg5hMKhyluzNTiFEoz8dskBo
BMOa9S7MBt+GiIx2+SZkBtn1DumrKysZCxSh/yMo+SS2kTmaUc5GdONBKYmennG5jPgSorn1U91G
xYg9CMStYTzPRsKbtaeaZCYURcIxC+17VkGCD7zE3QsabwijUPJC6XuxJH+Gj1aV1g1l1s2ihSwK
dtfWeyrfIgDNRvU9m0/d+tam2jG1MurfZzP8zdnsYxzntLc5N9jZpqRVNknpVkN1GxP9pCy/zYht
L2JoQZcQGfNXneq+hdKm7luF66QNTEEhm/uqNfeovQcfedUlzrlylNaLEbl0xvy6WLNDvMrE+HrL
OUP6xERifLMg46wGKCLeekRrMIB3x/KqGhELZXFgB+Zp+kNS7OVpY/XzdkfwRMPUU3OMWk5W3zEn
p/1F0ZdbppaBUr6ntoQXrL5Ds0Dt+zPbr0sunyJZc0f9dwORlPW1IhewCCFfzgdzPkYTLZsOXD5b
eKrioNXOjFMQiVzCZbdpVMfc8pPiE6Wxn7fxWdKNdyW278JoQucf3eLtJiM8JdEe5IbFeaffrcbe
EFydM3ULtm6R05hGYhtNHYzyIv+2lNiJOpAvjamjyPfMzJrqmfX/Mc0R2MmBYrR7Ni0+WUksEUtX
M/kUq+jxtyA7MZ8rgu0TS3ft7k6ybiYHoO4ypmWFjqEE8qV9zCp7V8X1WUbHDj2Ojdip02J++vgW
Lvda3HLAcrhq19ooTlWpPlYTveK9tlaQJ8GwHKuiI2kR96tMKiZBWTLXT/tpx8OTrjauNi1kMmuU
ir8DCj3401W8fCKf4h0ReiG7qwQNSQJeiZH+I94O7tE2fQ3tz0F8xv2dsJ8KdfLXZUuEVo7FcLCL
Ysd4Dd+2Ir2tTfyaMLVp14q7ZvW0Zt5HGqFBAKSwMQSlhgnsOJXRfrNn2I+WGUSYMJQA6UwXkx8S
nvV7s7tW69Zo9m4ZMR4t3Eodj+3ymGeMO7oJmOpk7hZ+RgUbXp1M/AzTvjDuFJo7MeAnQCg+hnSk
Y3pJCsM3K/WItwcCg6q4TCYArPkaIv86Tl5GhlVJeF8MqnNbq3aXJz2DxCcIS5e0brx2zdwpepRR
/cYIItI3O9H9eVUPHV7fWusOIhkufBocbfmObEo2XdnVfDhX/AAbb0e18CSWhyrlRek4WKIwmIat
8grW7jarOgNlakKzIc37BuAvUClVStn+ygbwIx24K0x5CGqDVX5VwgR4+vLVxL95JgG0PdJW+n17
Iq7XGboxyCu0LuMJVyrYjqcu+ZFl0qa0nJCQlm6d6Eu7AlUBk1MlT0G9nzHaVTGk5RJXc4d2xnwX
MIRjmxkAx+rChLHPa9rpaxa1+8Ww+ElKjlSbhi69Paw5ydIlTJ+lYkxGD4QMAYiz244DmifmnNk1
1SDgEJmoEACW8nGr4uq29O2DibpFpyWFZngXjan7BSwAq60sThL0XnsKGIPQmyNH5TjKrMatfiqO
Pq4lTM2wVgNmQ9Ss3QElcTAoqOXYbeLciuiVbSYAQ86w1GiPmLSTCZ/suDNrapyIIq684uAnbPSE
Uhgw7oXcctcartMSHjviDGx+s+0hPiHowZkbxip677eMf3SFoY5+WTKCl7NxD3mVd+LJnjLPrlqI
cbBcl7sa7hnSGreyvi3o48umySonJtDNTi/YZ29VVP2bz69dvO7TeGD1rAYDE178tsBfkr01eLXc
OiGf0kFS2coNlIvvK+9ljCBZa2Pc6fajSsZdx2cD96JZ7EWzV01PcFcjgip2GlGBffMKn08bckoo
UuF4Gub6Mq0yQ7gGukUwsVYln+oyp9dk+RDJ6DaIcbahr61wXFicN5zqY1hQfWd07Uc4MoEF9cq4
TG3lRMtx6s8ruHFLvBlzhl2TkPdob+fX3kTGoTAJrliFAzYtSWB5SafFTUbe/f25oMRoSCMxL8ik
eeq4gq2rvDScnEeLSrruiRzQX0qAoka/V2fJ6ZFrGP9I9XRz/m1ygvqREVME8hfEpFIQAXqFiepH
pF7QOg35l568rBMKbA2tO4iMeOBD0A3vmn2LVtnRotSnlaGY2eWmcNIRZYc4p8khk++2eHsWOis4
jRlH5sBIke2Zv9jSobgsC/WdWL3FfByNI1l+mOhybptTA8C5rVyd05+sMJNKPP1qi8zL0uhb639y
+6mjjRqKB5wcu1z5iJvHtf2c7GE3ZRRCOGV0xmrWqO3l+c20V7fvk32TnJr4KEdmkHTVISN7W0nw
VUjSeQlVvwORoqqWa9RoRJghCCY11mM/NQ4XHXiDMeF9V3jRClOLZ8C4aGAVU5TG+fqjLNwCOgJC
5UO0B7QmQSTNDMecySA0Wx13yRw+99UYlKL24dr8g3JRbuNeifBApp/r+mhwbuHVZMPzVXKMa0Sn
SSpjAJJWkS9dTJjwvPiOYmSPiTCOqdIcRtZmyB1j6q7ITHZhj7JoCuz4o5iqiwkbhug73B+qUrOm
WHGTe0QsthYpIqi7anbfxZp6KJGMdPFtqzz15FQ0TzOVDOFw3ox9gBhJCSx4Ppw0qw4YDC2UqONy
32nTLpRbglhJQq05w0TzinSRzr1D4zufurG+LOTMFzbbm+K6WMuz6BvCggcH1Z6DXHLPgHGwcQ4i
EM7Q+1jABpT3OJ6p0wA3XCyF1JQieSFOwREhUenlrVbuy/pJnz/xXhw6oHxaAq9XmtjkmS5BJaVO
tET/W2Of2UQKDHnO7D6dQr2FCNJQWvomRnepI9FzeVvHV1S3htgrb+HwJUgzGUnZNRDkRM9VpT/m
b2t77TizZll1Vn18RijH21m+x+riKkCFlHk9Tvqr2Qu/zQYQA9ZDtH5MBR+uyjpVbXcemWBmUu61
Su8zxl1GmWd81Jy6eFox5CsrOkJrad9neX3JY6ZjJne6Aeuk7PYNw6AIz726IDgYvLDlkOOqrVVg
t5PhV/PnSruopy/LdMWLsRCytxnLMIP7Yd47dvOqAVwZzPx9YjAnYtuVtfFMtKzTj90j2cInqvSj
1YB5qWFqqv3kqTnKvfQYkVdXZsmhN85Sf7Kt6GWk5ocvwuXy2tISDHO7yxpI+WXKs99yaROWJUrm
3NKTQeudSscFdiPJqR5dpUfs3zPqS4waKc2g7pSYrnp12hFgnGZPVg3aBnQf3V8QhYubJYkzhyHF
jvUUl4Zjy/oulouTwthbsbN9b77pc0wBGe8nYV0mJTsb5m1Fpz5XjC9p/uQ2DHCYe6X1ZNqhn1rv
efM6pObz0s6Yb1bHhgiqu9rQOJ150sDvMWD1xvFYw48uBGPqEmTls8BvkfXP9qmv4+sQ14Ha3Ksy
pA3zhAQGWyLr7fCxUrF5wIPMtWdC0xSHeA0+lRR0DIPHXyLsriRY7GLUd+k4vob87UZn3qa2CEBw
OdClcTBoRLyuXt18dwSVtqB78bDu1jY99aYXW8kZ7vgp1lknb8f/NeU+aYzZZcbv2su5H8ODYfSo
vGNX1ZllN3y6RrhO6YHXYV2CEdmgao1HnWk+Bg4uwv34xUlgdg9kbMjrLhmvs/2EazkOFC5cZfzm
Jpbia5a8iFYHcxSszWua36z0flkKt78vKvXUmM70QEQNvqgeGeAz2s1svKjhPpN2sBc6IkwhCjgW
8w/zo8nXr6wgwkOisotJ01M1EHJEFY8GPZFJbvDALLwsdlJtcL//FIp+NJNmT85SAGD9NW2QRVI7
sbljpCtuk3XfM+AozMe1GE4Spu+oCSbO954EvHLTEdTLQ4KAoOnSD3tRHZxF5HEYjk74pFAUfyQ/
slbuoMz52+KDrPdgnko/ZRPfjPUho9hgb3iUWTjgvXFVgzJqznltHkveGFHFhjzaUgXYTrIUbedd
3nQeEO19N+cHLXyX1l+MoPRnMzdj7XZq/Ib/wl874VUNS1GEQtRWWWieE/TxMTO5qSLuZh4Y6t3P
lvQRiUfJLh909ab3Zx3sWMaKu4OT2Jgq09xXq2NykKMWXQNTUx/EIAGJX3aG+ITWODCt70vF68If
GdWOwEyfiletatxI+QeZxemGD3UaL5wFgOyQ1dG5ZXd9ei1pBFTOKMEbbw1x9peKKwgbTwRtbD39
q7MPM9FBIw+Abjjr7d6L8n4nPglooQkmni56H3XBtGPTY8D+bW6J9VwpBGQiD/BHoPlGlWOD5bOr
npJ/BI1dQZN76BPSvL+ris/KeC8n2+mL+EdquCyL8N4mHymZPg3paA9AYNSXWKAwq/Di896W1J8J
3f2qvFJ9Iy8hrkdKvgWhWNYINJElrZQy0pzZfsfc6jqpBTHlhLSTudDZpwLOMl9K8RwVv6WOcze8
FozDMm25poriLNyS5GH7E/BfMlfozR8qCJChPDjgHSFPueiI3TaXfDnf4ra+rLq7syZ7Z4bxU2Us
R0u3D7Ym9vJwtsbnJY0YHTBLobab7Fez+DVKnoOjlVhBygy4y4MQs6DB7UquDTRjFpoQ4jTUHdTa
qFV8PZaeUGJwAnBE8rLQzk3Qb83hUg00tWILC0IFmd/B18WwZab7OI9xkcwHoU/HCHX2IMWPXYW2
frofe+lL7W2/EQNWQehRJpCDOj+uNVI1mWkfi9YePmZEYlgvSLTLn8YWsWC8MrhAVrAUgbH+5COG
vPdUzPTV41XuNKerf9S2cyx6A4uVUa/PVylpKaVeDIstN5Q0svpqRBcYRy6aHb4uKkJBPUjItuMP
nmqi43uLn+J1WJ+2hoGV/Htv8txly16o9sD7a2ToVdP40NX/UkYR+FY/F7YWpGjxHjCqJE6o1wfD
/sa7B/UiAUbQoUQ6drO2n+ruOQO3JhAfpMNrnuFMrKQfIWmda9mPVc2SiVAoi2CqJJSv1bSvKDf0
MAWl1wEQ6ppdP4++vBRnBu8nxZAeUnU5dG11iMAZRCqlIzMB9Oy7dtjJ3XRXieEwxVftu2LoO8n5
B/YNj6fFrO7klgpcVR61CI9svpybof0lMhbLiRuu5q629EPcrUFtTLvIik/Y93uWxFFcX+LxpHKc
kfri1ApBTjN7SWMyD9pAFEx2qhDyYmINwso62hirAaGgH7FHD4aLo3RsY4tVcitOKaXtH615+IJa
7J1gBh+mjNcnfVhbLpi8ZJLX3ATX2qIxkp8+Q4CzJquKiQEhu4UHOxsSd4E8ZWHnQPgxFMMDehG/
VYudTCmhaT0GCBNrA4NoVXnr1+mYcmmBNXwShkZYAmodSf5gIeAVofCoPg812iG2k24e3qYpd4ak
vu8BRgmBLktWDsPY0VG8WxCNncKMPKuF/CCpM+Z4QsIgFzD79KOEhjuvfCMzb+MwIEWeYdyiz7lv
JPjNFMxIlMbHLLbfWyui7p3Agj0ruc7cDX3WMPlJ9A2P1+9481eKDBhZ9Rv9VLBXLOE+K2r/by62
hJjnlmIzSbUDGByOgAHePFvm0DfZzq3Lz7x+D5J0oGLyoCYHKxDiWCUzIBvLH0gBVD4kJajdoaMk
k+ITZcnUdi/l9smLKeo6sPzi10K+BN19hxPQq1AelVmJYYjkTcRBuRDuOqoviPyIzLa8ucz5eNoC
MxEWhIUadAdOzA2r/l+foUVOFc/sWbUSmU4wTNrnbPXerZ67qWUYHUXSfizJ6qyCmZlFQSXAogSa
N6o9dEwNyQu3nkTQbCETh+ddJ1ynpbkmKHZEahFi5UqigthzsimVBpoBS7hIeuHQ9Krs3lS2vfNE
8MAdTM6TgeoM5QVIav2OwAaQbx4JlSSdD9cI+5UC2GISJxx+vqFGewUuT9eNTsSInnkIgYwo3npQ
CAqXJxL3tjKPtVpeQ5IZ2k+LN+SAMnBbFTFpRxZUvZXVizSpIPi2y52xQjLd6iT3J/RbtrAeSnrz
DcVc0BmWWCKrW9NG7ENHByHzQTJI3s7qx3TAAFGVDBDedf09WSlEBa2I7ImJt9QK+Uw9sWR4ERS/
7YZTUy6ZMBzQak91Xx5bI/xSdT7F1VwTPT8+SJn2DvURx28JO4MZTCHLfrv0R60npnOQ7uaFqohk
yhEOE6kwjkqt5EDh8btU9XSFJ16lC2d+AXxX1CtjjWYifgKv7KzhcmeYY8UBSGlilgiCoRLPmCGE
30k4BAVNWZ5Fz7hEMKatqF9q776xy10da7DK1iMI6AwB29whGa60tzA9jOy3Fv1Vl35qBikzCka7
fLOUZRelbLqbbyIzNPhTSnzFHsz8qvNqojVa9Umalf0CeyExklsd6XsxpA7JM4np2lWIFhs+Nmtv
FR1dX1yUUXPNzUWbFV6LNk6PHjXj31oe4PcE6PcPRTGizPus7Uc1lfa1AWcSWBBr/lV+iOoHdf6Y
SoZCup/a9B166i08s5OC4EvrbsNq/ZCBO+FWbyllQYo6WflRxRpdvvGIefMUS4ZD+XipEog9Wr1b
yA4eWaprRnpexu4zkad3pVAcZVIcXapYwJh7SEWeQiUo7J0kXeZqoh1AKMJhVq/9bR6oXUxOfaEb
THqU80T+nD1FeH8s+2cS8TsGQL8yMg4Tbbi0HH7DMtInEJ8Scix0n1URUUqV2YUFdaa1dxyohvEo
SwAdO0V1102Bbo3hW64rREqOTnGHOJR3QzQ6db7cD2vziML+goybYDwgcZ182uSMVu1Mfc9k+Wtk
XtvWx3XNP7p5TZ06JCojA+gzyy03TaBTqVVKcR4zFcLvauivDHfvTWNITlksR7t1pHk1Z/llsvXv
CCQyLrr3sYuqV4tolGoVL6VNLGotGc1ejmOmtz2+mtRcdmELmXmBYLAJqaIHQ7KBoqoUvnyIqRFw
RUn1ozyxGa1jXyOkqUQOOmq98W+YdNk19GK8KLzYxdq1Xm4OOQPOGW2Vlb/jZAlElYKbGJIAiTpr
eo65tQYWBuJMdmfWUjuEGgSbT7cw67051AQtVv9tYaigaLTshzBBmmTjKtDTkrdfoX+S8RMf0wGg
rzUoHWAP8cs1bO4NJUK5EdP5YB0X8jZb3UhpBApFABDq15jPb9YxBzQW2VeRItip5uCAJnsl82Vl
PfbhC3EFMeM//dtW76CEs7B+g5EzV/OJysff5BdqVh/McPHzjkkyu9Niq9DR8PA/RAmpQwK9WtyX
NmEtYmTxLWPVTP1KJfS7SA9d+NrPc2BCTpKpZ2vzALTTjZn8sclnG6+dlGh53BgxRLZN+ZMOuH3Y
osmLhGaxeFl0Lps2TYlE6WsPG2K86wVEWo4wc9an19zsSp/FlsMIwiZ9oUTWEt9Pak1vCKN13k6E
qj/CY9xndq/txhHyoBHPQyDFaYZwmGVvNbHkqrLWG1OyicKM9c6sFaYbLXTBxBVxWBA2TXnJTt3M
WyIyHhskyVjikDcyG59RPuKemBVyXdL2qDTzZ8pAaj9VLfO0mZwBBGvSkyKjMCdQggRmolOVDCSj
UWq+YV47Be1Cja1tRvmyRHcJq1stir1+/FqZuRWpzL4ftTO5nAr3n818DXcVEHP0yPNlK6wYFrq6
crSX0TVrBhoEe6tT4oUUQmLDpWKcqXTZFwY3Gc4OhrFsxz1l/M3pQ1syYkb9GSL5fuq5mfGIrQ8d
sy47+gTZ5lm8WqnxIcGMHVjz5BX6CNkjMjmLLaqCb6Gx6jWpDSPDXQb+dEQ6LmL2KsuRUM/7LjnO
xj+YKEFVDYfQ+BrRZEsGuhz7WUlR2JvObAjWd4D2Iy7+mjn7XuWET81dOgWMPt25Ibl0DRSN5jup
PSI52ACAW2dgbulvpfGR6uye+jsu2LZ+KupXi6HRCOZk07Gu1bEKIR6JWxXPG2PA0cgUr2yKWNQu
yUgjGbpFs9dUfhy5OyeCkMtbzdKu0FIvk/9N4I5G5bViaKtlMkNI5CvhEzGAbGzeRnjOCpcjgC+v
X2mXsO+XeKwLnrWO7XlSntT6lxYCnx65vpzuE6IDQj/Nq+C60ER2aMlJBcu/jZ7L7gg43l+SzDWm
yc3hmN4WeuAet8yJEYYRXk1m9XK2BHEf7mZ9N9HpC+PfiDEX3vOcGk68BBtyr1r9WNPI3BlpPw+2
hCm5UF3bwp2D0UbidgT86sTfjEUhE53RO3Dgt9CFTlnyDeCfIR2We6wA2b+CHDCjIiLsblsgSSw4
kB83zUdVYDxge1GwcpNzXxs6F3YLey/kCEkD+j8ioOIcMjklEkcSbzYj3CF5q3lqZoPfw6tSjQho
mmAYE89CZLspMcVCFfG6MpQ2lLu6S0+VVjvmmCDbZoJYv6XdoSkyPG7HFKMHQ6haOZEIpob39X3I
3nbkspvUy4wZFwUzuawwvQ7A6knucXp69Hp9AEvDlZ97UnsS4ZOKWERw3pcZOrn8qUjHY0aLHteP
y+Tr7dfaIKNX75v4u0mOHSIndEbZdFnsn3BkthrVTqGDfZt8ixtWmwzSA+XAQGW7QJXaLSVC4x+7
wwC9adz4ELd05hJBWKb9C26ScC2GnLOBrf5HJnzMmvyeTLiRFr4pjykuZUV/luddyHWGG/QIiCIO
TwlZJv3sGLShmQpo8RclqFNatE37SkdYAwoUhaBZO2E+uwVHt3KsGLnF4W41UChvCFiOkkG+SUA8
MIEnyhV/qtNZuwVhWvsGOvE05V8R1exGzQ6rl3k6yWZgLTs5wSnLW2dly57SAsmk1Zr1x4wTpA20
eRvHHW0mm1GkOOj7wNcU6lub/XLROqoxBhGnpQY+eiVclNBKmGiUdtCmC+ifT6v50214iH8Ggs/m
u0oyr7Jd9KdmoXtS+KzVCEmMppX3YuxWV6z4BxkXdMlc31vVAybTbo/JGtF7M34tUx15laqYB6BG
2O2tRPEqdrWNgC/Q0QkFRpjHWGNSyWs39ZzUV6DF+RHZs2iyTkaHhIR5SYhQHYzw0TauE02SALH2
IiW2V0/M2tUmmt2pWb5jo7BeupFOKoyaN7LiTRwMFQuBQWZUw9a8spggi2I3z9inx9R4Hvp/apkC
sczVwptmRlOWdGvMMnrQ8y87HHMWaBxVkIlwKpnQdbJy/C3q5dXMuT2Rh/EK3nCj83Saj13YWjsg
ygGm1HeFxepn0cSVQ9Sho7POorGst8R5DnwplhUfUFgUFLI7TKhmrpHSXJfhWeZjr/MP0TAWCzD8
CR8G5BM2fw/rCga3KhtpC0uU/El60r4kpTk7D/aC3JMFk/VrpTsh3y9V9rRgIoJHdWzV37BnpjlV
ZJ38QkFop6dGOlv5ty6lt4SnF000ZIbmJZuQugI90gZ/AL+cIKWZTIzlQ++Y+gMAWzfCphTnDXrj
Szm/2KN+Z9v/JHw70vi3WNwuRy2fmCPrPim9pFPz08TFMZuRn6Djxvkvj6Wn0sj2ifyet+rdWrA/
71t65jW0XcNoaqSxFcc8IYBWZ7qmqTi5ZCnfjFt3ujFkBLq4JEmv903SHWKJkqcQKfejWcRBVBnG
KZ9TeDrt8tpLXpc309UYYN9YKy9O1Jn7NJPsHZVyhG/pnJTZXTJy3qEj4vJTQIECKHncMrNl0Rhe
RXq4o9b1fLAbPiA9VErmPQb6hSnFXCOL+1xKyaPhCFw4nPksKI7KrBHgyQJEupshbkQvFvzMizq0
8UZ+mxziK86WhpFzZTUOTOaOBRZRrb3AF9dNnrYptkj0wfs1qboj9ea1LZiVF8SMkrZqoisky12d
vWmKVXeTHUNzqC850ckz8ug96P5PgE/qVhArZLLlB1t0K6+UR4rpE7CN2MqubVRULlGSqZ9KEIXn
4p+yjBFN5udiyDPj18yTOmPddVnDOjvLfxjhbHocZJl8bFmo8A/i2cDko7xUiTHxHrrnh0uo9qx5
y4wJ2pD7vW0Rz5iQq/lkV8eCtafT8HTSdMMG1FJlF8aC1UzJQCKJ97UNti1pYsu1wdC4ayfZbgSm
ZC5Hk5ET4+TN+SX19dadUClGMiwnOurOF1mMAiPOHzFi7NFLUEcg/FwbpAlADwkFV6r3sk8POAOP
kc7NF8Xj/TKb2lmYUI6n2id7zd4PZYGOPiMVk8lGKdBIrxGbae4+JUHuMDcVlVuYnP5+rTeyzjgi
gw6QsR3cHrJc6ujWty//vvn3kBvke5Hp07OW3L78+2bfgM3Gr3614VUfaT4mAy4zXy7IbUAbKVgY
zSptXRp2KpmKnWYnl/Jx2B42Ev5/Pfx97z+//Puv/+t7f/+176f/94/V5RofLXA6Gm9B1+TpPy5j
iJhF6dIUCB5zDaH197YS4VZIKPicetaqk9TI6X9/KRcCbbctt/3BakJ3ANoKdmqoTv/1HxSOVxm3
gpUvR6me8MYZ8rAc/+thTEHXTyPaYLJxUCWZ4vj3Vf0/X/3XLxMD2iuKPCkdi1Oc/d8HTYNhqFqR
RG+pZycDyRWDWePERm3dIY0Oyw2ZK0nYC7cHI2XXp20P/+t7YSPlB6kYmaWngqu2F6e/r+jjGUNl
CzMJ5hk6fY2z9KWmBhuHcNemw/sUamQbl3Hfn4fcytE+huWGE033DEDv48HQT9acJZvvOzHYveIh
B1r9//06nqP1FL/+5zf8/am/3wpmTHdCxSz9VZ6lMzPc/34Y1ro9/ZCo7GgEqp/+HiZboxP6z681
ngP2owODAx3/wm4O5Y9ebdWTYZTYaizRIGiFdbqO1mvd9+gZ6EtUHaJCodyFwEAniaSTURP+HyFY
1/rkyNr2n4ovCJUYCnWELUDyexoQA+LbJdoSSwfVPq6k3pwEHh1/mlFkQZGOz2aqfiDQMYJOlzuy
Q3oGrUwwT38PGDwBrowS0oehbk5zUlh8CRtNHUq79yU3FK12itbuM8uiHnU0Yhm0El1IVDfpY89R
qDcs4bLxJFhwMbCijt9YnmHbSn7MhNFJEzx+cj2eNujTXSPJxKaY4BjEeijKCVlBN1cHU1Cj2QhN
a3PBiQxknL13F1SltjNgPPm53JBrFOWC1fFwTUO9OiTTkxlb0kuE3rsc6SpUYI07onFg9MwJnHo7
QegLq2Vkv+xrqx0oEtAasEiA4hJ6M43eqpfUa5Th7pNlmZC8WIqPKl0vgCyWC9ZC4ksjb7uM5KGE
8EhWeZ9Dbmqoxoruvrqsopco2qfYT+Do+ImCppGAMbdt2u4aEwG6/dXks2B+CMk2Lmu8CFOyPpEY
bRyWDSVv9OOTKWFnQZry9xuXhjG6QrN5IKsUCXbVmzsjZ9Y62kx0FkxJFv0M3LKkYclX9cGsh4hd
Wjt1a2ZNNwjPWzVfvLdyOviwMZsgJvyBmArJJMO0lO9LIh9d0ZDygP9nvbdFD0WqGBnR9+u7bK/T
zcQJKdC0ZWq3ABrqgnhNf6s8QlatKNl9VcuXca21V14L1a+KWrjxympSV+poR0lLtLfZbxiv7Cmr
5g4p56Y1DUFmy4txUpEKhwWZRGh1mqzqLqm2gDeKgDsVbRZ0W9hAgj9G1CVU6j57WKzCgqUp4EZI
gl0CDJle1cadyuCo5smOZ9W86XZj3gTKW3pDrQj+8z3CsynbVAMl1TAP14FUoT+c+riyv8f3TrLW
Rqj8e4B2DpyTv1LV5BXPmYiv5qqeQ3VzjVZ0rB1AHKdTInlX1HZ7Jj4iC5Qejk8CJ/VUQCc/MSIn
PkPrZpbxTGwEF2Efn/PajM5U2OQPjJmps5hO7K1LZaSmLtHOsEV9QTlTX5qIKqKqa5gvectUhUI7
gEIGFep/6NiqTuq9uY3UurapLmHYoOYVA4IYA/tKxLDcq4dhPlPwJwctzS/99m78Q3cQi0cM6mCh
Vey1vnHNIfr8Qy7+wRexTWJEnVX2s6V0GXulO0sYw/+TCzSog8yakKTl2LqYXCmnXEnEfaywNQ0R
++23eCEbQ+Ety0mYrFsFX+72/2oK1fIMXb/vm5GR0ZbbqEq9uCdbRRml/0PSeS3HimxB9IuIKFwB
rw3tJXXLmxdCFu9NAV8/izMvN8bcOVIbyuTOXClWBJo4/qtTcLg7MUl1eFye7c7FlNqBQrc4AMp0
cK7/uJ4ZpcM5RnQmU4x7+BnCpf7T1mLtnDQpUaHBNVBSwX+lQ6JjK2bM26R3MJ/FeeweujZHJyo8
9y4i+XoWgIHO2QRSkkhtuJ2FGO/yqhnvJj26l3AvsWTiyijmOLwzM+ApBifCwNWBUWo4dw6uEftE
FCWQNu+l7oEGUdVSEVeVxnOn1Li1XEpSWZvxoqsjM5IHcyBo6gl5W3m9cZiUajdzk+b4i+anESv+
TW4jfqSDuY2XYvms3fpJGYTAw1Q0Zy0p0ifQ8FeauI987NkzZ6ViG3KKONI/NQa6iROl0agfYoB6
LRmhOtGT6yUrnhh4X1wW9n5ocM/9W6RCG9G8qAHQ2rHxIJvOOvQuAEOI/dFAlpCsodPO6gzDGRj9
5CiAL0kG7drZhjrOIZti+P3/4POx48vlxtmCHMwMbIx665RhSNBpO/33/QKittcMNZxQHnFgqim+
7bUbul8r/pMEH+C/6nS1pOJi2tg2y/GRhgjkrZ6hv2ycy7/KwH9fKC9DDhNVOgG8jJIDx/OjGuks
Zvvqtk3tyLcEL/1qnKoPHQvXpYUpvy9dqKeT0vNLFsfRRT5Gla7RztHjeUwUZOu64W/Xf+ZytjgY
BtEHL0Qu1iXb52iazl2//k9MCTD1kYv4/4meR+vWpTbn2A+Y6On0+ffALRCndmnBH+uOPUEQrbup
NQ520ejFWAg8pB6LYtiLrgrKhfhybhiEkQcS40uY0krLBca4ACjgNFAWSBaN3MvcSu56um7xlybp
/3/V9dDqY+qJTWT/bfSvMtGmNzHwtOzVnGFGTY5hBq4tjWMGKiCKW8OfekEKcCSkPk3j27/6S1rH
i5OLipaZIEFIzyTrhCW7m/qxCaLa3ZspDO5/RWT97P51Me28/xqiQVmMgi48SFC/XqxHgd6ZuzAU
ji/NpAiSJUf4ccAxCy3ZNXiRD4zAriZjTlyEgnR7WOCijujeGRQR+6kiLOV67rmxEVdMObyloJ+d
Mv4TRoPDp07M57Fw2VBQdGdycHYfQhyto/SU25iVYfgT1mLr9zoMCSH23L1jjbu5UJfJsAKv7I6Y
dznozPaVSNRDM1CVE8M81w19ZwhufXXvPSxJ9JTDdJj2Cqv0KQk/LLvwHm2d7mmKIFK/arZegk8T
ThmexiIOTzIc/Hgmg1ZaiWBVWS5L2+7GzMwQy2oq6Ub7vqjqw+KCqGvxbinrUNoljP54rnYFI6zC
XHMBkwaDuL/l/jncitVM0rgEdTTO/FKFl5J32jFXs8h4M08u6OWUIunUdS9WzZ1cuEl/UuNMgO4y
mxk7XCOOxZSxDrdXxGDAJj05dOACEp+fXzv5ZRhLjhnZN/iZ6Fwv9Ehl0BxhYLwAvUCEy8FORQ/S
LakMFl3qZ230aaQ5jLAGH4EsQ/oEDSrf3XXbWb7GiE5ogSIptKW5GUz1qke4z2p9udUb9eE63Lb6
rmcxsvCvuwO+W1HXm7S3mmMjGA1aWG4zKrnJdtoPZSI9RkwKhpfj3Aqemq2eSOM0V1CbmCghNmQ3
nuc+akYUeNPyayRI72gNmL3iIfJTEHg7LX+dJaQSzAqtL0QHTGo2z4LwQccaeW9W6q6zug7Cqn4X
UW/9ovIR60bBS5/re89dAEQJx75E8G79pYTsnOMcO+UYTdmte7xpxbgJE+AA1BntOqgA6IzxMaY4
eseYY3XT0m8/2N57bIBtmbP2xrPj5i5EQceYYdBvD76ZJwCTZXvfprn2Lrpkb7j9Yx4bl7ptmyAv
upNG6I8ktrEEwrP5dVV64bjWHkiXa8dBqBMdi5BP6B0/KXt5AtVXPjpkGW84tb0MZnz/7/j379AX
6n120lzjyzVr7CdKcoAFjccAYsIlZO6HNWggnDCnWmleC6zxpAPCxJFase25KQOsgt5cbIOMqXo/
pTDPkOOwY9za+Uv+JfrmRcaAB0InJAjS9ttpvA/Tbry6nrlNDAhtQz7NfD4eoRpuoaOQ8F7m+VPE
IXwVMX1hESD3Lz1wcXRfBSpuVrGadFoNYEjxe+OrHTjBE7FxLds8dPO3Prc9SKPigTd8QNdnWmV5
yqVZjUi9RdduQ4xwb3XOl1NZ9llMP4trY8GaT70J/png9rsuAIxmVW3DprSJo880sKj3vgSmL5oU
g9ls7Oep4v02LIKxqv3VYDEEM71MvttheozvFxs/V4ITlbxIMwY5ohUYnvFxcrJlJTHv53S4EhQ2
NtAy3+LZ+NMtB85YWptBYSBuFQLjfYolPCxx5i/M5gbcxS4rbuD1Oj5yvn5nKCAmI+beTF87LhHb
Pm2aoER5//Hma9nl32DpD4NDnqvU+VBp3039wtbbLWXnFWn1VvOxkO+E0YoAeDkdnoiJMTwiOTWl
79AbZzhzvrPSd4+h6l4NHZaAobn1CirHEYjxIAxc/jvtqc4UQ7o0fxvs4SWuKMmbUWst23jsFqih
stuilooq799Ea/zqFNPe9IS91x6ZjeBgAFckdzd2ne/txhzOdCgGgw4axAq3cZa3wAPtnU1BzNbE
ndLD5luG8p2SjBo3K4ZCFTG4dtHkyVGyAELf8JMsOc19+mBwLG0rqpHp9y3TxtoIHcyAF/2aWfGW
zIAo3JhwFCr+IR6saFt7UHlmN/qzlEEtekYM3tL03wrYNR/19Kk72nOpSszgJfOamZOMNOIbswXi
5CnrDsoCx4Kq+rG6N0uqCWt589V4HN7DmR1c01s6zjjq6BRuyaHCFYavqDY5EY+jwJ2BCAZg0JcG
lGtGxNUM2BaLN1nkJdxN+nhXFiCXmg0dTpIb+iCYv5TdGxceojoz+6djPoDYCIN7u0w/27wh6Rvl
KPws8KFUb1G8hg4H5zeqJnMf5ShNKekzwS0SHoj+oCffWSSfekfurXF5mTOGSk1H7d5A7NOm4BZm
9dFygCz3ctROWRo/a5nD2LJf6xGrT3uIcebDL95Mrn1Zo0U6dSq2NYlNSfloathIdSlc/KRjcXFR
Wb0VHdGVMxMU6mHbmiC9GtbfK7GOTk3cxs1xH0yx+WItCGPSnuhh/m6zwjl569h3qZnLct13gRnQ
trK1uuYl5TS6hYaxr8roHE5T0GZhoBJWhsTESQhwJjFrbncMgO3azHecqZgzS+RcZyaGZ5DR1zPi
jZ2imzuqHtPJOUcYB0d3gYoQ9mhvo3eD6kywdxa7TJuf64aQfBvn7DeKHwgdF97DnGJL4d6Sh+23
tbo5jc9eHwtCjc5HZmLqcZAGpsZBp0XMqPnVijB5m8b+aWbrBPwiD24saIcdnH3FsiUL7kUk8oHX
JBuLRrVMOrcVltiSS79Ir4ML8cet+KzTkltbUUc/ectDMjg10Q1x05ACAM+Rn6DNYWgPnUOoP8Cl
EXAk2dE6XFQWgkFdPqoWxwaw6UF3xEGPf6J4+i5QnTZWgrWd26dflljOWebwsOrNJ+R0znJ1TnXB
fCqF2KdlmTxRyHFUXMJ4Jxs/KVXumyFNEyW7Eqie8aUHkwefuzV5jBnOigIPB2yxeDvP4E7Ap5xp
xzL9rEmDKcufrbI9YFT9EOJBwbityxJMgtlavjuYPr7y9Y3BmdjO82msWH+o8ziIJh53QwgWX1EU
QJfDu5t5YmOzSW26rjznrQLhmnzOZSa3FA6z6c/TvUhILBjhiLsZ0BrnUUiXaX7gVIUOzP7ddoLS
2ok3qXGsvZj6rRBwljSPdJ+TPZYJLTYYl/ZiGDNurl5+pLqMKKB8qGvcI27a/SbhvBnWNCGRMTyK
tNlTWMdlytQlNrl7xSMQli3ZjKz5ztNZ7lprgA4RPjJlIRs2UW5G2m4YmKQ0qrlFcrpPiTzQUcr7
NzowbvSJi2jspSfhEWfV5VPs2jdZDwGcq8ZfU0DklfoIM6X8ztbUn2k5jT8RIN4I03o1jN7clFRL
QnQwfoY+v2Kd6xEWYdvNcXSXmQh71ZJezFoUfhzZOy2Sr/ySkP2H9C2f4wJkEp6b2VpuAfuhl7k6
qiEPwH6p9cBpCbCS+j07HnNQ2FyqTXB/0jwI/EAG3KL9ej3hAfFpcLDAnkp0mngHsBGzhOxlWpwd
KgcfTlUJtBEsCbWW44wBxIx9ityBJl5HD2QrowO+yG3jHNnUj3lNyY+WMbuCewBi9qbm6+SaUh2y
abjxWKQMDHFW6bzR0H5maT4Pkfc3SwZyIBFxuUGPmg3rEaUN0GFssnNnH8sytPuo6O/y1nnNnAp0
S0ld+1ek1bc8qx/NP0QP2mRJyoZAU8HXrBZnNzJu83S4mSN1pXaq2cac95hs2hwXCfPwyskeOwxR
bBxUpGUGkD8NNLAuk5QHKdBANbsrAIUPYnDII6NeXjRTfquu/hxnd+MyId2BmzbQli/wxtWpKI6V
7RKCaV9nxqt8gPIzdfjIjcXqgmkQ/kzljO5r7BicCXLzTkGTWZS+z5AmuAR2kc8rRxCRE0kna3xa
uvoZj08RlB3H/1hvxMZb3P7UsatzMPvAewa0I4LvuiAbnd1+Al1LcR0uda9IvWtB10GlSLEpt4Zp
aDgPGIYxkuC02GjJ/OoRdbZZ6PP+ogzzRUa8fp2jcagxmFsGgIMZTzj3lBkXs4bdCgsG47SHuTNJ
TWgaaJZa/Dg39tKyAq8lHTQw8gDB0QmW3GrOHJJe24lhPDyYbeXUzyV3xTqNKb/LG2+jAK84eYKQ
axI6y7rzohlfC4Gx3oo6Js8ZiZqYw/9CN9g2Wk+9D4XWshY4ORMTg+5HHKa6n05N7ks3zbeAWKCS
w3cXGjDE2YIdBjbssCjvQY9JFEj4077q7JgfhqJb9R0MM2rHGlpTghbVOkM79Q3Jf9yN3qExQ4At
Gle6ITVAgbivhX6vnJAzIgiSjfAyvLvtq7tSfIwxfIGG/zE0WAxkj/qaV7sM+r2em4+dOS33Q56R
d9L5r+e+wBxvTfuJdg+fwqtcGndtkp3DcMJl3M9xwBzmUlPP5k9KYCZp829dmaymbrRVbv7KnsEX
OfJ0jJkTX8ZWnpEom63lyYvRDLdm92Jnpg5Zbwy8VOGLdwtA/ckHUS+O/Xr1ECI4bMOUvqvV7Vsl
U7uDdvrYV2CSvNzE6hmiis+duOkAKIaYYPZeZOBNK/QPyrseStMxjsXIYj7U+pGHkGUFinYYy586
plHEhrXCKYTFuu8imstBVtYoVrlLeDmULQmzUOMdtkcSDnZbc1Bjr3aX/IG5HTEgj2iUlldPQxVy
IzDRI5ca2pUZfRfIgpwpIZ0w/3hqJuNSmcjVgqAy3SH6bkFHR+Wr966BRizSfibRBLKYFXbnaR5F
KDgQxUCIX7OYT1OZlt12ZXHbeUw+ZVfUl3TibEVbb7Fxk9o+pChUecTOHrcUp7dAo6ho0zazGe/M
rBSHkMojBlTMUa3hM60yYFX3Dek4n7MLIWuTBGNkpOcimWj1MLNARZ+loJhEp+2kMpBfqwWMXaVA
O3ihEeQOA8kyQ53RC8YfUwGjIqSWvIhectwK2TpdD8vhvmCTjvKgLvDAwRtjwH4uQo+e6xEPqh7n
T6XLrQ1DKjYlYt2AGh2qJmOdAErowGEUsrz2mfYjilojN+JMfuTW9zST3PRK/xiQ0fwqTOZN6unX
f38HKbAKyhweacRMIXAYpWy6ROWHiCUzNAWIagfjVjcTdozowg2psoAtqnaGhMxT54zETZH+9Z0C
QQvXrsNRD177D/QkVjfDXVby4wG/zfg8GPWJw115kB6Gn9Qm3mbUeJpiWgd3QuKcFeV1oBGC8Th+
tTlNdwtxTN9woAKOOk3e63aVCD65ISIjVVpqV439nZ6MJzyRx1HLpmsyT38NN1POBabvGA57Zkd2
IAxxZ9fOdJ4zImN2r7zAhE6LKRJLUMLGtH49YLfUYG1Wzk7Fcc/M+49k6KedBh2gtSbd77PxL1nK
1zG0iq2pbXtuCDymitpg4nC1wbleWYAqrRyzR4qZxwtvGRWVd4abrB5tEhAsi2P/K0T0UkB8uumW
8iOv6SpgQbp3J5mdZVvehPQZ78HucSlri1umZK+NqJRvxzEEIY3KBaRUzi84dFpz2VuSdyMttFeO
mvNN6dLpai/cQt1YY5rCI1eZ8zlXMr1yqJxy1OF5CnVOY+W0r0fa3DsU8h7ig7YI4S+yjwP+MBNz
H+lQ+9ADaa+QgzoYMTz7IJmWZNqnCX+wTftcajrkbktKkxJslnVhZb7p8TWL+yKiruLIV6Q4jcJB
montQA5wOuyZ1yIBJLQD0MGQNFbhKAsv34w1vjGhxy/iu+a5jIUWs+zyOkTZPob0TnLjrrgiYfCL
64V23JxkykJEPMLoxC6fsKoSHShUS7tNNu0WLVLHOYEztEx/MxPPDY2M7k4yfzgLXbvmqR3d4rMF
kpO+Ki8xd1li0qdokR9vImhB5Duabg4UbZnEtaEFMlzDOTYm+4G4R0cyJkioSdp4cTzd1Dpffv7d
Q6xwHsHiyGDd8qsrbJOQ6BdY/tzX1gUDt05WF/z3KWHDJrpyJUwOlmyeZKWbzMTivTWxNA+zc5cX
0bXIMbRYjPvAeKy9p2C2hijNUUiqY9t81OmHaHobjucUeIvnYi8wvubK/rJCXkdXQnRR8UpMtLOt
aekfk509dKVNvrMcnltJonwpocTWQCzwD7Fyo4hkOfY5z/t03RCXoXEns+wb//2LFkoat9KPmbuF
PxnuRYUVRJGJZOhcljxyAvdC16jTbMBO1EcMWeXwlA+1n1Y9g0LM6ru5W4bnyerAOVfzkczMLZZ9
DP0DFeE0EEu/L7H3ojxvMj1kJwE3uDNC2CV87/00kr6NaV45aOxJRKy+q1KQg1yuRkIL23yJcKwP
4z5nNOibXUrRkt2u5qT1/+GSscyiB30UbK04QZ1VsqVSgnHVtCE4yKqeYZs0emhPvf5Xtwk+1zz8
KJL4ZmnIGADg/CaugLEUfqsY3plBBNgUoB2LgV7HTH7N+fSIoYdsJC2eHZZWY37MmeMHjnbvaafO
RCLNQ8TeMi/xXNNh58tEB32Xw8rrxvFYhKF9jjinl2FinehgW51ZPakBrNhLwX1Zb0ufKkc4AB1s
SCYzXlK+FwLRdJx7jSVoPC3K5bCv2Wpr7BNVx37YZO6hwZAv0jLdeyL9QC+uIUHAse3t8cepwWpI
Qn1CdcUeCni4GSFoTAUctqLEbN8QKcJOzktCycf/3iTVn5OHHgzvcNk7KntpMCGromWjLgEn4cfZ
JiPVxz1QIeV6CL39NauIDC42k0FZIbJoSNeyJtlo8MFrnn5QugvDDUscH5gh+EgymRFjzbhg4D78
TIiLcAe95rGD5tRaF1Ear2OLmbNpDN4Kx2s3WK0jFOS1ik6X5KXKCosroYMZZyXnLp16dZaoBF16
I0Obo15NkHC00YeoYfDjGNeYEWGS0dw1Fh/rP3lePTewxEpDS8+DAVqApA+fQtHhEJnO9GzjkqRS
O6ekaOdY2Zu0mvZoddGnoG1JaNyEB6oKBSyctq/Hg2GLu3B2DlXbPukGkjSjQwAK0e3AdZeQUflT
t9EEEMt9Nwvvs8ps0Lb1Rbjp0xDjgs60pgShlPucIfedCXpLQetgrMRU3mZb5fnn0aBRTSdcycBT
7UbZkh5yM1IxdYqBATVIYIepM8pEWoC9rgMSERTy0erJL49K49THFdtjSkxQbWS9a024CdNlkXRa
MF671zKSWBlOYd2yXtqeGrzFpjskzr+08DfPJG4jRydAgEoJJJD0byscEI70aDUxnqxorM79bP4l
cvzuRwyHcT3Re13VOyaKuKK9fQdxU2rWBxPAz0iMlIYhiuJRY6fAFhsRjylDjqJd86Ulw0kzK++I
n+cio7Y+zzTkbEpzvNdGYny9hkwb/WICOacTlDkvSr6IML0sRqKRQ9KwszvvuMm4ac7NsWDlQFu1
sOYyZWnX+rBxyiFjjS/e+6isXykN9qXR5XSFIJJP8jPkCO+P+HuyBRQv6QpayN1wn1Fm5NcloyGF
bZrY17SzOh7cmoouZGmLSsXp37r1TGszi8wx5yEIR4LmixnRusoyqwD5YD4gcidmFjASD39QM+AW
DhMzxsJ8TEMGSQXSvuMirOu2S5a0/Zhy8vLKpvBYh8wieQmdTokRk3CAZBaYM/uvpM8y6EPdt7vh
nHN93C9z+DS4rn7uh8ME7/DUGfUOFFR8tPvpO2plylDNcxBeSt9z4vERVz0uMZXd5KzMtP+2+0bp
l2zwiODVuDNbvLm+zNRJA13W949D23csJ1FgWbbHmMSHAr5JMRDhZLmiJR0phQCkR6cahdDdmg+F
WZfk6tlryQ72mnrJUX/gsXkXS4r7zIK704buF6syWrC5YIyZ2bw6bcCwFE1aENZB3/G1WUIoAzUy
EkdHAnQXAKnzpwlXP0iHhpWgg2tfakPoM7fvDxw70AUMKw5Mr/wqa/6AOH9pmJcy0MSilSStP2g9
yJywOUBPzECXZ6dkJOSZoYWZSYNxYmx+e0RiKlZ+lQZXrWQV5SUwt+7YT7oZx43R8h2fFmgTREwk
re8zLZRbyr92ZktUUjFFX8U9vQHGN6FYVdO8c3Mwmd3IkQK2+pYp3U3tssIO8lbjNW7M1iMyF017
u6iqrSomOzA4aSUjxvky6cHvKfFRyAlYPwgMC9NYibKj0FMAwDVukE7uvl3A6VRcMLZlqr2omUVr
oWpWJ34D+QHNzcVqUfUgvtRSvC7LPs2q3145JyPip+W2uZ9BWfGDkF+p5AM2wihLW5iU9eGx1Lyz
nhD+yjFnexHl3CKa78sJ3oiOaWfjAC6tRPnK2UNsJ5cEEo6OAqt9T4M8s3mXkaLN9L177pPmscVO
BLwCkFM/o5AN5iP3q/1g6kDgm2LlR5RnrhuIKqa91bj9IGuQhJowXcFYuQmX5YmVpttkM90BKSt6
l0iaDqmKI8hFEsGQOc2arAJ2ax9HDuG+Fbrwa+HgbCyjus/V2ZnBasvkIlLCHOPyVsXvk0b76ohL
zhDckkvqCP3OMm8TVFMOWCD8S+IsNtULmskIZqIXFIBFvPOY9fDcZO52/XLUZGWYZBU4KabpNq7e
BTukbzFxYt9v3gzUnVqSE6zS+SXJh96fBlYWRfurQvWLQemn0w+/xU2eOJc1BKxokQLC/dz0EWyn
dpsl3nhYSrq+AY4fcgtg8xKpd6f15g2Wt7l0yGUh1tahU4G1FdfWu4yxBzQo6V5iF66o91jG6ou+
Jc78b0vKaaXuAfI6tbyj2vmNQ2ftV0ZL+5b1xgqq44lU16XXrhroUMwuyM7NHQ/h2ZnsAxb2ASOg
JGTjMZlXZfpT66Sd8VlEq4ygNdMu1rlqLyaWI91DRzIM6KkOID9dmJ+MzGjfS5iIJuXBXNms2deE
5rrvSsqlSkUCboxRTEtvlZjUIRkaE7jWnksTlCxDuvvGtsH59iCKF6NcArlOGnvtRc9rj/QMSlDU
VfFRq5/zfAJNDrXX4MjEIQrKiMlQhinOXrQwntOFlUQ4Fhqg3p915ovzSHbKVFHuz81040X5Q1TY
f8VypsHw2eNLnqBM+m3sucCAIKtLhUIbI+9wwibb18jukBfeTaf3w5lo6XpRB7iIin92XetVLDzi
WdmM21R+axYoP89u7pSuk9CIhqfYRC+gRu4FAzzRppA1ZkFt3bRFGAiJZuIgRzIAUMygHKY0CjY1
fLRPK2O+hP/gy404Ntnu9JQjHQWxGlPYBSjyto6qzzErCwYHri0fdttcGUpgJHCtn0LS3Tp57g6N
h4xFS+K5A7oQL1awNPanjMgmEsE1CLByWWIINWeIEhR8bZISONLUZCD/3Zy1d+GfayzZG3XQtPk3
NtvXNLb3XGweJppDaiMkG2tdebJHvFUopLELvC22kcGJD7rhEDDQGTGu8uTpxoHi3N53EEtKoOZR
UkgqLENtT12JC/vUDKZivJqZ0Vy1gZyjFbfHghmnLLphn0fjnd70ybapuAgrFR5du/6eGBFoMyOr
NHYwBQ+EHvPxUhHM4vI+gQ8otYDzC69Uz/SjsNB7INMcOT0Ghofi7HTGN246yZvEekCFwbZbmKYD
U9SCqky/40m7L6v8MbXG1yXENoAm/F15RrXtOZjVvX3Ad/Gdtl52xMq+zcnaGWbbB4SJuoMn5daY
gHjV8SetQA68mfLGBqNKhi50sUKSXNeJOULNnzdFT3qlawBNe1j5GWTdRmLRToOlPWPK+YqhVW4j
Nb7NycQMIH4WgG/9oSCdoT8uM0KBjcljyQoQ0D2SgEJuWyaakJc8B/aHfTars9cw44jeYq6lfUl/
N9oZRaj8YH93nJ9yap/NlqO6FlJZknbXWhtOfcYFpJrKj9SFt1jo7+5E1WTYMODP2tjcNnbyMJqv
lcgPS5NkN5jy/SHc6kSg/YxAV9+BztfU52jq72XbX6zMeul0DpJjYp6wWkMKrYKJCCr39k8i0496
i9unGw0wona6NSs8szqzBEcOa2OvuGNMMAYGmss24Y0Vg1VhrCgvLVuuNpUvc2/XJ0fxF2hDJ12q
S9Lg/x4iuPiLHV5Tm/h4BFCJKB+ETH3KHgfhMktF2pz659BDOpUO3mMvz96aiu6KtG44iO08cn8x
+e96N7SwcYi3kCybV6YEZOAxp0g9wcFOBogFsp2gQsAh2dkXtxyZtK+hDKMxgE1a1ZtnIXzM82tk
g+I0qvgMEKbk51nN1hiu0qHhaGCIYBOzDtIQUIyr69zk54hY7rDuoIhfKibZ3hlbb5YvtKbAzU0Q
jQpaLvltR8FPQhXBvY5zlOfHkvxr2U1/5ZzdeYXXbIxivhuxgAVJmyLi6l8YGouz4RF0aZHd+XrC
6jDtXZwRew9LeRFJ/uI8ogl6B7CmEJBTzItUR7mVutRTf11yWe9cjuQm+x3HS3omNc0+mgVj3Sa9
qHY93MzRE93p9B6O5p0Np0kahLDdgT2evnC4v0l71Jv0T68o9Ote8qz+cOI+hrI1XKuQX6lQgeU5
77XJctNg1QzyuF+F45oP2PQOoaH/hYoRkNG0ga5StK0CClKEVxxj3U4O9iMA+pd6gMMEJjooJZer
stG2YzJ8yKxAUFHTTd/n5Y4iSiNYegzJzpYy8mHnurYbeLr5VutaMHBUCzAZPqcCldag/inQ6EDb
DOMMAU7h3sL+SezGKUlXFz8pU/ogcR1jZ+FgylYrnl7MP1ShcPDop6chWXjvEBE2WDjPuWEvK9CV
xPKKBnNAis2i1jfQ5qX+nLj44JC2RWA6qM/GzMASbMLaHaQdezjo2BC2BOu+IqqkktB5ty1oiqOL
ljC6LwKpfl9LRo8V9KwTueeykrWPo4Fu1Kp7qSuPMkhCaVo0JIGz0h3yGSdOtOBOnilTtLXm2W6g
lhDlHCwYKEManuixX5gJaOxK0nY2LoeR0MS1GiZMfvtuOKSm8RWpGWXLhDtIh2UBiIMeSzxnzXSf
JOqg0h4BbKV4zbQPkhCvP5ra4QMpG0oxMvs3UvJjcenKqWTCeI/rc6wXbBF2dnNbMZD3855NoDLt
79l7T8FeGIRpArBaa4DMeALXm/oTDqHAxMMfTJrAHeOsgS0DclxB41HPRHACjxZQ6EDoLyaO5cbx
62A5MmC7PLLrzYEZacel9R40E42XAAYm6z2cCW1DM/VNvfaaMdsgSp+7z2j6eBz7ha+mrqGCq4aC
Es4KNAsCQgRoysCO42Tj/E4g4enroatHJ1rHSJw51fOUlxxhUrj/HdBOlMDevu/NH7sa/mw+iN1Y
SDfQs+/aRdCntcjPcVIkIV5HLob0uI4wuyjcskaZsyiVxM/oXmUPCTnX4ql09YnLkiVdUm4MFLqS
6qcItwQ+bHPX4wPztajUdrPJ8NI0xF5UnQ5lwrkuY2Ps9Qi6QrVQcz5MvmUWVzt6c1R3CxrlLAHq
pc2zFv4hLF5No3jkApvAnEBblrm9Te30ebCZ8bV18kum5M2gNgle4kDdgq7bIFUAIFAXuptj5kFJ
UhsHoZnPVJNVsjg7FTmWOq5ZX42azga+zlm/8k6bj3Jg1Z7xZ40S95yjA7fCkb5En02EhbKbZcnA
LX4uh+4wrAuKW5y1dviJjBn+NW96lcKjwbuzsX/cWvvUa9PZjUn6Z6dGvR8NgXHMysBjLNy52Tpu
i3aQd4icR5tc4AnjKCHkUHD+txCfG0mgFYnklsEZi7SHZTwPgWfH75atvU3cIHZ0SL9g93zsqJ4m
Ifbg6V27W4zhz5jIgjYZrRxWiRWl5suWr2AO/CDYf+TRdZz+yABl4XPih08PE86fQqdPAF4jg6vI
nI5oMD9Ym7Zl9MXyBUZ8xeCs6cnPZe36U866MT+saZc4nV8XenCL8L23FENRSFmiPiaQk6xC7uMI
U1ftnTFGYF6M6hPnfH6d6jQQtiTXAoYUKLHl0yGwDNnVYyEZ8DEWMKXNdYEn9rmEBxqbD5Rgvzec
CpIpOs9L9q4vLEnatKvc99bgWq5CKBhm/JVp7EPfTSnPdXLfvNv1f8yd13LkSLZlv8jboNwBvIaO
YGjK5AuMmUxCa42vvwucK7K6e2ps5mleYEWyyEREAPDj5+y9tn/V9VfffOeOO/SsggkMIPiMTAbd
A5KaM4XRKiqqnwqYRE2yY/+KYZYAv7Z7drvhxJh+VTizoIJThJvc9tlbWfIutGwHZF2Rbw/PP1mm
qA5YZKhOte3QoB7W12bmbtwLs5G1lCAlEv1G4fFeddba8a4erUzXt24SUklGiLQ7qxLUwAii9R68
BJxxmD7i4B7s9ss3GYN2rjkuehJ8elffqyjatUbwKgswDhSqLe8MO9IfOapryviF2RrbwB6e/Do+
ZDE6zvLaGt2noT/rxB3xNFlkYbyOYm5PqKOWuo+azx5lXATCObfZeRzZAv3fx7D+uwDVP/NT/99z
Wv+/jGElu5Sg2v9tDGvVtP5H8tcgVn7l98cctyrUP3SHvStFPnMPR7PUfyexClP/B6NPEyiQNA3L
1uz/TmK1jDm+Vc0/UYbrOMb/JLGa2j80VPIGP5GW4SpCWv/r3K5/Zuj++yRWnX+DGmSO2p1zWKUy
dU5PcwzDdU2Xylnj53/ksPao7iZLgxHguyC42+KTQfGizyfrUhuNWieW+8QqKNZ0z6kZ8+Lm5a3c
M7QhjLx4IuHbpbzGBengVS8UFc4f7+V/nu+fSbGW/Ofzs+g4apqrpGZzlvqcI/vn+RV+mAWIy5aC
sezGb6NqU2sEepe0SBlNZQhwN2zad12FhIEZcnSrfJ07VcANKxrjYE/MLtNwHh4MS6QyLXYcFhnQ
kE+xg71bc9LyIrP95A/Bw1SnF+Kcx7Nyq4+SrPsVKWHBPgUbv+58PJVaDsRCy8r24Jfhhzbqwzkz
E/+lTCJMVLOIL4gBt5j6h69QnLrwq69db5pnULQkM/d3M+zT/9Nb9NcoXT5CC76kqXOJ6ba09DnQ
98+3qFRjbksjR5LOh70ZsdE/fB8S1eBF6UH2yJ4mpqpn6RqJ8q8aO38geX25VfTgoE+GzkMcRVvW
/uEhGClt9TjxHwamZW4YilsxiLdaJuND3BrezRbtZSLK7ylXmA7wUG/rwQcAURTETmUZOx/C6ReV
G4xHPWwIagq2dlo5rz1nwapgEiOb9PbrhA4ZHRRyZ9OhtjJNDVOaWdzHef7y9xeRPb8Df7nILcdw
NddUlmtIw5TzTfDHRVSOY536gUnZxZNxwO0QJzRCEEr0d+wg3rlrqORaGT2gJ2UrwUybPrYG2Va0
8JStto8eXLM5NZ08FzSaN3oLH9yLB/+UQAFCVhefVFMnpyA13pNoQFUzf6sJ0Ruz9gSA2gbtZrRu
vEosUWzA0Wi3YT5QAaOlpvVCXDjKXml18c2lEjGYr36NSX2VWVfcqkk79rND/ttF/32QevGfXyqv
WJNxaT14YWydq0maZyAg4a5vql0cFDk8QSenNd3A2fVNd9PAK4ycPH6X0AQ2VhqD+DGlTvRgMRzH
MNh3DmCMbv7q+1th4DNTb8PoENgQgvoYivLskG+KMntgLC29CJR97Fvnwvaqo5czqP/7j8+Ys6D/
8vFBRjENtry6gZ3UVv90gYvYhcNhDMOydHBcGijfzkFgX3lbxoWLjWnrazncK2Zzz73ZEE/mlECA
aqakgVavPTn4G/bi8jHpoWc2jXMvJ5ArVjieiX2JjoVZxOc6pqfpnJOuK1+KOZkuzlVONgWNLNPH
cFzO1vDC6qPt3784x/qXF2caLguDycRlfon/9IDDzBsrOms9u87+p+WSXzVkwXDyLPIOYYycAjY0
nT5AGuxhSI4ZfRM9vAnl/QpCBzSl8ILb97emzoZMqVqTaSff+z6kao5jIyJv5Y3aNhFmSIAVsTNd
FFsrx4ujF1HnCtlWuI6t1mLmJof798Huxn0hsL0zwRjvbd6pQ2mwEfz+YVAl4920A7r6rABbAlwU
EZbXFGzSVVUeISxur1bfX34f7IqQq9x2fHDoI3nbwFiXnjLVB2Hk13h0gmcsKd02M0laRq+3Fq4T
/nBGqkOvL2+a3uZX3SzAk5SAj5QgP6JyyVA0IMalfoHLKsufkzyJ1rVvGnu8RMyxkmQGpEzpw2Sy
YaxYrTaa3d4VdIQLslT/xceM1dLwuLVR6b8grFvT8Jf33io+//4jlv/mI+YhrQwuXz5fW80//+Px
w55ehZrHdKlzJHO5yr75CHSe8pG4x6l+8zNb/vAnxKtBhIo4t4mQmw/M61D6IFnGBnwYLGaqXRZN
G0FWIQ3j4Cadzjl+H4w4dY5mYuW7lG0pYkq/XHWJ8Y6brtm6kW0d067KDqPdPIQVgUu00sq9qk39
LZguResax1Zh4SClHWuRRQCIb7cvfkLjH0PMzzSX1mec75vK3DVFnp2Q6TDwKot1ENXEHou9QAwB
vMSlczxqk3egz/tfB7tUq79/O9nu/cstYxu0EGhha3NO/RxT/+f7OQggY1WOMKsf1oGy2gNeVVqc
8Gw6GDGeShjVd80+IAU4yqS8J/PB0Z9gyWu3qLP9c+uUu5a//PA/h7JvVsXgocltSENTFDXPxFtv
80jpr7Kkt+akZJpk0FxCjYDREfnnlofnoaN9hrRr7Uu4kY6bT3eEQ/ZKmB5c42GyT7pVHL8ZGSQ/
kP1CF3+ZIFR3dW4R4eIUQQCKx8H8BF+idpRQhF3MNvN6Pkij65dtjQisZK5cNs6cvjf6e2eqbmhk
y4e2JV1S0z0N1DsIp0IUaEGG9MUIhgeBXecKcbGBI9oewpJ99feBTDgwRyJ4l8PcCPJqcWpjU5zq
yaQRiyGySTz4/VZ4AyGMja7RTpJOr1OP+s4VpXG15wP6J5TkjckQPJ+azdBl8pIG0K4jt2hveNG1
lVsIYpkr6G0e4xL6BFWCkyS5yHkMVMiZSNFZ/cNk4xarkyx/78PhrS2G6j74RXYKXK1cTp6VvaOI
ekKJ1x/rYIxu34d8gvIVlsYhrSbaAp4tH/rRxJwdiV+Olme//v6qM//lJrZ123ZZfwzTMWzmhn+9
6GySo7MRV9oyqFaD7Io7QqBiVxUw6SI+8JNsDWwZbjQQWAHVMEjbjqIy3nfMaR7MIakxD2dflUzx
FAXY53dxaL96mcvSXgWfjALFNhDWLRtveey7BKQSVl7TZrxbY9+zT0dBFI7u8fsAF6zfeKEBrS9Q
3XOByLICzvH69y+Zq/+fdwc2hTeVF08vKQ2XQvOvL7p0m751rDFGPsdaP+ZP34cEsiIwfOMOX4r5
xOD8qBNJx6EJ1LJSTrrXQ+pN2ZEKIRHHHoXnIn/shvDFwRWLyZcu3PdPlae6fWLZcln3ZvAyeNDt
UBdIwk42I8nmz04UoF+p1y1C4HunJQ09N42coSYnSnb+EssqWWxB4LJIavJrsEwLmC7r3dg414rI
bYR3NRv1bERZ0gzLDPGl3g09mZL4rbrqqYx8n95x+Rl5dCT9oHzP4/O+DsJPJ0YxI+KRxpn77kns
XuW0wLD4YzTdt5qKdtn+boTzleHmngr054Mg6imIx/fBZEGj9blMMJqQm9PPnq3xo+xDbDNmvrUV
ZPvBxDA3KWvr5r6xZH5Mfj2uHhYA5+IAbJ3e3Qa4+JiFzLsQuaZEoFTdj6iSu9iOPxysrm6JylJn
QoCnG2k04y6e4SbhGV3vnCsHI4/0BK2e8hb2E2a3LAhPIqXRETHkCgQE4CKPH3XJMKNzqaKk9xKF
0VslnpQqH7vRtvaRBairyqCBz4FKnepfRcbeQbTJMiob7G6DuEQOWvpWgylvpcNzZM3toDk1qd8a
3fQI/30RiefAhaEbZC7RgMUttptiPfgoy3XEfFQD9FaZpeXojhYlIsZNWpWoZnVvWxnZK1pUEx1a
SKRxYuBdkOXIsHxKdppbx6CjTGdpMl4wq3Bb6uZGR8MGDwfxiyjljshJJi+4UDdm4f/SYOcJ2/ks
lbYPx5Zo9pCMEb1Jvb1/91yr3liJYF7YIcNLZKut9fzCnoenU7py7Ih+LuT41NWYp2NKddpM7hPQ
9wPyp61ezeQ66UiQmZrYGYT3dChUZSeOFt6JQybxW7c5AGUos+ynl3pC+ApklwVWY9TQxeAfRRE/
8MrsNYkOdM4N5N4lnGWkbGKbjNqFCcBXILDgdIYfboIgrohBze5Vqz2BC4JSVC0cp9gpA2kLmP1y
6EBrFPIQuHQ0o0FdnWKkvVub80gbt0LEHFCOhn424ullqrpsXcPIQ1PG91kQ7Y3iqbeTBiOqAQ+I
xWZ31w1yWCPBF2H24jbOR5q7ZEXtwHiclMlEpGm0ZjsAp3wiTu4rqbyHXlrBZaBtMFYUGL3Fx4lK
8cTAC5KtEYirPj2WMvtJj3sbBWi+Jx4hNQo1z3et3ThFG/wXqD30UzG4NMDQh9Y0xpoAJ+mEP4VZ
5IvQtA9h9axF/muC+n8MtF2nukX8FAY6ErEGTwzG1Qtd6MugO/imXxmvcRsW7o+pUmT0jmKWOK6K
eaEy3yNSDgJM1aIm+bcfi6UPgLMbfiO3y3+knHg/oKgUeWff0oOPkOmSjphcetwHC6PkZh5lfjdi
90PFExbTHgIpfQzUjj5KMl84/ipxMOzYodBPncZMLh/yBbL88VmG0Q4MNqNJl4UQJCtKql4zDlpF
gK5uxp9FHFgkOFaweNISCZCn7HU/ljc3J5hRAd8MrehnjROPXjC5v8i58coR6jp27PL8ZFowJHgn
DovQkyJ5mQp1TQ/eoXe4A6t+2KUldxoGB2Ot07FYdFDlSJiCSBv/JiyVwRqjxanJ1l6WaltJy9Hx
qk0jUWNgfxx3ZA4Qfwq9szfoy5J6dEtjxh++NcEjT713RrVg9DzGyT35NBR/L5Qe4uT2ujgNNsFW
ne1AJCVkHM5QrRFUig7/zbMr50gL5swH/hUlnFcNU2lRGoI8OAI0GtHe+gFljJIlhsxqC4S3O9lq
5JluFHwIbrsDPQ5TmMjVUlYHlWzhNpaLNubPpLb3hhCq2UdjucHBxRAq0IpVpuUaPMHmufaw0cVG
AfePoD/NLH634cnV7+GovpgI+ZswBATtV1AG9BLFpe6lp6qYpo3lja9NMWfvGD3yN6+PiTDoAbZW
3Lm6ICixCxuyQCHs62b623HC5C0FeUEDj0FQOKXXzLzKOnvGEHavDFVufUwQdXsLm03Zm09ZbjDe
LMJHu7GOPQqzIoqmfWdM9VYCXWzqKtykw9CvhBr8i2cPc06l9duDej6DGImWdh5bpx93xGk7GG8T
aGEIUBJ0ONvWGB4QWtgLN0Kbm4wIBzPAbESOGwlaQCRed+FQ7uWMuQdMjVqpO5fSetIt4peiTqSr
yU1u0UgIB3ndlojjEx4HxuWxnq3tbAeGwV7TANK2hmACHX5iUyn3QcIDsZ/CdG+V5TFvieZOh1xb
u6jCN9wKBVRYN+c/ki6xt8Wg/SRSrro0nr+OuMqfWGxfyg5Gv9vZ5qkKxUmiul8UmnfrDLs/A1BL
120U/y4C/HcuEos+qeqlbTHXi0I2YNo4PDtsuTapmf8yWx+TdpQ9mz3BcLPUkyhqxYhUmiWjGMde
FbKeTq0h1nzUuP4FwrKWGVxfAn4o4ceYEm+NtHD6Bi68dDtHY0JZTHx98db3UDGy2v2ple2uigDB
eXHG+pDXv5jeHTs6HRAwyWZI0ewSUkIDqwiRozmBtykyPpQJ/9Sq72LA6ZjWdjnePIOw+nQ8teye
l0Zi9TvV+KiDrB4J6aDDIfHu05A9xdrI/A6vrqrQO/YodUgYveQDNL0xjH5Gk7pWkbB3LjEkhGeB
RJaZ9eDW5YTU9SOZE5T8iJC2fDAemtiZ/tdBH1uWJha/IrWToyII4xow6XejNj2iXKcLmT34cZc+
ZIlFTFujyXlU8mWjVFi4JrnxkI1tspJQ5doa/hAkQplQhEjTwFsVuA8rCwW6arfeB55AzKgdTZus
g7Xfmt1blIxvdmJWGwdozy70BvC8/btnRXPXIt13+bzFrQWSESGzZRXFZJETBR3iYkswt9QuiAUE
Cm91MetwyBu3E4UqA114R/4FsxZTNtOuY8K4cC1Mi11baIcqnwieK28KmdC6IxiR/T0Ln2Ktt0Oi
RxqxTjllONwIyiBM/qTbp1Df8sysRhsXSUyobJoRBxrHJBdi3MJn4ME/esNxZ++sWk9Whq1tS2X1
eCyRdEAvA+1U9NcigvnZVYeiRhTTSg3iONJHf6zPjA3pRE9ozosUEg+haZX/HqD2iuDwRDapXQb1
UM//MPbUMaO00WiCfbFxnNTtZ+irnagtusP5Uz/FT8xWyZx2zWeXyTWmPh+rtLPulfgymgloBrgL
2zDgoOo2juaiQ9hYzh34YzY1mJrJFyPT+ICsZNrpQ/PLG5xjQN21xAX5NmhOtR+JMmhpHvjsaJIa
SXMwTnuZdM8TWXcuiI0I4lthmc0mKVvs+x3yto5TYkSyniakT4VYCy+if4XTaqvjrYos1B1liH4I
8KG1iQu2+rbBLdlM2Vp9ORiKeULhGECODuQLETikLxDyfSvt/QgLEd5xvsFNAtuqgBdK+VREgI3p
gEPvgk0QPBlDhfk668R6GpCpVaYgfTczNq5OBkU3eSHkEEUSRAL3AqUR0jN+tfaIVR8dSb4yLvcJ
BFE/IpsZuAY73xqQwuP2jSN9HU3la+h1xz5xsRkQj5yGhA+2mANl7YZb4WIjBbF2iYXxOpXrvG6r
HYGClzzjc3P6eusA4iQQlFZBG3UHxSq1rjW15daQ8L2JPrBE+d47ith2kma4tlGDlZbVMtLfRwKc
kx5ztQuPAeKoBb+QKdyTvEBO3Sg0uEX+wd6UB05YDisjpaDFrgEBIM5Qh4p6M0VsE5Kx+jSDPF7p
nN0iJqOw649Ayc4TeAbcK6G3MqBqnaZZXJaRKaBYGtgFocbttJLt2yrjJCnjc6js3McLSyeDBEyk
voqn4YaIazqYU30ZHPxlWDvw3JJdifaMulAS3zpOH6nek23lt6dS2uvarWcOcNCsVY22wUa1hrRx
OigNSBgAoh8jSaYpiAw3nXOgmEx7kaOYj8wQvRZhqys7kK1Wsh+7+rkIkrUYw2mDzRmNbkX+nRW2
q5q8AV30yUFUqYnLtXyvMyOkRY0oODVQOoNUuHjjD2Qnl6jE503qkb0U7AuUPn0keBLXlWFgtZ2O
oTGE+AJYioyC+60JzpUPQ15NE9oVB9WGD4p0nfon2LCf4YitLlXuRjOJPy8Gm8E8nEiGLuFLqu2o
6y+xNH24lMOzxUOlGLJ0XWX8lmPTRfNuA2p9gkruKUDCaDTvXVjgE1aBtU1VPC7Gih2wHbv9XWZi
37m02uP6qOvGh+F3e12mitUPD36TRTvNylY2z5ddhSuUvSw54m0ZQnYoIXbYghtI3ioR/KACZyhv
vXsMfZbSlM+xYe3irpYrUVqXbngl15usGkJXkRBxWwhGjNhdGPnTTxjxOATGkQwofZt76rlNiyvC
0ukzIYMiU9DgQaReg4bTyAL/VGD5OCAH3I3aSTPagDdVQNZcOJIXN0BjM6awApOp7D2WK5glRCyg
yFqzzL3UhfXBHRauWpfdLLiWcSk1tKOodD4SP6c075eTidIJY2ldxPYmab2DTDxKTYRZMKzIq/Wx
DrfBW1wku6LnD4iW/XcjELblPfcBNlfw6NNn5Bdv6EpIO+rbI2gNQEMeGyGlk9E4WY8pqpJKaP3e
8ZKnmJlZEAUPVgxDxDHqeBVIaJWeP72Oufk0PNGzylcGC/JBKJCLzLvQPvTlBkAzH1DXs7pqP/RS
npnuekvH43E1telvn5K0SjbS99Jt03e/cmsgQL2uMPdomzDOmrNxdVp05nSQ6w2DDagjbctDkpHp
XgimENiJtiIPDOAgOT2Pjo2lL6/lpK0dpMyc8IDFimdeFaHSacmJLDu2WLkP8DQ2Ud0bKdFPXaV2
TWcfKWoevZwZzGh06xrH4bql1YOMOAoZ2Mgy3iADfvSmczCiKNXGsHwoelztMfAxJqLRJa76z66H
Fgw+loA7J1jGHWsKlpYHams85e1X7fTP5VCC+nVCjA7VV4AhYpthzeo87Uedhw8ihdSJ1bOh+6SR
TqCDo/AxDCwKCW14UGtYug9cr3QEBKphIzxFHjV/Epof5ph9iCJj0AAc1rW5z7CIdBOzaIYdkJwG
i6eSdVUD8WjWnBoCYmnJS9g0eFJWqTMZCET9O9bGaNVVyTNsbVy7uLXWMaZMipdOUT2k/YzuIjUr
BGU+cTkKrWbVulIHM8OybEmyDnOtxsg2lkGCMP8j/1wX3ysRr5tW3/QG6F3rYNsp9mtPTiuPyJHQ
QeYPv9deK/X8DSptRzrUWg7iOSRoR7WEvwFef0w9PIeqBRMU8nemnPa36nUqUurXqicPgH3tfJ0A
owZOvecewr2I9uBITJwrCosNdgxXzCfUkYHbsuxQPWYUA+ueKbMtEKGGw9XPwgM8mYEAKm0lY1oE
4BvGZRWmXwO1dKfehEoeYiBAEClRLZcXkmLeeiIcqUf8a+PJaCMr/XdiuFfE4VxtY/uo1UFJTY3H
yEuT9xoxkptCUDJp1fFZx+9BcGn6oiOzBVE7ptqtO1orboWX2PJnTEuH2Cwxj0NjodAJKUYJa4ZQ
oLts8eDgy8n7yfSmIgM5CI5l4CEglY+oT8Prvei07FC0xb0I65Mwsvhh8JtT8hN8TeINLjcbphfg
f8tAAR5UVYRrGuxR5j/llf4EZS5sjc2sskrpafBF9hG65R7Z6q6w0MCHfczqlxNJU8Ki79L0MsUW
zmfdYl/Cbvb7q3hgglzb4pS1amuYtb9DtW5DlXQLsHwgdZFIr+bRkZHG9Oj88KWoTJ+dW/Tk2+Rg
4rc22JzMCQ4BtDyS08y8pOVN5qrqjN9DE4oDNCWy1j2y4LxyKyQSk85BwESRbA6o7Kt4lzskVMUk
KgJSMhaqGczFUPFL+UfY0xbivMplMhCwgAuDHWmJxVJ9mAET4IIwgYUBwSotfePm9wQ/VPQ2mIl1
KBqZDkZUNkNvPFuqesXARQPYBVwMOXa2gFDJZdrvOsVyM1jkVhuTAdeqI3tz0soV7e/njLx3dOnq
Epty63b5BoTqtPP9TVPfKk0bH6q4dNdNAAtURLQuOvVjG9b5W6z5PxXC74UpkisMCJvLPRiXqWfc
tKAhuIngUGJe3zw0mlGSXvUGv7bbx8iy+87bpb46tnX9Getfpe2nVNA8REwY2jZmLicJ4KF3PCIi
lBdxNq4tja1QUYbrqm3SWxMG28EN8ZctotY/aMPo7GWNdKUDRh0PBpq7qXoHYxisjppm0cOfDT9G
WqHtz3jnawKGAus5S5GrDq1NtIKunLM14D9zdcVOaNS8RXwomS46+dViEAKje2tI8Yg/iBIyTE5F
z94LxeE6b2FkuxMdHUdBD8iPUB7zpee4LyykPKWC+MXuI1D6ZkEjUKPG9mjx20N5ESNPsWygm0Tz
QNL9RXKnkWyW4itYaDjEeR5T4uj9tFRF/RH1mvbQz5vBqJFbRZCpT8dlYTNesNvgNExNspksokUq
r5abrIITOfQmKgG6E6bJVr5HoEJI+FlEXg4sFLyDy9xhZ4flrzypaRHXYPqoiX390ZydJYr4UWTc
cDMTd9UkSUU5G+90Fq9FbsDcwm3wW3PQGKJL2dEIICS8t6p9pEu1SEXR8dqGD4xi+4hG+RJGG1of
/5KAJG1xkB9DK35NQDS3XeI/ataw71Fi70MLXWCglT964Q375hELUnkKVgP9sqWyRLd1epSqRLqc
A10nggGjLFfi73KlXD6MWMP0xqprz4qt3wwxkFWnx5bbi+Ui6biPnHrruqz7Ka53rfrgWcY/zGB+
smGXps5l1MND5IWPIRXJ4HABSY8nZ99wAyYV0qFKbxm3uDnGtm5YpEh89S4krNcx9+Ugf5A9ZaJc
n+ydnMTWqaufLAcC/7kgSkoXy7p2jlXeuluGhV+NmH4X9ADBW7Qfuk6NnIYR+XT1dUQvc6iRTCcu
tVI2sxLYvYJ7sBz0D6FzSuCIbuAovNnNtPDz6AT2Bi3ltJ8iNl6Rf0J390LrmhZHDtk9okfXV/YH
VplwFeJOXulJDm2Y8cfBpX3ZIE9GuunXW59kFMMJ8g248mhdBnq0ieGf5mCDL0aDn0gnf4OY54KB
xaPntqB62dN4Q3pHOArLKrna4b6yKYWgHmA7rPwMFRXcovp3XEveu4RWFm/ktnPqG1a4GZwEa5tB
y3MqvlHYmIzNtvxiAuEvPDKwfDkY196ZCP207K80xjHt6BcZO4hbqwKvqqJcZrSJ7qcMIH7T0poh
Pqxl3isFv4cYHzODJ5OTXYS/nHi0tm3s0b+ZNyuiHje8CuIwKzR4jak/9U6pP+lRvjWomCGkDoyX
HPbowD9ytCvaeLWJ6sBV4d9ZPpo903quAStwib8dxBI1oneWFC5nR5vwMmVTv4zAb6f+6JLWoDVn
cmnZm/n5Ef5BdRYOkYFxzw5LvJBg/UWgS/ii57I58uAm8LnyiGSjcsP07/6WQfQAdbg6RvD6KtjF
oNDRv0M5zOhTFpTtNNXXvtn9FH3+kKkx2xsBESF9rFcwKnW51Em1+BVhJMtLcGNmpm3RdcsNjkj9
VEl6AiGS/FXlaP2px5x+B22wKqkK70W+hQ5d3xkUYkIlCbpIM8VYOspnz3bNe3FRpDHsG191F7g8
/cVpVLVrHGrWNvpo00Zeo6iK7qE5yYdJBm8O+eT370PUkUsZWGzagbrsAxUmZ4+C+c7+ANkDKQqA
Az0m0qGs6QFlGFfCgLwxvRhv6J7Na5uwldB/dKgaDgCkwlsMfvImKGQXQ+O1u/mHfZJaByFqpjEd
oXFdifHbKTAp0evq17KNAQrOtnDR1/XGduP67s6Hqra4B4P+rMWyurv56D3w4t/ShrxTP9bMQwhA
/9Gzf/kFe2aG5OjHWc6ORGFbq8q0yiMKa6H6ltmDl50Mezhpk9E9psnz6BTlnT11/xhoJiSiYgoB
YvOlNgEfM6ww3Yyu/Zm33PhLjUxBJ8MfaVVPVpx/xW6mHZ2yrp6czLDRMabu5vuHflPy1Panp9GM
7mAW3dfe0Bsa0mW6c6fOfJLwHhlhaBvPoQSFczTAd1BwaEMrezR8PkL2IjyV/RpGsdGKJdZ565xa
XC4xycFv+eDkX0ZI7g7CxvQUSAhBWPjUSkX+cHYDiDVBHVwnP6oZoNsfZjeryZlwLcvK2VWx5dwy
iyHH0KlPjx31vOhY3DQfQxK8+5HWPVdmqKMNsG+RI8ALQHRBP4WfBUtatp37p8cA9NzBmrV6aWkc
iygtEMhiKqiI1rWF0u4O8nqyFkWH37ggnd1kSny0TDrllugPU+Q8Bb4J+FVItEMtt/VQne2IsXLD
0HXJGY/bvlnTAaqeq8YvH2eIha6f2nDsXnPdy1FSngFPJywHaX8YfVJ99dLwHxrqJpUhUg9Rjq0S
+eREJsGCORtkIDE7IHJ36O/5WQoPPX1APEksYuMkkm7vJ7z1vClY2fu0eUmlviztSXJt+eG6U4yl
LJJddK/wXiXl1kGTubMM5VcRWcD/olzc46h6GnthHEzCq2m6QQNqzCI40l654RMzVp42kIISDsYJ
ua2+IqvH4pmnE9tXJjkSrGxbSeB0uazKbV8KeRtVkl1oQG+GssGL3c5xaoX90OFJkMDJNw5NpIU7
izyM1gcpnpbrdGzu1fg9SDEYezh5eTSnVB7Klsc+eH4EpLBbNMt5SF3mHgBRu40ZigCVppWhVJ7e
ef56Ozu2ITmHJJcpYlZ84aZ3HbvHrppnmLl6ww6t9rJAIl00g8WdAHlft94iyoVzXoHNdLPU2U7s
+bd1XV7jBoGKXwVffa075+9DBvDALlOxG5EIrj3nNwnqLKa4TafS/on3gEIY/LnMHEaxYIKO4HbA
A7TVmTSO9Wi4/mFUoVxXrtq5LHhwAft26ygu1ELYNp53Auh9vyeAdoH8RV1jOM571jo8LewSiwAV
zOiLdEf8XHec4OSshBUWoJ2K8cEWNtgwFbIXKGcprwfUidSZZh+m9tYvSvNXmpmrArd1qtfaa6KP
45H5ICKICK+nzNVKNyM4rfMhD9FJC/+16tLsZqe+dc8MX5DV++YjZIEznViHEOLMzsjrdy23Aaal
0aeF6Q7P3ahuDorKRe7OjZ2JRm1tN8eMOMBhqpE6AhBVsaERn0YrpixgIeLDyq5KQ9dlSyBfWsKA
n81W9WG4zad70ae+uMesylafzLR4QFiWjpdmHO0EDUvlAKlOiWfwWyR88LjS9HfmZ7sxnsaLEavi
2evFpyjRqotoPJM51h+cON4XIbznBF6lb8jopAmCODtTYpTN5LF0aucMV5RbdCxOUxA+mw0Tvj72
9Vvc4HoDfhQvhOmAghh8fZvBfDjhaMU8F7f0oluTBgjSXZQRUO6KeLr5aJHvnTP8B3vnsSQ5kmXZ
X2mpPVJAFFBg0b0wzs1pONlAPNzDwQEFJ18/BxYtk5XZMjVS65lcWLpZODECKJ6+d++5x6qAxGDO
G5TEiMJzLkVwligT3bRdO2ZnrxMr8PHMmTk9PBKi7FDvVwkr1BabzHg/DWIfTkpegqEGM1enzSkG
r0OmYr+J58cHK6/QQSxEnYi7tGCQ6NXWRG8eCImKyH43MIOv6xFfqcGm8jlQc289Fv1pzIU8DpVp
MJrpGFDUQtu5QK5/pIJwjNCMPpaNbfRnwx/JmA1Kc2noEnhVqnFStmOy74s0J1uHm9SPaTbkJiPV
HgGs16L8d+Ofrv/cGhlBdJlkXM56DhYL7CXJACQV9oTdbQwv2XRZ4D3VTu09FeWbyZTtKib3YTJY
4vOpTTfdoASaZ7SMowt3I7aCC7t59oZlGd3Xu4l5fpBaBuzMTjsber9pW8M6aIVvMdKvfkxMubeh
y2duSXdGBrd0nco8O7k6fkPkPctxyp6IWcqPOS0yMN4tIkQhCItNWkX2YazIlsx2Zv0UZkN1rBMf
/awevPSNDaksDO47zCDfLhvRsg5WeV6DH59se/VnnQMmdc8U/XZNIL3WfNfb9pAzUl85foY7bDbO
KTdAYKy3W34bhCZHYxcHAvpZ9nq3ngBTADDMBDgQgkGZLQwLAUfkjutQw/qWD0/eQJFSSQI3HM05
kAtl33FegfvGWrqJ9NbfZqkc14UY6w0/EByJaJbLuGnkk9P5W0QNBL9xZvwIJiCItXOwCudX6o3b
bAgLAKdwW9jJqVU/SGDANciOtCVUuJJOxpAt7c7+sHY699Fj2IiZ1n60PPpRVRB9ABqgCxjk1amE
2nhudeIujGA3VvpjZhCt1FMgLavXSkb2RsnWeAIiw4Loa/Rgp8g7MPRcNrgmgB9hJBY6vexl4nvr
IKB1hKqC6O40o1fnx/Fywn1CkAGjp8xAEeeVMXMR14f+mU7KvHoDWZlTE1o7kQXdzldYJkt4jXfI
3pj1V83lds/0SwMAs+4C7sjjQxH5H8LuWuRng0NvImx3fTgVW8SB1pL+qnooPaUeRPeFNjS/etQN
ZzKU1oRG2qfAVNwwZlpORGyhKAm6OxOh0Z2buM3Rtey7QLQPuqyMi+en/VMfP5mhbj7f7uTWo/KI
OUsD88mmPj4rew4kjifvDT7Lnk0MmLwsSre1Xfr3Nakr9/9aAXkT3/+z80C6OnJPG+023T7D0o2/
6h9F7tV9FOES9kfxkWrR++CIfQf/F/wi1uzE0A4A5idQ/0wwehyQw4dIXXIfGvyl/5fnclOY/uXJ
2JYUpkW/wrVNbGOzTeKfZOQlwGCwQ4iZAINaKHlq/R68s7eQJEuuRQzl2puNGZGRg8JuA9DGI6ZE
Pxz3jpe5K0L+2g2Xt2KRlAQBsNT1tPTQz4TWjywOUhokhlyOFblJNSkSdIEKn1ZnZR1pjs/ikQ0e
AEki44NMmjN7peJODWTHZ2V3vt1oA4O5fEDac7urxz9VhGggM2V39AN3VXd1vSs61zkiEAr3VRRG
R08Kaz+ScHDI6ne749LZwnfuef7geETcvGb4ym6hPt2c7BMSBAXB0Rjwj7rU5Bzw6cay6LJaZEag
n86f066xj0AuUe4UHSJb3/kxtBWUxWIC0jAlu4nyB5wSWlo28GSE5ewt+D3izZLeTpNqHgfqR+SE
xqJwY3cL4bN5yQeoleSh5xfVT6RcdwWh1EBMH1q61Suik+TmdhZYERy3htiwYHg1/SH+wXgIL8mQ
BgR1vAyIfB5uN66gMMTlY26KYxGm6aXwm/JEttOqkVrxqBrc8//6+PkfAmbpoAAXUjqma9qO6fzt
WC7zSJLQNPdqiPRc+lVEAnhkFeufXTJpb60DurJDEgT3i++J4wbqtsdCa5p0zBSWHz6weCOTAVAN
M8lz6EI6ZIGL7kYJ9sgKsQqDA/MheYufBaR3tkmIOEIfMZ4yXr2acL284VpaZ/VsOVYbrLO0yUum
9YZh3YV4GPb/+iWL+SX95YzBHenBxUA3YnicxX97yXrpAtwvG3CEbdHR0XWKVeLh3+8K+MwGmQ75
gOCyNtnqk/egn2Rur/Taj65YnONrpCPCK+AJHSK0ecpz6pchKrRDUerJKqDWeWuDefzSXbIWZFQ5
4mp2C34uCJ1LWH10uv8+5Qo0rlkxEy1rJK3FcLUoYl9C0eoH8JMvbqIfjIz8N/ww/tHIUJMyQYuP
9Cde2J1lj//6Lfm7lWpe0EzpekLyrmAZ/JvbKFCmGcYdx7IG2n5BU+uXk2nfBJ2Rw67NwwIDpUJn
B8wGLEA+//4fp0Fh6o7huRyJ5l8XMJYeLS4CJs6+mX8NdUVlD1W+AyQE+e3ohPA8pJjaXVGa/9+0
PKpf//mPz6LNmWY8/AqiIv9nB7Jp4E/4P5uWHz/y/zh/VFFe/I8f+m1bNsw/bLa4HCgWV0DHnU2l
/a/Z0My/CF3YOv+xlGAaxp2TF1UT/uc/hPWH5wkPw66Jn9nk///4D07r//4nDjZ9Xno8U0pmwv+O
a/lvhk7Jq3M9DNAGijAChoiX/OuR1CD9MJ1eoLwqKL+NMTzGTMqk83OyvUMviY7LXH0BKHVaekl3
isdfM5lY5kiLBo6zTQaBTets0q0TxnLpiiuN2jwx6LqCkNwVQ3zKql+yROftqRcEsJ+lHLBTIlMR
oM3osy2kTSCeXnkQEovPLPjonfIz9GATV8njWLuCdZOeR015BjsJjI6Dqo2WQj+Qikd0KtknEGez
NkXZnplrtrMS6sZOOYZaDMim6cRS8HnZzlDRsShdnva4SWzkin4lGXhm3TvK4Z335ATZmZnht1Oi
v8fVSlkWgfa9eH1L093ZcCVYZ5nVrRxb3TvAw2Sk/zZkzVb8P03k9c1k/lmosWL9av5297/+nyIC
mLOL/l+cXOoj+tvJyPf/Pq/EHxbnhfBuhvu/0gAM9w9kTx4P2tR2hmlwtfrzxJJS6jbWwfl/OOH/
94llyj8cXehoITkddIy6zr9zYgnTma8Af7lmWsIypOACMV8oOPn/emrhfa2jJIWwXubdBnSpD7mY
3Jyb2yb3Pto+6B/ZqtA4yJ9NjsTZpVZHRDnSqWgoFIbpktg0DFZoeD9rxx8PY5vl+9amaAvHsLiE
un4lPZldzJjVWwUJfRkRrFIwq11R5FOUuk2z16SdrwkehMWrIYKQoUUkFLxgtoUDZqsuKp8N8lEA
tFkvLSMGqmBI/wly0lUSpfoHrRDIan3+lnaatqlJTaDxa60rUAjIn2xAkUTYbrvKLc9GSyXZlTgI
GYMmT3RzjfUkPoeqHO+YFBrkal7aTBvuuib7kbhufWgQHV7LgMFUnyoYybEZHdhUYzQMJmYmqkrY
Xh/cokFz10tajUy/1o2MaQoJmfmg8RoLxeObxFZ03yXWxPbR9iuG6/5XN/9uxyi8axj1n3ore3Km
2czlUdfQze0j1FV0ZKHwxPtcYlrsaqTqWmF0bOe7eMvSTfL4/PNuXnz5oWr3t6erYiqdsBpw97nu
TrcyBe2hSejbo/sPtOiqJo2ZISUpol/fX0RjC82XyifZxEqQUiWlRkU4auhi+UrNN38+ZtUNfdkK
fP2kaWD2arokyp1JCmh3iR51xwt+eht5Q7YUtUb8RdnSdMQmRMv4Fb13uo2zifS+Ptcf6BFZTaaT
rDSN1l3ge/bjSAQAfM2y2dlWGz5mWj+cM9sDHd8Y27pVHG/CCKqdNgn/eLtBtW2DmyYWo7/XcyZV
Nj2pFzfumy0WdW1tulhmMudE+LrYxtJ87aM3gRBrrLLPxhjI37s9Tctr6Y8JgJW6U5x0MXrQ0Ij8
sX3o+jnRzfgj4/rejDCN2pHJvjxLTIS6kUsbhE8Sfq17/f1qXLCIeyLUyIaoJO2CEkVSG0XGqZ5v
pO/vvLLVdok/+cfbDQJfY/P7aWAKon2ILvMQQ43C8tC1OJX3uVNstCAASBvBFUAtafwsk2xvhaSz
hoM4J7ixDj6k3l1ig8zOtXTk0iU8jEgpx6ErSoNhPeGAHFKMqTxGy0XeG3d2eSYJSXxVtewWzXBE
/Rw/O+jEeacGa5VjcoH2lX3SEVcgMRZ6JaFnzI1NTxr5qumExhuOzIi+cWacbh1w48vWywho0ox0
rp328PtdQTEPGcOr7qeC0JnKQYJP/Odbb0OHpgDGY9O5n3Qc3cvve4LENrdHm6kZhbYSvhOcc0ZA
MOSNZxMMUbiqURusgy5mqGNW0Uq3J/2x73u5FPL3HW9+uNONaKVlrXEiRM0tPWaahf3UGqgBC5P5
DKu4enNb531o8uIeY8Y3ZgdmwPM9ZqvJWosTfJm3V+qCACnofFGPKHknq/ERG7h+yBHB3tNQ+/KQ
0i8zRe3gRbK6T9neLYjaSTSLYqLM74qaYdvUJdlKqzxIfBMbo9t3appv03wMxpWZlAS5+cTvpWI5
Stn8cvNv4qugHScivIRl17+PBBAva8fwHyj8IHeng3XqDfXCp5NuPb+dYaOq+MnKAlbiJ2QyeyVL
ppmFg0rRrHLrWWvkVxiT6BQpREfGHASNV+eLYBrM0WQ13UlRHk1NeBeMxMVxhARM09fuX1DaY+sP
72Doz+Ga4AqSoP9G3hIteiYYxyJNvHVnTPJqs2NbB7OW0sS6jyeRgZ/qkULe3smm86JTzWVjScEV
7hk6o2EO8zvZVxfetenIOvlDw9P3SGzXXisG41DVekHbcgrRilTOY+Gnr0OSJAxTRu085q52vn11
u0HomzEvd3az8S0mNW7Zpf342k5oESOYyDuipOvrpKbxOOX6UTVBdUiT5lufz/HKdjWGQPMC3udB
vSPJayf6LLtryzB/iuKAxmWCDQy179iO0UbMGz0EQwiOLBiYJiQ6Y55N325Mx3cJAHjJdcwZzmWs
g57IW2AahwLtJOvHXqSqvuInq6+OM+vqmTptgGqRoKZmWyAxEkjGiWzuWxQmAyIl0pcC5zGr1DPN
su6g4P0ysEHvdHv2DHtJ02hGscQtWFzUfEMWUbmH73efg+AB4ojMw80rsq09c8FYsiDSgMPVhZ9W
sCobQf0zadsXeuHqIDygvVkf9eghLXJrPIErItWaB6vXj25SWSyMrIxgNIrsPU7zsyMK8d021cpz
PjOpYZo0I3elajlu0E6j1hR06y130DA2KetZuYQ9966+bOOoukN3wPLqqvGVDu6T1AGKlWnSn0MM
47uEbszK4uQVJM0c6rKqr7aVjAgPgrdB3Re60V5uK+LQEdsCH6BijiLR8RbDcI9RgGsbOhZjgSAl
PY3WuG2mxvoxhNGHgUv4VRfdUUkiuS1tiA+M9wwy11GwuUNCJPZUjo99qDPzIgx2YcVI3mevXjhz
9qjst4Q625dsig/1uO6lFb7YtAhIEwJNprl4rjR6eic3Vf5K9p61K6Y8J90nK9+g75hz5/SziFT2
8ZcvggDUo2yAl3u2hs0TVCr0SdxMIZxlQmJY4zsOjZNhBhtYhubKCRnzxVbYnqoBxxDTuv4DZV1u
ZMegZ1joDRoVkFlbD2bMd8J7j/cWgLNVLjEXU8uG1HQo8nCtgWLz+CsI31FH+Nq+jGKQ+ClyEnYo
+1GrzK0JiOXhdjM/FIPbBtlc3XsVyTQicF5dcB6qKJn4Rt1Tm3XdU+U6XCh97+L7Cc3wlCZcrsdH
GmnNI0aO5gpmn75/VEUHGZZMDEM13Y3Ysbsmah7MXHxwTnnOIZiKel+YOREWCD0od4S+g8OH7opK
YlP7vbnsMp98NXK5zl7UCayp6imAvrq6rXVhRQxTmATb26qM2YBL9X6q23McZvmLxrRrOY3mdE8W
dbRlwiTmyVrIhvc5auqj0Pzqw29zxHXshE8TDdaTb9YYnYt6R72ETW6yprtI194nstcWHSkuX9Wc
/GphKLH6ITsndu6ciwaRBDWNenGN+K0TnAh2bxmbAXfiWzzox8hV9tHJEpKXM/WrlJ31EjE22RrA
89amU4oXoK2k9Xh5eqxtMl8dgnj0IJwNe7XxQJjYqreYgFsRFuyoRcM1jD1FMkNucnT08HHq4Q6H
GjDjWF1kEts/3EKQoTrL8K3Kb6Co4LwWiZl8+PRvMUvuehwVH8OArSgQePZ7s9oI7LdDkxpfHQ8X
bUfYpx9jOZuq5NDNyanJkNX3EcEy2ybASIgix4rIRMEAd9SjcDwTnONuuGPfHiW39XYpka2ZMU2b
HIxVUiyNnPjJQFWMMaXbnzjwgRPk9YQZAgcoXabikBS1tR2gcm1Kd3j785KgO4iEc4RGt2uD1jnO
SarEYZrNEZS0DTqd2CvpW5v4auPS3KcengNaeuMuE960zT1vuBu8ErRX5hPKKh24UV2P/iuhPb4b
Pbc9s6HhxddTfC+5EqxwNxbY0rhUlNhFjw2zjmVD//IQTs7hVivfbsYmkQs5VmA17G6dNmgDW1zU
XAQ8fWM3ubiAlFNk47gsOkVA8wLdKzPy0f+avxjauH51UGNWwvrhh7GzB/tVX604Jsyq0usVIX8N
BQe40oZhYQJ/6Guqm294Uc0TRjOMUSEeOERUztk1VbYltvm/v5o/2H5ykbrPj//5HZDDROW6+8oy
2odQ0O0oaK5eqPMYmunohlkoGUuMGYPgECe/pbe723XJNDvECDR0aM/MmYpgPdkgjSjCOqZFK6Mv
l0Ed1Sc7BCF9qxHKLijeqTEWZLCMn3PY4O9K0p48klfi6tmEBxOSDJJ/G5MLniW0qBBk7aH0nLon
tjDdk4n/UXdS807gGmscUztpbA8uOQ3/dU9415L1vo+a8FTbTaLvm8ZRu4jo5VAZ1VJwzB16raLh
VBbnad4nRsI5dbVBDsdI28ce+OSIwg0MFALkmuo9aSUpYUPD2HXhOspQVNMKJRuExQ1R9BAccOZZ
Z7/WrXM5FeJ8uxty8sA5x9NgeubWU4KaA47CE/PjT1gOaDj5Q5uoCt8Lg41rpZq5sAHVjLA2e6G1
dyiD0vipu7Vkbud/YByPrngU63Udwhho/bx7HNN4utpmRbbFpW2iWVQ+Zg9ZAFT4VhDO9yRTRbeG
rV9AOl/abdvctUMQnapsPHkg9e5uD91uEE2ux1Ahi+3UsfJy7b5nAHnfVQx+huI+8TtIAa6NfArJ
6YUkxnWe85YsgYL/vnvrImSZX2yxrDjohZieWq0VPARB9t4NzTufUH/SmogkMguKCqVRswSmT7SV
S+Bj3BJ5GSZR8aDPtGS3Lon58xJv6SJevm8kgWxAYZ9ug9bW0Fc4azHaIqjDiNrX2zLVsodwFoyP
1JfLyRvUG0Hk47WsJ2fTBxaQBakd0y73N/oQlW+ZZe19zXQe6dVxJbaJVrrTijRdg9gAPKFPXUWV
hQ2iMe1PP5Uc6olsnvOcZkegfceeN7525YTZ2rNwOIQDxh5iAiY9OJKzwrFbNyGB4x1Z0mGU5a9C
Ky5Ch0w/C5ZFPsJtnMtjIrnIu1FGv7kV1GEJSj1oEcbkpKBsEZ/pJIFpv8YgSLc6yqTNaNRshltU
dWivr3HXuIdq8LNFPpnjCgXFQLjtUC+tuGcjV4deA5OqTLetVbabJlxETlDfA9rorhoqkCRzaN2Q
Ja/Gh9zpPhwzvo8mhAYZfFaat0QxKCIfXOPRZbZVB8YzBRw6QOrjhf0tCVRLZjGumz5mcfwsEvcn
weBry6nT1TSVJzxU6TLK2MaL+iEg2qA28Taj3oiZQa1cPeHyXD0Az7IWTj+uCQGJteTSRIjH3U4P
12RDh6o81I2+Hav4mZATdxVZmIuyyX2PO0wpgD30wn5wK/C+cKLJKayekACaR82fTr5MSxwsLSkN
zCWg4FY0d/AjI4Sr2BvHWw1t7iLnnTl6HU4apJhvKUxtJ5++0wg8ueUTdV0Z408/c8wVgFkS1SJP
nrGqr7FakerahGRTBF10TstPJEd4dqHLjGJ8l1pvnRx90pd9fGpDBtGTungmWtrcrVcUeiYqT1pO
KrHgqAzmvTXIS8Q0e45LG1eq3eQZrSaUrSSdDP3VU3FN5gsxQq5DSAfKwYsT27DuXVfszHJMCeVQ
eCSdCeQbeGX8ci+EqLGXN+pmL/Nee6zJDY6Yl9LMm34ELnwAbCsbXH3BoXW1YKfn2Et9HR2AMq6d
pn/UdtbvPZKU2qQL9v7Ycxko4vbsBto2Id8zIdPj5HHFOJW00YbSUPueE1DlVb3KEmBJNL7W4hPa
MCKTOuLJcjlraHFbzlONku3YmiYBuHr+PDj1emq9ey+rva+6uKago9EiO9c84yQqSS05zfG/wmy3
gxaLfZrTHKmChiw3IooRet6nyGtWcQNmoDfItRIrDfPVg2ugMMoJhVrCptozksDjn/vZynL7Q+eV
oDAKDwN9iscm6tx7UneLhZsniLIye2NH00OR0H8kUC5eldXelhCkTA3dTjmYL16W2ZBIJ3sjqhST
MMkrpJCQBJDSpjtjxfQiBWzUKQ6Tsoy1h1ORWGXEaPSkqDOs/F4ja5MNxDewD5IHPIJaTAVC0hW9
C0AlXhh9SzgrjpwQ510ZIwiM/LUVWLg4GBEiElFsM8biwvDz0CnUUanPZlX5W+rd6D5NDmDB872u
YzKv6SsQiUaCcZ9gKiubXmwr1VHCFHpxHo2T3vF5kD4wHVyDd2RqCYEF17hLZb+rTJuH2iFa1p7W
Y30Zi33nV1vdld9WQEcwio14Kw1drEnLeFVu820++1NxVzGIfXDHeJnacBgxrC9ypucrNKqxtH60
fYXdtSpAuXTtYbArjGp4vGtJC8/UiWkFjQn48eg12irVsc9aCJtoZ8NXj3LjcYjIqPKi+hGT7nsR
huneq5FsSf7tpaqCHYghUpUK89x26qoH+l002V/EeG60MgOv3JDoneDDyvMMw2zUblo0MIcpIFkC
6Xy4oplGa5gUYGmBl5cAKAKoZ4SQ23sgh1vLMfH8BOF2IgWLkFiC2CR5K0NvXgFKP7p9ZBzzGAR4
KJtdLt+jRmd7OJGU+hAV40E3Qu0964mmkfgshpDMKrMGqoAFWsLH6l/p0qeAZnJsFxJXpI1Fy0pR
NMJ5K0UpqBqLhF9+qCcTVej06qXNM8657/k9WHkyeRnN8bvUieMtQ5lsR9KsgxHbfzWiIZxxkIqu
1bnDd2Wzt6DBoUVkYhlp7l2Ioq4w5+YrGpjpnsHg3ipIiqg9YW4ngngeAjCFD+JurJkmAHgPt6qB
/OKN9pUXgpXe1mEeZUgrpQ+z3JlGQoKmq1ub3mEI68dKqWkTej9Cw4R6ykYgk2S+G/LJtuIvH/kK
JtqauEAOAzIIq1WqUgTZPTrDASsW+kMuTXVETVjoSyc0X8JpfKkal7yDHB8COZWYU7PvqRUumQh0
m5sStZEwp37dJi0DibIzyRBzffrLKZqAXu2mzMe81I/fxryuUEyRIpXfpZZ2iUff2A4DGFnCQXRG
JuhJoVxC0SeIh9SHvtTdtemrd9S5NVtRvCIxoZKmb+L+SNl+9oTCFCSzvo5EdocCTSjaPmbnZUIu
Y6TuwBuNpMKLU9c7V+hT7cGw92aFRtZsjZLat8L4WcIX0Krkiz48ls7YSjZqcimZSD25i/LuQo37
M0PcQmUmoGFc0XZiMNRIjSrrLjjqdk/0k9+pWSwODgJm1aSn9LErAhjCQgCPTeaeh0Tz3Xc4PUvt
2kkAEgpsbGo+8+teCNsk3IMyh73fYOCR0S2yEhx6+VTMS7MBSTXamKkimf9kSfkoR4TW2KFX7miR
2MWCsmzc7tckyl+95GC3cBcnTSw5hputWZvFezl5JwRvaxOLwvWaVgm1JRqhNCk74iya+yllhJBV
NYe++85kDYtnJH4FQ+6QgGxkK+UgSXNR94yR+eZwEaNxAxJeC5BMa5n7EheetS3VM3l39g9dNb8s
ml6bClujJar2CiFBbHjPfpV4B2Thv+pIe/ecJM+OURYHLAzsVpyyXlJdE0fI3CpxMv9QwjyzWkyw
WHvBmuR2shJdDThmTt32mo3vcK5JA6yHZdpfbknj2zJ/Obbx2ZrwPBHCiXUyRs+xMg9BwdKMTFNn
CtO9hQU+yyzAFGT21Xlkf4ci8uplsDRKPx1XY5u8szR9uZLNSuskDzU8n/W0GPESQq2Tw6YaW2tl
RO30XJOePSjnvs8lGx2CZlaBAy7Z72CRZcswNsgT6as1kVHuwXYRF3LNoDXZqmivITvTvKJ7iMJf
CLmHSchdK9ANR7iGJ99960JaA2qgk8eynFLEYbidSn9F6ky4n7C873Mu/V3TpduqM69G0nt7NzI3
4BzI/sKxtejyhqRRNfYbnpV/J2S9FRD5tgyyVl7oUNn5evLcW3cqitGfoiXcQQZjOBb7AHCJzAgM
ckdAIb4LB/dQFFifscTRoRL9ggzc7wGMizoGh8OskMAz8qzbrHx3KDwRN/Yxk3VesrIJU7Rx7WzU
MAAeMfStaAu895JUspaOtoDnC8zvOjKEWspOAbEi+2bNbJeGkOWd5h0EGU4kBvsuMSPtr0RWzqoI
i3zdtfYpBJe9gKPRQ9PMT7FenIYs3TvzeIjt8jl2/J9WTHcyDbCBEtdzCG0Md8rErxFk3c6p6bsw
FlFn32ZuA+LhbcIXuS4MRSNXjMUC59WHnJGxmJg4QOv0RCLXQiemhSU0C9dphQAeuFVzwFhB/kDl
vSEU7K6hQ6xaVcI7wT9jR/YWQ1p5cAYfHnOR7T098fajjJOlX9z5QYewWS+ulj2UF8j4K8KmyBFx
iUJL8ZMHRM+5MbaEaFAbcrldegFVxRU1Jr7NHkEmcOnwNffTDPRk3eb00FJKHumDlxqI8NZCl2Zl
5hTLuK6SlV95Jj9nI2azNf5BktOueroMTT++zrVSVofE26EVY5tY3hHgUhylNzaLySTdQcdo4vBZ
bsvAW3smXTfljnihDLGXbKwroqiIaf8ZOlO1YSxAOzbxV1kEhlswltIGcnzY45K75sQknMpkkTSc
sWwRMyuYHQSw+HxckQdherTxs/hgYr1ZuCa5ODbWfJ6EHm8nULOr0XmpdOs7jZmdwwvoUuKeYz++
hCDMWhIxhVIZcxQDB7RRPAYh9/R02huVetEokGCoxGK1dwztOxwHIAt1x1pIvM3KtOsvYyxrOhN+
dNAhy1mePp6YEdOVGXzzOFjdcOpNmBoaF0YMPGyS8jHojxh7dhN+q32hZS/VBHwcGJ/YJ1P3jHzF
urPI8dqQcsb+I2eWe3uscLeOclJcrPYcoKmj18T+MSzB6S/Jq5Zn5vfUKlM4p1fLs9LDZMUvTVZR
YdP4hpvwphfC3eqIi7eFS45N0Ar9IXNEfSArFeLbfFeaw3RnMbeCKkkulWu+OHBm1zQvaE3pGHwD
F5JE4oaEz5kFQ/I8YppMcApMzBbmHPvrTBHqOmisNGKO2EiLHpr01DP/CeEyH7N5ZNOpITnB8Wn3
yoAKGM6CbGXHBnfdTRsDQjHssF7ij1WLaSqsNaxSB/MFYujfv8prUAkkQ1Stx2noXuRIvkrM8NgI
BRoFNK8iyUmgxPq9dHs3OBtBJwEekL0d+b8wt+R34dwBAMLxTpwXtDbPHtcM9OwNuGz1Rg9bY6Nj
9WerzgiCEcFb3kcPSeZ1ZAM4BTsOO36gZ3nvVJV1AnObPLhTwxpF4ElyJr5yvEur9k0Nlf3oTWH5
YPq/ZqmF08joqvqxug+0HTpkY8N13N/IXpVv1UigeCHbbRDepjjttOwZLu2GkTAgCmkSukuILMDU
ziNppA4ZnZ1in3a7CVv3OOMPb/xjeHvY1y2S7IqxgdEXZD97AVEkNcWz37Rwblx/1mQsIlKF97/7
oeAPuEzVwRphLUQ+V+vSYxmoXTlgzTInPVq4iS0etVl70eORV5WLv5UQlyVcO1K1+4g+rejxDUMV
0DdGx36HZCdxQbQCRnEC4Nx31G82rqZFM9p5uBptGOM+pYm/MT1AkQHIcuCxrSqPYceNGFoYomVo
OlukHxJwDNJySKV5tDAQIdBXYexdJHG+yxgvXvJm8C8j2afsFxVr26wIGMcSZYPTfmEGA+xFRRux
icS7RtwSr36b2SNLdGgPza5tmmhFwx06+vzbbjca3UwAhBVlVGmkPnM+TGkesbgcHPFxAH6XmfZZ
NGa7IWEJmKFy01XoGtVjHBGo+fu3Nx5WZrs2NkXiG4+B77PzJ+RN4M3kiHGU5+OF4bl6OlCz372j
VIDWqW7vcL1pZ99bKNSx0Guq7lnJAfxo60h9ONysQVT+XJRSf0O0V3lVNSxOIfO5q5zUK8Yi0Rpw
STSO/WOZGwfl9eXV94xuEZM/sGnGfKhJ5gVUm/X9pxcznB51h/MxqD0+Alq6oBu6A0Oez6Ct1M42
s4IE57nbW47OJrfr6r71A2SpuX0mqcla/H7ZaaT8ZciO/qh05/V2zCeNHa3JvzWWgdcaRysRBmsh
X6mQiODWgxGn1TI8J+Lz9lcEe+UzyfJaRyw2hMzq4fcS2OizS1VDdh3gRIoLA+XvSNxDBs9l4wdI
l4c2KM51RaP591dxYB3AUK9v7/btoLi95YRRVjjpnNGAU8J+DCfXIk/m4232jnidCyMhj9zN7axq
bMzxira/ea3C7Pv3MYTj14e5F+Oo8e17MzT7/0XYmfQ2zmRt9q80ek+AQwSHRW80S5ZsebZzQzgn
zmNw/vV9Qm6g660CvtqoXjuzMp0SGYy497nnHAA/9Xe0sChT2867P5KhnJxeXAoYkrYppz1l/ITp
4cKj65YZF/bcjGI5FIeWxDX2FGPnj7Itzz4IjOdB4flgDtMlmACLK9f8IBIt+9tlQEWO1vsp5QjS
58p9yDuKeR0tFxKaQI460yUJyShPmRZ7Vp7yq/R8RNYEq1YkRorVnM/ZjkhadfIN4/BdfGVLee5G
Gim3ZbQCunz6/gW/heNqxMVeFlG3ybucfJEA3RxU4qp4aEia/YOmexNmC7j7MvClVdGfgWDAfW1S
82AVpY39CRhU4BXMEg5cqDVRNNCbGDTYRtFOTso+WCtprLtO1XtDJP4rmYgnsgvFr3rBHHpr3mAc
+RgtwTHKMaejujU4vh8MSjTRyWqQug3CFkzSMScYSJJgLfExcNXPDEN0B3gVameZVnU0K07I3QD8
a7hVjmddvJ5kPW984caP1RHocX8x5rk9B00yf2fMbhmlepjEZoCWNIykuKxuGLgGPDNkSI0lllbh
H2Rixvv3DY1pDu5/+nuMqvmHqd2JS8gR47sFE8ACW5O1IQkzOM6ViZWzyYeY5pnxbt8iXW5c/mbI
Yic9M38iIkvmhK+ikS11OkjyMHTEXsOIoT43QOpoLhMl8OkiGeva5WUJxk9am0EM9uvoAlzQTzyy
Jbvb/60u0mlvkoZdl54lx01TUDgFkNcxtjgmGzE59o8AWO4CI+L7PYZLZLLjFb2miJD88Q38bbkZ
651xzUNhIa2+GXpW/E5ntCZS++fGrPeLFVuvk108RVk9/AL9/8SA4gEgAmJXwIa91WVkjEGR3NaU
JSgMjodcE5Ya0aaKalzd9kqzol5NPniGKoH8Q9GAQJ8AGDpFsdSK9m304n2S0bjTZXimCK6sQlRj
l7C1nikzXm4P9jhyx4Pdz1/fK5Ml5yMPOMiHOprZ5cCAekFPVIQO1JU6/6yS4XGZ+/EXx1voXf30
eov2MAzt1yekNcWvNqG972cUd/gEhvlYzEVwHBVqn7EK/1pMYr9Jz2BzwdT7UbYz0b+B3bofDCBZ
RjpchEOsrSTQd3YJc5wDVQAD8of5ZKEWXE2NkbwkzrjvOORuLf9U0j0+912J8TJvn2+ZOBIW1hnw
IPcRNNddJ8p4Py6XlMdMasQ7r3Pak2GlHJEnjliEn7NzI0dSR1GzQ03tvCaaqZh6wdEqAIT3sROc
MNtV+zAjmtJEiwEGQpJolGhjs5Hh16oIl53fmOZemUcq49XPW/unH8NhIyNjy+wHxl3b5oGaKV78
tD74Q+Y9tw64ZaNlCD6vy93UOrtRB6DkWH9lieucHWt4tpGp76Q5tI8onWGnC2zMhdF9NF0+Hkrq
zXSTPoqxQ2jBtXOAqpF85PH4PFMxAV3CnZy57kc2u9ld6buft86zsPz64gwzTe8q+aqm4BGcQPzE
6BRgsDT8urVXXfbXm6H22f1T/7mO7QgMwaU4kDReQ78TTC09BvoEkSXvBzIApGeAFnHreUQUZCXV
g5p69WDRRaQEhRyimJnrIvTRc2UdHZi0iBWniz8sA4k+M9gt0h35nPqfrhEBywHmf2wbx9/Wjsh5
iWhqhdFcbW8PfMghE3NecJG7JlYkNmAOesH99yIZE7kd8xcqCVS/9E6zKhdFW513w4cluxvroboP
f/JTW6dZxQN0KxKITPcSO6JDs0/1yHEAV3djC+bGDC+OHtxK/LKoWLxT6xDHdvQNyuX+qTdch8jL
/DYK/8la+vS3UUSvNS6Rt6IsmZvzAcqZFlRbbD4HM4Xl831TCpShV3N+DwEIfBC2R51FJxUVjLEa
Z/voDUIXrkaxo+pH8s+Mgw2ANXbAo2WQcsjvbw2720ui30f++FMbQsa0qvzqdj28sy5krU/m1xje
55dJKGbVG6ZYzSQPdhQNyye3H1/UYtafVp3fKwbcN/5IFd3SDdypz2hoZwh24yR5FuFC3zHuoj01
xOUOuqVa+55XX9vx83ZcIJDcX1HkmFc/WrAasxfpgcCYv8Zb7g0DHEdRm1213dnepYEHsHZ7iFlz
3w+nyevzbT89lC1nVyfU8w8Npb6+0CHFKB1WCi5NyACtN4d/o8ghZmD49rWHrz+aRbRqq45OBlmY
0CxseD7xmxJg/jgOU8MN+kdHt5c8+umqNRgfz4c/9MYNsynvh4h5iSGUJrBQoAJejov0ybWAIuSa
o++PV8vtl+cJqKFhADuF01Mxc/GgctZXUi27kQLbtlDwXSLKJWlSqb3SyB+f1iNzJhyKNQ6IEXy0
ly4oyzEMvkgoT6spcO+KIvcPbhy9h8vF1HihDoZsAG5IGNmlTEy4TtMHew1zl/nBhSvM2UcaVlRo
bBFBN1ZEtzoIaFunIL7mCYijySdRxdnyizHqcBML+w8I1b+NBiOZaXiOpmhjEHlbxxqeRKX/p7tA
DBo875AqxANJ7H/2bEqPU5Ld2dgRSsKbK1Kr9aF0hm0ceVQQtSe4q3sE4S7BCxpdmwSuE5CyE3vi
hxne00Ag0NQAqKX9UhoIRYR5b2lEFIgugsFUisHEFmfk7szCDn+gu/mk1Rd3zTDksG22/Nv++BpB
FVnWtYNJ5Y2c2aXGVI0aWBURXANfpZ6FbU9HPqvPRoI3EwNOdL8ej/0gjafagLmtkvdCpsZZ1ky9
lF30MDIgo7FZ9GCOXth/FUjjkb5axP6bsT22JN8pTft6iaZqUS9/ohzqpqnhXOi+D0rjuloN7sLd
x2YDlBdzyeswsp7nA4s5SmiN/DIc9asd0uiQahxYqMFgA4SwSqPCHN2Dr8lSjUDEiF32YJ4Ai02e
IbYEe+izNAn3swvXk7tgHu1Nj6NkLwiDDNRX7oZ++loac51oiBlne7WGIUVmwJ/vkskT2ygHepbW
lOlYP6kOsgqnGo02MT+/DR3Ijkub89EwlKChWunCWxQ3FQPSzXmOg2cXjMy6hL7GWYcQUbz86ODR
TCOGFeg7zzbENodN7uQ119ncU3fSULe6ozEY5YQiA7oO95wt4kOhMXCReIX8EyBI5e+q/JbYsEML
AIjR5aMeuIDSrP9B0gRVMWMBq6BllNJw/WMZxqdxbflNeJB1QsdLFI8cs3FJMGg8aDJEHFBCBmWX
jRlRF5cM+pLIt2RmzCbU6QLaoh0gvBwgHo2FkPQ3jDyzA2yRgM0LwOdNYPQyzdMjrv6XePJjV9Lo
i6Ke5jTwPR7xrD1l+rORzccdKL/PlF+J/aRaOV4abO0yme969SjktlMoDOq23KXA/magf4Wm/wEu
eR0WeIAm0QlrYb0Lmmyhwgg1EBPIn5GdE4Mp+ZP0ZLQfoWuvx6J/76R47ZGLYUnjcaF5hFPkNgci
nyAYOKP1PlSckbQmI+/kjwEa+mmzoTRDd8QaV5YD8zDW9MOh+hqBIU4+kKE2imgaaFJiCTIxhfdy
CC1mWlcpMMkNlVt4zX6OzSWC7lla+65tDTAi8s+Cj8DWZEYWnSWG1CgWXCCBTJxtRZqAlnb+ElDP
24o6e+u5kLYNwW1PMqLGFf0mapanrCo8fqPJ/SA8wB/pfa7pkYYMp50Xk2pvTdi9+ity0Q+Npk4C
TSHcxGhpIyBSerI/sMU4lrP6Mk16cyVz0DQYmTGB6Ou8LIqJNhpOZePvqCQzs9fh+ZoX98jkfbAD
Ert8jlF3YYI0u4PogTeifao0RZOdLkRN2s7PNYjNGrLTmW1Mu6JV/NNkQDzVPM55ZL6WGAKKAU3r
bH1xdrBP0ywvJoDm9ls8y02/TCPhMJ9aPgbMKH4wVPaDVjIXu+aCtjdAaP6DJCpLp2aHpkBEk0XT
RMGKCvCi6JOzXRAkV67vbOvV1UccE7+jJXgiX8DjidPcp4b/N4BLuXZmkJVa0MIUSyU58VROeuJ+
vVZW4WKLfIA+OGwTDmErupgLXaHuDlOMTVkfQBEDA3xTnBdNVOV5gBoafI7QtFUUEcPan8BaJtTh
Zs1kpUH3yT+r2OSa11oF5fMcmtXOtbWDKfCgZdrTimK7ceeWb2QmvW3DdlePqu/cBlhAmXbetowR
0BSfqidRCTyWUeKnSdNkHZvyjAIwixWL+rKAOeuFEOy6+5Q468olqUoMIyS87Uj4aAZ6lhh2baop
to3m2bqabMuN9EpyIGULFD3lmn5b+yZaEZYIF2Nr1aiRGtZC94QiuDcRaAiouxHa6tf1Qm5EGZsi
IGxH4/HRi/KvaTC/nLG1NqE4ywayj0kG+OgFxol11OGv3Bo+HF/0FdAoFfnTRFN+25qkgm1Fd+mg
Yd2ciwnw7RVo4AZyC+gMzQoe6Wr+7SS9ywlgC7/VJxYOXzgENMwpU62zZPnt1VH2oKqWRykzmpbm
E3dBwiRbeF/Z0UtdTNluKtx70z50gI3ViANyhvaPS64gu2U/q8E76wDaoeBsmWo+chlBSq41M7nT
8GRNUfY1T9kBrOxpwnINX9AQ10WTlzvNYGYMHz5Nx2xBCKCZParDZQKz2db0ZrP21c4mr7mymMOH
72wM5q4E+FwKyM9qHEjf2MUeHLAo7J1jp38yX7tLqHuvWfvvkUV+lv4A1zEgFQOZZjcDx1+3XXpk
+2+weQJ+1D0Rsn8JzfG9K5jSM7mDN4J8waob+R0CDsUSvzQGbOvCUwRF7Gf6M1CvgRjTCatW7tif
DRvaozEXHwym/S4gua89wly9pmhTOiLSz+lkja2FjATMp6qlMUc2q3DowVievy/Acneazw3Zm+08
OwF+ymkoTh05iq6PIXqnJTejpnxH0Fc2tm19VbJ4w4BVb2dCWW0a7H05eccCpdQm6JABVPG8ItWs
nPlI2Djezc3FneSBz5nARx2eCe8u7GGt66IgMtbJsBlVufwOOaoQ23zNXIdFWp2rFDck1JmRXByX
iQvka2fowHX5pkLyYWn2HrXiwdfIHKrfBxdcuqG56Uyn/RgAqSuA6hZgdUYlkdTLet338WbI4Yo3
msJegtA++B4jiL6RgOwjFLegAQZHdoxT84uFvT0v4ysD36T1p/HJrTj/cdXMUPkZzBtpFa4sJomf
aH9ks/FoTSHtX3TArBCaIl9pnrwDWN5Q0ys8o+jqu84DGJRukvEb8y1YD21/DZuTHA5d+t0M1DZV
1e/ePo+ptVBN5ZeTBjwYUud5LRbjwlCaz4okdyxKyZ0JEl+Bxi80I98Y+6+QGnvrwZZJGjj6LkD9
YP7EQglCFXTlaJtwcIjx7QG4gqJl42dqLn8LoJ+OQ78BobxOI9j9oab40yzYToN6xbx19CWc/7xn
RStr2P/kA13eTSozPmKAHEHARE+5zbxPoBr+PtIKgQaXgLxZBbRfoA0wDSS2u60rdQl98hSuMX7Z
RYyUwEXwUfvA+4km0tAZj6nTPDiRMZ+yeXgcTbqhBJ6bdUp5YxXqpagQWBCaegOZ41prO4LM8CSM
AIFWElQ2WH37kmibwmzhVaigEdZlMZ5bOrQ8lJY4zTaTV/1GOuVuS0x9GAsoLmdQjooBhimJvglF
g1etHbQO4GUVbxudvwjlw4T6IdQOCFb0ha2iVVACOtaCCNwiEz5Txl5Xo4EQsBqqH4HVAPnQhgmz
kXuWLOZfBZN+Aoqcb0e4VkRNV16HmRfjvtTOirkhrWm/z6gsmEsaV0LbLZIez0WujRcJ6osBBUYM
Ai5Zmve2IqFW6DChtmXMusZDx+3qzP4deMyAuIrz4E91unOHmdCo93cKBuDevGnrZQRvHzNihbsQ
Rd6ChLA0sYKRyQAbyHp1CB4VDkDqqAAgIc5uuQHgmGQ0Ktp4ZYNg2DW0KKOY219wYAtACdwZ+mVk
n9SxU5VA9n8nC7Svnj9wg2/jjniHAFM5s2YX5N6JuRDfQ1LikjQgYxLQ9Qs27C3Zes6oNDpWvgbF
SUU2YpdgPam0/gRqisCGkqc4eXswfAYtXqWFKdNyGk0EKoENrE4rVZBXwUUdfxVOuxxM55h2yFeK
hc42E5lnn4k7l7PAYDFQhlQYH45nbMNGRAwZBhqhvh0n7tQaiFdsEdN17Gkzd8mLxAQTYoSh1HjI
McRwAlv5GGMmzDETiTzCJchkDLr1DsmFBMtMhG1mwjqzcGLusdA0Mb8BPTuTJw1Jo/CDB4HWqrTF
Kjbqk1WJ9eSGw3XuanbCcItq5hC2XM97Slb5prJ999C+9ZxxfKQFNHyQ5eRam9MQI96WocVqRIWF
dm3vMrEx/kx7mvP2Mrsrpw63tk69h6UDJth49izmeecpxiNsXA3OmKvFiswTunTGEBUAFFuLflyL
/az3hRsSK69WAUEt852KxT51P1otC4I6pX/WFV0YiNhBvZsdRtI5OeCiKlkJoyQ/Fi4RTCbafyCe
foWsr2t7Y7sb8BWFdffhJRDMmBNZmLdDaGR8DTZ6o6WkDeattbd8k84E3JuBCeya2uROzFyLwoyC
XeiQfUacRNDxr83GgTo4UqVY65UmLVpq6+dYH847hsIbO1quFhbS82gaB1trmnptbbq91DicCAgR
gyhsex0WX6HWPHF6BJCL+CnUCqghLn34F+6V4YufEcCQdY4vqtXiqMLMUX+AlMnaaY+e4AWsyFMg
lgvlVqRTWj9laRFV56OkmrWcij3NtlwPWlk1DMirZq2xqrTQysNsVSUoroyYwiICYh4uDOfp8x8q
LKWodKpfgZZkNVqXpezhQM7+16D30i1GrTBArZVoyVYUaLsP2i1bC7hqTFyDVnLRwVxbSvWUp9B1
dXi7qHAulwGTl9BKL4nbK9GSrwDZ1yweFe4vb/Y9wNPFLy9DC7bM0+sAAHs1dADghCwg4Lf52urc
fme38R/nJhizSXqSMnikLZVTRQ2oj3rOhUYLIhUMZYlWlSlAz4Dh1EMZTD8zrTPzKy37w3BGt3Py
/XLX94m5FRYUhMiqSOSgRUPL3K9oHaFKS35bAA87rVArtEzNLQ8ZT4ZtpcjBODDTLzEOAC1gmzGx
JVrJZmo5m9u+qK7xHwJn4inEiSZoB0io1pNFA5xAwK6gTZtBpF77Wv1WawlcZ093Moy4NrkrGL+H
TAydbgWphfNy/ZJNLV1UrZXr6A3iuMg08gSYOalHtnBo6AQ+ul6L6aqbog5XnYuzLsBdp3fam6a2
XuDQNqp/NNJ7Wt8NG9XmKcjy11RdsXMX17rnM+Uq2RpWmX1Ig9KS8NhdF0xOBHOyhozXEuLLsSGF
rC08ui364Ti2Mei+G7NadrKASz8wh0SbZyFYjrQvQYy0i/H4yfi5Sy6mUfwRttxkRLuYe/DxEcbt
6xLlpr5LeQSnbr5mM7hjt90dQ+V/MB/NE4Uo58oNd701tqfU3HcpVOe5s3qSQeWXA7KUfX/QX2q7
2iutKIw8gBQowR85pyQNgAvV8MeUFtu/UJZ/l5xxavQmZ3uoPkBQEBiNDFJ9/OaFYmjQi4PECXrx
qSJfxsh6qzm87tDoLOsOv2KLZ9FwFm5SrV4sqZuHz8NY2qfRoantrBs5z4cpjt2127BmBv1TGGJo
aGVZbq2U7TtPBcaK/iTudmktpqIBNK8AbNjbXhDRGhh8RzhXbftjfppr95rU+ZvnyOaQYZbM+5g+
UWCYB09rJ70+2jHicweDkXkxzJSOAj2oVZXVQptVyyvnomH8lDVvW2m1pYnjctGyy3JklNbuuSfo
grZP9O2jNefawzKhySy0MLPHnOkCwrlkWqZphGg1MboL9jwc40BCBkhC0G9aeDgnmnRsT6iqakVn
rmWdho22Mz+FWuI5aJ1nToIn1YLPfvpj1NYp1uJP00ABGnmfydT/Us4PhOCwn6dNqIWhveHvHel+
dlolGr+OWiw6dQyBF8HD1Oj9iBJEEt7SfqSdjX6TRhxE/Xdvme+X0vnKIYp0WmGqaHT5jgNuksE3
WjlXMDIX2qArl5huH2QclxcqBHNBkhBBaktRiADjz6l8tpQdXskL6qIvAY4a7C3EQu33do40reOH
2vbvQin+ck02L3HVdfsmV1iCButCS1XLW2NPfrUye0vbdTsu09bRmleUDNucn2bVzH15aACZ7rKM
5JJqqB+aLedK3to3DnAWs8/YYrVOVijCbJlg/0JH+drZzPfYjnNyy3I59lOwciVzePhp6TDzB3n7
Bm/tMuVPrMMN0zVuvAucyLyj5fh3IuRpe8QDWtrehhbhxlihV6My3G3qJJygS4DKcEqZq9AP9WXY
DyToG/azt+xNIbUzDO2uwL/LAXhvu8z19Mqgwwz0tE6QRAXS6/bxzD8nMQgPaaVvjtu3wPGrQtt7
Jb8fEnzcxOE9Ny4OSsoKKx3gvCcAT4L4Ghvg2O3adXbo4NNd0y7HdFI+syc4wYOfSjH76dPLoihg
H+aYn00WHhfFYO8awZxeC/pdznhRJeMLMlcojaN0PnjujIsmCWdKNnycRpO/E7Pcc4QxVklKFlUE
iu05iDjaSBCEA4qBgdPtTYM6o4FfOcGznMfsJ/r81ZxtDAwIdtNhL5adwejb2sHTbM9VrgECzNWD
KRljqgqDy5VI4JYhmv69bondOXbzA+FEwkCmJ47SbZ4b4wVQwochwjdYDUxvSNZCLNJ5AzTUaDAS
aMH0qFXTsZZOk+N5FFioS6xw0F38e9tBUF1qVXWppdVMozFhrkXWXuPsVZ18DaEDhlGRXM6vcRlu
rSa+97UKW+LE9o41fuxai7IJd1G40/LsGYv2qHXahu2na2q0+4bN1Nrrhq8+IsYlq5ExGC3kHjFz
Rxi6R4LBXKN8p+M4prB4d3/agvP95OD2btpPRpcLh/1/ubg/yPVu/YAyRMsT91DiB4l4VwjXrbDf
/XYD6Cuyql+YcH2jI0T5grItF+WEUGvch2oWnN18PrmamMRtrtOjEFWmgTj+/1HP2/ebfooPWeq9
mVPW3Yl6VnfEO7NDPLonq/PUXdSGqHpvqCCD53FRxdm2YJSXqYqZbtztpaUzETCSdqhIYq0YR3Dv
Gtkbb5TSL6z26SMRN04JpL0L0jsUWQvC3l5bgUgIJLRZhEycIJ+lTHlsTNm9Ix3Jw2M0YawzlTeO
1FKrka1GFIvs2A2Nv74RW29fIpbTNZLMeI5SuUKLyriDMoqLVZnTnSpEtvOkHbF2a6s4We0jXUlu
QRLhhVOLH9XiYFu2reFCHzjapyEjdYutnpaONd0ta8pJPggzyag2VRiP3CRWQN1wwubSz4+TSn4S
mEuuCGDaNYBz7zyFJt17H4p7O598WAsP3+1jUaewuZfkLnF4vKTLOP/o7e5eOeUu8zD7xoJJEb1+
NbeGdSf5G7M6IcfTzkwl6hY0yqM3cElEtJf4wYkJ5LEu1VvWNEAtABSTUu6UnZ+bfJh/VAKKs5Ok
9OITwLHNUvClk/2lzle83PapVa1swFKxz7FCDgcTKOrGLRax82dKSG7xyw5pDZgRLb+gvDS9L4/6
TeIqb483aFF8guII01HPfpdhs+E5yCi8/i+jWs7epCj8Fskn06bjifYTYd9seQj9cP4REuzauONf
6RbyLEmTHuN+KtC1RN7Fg8i4pR4xbOyGbOrip6xNlaX64zcJhb2tuXEdGkNWHCQPjR6eGlJOuYsB
HXUeuDlawmeIDdkbitSfER+cBt1tp3Auh7S/WL5Bx0/HRnuLS9mrifR8/9kGJ0vqinhA7B/9MLvX
ALnSKYw7iyov/4B/gbRdvxFn/6vsi2uVlJ36P//bBmn4H+QzKaSULhO0luf+G1SwqQSACCf4YwWC
lXJ2T6S4aOGW8m5MhXsclvwzBaJV27HzkpLh2UqiVFA/IrYn30mcWxynYFCdscHpnPq00jzlpEcE
IfEjd/xqBl+y0fPQZTdufbf0Nkkvi/+CPbX/A3vK+SuwHVfiYjK9G7vxX0HBvjvwkK4WMnINAMCu
xbBcNE8xKtoaxNyWclZz1FF7+KYvPt4Bjeb6O0m20HMCiYWNIQdOQg+lZKscDmz4wQfweHPtByMx
7qY4Mv4LGdSDTvnP994F9CtN3wwEeQPP/Dfq3MgochQ3SUlCcyho2hSi2GdNUe5VTm0/Y3zns+3s
oz8bDpPgWXQsQdJfqlFRM11qm/lYSjf7yq0nYpJ5eIo8RupLaT0rLz0VQswfRP1IQPr2XaBT1LeX
uo5BkEcNir0QAXrMDBSJfyqkcDFXmUd9IG1wxiLTcze+lz3HmEm2gXAzpgdIo4iUPowZwP/phHlW
+uX2Xy76eAcCBUAcfDwTKK8LZel+rbpq2s8hxKmSDfRCrfpKd5WJBt8Te9yPZBmE53+U/ch/GfFD
4xntu16DYlVXz52CEZsn4n5wUwaCzBx9LEPc91mMs32a2NPWNQExAPvcifYbFW7jjtBO+jS4dnfF
l8OwqNP+l3sm+I97xvd8h4tNOPyPAE/I5/ovTGp2jjEVMAPgB4/6pGqOXb1EzzNmm0tSMzZvAcKM
DbfY20adrJ2W405t0nC7Qd1gOMjnyA+pbePyYlC23o8apdRJzOQkYxFP6S97t2ayr9YABrN7avo8
OxqxwVCL1u40CXZe8G3+XvgtjwZhjWiYqQFzklxxroifVbs8u7OXIQOXJFoXzrIam4Qxrz46AQ29
JMCB4LoljTwCQrflevYmiJmLld8J+DTAPvvkTgoRQc0OqP76qrgjoHHIctN786HZHVo/57ItBmZ6
4tygwpsDJgJAAtrg9rVsnHPaYB2dGVl7bt2kOSyD/z4VweMtf3p7IUD8CA6N5I4IvW1Y9OY2ZNf4
Whlk1h3XnF671rqGjcMRfipIcAib+swcZhkjYzQ+8HyBDEoXuYlLWf+gs7Opy0D+8nVyD59tunYH
RsgG1+CRwFQ5gw95cMEF+pOtdXb4f9+rIvfyP6+s7n8sSIHHpSEDaMx0wAFP/PMqMWKXg5EFQYa5
0mCnSFGf59xVO0OOAFNEbB66hQBP5JmUHEYVXAIn65+dmcVo5gpzVkTdQCcONZOzPuE/L0F7Yziv
Q590j70xxw+L/PAYa3xqUgp0UZiwC2s5/qTWo6k6lJTCyP9i1Pwb1AuyO24l2XOknVq6I/UyGkfk
zmpbx+Sqb6SURRHtHC1nnyZDvh2jfH7wGQNKWr96vr1UfQ/mA0LXi12zZ5mnCZkKVVwkdTrSqdeC
W4IxW9LiOErrT5In6hMlKqlscOIR0D34CagOytTM38A1zkjOTbH/n994oYnK/4B5Biz/gSmhLvNI
473/5xvvOHMvmYpCp+cHTI24da3J1VVx8JytWYw/UjNbANzF2JixFpxx54C/KNVXK7L2vjVJd6WE
7AhzVbRwyF1Q7/Sii5LeNcrS6SlN8YKIgvOt0EYcTfFjcfVOXjh93kLXt5ewx8uTWNFPf7aZ+nGH
wH4F04N7vDXXpuqndQixkaJG0ZJMiq3zKMblDAiXAJZHbQZmaOSYxTe19h/Q2n993FuOXpv+9c0h
eMSlKHlQ2tIUtmn+882BrrhgrmqyFfNjYn+DRjbVAIS7osee1MqnP+CNd5XsKVKLqiu/skH8iqr4
xyBl+xgz0M8cfAdAqqCG73Qk37j1p33bmv3d1A3eaQFneKg7ouJWJx5Ht8vwlTXROW6cgno6Gdml
9yt6JJ+373jcp3ekZqvV7cs5SdsHRB7mzyDrN2OG3EKJejwnk2WdfJlYe2eWSj99qKpbjLT6rhvs
07E79nFc/lKj+yRq7541dwEFTBZwMD1WpjQAbtdgRQ7CASCqAeAug9FOleNES6H+mQhKFjH1kDfm
UKtVYi4PJOTDsxiCl++hBfyI555xATAAqJ7WASPh8M3KbN6MFCxPZtmUz6Zr/Yx7L/65wExJ5mlP
+2f+oPBebh1luQc6NptcefTRYnO0tzm/sI77zqShOsOtmxT28q5hXDAHGkWTx/Dvv9fYpCKb13hW
8xCQ+9MDUiP5nvXcALtgZkE93G7gUfXqji2vhmZMV6rOar3kPQhZ/eWgYa6ZbB4dHxGZzms6+sXc
VODXLk5ZB7yDgoEhZK4PhVLzhoHC6i2QDLhqCCJznIQ1XGVgaefgoBp3PefGDFko3wzpxDuKWnrd
sVC/p5QoSZgF4R4QIRd/n5pqTzcF3aMal888nx5cZxR/QRqtLVap/7Kvssx/XwF8y5E01HzJ1S5c
sOv/vMgVXMQ6bDIgLl4c7405Mg/gkDhTxvXhxjzzGWh1qS9R2/bWsjSdVxYwlbGx+t6E11azDmk2
PRdOMnJclO3d0k/h2fHGd+lGdBOBkFl3Nz5l37l/qBZY4HLVyS4s9WqUZneamKZbmV50TFU4b62s
whsSjcWuIrNLuyT5YEQvhjVm9xtq6sXFHn0aRqIqLkmPKqddaAAFcxAfVaylYSUeG4NN+BuHbPjb
c7iZzGy84OBFod0E7iONduJjLBtsFWzGa8bV99W6DOGyQceWbG4XSi5BojIDw3xCCRgrqy1K/YNl
rvVO2AEg95AsVb3O8mbcWfrL2/d8Gp0HA9Gqp6eHoiYFQizdZdt3AbfDJH6awqU7XVXRarLwG0Ww
TMJmsua7xjUYBfXj8TSn1EBk54qX1mnvWWpAt/beD8JXf/Hi1I+gowCxZmTfb3RcA0ID8Q0Gd93l
yqhv9lTroT1Cvr9BgyZ3t6+iGhXT//z4sIReAv+5RAqPZ7MwA4+9qiv/bXu3RBN1v8biFJBmGSDA
Jt+k/G1vE4RN3IZz9BvgDMPJvQe6H34jfXXFnLXdPNqu9TDZVvraz9gU7OqhNtNDucQARGjYUoKO
XGef0c1ddXATADQDEAmzlKCkBJtK92KJt15u2ncdXptmMRnx87wBAkySsNOkcZHaSl4H6fWvdVWt
lMbl5VYgL93IouWQFErLl5o27ZM3YbPRC24XT931+7TQBsY6SkamnU1HnPrGiZ9dC276VLYna+yY
f3GTtDiXn14Xx5fbyw2MKTt2SSzIJtWz7ULaHXtwX7/P1NZ3hccKJLyofs8698UNGPiKBTC9gZAG
8kA31mg4wm6dX97zc9Ub6RjMoui0/O1ljKTHFihzvr8XkVIlLk8MT4q5P9HByTdm4wQXxXT0qnV8
rTKvGWnTQwUBFd1V1w4wdCT9V43m9TpmxOdy8O6NZKZ3BP+L3uzjd3nCmodLYXxNQs4HideaVL8d
PrSF661zv4nvalJs68qy8r0PPxJGQaoeWj0G4JXPST+aoJOcaj+y22YvS3ND6fY312p7YrMunhzI
WoTU7Ffb8aL7/8vemS1XaqVb94k4AQvWAm5332urV+YNkcp00vc9T/8PkP+yXRGn6gXODSG5SVtb
sPiaOcesFGK4uPpybyKj+3CGITl7HnAzfdS/hXDebt2s/QxHAwxp1rvtwUljejPFw4y2mj2fLPet
JyZjLxjid6jc0dvdEIdr/yVlR0BS/9sdb5NNIdhPKmsuDHQL2Mw/z8ugJynOij1URrhBEiEPdowC
IZ+eAh5HskTYdjEjZsqJ1XVwjoaVR4fGv5smm1AveAtQUUeq3I7kadl9a754RMa4vrP9OkUMtFdG
DVlh0JFLsXOP1gU1Z8ss96iabPefn98lzeOvx5cfhqdWSaob01WSD2v+Yf/WnU1sWBkj1dHKDbVp
H6NDebcKlmSLFUQUvGz9GeQVmuUEZaLdWz1JKEvTpBclAse6PxF/luAyoMMm8QR9wmJaw2sbHieI
s8gNx/eOrOZVQsoLIWW/cCywiY7K71//pOoa7YiIG6Ga0e4Sw6ughxBJ2TCS3i6Og3HgyWkpRMJZ
+hTisjLLBHnYYmW0UT6eK2nspe5GcLLB4hYeii4RAnj02Xy+MFGxt80QE3E4PCcjS50IP67SGvmM
paW/Ggvoukx+48vE4NWnOYgAUj/Jbag4VcfphKImv2n9viPkC5sy3AnD39TCja9jjU6AfrPZZr0U
28BiPN54v4LYY0lc9N1Bc+VxAsW9HqLCfHfByK1RdmenPiUKZj66o1dfev1hcNiyLuDyMtF/gkxz
zx0xMyBI47vpQWasBJPzqPLlYfm2gH32X25s55+dui0ASJgkchgsi000UeZcKPztXpCBglevml/5
DK0cp9nFLpbPpjBnBDTHy6rQfe0ezWQnzxFXG7v0k5UY5jrqyM1YXEDayBR3JqZl9oAkvMW0MZia
RxQ2TgczgHLdt+yXmAfuooxCFMOCt06iqkMfb40reBvdfWxLBKtspwxK8yNvQtA4Xmue8tiyvm6J
BqP67MWtZ8tMlSX+vhvxMAjHKr7Noj3JGSd6vd/ygE0n4aZMtPmLEPahreq2QjQhRDkbkS6TOWa0
+iDLi6HeJ0NaP0YTdON4KoEPL3ZoVTwo1szARUtIzWEPJCcifLRPHr1xXJOjpxPwxawG3f54CUX6
0uOCOWldzu5z/srvlbVRbZs/TQ6vnOwiVO2AZvKhtvjTuZnzsMKivCTG74CAZ5qCiGE8ii/X+xEm
1ct/fubNfyb8LL9nR6elsaEdG9Jx/q2rAZNmJzJPfg3irTft7qvIo/kuNrxTu0OYBNVDOlFztXHw
ZovgAKpx/G4QLodQ9P51S/QhPpOo6eg8RsZSpL2SiGuW30qPMUGaVPhlCGD7hkwS3vtjldrJD7Q4
PyflxM9EtcanYpDmFr7F2ueQ+iTkc1jHJkUjnV2x7rKNNpn+dbk48wsWGvh//hSoTf/tHGe0Ba7e
MBEZG/Du7Plx+NvtzsgvpDVmftlXKQo6g74j6sT0QyZg0j3/e5bp0y6Nkvex4neDIcza2QL3KwDn
4oByMoc/QOmimyjEiEcqf5QZuZfG1XTq6psMeDsliQU1NCg+ioAX8piG4325OKhCT1YwAdXyPow0
xxzIF3pN99Yo/2P+Zvr/f5VeocYq/d5nVYzGBkQVjsqSuFkKknCuT5SlvbCky29gRlI2dRMCLuaF
u8n39zxRDqs8IMUZ0kqUP4CwgqhFvQjyN/8xpohN8ENWV1+5K2te4zRd+NEOMsYEUvzsy6x9sE1i
cd0svpDb9tFNxHgk/H6vVqi1e9LTCzRtGRFXs0U6JI+W+EfzlykmACVEuwYoK5nFR/kBC671Xnom
lDuFe6mqKvDzXitfu8AC2heBKsd1ehDqnYHDr2p+rguzKXiHZDiqwwoeEkrDU2diFOEhd4v1Mifr
GtPaL4+9NTbikMwjOwQAX/+QxAd+8tvZIBZl92b8k11M5AMiJpibB2NASDL03h9Dk+L3waVaVWAz
cETXZ3O+0LjUZ9w4stfjM6NXcfjqb4WX23vSu8fXUKUbLyKAN5oNuH4V90+Lt3MaJGmK5s0L4+za
Vb53Jd2DOeSc5fr1Z8SD/aCnUQWs/r1A9/6OduaKdFDbITYtttAwgk+oFYVbM2QeS9RRfkYB1r4I
5rWvaRBgqW+dQ2FhXHbNrLsXuSLonJvuVCjVHoXVs2eh+831iVzYllRIrbJfsnzMH00zaXY5e/pD
movndMy1R9nYCI/K5jrvqEDzxu5JM3U2N4PZ3HIbeeI0tc0WjKi1kSNcVQg9yaapWhsdeJifDBFQ
ECrbh48JPUeTmn4tslJ/m8BiHGRnJz9Vhpx82Yx5+s8WMCZ8w7g5pOV0EKYcr940eje/h91pSd/c
Z7U1nSxdw2Pd5T8bji1MCuObRX18q+GSHZC+7DN/xIhUuuZ7Amh8W9Yle00FC2OkqzCG93H0KuiI
1B9mp0XgBJlAkdz3mwBfYtQyi5QA04LFmO/Qmn76U3SDY9sA9dWbfYx3d+e1fn+oZdQculFHA1TW
R1/Fw7VH16s3RvJkQucDrWU/VZbdbxbYaiTT8fSFIrYcnYPB6a+Zpz/5Uej+iSIWMlljKc1fcg9W
ZNwnW793p7eayT7jaJiEBg0T7hYvGeB9ZVn6rHdW87gcgv+Xy/S/hp4JXnb/IZep+5F8/qh+/SPy
bP5XvqKZTP1/JJWRuUyphTLn/V//FXmm/49FQ2CTzQRSjePzr8gzZ/5bukNxbZrSNecB65+JZzZR
T7Y0laLyWv7GEqD174Faf33/91ml888BOn/4vJbk/4wdi0sht/Tpf3ub6Z40cg9h4G6m0pAWrp+W
iyGHCcaTn2bb0QnaU8ihh0YMytMIBuiWpn3+EKexcVQ8Q/Py0SLptq1vrZ+8izQ+FDI3rq3nfDAN
yg8pCaHXbhzxohECDIFg1Bml0Gp3xEDSI3gncAys1rrA3Dk2WYqD6l+Ibeg3Eakdd9lr7jaZ2Eik
joN8XIUV8QDa92VOYoAqPmtY43VDuo8ePmHMY8HWSH1iRWOVvWBRPjX5HaxHc8it5uq3WbEP0w4R
lh+biDvrEpBuRL2s4y4MXCw3aTC4RwQAIABDc4POSxyDvMzOs5VhXQm0cF0Qoz5iBft1yX1jw34l
OBqeG52FR8RAK8BtVhHjltAs7JVGcvAOV3N1jpiAn+0upumOTG/DhM1/+tvNd/9qw/7+SzXnW+1v
vaZyLYJ3gGKyPJOmQZXyb6WaU6Vy6mSjb0Nn8CiwgXg4NsG5rWO8DrQ31in3lPMxQR/bSzcr14Or
AzAY8rMHmaEcuuC1ZntxrR1kwE9RnuqPuRx04mnQXYwNEi0nMM6zvPsZwNYMgBnmd6zBuBJJk9XJ
4QnKGpC5DBoYCdQgdsB3hLoz3PVhjTyk+/SQOlYo4plG4f4tgt5aS3NaRWnrHP3IwdRVtb29a3Tz
LR5GfDse2S3HgvWCluEH6+jajFlcktpz1rfmsajNWvPRw8rattYdecpW4Mq5dwNAFRdJ3RZzDBo9
M8zu0mhfHYXnxR3SfVDYbHkYIxyyMfGLdS6s72WdPLRZ1M+8eww7nSmecbsbhlcwbc3brW6NLB5r
6a6SytQvxohiXi0jy95O2nOpp8NO9a9NYAP8aszsUJgGTonWAv/U2LhUk2JNY509l374WSRWtNdT
0KtqzHl7kEt4agHhI37oPebrqIia8NYYebELe4n8JCVbcOwH/WRmQYlCh0xsozAtrMx80Auzqy7t
lAovjv5kwZiep67dMAR3Qgswv7WX1ul7/gPFh5k6KJ6G+Jvp9Ij1PdKaeh0QXiT74Halvo2Q0PKm
35UVOoverfv9NH/uZEaACI+wZVV2+Q1N4wDflmjgRtKjBEEIGKASKd1wbbcw12aOTn2z20hbKT8Q
28F+SWzPvJVAVC54tda6G+Neo7beJbL7UbVddxuoWPnhNXJhhw52m22fgdylnQPETXS/pxSNJDrN
Bj41GSWekbCtdEOW+vNvR2+cP6Y4MW/oMSD8BE/LTGBiNcHrkaQlPXO2HH7RdunSmcyB5tKmehsz
l3oI4gpGat69JJWHASbAzZe606XQtk5D1hrkFyiziKoOojfNr4bcZoDPfMx7LGMX8/bc+gsdN0Un
XAQ+RtMe9XAUa/5PH/3CLi49gLC7Zxof1CBv0JCGwwIXsUXuE7mN8qzEeKInHplH6KiQnW1RlekP
ywUsAw5LgwZqmDzctK2MkI3hHSZ1zZ5YHRZBgg9HC9pDzFh47VeJse8KN7xB5dFIzrUJmQkq0uad
/lvdALAs3DMctuZJpmDHlROGt0Dpe6op7yL6/g/0WWrV2xV4a8BzF5mB2va7MjzFA3Y3uCHynTnV
cxShlpuCx0rTDA54T99/USrCCLCgqQXJ2SlUto7z9lXCnc+LlDbHgu44X+KcOtdAFrlxZ4KY6mxA
eC0iccY8lmwfdXR+T1XHpymkWKcTIkSvTvKrDavjCgySPcxgR9tlq6fPdyjlJLwBf9NbpnqoSit9
gg79NCXdoY9FC+RfGQcRSo0dbogPpEiM3TIjyQoy1FwaECyQZ6lVEg0wAlg0E/JaHsgZ73GmYH5B
kaeemebIlRnG+VVvjk2l/dYCmxdVXjORt8hJ2vNZ47FRaKyAW0TzwE+cnLS5NbNLopovXqWPO6tO
fgSlIc9OiyskaWMCdmrIii2V6W75QAb43G1q9ufG7Lv/Ms+znEWD9NdEj1eGVHM6JIM9ypBZ4/PP
ttZMgVOOE4YWtEqg40z72gUYsH0tLNbSrtg1D9prJNLoEUlW9AgO9J1XZcpo1YfixaTwCu97vLJK
EcCu4mQigAG+FTz8+HeZRTQcM+AG8V+PKYk0vwVM4gGxt5Xp0ulldGb/itRSBRZ+s1U61umm3RVs
jU6tlB/IpbSd00bdSWgO+1DMx1sZsBn1rOJim0JcvSLhruwQoBemI6GHVB8ORLgmzuXjMaADPSQ+
T0RlhsEzz1O816AbrHQL5k/sOdjQgQYNiX0UZC88ROyvL0gkyHFKo3ZHkUDY0ZxrZv7EJZ2RAea5
Z27+tWK2u7McmF8mrcCmSVMIFI3tYzlX9VNI7Ekif7YFcJ9SI8ib185rZUrj2EfmNxfL7seg06Uw
iZTrio30Si8h2vBSiXdEnCcvYnyo4yB68KDUg4am8yXUJbr7zMc82f9etghGPTSbeeGC/xgNb5sJ
kEss1tfcu9FVpv2bxtbzTCstdnrJTDxLk/ZQe+pVOHVzs0qrPpJ5iWRGzT4c3dtOcRSeNb+9xSKI
zpmWDZfcAgJPTM9Ky0NxVsq5L+vfsGVyp+U9QLQxDnb4GDGoKzNlzA1tQIHV20i3fRMRyZB2KS8e
w1hibMeBVyrRI4OXJzuNmg6BUnQKUx7vycqTq6xwddeZw8zWDuO9ftL1xnzxsSbsAws3Z0r+LbE8
/a/O64JbQmZEmrEI71FE3q2UYHpvjDDtpKN+ggkD7Ai9hl/n2SszxcfS0XiblOGnR9DGEOsrJQZ5
zZioPxk2HPt4JJfB0e2tHcO5ZFDioSaNXxbzi9tEhBSMzZkQn10s+vFYQqK58K+JIyAlygPHYEg/
GWfAznvuNzQ5rHROoz9b4CGno08xwgcfutocLkk2GjyxfelG6cq0pvgq5ws+nKiZ3L0f6dg+0Kq8
zHN0Vn2rdrKHE3EK7H1kX2+BGUwPIwKME2dNgiXxucq94bku0n7lWdqwSasGZlbNqDXR6LOxx8vb
OJj2OgYfcxdOP1s5x4GQK4bo2mi8I5B2jzb44q2VZugwEkYF8Typ0afiCYQ63IXEvbmmM71UORHt
BKn5e+UNbOhIkXlI2W5T67or2yryYwJK74V1RNpWw80GQ5jaVk44xOzy7t7VKPrvrTsBR8tAOVhU
XvcSOGpYyp2N6mwgiOZXglm5uvR2Y19hdLnXkWZgVSjGwEqHGu514NE1g4Yly+L0zGjf3Ocyc24j
KT2Y1SHyKxzoJhk8t1BkvN6RsR+8OTyjt0qkXUYptg0y740fD7h6IOZ/IzxB2xds969xncSE0eYg
BllvX6j34kvKCaJDzTQz/gO1AjGR+W148ac4vEwgJlaFNSB270VwAfJL4FHqFbBTDQfMqz5ho3Mb
El6Zt3HXsesVHtnshlZcABm+MrIWp1T4Pn7g8ojyWgM0i+Fcn5MCOx0HB/moU5OyFjEr+zNWzjsj
DvOMdddadVXB/2c+TdccgPoSgyWi8FqO3rSq/ZaRX0qFC57tRTWjzwqiDNcsROsHLa3ecKePa9k7
BAfp1bBj/ACom/U7XmG9fvXC6VZ3xW8BafFQIQtaMwacbZFI6jyXfUbrxb/bNGGf06fJmXifR2YU
wWPReHtpMA/zp2NVNRB3cNiJGZjp7uM06ekeBXYt7gPEy+PPqEFelxUYqZV9YjefU5GRv6JrI/v6
3gPYria8U9N0c4jP5oPgueqzN5Gz3xGspa5ixFNtNL0C0BdybiX1Jz42e7eophYCXAcwqosxKTA6
bTcl5uUTGWb9Lo7q774oHvFga4dl+BI1AzeaE7YMiOzmvFxqugJeJHfPI16qoUHfG0But5PB+Afk
6psB/x1sqjBx2cQKPRxbXc4QBPNW8NC4n9Br5/JH35YN26dFlFrKwd0tN1azKzCRwNjvndPYJwq3
/vxhFUl68GYDi0t9dR5TdY08yzulbdudy45cg6K1L7nbPWPKJZ2uHtCd8TO6yXgqpC9O1XzB/tCs
SmnmW2vMiovyw+ZgOtnFa13r5E66dUorSM05wQQdXUWOGXBC7rNKE48ct4XSFQU8c8w33EumRbi9
O5p/0gvEQ5saqPirP3A2NAeCZFmILfA2TOmQWAxIMFgc+rU278c6vS3OtJ8bRCXGdaotVBSjkhte
ads4R94czpcKwyDpTMUtKy2LebotcMv33xld47Sjsbh2qfvhbozJxcgbaMEZtdK6o/GiUYCvKEDm
7YaZbFvrxh3KO5a1PjCuuWM/aRBQtkna1Hf0j5DUh6JZJ2A5FEc4+Xvs+zJCqlwrwR/U1+MxSEzn
vFzg39DnBf1DBjWg60sCgjLnhFheZbjFWT8NyqdzBZN6TIi0IJAkTmG6gQ9dNaqmTnDQpBWRIy7L
pc9cZ2ep8q7NMONWAZk10gJ4C3JjPKqjYAQTVhnn+h7ElNttBrBuzHyNfTbHJeOefBuZOx38ivyN
LumuemekD9k47r1O0jdipF+5QaFtTIyY+2xU9VW0b6rp6yuhzS8j/MsDq4G95jjW0dTYPpcFUdtd
lpPvFFiY1yFkdLhYpZXbV83R3os6yA+taQGMATCFxBEN0wzzJEysH/DlYis2jA5a8CySWapwdKb7
DPnTWp9yxFmamT5nRX2ptHIXNU3GiDiC5IBFAdAlr9igjDBx9A/M+bVzWfUQ/eeOY5Scl8iMjxNQ
dFAHxQ19WwCC66cep+0twOAaqm9l8I1wIjzZvT9sOz/yX9V4k1lysws7e0SGXV7x6nxLNH23LB5M
fJ/PzbiFIcZUN20zpswAHoOY3WI0jj9i4RRruhtcRWPALRtzG4BeAK7hvPlBc1eER9z1/VLKGrkx
XMWcYhNW8qSKqSXTGYSBQelwqAwjfGRiAqmpP/YmpiGWvNlzrhnlQWe+tsZRsdOR3ByJaajPjmNa
BwtHt8VaAfBbQm7T2HzGBVkc8YAhVIrJ2uJu188mKw+czMBbYZhr1iph5L9uoiDcuaJ6d+LG2y0H
HLuokCl2vkHT6VxkrqmDDHhZ+Vj1a6pA1ji5fcIKBM8zZL5Q0RaujKhqb0mEtLqFnLFVEfB+ssnI
lRry8evgXP7wPEtgcAS85wrAacBgAmJAeqr0L91FUkEzRsJq3gLWUD5SaE0o9kKZla4bqt049OPr
bHS8Upb/Muu23zWi6ag9Z/qV4IAffMb2bvlZ/4tWnFHR4UCeZR21SunBU2XcdR149tiYhG00iXkg
GdiHyA4NgrESThUgaPUZ+MNKVUF31CKe3BkUnpV2f5ERuwbKwuVikVEkfWe64uNK2cBm1Y5KD4qt
FjeXtOjlpsrIf7CK8KlTvXa2GsKvwiGWX0eaEIoQhSautp7iRzQ5BBCb6sGtBt7copV6TrQBRRqG
+z1C4h/dMNWcqrK70aN1N83L6B44XgtjotVADMXqBwgZ7JwwxycMXopRJzKICGNtQDQDlsEcYYJn
kCdjcrTMl+Wrzu2ibQiPkN+uZ+0SVGvYB0FXZraP47bmb0hHxQ/kMdlHJ+sDxj0hi0ieUacbwgcI
LPGAN77KI/tWxuNwy1T4oH8kUVJ+NJOun/3OZVskXvySj7/pfP2Rvklfac2I+Z7147Js8woRPsSd
hOeP9LXQy+7YplMBexrFlenmt4iq7EEnSuaBsvRcV8OpskxWH/OqHnpBjxMdu8lo63fXiUhlH9PP
Fk/FH4IO9eSo8mdYpgfhJO6eZKQXGOfG3Te8u5aym9YE8XGlp7tXq6BepIM9LWaaihisfZWwEfOp
t0pdE6eM2KyjLz/HzqODwtiAWC/hKU2J16zmTVsSw4SSvJVWHZ7dNfA9eYWMqeAO2P2OJLqRtqDq
L2Nk7/t8qh67yojvoL2QggwGevJwPHAnEs7opNrDYAKkipsrCwMmXLnLG8rt9Z2T8+cTpQIxQY8J
mlC2hGjelimpOHEcnMtg7BCiF0D/5nhotBUhGn5s4juhj/7et7rfFvv5i9kjV2B8B6xtbK0baAbr
pmyizmLeTEjs3G1IdsqJgoeGTBTjuQB6M0SRYrTHJWE7CZYlAA2JhTYrGReli2CWV7vKeWICRCyX
pXZD/0qOSWocJkF+wwnEH/Y5YO2JeIfLznsKvfFe7/O3xCtyOO5cNIlqnFirhNwgUpt6a0YEcSGm
924HVcUvss3V2tTbS5xk9d/8jDwTBwKi0NU0+i4kpeAK8n4eYYpp12v2dGkxi+wjw7dXZW5qwONo
Ih2908aNykmu81lRopAjj28Im4+hgTvpuSK9zAX/ymh1nMJeGN0JSkx3MVuMld1puIeCmhU+Ec4l
8FNyDfXe+U0mrn5qa1FtE3Maty00hycIhUciTIpzNkXDyZvEuUXr0gyj/8jQrGPyk4Cxy4Pwm2P+
mH/b0NidN1dvvyueqY3tQ5Jw6rjDQwmJKYO5MpWGec1M+YeY17djVplXMd2dkkz4tVGFaxD0zU3p
QXNLSlDsDPOdXTEDiHhxU4KiOtiEUdLtl99UoMTHXPwdDGfId2SyglstRHL1OsbcwmV04SVyWEtt
EscB3fGogxUIZq2hrIhwQHFybHtyVUJXzFVecExSEGaQYL+3zcmXUOB1tNB7OqD4nBfvHmAz5LbX
3Ku1K5h8d4/9770QJMNm8yVqK2MnLPGySOS10XG2UOBAQ1MwnWiIrmGgdTedCfLVgBgEh+NCM1Ve
QicvL5mo4jNE+lWDcf48zQ5y2+y6rfIkHnVK/ABW3hXzZ3jzsltMKMPdi+fkP0xDLAz4tqkbMg3d
d5qx7uL5eX9JGsNCm4+cusuzfdG08SuyFv9x2MkpugZN1f/SwD9T1w3NXqOixbAYly9N6PRPYgbw
cHzZqDeOYTi6F1ymM98EMIKvN+oWzheNQoDYSSyVFSyznI9w6ZaGzuWHGWb2ZVjkOwa6wVbkEWii
yn3EVtef+8nvz46WH2vNCB7Q2q97bu1TNqiEVykXzGvppRxMKtk+yFHd8UP12JF3XknUj+v+MGIz
3gsjGC/SK1J+hKLcVW1uPrLxh2c2IU9K0hTpUVDdnRQCDafg9Cr9/gHW3XPDgBd2AEx41JLsq4PI
PXSi/GkRKoKhLLePU6S/kq/o32XlTzjmGsAqmo740uRYYuzSXvOM36TMhvY6GZfSw/8YBNoWV3T9
EAcB24eqJwq2tcSOoZuzQzdnvmltv6qlfypjNfwijfQH3CP1NAJrCnwrpRtU5puJkTAV+pGaZXiS
YcGQz+Be5o31gJE6erIp/VfmwBJdn+u7iJTdY22aP6bUEa+4ugGjxxa39igkMAX30w7T8loX+Dd6
pgwrDakOtlmCqYfiwTFqQG0jeFchrT/scsguuhvsYMF4e3h8wQe7y2cyANaxMgq8xG6MDIOcDxNh
xjGSJHrNTpApD6dt6XCjIREw7uV8SezxRCzde07+yZGbOH+eLMPb8gR36zyLzP0oy3tJs3leLllL
a6VAgQHxJRomLCxIrkwWtwjVS8i7rKlqAGDnZbHydUGKmOLzXl52y2svU4K+UD81WdGewZrElyHr
2AG2xG572qdW5yDH085fi3TAxDDPOAYr7jneSbrLlUofhi7JHvoy8i+WO+x9I3vlZW7/OCpWaReH
YQtJLWpj5a32YdkTNb/pwkJX9NcFMWdGPNzY68WPo6oI93CT33Bsu4vVooUlo9XkFicv2U3OTHUF
lMxOD/d5ZT/njtNeerNoL9IKsKsJOlat1+pbGFZAyBGKqjZuDxy5DRW45+PR7IMTXrTgyfIatiuT
qpDJR/6DdOx6I0WibTqmKWDYsHFhBT04Ftbb5ZJ05K6FdnBOrai6Yv9vniyMhmvTDfpNVXBOaL7s
b2nLJxSQrsEuLrbPpeZyTzjOYwSkjfzjbs9T4xAgCmMjaFpUKvgpr9gU/KvtJb8jAOgrXxL0u3yg
QdKnDww72zMLmxMUxnpf5Yrq3k4MPMws89c186KNQDnqADkgubKudezUaMbPBq3vueaMPJN7vU3m
+27OG4KR5nMyiaibV48kwlVO8y7HFKc+MroztKP+7OUN/nIDYmnLO7OyzoGtczTOR8nylTsfknHY
Dpu+gKasz8OXrq/cE5wphogSvmSntXiX1cA6jdyn9fKtUNUPYu7y/dL16sq1kUZ1jGm8ku0iMEf3
AiTeuVhJ8+dXQahKYiXicxht8L5AHPCvieX6Vz667w2otXOGaefYkim9HixiE+JSO7DfJY2wtxij
RoyRLgj1exSSuP6C0PwDXMCwYf7jPmtG/uBrXfzdzIezV/OqGAalP7SY9g6Nh88Ib2NyzbTmXI3m
E9rTS6BVw7lhBkwhRtuwpGDiGUXVKYtno/ISsm7clyiZdaE+lQcvcLWN0Zc+qfHDrgvJiA9/d5w0
z5UVKsaOrYKjK+tnwHRgPdH8Tbn87Emdq0fm/JbTbEQM4Cji0douK91MwbbKkwyJsp8zl89d+wjH
f5XMu6kpc61t4jByZSYbXqUgKQQSFz+Qfl6+CpTJV0b+uxaACIzJk+RNcQnnlRMY6gcDDtI+LAbz
NETKxAo/wZt5yp1GIz1NwfmbMMDAPB7Z+kKQKffWYANUNQClRgHj/cllpGLYRNBYBqXFENga4RDU
hG6v5IpW032kRh4PpQuRlSmAfc07+UcSNHK/fGczcyXvDrxz0TTHMCHj1hUjppRsurh2GR3h8KQz
jCe9unYRHKww+OBtXV+z+dLUQJIgPq011KNbXY7ypYHzuYusmjiU0ImuRSX1C+PuZxlITo2OTwqc
zjcBjQ0B/UceQ4BCoPjmSxWTq03lH+iUo1iyb8tfoiB/QUcBLysXnkcur+5dUjvTLpkb7mxVV6cg
9LCygX8AtYJRgdEVy+vCR9c8X7D6hQyWDRBYLS3VPovCuyLG6VAc/GgoLuSAlThs+apBRluApDmw
/wsuTmIHl+Ur/FbJflTic9BUdWwt44Vd9AAyhMOHOTTOuoCULDJx3atWkSw2RdZl+c5gFrG2GzkD
5jnuG11A0Asq3h65T4pYxW76rEfCIjd7/tKKAwJ45/P+rwygJQhIzSlMqdFeLRAt/Uh0K4woIjn6
qufNbbwKjOlnA3T1sxg6+C30DRusK/G6DUl9sNsGnDspxCg5ZKqOYmRzoRoHFBwXOUG7i8PoM0qh
6LdZaJ1NzzLPvdutmbPBdNBwKK7sCh5r0gBPjhqfyeVcuGuJKzdewWJjWZMuF2+c9Es8fo64Wc7L
ubFcCrdvj3FbPQduS62XAfYY6uTNYJYydiXmqQZklR2rflY5EbVQrposzvdfyVOOArXNdns9KWwe
qyIz2u0YVBqTe7+BLq7sfTS7BGVR2BfUsYOxC4n13Tqd735ND5cRIiemXXcCcJIsmC0MyPNDhyLB
G2BYG0VxXi5Ue5zhBXy8oIt/57Vfnv+61B2gNk91T6XOFixP0Y4uF9PRXlri5SDS9saj1LbdaHWP
SQ3QvmGNvHZ7t/jMvOEQ4m3f1Elh7iTP5IstCUdkDvjkWOHa0bCkBgqKFojYbutpTQ0gBUGsWcX4
b13N3IGS+tD5L94cCyHscqmGdN8a2ne9Cr5bmlf9aCrWoASwv2Yy6bdCROz+RQKKEdwi+okJLFwB
Ba+0aXhU0GmPHa8zXyHmmFqpwxNBK2HXfnBBz7/9smz48O9WSELkidaUHOvKTrdFW8jjuEwI5wvK
sPyisSKrTXnkhNTZWiOaaJJqLmiI8+LHTbehjlykbr3iBUlvfbJC6zFs7B1Lb+OUwHw4LV8tl76c
+ZaWd/bcE+7Y+uobdXSrBLtBtyOAsNbYeU9jcAuCvn+CQgEu2mGLW9iN2Oc92w63tMPHxLDC/ZBX
SJKb8c/hbwYpZx2kToreQc+OY0HY5r9eLiUKu0PST+fwdSmU/CSDkBjnpE9UBbxICQNgXhFZ6R+Z
U6q9hl597499wJKp8U/8OdXZCtrjkvcGzfXLftg7lX4LwYU8xBWiVi8SSEQLX+zsVGX/j6vzWJIb
SbboF8EMWmxTa1GKZG9gTRYbWgREQHz9O4HqaZq9TVhm9QxZzAQQ4e73nrtfBkyVozzcKaNcXRKz
a3CySFT9R0YD49C4ZChWNuFBaLiC5xRXKqlPn0n/s3NgYwQ5A/+Sfty6QDN1tmCNniuRfUuAfmwn
OSWPZTRc1+ExAl4XheUr2AT6684rMSh6w99Jd9fs/U9HzP4tKwh5nSmlnmaAsqnXg2ePt/WUOpFS
lXFqGq2rdD3/3EAib1bNVGI351i++Zryuemr4cr2RM+YQiBsTJqBmP+mpBcnwnTSE9Ll1ocdvfJD
VUFwo2IFpGe7WDwXlRNgMiboXV1/hcoshzaL4Kya0xId8Nnf+LE5dTxEQ7q1U4iWnWzzTTjEBdnP
sb6tJrLZpNn9XCTVtlRj60BLThoTT0cToDx6QwB2avNnU4Q/3bazrsbALIpADnZ/6slaqKYTk+y/
UynocpXuve/4f5uqD5H1MBV849ufK4cPfjrBXW8IBxnS4jtdB06k4xnECCe7fJLf+iKgQU+k4g34
e71HOfMCHbNeOVZYsBG6IDQ/l8mhDSlsRc+HDzuCS1EWDqONuGqPI7r3TWdO8ogN3VzbXdtePUHX
OPe0cJ/Q4NlSaQ9vel3hsHQJraj5KEYF5Win6ucEFe3gM3Lbxxn47WX/N40pPBgMXTaFXv1ohlFu
8XYxWo699mLlBemZUTUS4D1CfO+zp2H3v4ggwb6YpNkz6AXtqdIwtlkPVy/R/Bfk5+V7gGmGw71B
zwsoBXKI6B6YnnYryMc5j+jZWjIeMg6keEdGyLN2of9jGGS41IJAS4bxJjyYQP4eevOblZDM2atG
vkPGwrlwmYAPoXVaUreXV0h3cjzrWrAOzGOoREzLQmhocU4TRHoRsMwWJPrKZt71jVYHmY/ZcLY5
1m8aDcJY5HRgAXpPnqVH/WbLdAA8bNbX2Y8EPCMWry93ZHWVR5FF49kIzeGMdvYjkIPrriXP+m2o
dtplcZuGlHSNU9kWBXBIpGnTPHSpE45s1zDtTPuls8PpBNS1x7etNHsC+e8ppNl4STPCIOFD3VyV
ptj2ZYxMJhPEPuj1s9bQVxp51R5EJhXjIVTiJFAUm8GlgiDsh3Im0/S1oOn8TmqPPM88+lYz4bgS
EcNxOUIvV20NKQNmEEbnMuO6mHvEvESowgKjxUDeZXZ0nDA8Ev5bn4nmWH+pQTnHt5s2U6Zfmog8
y+ezq6qHJjQDUui4R+jA7KeusJgA55jpSoSKSqThGjrTCWAJAxlEFaRALeD5oiH9MjLw4RDMo85q
P8oPydOhTIzp2RpAgynqki952By22T6darq3GEjWSdf52zyU0wPJk7GLBEo5s6kO+EB6TpMxfTHP
Gregqup17BnQuQtm4XpjwqoJUrR3VaYN61ro1qUzpbaewpqKLsuak1lTKG196OqnrhigVzLqOaUz
k+M2hIuTmjxiTXVIEkNiMviJX3pwMhu4HP0rWsj6pZ8fWgVtCtpFck6h0yEB8P2rxWP6biGKImh7
tUDL0srXLsKYT33Y1K+lWcybMQ+LdU7g6UtoeFCgYYN3jR1fybbS980EyGBGqkKUKOnBRvor6O3g
ATWGRBGOCEd95vDdzWwv8NdB9/Sps897v39pCAXhD3IPulZ1PMeS7gVL/gqJTY5BMYTFppfday1b
VESWmW9bKKFXo6Xda0LULCsn3aEz6pWqUqJLUUQnXKXJ3Qm11z5y/HtexTzmTHbPZQTpdTgn2ZtI
x1UTyaB/G6bB+B7atC9Mno5+Z0kgIcE3ZnXdo0i1jNR3Io6HPIS0OK5z2USfIXsiiBNdfwBXG7Y1
Kp8vMF0THYiYNp6DkP0L88i9Q1YyqInhLZ6JIjYb49DLzqebFbqPpi+KDfxpAWIM8tmsipSMsYFN
Mfz1L6EEF7fFzIkq8unEsrsGmgfSABQAFABTcAn35W/H7D5pj3wlALaY0R4t4oveyYgjHdCmTMW/
r9pWg1XKbGc/5Jir+qpkJwqN+7JkLn8yHCFSW/X4c54q4y3BHfpSG536pol7nlvn1TXtjs+h9jEs
cVLTG+PUdMI8IDBvvxnAVXtUqO9dxUPIm52bZtVnTVQtMrfee8k7OtNiHDeAx/0NBZX5nqAvJV+8
/Wty9eIA/KV+143gZQjz+SdkVzxH/udYkLS+/I6N1fOHwCfWQxNh9Mw1G/HFvNAYPWCfSe8oQU1S
UDKxdYcUv1TWfEE6eh1NKEE465pw6PVckJC0CNWQLgGRU25yQpPeZWnGu4ww7ZuH/X6cUAMuwaKh
0b8iE4WjN6Jor+gxUMGWOefpg4Utm4RRfI0aMx4vthN00ez/dVOg19HQrpM3/XBHxD5T0X2zaqc8
GkEsN8JKXVrqVcUDkpM5ZOxg0+WZuxW54xGUN3hPU4foLFOx00mD+RB+ec0Hc3jpmKGdfA1aPGF6
M7fNo1R/WSW3FFj4jGofDkaXok2N4hidyiietVl/SprTje3Gr4DYSRoLBdMNCJnnoOw4tCBJOwo6
scfeLX4YKHvXTqGFOyRS/hNMX3HOO+3vOrGB4hWUD8FQlm9aUfxjttbAcwpsRMmJZ+1quCUS6don
d2iDD3oEHzke93vaoLd3CHPYpi3J0yFzY3zr1WtICQJTC+luopPLLac4fhsNkTw1n4yB3qvuZWAc
xpwPHihnY+/rwSdyzyOWwcNAug6ShOl35f+XSMtViaC9z+lKxMbwPS5xOiC47h8OWS7AGUihmvru
Vbc6bb88KwGLAHvTiFLNUAPoBhlAIsa6aYUJYMUs1XZO5LFBI5YmVWR+0iqpX1ut3/0ZPQecolcl
3mN6WKjJlyllZTruXgdKuEJEN6wL3/k2IV3DWlzF/qWcMrqEZvJJHFSxKUMXyVIG94479Qj0oN18
/Rm1dk/h3h9jJXSL4/6bunkOzhQmHPanf8pOD++wmcM7Yyn84H1u7Zaf1QwIEW6YV7P23XttA7FH
XcA4IQ/ePGZPHGqr4p0BEGHZJOT+SMWHL55T/2BTmv+Orb7c6DBEL/WYvRiT9lfQBy5aq8L8QIu8
IaQ5P+USI2OUanfY4dnBTIfpoqtFxm1xmBLrlb9s0ldT5vewJKn9gIWRaZNKnujq+OBmnrfv2XvX
4+g5D4cE1kFZaJbFUT4ayNHAEZvmUtJVYUDNwqRTgzabfQRs89U41ftUfTJjUWtKegQYJEcjHqhF
D8ZTgO7pZNFn30Um0Hq6RPqNCOvsrYiqYmcxEiC0mQtimOd2bWMXekg9/8HgSD/hAXIeywKa/Vrm
en8g3fkrr5bsUYT1efKttzClTxnANrevzX2fmPE5wOAI5DOGsM1jgOOxMvf0xbhvs6RR4e7ikpYe
PmFAJgeC4VwMUyOAdb+7EOGH6oERvAin9uipo6RYhmKZKA+kRu3zPDDPCC3N8/JKG8jbbHO6aSQV
O43e9MzO9emyLOya0XrMkcssZSsDk3+rWGukPx75gOneW5+GruTQch1lOQN1XelzhI4qtJ8WLRYQ
ufSpZpLSVRv4FaumeWxxUlz6KTligHfvMdQ0S3Ds4kR9VVLw1eBbv/KgG8/LkqXWv68K9aok2+CY
EwroaSj8iEXY2j2KKcg5u74ugkfHjfboDAsJ2+y/Bhk3S8f0SKLkeHqkw++bmR4z4hE4xZFz4T+m
92XaRLPL5nyl/8A+ziCn0k7SHedLpjQey7K81StAVXhxa2xH3SqvGnmx7Ompj5TntM0/3WYaznL0
hrPRx+PBk/VB5NHMtUABNbVmW6yW97XxisSgPdXEUjAgj2TKXDdfxVXZKhK7lVxcAmrUwIMtxAMe
kYxVRuopST9d3nlnqRZUTt45tShBi5mQBugr2gm38z1IM/Meovi8RzSP4ZIgSJwjw9znAXnBy2QM
aLl1s9xDZ/kTY/bWRKBxd+tpupHXO4rS/phTaEV8xt3BceQHRkPngIvfeWo2XR4I2o6bbLq6y74X
RC/vyaL8O2+MlPxziDJlwOS3q4krK208KskQIW0GI7W3W4bDyxximfO0GKupP6292wtGDqAh+RCz
4dSiuYGHPYek3iQFpbOKaFKTfF0tS/efSAJvP40J5jwC4SP5v6WRISK6ifRDe9QpatSoYYAZgxqB
kzJvzFc0Idp5WoRxbll9z8oY3NWiQuhMEkdAjuCGLccTEB5my5zQTstSIQo89Wa5RynNVJHUlDwa
GMLAzluW0e71y0IEMUeaOVZz/WLnGEa8Nl2SgZa3OWE0REghDAWBbZsrO3LwfHG5BpIwSgIMVIZh
eF7aossrLCP44oGmbf/frduj2lwzo0VFrWYYi+poWdIp+yeqIzLDFHsJUJJyNHODzUNAre73fw85
SgGayq/orz4iYlAuSVms6qxxX7RWk4caUvbKER3o3FinSjIDa7McAP+cB+N0PlC1k0KptqLcwu4Y
JvW8bRr7Zxg7yW0RFpDZ+NPX7ascguzUl968aYLS3AzKIuH3TLWWc6mkCluRWVMfnaGpN4lRFNuu
wK4/6mkMryKwDlnoWcijyK+y3M7eRUOJgs0PKZRGR9/YjTkfaYk86Sl1NxJV0h0iBDhWYMBvLuDl
lebjxIPrZvSfOb3jGlPFi5aSu1H4DeYvPsAHwJDgQtBrBTB9hfQmfjcjZ+QeocPPDrxsOEmNGQm9
R7SJPeudrFnz5/IiS3Q4X2HJIWvhDXeYTEcYDWuTBDCqvAjm15Iyno8XWs7uyIzOBnKgWCo2I0mA
ONlKy9xIZVNFeHe85jC604lpcUbQDhj60ec5nRNJ8qUI8aMm3kxtmO9nv/BfusLb0oatDpM3JRs3
q6P9V+kO2QiQqmr5l+FcnnDOmyiM+uGSKtnAsuCFpJtNZrXFNMUoXXksQvhQm47jLb5VpcuBIRoQ
L0WIH/dQhoYOGxU1pfpr8lHoTItS7WqU2vBmxc1uAhKkXF+LtcruMErWtII7fMdr39EYRraF5Z2f
xGpkx+XGWe6ZsmF27TYJATFVHZ0hlEdo7lkGQT5clIt8185o4IOhidZ64SWHWQQ6/q20vhqphxvP
iqdTVf1aBIwjD+fU4BOTwfRXRqNgveAlArsacBO4ARoQljEi3pD4yGBDGli7q3xZUb5O/g1OoP/m
j9n79SgUumxZGhj8a83LqMsb8NIVM2d62rM4WbN9aJSSe1nIme/OGaHQX7iWDCjPedB1eZv+W3JA
rUPUb8iB+4W+oqBs5Pe5h5DB174/ajyCGucOUE47BZLuRUYn9ZLRRjpizjnEXUYiN0oMtEZ0qZbF
hJq37g3UyXne0VLRU1qAMezAXhjBVVTZJ/1r99ASAfTEh6c98VYfnkLUqDPxw1yH3rGuWWQXxwIN
2nHpRyeX0AjCqynI2BR+hug9AQA6Jna2cufWp1ErML6Br9hbwzgqGT3976V5oQYWmfCnQ0TY8c7B
KMJsKy6DU2utco5MaAFoficGj79etHz6emBsPQzAX+0HjAZUMfy7bSVYXxadHuX4yUFNf21mURNC
39i3qZY52Phy5Q++d+Hn+rXp6I9p5TsI+eEY9uLCHCG+ENv27xKqtwmVEPbCRCIhdnQCwrThMJRz
vuVcpx4Dzi8rch61HVCitLl4q7XqJqyhfvFIX10NyBeQ7xLSbsWusW3oymnwek8V1dAqXbp+APDY
lmPrUOvW34PQnKeP8PyaBelleZfxm50h7vxTGo276XNSDk2ns95FVvDWC6y9Z2GXYfRQqHn+Iq7s
VIBr3O/IWKr4EKfx51jfJv6KulG1oP/KuMc4ej3PCpCfO3uCBr5KBrYzvdmPDIfeSj08leSg3pd3
hJ0qr0yDeY5Ik+W77FCmPboZxiF9071V4lIgRL4FxJpGyQk/MRIqCWtumNvpyCP0ECMfJ+aB5Pms
JZt1xO+682tUw9YQT8ZqcnMezeiHQvUzwGz+bjlhLGeOKiGEuUJvDnl/PPvsM4fcC3jaTDyG50Yj
9NCWLhGNPow3L6CtPjjkFPiJt8XXw/yETsaqz+3wSRWAsXXq7qMxAGSp4EG1pUw+wWaPoboPCpkc
nByqm2bX1lqL8J9QMxBLxqupj9HjG5HzqhG44vVh+INUOcZAcbcycGU+loW2bIAVKXrv/QR2smru
a8GL0Hwbo6jd3FLV9BD/kERQHBZ1Waf9VZid9oKiJF61xCC8WoH5vfSQUI0SY4DdYLnGIz9sZ39m
MlhrVkokHeAn3RfRQsq7zoibtnH1e05791x1VvQyVDJa2Zkk3boiAibPPpw4tw/ZNI8vJeUsRZLa
JpUUyLTMhsB5Trk516xD3f+klibmUUvu8KpLIDQhaTO1NX3XgcZU1j/4J9wfEu/jjqRy45Baxclu
jfmJrfmXHXXlkUpmPmu9nj105cIrigWzpGWP5Ween51HDh2HqgwYe8SOlZ/GFu2/FumbPgN3Q3ha
+JpXYXOpEu+3PnfMQ8kl6Bl6M1XKJR01KnKzEe7VZN5y7aA2ovo2ieoVbU0UKss8g36JAznurJhp
QUV2KBV+014L/zUTeC96pRZOLHpZ9WRxuo7KrRMmcHv/M88J005WQFnrbMv1KwCiwXqxs4nwDpNj
iOSyRPKanQSQbtTUs3YwM0LL/wzd/di3AcvJYR0YLb73ZPqithpumF2w510QnRML0XbNdnkEZ/0a
W41+7TNLuzZxoRHgyPmA43G4hsKk4d/IwzOy7BxbO1HMy/dnFPgPHYdpmhpKlpnBztBPv9HzXr8E
EXmrpggl8AK6r91Gc2lkZLC0iJ77ZmUucm68UMaW4Cyedeopkn1JtHml2wAJAi9Hy6ZKw6VILPTh
hRm2sdOG4MH4sdq7sgqIgYIcv/5CGPigpnbLaCBRA4UYMhRjBHJ2oO1mewjnKR6xttuPtBcPwDtQ
ulII7eB153DM2XiFst/rFmhkUuEISVJve6lIzD25j3HaTXjrkglnaM4IF0ZGmdJ27Zi2xUjs+D1M
wWQpFnmxL2IS53AU+RfKH/fSr03PpP+tlsXrUHVMeWYzfUYF/0P6wDTbrATpS65CQeifvxmakFfY
RsbOA9m5gQYiPGBBGXCiuvsoejovAeS7VTPjMJCD7nBg5fEEWS+r+ECqeKOlpn3EWXMsKnpkqzZ4
J3eCxKuO5GXXc/N3wLGc74sK1Spdri1Ch3Qj/Ww620k/nb24G9aWBa9kUtoY4oStUx4SWt+0+Y8g
C/XdUuPBnURkVdlkVPn7AZ3DOBpALWVdvqIZ19ZmkXNWgwr7OmWW3PipnmzbXvwmJ9B+kXqqH8aE
7uiE4eVl0plxmdZfBFQkx1iGp8rqkj0Y90/MUW6yN9haRI3rSRBXfkknsiUMLglHNRyWpXCfOTyV
k6+bqJexBRmbwSMWuVNntLzvtZNZlHdn6aATbUEkSl7uxmbSPwiifaBsyY+ViiLw7OB3g455pytC
i89NpnLXcThpTJsK9sSlr+4Z1PTo5LQpaW/msqUgFECQNbBF1TmuhRkvOOCkSyMNc2NhLtgJLc8/
ijZEqNJNz4Jn3iMa5XHM24/eZ2prDT6CU7XYuS1PAtdcbXKqDg0TIxSK2kcS0Ax1TfE3D670VLbh
u2bjIp6UJJHKlcUzjx2Rr+chhLgVmHIfpDX6xlDrSTDoynWZ4upYvDpSiQmLMP3lxv1rRfVxlqV3
cTher02rvi0gXIRNPLhrzd6hsP1VkEpwSTvRnA1c07jd7O8MvNE1ynFjlfjNhtYIz1DAPYQMbbU3
ZuSPVewiPMfydDThaVwbPDqd6F2P6A65Nk0ZbEFqIOcvgPIA8OjLcz9U1pY00n/CagqdrZ0U4ZoN
n/J7XoK4bWPvAuw7JUoHlmcpmjS7LTaFi9Sn0XE11GopRU0FRRMawkdroY9TpgdsxDmDKQqaLnbs
kyMqRr2GLhEcByTjCiaBtLqdE3UWzL06g2m8FE1e6iD7838j5zVPOYKG0/LKoEA+Tgv1ZnRfZGs1
O4adOqyvTG6Y+ep0W1Dcz4ELetH6bTRYWIUWTsfKhWQYwyl7qVEFOK31MEGErEKYNLtF4rMszEbF
2knJtqXVBhBtIrM3qaWJ4E/z1x4sjw02QPPa7YrZ6y6W83OxUXNiza4Sb97J1OwHlQ46VpR+XM9t
dAvdlHrH6vMDld4htTvvGQ6Tc6SL3HDK2MlaWKQKuO9Bj0PMEolwUU7pxVmgrmwINm+dnyR5ky4R
FUJCop7edZLR9ordi/eb5etVuOsschp0NcCd1BIEKRYzJKFryB+1u7XycV9HBr8HvynHZBQ80Mkw
IyToM1CNVDxONOl/0Cc4GB0jJ7AoxpPmXrZ1XecfpqxiJdXwLrCH7C585+jX0UNoQ38r1Gauxzjw
7EbnDi2CLVM4Hn+93+69hs75l7zGqpvxSIO0AHM07r28st8DD/Tqqqid9KL11XfP84aXQC1t6pyS
Ga5L5J6F6SV3Ocw23hfmkAXl1eXPErs9bthGItHyCvv8ZyG2x12JCDmOFszFdVkkpv1LnIiRTAT3
LRq0CGdgaj1tn0tCw4fXjsjSGtWLlDTDT2igHmOMQDwwde0F5SBdkJBZHS6U65KUsNh9W2gD1PL5
p4ao/Yj+qHxpXMkc2nPHbYQLC2Zf3TBxt6djj0Z8+eXrMOsZJrOk8zTv9ML4Hc8B5iQGtedqjGHy
KkscSQv+RSBmoGmBI/+lkxnC/LYouepFdQ0wVW0H0ZLYm3nts++sS9Y52WoEQHz4OnrrBKxcOqGv
2bNgeiogSBwzjpry+MTYi91bbeHklsTnynS5WRK4t1VhuRuCNnApqbc4jrvTbPQeD47WOVRmMt8X
KoBhyxcMONqQtvD57A93mo3Tn6VrfeNUpGqU6JVXDfk/mgdjeAdXRtCslB+46ycUPPp3pLgDgnc/
Jys5DW+NAcU9l/VvRkH+GRVVwyzPD3eS4d+PiWJRD3rvhN8y33D50Z8lQxp5nyveDTKhsDAvi9tP
/hFL93qMk7lEfolEAVn+SofZf8ulFB9ClJc44IvPk4opu90nWxdR++tAjcohJZ2+04MkixfuUN6h
hHfaIFOg3jq5DUS70Andx4lHVjK0HYibOYIZ9YrZIZmaDVEodmJo+0yZaXOt1k4G+fHID6O+WBsp
c5lFNWhUAbO0bCrjq+1uisRvUQpyDiAL4cVCYbgDfIzc0fAfDqkvHDgrDIhc3i2Hp3nakFcJpkM6
ZM2pZXllVG9tG2EmCIIrz0+KhskhSoff48BhEbZOCa+iNyWiNXqsy7syM80rMyRcTbF2chefslpw
46Ni4mC/Fln4+RVro7JtIB65EcohLY6tk6V15ZvsiP3ze+cjT5oHoQbc2WV1m9wkwvrlzJtEN+q7
uV+azlHSN7eqfCyxFXSijkxAsoNrCbpa5YD1sWKmuUgtvQXWk9GesBnLNMyCyCeT/RNzd7Kh5QO5
zUXgmcm0PlAHEbiH+3hZxky8ZhKqjVlB3PWE3aOtHNDI8SVMOO9mC/BAYH0LWpS0fjJr138HZQSn
xjypCC6m+w3MNyYMMSB5EOtn8E7EXPWi20V9E4mHvQy7Z6Dr9LKiMDrIluuwidD4O20pTp2CyISm
TUuERKpDkZZ/uykxxXZznIY62w8mWXMUfAkbkhccGtfGy0zLHvEV3/ShsadbPmkOVFfrVmWtR+Yi
3lU8FopiWoj8MJpVQYlLRsqKSeVPOeGW5uyApEx1dtLeBBfFnIwbHsVXhBgMuQES9knzumNucNZV
szMBl3w3ud3DF/Wvr5KWSYw8zob5WATR0k5K8ER9ce2a0VxNNKpWqebMuEZBf/pqqXTdurbF59yh
Py2rAq1ejfUd5FLxbDyjOoMiUCOFInYgFZT4d6hDJ/QSwXgbmzbiWIKvGPEC+xAcrngjPJzsfjvS
fZiyb+UYmdMmS+JpzRHM3tTFbKH6SAh0oOJLecpomT8eh0z82/12IsM+T8GnoeoASy2+Mj6PgVAM
kDradtpQgxvjSXD5n7ph+FGTXsCe8z+Rw6Jv+GqUti66666a2hEjUCiuGtQXXKjzG9Qv7oHOsc+a
2n+WhWFVR8uD+nbrJx1tYlrzF2CAxQWY+XvRy35v1XAsKoeBzd3sHKkESu1rP5vJmcd0yX5jEPQz
1m+Ajf6Vcy7WhlliQAQsiJTLNqLkbU7oTqbybygFI2xUvuDcK8Jb0SG+62YOszJ1kesWs4qLiI2f
fVf+9c/szpdCAZWWhTTq4OIFZzJ9i+ufpWnNeeNSG2VI1xZpSDxQSPkx3owCGe2lsVUmuR8YrzQG
UN1wRRcuRKPRRSODXYQY+VMiy5deTeGWhes0v7RNeuOY4j4cNSAlXyl7jPbOyolPcEM7INZVyFs5
NaFBs9pjl8vFcRkOj7b2YXFOhClm3HtO6zeJkN1fVM5eWtK0jqrPL/8ABnPjGFG92woJ1mh2dna1
knCaIM4/3IjTR6xMqZWm2Rc3dZGzeu6O7jQYNLTVG53xM4bvagBunOpfdS7fT7/nonskZk/gz1SN
GN3HdxIJzZ09yPycKiYJOpUE71LZMDkNyXyVub+NRtc/AIr71zcz0FE4AqKC/Ih7kKCr7Bo1yYAB
lWM/JrGe1I4meqWaPk6+ja7OGjGaSzldC6F9kl1UngwXqkXNycuNyBbl8VufyDKRtsRrDEoqiItb
pUlmh6jRORsZQ/TI9p1H/paV03tGgoZwcsSuKoMWViP0t54J6qvjjB20wwiEsthilEuvmVYMKmp7
uM8YtHedhv9j+dmIDuZLzkcjCK3/f/yKRYuOgoaYaOWz5OpvVkvNBnge85RamvkKnhn7pZVzEM0q
+cNonR4WD9NSgfedyEKsy9K4ZwbsoRh75C1ssnqvF4m49rN7r+wge2PXp6c5J4w0Uo75c1AXt95q
wjUnkWinkQ4FOawvyPXop27dCFO8ymL+tPU+X9FNQmqnhpP+mBABzOygpzrbAsnOt7OH6910AFhn
waiR5YRBdJE1WnXKwdYn/LC2+M4SmZ2NiICBBE2m43nMF9Bvcy4pIP8MwbfBHElWoSxd/Sn/wBZh
3UkxqMkA41zNBr/O0ZJRdQAdCpQjDELKTlTC3cx6J2841i1w7ra/npMR4uJSCwmJaa0gnHebKcCh
XeS7JsbdZtEXXPdmIbaR8ustS14HzcXVw1+wp6y96JL05uTKsEoKzDxHgC0dIEUBxv/nsuSpc0xl
P55hXwET41Elr54frVA4I4Jm6nimlvTPFUezbWrivUxHpH9iaNH/qVfL4isK1WwN88ZQYnpLLQHX
CRHvmYcwrcz32MvZcx1E6MevH0pr/DoMLcegJMrHs1TtKjVVn4wYjxgkpq9XDHzircbX73pYfVI1
8PzjwJiDFmpy6uXzh18yyl7+GXrbrydJENSCiMOBFa18lAeHZefK/VzA5A8xhmZjypdinbsyHG7L
YtdSP6IgeEmCsllPRmQzfhuiy7LoI81vmXHhqEkdepHoTDhKdLbV0vhNf8rMQ6SGxkHU6iffA1m0
8pCObOgf4X+TMPbHjuiUBInXhhBymqWmnFBNoNV0az8Fy9DwYOPJh/sIMBMGGhpxx1R4m2Aa47On
FtBkOPdbrSVwLEzerA56JcnjMx+veomSx1ADZXPtom9b56ouR4JtQixj8Fw1/mvi6uYGZBYahv/+
4/LK69wCFro6xsakQPP/6pDoYOQcMW2cgza7Z13T7el40OYaRjs/09H0VvYQFhsLh8DJUctQZbC5
BC1pu0Yt0dXjlQtyPi5seBIbaBs0MTicSIB5tWLYDgIjrEv/7J2xg7d2kRS9ak1kbuaG2f/sBf32
a+xfhOREUl0qIUBs2X8jR2p2JtZm/v0sRp9g75MRPPcy/pVCPw8xISOHJpm4xUAgKiZ3TKxdKMmY
ogrEVPOYfRtkQpWsPMQlB2InBQ7QLd7iNIrPX5v6mMSPSZnFlyXHUHMhZUtcBLyzfTUlz3mPvA/L
mFb387lK8xlaVfT0CJLcL25GT5GllleLw1Eb3OyAaenAoMg9+SCMvxYbyzKWqRAtAP9Uy9L/XdAm
ANOdjTdlMvza35ZNbtnutLlZY613T4aXQFNJm/ZUcbcu7xKFVJgjk3xxDoCZ6qwsSp5SmVJclEVO
LYbDos7WHVfdXRrxqgA3DlIznZ1BNgXEw3J4gAKQdMm76R4Fd4RiYm1Cr9naRhpfpNPTo3HgZZ0g
eqz+nyBCTBaXCIOtzZ85qaiAhgax+5cEengMnOlbvHQlGvqOO9zGkPThIW+FCx568CzrQRyx/YAE
HDNCqehoetCjmQAeO6QJ9NyNeVfzldvK7VSNVvW1SGV5QgtQn7lgeYJylt3AN54uy9I083wYu+bG
cyulp9WxBVbeuagSZiZ0ZzbL20H02lan8l75Nj5I65gZbBIV+X+ovUVOuAZKMAX+rEkMrrsz6lDu
FEBLJzMFqRUBXEJezgrX9ifnec1yUMIMQ0ZTk8VQpqfKiFW3so1e2qRVkLThGvnJCAdrqnfzhMBR
BCLbpYyC36TduJyT4uIkHRr+iOgtUjW5O3PKFOJX1d3Ks7rf+DPHlj89/uWV3iAomyc8RT+K3GUU
ZmXjmc1tPA9KteQ6pXHEHI39Qs/Z99t7CuwAmUWBzR8z4rPFILIHoTIySROKHQVeqIEjiFsG+xmf
12F5F3nWc4xqi7Ftal97NWOOa6s9QyjcLDa0yp7+daWlZXnnaduhkbb+iqKXKKkBMwf0Aw+ZQLjg
wS3bNJlv7mUrcR/7J7T37otI6QfmefWLLVtsRJ3+lVV88JtKMAOzfB6uHOT6F1EhypheYQbIK3EB
42slSXwoaRkd9J7eqWYgb8PKLx6G4XVMWuYWelVYXAmX2iyDjmXkQXrQcA5SjBK4XswkrMBNopuZ
vA+Ch3N6gsYm7NZIWAcye4yh2oMrtI/An46V6unPqrRXRQwRPpG+DkidSYsQ9LgiW+dq1w29iNjA
KRG7RcPT2fF08Ztt5FFxzaYgtq41u1vbwYOCPajtyn4yLuhg4sP0jfSCbutR9N4DtRh06jBtO+m2
9cIH+2X6rWxUEoEPVadO4h3J6fN9CNsGfOL/EXYeS3Ija9J9l9nDDCKgFrNJrTNLUFRvYBRNaK3x
9HMiqv+ue/nP9N3AMrNYJKsyAUR87n4c8Q1ycHRnQsOhAkVWmTl1WH57L+WeqIGHzc0NRITLLerm
I+xulrz9VNmawd/dUxG2ZNO6hAKaORUhegjG26oSyyUWnX02zC9jihZMuYV4dxkov8HU9r+iOK6P
mu4YOHYXwIAdPGeYkM41HTHmuMZuUKUtaffazm7x7EcxoM9IJ5vRdqc2MeDHsxYE2OfFqFma/a6t
KIFlKOnoLhxyw6gAcA/llU7R6tSyKmfXz26YXF6kgO3y0FlWT+8Rs/TFgQdSIV4FhWCBzrPaaN1j
oflEYQyKtG5ssI27raFo6smncmjEG156dzWyW7zha+0O3YA9Ns6yAZ2Rjqk+fgOO/roYMoeOD/pB
BQw9fSV2n1nGpfm4aYRsMD1HNcHpZDZ/4P3U91UdlvDpFv3uN6KEhNi2azVpwvYXv8+cMjusVrFr
e7twavZJJLLTsvgxjhiHi5Mgzwr2WSLilJnL1e0Cp97yqssfXv1CKunpLAAKneb52C4evCCRQmsr
TYPQu+LOgSutz31a7VK3u78v3ABYJDu4KEyn3RCLEpoc1liJJlUH0c9suMOpQNCq6wONX84O6eEJ
/MZEFzJYZtZ61RE74R8RuvmdQW69ZeWmHwzBWKtJF9aJEE6M9YTyvlY6X1jWOG1qb2902q84xr2u
2jPsOXI3Q65PGxuqbugY/ZeA5Ygi2WVyAqce5XIMV7sgLis0UXarw0FBKszI11ZjMAJJkqsjTo5d
HY/ZWW1c1BYG6dM+Nmb6lI0uk8iIruTF8mhzjjQGxKnOlpNpU7ECHkDLe4eMMscdxqBpoPAksl1c
8QYD6TZ8ymErPFyHhT9zVpcVZWSfomWxTwxyXWlNAzq2BGSaYa1YuT2/cm07eyBQ1uyXvZc5EsmT
1o4bIAbeS8j4gOyjSwWmzE8rMJI6xO5bHMYoe+nwBQ6wd4ByPaKA8mG8OfmxLOUgPxVvtUeqQAn3
ITt86hjabBU6CeDbJtr22hJvY8B0nyvHebOzdtkmrsHPQRH4O00M5cq7SDXJarCKtd6CmY3p8WFi
ve6IQburg6haf+U3dbIjveluRkvwERfQ/OAuYq0fTagYaG5X9ahMa5h/o73WNYO7yeIuR6JP0N96
vRgZprdkouHx7XsbGm2LzKV3eXXXdf/RJSUhT4Tl9/tmUxUEZMNl2TnCM7e6SwTLZ7L2+DyOAR6d
cqxOkwJPVlbzJiWP2zIaxm3oBn9TjSsbOtnalQNIctgt11XMqwrPpA7e1FMgMyH4an30kwoyZ/d+
v4+c/PTPjQuq765kUUhk5ud//9c7Pds2BfEP2zTYMvxW7pdY+H3H2fC3c8GGOC7C7E5K/zWnmqYn
1oy1T8EQlVhKqwb+E/wlbFq8E8tpe+ub9U+aeTCR6VnH3S56NjGD3CYDZuYoHD7DDo55n0v4tW3N
29x7Nm6wojr1PQG8DKS6PxprFRCbG1JiqCOIRi5EaIyY5VkdNCDsG7dsorUqv1ja3IC1zAXVuI1F
QGujLOlAHaKgjDsZADpumi3LFsSoWdsUJegCq9S/tlJOXMAGnVzYk/tpwfWfNe5DF8fO0fQTVGeS
llOsIf9ziTTH+pvJrpeJmuNcavK3J96qbr2UVJsJL9sW+pAf1QlhGC///K7Y/17VxbuCt8u12N0L
wxYu78+/M80XbxCaCSR6a1WY1TN32OL479DaORT1aO/CAEUUIMNfrxmQQTl1xuCk/ojfRv1dfleW
AarL0zBed61mv2ZdC890mLLdIJ92XGYOyaAZ71+13NG7hHkWrnQZ8RKzpl9h2z/HFvrrRjmLwyDB
aYNfCTq6fFEVmagXscz//SLRtJVpg2a0goYTjr02puyqfVK6/Mdr6uLayX4i9ZrVDA3Jc6R79Yc/
/px6Tf1h9VqkO9V/6AQWsvT7X88CempMR1gWGpqO09j4jSEfBh0O76bO9hVjkpEF/cEFzrDuSaH2
c9U+MqH/LMLmtXOaAQJmCDV1wUKyibwMlmddn8lCzae2JNXXDw5X+AErWKZLCjrrzCgV63HCUdAx
WdjZXMdXnSiAyEQs5Idh5VBBYY0k8KF9wizg6s6YnpBWPFEL55FOQSNmch8O2SlNDqVcSKe+3q/0
yIF5CnnwNLkTsTd2IAh87dbXAQb4UEf/w8XC5Lr1//2ibN+wDIa4vkGdnOoK/ZfWHWHGPctoK9xr
cI33qfyp1cGr2XtEthZu1XonmSZ8RXDFIo/otEWiSaXY9OBL3I7js3whskIwFJ5JJUpgNlDCYnyJ
cZtuMFUtDwNnFehlWJ+9jpfdzeqrM5O7LvLoxyIvFA1mjuPoTX8NsPjF/bksrK0+MGsj45xV4zBH
bdl9Tw0cKsde8mMhsh+M7OdnU6eZ1yOUeeG0iIA+DM8+nwRYnkJ7jgjRAN1Uo4VQoxehNsuTWkoV
Uv+14hzGTaQDeGpSfOcgt0xcDtOqqpSrx/pa5oLdatvDSO3pVYUEBEoOFIi/0WfmbmPQTTeqEplU
wfSZ0QHxE3lUX8xf4jDK7k3vAlaFSrplMUX3elnWkMnQg1MY5AqJqIcFKX0iZStdXtRY+RfH2DHX
asUKA8jdemM88D81l5MhDyGwACByNhdSWlaKgzeW/b7xwWY4+eKcEgekTJg6/Yb0bgX6bjssuktK
mZCioTnibnhGehtY8/EZG+7MZmKs7Zl54B8d7gupzKOnG78Wgqx7TgcNZ3c8302WIComEgPaAe6l
T/u8ZozH1HXcV+TW0KNjKo9zLHmVzTXEz8EB15K35haxtgP7la4sB3Bzv2RABXvdP0KJ3uNYDM9d
F20opmxvljTlx6mx9yDd7Kc6mHZLMTRXw2+2pmHMt9qt830RfS80yu3t0m7vUFqSVcDE5d5GV8qI
1lbS9n8Ce/xhFVW84tyDLGzH/R2CE8o4tthWGAB7LaN+BE5ArMv6MtPgvPfkeBXWGJPayqj99ZCa
38qy7IDfYCioagDAVUqbR9+g0Fqi1E9l1dnPYbkoOT0APqldI94vrPN1eYfgdreBZx8dq9UuvayZ
T/wxYw7CriCa8Psn+Ugzyki9XT3inZ+7lmE1OQTkooCd3KgXy340GhhuKVJFG8aogHZ/7MJufOkj
adwI3M/YJHa1W4QX5lULHHxOAJ/rkmqy0Hwxb1hKGhtdotubNuj3fVX+XHJGrd7/oxmlv95XOJAf
oW5HM/0axdTg94tR7lCNPPIlZ6wC02Ge2lMjsV7qoNwlhPXf/EU4O2fKkkttAfJuTGcVyKSgdTd4
bx4jdz/6nz43dfALVfnhNM6CLFMxtHH4NURT/Or4hJK1wjPXdkd/nsePvuL2mAMSz95SaQPK8U3t
F8OvfzABG9eKOdU59JzERFG3eDdLqlqAZuMCT1bIlOLmMN/YUbWlYWlEUW+t+qIWGOrgOsN0LJF9
IIYFp49DDYUlKsv5oAaEmZsOewPvtCntGTS5kKxLmMtrzpsE/vVMN7rMrO9wKaZNGDfz3mCuvA5I
JqwJLkS7Qc7Cgx4ctRvJHLDd0sdj5jG4fkEg6BSNP8e0NJ/F8FoO+LLhr5lXIzJeBN1GK6xdNZ8e
BFiImdTEj5TEdEK/uWUwPA8GkB8ci1du9hxKYnxjbnX0WSSCnhDtV9dQg/RxqCPjU6lb884ZDPKD
fx9wx1tQEr2C1FdQUdDteW+JTv794AvN33gmXBRiaDTZpM1oHXTE6AUtGK/+5GUYvMHcfk6itt+Z
mO5O6rDY3AzGhO3SVBHHjqUVKfbciI24jvbdksluuKyw1QcBJ58OCx1hglTqBnhBUZLGmgjqljO+
w9i7z7V1IFJSX8q29Fcto4hD7wTe80IvwCz7hos8OXNVYiwvrTFo89ZZ4g8LoL/HFkwKezVrOPXy
Ue3hryLmf9DxlHAJBh1OrP8WJdGXXPj9fpDcJyGRBj1iLdtW823s/c8ih0hVRUyxMWzml4Tp7B6a
if7ax9WTlcxbe9a+R7Neb4P5lar7fh/S9IXPID7b9mwdTa7fdNHaJ02S7qlLH/mcn32DNoYkqgRD
myXYGIT6oCpNXcyNLitXFGrEjI2XeNfIHh7DNajJwHLjkGLMoFJXzXxxuUaAUm2vHyy1TBdYd4xi
v0T7Khhfm1gQ5mm5rQ+61hy9xjQuVKngt0yJPRWj8ZXq6h8zgh8JAmqZtMJKcPEzMNMy7+ql+bwO
uhEoRSO6c1mCLaSVM9gWmqxlBy+6LLJvmQsvfWkNRNfCvXdN0j2cvscw4ByymMLZCFTzLkbUegCO
JkKAMW0D8XFEvaQQW6tj+6kXRG0dYZxFDcG/M0hDh8Ub3rk5XdO+8lkJ6o0Yk53S1+2+/lJF2IWW
tGguHb+sDTPZv5Qqs4u5CKOvVuWdbmPjLSyNP+qC0gB0i0uXM4f002VPKHpDsUF0VBvsqerAhYec
sHroP4KFcSmgLeB3lADjLM5JK41cRGjlWqvrjToMafc5sPwq2JTlq4odaq7j7srS+IFhzT06ebsn
GT3f6yK3LnEmWMYbKQi9kQSGFwMymIMJMOJIRUgNo25NvnjauKgSa3RD58SaKt7YmpPtx9acIZfY
2VkAuvepPryPsYBqj8C4CyUUajTk5Fwnj9G10NgS00reIY+VbNoKk+xoSz/ngvVhPcpbtMJQMxac
UIu9L3GBw13FzDLXZFHKtZw1VuftFy4n6yGsG6DTZXYM0LjssM0f80xGTzdhuY1L9r3uiC0qRJfP
QJ3eUhZXc2Q/vNH92XYodbU5/+Hr1i0hvw3dZzhRW8KJMKQP8OPBoRhoIzWzZcckqzqUCAXrBMD4
U5nTN5x2xT2flum4mGZ4nuQhYntu6ktxUZFsvfaeaYk39ga9kUdigZsPvGg71D8AZ5NidklZNCn0
8UmWEvZ0jLBFClauRlu3KYsTS8AOu3L0/nCcdLoEcvxUmwWmBGPjkrr1O+PKqK+5LYQLNmVGrEB5
vnN4fQdkD8m33wsfXkrVpwkMSKzcfcG68r1kdwIvonbOXgYYLE3KlZJ+LD3+2TAs3oUd5oK+JlTZ
2AlliLb9NPQsjWxY3DtMwNFa00gveksZXjx93ue0FnzRLBereVymn9qo+AnKk+4kulCawg3IFLXF
lpge0oj0EFUOwVJcZV9yxsgrrw9Pmj2PRxMnBDkLwAAs292NM1n60xwY2oZp+z5uIwkzo/Zr5ZHf
yN0uf9IyWEp5OGG4ojRb4bzwaoCQNE3q080YB/6o34T+Rj4DvcQsbYyEtwTyhPQ4U5ksEyETQNwF
FUobLKj1aMrrKjCQOlELDinjnp0NHpUuwnhgeodM1No0MIHCkOwIJPesCn9ouJvWDStzVkhYjFIH
0LqodZJEtKNkiWd/jo3gOcqDYyuV6bhYlgZB2rr6RZge/LD4ivXYos4dw2xlLS+AU6gHSCJ7PaFy
ZTXj+1YyjgrH2s0+mxVFM9RLT5c0owVARJ4CwOFzI6BKgxWwd5WUN9A2Yd0X2jcLDBCe0PmgO6l9
yZ3mYee2edDl2HXEgn5yySYK0xim1aR9tThjd35jf1fFj3qH4TIGDarJ2pVUVi1g/A3ZdbTJio1h
BvireVoYwl26JE+wRVL4NtWTvR9mfe/bk3dNSgtSLuOZLbZ2Ve7XgnuhphhiHB1Qm4wWnn4ofkGJ
S0HoPkXuEH9t6/6ErhhvtVQMh77VpnWRLyBZJkfnllbEO3s2N6XbG0wWsF3abb8NKsPY531+5grm
XkVZ/4kOw5YFX8Y6bwjI5IP4lRSWuNRDyjTDHF6IczOvYyi/rcfK+uRhW5vZHV5E7uvbxOp/xJMW
rg3odNytwImaJcNV4nS7ttTLa2hzwzQ1qDRx6FPR3WcsbkLyABMMVx9mFT7BeJ0zADgX85hsrKwv
LhZ4fTyjcCTUgZzipo8MwUmADpyldCzNNP6AMCINNfTtirziAiGovFsOXqzAprMR6XHfIes8g8zf
DVbT72q8PVvNa+ttX/EP+Ysxr3NwRkj4+XCpJCY4sTC060F4pGUqhvjxiWAzRDMG6/xjINsXkGVG
MiyHRi/0E7Pj5UStWDZ8s3BcHkYHYltdTskLjrfhTyROujuobzqQcqHWSdILbH/6NOAGfslHhhPE
+/LC/hqJV+KTD0glG2UDoQ2RZJOVYE9BrByK6puNUQTTdrxcNSbGGzF4ENmDYTmbbo8dPrReY4g0
VyqaZphC6XDocqdHKw+yLXNevDjkOHJneKFUu4WVFemwsPvvDeSbtdfAtBjjKHtJagJk+lwM6zXi
Y3Lt5SFt6RRMkrYlNKCHK25e2iHzB2hNU21/TxbB/wst4zK0Zr9X03d3gEzuaFBThUyYdLLYJKLw
exd4C4ZXvVy26SLs2yCbA9yJ0Y1PJdiO/cOmqZyWWmyuuPJjouQ7CukSYvPe3XLf6sGM+DyBWbVl
3oqcCrmSkNBlJw8h0by9pdvfUf6RMSYSysuQtutwjlNqx+lpxGhjoqukYcpdCo0jxRGw8YgcADfN
0aYSuzjpLaVedl7XL8KNf5hUBB7yYbAudj98SjVKlvg/dnyT7yPWO9/H0jef4rDYNRmmZx0y71NA
QINq34dt+8lutNC0dZvODa7Q5au1hN4mrsxnTdK9ko6iuLYTV7I6xrmLElfW2+37iDFSLhUu1u6f
+QX7u1bq1+gvyWbplmn9nhx2ZXw4wnA4ZXW36fmGC3OO5kInlyAIuSmNmsujeaABHPKpl7eXAd+l
DM2qAw0t866OQhxX0nipDqFFC1lorfkIa0OH0LaY4yPsyGGrtQd3qxCFFDPcUufgpjlUKCTcPanw
8PwTMHx87HFZXWsPn8vgxv6WsRL1QnFqBsdcFinIfQbIAJbFjmi+TU4nwZCaQdMwnIiTLrcm6lHm
P/gBq4dW5OTBSVyEWjquCxYG6NpkFHMW9CviO9auN7Ey0KfH1NaLsQIW2ZNOmcCBzR2IhobqO+gM
P2s5i1YrDU1iiutlOQsR1ac+1882MIZ71vv0F/jm6+KSXZOqudLPDUE5WlJZ4CqkuX6IieJrlveq
e3huaxxHm8GhGslNE/0IRxxDLhHuxZG5czd9S93qj6ic0ktpNfEX4cWnP/Gpd7fKq9ksNFDBPcFC
y9Li3ZIHwCns9ou6pxQaEGZWVt6zQD9dvPYM9DM9CcOonnF+uWRV6b0szkOTdlfP/UwKxz5GzdLk
nI7TgyJu6iwywmDc4IKTYQ7FejTIwn2QYc0y7bBBOo9I2GwO7WV893ykCdY7TVaoqUUn0E3UR7Wd
F0mw6qXmHyRiOgK/vKsNWldWb+kSwdRspn5Pt9S1Y2GRS7uaLnefHiXJM3ROxdyze5Cbc0ukIjWG
gQVr+Ekhq5sUz+QAHpsWM8pwxpYdAmOpYttQaLwz+tR7lCVFlw51pxucHNkGAxijMh/+QcwNIZCN
nLbh9HCv2WLsgXS220XOE4G8+fx47XT0vU80hCJbZaggajEAxRLTTVNde3xQhCy8koFxo29MP8S8
TNqBfF9b2PG2wjFNeSIf/9hypEMGGuBgieYaaIzTumrkl91NDw+y5TbiP8a79Uc8Tt9ro5vZFEIR
YKD8rWspIuIjnFA+yPe2jqnfJo8cZOil2jbqWiKIAKMrbfrqxPmxiib3GP9iaBOcbbCmQETBiQIb
+5H4dA15HoOtftT5gWC64ERZrq4//Kit/hhJc1BhOCsICNUpSa1sF4pfwCGay1QWhbatcy166vT0
ezNyER25I60W1whvNvmnGsZW6jnxWSwJ1zZroCFhvhcWcjmRKAOuUTFzrjUQSnQ7emoLGVVEL9+l
WXp0Ao16Fci6dUW1cZcP5aZz+LXV1Fc2xdLs2fkPm0VLTv1s09MZT9/5r5g79qZbX0xUxYxRe9Wb
0qPXOt9TtFpCNevIgusd9R1xJ1bR0ZHnq9D9dk/dB0ssNYxlOnhKYaLh0GqpyDwnNVOKOJ3Bc+tw
RZL27kGNY3XUZ5eJNc9FbxhLxEEesxXme8cIwOIoEF/ZbQ/nohRs6Q4q7SLYDh9ZPC/r2gb0RwJl
2Hrvlk3UvCsI6k92G85Xyxy/Bn7ElKZezK0nS4DLvn/RzC47mEsfH+swOKtNEOXVP/1y1I5Go+sb
pCHK3ek3z+ZUe4twykHe5zclMJDq/HVLhO8ubpmXtR0htsKrFhy8rbenwOxRU2m5r1NstSDcPrUm
sxFCr79mT2u/2GX/hYkqwxDbXnaLHC0G1nIv8dYczZS1gCUZx+TRlpNfGsS6IywOKMf+PsZicVOH
gndwAYJCuUa+jpLauk+tbkIVgtyV6QjvozH/CQooOWlZbd3Yl68JUJVXaD/Gtpw41XI8FquwGgdG
3ywp9FrfzcMcP0aN6JCPeL5uImnBd8BVItXMl9QMr56mTwc45uUli4S1HWeBjVcSsxrMEntP9z+n
VjdetaU4xCYrK3pyugMW0xwMhZE+57lgoxhGNPvoRMEzgkY7Jq0OO+lnt4XpplkzVRlTY78cKEJ8
DgMypfz6aa3KmXDPUKaJBtES6gAFCOMESxWPCvM8uf14U/XMGAKOIBIMPIWDvmejgPZg8kanQ/5K
MhLDA2nSJEF1cqNKBrcxitRGdaQB+hUYXrhtdozTIhyO0txY3AI/x6ZX5NUjc8qrR22PdF7R0mq6
YLB0w9oEqckOr0zGp9DLP3lwA3bFwhs7SQds0/XflEEPu9g+0BFmZDcRbHkKlzSwzow8upOJwXTt
J8AjZP5h65n+qz5EYh8D8yBLQ7YBdzLBrYCMYQkVnr51/K0nxVpGSmPiQovYXp/ZgdjYnmZotDj1
yrXrCyHWoeZiqnXgcGDa5o41YjJSB4xDzSGFDPMxjlGPdKehqSogCtC4tEuOiFiHrFkohEyeM1+3
v858chK2l5th/Mu2B3ecNvAcvRPnLYxTz0N4oBNJp1Pk5Av72BNGWY8ly1i/A12mDnVCa2s14NFW
9g/Tz6jlCV2kZT1hjd5oKXGpZtxl00lNMuzFmA7k+bsVMfIJ6tHAJtcpCGOg0ij8Kp5xmjLaZD8X
SFBcWK9TnLd3ppL2XgjjQWASjLLn3Spr8m+uF2u8o2+6BwXaZoREakGIq62Z37WUPE+R5wFULk28
0MK2LuBgb3CnEMmoJcdTbmxTucUdpuDVGvTZXovMq3azPoY3nzaGXVEA4u7DFzzZLKxs7Sm1cSDl
4fJZAhf3Vpjyg0g/ZZJ8IpkB1MPX0kvL+n/nz0Fx8YIRZoUYntIEmueQc2osfgrNJGX1n+XlH5WM
AQm5nlCPpuGsKxeHlEiApE1c20lXgeg8tqxI7nTMZtBEl/pM0c/wwlCe33KBTIdjaqQOl2LvKYix
5PdEINsMZILVmeNl5Nw7VYm7tfEJD8LX971rBg31oIGLMqd/beYoP3d/HxaisJzDWUVYLSVC9p6s
tQqcItqs+QzsrM+UcVkPOmqd5ybJVi0W0MUqm5vXBvVNPeoMe9WXhMh9MJU1XjURrfCM2LvAERWA
kyl1t43PAFxA/2InH7R7GnkCTioElL+Tnwspe5pu84cPLflg0vM2mQKIDZD5/lhaVHR6hoPfamY2
F0djup/i8XUkJXlSh3akGCUV0+cCnssulCEMdYgc5rZ1lmHjka/5sh8gYWkaJQlzbXnhUFcPQ5qk
fTu/eQUzZawnNjYxESY7EVBMQJifjQALvLVykCsv+QzGih0t2WVi9TbGmMHDJCVeNOCL/Ib1nhFi
n6eblO04LUBBEh9UnLWWg3uce9QhW2m5AW38V2656zJvzxL1xoJT8K9HdX6Nsu5bk40t2azahkRc
+LfZxzbY2+Op0y2bDzSJK0w90ZoPwrhWNM5QlMbOGcGpqKc9n8CmXYZTUXn01Kqtz7AGRmCfUuMi
hjQ/xVVgCWxEaK1djAHGlMu+j4MxpaCb5gzKDhrVJH/ngwqRGoQyR9t095pw5543ncm78FlF2tlh
9LvoWZCcQcRbPLZ33TdBFcV+ailGhcvobpBXABVKfgAjqvzW9G+81VuDhux7UnT1M+L5r6JNxb7h
PnJCMNiWYUdaa+KnzSj62SR+VkDB6Tw6ZdjkbAi0zCe/hSjY1yPFB7GGiKC6jBojJoCfEW9Lo2kz
MdHccvcaTkbUZnuVtokI/rPYTo8TKyKmDCjGZazThDH4p0kJZ1micQoaLU1XXnwp5cHpq60D8PJo
S39zKAlXvUEbMMt7Yk3MmvVEYH+zADdFMmkahNgXS1oiKyxALaUIV6bUaz3px/N7kC63DCbgKfdV
2XbCJp9/u+2Pk46xui88n+SlaCjOm5aHO8bWOTb1e+vF3gbKK217OqzpRlrZFtAhGzzF3lohpRRJ
hTpylJQM61Zk5rZHL5FbneF0asfJHIf8IGUctSPt5eWBzS337Yi/hnnfeFKHJHfGk7OMzzU0rH8R
wVg4+muSc5id5PpCk8bIxGIyZ5TR1zFvOipATHuNWWYh8ayJ2+Dn0y7AFb+tbHhvICFRU/jk7cKK
zFYrqeJYLRCR5SEz3WEjSM9w2ld7V64JlwIQv2Mxq1tV1viZbHKwAzR6cowsfHjyAM4PRkm46Idi
YYSXERPeUDbk3ZPUaddo24RYJ8u990CPLZdxAZT5aBt3OB9UKtyDxIvqqVLioTvuU2d+dsxCXJJ8
sXHIDNHKnci45pr5HLIjO/vpyMGdXDThL6oRRQV2bbjdFKLW/tbG73tg77CK3DC50NFl7bPIepnB
8A+rWb7BozwEEx4kkBX5lgILJsYoZiq8ZMgpSzOaI3IRVHxMAqd0SbRjkEGDlujgAeHh3taBj6Lu
FrvC4lxE/Sie8URGhyIfC7w7zpfBbJ6A/jdUOVxM9LKzCuBTdA9mpKf80yuDr7HmGbulxi/qhoT3
SXQGHhxUiIK21FLVwRD8X4vSQ15ZsNmaMlWqODOxhYXk/ZbSmFStVDXhSK6gXredw5qO5SEmEjgu
gbEPjPGhsHQfbdvCm39mUl1hYNbDxYM+boecBuqAYYbr1zQSYO65U2yRFggYZTTGpy7WfKInFEZr
lkW+w/LPI2rm2aKMCw17q8qpPzyhoZcwYguWeB2ofAJrLGcTlMxxI04QbuDOAg1CZF9hLaHI2FiG
2ANJO2oHZDzAfZYGzR8B94ZdJWN68JZGhjLlYWotmvG4ajAd8wiG0qei9ZmzNU3cpm5dddeQdBIl
JhQJO4OgwcPjUgPAhymg69FgyVT5E8Wa7i6vgJOsRU9eoQPrVFBAmUU/MmwsEEpi5zaWsfnu+otq
rH9pS7a7Hq3wYMg8iKbtYyt+ztxluI/CZiA1mp9MtpSXweGDUQZmeOdj+6kL6q9NKIxnxzYLwEK6
A6EZpECHN2LthbG1t5fi5zzzaR0oJMawXmO5nmsZeWvCvaFxbVD58qzXKSvUOUvVQiSOwukSRh75
8tEUm8XvScAjTW+XitDWAtUNJ7NbkaMfJoBResF4SJTNcgjceFcJMhDq4MhrlN0Un40eh0PeRvKH
zPljS9xuUeH8Swvn5xjE0VE94016SgRUNisAIRmbErjHpKRbSIZ0GSd9pvXVw9D64O7RjIWZE+c5
4/KKhso1C6iJsS7JHTNhLiCHt1Bj8wOFo08KyNOZMyY6vdy6ED5udY+fOKwSGOzA2JuBHgCgkxHM
GpSLRa4nBK6Js1tb55D5/0GRgiw50Z2M6fzP5kvh/+ZxcyAeMJq1fQBmnuH/br5MOh1Utc2eQ6eB
aAULdDNI/5k65Pbw1yP1lPXTTC/fiesFXYRyDK8OTml2nGvDU9LJQWwbVXd7EOLAxILLlh6TdWLY
zZWvkjJWkcHjFhW/Z9wUCNL0MyS4ReocynkL5icscETl2thAluIuhELXX2cd95VPI8dWbX1aGQC5
JIaWvHUsBgbt1LbJGRHGfoXzTPqW+S3vi89kijtvp2a6mhus//k3Z+q/2wMd3TJ0W/7yTIfL1O9u
YsHGybSTfNgL/Kh45+abIw8Vu6Db4nAuECvQd+oLpeu++S3rIEdz25M6dEbavT9ST8XfX8i8hY07
w9eNQdT7vVccVymRCtpZ1Evi777xj6fqES4qezOVebtWT9VhkX9Jmxx0NN+TTV+Ks47DKT6rQyYQ
BoC8cq+QmfhJApo/Dh+vGffWJD6qvmQkGcEAA0+FpbfPeD+1OyQLd2NI6ot6GsOgdDFDZ6fcAtGo
XlMHv8u942RUf0DfWTkJg+Cs1fB2Ij8Zl77F5sFAhuQDbQX1VvPjkHn5JWiBItgN4SGL5GONJfmq
XkpgcV/VoWkggbup8eW316O//4RpUHIIyROjwt+vqW9V37EkDQskRqNbhSSOcI6fhJ/hLuvx1k/S
gq1eU1/9eEoci9i2ev7+8Levq6fqkC+QjtWj97+nHstjpmdrNjjJ1aMDVG7bm2WjkwdYo5yhAMnD
bDJZ2aiHoSltLxmi8CC/5+PPmJJP/vGUVOZxsJkXho1sq5F8hB7t5gLYC7Ey0AGEyqcupt6WNV2G
rS4gSpuVy3RhyDBdDGzwa3h2tKzI1z6+8PE0kV+IbHOAGWlmp0TzopuZNTezLLibNNG9wO3CTStj
1WZ0bLhsMcjxt16/d5OGch2jxcuB+sz4uEg293tnqXyknrIqLgAXerTuOT+xMtePmUkQBj22RYUP
NQBXbIuNck7An8jD3GWssYMu2gGqPIOUF4cQAMZZqTe2z2pUEgpFtAkOzq3GJrcNwsTaZPQfPnLZ
00BLJIQZaeNWrzHkGe7/fL1wfrddO4ZPJ7vt2obL2tR2zX+3uRvwmww7Z1diZM0jB9z0S7svgAVf
WLmF7+I30eaArSwnvZTC1QE2J+DInLg53UdmsKFU7q+vVENNIIqOxGSHyMuwJnWKAzs1JPdZNx5j
WxkPkPzLXTdf1BOTfP51LKOtIae26tBKaSaUM9j/8+lIcngVW5zgdfo6eU72Z2ThdiOZL51lyIdR
5zs3Crr+OlQRFtYOFqB6Ceb5X69b+LUYZyJW5JVzdySxT0XLmHuYhD+YJoUslu1zBpUlL23MDIvc
8Pl1xkNuytN/8Hdb/8v7IQTOG88VlocR/rf3YxZdguxg2/uYVdQt9zzzKRwJDqZwVDLMJE/qpQg4
0Lmwmy8fLyVlYBziCUtgKr+p1V3AEyxp8bCjvw1SeldyXMAn7jgt7cks8nSiq5ov1LmY+k0C93rV
CtZB//Il7tDtjiqGaW/nY7KtwTUhSgOnXEWyC85v/P+h7kyWI0eyLPsrKbEuRCkAxdRSWQsANtA4
z05uIKSTxDwDiuHr+4ARWRkR1ZLdtewNxUkjzUkzQFXfe/eeu/vXV6TcjBV/NAJwRdqgWwzd9GzT
c/W/vAJezsYl3E4eKmCdXfEhFByp7w+tLPItMnH5/fPvLzp5QlgEoiPf5di8p7mdoPYSxSPqPeeA
4Bp+3Penaa2dgUMnFoyDooiYIm/JhHWcMqMrvz+631+w5wmzdrzfSh3Uwh3Jhd8P/OF7vr/4h8ej
0ouA31XubjCr9NAixTrIcpheijLH+JKYj4U0rHPn5v/yUm0vxV9eKnhlutQRpglDfjuL/mAFiKwl
1z1lWwd2yOyMkqa4ByVBQrQoPuKk02sQ2rwwo4WFNas6Zv8Vczf4KhxmAQCwxTkaJzkHzit+mjfc
DlgXKmaPXmFi/LUbYpTnOJxnwhG4N6wrd/tgLpnFoSK7MmYKqX5GoT5Y9abu2R7Vb5PUXf/wndsz
eCRqW5xFr6sie0ySzD5LyqkgQJkvfX/Qmcf7//rVcTfHyB9fHcfQBYW04XiCVFniVf+8tDUDAlwV
Rwichyrb/XNj/t5sFz4PEo1OMu9bvJJXzn7+/T1JkpS00dWLyCz01A6G33h5JTwOGUe2qgdCaSHL
pll/8f2pheIplElTHr4/bfTOBYaBPPX7U71Z1qvtiTApqofvLw3x2/eTYYT4Pz9ZkU1/fDIQcr8/
GbFg6xXjwtvv55nJCN7mkNFwZjCcTN20f0iB5R8mD8/M3Kr+QYgR1VurP+etPaECWK5qy+7uv791
7N3cz7uWVO7tW+MMI/FixGg9tycqsWyhVtuEwNujUgEZbyfj8NsTVYZ3tA2vuvn+XrdBdpoUs372
/ek6L+TGizEKvz/VNQXCAf/Tb89kao5xz2j3+zHBMPXwr99176/LByuH4+imFI6JlU6Yf3nXt//O
mee4JY6pgovsoqT4/pBtquBeS18GSgOaL4hpUSHmqFZJh79r0Hde1T1+AC4m+Er2UD+qJKJm7LIf
LuFiJ8yvdlBp69GDC2wbgN1R5ZI3/j2d//6XsnvGlSRUGBkyszwq7hECqOvvDzB/pmvmdDKo9AIC
/vYAx0513W0fhr75mTptmOJKPWu3+KuOy+pqauXJo68FgpovNUadcviW2cHZvkZMUnWZah5EE2e6
yAWjUrkpH//5aYseLhyzpgnazf77m19PwxL8/am+/Uv0L8PaHnjFMpxWbfO0KAvdr9434dCs9wS2
1BeqbuUVghqqiSHqnrE9daiCaHYVM5FfrVTPqGUPG4r9hS6Gux+Zexz6jjQzVaHHc7a0Y2/74FYJ
3Re3BXKcTuQkpohT/NQgdX71qoFKGKzOiXSf3z9UKcrt74vj33/O/yv+rG9+u/n7//wPPv9ZNwuo
fmbkf/70P4+7u91/bD/xX9/xl294TvO0+fxI3/7ld13e7x/++g1/elb+399/r/BtePvTJ7uKufRy
O352y91nPxbD92/AX7B95//rg3/7/H6Wh6X5/PsvP+uxGrZni9O6+uX3hzZ3qWGYf7h/tuf//cGr
t5Kfu59wqn92xVv18d9+6vOtH/7+iy5+lQwz7O2UCJjOkdxP0+f2iPUrx0VpeZ5h28Iy2H5++RsV
35D8/Rfp/OpSg267Nz9kSIONq6/Ru/KQ9Sv1JwA/Fz848UK2+cs//vo/vX//fD//BkL4pk6roefP
Qaj0p1WehDz0ekLwa9CucXm+7fE/7IFmSr4x3ioDjlFOwU+gozuAbbZW/gWr+GrV3oeB7JzBjUjo
dRXnOJnYeLA3TTaJtvIhxgd01UY4omjl6QFJo2hh7enSMe4yuizEtzFz4/y8a2VCoJhwP9xsflo5
ePgyvV+UHdFR+ElEhNhVyiRZaTB+9GpllNKMhykDmKbNS+f3jUMctGAnFAhH/NFlBTE62ztI1zLh
uI1Huufr5Rive/Lst/mwdA56R/hXVxJ3BuUR+rxm7dIZVjqJI22gsNM0lXbTpJF1XPUNfdSSko4a
4rzHazUWKbluer5XWq6FRIGNQQ2HKJwwEPugqR4rSBv40jOXUhfzS4PzUaOBFSZJ3PnnBgPHgIk/
wXFx+W7Y3vUUR/MhJrGIkYO8myPjs2lRFCbjaO0W+UAcnBGYRDExt0cyg5QLiU/2qaT6Scw0Cn35
wpBRtwcdjDYB8MbA4MW20/tJdzWmsRNFf7wio5/wLBtlTLskfx/bRj+6avox2xqKBoi/GIY0Ehs6
1s+M360wvMDqin079k9z1r4gftzCTDjJtktMVBr8+clOgqFJTyJBdEIE+xWCwG4nJD1kQkrPZivv
98QMMBmH2uy8pYYyz5c1vY9bSps59y7Za9D4pQDmIYiGkw7u2taAcSSI/9ATT49jB51CNowLxaQh
PzUh3k15f8eNFTBf8icYmde5gSjXrhEmIm5YPBTdS/Iuu3LZ5bq8a2l30ayMzsvM2HuluQN0ty91
zAVFXJlIUpigSjN5pEmbHgsyKlc91a+GYXjo+pTY3UCSPhcvu/hHa1lMMM3+TKUsx8S2KnzJ9T3A
xVdEf2voJQp4qZGjz6hrP15Q30al6G80qAQDRClhkEKr1Qyu1cy5v3Viw+8x6zQzQNoiWjar35Ez
booNF6cU8nxCDToSLM2JNrCanpuRYYuIrGQ3kNkSWO7SMscy7nWzqa7aRlz1ib3H7GTtahtGcDxJ
8jhzMPN0EnyRT2loVAQKtp16ThezCFJna9zI+Kq3fjhyvmeQZMLj8x7zsphvydz7WYL6GDY1ObKO
IDEBlreDYWHhhewVrxWH8FEC5IJWI7TktdVujdVadkMvngyImxepmO61hVyTBgZBsg641Dpa0nBm
jtagSkAEcxPYP0RR9STKe3kAlXMNrVEj1loN7nGioJpSArn1czY/pARqTvYDmZmXhiOP9Af2jmPK
netYNQkp8SGqGqjlFdiEhB50ZIFjTLo7jSsHPS20odnTA9uKzEBgxaiAFx/qdH2hHZ0dtKZ9Uat9
LvNeHeXQ3DJc+ZxLYqridjYvGmuF3j8QrApaxkUsx1uJ2YgpVXXDlTbwN8fna1/Vl4VLwxhefrPO
4WjY+IksZkr2aDDHOJimG++7ikRl3fxoGiPn7UxqPH02ydUahnZ4SEzFY4O5ImFIIN0BWreTlu/c
bb7nRO8Ir0NPyQGRnf2YYZgtLUqNQV+vrAh/iBzqs14QdJ2UZDXjBaRD2Ir5rYHBZJCNEThg28h0
GHn7hvQ4kFHF3GXXdZj33AbU3pqazR436HOZNe8JP3LGIB7d7jXDipbb3iND1SqvV5F6YaIPr3Vs
1yFLjxkw9A3IlmCBdSMLvzPo6e7O6jkSVrkZtLhOoWXTmRyNpxb5+1xMJ0bJdphRS+5gs/UYJhfX
Hw3hz3Zm7fSSNF5zWxsm3jZ9MLKjM5ofDoML1r82LN115xDqfeIKQ3pKC6murXCRhQiduX6WY3Qb
5w7Dbqe/JBWVc1oMg4U/pvO87pC6+g3AbSLO6mXyezJlKaZQgM7OTdfpCQLVT+CFZL/oFsdZZ33z
xAYdYJ5G817ttJgcn07NzxWJQgumlxbuULik0JUwMFwrG1hJV/cBuubCX4fxZE9pyoufpnunyCMU
oCkMlEEdLLbHCNAlU1iOyBFJ6L0kobeLkMQQv2zy5ZpeLomnbYilZnNDZRFgZI6npIAtW8oMGSWa
XwtlgPOW3S6J6GtVKfoUiLWhZxP6ZXVbjRrDQik76yD6ZQxKh3QU5qgM+meNyaPtvdjtz0UjZi9W
l6VXaXdRNb12mmMxmR5xDXfmcJ8ja4UO415YIEs8HiMxoT9JZGtI5A44I5nzRfEQzpRrQdYPP1xr
xrLo9CFi/xVBqIZLc/rY7neDzeUINITRWpQccgLatRTh+6zLhxKcyn6JU/i5zBjk4kk6JX3ix2CU
Utwv/tLTJ4lq84n4Im6hpccopNNFseEkhr3pnmGsGRbzUpWI3RFtc1WVcoEEiCai17mb60UERu6G
RtYQO2mn6ofZrUz4kUc4z0a3EonJfAMNehe0nekSrBH71rz9Yb1g2gbP7UxbYYYXlfW2omeqJMbk
ZBKfeVEGTm6HjEKnsMZmUkW4AC06R0gwoQmt4AuYNz0lmNtPi7FFtBjdp9U6ZCiBw4hS6yvrhlsm
iUfF52SlV+H2QG0NoCHJoguG2QSEbdkZsqsBIEyMb5Bvfc8yeeyAwh2NjkKLaJdzUZicR8w2DmEJ
3c46s0zTsZijD8OBDN7xgabYCjlRa/fOUgTS4Xod59PQlNGlwYnM1WW5yyFCHEavPBrapPasNVAc
dIvQDk0dpnS9X+L5hbDxGQAhWgkKD3biC/7nLCiYQocy2rTxk9APTBROLaB1P3PeJtae0OR0MGk0
jrVTiZgDm6147JXDZH1KT0lvjDsi5gr2PdsM7GxKDiXejdW6FFq2beygAy0da0djXJLhduNhrPN1
Jrm9S9BHj/QqwxTMEoWmERLWcVypeuxtgyyJl09ZmfCan7de+qZrKwMr/K4gP45WKd6RSQGfXtmH
iw53TeK8WRsleEIOsO3/Vyk6i5PhLhe2gYzOXZqjSPAJmnQXLATZyjH3htH05/qUdHjuZj1YcVFk
OOwubQ3BLnnqCuNQ1Nidj4GPZ1as945kp3fLAbyFmDI/jhHhzBf8z7R1gWXZjUKAKyd5vQ4kmZYD
upW+CRa0O0DaIVqjfziznSG96wrxoJT2PkZyOhuwQBHeVkQBYcmtL1V/06wmnuHC5sVvv7LRce+c
RnP3C4zDsFpwk6ikuOWMl/odIxg4qdxKSX7p5ReJ7iZn4Bo4ipvTB9KeGziOH+Rr9gSkuM9jVFQH
AdAtb6Z7YiB6HEoRYpbiWTZr9Yw48l5WBzM56NtdWkDWQe5ILpSt8X4OP3Wr94E3nIAjwVei6azo
2ZemcZWlyFB6F2JUaTMazuH1xZiKmGC0OwghgAGNahvT18g+bDLspl0l40diQrZcZ37KtFW8SyvC
voj08Tu2Shm9QrBkEzb6OaT02TJoyf+ZW0juiZGRLDeaSJT5miJCAVFHfg4bAC806A8Rx30Au4YE
v2zTpVgHDqPloa5qBc7cJVsqaQKd5hdmZqwxtS4lFjhIQQ1V9YUkKoa0+ck+2iSFrWiKYMW5yW5l
Zb1rG+uub4rxHN9+AWqYbge62fgSvOL5IAr3VrsaLOTqrZWfywXw20a5QGJ9m+ioerYJCIZdNtlS
7FAfL8c8M38KDorKqX64tvZJaBHdZugJIq3fdPTnp66vrnuBfFZGywVzvXentcdDJrwbXOjlcZ3b
N3e01V7HunCYx+VhQHZEVgf0qVXshnFcTy1Jc1XpntaSnNi2Rf/JqQThiXhdc0x8tBPYl6aWnTC7
agr9XpE8Ix0aGFGsU3lN1nJCXgh/Vu/PPEaOfoMt/ciOljryYysXxw7vrAzdpZpu4U4JiqSRikbH
SICx91LDTchdaX605BRd2aSFysi40YeVbNciBZuVDkOYTpum2tBfSi5z30lqsXOV5gQliJFWJ2zF
HfljiyMyExACog+dmGzDZeJ3n9J87xbENI5TftPV4lh7HdybukMoo88rbun1seMyipWwKXzFExz4
Iowq4rQnNifMcrg6XQI+VtTmnoN1kxxE5IntsS2i187qjF0PNKCy1DuNF3BYTUeNUynKv2QNc9Pg
RFDwPCrispdekI6TedDVmoSgiK2ezAc6ZV/krZludm6q/AKNCBF3W4QjyGhoRdAMwSfWfhJT1m3d
sGRZ+kPXTaeRk9xp+RFvNGhijjaK/Pw8iunkrLdGwbIHNR6ErudzizbUzWSLxsRZ1DousrK+BvFY
nkXmcI6RjN+CV90axwibEJCfssICkcB3xCXEq9+DTmSfQVGFXCqzuC6w97+0Msa3Nto0DFgoxrYb
aR+wig/NtTkLPOiRtQdudEfI7zNQGooo6eybjtz6eh5OYmOOUEwWCZx8Yh+Z+GYnG2+1rzT35wzF
h52EsS4j8XPyjj60GLWNa7Vk3XfD2dJxoXeFe3TpVLJzP8ZEjfiKHVV1PZHCvRn507QkQc6L07ip
DNzBaomVdjrINCyTJLOxeXb5T2agGdD+s8X6RKRAgMyAUDHItcqnFcJ4x5qS0NS0nJVwndnuEC90
8rpuLaDLKVLbcgRIAL5XT0CFe6P9BaeNTaCw211hJz/Qa6CLqMXetubThGZtqdilBcK2yqMNiX9T
KpS1XRN6xZIdmwnKWKufExTZn3u185qXd733WW0ZOf10ZvcjK15KpUHEa7ZjYPiRYSI4K1wTCztN
KH+U6LQIFzsbxaOnzI/eNb9KFnZj7WAOifyLsDfzgB11h+yvDHqORqwGc9B004XbiD3xUiuWXdsX
GuK9BQDhNHgPvNxEH9gkwekuadUoTC4BLs27OsrwRCGxC/U1u3YdMJtNfDfNB3xWw6VBo7ZS2sci
9RdTcx9GC8k6mVoU/vR7/H6JgK/EaKuGn4so3zyjCTpupWzQubObV8CiNwyw0oMbh61l3NSNFjb4
tYy+I8DY5RfC++Cn3heVdOoPQ0wjOtqEy3g1UFTdc19+DT1sCpEqRct7QD9eEybt2GUQpeVnL+yf
E3aVoMqfC7TtvlrMK4cyo4oN0KjddjZlszatdUB3GH3p0fKzL7PXdgIuW9sPJMxHVKDGWW4nZ5wT
m73aqDddxmlJM/MgjiN9t171DX9rbrMbjGNxnSwFAAmW4NRG5rZA6z+CGAHcEShGBSTgpI+eS7yY
k2okSZbFk0q8ZAei68OOycjD44RDrH81e5M4NwOVUYnRa4ktxL9j7tMn1HaZdkH+FcK/ec9cA8tT
rD+SIvPaSReTYnVJslsTZKaTBYh/jQ1TFPQVNw0USGufy58FDfl9aY4XUtg334PQpWJNiD1CFaUP
8FFet8ZHsTQPcJLzPUHINO4XebE0S7jWPY2W2NsRBYFHQ68InB0f+p0o11NXUBWZsbabYnlYFvov
jDTZTrvsbGIUGRhu5wPKeliLsvfzXFWo43C9284r2+5n0c0xfSbZQ3qI8aATXUDIJ7DsbgTW0WJz
P0tA+81tTslNKhrHLhGmNai0GFuXo/qzOSZJWDC/A1aZieJplB1F1ri+WdGEmN/UL+hHHbSekXjj
eIfaUkRxeeq0iKhBHagxVopRelntQBynhMKzIt90htdEdgvjZLJVKpP33zFzSmAjegdjejMuB7k2
431XKgq5WRKkZOGcHfLCPuYp00SMWKRM6RO0MNjIBrK7JI6/Zrb/tCxOTp7eJf3oHmYpsW1SHshu
PUvY88MkT1mBFC0lQ3R37RzdRDoieEfRdmqt+stktz5k720BX4u2HxGaoUD7GeY6YRtGW0NjZZkC
7HpdrmpLOH5xFpnvU2SJm8ftYFcPWTtgeGKxd6rqkghcBobQTvNoCixh/ljnTeE5F0XAZorxbJq+
Bs15XSv7jkE1Db7xvqLfGtLX0dP1udwi7po8JYuk3AsHEWc9uHde1B7khqfcekM+pAQrNAiQ0UuA
xXnF5jMJIjE0tVGVEnD0xspNw+3WWGhS5wI/bTW3Oxa6zm88jblsET9s2s6AFnx8qiZxn7guXUtO
6JGbRsR01xnFZmeRaGTox0GTt+n0TJ7EBjkr9rTAVfBC1Y/h26mhYXJd6X3ehkNOei9TtSAuShoB
S3KlFwBDq9ahS5xN7C5jHdRmxkUJTWr0kvk6RpvAbAhf6gRDxsdrV+/0DPk1UBMVWhGySFy6Jaic
sToOwjB2amsQGnLadVOc7st8KHyk530TFfsGqgdaZnx5UGACK+rv1iZ50L303GgH7BOVJgM9xu1I
TlMY59UNLvqehXOizsy6Qz/lHHXi5smN2p8lAuFVn/bzAm2qT6jRl7o8Mkq4dFqa90YqudmVvITr
TUztD9o/jAzauxGbBiI1WNxts9D7S15sGmrg+9e7VCfCkoRPzHzXnFVSDnRyn0z6q63Tqlor7OSc
HEJnxZQdwzAIysT8kbe3VLiX1WrmD46laAZz3JmUuckIv2bQ/4ERuz9GPbpfeqDWhTan/io2VSs+
g84Bs4yETSPuoxnFfvX6U6Uju7WN63UuL+I65d1TGPpJ77qKaIo2g14fh8z5gtIUipYFzXaHiJpM
e15jRK0Wzi7K1PRYdj/K1X2VffXWLMpXqu1CoamXdvT2hldm+3mC4J/omMnL2DnNlf1ZD1AQm05Z
nCCJGEjTR6dZOZ+N4EZhokR1cqLjWQaNRda7tg7401GarOjccBPliy8x6u9NQWd7mpoiKOqJji0r
j9LBCHJOasjsCWLk9QEBj3doc9R5rNw7Ek+7cBo5qkwyYq2Z+d3kKng7m3ud0abeJD/0wbkwWzn7
Xn0yq3PCp7hgJ/dcW77Db6E0FtlH27nOvXC00Qf5Mvkd3aM89uyQ95b2VwbELB2mdxpoI9Zihz0j
KrL2QgHV8CMNg6tZZfnBmRxsVMjp8Xng1GVJq9bXbO5SekvTddwSn57r45MtXMFOSx4JJg3O1rHd
BYQk9oFAQu1TLK7Xqnlqi2Y6TEby1Gcll7fT53dWHj/2Vfc+f4nE2aOWQ4eVPjaeCU/D6bg2SJqn
Vgb5gI3pDmpYf9t5drK30MOweQ3nqJOfO2RrAAnLcWescJfsSXte0vk8ngdyIONa7ivCvQKzl9Nl
07GymZYKI2vCNjavRIcog/4LuQDwncf5R2nZjLrSt7rSjpMsPleCxnyuDvxtkRauafuKXgCRZFJe
NL2+T1UDv6a0Dq0Oy7G4ArBqhXnbq1tsCPWuiCN4UfEQmCCpggyjdpCbEyQF2ligutaWrC/zqVNg
Raz2sl8jxCL1Jzy7iMKM62ryIjcsO+ypHNjN3eCp9MzJQKtjCNZwygC6Huj0pES4J21Em76QZz3m
iqB6c8QsrxuCfMzlba6jaW+7+ruVmSxdSgt1yP2MjUxyetpcD7CvwzOx+6M99fucCmszyjX6NkPS
ly96N3DbrPoUUYrjz6UvLHCWBmijCBjSR2QnhnakedJejmq4xxyBfJmDA2QlgA1x94Q+/GfeVDIc
69r08RHHPoxzcorAUlPjkxsasebOdv4UFcu9qSoLXw4tRntiDUqjxmFqc9tIde001UPH7eh7aLuw
ruHwNhmoYogmYKQxdI5gg/GYF8dOqShcylUHJw1Ou2cPrpKNOthEL0qjE6+BIglqRcyMxTyp4maa
OaWlOkZWIT9wwyy+iTyNVa8KPTdbw7FsdRb3s2SMNsmK+WCUix1gaXo2naYN2q/cbO4Sq73C0Ihd
lwNNoOfO+9R8ZFvjT1Msy2kewkK7c5RNv79CLMPRxrgAGnPXzOUnoop9NdTMf8boRa/xH6UOo08z
dX1hT6SPm83D6BUTPJoRhpjpgruge+LF6qm3rR18xUv7hQLEEMcucj9Hna4ChfJS3anW+tnaNYf1
aC88aAD2cuYQ1jEk0exXnfxpljvM/bj5d+YWwdXL8i0d5Q8u6WWpeWFJgjKtq0Ho4y5V9VvkegOp
3O6VThq7p0Fu7q7GYX3XlyQEUkkinj76sEa/inW22Ntv5rW66W38NI3H8mtW+ZmrxQCVsTtigfT7
XCV7Ah7SY2512k20/ZGDS7yYhv+hcz2L1ahZn5zoNKsGEkupAD4QcOLPjYCZkQ8vimDwNVOEqpOR
utCqvBz5RQ+izM4YIJ4tpUMqodtDauuKU0KJ0U+Ecmh24oUDsyEq+7TeT4T1xRJ+nazj/qi8iGM8
em7p8CoJ+mXgEtxqgy3hHxwArGlmA/tM1cQt9Khhf5OWZzY8fwvpIGJ6je7XfRLXb67uggwz24fM
STCrrfIKiWi/lzKl/KQt5+dG3h+EtLnwo/G8zuUlx1UkpZkJfHTnpRyIEguhNrSEU7fM10tB3Kfg
bCw4i5+13ngz2epldcmHhVdmJT38g2bmBGRyY5B1qUjc8AtLp6Sq06AG38OhhkhtIqIY1MdXkpin
pdbWHcRRJn2WqfadoPTsyvoKX6V+UWcteYuxM54WrSd5tee0Rf/g2NQYT4gA4PK272q9yreoF30X
xwy9vWw4ZebwKKBXcpgSe6FVedDPrhZG3QxcxtGQMRQGZ0Sy/tQyniN8IPmv436CkBCfcxis/XkE
yF4IM8gmrvC8Yf4ZJREOp8x4HOeayUHeQSSdkN4ZFJDtPKPGMvKLeAshGnICmQRD13YamNi4+a6k
rqaKqQXz6zUDolNjJB5Z9WdDA1xS3qeigOdhU+M3nR7vdNtF3mWJ9xm00s6smJEytneOXBRHs0BA
mGsRKAwDTBkLCafso1xKHSYzgLw1IbGmbjeKW/tULM49cvKHVXPG0LKS9/QZhiBTVtNVNGvnHhcg
NXeRv0uD4ZDTpPBMEuOFaJKzlXUqEogwjKBvTsgi7A9d+8pr4YaqSxdu8g/D8p6ZF6Dq0tZXFG/x
zjHtET7jIRljRjrJuk/0OrRyZd3KGVwQ6b6hMQDNq6d5l6Zx+0qoI2KNAiejp6aPpfzCjP1pF/Oj
zqaORZoA5OgNBhCtUUaNdmtT4G5MkSTvDgQF3YmIF7rXs+yMGdATBJs3hH/lyezLT9tWp3q0Ft8Y
jYUAYnPl7+GvEWb9GBmK9jWidmCCz7RlqHLN+AnM1FNuOQ+4cllCch1c6wx5pSPzxogz9Mp0nnyk
KvGZyDQ29I5s+yIurysDvKjN9hXp5vvoOqc8tz89bBa7HG+NlvTu0fCYFDJ1dKE5hnJr9y+8bhUp
zwLgq0/VEnoAkiiEpDiuFvlg0HP3Wa1RWtLsHNycFqUyuARX+8HKMYKa5K3tdC0lVDJOj7SgdjKZ
mYu0JcgKradoIz5xYVzeAoqHJMTsvx1yulaQgVBzH3nRX5XJLaplSPVSj7GoZAg/9VnQwhHxTeMD
LI95ykqAnfPypXnte03H1u8ITQlVLPTLCVgiWXGfZW28Il0mtHvruXo4+Co6Y2YGlsZtgLZFtzSK
LrUoLw+wxunVMfhvIppqxjiCQwJnWKRHR8QM6Dzs2BRJPldVeSAD+mMqG2ITgUPFTiGYw1bE3wL6
SoCMXHx/4NwFhhAbPJ5rIWkllbR2QSydZ0PyaRDs5a9dgz42kvNuSMdXw4rPdCODOekZoZHqnyRG
FnsRVZZvjXyjVIz8tEnPyQPeMM4TfXTmZMNugu28QdHPoteUw/IF9iVG5tEbpxl/cRURMLX1JkbT
d9roPqkBaFTdzMkkBkrA/ZrOIbH3T9lgsH4s40sLDXNV9JfU8jQ65YhlfbqvDAIqet5wqh8iGfT1
bmrqK6Ap1V4WrbbHlX4nCW46DUZrwC9hNSaO7921LXLapo4UO85L4dpOedhOK8lCI0PMsXKuLKXg
qk78UE4LoM5tkMkx3WllEQztSShhhOeqY9dicdfyZ1RF2WluIdg19spw3qEY89Y8JzTOoU/UefhW
OjMNqbuPyipuByLxmJCYHxMEWni78bgfAJIyo6bBPl/W+L2Z7bPQEfnXpQ7Q15JXTY2UQ/byrLMV
+dGax0dIUwb5QvtWH1mUPesZAzqbiRT3hSmYwHPGOmtJEh0stYcftoQF86Sg3FCbmt4ZtE/i41tR
ZRnKz2dtvq3pF6tIdCHEk49I0EcqekbpOmeXsS1/Zot21WotAJxk3Ck9KXYMZm6gSuhB7FTU1Mxc
x4X2Do7/gNjGa27y4rXLTb/H+rrHaXMLl3fAqyh2Zaeps1rRi+Ea5Y4mXO1IXt5blnZaII27lmgP
35JgS5QGaGltJNnDRXe0RauerW2UD72KqV8MagoP/fnSNrt4aW8oT78IFk4PXiqJyi0SWlQYiVkf
kme3H4z9VK3n5Ty6qMmiAQcNXSrwyxVrGu/fk2oXAg0Q2QXkj74DQkZh5RSvaODMY7TWjxukXSeS
IMeheBilAGXoVpBNFkFhubyt7lBcZNFiBo0A5gZLFrXsKTWyzSNFwzjQtrJeX9qjo6ZXRir5nqRU
enbeemmwpwpUp77TMDJNIvxf0VAeswY4TDqIJzKmP+dukCe8CsZuAiTq8bdpaLJKfWQSXcozq8uS
y75eX2Rp0Q6InOmkJg0KapVqoVIPcusgp9WFhnAEvPTCeGpgBcnbilFpG8R9zULXMS2LaDM49Keh
XZISlr5SpNHgtV4zcl5QZoDv0xYfQiZ6niS77j1qz0FZX0SKXGrFgMqog9XiVNRoloBKdiWzouEM
4rohZpUQ7tRtj1XAt4rliGQc7dY2Rv+32oL1M3iMl4YWWY4mvY+KYac5TveMd9E52c9J7h6KWtG9
m7QadtK+dcyHzKsIm1vpnisudmCe8Lu6F6yjnv9vIzGbGVZDi6gZVBxzQRlMPctlngYjx79sopcO
6udlpIUDeIkGhZa+9yK7L93ixnCBonou76WZliciLRDqUCGOTNWx40BjQkBFQ3i+NUjiOOVwhvO5
+M1F+bse90860/9SAf+PdcKHz3oT0fZ/VQH/SVr8/4tM2EE2++//EOL+N5nwZV0Nn9Vn3NV/Uglv
P/SbStgQv5quLjzUuKhw5Ram8ptIWHd/lZZhW0I4glmqRI38D42w+atFX93xtqwP/mHghPqHRlj/
1ZUOgB50/Cj5Hdv+n2iE8Q7xv/zBCYIPxDVNVMxAh/hNcMxsduM/aISjQU2M1DHWg/a919C0Nyxf
olLUZc/Myun72pe65hyZ8T9Vcjy6SXPrFRYypH1q0JZSNgRDlMY+gLZrhuQyyFoSytL/zd6ZLDeu
tEn2iVAGIDBuOQ+iKIqipg1MUkqBGQiMATx9H5ZVmXUtatH73vw3738zlRIIBCI+dz9OyiMzy5tZ
q63rEfmWabWTkPZgD9wguOHVHVK66Y3kLcCLxcaKeWOV3rp+8lGbYm7xqcSgjMlPzc6VUhfaoXmx
oL9yqrGM8VgV9U3lYl94ChHAtxdxkb53Rc3zMJj3t/WTV+rLwF4yZDdHxxVWgNEMH7KZB7JIqm3i
VV+5RJfNS4boAQ+UpindDTkw0gbwUbYfzEmeYaSlC5uCbvxYvBDR/ZlCBB+URlBn3tK/3rx7Q3lt
812aFB8ynl4qO+zwywzUrkRUAwVFOuC8dcliKyR+NSQPHPkyyL95fMyT4g05Jno1QZMtddnrs8VG
cHPf6J+6yK+ZkpSQI2pId+0L84BPJKmbClnoWVNgsnvLnjzuCoA47FWHs5+CX5sY5Jo4DYbzIBdt
al2cyb5NGLoWLLApK06bngH1r0xQbVEfKsZmuNaoAu3hIQFVIm04M9MNPqYurDds654trJBYd1+F
9+17KScVJ6dzx62XmrYIPhgnW87slFdW8mzwuywGjAk8k02f4TRJZtNf5AJmG683i9McBJHo2Z2x
E3fZCuLnKQ44MGDH2wA+iRYgQ/QmccsV0uPdhpVjIH8D8mcupXpKshqc32jV0Dv0PzFGx7YjmpLm
7pahBsD+BElkaInoiOqcAmxd5c7vbFgkKYroTbfdqYw12jeQAptyTUfM76FXHqTT5cspxzKJ4jZG
1b6SmdzHzp9rZeEhoFiRIgyP07K9liyum94Pv9AQTxNezlJGr7rNmqXpdf9qS5zDDpjxaCLrhtG/
waN2J61lvjSz7qawUOoEcXgA9bxi//HOwBAfoX6pIDP6XviIheUNT8cuMAtsiUC5dPQlcvE4qfnm
OfUpZMcPeRs5J+W0kTr9kTYITsmTvZ86AUyh2duzPNN5DeLes35w2+PIKz8MvDbQPWd2heNIl6I8
NbQT1ip/D+yEHsaq+HK8k6I/cVm0TreSre8gAM+L+zcz5PO1jtODwwfEEZHAS1n6ejl5n2ZsPzUZ
VzNx6Lrs6uB75P7HV2K/pZj2mhbFLByPWO3HKfqnabtKHIb4OJ9wIVb6N3BMmG+3WQUPkWJiFsb+
Ma76I/FZq8HD0JO449nRhf0msq7n4P7R2MafvH8RYuu0veS0Yo631Fd7kjQrNx3ximTKWpWe92R5
FadPmxu7zbx/GdqtUypmfu3VKIbHYBqudLXeFSW8NFyqSV+dji0heQ0IXlG2TN64eF1BBZVqKK7P
AU5r/zs003Vell84JGY0YvurjSWW3nrAOtk0S3v0X2oCUtbIXZ2F3OO4nw9uXvHTMRbW/htOdzOs
TkX/EFr3bZZxcE29oRl50/nlwXeR8Cq1oERzpwlBBCHzFgpSJ7WFgbPLc2dN6fIGTtwqYLc4CbmG
r7R2B4BFIQwXeBctOXdgTPztK2lPu7F+sj1KU1J5S0axrpPhoaWU2TGipW1o+O7l/t6ubb9GQbQp
gJnwWO9iYR4YeK/uf9IasWi7+CIHF4sBRPsp3dKJdPSsSwr8wBmo8DLOVnbzxIcDYI/2gq3ftyv+
fqqkEKTetVkepth8wmu0Ld2t3dNY547JYy+dVVzOqzIJD6g6uwFeojnsnQCoXDodcIAd08Hb4C/f
OTXrW+lsQIiv79cEYAokXA/PH5WdunvsR7aRPe2JVrO9fznadtdUpXAA6EoMSsn9AHTuMQ70hvuQ
Y0NQ5YzmW5zC4Y/MKz27qGZPNXQgZ6KEFX01dcddb1f7qarodPD3Of6SisUMC1DsltwDTE5TpLqM
F0gtN3Oc/+fVigK9Z/q7vf+T4fFXX42PdE917fugTHQGTCdS3kz0flyTa4NYrPaiq67brey9bZC+
0dv6kKlxc7+uact/7qbl/TpTbb8mTr6ymDIGqOAh+FmTGgQ7Plfa30WDz3ytJlZHKCCz7KOiIA9z
409cUZvmZ9VT6svHuKSNQoSwtu7NSf9mvR296KTu3e+TkZ9khpl/3sVNc1KsRDYvSGpt0DSr/laJ
/F2M403kuMb59yar3nNvejJMcY488VZXxpVPhdAJPcddcep08eTo7Ckz5XNHt0KTq2PYLnlDPlSB
R3IufpkJoLQhMO16ulE5+Fjb4hAKJizI/s1gHgqMGnFcPmk93KZAvmQsojmt6RUO2FBFH3bC75sH
SDpML2aIzAgDLUzIWcKhzNJi3zP0SKw308IRq78bj1usM7cEOT+7Kf8OAaERGlpJS170Bt38HeTr
BU+1T99W7xGQNOPlJPSz4GugAZD7wzCTGY/uD/TO9dy3W0tPd7PgAY7Rqi6DhbAc9jOXknKnlLFK
34LDy6jmqM2dmseNkOGDl49UAh6cIN3abf88iEQtKx7pBjKZk2+DwNzS8nRJ65De3OF5lg6LqHyF
7Y/LAvgrtLrIMtdOVh2LZoS2hGU1pp6DNsi5/DU/gjp7pingsawxlKrpC8rcc04FVd19GVn8Rl7t
o2mzejEm5lNhvkPx6OC+KaNE/SXS665g0dfTgVf1c4GfbArSy/2Z8UCieZXzSzc6ReIV0EbrSQm9
m5v5SHd5Iq4YcLj6FpRl+5v8/d9Idj5K54f6Po1vYhKSIEac/jMH+6gZV0pYWFBh6XlIFsIV6yhp
CUR2C4ubOx5xVEDTaWq5dpSxaob2MZ3N92o8JuEXAPNuPkU2KyxmTi+MFwXwQJDCiovSTcYzTpRT
Y84Hh8bUnKEtW5u78IwRkalwj4OfQbo8a6d/9bMMzNyg/zLcfCr/Du7DbAv3wFHH09LERTs5/bU1
0os05/ca0W0EG7RgA7M3fPB38a7JYck34tvRIBFS+6WLDX4mnrloCNkZU07BlGE3O/1zgiCWKibK
WuLqlY5YOg27AVHg/jP87FvVt7vhzarKg+eNZ5bxmaGs7bLt8O11EmXvSMA72dZnuhqwBcCAj55R
X8RImUds9zerSZ6TPqOo3duR62WB5OrF4d5sreOc0SEUNo+GhR1+zp7Gytsb3ZXX2AOYt1usgsfA
4ePG1tK6V16AN2gvt8obbo7moSg7Vpc/kFek0qzVlBu7JvYfwtS/sYBcc8lu29d7DwXWs6NrOgfA
4KY3O0ifevtuq5j3BAn/ibR40iNrx92WO8nHfATYW3IIRsz/4bBi7hNlf40JW0i3q0kjUtPEPHdr
tS92BA4a/KekYYSKDLy4OZa0KQsujUPspCSjVqTZqe0vY7/Lqvgfnu5yXU2+txReHazSzLm38FrL
VrmbTtsLnerp2IloT7/xqWGsff8mXYCUTJ12pXQvZsTvoh4oh7oCFDion7WLvUfHxKR5AjUWADzE
sG/ZczOra8p4GcJJaaiFOUwhex0MCweP/qGM5EY+qZ69jp8tZNuTlWgCwnqdXqQGFi4keDh9jUFt
YoOyPUVM9/DHO9n4UI44MqIao6qombWb3Er40iiyLh+iyH2wqmRYATRzlrN7rqX66F353BbTXTjF
3GA3Nz0xd+IIGi5AVK99GWIlN/Od44631itPRc0j0pXFI5A36mlmL9i4MU2Oabaoi2ZNBmbC/BDR
yAFQORbJo56LehM4eUHKqDmWll8uOXitB58XcmdwtokTV3KoGL4iT20SwR7dhARudkhCFjbqLg7o
Rcm8dWWba7Nsf1qgHmJw7p085WOX8bDGQ//RMCjBGUOqI+RjTikx3wUVpvLZVF90zrGtALzC7Ay5
kwFfgd6NZQqXCo3gpl9ttD8wVusVHm2etvzbFmQBZ0grGwa3PIzLwVavaST+rCH+NSMzXfkeFUYB
DF/NazkuXP+JJKu5QObKN0ZoFwyVJc08TQPIOWCVgoc042Otqc7s/hLnPh6N1XwegZwt+Ek0yjkm
KjwqMSE3CUzYG9eOP7Z7eqj0rtGYCzmUJLtRFdHGttCu8juMhTQu4R5F/VzLZFgI1tBG1/bZwTZY
Mw8jMgUkU/jjPSxTr5xqCNepTpOjEvZLDrdpSfI4QW9Va8aT40MC861W2a1qU/bPnh527twybE+t
ZuMWU7aZDNGvfEUoiyAsE9mSaA2rNlT58NuouRWF8H6jtj/mAeUWAVXG6BoCrmRC5ZvncC8a5YhE
zXYA/zGzslROl8rPo5UUhFByyfjcHGlLGjOIzjaaMm5i0JgF9V9Z/kBGd1yLKvsnyQ+uXLDagTV3
+2wK1A6Y/V7ZGYgc6xIW95LrAFFchiHnJYuDHn6QeWCaIAYD/lwhmA+EHB5tDAg4e3gazW5rehgq
OBGKpxRfR0yBwK5znZYG0H1mz5yqWICK8Jxp1CDAE6RmvLLdkjDGE0+chtAp6i9j1aHCVZ2NxDyA
tqY4FFfA8U7sK//Cey86IaEhSIa3pvdfvVr8DkMaf0EwIosSksBrNLmfvj2nwNBw9/K2J+LmPoxZ
Mm3zMPllTZ3OfBolR58Q9+7e69MA7ZbylqZp/+tX9+aVvWWV7ACDhI/fzDfdvSJlgnLR9aO9LGHd
PAxUyCzC1JiOxVSCtY4FN4kuluI+V4lkPLy6ZbMJ49rmJpHWJkZPv6b5k4eXnnQWTg0tqm86xNyr
Hz66FJKrEDum52U/Bta2V8lcU9rNOebePBCEZUGbTPc5qRoSiIU0z1mIRV+FkP9IgqTPTLRmQjbe
gshq89DGVbqaevNHzoW3woe66iq72BUVc9AiTkOcenG3ROnYzOBhTp6Vjc+cuA5TQ+UR2W6syaV6
16HDNFqqm5H09SWwf6nLNi58acb7rBm7TmNTp+26pGsQdTgrn+P4bbRrb5v78U8Z5uGH61qvotP6
V9nzklT6qyewgEOK9DzaK4cQSJxLZ3GpMtB49jGJw4CdADaYqv30eDlUUJkztWXw/Anj5Je9Dgnd
4hNO4WvtJJjCsg3YjC20PUwroXUZHWfbNUxv2/yUDcNpipsUiI67gwCLfEvE3DkEQGZJcIcv7b1V
gjKaTeGTIhLYm5fGSBLTrlzQ7XwBuj3d7iA5MSy8aCq3bm38RPS7J179HBJ8tWagHKbDJDvraYAo
QJZpKVFFmy5dMHBuKVmfEzazbDnRT4rpAfefsZhZUpZ9HOB2BmSCzznY5FWCgFh9Blq8tfMpmeny
GP7BBf+HK+mdF8fawYAjHX+vmvya690wRZ9TpNKFxTDJKpg7GJPkq9ryJZr12YCiHc/5A2EGIgnV
+GIwXlhq4jGIYgzESYQUuvimU2pru2hbVXhfVbbeRiQnhlHrqIwOpmu+qXabG+lfE4hHh9yfGC0k
9f5f78DNT8u9j6i0sCL5zGqyM9L8k+ptIlttwM3LTCRs4r8xF7Aha3FJfGjh/JNiOuIe8jnPL06V
fANhYudWdifg1QMyAL4q4M/JMoPKGfkol27LbmlL6FToaVNw9sQUi1XvuyZuACgaF2GyCqzmNpol
KQn/hUHMlczlZrRgHXfhKXDPxchTE6Ykp4pG/kUBp+Y0/alGZ5t7JXGveX51p44nO+HuqfLPvOp2
9h0YGLsMU1Nyy7KJvwlt7xOQ+uSXsk+pCS4G9qM1811U4ASXcTStKQ7Yw4NtV6F5Q468pyqCdTtz
TcoCPaQphxfjHlg2bRiPtBPH2KBsjP0TqUCCA4jtdxoKIgORHW6s/Dr34X4wE0wK/o387orwB5sa
Powx8RZjmn8LGhXvP6kflk9Z0mCAbt5HVDNDhv+syfso+PCXWWkceh+kVcKg0w5edGMcBi4VWRJW
4srb+Biy22r4tmLjOBTOLrWGC77w2eaeC+2dp4y1NzKRaovigRHBT1jxI011/I3CTSnX9OfzO4aR
awNVfUPz276yUO/5dYAVlaKjpX+etNyoCXecdzGDgoUHjlHclTHha3fnFCUnueBrFbTjaQ5o1iDk
CgNm7/bp83hPaQO/bb3+VPbiErneY1eC7CXi0iAlJiaVj5rvtbTlY2r4CeNjKkPEzurgIxQvguc5
wIbS4zgL+EZLKmiAblKmWZZPHbg+ZDe2f3U97Ax8zanLajmeaPwkL1y4+zTRNW+TeBeXeOmhBC7D
wsPSx52as0qK0cfx/dZ1xTVycsbd+jw36l2a3GWlUVyx112yymEz291n/UF47aFisLU18mVn+i9N
yuFE51TNhsrbTRadYGW60Jrvr9YeoQfOYBWY0EB/+wn7h85AAK35M5Qmk7xzfiRCeT1z2d1yoaZg
Q9j+QVi4tSK61zuLa+VBIkrg93Ob7qYY55irYazW3fvUZn90Y8m1EOWrNvMz87QttTqkbhH4/6jz
Wo0GZcxceGixf6IjVCiIOsAv23cN3zIR3wcwVjtlEoKywl8i0EgAqnzyg/i7/cbSg7JBvwsD3hiV
TergEaTxmkTtq4Vb+U4xamxQVxRf8nLoQuMgjfCg+vIzkfZFAOaQTOoUMieWtey7bVldRTycjvjs
seMm4pCnzbK2SGOU9w/UnbC6dwiJ+cMweI94qa+N7Vx4H15DGez7vt/QALwqZ9Y0Ew/YKFHaiwc9
I7PQmvsOOCrZmn32/VdRSw6ZbxE5xmHK7AsmVPrc8QBjOSLC2NqXwCGGZ9U0vsyY+oNX9WaVIZFf
jhwjRlNqWa0cDSH5l/d6O7iUTQXuPo/ksZnq93QeX53Gf9QwGtuIc7om1bNIRfUkOEl6yfjqM1BQ
xGzuF6NjEKqNnO+V1KROm5q9nLtuuvkKTOHq9GKXVD4vER7xMsLCYvwMHXfvhPNDKOiZelgqPzlR
93dI8Bss3CT5ZspbCM4rvhgJv/x4fQMnomUxxgz7glP2GBE1HLBbMjiLFxRoqYWLOs4ucXgwXqYJ
YNVYXQeiwqo11nnibb+ImEDicnaKUUSQza8VwWQRefv7LVvZ8nuaEVFDXpfaJZI8gY9RPuYPb1/L
4CVpYIfx+k5wODqJS8WXfWGNZz8QsGLiHShCPFqyerIKBrcmX4qis6cpFtsp6E7eSADNaVjntZze
2A7zTHqQ/vv2XSvxr4QyYhSKuxc7+VD6z9ShPw3GhKyM6osq5GLzhLdH9lxzB5TK3bkG36gLXYzN
aJKsM+aIC4f5DpMsDljWmlv/bEgzQ2bPHprUe/FSiTd1phsiLOG5tFTNyDkjKQwNddfi3HZpgH8a
hl2C7L7M6npcUheD+SATqzZkqjPwbK7TnCDcaJOJZVf2+5+y6f8Xlv9X/pQPn/h/F5avv8138vU/
RWX+wH+JyuI/TNMTXuAJ3wwcqJD/l6rMv8N3E2jNtuUEQOD+W1b2/oNDvmndBeeA/wn4Q/8tK9v/
YQuLlmLbMm32Tn7w/yIrh97/JM0Z/L2+499V5f+pJqd0qjRlwtIeZJ0ul4JRBMoKJYt1FRZ/dpnK
tTuGxSUDTPUeQAA+dH0/nWhXGfa0BGDbn5t0HfV3Hn4+jQ+5GrwfaKP1mvBoC24xBaK/6OUYPDk1
+35PmVaL/XRiJ2xN5qPICLV6E5ifhc7a+V+E/YPGxoxZfWHIk0rIf6gevBBXVx84kszrSjhvEQef
m2fxKhLuaBgLb27cN/qlmk3QgeYVfZ5vowTvbVaTKxzzPl0NKmx2+Df6y+wVw5EfN9yJgMQsAUl3
rT2DXkUowkcaljuySQQkEnpD14lNUtPm8AJeFBn4I6GV8C3IA1thrTWYeQVKjO8Fp6YNrhXz3Gvb
QlsNknTHnAk77jTai6AMum8/6Idrk1nBVg5q/tMFJ4Qg9UgjkjFSqkJZQb1dwVoqWBCBMfESa3ZJ
WzTMCD29pCT3PmtIpXnII8VaHEh/r7sySZfj1M3ronDk02hSmEt7R3lMpsH4Ux20yzl2u1ewCsM3
YU0K5vIwZFjSxi+56SXmCpeuf+kZ628g7Liv3jjlySoOC9qLxqgL7/K53+G7j2yn30gN/XCZ5cl4
sEXY/EZ4dPFimSdXx4plGiOfJc3yy/SH5iWqGwLUiQD60cVOScldQcclrcmIE8bIBqNNQloXLLgf
WyMtUFxRjwhE4uGMyHg7yd/o992pzQDsdMAZbrnhoZeZwsweShbyi5+44o2Rof/Vhyl5UDAB+JGH
dt2HNVKpGbGcjwArEowbH3nSWw+iitgZNEl2NekLGsAspMjp0eB1X4LBwTnpSYGCY+jdg7ZpiVzw
MknYWoqofw8bG3ozfvZXiaWc2GONb8GgxHhlKg0TrbG7a2reqSUmYjQKJKQRu0jznyTHtJ/rLmR7
jDTmx5g8ec5nMIhu9tBx+UAglN1fDlt6VTjk0Dundg9RXNfbNrcYqtkw6BYoxUytxRzQATfRXj4a
PiAf2t5nT9KMTfH7sgrjfKNnNM1BM5rpoq6BRVyT5zJM19gxroyOTVXpD7zO3dNcaMZOBg47m1Ek
0XLY8HKf9GC6pV+ce5luU2nTYBtUZv0J0sk42g7Ju8IaOUjQw8D7MTQ5knrCjd4VjkVkILdDHOpi
qp0JwLYW71KShusCl+B7giL5aJcVo9+6AMe9tCZ6P47eMLbvgMH4qzN/pP+PeNHKp5Jkl+qs+wdH
Esd7OMbhg88N9uOMun4dYLP1q9KSBUoLEv6TnMPqWNE+dJ4a1znIgLMxrdiNfGGKjxEz7AsNP0t2
5mMweM03BmjcvBCSuA0Ln6Kd3DBroGVQy24plZCfDU9AsPQgsNHYFeSo7L0bh18CyhphXlvWzK/q
ljygD5zWXUW1ZMsY5zVFVLbdXNs0BHztjxNxQ2B2hemjQqILHSpqAIj2OP3KAhJJgEMzeieIsh97
UkZJYTbXuRIYiVmxH9KJUKMlFeZV3bRf1ZQHcumq1iTJwYRi3tqNb9yKthx70k1ISphy70ANEWP0
rlKj3WG2q3dDizJrGvcSsVLw3Ui/hR4d+uD/HW6MRyTx7BS5EKOXbWWzT53NQJ8db8ovfZT5XwUq
7U40QcOjj0V2K/ICbgzBuFU7h/NbZvSWDV0gTJ5ry/KvTlz4GP78Rl4DfrkO+X8v8PWnDyQntjiK
OS/NlSzMOJ2YE7via5gydo+Rbn+A38hrGzvGHnMWrfW4hKgrr1GBeWvky0DU6bC0+YPPYqwo2WR6
A+orqV45i9q7Oi6lJjeEzq8pdlqSQdMLwzXiNwNPDb6OyOPoPDNH2Vi1kW/5REYB+okeR/KYkyfW
gJvipxEQxkcA1OLYsCi/ZBVRqyHPzcd69m2Ke3rm9KFX02sZMaKteK/fRkkCcEFLj/PnOwqMhEDe
YIToRwzBOse7CErUzjgVzWzNf1HrgrMMojDPSRa6ylrI5O5L9+KsIshdUAu/aFvWAc4DBNjWo0Pb
p6eSZal9LZAhiEMAVwBMMJLT2WsxTH+ZgS4QMrg+y8kgFNSoct+NVQe9xO+nNfwI7mISDLgUsX1D
aulBAvkgbfAB1z5jKVcNB7pFsc7a2IzEKq4w7E9mmPRkb2pcSvDk3RfHbSCXuWWafxBOszidWdW7
7xodmB8svNR0zVfDm0lMZ0PmFCs6Rptd7dr8RHdI+CqLlX9MTFpNMKPpGA5f5lFACteNqTJTdMQZ
1wleVDfqeQ+oG1RIGaMS3ysYd5qPTq89A+xAzzmxWE7EQFz8zJ750pbsdFe8FplcMzofmYQa4NVE
b8q9rELnFamHvXfYKWxEjfuCCd7RcI4I87VAAUlywFKaOgvJomgaaGhOW7z6JpgsuEXDKbWFeS3a
melPQjyXtRNuO4uwvNhTkuyoBjT2bNbKQzor42FQ0QiZ2h+feyMPUelH9ZZBj1Lrmv2Mu+Q3pntI
iNGDCuZxpzHCHTRLwqsglP5kjPensGwCe0mXyUzs0sBXIYJ6SfTJORt09LxRnj38pH3iv1NLHP/N
pQZ90+bqkzY6RWga9qDjp97aIDbxi5HsvtyZ3ywe0XNR1mAW6cxY+W4CqEn6b5VlV/9ayNjL1nad
X4O+mQcsSBkEp74YP6bcco6VbEYiwIba+tmYPatI4ldIA+YSQTPfAUpF7Ql8LFG/FmyoQOFZVMIs
w5qxaNU3ape62IZKzOm3vhBsbiqHq0lms6Y00HF6jotOPe1F2FPJ1jRJT1wtBfCY61H+eR2Km+Ui
B2wYAt/b1Nv7ySjwHabimK/P9mB2B96tuGHCiQbysZln6jYZH8YZeE7K4OyrCuB2tEPak1xR+bb3
bNwHBNO+Ish5ZFpNv6TqkeEnG8TEXMfogv8qu032kjZpIjFj6cuVVQTeibW/WQdxalwM6gSRMaLk
KdeOuhYYwDZjLfRJe9P0jtrnb6E5hOewKKO3VDTVhV1y/TkwB/+1PBJ2bh0HrERTT1660zzBE/OM
u7vF7CTaymhXS/DH9sKJAu/cdALBhrps+HCtazkbMurO0gyjLF5VcxLjBmzt8tk1VPvbdE11YDhf
mrhSJnkEhmoCyuYtGVLxkzXP3DL2x5x3wDBjZUz72M3VlhAVPCKRUuJNQ+1r2FoeqMY85UEesl2t
7Hxd1OTqnNmDzme1H0VJ0+Hc5e5uouRwH4rOJEUQAVBtjPCU90X85PQwYTlew9xobOKTSWzoA6+E
YFsVAqZOxD6/SgtciMWsNxbDMZAKo3Uxed5XbufPp1RV07qC03JQAhXB48o/JLFX7bnZ1QZE3Pyd
Wyo8RWyOibDofsfTPmENqxhuFp4dH4PatfbSZIo0tvxgOLrNcVep2rnBSEserG6AaxWEDNe7fOhB
skbRsRv9YV+PMzWUQNUfQcraJzVP1r2VRIF0Y2DOl3SCV493zNYyyuGxIlJH+2Vt4MKfZPzYKlOc
bEbDy1ESJ6yZ3n305ZBuzTSPaPIALecMkllmbZv1kqdAfKZxiEzrpcOG6Pj8mbA+bt3UGD+jhP7i
yC7xk85uMDIXYMg7LIoib587g3s5KSKI3G4d7GRV650Is/SReBjshRAtzkhCD3S6X6cbllv1VTjG
dCpBV1aECasWEmXaG38DUuUBabn9IVUMLpi75eBWBa+iCAbQd2d21b+YtXPlEX1ZpoEb7MGczE92
0uv1MDUEElTfOc6qJuFO+XEuUU2I80IhCnsGV4Zf1YSx/O4wdvcBiuPr54nh/4b3Kl7l0pD1gkxC
BsYzcQ0Y3ALKk69da535Tb2jdR5oW1zER6cHo9lXAbVRsXKPlJOAJG2CiF1rzVB0TlsYbU6URleW
pF+kqnzny/ZT1ZiDp4FuCOIwqJmgY09zan0jehUPcEHCE+I372dG5R9QnLJ9B7B51Tfxb9syWy/H
CYdj/QGkuONka99LU5+bgb4JJ/O5ydTZtKpH0fBTl2QGfE4Odkr80EiATAqzBnhntcmJqU/3zk2t
jrKd9DOEjmZXjdb47inOauwLLfZGtJzaH0UqvY/UrcJLS1Jkl04lQheH24ziYTlNclEbHhnLosT/
V5rDeNFsLxHsbHVKsnvzuTvd19Cch3PhR7wse64MkEEwEfzEkrmgswNqjucl8KJ8p2uvf6cmz9oY
CQDUmaZMNENZv5WdZZ9chY8IAHyMTbisvLfKnMSGeEbwKIacg0tvANYYjV7iIelQtocm6Oh7bEVD
iVOZcBQzBhaCXj/i5Om/qig04V7l7NA7pmEbNDxsL76vT3WUTccsM6cbz4ltL7wJ/k6tLPGuh35Y
qbT8Tbtk+CgiwatAtd0uaPz0XRQw6RZEUIkDz7KuF4T41a8XDI5cm0j/7nKaayLY8LOYRmZ2Z8BK
ZCU4YHzuT5RYSto/+3rABm7Ru+FO4WPE9vWZkZrcTkN916N7QtDyfiYlsneJS+J0SVQa/4jK0N4B
DOKWjtqtMC8KWnfB46qVwoBEK6rhgxxK1TIsh3GFA9reiiZ227Utgz5cVYZIYBo5Ff7x1iBcT08B
c78YBISJAiRyQCUJJ89Pk/1nswj9IDnXpvbOoRFwko0SsWUvV27TRhREBiMbyC0D763r9OVlNGX3
5VtjROrJ5gPW0gmIrtn1xqV5gsowx0mfpR82Z6CII3lUYjM7uxHDOUnTauvKxl9aflMi9XTJGxuc
+Ak0Q/hRD12sGH3YeEBaHKxHQ/rJzpgiOghTB/d+Uzi3vrbSba4iJrycoY+VkMMmqEP70S3Kft9i
0XlEGfaevHlW3z7+iPWUd/j4mnGIr16kk/U0pMxSQEMKsBYKpZIPeGCfP1qvNX3iz7KhExcjBoS1
JFHgZPwY9yPLxbQxKptevkiYQPdtI1jfa10/qpxTHFFze5uXc3cN/CTcKxwK/1RQR5zQx3Yb+53x
MxVhsdVGhLbQ+DIgkZUr5jtN1zIpsgPvJ84MrFWKMsFRhNOlr1vUKPgZL7VwqnUK23TBLQU6tat5
00cmK8Jo9eKtQgjaBwV9dgsuJqZEUJFwGr1mi0cre/NoVXx3/g9357EcOZZm6VfJF0DahQY2s3Ct
FelUGxiDZEDLC/308yEyOyuiZrLLynpspm0WFWaVESSd7sDFL875ji44RP4vTm2n2fDPJqM/Z8X/
T0MBbPw5fz+UnQ9F1cjf7qffTl/cFO/Jb295xqD760fgwI9Ugekb/DGk1fXfXddVVeSaTGSZq/w1
pNW13030wrhpHRIAVODWfw1pdfN3jbwa1SXcD3a/YzJC/XNIqxt8vyn6yDWFq01Y7H9nSItT6Ffn
jyksjGaGie9Hm64tXsPPzp/Qak2tVdGM0HQtoDcs4NAiHnfnjsU2WHeWKidhX0YvStbvKhdMqgl7
xmtgLkXZsz8QwjpO1Au/hduCTwfpzIaIay/bVRguEVe+uIizJ+KeGkFO9+KjsCdSao+F3MEDDQM9
qNttq+rDPCly7PoG/GZ3PTr9BT/QVh3aRdKELzSKmNrUZahqNVMxIjv6HEm3t2yCHGJ/ZS58b1y3
Zc3OCumPYixRLygF5ZGzlfpH7ymzaoBW7/Y+MWrps9Gpt8rUeKLBZlD0Iwbdbcc9/9N18adN7uf4
BXgW//n7a08z8p+cVVBAbd2yXCgCqrxqvVEsMgeplGuAqcV+QbqAZKwDWRQ7A/jXd1hw+zwPxhnx
SBs0ZNs+cm9Mq0hZiNsdQ7lNpbZ3rFbUspUPiaq1joaNhJ1R3KPmGO9Omr8WERUIajS7whtudMNs
ELy1yWifScY+Kc5YLKABbrsC+3AinfcaYBI2pY6tY3aUwzgtiryVp1fsxUy4WtohCwr7SKP+4TgV
VGsVjRXGBJZJqnGx8uJD9tqTpbXHJEoe+jDqN5pa7ILApj4tc+aGJgCDaefrHPJRX0Kbg2TEuGnk
0DdPaaUtmjFfyxQmWB0dZJkeSInfD8b40Ks+KXUMmIHbkRC5qJxyMgBXszqT96GgB2esCx90ZaC0
c2Nri/8S8enMY/POeBCqG5UsJKSREzUSaLTjAurNm2586ag+aDhxJ2DEzIV2dtvibJM+kRmoI8b2
6ljOY9dD2SO7r2DO1t46p1n2qnfpXRbUOrC8sXw2/e4AdXbeOeJB9x0ubY92iIV/tmeu800tlWOa
2SF9P2y/7KGw6j15veYMUjMFqx4c9Ljfo7QCzsfj3cI+zeBzCyR451kVnA/Z4rvoNiXj8IguAyv+
qlO8tZWjfEQZEoXsm6WA1zAYGwcfie+DSYqdCBu9SOeMeAXIo6lbpVsmUlsiPc6j/k47j4bSdpei
4FOMWvgTzbBS7TQmh46uu7HDXY7Vb0ZmqmTMB5vCHW+VgSgf59tL2QUrKwEl1o3lK6bYD2Wy6cu6
++ijdsuka+UEAccCwNU5jBg+guCpHeNFY7AIZuEvFXfB+uMpNSLK8LjalBlCaRfuDXo0bGdV91hE
3kFazlvr9LeyqN9oRUwUlHiVs9x/hm/wVoEMyRljZnWCSAJpDjkkhCutdCuQ6zRUOVpCSHCFaW0t
r/RhgnnsWDG2Z96wQ7tIBK0kyJFwS4QJx6gPjpFhffmqcbSN4pZj8Qa7dFPqSxt5l0E3v7sB4ybV
7q+BRARl+F+QYbd+Kr/lsF5kX+5FhNrQCpUHLre3Og0/sqy49kCF6l68QFtcKKX6xQ5lGQXlRWub
alYWLcZffAWLkMJyHZjuQ2I738XgTRLAApJDb6+0mr1yOTwysIIdXhwaDBkzJ0Euz4B+7vjGu5dS
p+mkCFcxwd4CEFJ/CqvhSNjWY2NYzhydsTf3FexWnnxo1GhR+0jF+08GZvMcyyAT0pUF5KWzYS/G
VYUDOyWKwSEhrWMYWyA1CFFk+vPp+zhes+tk/YDd/p1P9GwUmB3k2u2MlwFfUhWbrNaGU9w5J1sD
zNj7x4xId6UXqy4RK3wA8zLzuDibZTewiYqtNYOc++BZ51wRmDNDtFaRB46TUHsL7+JMQ/HAXoBw
zDRla6+W7/1gM73Ny93QU7ib1juQcYt1tfK9EIYCC6E4SSOpl5rOQ00bsS79i6Pd+HW9aWsmG1SE
pDylbcOwrH8Ol6vLphKhCSnf1D/9BssTgkWf3YCh1uc8f/cb5k/iG5M+1vPDOcsz5OMMGjw4Avjv
jYcM7ZnrMqtq25EQXTqzBEQL7UjSzkkVZIgB3lt0x7rtqrmhdjcwiBesGbPEC64qDg4WnjXuO8Tf
QMMUrFTRAJqgala9S2ooWKKmj+eF0x0z/n9qwqaBuEUKHucdCfefeggnOfMh41v+A6jPXVSzgYnJ
MHM/wzRfj0RzWLmyV5i3zqzY3FY6iuDAuPYuwXgOwnmIFPhBiRBqsG1F4LG64mPI67NahxfdKwj3
YBIvjYUEFWBW/nIiP5rYShfVoK7oTC6O7X73HXMRdM1zb48nYsOgFOqLKKjcGVOSRd3UG2ALsyAw
GU4EGE6suY2hzuVIZDmIDF5uHM5MWyLgCEZlXZMQFDp0fugqOMlzzFTOMdPrAypVwD5Geaahvrh+
ejC76GFAGZtUzquhiaOSya1ZK1+DEr0RYfcWFv1qqLw7G2ZC3DGwkekBvVoEF7XvN4ErV/WoLWEN
Ib+Qcl2ryYebSM6uDAatLrsPXUarIFC4xFmuBTVhm5jG+iJ8z9R8ZzH3Z6oiCR6k8rHYjlI9bXgP
ngINyk2TXzQE93EegjNKi7mrWgpSQKwZYMAHUwFSrJIpQ/kjB3rE7EpXxeGhgcrWd5LtG3YtVkci
nExcnXbxYh0tmfFsi3zXmSZ+dmVWeoCAzbHdIo+in3doWcn7bjXybVWsCrdUlN9bRpVDTrRdnc6q
LiARCRN4nQPAQVTkh+oZYfiaI+OAefgK0P2BGdySjfplLEF20cB7Sol/gudIxPYT4dPNHcdVowDU
1zp961PMVWzuRJmYoK+CuZ8NyOQ9dWRoSwZUUg+7xiu2deh8IwGNt1M7tqN6Y51E8+O4ENRiFi60
bR9FjuiJkgjtuC/eMCi9VshIzcA6IlFoFtLLbp2CiBvBObuAVr+FfvLq8mhcaLoZbythnodMfRx1
DduEXJB3seadf6s78+yRlK3F7XqS/Fu5tuk1++THCFUd62ZaKO8qbVUb4aquIt6w4T3A6FKC06tq
zt3A2Qq9z1ZtmO+MNLkEmXL2kVkbgbrS4GKPjJsElrplSy41xL/wCUY5b7bBNRxDkd2pOWVeWoAx
j7IP2vO1a37SH4u1lgZ3yQ5INjxL1JDKw3VfHfp/hmVHrBEw2S0gy+7RNTN3PVjdWu+fTe0ZB2+m
vxXFNyW27pRMlDbYoHF1lFpIBOpZ7Y9hCyePuGBd1ZCUY00eC3EXmfKmWu05ShknW6Hccq2gnpSX
wlIkrI1g5TLtWqQ1eVRufzfd6NJlybOKQtcaOoYY9SnTWYk1ZEWlrBmL8p63hAGiqEjr8AQoiRGY
vMUlBDWAQ1nNSwurYGfn9aqV+p550ByZYS5qNv8PrtmBmS5WSlOcZdQ+/+en+/9CRDAt5DFgEfDs
uTaboX/SsNhqlHLZkNfSJ9qywFIdKy4iQUHf41k8rtrgjWns3CiNW9Qbz4PRH8lbCWfAv++2zJoZ
SH8GYAqUX+UTpNe2jow5EWVraaYTL0872Cyefrzo/7J46r9hh62aqkYr+vc99lYmX7/l3387vv8S
1/fn1/3RWivG77qgCqdDtk0NgITh/IcAir9ykAZOj2biwwxNc/7RXJvG7zA4+Fwdum8KYI2v+rO5
5q+EgbvM4YuESWes/lvN9S+9nwmhQ3DxYIshoxfJt+Dn/Nz7VXqjOHrts+H0CX9B4UPkAll6E6Tq
Dx4Lk5G/ifn7tY3/8aOYqBFpPyVVW0Jn/PDzj0JgUse25Ed1SrJHAz/DnAv70TUu/pCvtTDdgzte
V4TM0QA/RaXxkMAURrG5HBNzr9rlpvOrT7ck+EYdaBaG59FQNqU+bqs43jPbvxRUr4lEV6Uo/6JJ
NsSv+JE/Xj3OG83mV2DaMenYfn71Y5F2fZgIVL1lWy8dRUXxhOHSGBHOBy7TtHLeYE2ATBpGH0ZJ
DmjuzCl/L3gXbh0O5yJ5xhB3UDpmfnGwgtnb9AD/Qh/VFsgrpYbnL8glD2z02uBz0CNtiKsxgG9i
KmjmqmiXkabgKwRkUVmolMSQ8VgWw973g7cuY5WuiNRY2EWw71SynwaXR210KbFJOpmF0UFDuB3c
GO1NQN59EON36DFsAk4i+ZjIwVmMTLnosHfVSbUbdBe6L3pZWMQJShxk0In+FWSIsaQI9jb2SrdS
v6Rh7weU3tVAM5U1+VkrJfHSOeYqNquLyrXfIVBXSIBJ2/GVK3WEnNsc4H4+EDErd7FQ1oruv1rj
wM6Fl1Jb5b6gAvJGf4u0fRWBoHT9bikmEItq0WQHcgcG9QrLaJF5bBf6Ud2SwcrOo6Ar1A6KHl1I
KL6qsG5duNyxFmDfTJbTxZGRoaOCiJz55rDgc86h4gZrt4r3LdvAQYJaE8WmDoNliuvbY9sNxHla
ML+BS7Z5B8WXk+O1tBdBHRGAk6zVycjl98suMNYpKycQECxDx1NENkczjTw0BLEpsiOtPKlso4ok
Xo8J639p7cvRX3aF9Q5X5Fr4+Q1QhKmo20yP15EWXoqY3wjJQ80Kyr95brnyMduGQahz5ZCFUmpv
Xs+wGUldB8vS7zU0UzmREN04HMvutdPNY5pA6AcSx3QL/rTlaymmxXqepzEGEPoD1O/q89Ay2CAF
UwcpMX4zg+DBt6xbbHQd/7DC4APOl2omvDtDdfJ0k+dhxgXL8eKvQLzNDNZsa6cGihx0sGn9lHCi
UdZroJ/qqhkkwvCo8NYInYgziFqSsjRElCYViJJS9+EfMLdWlK/IIlPmY1m/DtL/yM1PPxq/VwW8
LL/D2IyzxBify4EOtvYZCFLJvFpk96muBB4biXUTxv3KsgBsNSN5WNMd6oYwYkqcB6sqYs+pELCn
JdlzzfDGrdW3tC3F3PWLU1pr+GXnqVueHEAHIuKC6FuGVrVyTZz8ZMMQ8cgKGK0cK3fTg+HSnHSm
sZxv8nhfdN5LHvBOiK54sYxyQ1/2mPNJ1ynwMNRxwAS4zTPHeSDl4YneceFoAA+GtTLK19zxQB4g
PRsiWuoOUj+rALVfoI44mfEmL7CQiGxuxuZ7X8RPVeBenSB88lVURU25MQPAAI58mYxsKRlz8zTh
59XeJhXK1TO87wmjO8SXS6dNdhC7nobRuZl2fLEj8x1fpMOY8sD2UiQ9CewM29gFh669H3XjXdHC
DzZvO6k6X1VXsiYz321jBaeQRks7RGl8EXXxORCoUtgadOhqgxJyK9gJJjTPhZk8l8U1mSKJ2/hJ
AQQCfz4+G8pbkxQPjqtuJ6CaPxqrIWuOGkmG1NZbyf03tshzbX2dFNTaphfv89bfujI5x3EJ5kmS
V3CuO7SKSsN1p2jBqqx9eDjASWR4N+DL+2OAEDICSUhEXle/cLC/N2BOynGu9pD6ea2OCos9ji9y
HFYo+S6GDG6WVW0VS8Frjsq/rOUpTaN9Nhb4LMkV0sc3le59YG/JyHZR2v69zX00ulS3JSdWEVwV
N3qW3xIdXhNWyopuGIS22uzsKl77usmQXmGOSWszQqDRvRjHSdrhXbTWIflg7kjQnhNa16pBw2GG
xakqixNJe/sC8Epj9Q0tmv0+aOLwf6Y4+3n78T/+f0KmqejRqXj+vsRDtFAHFHgfX5/A/t5/3p/8
+bX/kLkDT9Nd3SAkSGVh8h9VHlQ1wzJApNmqI1TbRLD+l8xd+123NcYzrFeYysO1/qvIM8TvjgVs
zaE4tKBb2ea/U+SxJJnquD+itKddz0RPYwhkCcquacNjq1Nx9tOMn2ma3mqGh/HbRatgIa/xu5q2
ygHMSahZUl1IVFu4XXRB1LE3i+o+KM562g0zeQVeJCYpBJJRpe7o2/PmTH/8ZmonKFx3sx5fWhsN
LIr0ne2TvM480I7omidiMV0iiBfrxRnLA+SqWoDKTcFg00XvzdRbJ6kHmT1Ijh0+ThcuPNzQyF22
cJjgSS8bm947cfuTJxD0TZAaAoweu0iLlwLxzAolMb+LVnQLZUyf6t6aZMi1Am9WaHNSKe6ehXh1
iMJJYWjMWEFuCgrUmVKgIxp799Em3CwY1A9RFke0ed8L175CkOpJDT2EOVlWlXfzdLum1MsZVpvI
TI1p0EiyFd+lYSQchplNIDUUJvu1K8gFbkY3A2ALzdR8aOAfz1BGvYY48cHxdui+QnBRpJEUXUra
hst86sP3o3ZmW3S1jDcteMhln9RzUbERUKh7a9RxiV0DmpJnhgkga6JrprJd8ivnopvsEnLU0ZP8
L8bnloXtJVIm2GpIMq8SKkso8XiGMhy9ut68WXb7Ljowrh5iu3nerLrYwWiFzckzAHk35b5u43NC
J127T0R54kbijzB8xkX7rQz9gwg6yAPZLSWEGsRZ9jAtqczxqEb4DfvKP7eyOShCOWCIQMGVfEfV
ve/04NSqto+JEFQBjdGjWWKRGK0P02ufQhscr2kgo1T6vUBdBKMUjWLqH5Xp0xSGvACP3CCWe1Iy
tvp1cq07mCrmAKZXdCDOSugj0lqokO+wzIJVZWtOyliW3os2frDsZGuYPEdqxu59d8EjDfqgEIdG
AGUDyvRQaAGYUVg8RaNDraP8C1JMyJ3zIDLIB/MwbjTM9DGELuZo845Ki5Yg2qeCfYMm2ocsD6eJ
/hu1GxNSuUNvbs7RrIWLwX1QR8RszPR7lEpTwkNRkRPTPdMGPZfaVLM3x0631p5M1zEhXU2oLkWZ
HWJMqHb7Kn19SmXy35VA3445qYGRxrQpU++pDVMLSsMUG/VIcjpmQtHt4PCuK8TkCafbrPQJLvdH
Ct0sO8sA2b9VGh9EX/MWtYQZBsbcok6co6G45K45B7h3//G3TBpRlFAKaJJOQO8waXi6vm56xuRd
ghYvE5/NAETD8fYBHEVWFd2uEM680JJvnS1fhdN+d4zhG9uUF3AKrLEwcnWdXRHWuMssGCRGnF5Y
y0rsaf0ZNas97CII7mjKZmNVr2ip8ZZZ/BJo2YnfiLnbRNuQKZE8D+6AVMk7dNG41MyOuD55NImy
Jm17yljbFcBmzDaUs6d8tLmGtfjQDwa4Jf/YMvACdDzvZTf5C5+g5pDc2BdzPAjlPGsDcmWw5s0c
n41uDhQfTRG5gvpzG0O0F/xw2nl+feqrcbq7i5oQRAVonZH6ywqrN2NKedb6CQTruljXgCsCeKoG
e+1CEsf9ktpoONplyTCJmXF3L0w6JHxsxK8o/WVsqxs8fdI0xITaqHc50VOzthFPse9gr+W3Q9aq
rOkxJNSv5Rgl8Fpie+cPxd1xIwLDku9aD0i679msStkvEQLO43zilcT490h63dijsYus6LtRUuTE
anloGMPP6pRsq5H8BjVWlXmFm7KWw1c+dnjq9OrGcpImJm1hYY2jOUByiiYuOSi5NnMWQ4ZCWWbZ
ukXXGo8xNgLdf86K4m00IFVpLuCpsTPXMT0xb5GnzIvXJgUG3JevmWd/9ZnqzqoHpU+wyMj2HX9o
wUWls0nNz8IYT5mDAozDat/6poZqPvqqTYC0LnInnK5AzHVuMDUUTxGL/HFkb2Srnpgjpb4OZely
NhFc1FtwoKDlsFUmnikX3wbjDf5lBwhxIK9PoQJvWmXrFNA0IHDxJEmguKfzugGWaLFTAnzen+jl
Ofkz8eUZMSPn5IHl6+fghFttwIxedTBpeOLl9Mz0rDZni6PJp3S01JVZG4dY9necItNGbiBuIWTr
y5jALcguRNm0BsnF/7qdYQUAGF2udy+n4ERS3DaMhvnIHh2ko1BLoleV4TVPgHnhgumW9kuUkiaY
pzWzc1zdGoFpmFMptI2inOnQv9DOnnn4oa91bUzY+jfZJHCMe8NeSAuQEtNqfEDeCZoEVqtJ3WQR
wdFFB6I3yOUQ74pffjTBjpCGL7s81zrhWjTrzRgvOwcqvGGUb6pZ86mY6bPddI+mFu+l9Vqb41NV
pK8qcmCgkqHH7efMy5TttlI8Ehv1iZQY6WhO+LKtVYAeSd0ZteoQkWJRqulBqTr2xDUP0K4ttkWR
3Qm1JzAF6/EslP1TFDQYPiBk5bb8tPqStPdcLEz0T+RB5hqLpblZWc7MZzTFWDw7tVaHy4Do75nt
whjDZIUi2XkP5HhHwlbQSNePltFCMJtkr4ZxKnxJ7AgLY+LvjGMzsIguLYymkazn3ZSDOAIf0dPa
2hLO+qmxycTFnIfJ3gTlBCWCEl9iOXIm85dIMJ2YAppWlQNaUjHfcdqdbQnXs2UFwtvXv9WW2KtT
5TI+ZlrEp6UEB68mhIb5/Ohe/bzk4jK5wpq2f3JT7Sujr2Rnmd5gpxw57tZM0noJfVOaT3quPjJO
3HUNtZJfL3g6FXbwmBpY/StyLV1F0isa9+iZbhTaeAF5obMIV6zpYg1h75yexKAa1Q+3YJMtRFSf
4fdwCWdcYiG15WCyKwl6l1Cbik02uehxCS09zmCns+inW9p3stlJz9gij99OPh5HzdmwvPwoylKm
DDJgyAWs38vEKi/SVRLZhzypPlO9vfWiMKH4BCsv6z+kkzyUAlxjGX864ZMZktjbREQomiVaDvph
tajO9ciGRw+hhlbmUU+liyUGQoCVfI8iPnF/EhClBlulkoWe57UEg/ro5DOtPNhaeSubmBpSVVB7
Yw0bo7LYUuW9VF12zhuFxVY2iVeqsOJs4FnmP4TIPzthHpMCFFgNJHfus+E0TcgVjoEGIWLt6H/n
yYfzBpbPqBXfPFd97IbiPJWJaWhtO9N67HPOnt50OT1K0pjD0plxSH+Lch7k9AqzOGVtxO+HWrC/
CyL40OhNvvZwpN80iHEMrM8aYG9rQJWrJxRkMH45FeswRDPLLHDeNJ0t99rr8xscDMx+KZZvJB8B
0x/zNrbGVsFQNHcSwQOpiJ5tHuwq/o66Tdaa22xkDExEGcuvflDCZWB1gPgtj1xowz/knc4hNmbq
XFD7wtpgEqT5XrJ0dO8Vt2NIILbHQRYIe2Mwj9P0T9Vmexyht1gmyKpsVeUaaPGsEsjRUM3ZtPEL
BFCkqJlIK9opg8dnGb0qsLeTPDCChyULXZ3hoUmY10BhizxtWzFqsoEHIkIdzIWSEATjd/Gj3/eg
Dz1t0U6JOoXPye72xW0A3zXrG7sCwDR8Kn0M1jTpT5CL1lnkjBuQn0eXkntBfFeHRTbdWFQiS6uO
7n7gfdlOP4dmiwahCLh31dd05ErD+4I0Ce13RYUCWidieuJjGUiNB6sg5Yd+koTjafweFZtKawkw
YgbgHexY0Za6dhVBToKKQshYB0TIQWM8V1XKEJ+zHC4i9xoTUYJjiPhifjcfh/zTspFdNSbydeS6
lDHGsAKUM5KhkKwrYTcbNd5pIYPTVOccNgcYJnrEkjqH9zmVpw3TGFI/jr03FUApaOCxKOYKstPl
GuUw0T4/ZtCtd5cR8O3cvEQMyWBokaUGFx/jDrxV9VM2QC7GsQHXPcAoZjI+WM015sYeQOjYDnIn
2wy6dSPNV1MfOZEq7lmE7IvCmDxhTUBs16jdNQzOdFndLk1vA/L1uLYJAJqmy4jgXyBkX8FxXMOA
/WNYafBQM7qV6q0OyXLksqLokA8TYQFe2GyElMM2jM9Fq2F5pByoPCyr6ddC15PH5Og2zXKsELKh
eMQrZvF6HZOK31Fd+A8xIurSG5R5QBDAFCvFuRn59caFyNy6JPEMoU2Hah30xj6VDTDePBTtxuHU
RNR+7JLsyWuwqdrN3mS3zW1TgX1xxTJMym3ccXK3CvqQQlcQz2HajCs+SmNmkVcggsRaCj1+UZwG
GktL7q7GbGONP3BJAszXyHx2M5jhCPiZBKGm7UImcDEdynJiKRyDLvLnmtkXW0CPpC6ZqHoEiwZR
V8ZKV1sY1K17Thxzn2EP3tdsNIw0D5jXqvUyNKxlyIWWuQ1UV/i0hGFWzY/018x6KYbMXZBiew5I
Ql8aoe6fK5qmDB7bHluegVcmoIRfpxldSlF7/iJOW3VROOKKbpDyImmseTkw/gSJQd5DFd/RisDA
kLASV0ETrR3W6jNfldHpxx9jpJUzlp/BxgNyHXtuPTNrwpPbBC5JlnYveqv6EHAFAsPsufSjDr6g
Sh+kdHOI7TzaUpdJc0Og9ixJtaOBDY/su2OrcUcV9gmO97YFMLvIWvJ66uRJ6t03Ptpqrft9Qd5u
oszlUB6durQXrk9OkPCsld8C20CgSKfljmtcR8PVb/xqR1ucobTgARSVn155xRBT3LWuJGl+wNhb
m19B445ML0OAyPfYjx5DwQO60j3iVgt1RWzQV1nKx4jZK1g6qKdqU3aLhpA5TlraKYERGqp50tTN
LGko6RotE9i3n6VFVJXZhOihyubWDxj7W/MeJeqLbuW3WqSkpYTBrC39qyzTTz0LP43OvqWOfahZ
G/SRxATrtlcwqCsNth9JpPmD6Wv3nKOXUdgmFvS0OrR0rLdrE3Xo2ncUlG4YIifyhu8M16p20oVt
p3gKhVhIbDlLijcwT21xgYgM/3WQSyVV+uVg2LesRDRZ1BGuLRJnM4cyqWoqkzlIQshLrqMQM9n7
A9TGpBXORK+99AHnt6+XGTVe9O7Enb5DaEIIzNwR+nfFhCKVqSbxzYYdUIcjMaK9LP0kWRIiki1r
CKqtXZ10MRxRU2GDx/YP2Jcrj7wjDkIzfzVs5IdAHqpV5/jf4nqblNUIudD9qIGoQfc5kSf8MSjl
q9qSy2xkzXdf2dZecUeaRz+jvwcdKGk0S8Cu527MpFfrqD6K6TQE6b6VQwdUL5EbmpMoC895y8nv
2DMrxZLvRfmjWxYHfcw+W1ocqIETTnli3WDT8cd2yfJjAcFPpV3NxmXGYIBqYGAgRaPS5jm+AUgv
ug6CRY0sukwPPcLZzFrAyD7FaBfbKyZoAsBQhDAFQexGEnOUAuBnyBMwQBIo7dT6AYbEQ2So0axs
EG4QwrmXEYg1u8SxqTY0nRjgMTUNcoHOqkRhbd9NGYmV1h2q0fkkPME4JQrm2mmcP+SRO08lZZJt
BHB1glBbpdLixGQ0aeW2AWXDevfwiuxSYZAkiN/d4v2fF/Xw2cbKuBfAriBLALDy3cdwFM89pFyZ
WfqCiROCWqt8963q+6jZF8PRV6o3otomkYhLIcRN2ngTWwgTMzC0ZlGzcMWjeRXAjumlWVwMC8Ws
l/ynOrA/cmC8Dv2exyBzFkzJUGFX3Cqqv85Ur00K0RO44aPV2G+qxGBB/BWEbzIo/VYY27h6iGVZ
3OIo3uJsHRdjDY4wdjl/BrPCKRVWC0AiSDDcYpl51VNrBMtKh+UZO9ba6HJvLjGEzcw+ZRM1oDBt
tQ9vKCXCDfkYBv1ba3b4urHIUIx71RKnNFyBqPlDTvhf1m78sh7434Wl/Mt/8N9Q/cFUHs0pY/y/
Xw7sc2huv6Sp/PVFf24F1N+JK9FdjEUq1AIG+T9tBYShMuTUUXAwmjd/yVTR0IvYtoMew1BZHPxj
K/DH9+PvuP0Nof17vgrVNv5Z+Y+hw9J01TXJ3BHcBf+0FajbwjFSg6xfPXW+dJYYh7SSpwYp/r3R
rm00lp9j2tFju8CkimqnO1h9SGoUa+Z/HHW2tSHlctXXgoeg0oJwK+WxchAdRb1erMIslGtZjd9S
CnNQXIcI7OSCRcMWYlU3PW4zHKM/Hr88h9vpgazJMmfHjctuZTH/VX2DB3dLlokqntkWkBLVuf7W
HocX3iC6jpbJiij550j1lkpSBZuMDnCGnSU6/fgjrpiyq2q8llRtq15XqCzqMb3z2KmV9jC4F+ES
d1ordOt4Xa5ixGTikqO00AJudqaJzRpj2NKKNiMo/r1CxLOhBsGZjQujV/QOdVK7iyh/1VrItRYL
E7fnlBldwRfB1y1te0n1UC8JZQgokL11OpVYMbWWNhVdGtXXOJVhxVSQOVNp5lKjqVOxRiK2z6ul
gEMuMAWjobPFkj2VeGrnkwc6lX069V9PHTgtrNbOVBrCZrSWJFW/yLyylrx9M5oPjR7LrlXgI374
hHLCmidTyRlRe6Y/itCpHLWoSwfqU/YasOSKJ9lYJJsHlMI2xK2wIlC3dE+j5hx43tnggQGbJVw+
UFWA7rkhMiKTGaClK3ON2oYOMuznIiVbpcvA7SNGqmfDVGBHU6ntUHOPU/EdTmW4NxXkHvnVRgtH
DiAoDQ1Ve0H1rssHbSrmi7ilrFfrN4PJmlXrS0CoCA/pAAY6AVTUL9kP4cnUJPR0C0l68+gdPNnS
RNjGHb2mWOJDVomszUlWnMYEATQPap5X3SfEWS9MsfBi9sNM5Aa7u9bhrVTSqYFFKZewJCGZXAso
xVEwpP0q1st1puDUbpUDUu7tgJ0uJIOgjMs3gBwPMfFXUcgjPs8vRBbkCAGrsjpjo90HBCArTC3k
INZTngQt1I7A65NT4Ylvsp2KtS43jTOPy0WSPFLmrdMrTeWuDdNN6eRL4Y8LfMyLZJRru85X7RRV
SACpNlHRH732W4UBk7iYtdb5y8Z6CUS5zw1639zZDCXAD1i3+OwOegC2GSUWUphjVwW3Nsim2hZC
PyjTnB7DjZ/NPltOtVQSaZ9O1q28MDowoNiFETcyvmAPyDTIHzz77tr3jEU8arST6TJqgUQm3TYO
im0SIqL1GFjoKbtEF3mqtu+zdiUI0CnkBOd3toTSr5M+XBMMeCDQdWVpPEwFP68sFsgZe/qZnNSh
jI/BcsV6EHCo0mHjxsQ1DC0Lr03X0HHxn1KfQKBGXNoumGOPn6my2Gi8W1Wjz63qaUDWitNsxQ/d
MAzFABKcyv/J3nlsx41s6fpdeo6z4AJm0BOm98mk1wRLlFTw3uPp+wtQp6hS96lad34HghARQDIT
Jszev9H6oxMOkGrEOmUyiO3lPc7mu8JT1o7+1urQNhJlpbcG9AFCq/yf1sUaShiWCuFGx36kCsKv
GhadrHM2IXO0nDoCq7pdLLrOXeqAex1dXeLnQT6t2pA1Ia1D+LFbDSh3gx27K7Vh4Ql3p/Texg/R
hCCILe90jvBnH+TbtbwckYdtc2JvXaNYxbG4wq5PCnj/uMiq3IwxYBHztdZ49sCRyD+W+ydErxbm
kIPGjnZR/EUUIXdWO8STeJXfEqYwOqmwP5EzdjDaM+FAEeJdZc1OKd0fQqVLCwD2DukJ7k85IcVS
Ikc5IDr23uHCQ2Zsb2cpxgn2QxTUS2k6UU5wxPJ+DUGBvAFJvt5aVsq0Nexh2SVrdKeOxP9WbZMS
IRhWA3M8GxCOmaLAMcCpVuBOR9XShn8QMtMMmnqpAbCPBne+TDqEMWR+M1aYoPDo+tydT3BhgkCL
yeixnHYJTXio31th8yYfZXnNjUEs++JqmyyJ3DvRB7ijrKNsXaoIEAcPmuduDKfC19S4xFpxyUx7
i6r1ucjTU9B5yLFfTJRPJyW491HOD8C+8RTV5nHq0usYxvfC1i+KEWymCh8xIOD2+J5LrO1k4IAF
ytg/+zD1QZPvTEg2gMmXTINlMGpFMm4BZ1xW24gEeYmzNSJ8OEocWYZxA4DyxD+oMCtYdi2jmuei
r7qZeJfrsFunSJtYzoT+m7Iq/OllHIyl7IhluQVzJxitifateBAAySTLnPdRwm6yPDkxoK5H/Qjy
ZGFL9xxWArJZw/nFKnpeffWkx6D7IU1UXv/AOviSkT9FFkPPrGOdWMcBwVfXTXeC+GRRkw9S76wE
CpPqbuJygJMXL2D/n0WvXwLNfzYi3GziAm+LoLrVPrFh3oZeWdcxrqs8VMFIeNXN99IpIsndvRdb
RxeFO4frJaxw1UmVHfw0gIVuOoN+Onb25gRdzRPvmoJu1mC5pI6JxVj0m1zspHgpwbr1o4IrSXpF
luFIXuxRzceTxUrYwW/RWZd8ayd+V0D5F03xptjk4s5Oq7/0ubmXhLXYu2UxkVwtuM+D+IqZwJtv
Zpseaw3o8Ld6QjNtrM01fd0eHQjLXSnxhBRviYVi96zmzi1Qx2UPHRT3TggJFZQ6MiXjrYL54Zon
9qQZUK3CUJiUlYkkaxt8Vxo6WaB7BC5d7AsG9XuCX0uZmwvccaQbmYrIkQmakXWI0gYrbwJkK9aD
XqzyjluSqFu1q5bRGG6kg5KvFHsAFJdqQnwLAeQ44jpiotpJw7MeZea8OBgsU+JgYuTpV80FveYl
4nTLIiK3JO2biFSvY81YxayE9QVyvCQ3HQJh2sku6YgSbz8KsLwtxFbNWIdb4WJO4/dr2TP7yrjI
WJy2/KQc4GKiP3FR7uQV0DHiylKsaGy0udN40Xf3Bsa8VQSEhEmDhUAR/H18SWzod9kqiDCXcl3C
981cH1iE0ICApZ67QOCDXLUzoILFU6DVP1r8leoU3RUC9/LJwcbL/V60mFFwF2yhyVdzIWrMnyz3
h/wyiVMcIt9e4i7Xkn186INsWw5oQCoh6r7tLRuVVKa0X6v3IEmvsRGRZJygKLj1o0j4zMIGYd88
NGnzpAfKvZkFR7v7Jiy8G+gMAs3dQH0BvICSq01E+4d8vpGUuQIQuExt8OKJq5IWyLmiCh2N93Yb
3mK3viE88h5UG6uLUWgY90bnwuJkRYosreb6x87aSMMX2ws2BWDIUvMw/iBSGZL6S8p9mttb3y0v
aHYyE09RV/yRRumSdKpmMMaT3LFU/wnYK8LTCZbbzTn3od9pEcqDzxP+IpoeLzHVXmn6uKuZlLQo
beDDTWSIMdjyjw3gbIFpRRWuo0vk3KXiRQu7W4lPc9N/VyBJRUwCWxUDODoY0a78SByDvDm2CLyW
RNwWCWGCVSwhh7pxMQAHjnzlsTriTHrKE3EE7r3MsuQaZc2Rt3Ex1sO+NIclMTbiGXQQU4Y6WDpI
+bGjicaiS6SnalH25wWajKXuFluUQ+4ImdAxR1KJwOn3aBkS9su3Tpm8ov+E1j3dJ3mWXgN4SxQF
BE1pOBtEHdFWqhFH7h41RJ/kdUaC4ZYlYBG7S2bYP+DEAinIiBkWj5bOvEwhWBNp34fsFV3KK1To
4g4d/pMiEOZD1EpHb4T+yn8uQnuDOBIAWZxG3HRrYDSEDtg9uMQdaK+F241rNScFmEG8zPqdOrmP
SshFYIav0Jcaio/XkLIZdZKJqQw8ijWZwROm2liZMZWGkIRyDYKna9SkbmjPLXG8JTTiP9s1yf++
9q966i8Rc/hmVtm7FZGEKG/ShUn4wZOTP2lAWSxcoi1l2eIUQvK1fYIAuwWlPdKFJjRXkNaY1HZn
ORCmdf3k4VvF9eunQ9t6T1XDGYP1VpISNgL1JTbjV7zFH4u+fvAc/yysfZXo93aTvRp5eu3El9Ds
jkhb3IJJxXjjMbD0veXCNHS9Z4Gdup5m76ZrrhrSRqELCi1u2wfZIL17WH0UWcz0c48VxM1LxqfM
vUS9c5RuXGqUvhrB+FCmxakpRmwPwASkp6jDj0q0iJmkV81sz+YU3DJneBjtAazDH2OuPI0be6ru
8XRHlKQv4/e24GWLEFSp0lOn8srE/qMcueT3lL/ChXwtFLGXX6vPx73l/+hYWShN91hG/T0z3pvA
r2Mw0408LVPbJ3laPHpPDQAbodSnMeJe9uqmSsy3xI2vPg8R8p1vgZhAETU3ZsyvRVI9OJF3yHrM
EBUQwGW/88r2XNXNkz00T2GQIVgwMWMNecyB4vfNQxcn19zQ3tWxeXC9qx4M+OQEeK9t7Lx9HMIJ
X6TyPBTJdUqctzo+tgKFVx0xTM970JlGgNhmJv0NN8JtDOF5ZMYZwJ0X4jWxWmK72iYbnAdbdPvQ
xsYMIJebrEqIAGUl3lg6P2Q1So6+JMFe5UMh3Zwix3mTt1EBCjUNw32ll6xirqMZXgXEtgC/VPkV
BBqQnZ6ciuprbHpbzW0futY68zY/6U57Q0DlPhyyfQDuTba5Scyoiudg0t2cNL3alX8zRh6sQr/4
SX9Dx//a1N8K3Tr1TQZcrH8ILOstVaovE77SC330n5FRfO07JvhheOzgqilm/zTgWMWdvdn5xvPK
U+DVZ6zbmQg6+InXZ73VXhQbAVjlBD185er6Un7xNlUeotI7wYp7lj8qCcp9pWHQ4R9755aO0bVK
ocE0KbLA7QP5LdR4DkXqPsyfX7mInoOT0J9qbqS8yZONoaDTXzWe7GGqz739TYmMk/xT3iTALmjX
KfRfikF5IkR91tyXoOO9h/FmqwwsGN9VGN+RjLylvThVqGVW2cdjUzoISVn12cRby6n6m8IvGOp1
dE7Ofob9Gb9XxdQywzSJZdWbPNQPpqsilCd0CO+sZtg3oKoL5NBUuHpJjRpBvLZw+04skrK1U+1x
Gl3qWnaysie3vrJ0cFAjH92L/GEa+nT+VU5NjfGifouL6olBok/WfpHse1DwvXeJm9dcXwa8ZR7a
nDBT5A0YAh84CyCH5gY0lqy5wF+N5Z3Gd+zsc6sp93biPuhtDWmT72VYgPy78xCMLzFvpBJZxyBh
qp35y8lXrwb6/ROaz7H6kvKC9ipPAz1oZZ4HbE3jxrsn/v7UMzMotfrBIY3Cs7lrJiZXPHzyiVJL
/1yhSRz1wU2+Ua3pXd2TluVvnhEzG9wXI4gLD9duXpgEG20QgvLbjyM2empFSEe7yPYAxzI/1V4G
Mz8L2MEF9wnvOVWaLTb9S+ZML66ukjdPznHgPoH6uULDBgI0bfFKWKUG7qFG9YiR8rVSxhfHQPh5
AOQTchW0WPkyqiSC63JpI0xpYiMo39JJH1HE7G4R+gRpqh4Us7k1f1SJez8VwSveHmhONGa/LIJm
iUXSu4tvYY9/oRwdjOFdw9Uw4yN0Qi8aYXAc0dFwy05+4txJXMjkqFelbJ7kdwps+w15ULjCPb6h
SN5h0iZ/o3yyW1R30Rvay3dVIA3SxPo+q21+JxZhI0MmGoEo9z9kuDZmuDfii1Ti5YjM5RVw6s3A
47HG6xGu8MnE+7EhKKWF8hnQXuTVDez+Ktz0tcAzsnGrL/BfCBrFc5mgzXTHTDi+q8qXsKpOmiQu
x68TgR0GPfxXcacEvKUr32scKwVz8zBjgY2TJba819lmz8XjsmL6k+B5aUvzyxIrRAKn2wJXTIOg
Ih6Z0rRQTlCHxlw2HYJm9KgZWIb5DYiDjWkS8oy7dT4GR1V/zmMea+aD8qFBcWmTsuYF47eIhfto
Osyr9fEgvJeKKETTntF2+oLDzg4Fy438H4bBMkO7JE5x9OgMxBrovm2YZ2a6yrJ971l3MQASx0By
G2/RBo/REK9RjMbQ6fJvOR6kCsQ7NBvd6ADcE3jaqUDqJcbgDGGWY4N+bWheRmlqquJuqjSMWxZL
nBTf0xL/UxcvmoYpMAp7UOuhcQBb5a4QE/HPgLlWIz6qRoF1Db6qISLSHT6rLqq+hkPEqNu1iKJk
RM/kx/H6IRlhLrF1OWvStpUXHk2ezRCooHKyfVi8Gni8VtayG3Ck9YqNSdjJKt4C83FQWdYHC3md
y/Le9AP8KsONhiCAgdoPYbyFINwor1ajcluSaS/lnlO7Ono4BTNKgTub+nTn9f0uj5GfALeS1M2x
JEWNgsCjPJN+yi+xU7MId3FJA6Kg0L0sXJOakdUZy6nRUJa1Gm56VNYLeCwxShW50W+zEY2s+Cyv
SY/ProrfrkVSz8LVo8aHN5bWEV2/jmNvP7gFRPAjNrQnS9kPQvnDy8qrnyc/ErhRq1hLN2ihOAu1
7l6UbtCOeRp+SST0PLCB2nWAfDyCUq0Kuzot3/UIBGCEd3PSSosYB11JIvHhMKxavTiFLvhInkUC
+fEhLQpVAiIAIrk2/PVSY32HlE1k5o/Cc/F5CsqVUYPRJuK3SIS4F0WENGrkYsXqP9So+bgxabNa
GEtmPBvhx+3Ky/NlpGb9shToIpaGePTq/lLH7R/Iw4ZLMrjOEC3IqerIhLPMHXMHed8EUFDRI2Da
sqPq7yF4cj0Pv4yu9eDXOAbiDxOg0JkTItIaAHkWJnuGBqiT9D8O5YsiUdCPUJxtPLGWVjIv5lOR
wDON70kd/eGzRPAHMMRJfRDXIFIAmk4E8kAbAUEBT+ul6os9ta9lF7+g+FuvRPPmWGV6gt/A5EI8
RDE2jIWWKrDSbHSplXibOg5xVUMFgULQMHMb/Pn4EnGLISPsMoCF9NEmyX7cTlG6wctwbKxDriUG
oikEEtB4WwZoyi8aaL6HSKAOGGEHOVgaej8cFOfxq5iyh7AGE4w92XiHguAqDoZvZlYghBcAIdPL
eAOxCb86vyfXGuGc2Edgw1ylXBgVEfhUGUGkgibHj6jblW2NGriFfWqP6BMq+0vJ558CxFMik7s3
xemqQmK+N9un2Ok3pgcEz2IZeqc9oY8O+M6bB95hERs4J7rCfnSL3l4outsRpXVBPsKiDbnVi3x8
0C3MU/MSEiWCEo3dYudcIhSPfDe62MQIUzP5zlNpYc7lrUvGL93CT89KYBBq45MC3PQOnLEWl0De
a0xMHPycUPVDrgXI2ED4r+7R8+/iE15KQDc9pML+P7+q+PHf//XtPzmHuKQ1/3P+dFP9+JElX7Pv
v9Kq5Ckf2VNF0yDBIzvnAimVspQaTf2Puvnv/1Js/V821iEa/FzBJNcSZC5/moc4xr+Ebdiq/ZMe
r9L0b+q8+y/b0ZC54312TMP+fyJVuVJe4ZNSJXTNJsVA1tQ0oG/qqOb9lVKVW83oqiLqT870ltRE
P6TA4mFClXHVKlhGZmXJWDdXzht1DLGinHeDrC0On+fMdb08+/Poea+wrLWOYhUr/K7Y5iqqdPnA
YHBnAMM9fOzWSIcdogyiAF4lxAHnolKoBxvjjJKQF82/7H6clFi2suiFB00dUck1hFlEUNXRPs4b
IYIOgWlZTsu27SC5pndpnIyHJMa0Y6/VTG6VUHqjjoAh5wPLxhghdSAzsNMDa/v756C0jL5eyMLf
mtJxE1dM+Ee+L5C3tjqGFhNfhyF8Ls0bvemQa/9oLYqWtGFvEgJKfh6oylJROTTMx0DLWoOAGqCu
jSMJSotcc3dSfcSKUH0tvnhgb0cEoB8HQL8H2879ZVNr+RerHb7YeRTdGqerpOBlv/BJMh6UHk/L
ROAcmqaHuSam79z/8rj/H9J7PMz/6xkiKQ+gVddUzXKMuf0XWp4tRFSjSIJbRKwPa5D7zT6Wm7rV
Qbomgd7sC3DE+7llLs57iEWPuOP54K6FU+znjZ6oxT6JGek/Kn/ZndvdnJ7RGcJmlfqDCquY9Lyf
XOZNC/zokusYnziFg2m0cPZO08ZiEYXHtPehrQjlmGQ+i2cMNAkatTtnUMWXCPU3LdTU12rsY6AA
KjEKjzWcpU/rqG+/jk1sboIIRoqfOt5Sj1PnKJyO0CtM3ONnca5Dh0xszEJ/mUufjZ/HKkJn9PFC
f8mgtGOuNuL70I573SHToAqPl+6zrLV9CuJftn80zUd5tTHuO4L7Pw81ZPvnSfPeL8c0bsoSLkRn
XLHMC5yU9ARtZMlbb16aLGbobq242WAhzfyjd4Zd1EHeQyMruIxTTyRQq+6bwkQPaUJ7Lhks6/C5
Se0IjvSfdbaNeExIMHMx15EwQnaLOOEKDsIkFlnWfMlan4VzQlIVqRYC9nKjK2a18Gys96zIKVZ2
Zsf3wZhEq8Fvx3thIjKIE63yMZSB1Pm/1TxM/fcn1zFM3aJzNsGNCDETTn95crtBtb0BOPZJ03lv
rd5nwhZjstKB07JjSE529MXvi/EhLiZlW+ASsTB8z73TCR32vfG1RADgLLosZEEod6ec8C/5/u8f
dW4hYVHag6bd+2NYPeBWKZajisOrZ2kAYqc+YGXeYNNOot/QgL11A/QeQRAnaU4ANYNn5ARf6wSz
aLPv1oMWNf4mtU3/BNiAiGAbnuYSD+jfv9RC6pj8ZVzgytiazbiAngqv9W/jgjEi2D44SXJCEnzr
ScoGiLDKiLPmDoQW29jWimNXKQU4S1med/3OeInjuIIfXsSrKIfMYysm9KcxbM9l1L7HxEAXw6h+
H3KLbkypD71i1/BADPcaw5RPXLDcKYI/+8pKcUGZdwfDtsVi3q09FcrjfNTH7i8HGOgyE94aSMIQ
ZlGcpjrnY1SdO70HGDAg4w09SRzauuzWrmO3F00g8Q2DyH/K/M5FaewHST6YRkOEbWJQxMrPXbCs
2VEr1FrGrcFvVH6++/vL7aq/XW5wUJaLGA5ys6b43wo2XtREOgAdd6/2vblILV3ff24KVflZZPXK
ouSzPB8DPJLK3w7/OHKuBL21DrFC3X4eMu/99jFjmxsff7Tmy/76V4oKs1wVjtTKwuLgWDfYJ0Vx
Ga2gmLHC6lt8kHqtoF/V0rTb1/h6sPSp5WqDlmiU4UrhhMnPgwa4rzvbIp82181nyw3zYFQN5nM+
Wxo/DrdKYV2C+WOgevMx8mglgmlhuoANTDefGM31GjGvxIcsIsuW3MxFXkl9TfeOMkgzkcRK8r0n
moOFoowuYSTVnZ2EYodtbbZsNV9/mffmulaaF+qoOHfheGmxlymbyD1WeW9u1T66zCUceBwWyNTX
YTQt/uG5+H1o5bkAJCfAbFk6ckmu7MB+6aAGV/heH6Ho31cjXiwwGGGaojrkJ3WMHH5mXOc6bdJI
sRstiB8EseH/kBG4C4A5ED1AdaF1mAThQXIXy1LjCXTn5obcJBED1AyUOOIhfawXmyn3/0jbllVF
6fuHeS9h4QvNqjZ4Nf/a0sGxgwZEVsYOgmmnpT5aclaeqssAqNOd6/QOOTSQB/vZWXv22GZlyUFd
TnSvcvexdG1TrMIluqV5d7oe4coli5+banB+Lc4NzB3cQxWib79TZzPloi/2peUA03aGY5Jj33M3
75J5UEClefVlmBAKK3rDD/YEtYdjptYxFhDml2rwIoIo5YsoXO8Qe5N3SD1Qt3ef5WEsf7Z81kXB
oC1sAfoiIc2sjnhRLpwCbdzCS+8FvJWHbvA6AHEmuHlTR2lWp+Mpy75Y/v1DYv8+ign0H0wDsxOY
NhpwS9m5/PKQJMYYIp9LcKtlVZqDpWoJwKFW5G7yuscUg6SEgeS6chwKwg91Pp0b9LqesUAQB2Db
aBXJYmQ37aZB4xGwiWzNSthxwK12g0v8LnSnapljInWbymBPj5qhOkEJ2V/6Rrd4nktDnNe3ESLn
Si8wsJzr5g1rm9WY5+PZLk1CEI6/rKrUvaYsCf5Tqc5MslNyw9G9OoBx7I1lN07uc+pvgtYO3sM6
I4Xb9NnB8WPtXnNCrDCMOnh31P570jfKLdWzxyALjySJilOK8aY7iYEwPBsor+PVSac32ytQ6/qz
3srIb5BRgLGoaNE/iZlK8bW/DKysAYnNu6ip2awF3d8ny42hTJWuatOuiEck5V09Pea+Qwc77ypB
wS6jfHYUeeitipwlUSCLc93vhzuRjrNp6RTZUQc4dUckE2Lhb585nzl/RmeWNpPAmoFQrjzMSTW2
04Tp37xMmevmTdqHfcPshGOsIKyx1ahRE8Yc7fOQud74PG8uf5whP3XgU+cSAjH1UUmlynJhrODx
1ueUELp2lxAYabWOd20uzi3od8enEV6jPKwsSDvVcjMXsWEChC76qwHd9KPqs5HwkrdGEQFLlT9P
+DyfxaO2RDMS/p1snRvmz5yLo14AB7GZk84NePypuLFF3T7vdGNZ2WDrCMN1L2PovOVd4eLho9lP
fvbHXGvrbXWyQ8gVczFMXZKo4JrWc7EykX0gcR8vx8509gT47Ks+9Pi+V6W6wZejxVTcxt8jFOAy
c9k8H1PUpnQXDvaWmdsnB0MbQMWx1gKo0y8fxbmlcUf7VMnNJE2QQ2A4lgcm1cNjhgQ7G0du7F6z
86VokfbtcT9aRwBoiQb2h1Qn1ZepeXWamNl0yz41Q8lBKVZzy7xpcmbzd/PuMGrgMnL7y0fdaNjV
Fpl4tM1DNYCwgtGdFuiPMPi0x07gxc4AfJtLhYXrA7+5Pc7FRIHZ5mHKtJ2LHh3XRmtq1MPlqXr7
5pV9cjFz6yw0oz/wpji4DlYmS6upRX9WJQfcqYqsbMyPY1Ktzq5zwy/HteFZSd3qGqSKd6wKeDFW
4CjPrJeSrYo3+Wouuh0YITgOYjsXNRywGR5N8zQXWd8vka3rd27v8Uvl8DBvyrk/x5YtPCjBY6tN
jBihTqp8hML6HCIBPiYiaXdhqYmDgTdmgOw/mi1950AcC9X3KJjqLQbE1aXt+58b/CdjLYkvv1Xb
6U4dSv08/PXooXjRS5Yd8/lJ32Os3TT7UY/sE0aY9inS9rh4xKfE7BseIFk1N/oZzJAqF/YCmwxg
2XNzHiQ8ZZxiTlnycdzPKnnMGCn3QUUvJeLhNAmr/9jALhxOWMr1G2TW/9BDY1vyPOzCSeOXA7QX
h4ghCf9MzQ6XejFdq5asQR1r6m3eqANCvkXVo8ss67zeLC8twyT2THCtPQ/iXlvCrsqFO8K99q01
VFxi1nYnCZSPYWN6P7K2+SFM1koasoQrG/uOkxdp2SGqnBFlnXx6yB3rtYXAbXhJfZk3XcOqA+RL
SzQ88VCvooGbx0pEbj4b5rq5dW4wc8JFn2fkuMzvsarM46/IQuQQ43GcvEuTQID7J5hv22HkbBJV
2/dZ8JXEA7OwMchJNFf52cU8vVYH62DmRmGgp8eNlHVTmRMQDzUSe/PBsq6Vx80lxLh/nh/E8LL+
fiahid/WIQYimpqA7GHpAp8K+/fRSRERxplh762HhBkkq5XiJZd2akGT33AWtR+8cFpFqZW/xE44
Hm1pEQt1XtoLWf7GsbN4HXRBuSHEFq5QakJAJMlfQt83dzlhLyi+/65zq9zcBfJqz1WR3Mus5CV0
E2U99Ygly5q5+s9z5s/p5a2bq/6st+VnfR76Z71F2guyu7zpRi2FKJFKIJ7Y7EWIKKcKpP/mxF12
czucvMd0QBdBFucGAWwSswwX+Qgrw+uVzF48qdJ0OPs4qU4b5A0zAbPvzw+aggpF59RPd/MHeVn8
KMO/G1Viu+dN50tlIrlp444kdA/JeW6oI6M8OLUXwHmVR6eBNdHd56vAVIMHU0pclahe7EYjpzil
xrEJxudoLJh2DiOSFRrz0d18sIqsylpXsUr36sZAhC1U7pnke/eijd0lxLVxNddFre7do8oJ0yQu
xW4uzg3Az7EiT6vLfFYaDPE5N82tbZfJuu9SUOyeW923VVseC7w1G81iFvdncW5s5BGJY3wc4YuI
I6J/F3PE6O/nw+YqZ9IvZl3U9wMztcqG201uEEGsgc9Yajl5PtGpEY9jlg6nj6baNH82zZVVVgzY
WsjKup8eO3X6kkSjVZzdlim9aO99NEuk+1FV/0OgRMqb/TqfM2zTYUqnGxbhEl0j1P/XyXchjJCV
s94BBBfTWvBbDhDDf24QSj+18FP3qW+45zbtSRPb/qVupgl1w8S6pZOdSaZQDMgeDqjWDD+MLg6f
lYDJ3IAAJnrPadcfwcknSx0T34MLfQQhBsM8ukZrQQB31r0HzN51hfZCqPh7PNgX5DUAR1kdOBG5
8f2vPQT4K4IG5OJ4Wrd/32/8Hr7gImCihjqwjrUN0nGzgv8vKxDBN7BzUhtrAx8WBe+QibyeDG4F
ltnuVQOGbpYRU4iwjCTMlhrbIFfpqtX21BVAFHHI3thQqPd6YFj7wXZO6B4Ym87BRcw1QiZkedFt
sCLcCTE5K6UD+GgMXr+Poqbf+xG2j24ARtTK46cY/8jdpPs/fMvrN0ORu/iaq2991CYroOyAP5y6
uMuxOPHAC940DCGGDrUWUhdHAj3mtg5YEuka8jyVcSkAM5uZol8EmcmdnWSvQVQaFx3VKjisw77G
8AqAHRJkKtJjSdA0y3oAioWAQrrrfOtL2Q3Tye7xQBRyAwekQZyqwVya5RAcF08BwoRqnc7MEc+C
yn8ln7/pWvpagzXcFdOft7m6r0xtA5LRWc0nEYsb79RaH07pqGQvmD6mVq+8tJHnwIU3tl0h/Iem
hJTdor5kKPpbkkDiYj0V/cP68/clDV2eQMDZJMllGCYrUJlj+uXu2w6KtLU3NusxUkm1OvZ4GP/c
WBkCORPegUCkyapHeh3Bj51ZWrzN+mBnJ+xtSkuxD58bHQjLZhjcb0VpFgdPAxaaGd5zE49c3qQM
zpOnAEgx8KypzCj5h2FwZgz+EvzkB82KhQZvNggn3u2//iBuXVvyNpfrqbHcbdjjndTiENi2UKqU
uExfwlL5MTjlGw5m0cYw8TjOO7tZl0nUbejbTnoPmzc2IZrlpb7M8mc/iXh8pw4QIEOkxvkPpocd
ommuQAowF64q7zU1bA0NvHIxKSGKL9oQ7IcWD4YQQcBLGdcniN7+qfK15BB2xbewig5//x6L3zsz
h5fY1UDkuoBNyT7+9sMHtcuLoVPKtTWBqM3G9jD0pUGGPDk1ZYjwvoIeIfOODu2AHloCqb0j0yyV
lz1EkHRAQ0I0hfEQjyAeHXODtk26bXzj2sTIHvWjS0KuT1BN1ntrW7oxeQAvQEsiSS5lVhVnYkPr
SFiQMv1QrMe2ZDAke9gUPvqLDhMWurnxG39QfxkmPIoGciNcnW91Zd9jZY5OUTIyRMUh+B8FSb9U
SEMT3DnxLscUwCblgg7VhNKhXsIwGHIT2a4KLQgcjHaV42IBVOWPuPqZezprc9+UrHD+/ho7f6Wr
EuG1NdUCim9qGl5gvDl/fbj0cUJFH+T22nfTtWOWLmaJqnuCdl2uvB7DrblIxgKCuUmQ8zQZKL7p
93M1ckW49sy788YTNToECprPH3Uo0a6KioxkKKLsPtNVe+Epol0bSZfdz3XEw1TJ3ehWjjt5p1aj
V11ir40bfd40O6vNpmvswtdKI0/9Zvqw3FoQMWVnAnk1OtxzBIKFQ+AREUZPs+sJ4s177TBdoHrj
jPpnvY5CDSRIWR6t+g+9MzF4t3nIszxNHwITZHeTKu4ePY3mFIgAsWMxdc+Z377nTY1XBPlL4JYy
OmKE1Ui0bgSMa0T289hhIK8RC9pWqWc/T04HuQLtC1TxhvyI/P+zU6nGxsfnepHAgNlnk4XWGmuR
k2OKfeE62s4uuvwUOzBSN9ylYh3hmsH6sAlAvtip9k9p0lka/i+9io2iqaXZOMGRJDV+TzaZRVYo
hpWGa1T5ANKa9rpryuTFaBHwHRQFAQM19N6s8slIwQK7VjqtRnxRdkViTiDkvWttGNVXs566hQH/
7qSn07kYCrH1cJxdGXnt3oYSQI0GJO6NGfTjiEkHK9aSO50Ac3fi6ex3mvhCrMYBBqX7jz4S6Stb
cYsDYmdLkxnTA8IAJzMNy/Ncylr8aVytkaqqOWtUd1wzNME5UIgUwEDBm7ho1fysOYG65an2ET1K
yKYW/qPu+saTLGEcEJ80kFpjqYSPnRa/O4MF93Yu9RpWWbHHRZFFCHPuQTVwVZmLPSzN+zLFpScb
jatL6s2DFvxVtEF38ckhY+PuFNWdUcHZTQvF2quJox5HuREsh1dugKOR0Y/qMXELFX+xCTm7Fi8N
Urj3CKKQbwLS/QVx0UPDc/0HclhLK1acdyPoMKx0CliANbA0wkvjsfEMTGu9NtzYgJd+Oz2Ne3M+
PYha992sWQY4EL23qEEoCzw1SRfGmX+tQihHJYPl0XIzf6ezKN33kzsc6NPtTeQOZMlY2q5Ebf4P
Zee1HDfOtesrYhUJ5tPOWa1oyScsWx4z58yr3w8hf5atmd+uPVWDIkCQbXWTCGu9ARJ3xNeu123x
mJhwhVI0iF6YDl8D1sKvxJv3PA6wmlv+8UqNlqveQ+2NK+sfzyrv6lEjeKe3X9MaXg+OTuFwYE85
AK3jKP55hMaj+pekhWZ9SB7yaGvsItlAwrTR4EV+CEhnSL11MNshv2GjjhoHYkVDqNvbNK69i9FP
ME7qMB431iyLq4X64MJDHhUCEXeyS2+Nwb4snYe6VPXje1HOVdfV6wOrDbC9/zsZTK5+NIPqR19Z
FSL0AI7MfWT9vXdfAK9FMbsBas117ydUVHPJnYhx1cwLT7n6lIURtr9W39sSxReHon3o8JUDuuWH
/AKm+JJ4ItpVRRhvoDyxSiiaqyOEd6fYSXWxjFpdyHbTSSxEC7SR8JA/XIqRSc7PNPCheYXZUKcf
yNoJEpI8U6+B7ufbrKjikyx6FLTrhTxk3zrAVhT1OplPDwMQirBmMTxvlxpys6jDJR72AXZlHuKh
apZd7HtoWM57LFRDQTn6qVVvMgeLAs8fn3LhZqdOTZo7Dwei82A05IGG5k42NVrvrIFEMF8Umth2
cItPfq+j2+Qh4x824zJWS43oXFzvang/e70qtZsuiv0VNMriSBb4S5Cl9a5E4VLtbOvQ+yrGT75R
sPK3mJ/hZw74h4fasgnj9DWtHpw2N740TQmrvW/8XQcYAyHP/DHAR2BH+kzveb0awAIVEUGA4PVR
FqjB1Lje2wOKwbaojyhY/jhjZ80InWKud0kANwFOsrxEqybk81LS9Pw73WUBw2ipD5ZeXAInNE7l
CqZJ5m4anWnXshwixoR7bKR9ba1H9Wdexb4dagGOdVFLRDSNOGPFhXOUp3/pIw9x1/CClT5oHcwZ
v1zLRnOIxF/eyn9PPyh7s0EFQa3blsXC9vd1B3NlKGpfdddEfqY1GO3oRpu6GmkulF1VFHcQr2uH
1TSbn7WRk7Lz4KgnOCY8sUlKvd2ZPSK5soiVMd7GisKCAXnmgzJ5LI3loY6PR7IgXpIfms7Hf2s+
L48GdPjAgNirxEi2bqLWJ1kgyH3iG/bv1QgJycAzxZNKcmhlmd1w1ere/8uOXS6wfpuHLfbrs+WQ
sAl0kf3+/YvA/wMT8z5oN9WECL2XighTUoog9DFN9VFSZhtpbWTbELf+0VUtGKlFdl9a2Gmh0+Ft
qnJI7/UuaG/QhN2p8Nzu+c6ghGRdvHfKaFx6cHehGLr2+UOk3kqj70S1va2mTL62aB0jPCfdtykc
nQshQucij1oIzwijwRWVVVlk5azOPbr2epKXBtFkLUOG05XCFuXSv9asFxXAPOOVEK5zZMPl3wK/
zTce6tGzAkl5bzQD6SW2hJ0GqbaFoHXKvRE7Enkoiw7P1KUIGQbf2+Z4IYuwLDL/khCz/zVXIBNj
WOw3TJbDtvFxy8FI2aN3ldSbCeWZGzu5i1AkPaWxG70VhdtV6xzzLlQOa/+2w4zsZBfDIZ3/OHVM
cjSA1XxtKSjXALsmUQVfQFuG1ioLbO9J9CjBOw3M8bq02K57+FIEhYeBZIFwBIB7RJv9ZacjWDLi
Gonz4coZknQbmYP9EEX+uGVBiPCgU2o7v3YVNMmI5OSFbe8CrfmK6qEOqWluk4VZOavObduTrCla
zrhbWuh4+XENR7Ru13ksxDlRim5tq2W0DIlZnSbYwgNOlsR6YtbVSR8uK80YzxnOIjic9HeDjvA1
IWV91UIfO/Vl197BL4BRgeLygB7NbsL5Y11ls1eD5iGjMSLPmQOSRh0uQLrPbTrEjMeWTHU0P5PJ
qLz8eV/zH68VsEiVecw1DdUyZ8WfX6MAGsKGvZvXyGxBFI/m/LzmWyjE4+aOhc9cb9Kq2hJFeCg7
lCJhbONd0lcJMiZ2ebDfDwMRVQfZWDhZRXASKLmCkechR/73II9kgdamvfGc6YwIG4DBtxNNYG6h
xuajgcmnVYidXxFIG+co/+Sgz115aQdeY1y36ZieZDFodnrqc2EsytSA/qnuQ2F9HcZZZS/Pq+6k
WGp3CmwKWbUqKCSjdXA1Jz2+F5OnN3t2qoC7FBvJUb1r9m4ERqD39EMpNB0UpLfobX7wXqT5qUi0
CbU0FvB//iXsj0F8csuE7gnHsQ92HFP78EsYjaHCMvZLUD8iPLT+RDbS9NAnQY8SUoLj33o6qtER
S5Vd6Fr1WRkDtkpWfDGKDtviGt2v2ofnYE1gwxaysUI+/5Kn0D6ivjOXrY4eh2kq3U4lEXDTIIq9
qBlzH0l2mMUJFGR4KFu+Uc3JoLs4vX/TzAX7quIyYwpaPz9jRZqf08kfj5lAhLloWT0Rs3sA1d8/
6Pjijv6s9d1aECRmMEo+I1BaCTlBHkMBBzajUWQrkRcChVZ4DLLIvTHGauvUmXYqQtNF0pEmN0ji
Q6QNnyoB7G0h24YGAC2WQIwIc5f3zj+vB56PfijZsu1oNvk1jdTzn3+rf0VO+a1M1cFXTaimQfbl
Q/g4cI02QgQTez0Tn0PiUt5GG43+oc3xjVJKtUcPlWrk++fccaAnjPaZoUKsldFnt4qBVjtHK9C4
Mw9CL82DwszEIv+FuLX7tSqatQoZ7t5KMFqSSEtZpEEArUZPjU1okdTszdK9003DPSZd/TVQQ9T8
1HyvT0O3HwrSVDP8GtPJDXHg6snkZyFc2awSBRkUqwOd5ARKzWa17Q44x/5aZHEDuPG9UfbxmnDv
CEQ+wjk6PEgQ5FzI6nsbfBg7WbzX308nTfw9qIt2j3Sss4gG5jS8MptN4qJ2WKduv8byHdHWRuvy
jRuyK+IxsMM4Q6Y2IPkRROoewStkI+csBckjbwN0ZFyWFnFcTY2sva1m3kXBEoQUbrYk7Gjv1cLR
7qwYieE8+/znpwCiJoPj72sSwkLCQKzcmNXMPuK82mpMRrtx2k0a4ddrhxh8wA2xgzVs/WNqqvXR
R6FnMZKGwJFsCkDItyTiuvJVRsBzJ6w2qEk+1JaGyHEeDAx7Ub5I6/Euj4gjIfV5CF0Ez4NoWc2j
qCxCgW+GXcYvpIGHS1PwFcaD1p4zdwJ0MKH9as8/Z6+GB4w8WqNRl6EAvt/BeD3Faf6jkNVU76/d
NKW7oO5rdHLT+sSkeg2UMNxaQ1Yi35UkdwMuMotYNRAYUXTtkGhoaSaT+NrgvLUGlVCKCU0mtCya
okcIh5jzjmI91faOHwJEPiNYUibWwZqzBU2v+QdoPIeQlf8yj7vuoKcg5j0TISPAeweImSp+9VrK
Yt3FUrwLK1QX8gc8s/MjTgXJqdJVtkyyHTzUVjNghqLhhZZhOC/O5udDCxUYBVW6b+JmSLFdAtHi
thiQZbqK42YOTbFRRbXpLD07Nk0Nzo50FIxYX5y6Dpp4jroqfKRgy/O4T33XO2S+XW8Qjw4Q5U2z
A/9ACN6RN2tfjAj7syIJmfWORuw3xaKym+oYz/XOHvV91YSkw+36ISiVz4qXF2dZqyZRrQolm5Cu
Crylwupnq/ArH/vKAfZRk2BjgV/dgzxozgB+q/sJK9+tmUR4p07AoxDRvFcxNakGv8Q3DbJgg4j8
3tXRayhZx2iVUh70uQjJQhxk1e3T2zBDpX3Uky/4EmiXLLabhyZ4AlCIy/kUYIVSRdOJUN94Imhv
HzP1OAWBBXkKezWWCBR55Cl/WVbq/4qyWsx8ps1/FKwrP+x2AG0oVeGY9caqR9jwxnQ3guU/qHNR
zWQEWfWHG7tr9X1c+ydsxdfoB4jt5EONBxqdbX24wItcJO4ZNR/nPNide5ZVbWqCo2Lrm04QX8gG
AUurxEjCrljINVm1LmGuoTwVTQ+hPdwHeOnswskMTzFLbZBCJPMKFU8H52+bvNnA8cM44piOCZdI
ZxEABfX3RViD1UHadXq7qWtEyazJ6O/x+A1PkV39YxgdmKISdLFN4prw3hJYt3aQhT0fTYrBMCc+
VZnTn405ehAk6lc0R4lT+xNRdK/T9s0gnMcJRWOsDXhomRYPzbyS0tgYn3CN/hJpYbQVMyhTIjN9
sJd/+SuNDxg68jOkZcDRqbZrEmey5h//14QTZh0ezsTtphw0ZasnBpJMc4EVsr3tS+Y9L26h5wfk
VjteVFnVfGRcckdHBAsJJZRv/SN6sSMOKP1tL/r2Evm6AhmWjbgJMm7vTkiA5HXj3MgCSO3RNNjF
y1rRjh4BZHRkw4R8UI8Ud1g17kVvXcLMFYDYYCqjx56tyGVSb2pkZEL3SwPU7SmokWAC0cW0Evpo
MxZ8dJUC/ghKUNIEFP48t+j/8UiAMtR4IEgfqdDQfv+ycDz2DcXpm03vQ+hIM794K4SH5qFGYnWT
tU53KHpIjJVbWXhZLUVOqrDIfOuoDqRIiFO5S4eEwGrQO+dqtLFz5SRUgBq3xgCVOF0rr5PpV9cI
eA4pFX4Vw8yxAWmfnehZvv1tXOdrvWM6HaK//I0feRzzA+ESazTnDKTKk/8hp6KVA7wVp2g2Hnnq
LXhXRM4DA5WYuhXmEkPH6iSLyBfIT7b8ze9tyFGj8m8mYun3KZ6uAykUHj8mW9ACZxPN7awk3dyF
3rZML3BSTNCwViUWCNeE5wJZmEMTTpBeh+IE/gUxazFo64QMy0X4iBd6fmYtM0T7T5WVZ6vBbpt1
bGFD5JZNuxOdhXKUn+zyuLz4hreOFOzj//wI/Nf74lp8yUTCUKjmC/rwCMRxm6ETV2+Gnm+iaxBJ
M3ItXtel1i17W7uZlBKUnTvkBMQt5GuGRuwaDx082w6wuSL6tyJLCUy8nG4ME2wiKVmE95ukMw+h
E69qxTFu08JOH8zhNY+ImyPUIvpgNtUux8PUxc0GN6jHOvaHo+IEDY6Fyh7a7LocCU1OmVOAIO+0
a9YPL1Fpgk9pkldDyzY9Jqf/dHF+KbEO+VzYxJqaFx/+m41Pw18S2f8OkfEY2SajpjAMC1D1h1cl
qnP+qgB7ABS3EFKd//2GYQwHdf4j5JFsI7dSLDG4dNdtjAqOG923bYrvvXBXNxM2DyQ0pmmXERM+
Olay9thAHAp8YM+Zc/FRFz/oaimOU9c0iK0bh2JmUBVjkGyNPHswJ3aWmgmoYNYKTSobLUAF1Uey
dTdV7vCIWw0LDo89/1+ekn8PFOxVdXioKgAO0I4ftiJFwPLN6D2y3r3YEb4KjiquTruABOyY453l
1hooDcw3FtpQvDa2092Eur4sLGfjxjws2ZSUqzLX2PJj7FjouT7PDOBNOvWsTDABPWcGq4ze7D8H
6c8b176ijvsOZHfoGUelcff6qEXI5hGTtlq1PcCXWpZdru9MHE+XZbOwddMFSA7oWU/Sbk/UB28O
K9thlvL6569D/DswBTHWVYG0EDK1WZX//tJMBU5zlUlgqvOFCxs7tTd2PZpLnIBuctvv7wuE8IMY
LeDSQFCiwmngoOjqN56VFmSz563LZkC6q3aUfZ8PWy/vUCQKk+BS1GjN+O33HkrSKavbbhfwQC9T
O2e3l/Tq2hpS5eKYU7X5898kJ8bflweuqun8yEybJGdmQ+5fJ05gmfhLTEW9Mf3aWDaGs3YVLYUn
Y+on1F2dQx5jxE7oEckLXMlamB9vhZsMDgK5wR7GMlAvtO6vQJjHa1WH4qyEJ+YG1C3xAngvnNZc
g4mF1t5pYN9OvR63xyjwMSSsSsyo5CEizcOpn4upR65yCIet6rInbE39rOQKKkLg48giJIeuaMtl
6Ldw23Vzp3hKe6yT2l61AgsgqzJyAKUbmQ/RcjLpLoG/RZ7p3VGrgbl6DdlARUMQZuZSKeR3V7Wm
K/sgRTI1VjQEcUrQrQGCxFcB1/atqNrgVVOH+C/TlT6vwj7+DIJAF5QuB5O1jz9DC+O3UBj9NjFf
14BsCRzPqlK8G7Sv9H33KqbuObAr5dI3QrkABfAOSuucCOeRzGqHM5rWzn5i7bO3zfErtlCoMM7F
8PMINdLZHKO016bQo8PkE+BV2ujUz0VUjQ9ZpkdnNR3bM54QATY/2pafN8cVs7z9y0P3H38ttGAN
wW+Wa/Pw8vtDZ6SBTd6Yh7nXUVyofBN7a9fuT4rqxBv/OGakcYGdfh/94HbMtmYKaDDCHQKZtpbM
gqLvo6rdBVUwgArbI/qcXibL6jaNaPM9rKG11+UZ3Fyr3YJvJdbYD59svBeOAZpoS1Bp1XLqOnfr
6mm0Cm0LYiLZKUIdFGB/8EcoE3SSfQWW1Vy0neFu7BwVh5DNlSxyfyzOTlGex2nOGyHnuNH7ZkTX
b9ykXRXf+Zi32b3TXeOwxvQBfNcqn7dQaKc1KyubnjSRKQt8cQt23oKBK0BfQ7PycA4lW+usJG4f
e1HxlyfN+o/vfsbxYpWqa3z1H+MKoom7osAYaWNYYMLM+jmr0hadMeAfihjjQ6I6J9/zSQV5ibZE
m9PZOq4T3Vt1156q2l35KnqRRh5DAC6DnZ1KWhSon9plPz1hyrPsMYYqCyt/NCewSnHq+itwRCs0
Yb82JGJ2chkAuDU52Ggdh6N+sPX8ltSPabFPjqpF7tbGHlfE69i3GjtJ8K3Q3uttWUfrosZkVfEE
OLh5ddmP+mevBwUu413dHPQqhzjdIup1DotBP4BMV9aBhtycWypipQht3OY9kfK0MlE0IN98V1me
c4cEVk28jQ2DOHagLM4YnBXLPz/45rzq/PCaS5gPlKz5Rf+47HKLaCSwBppKBAXAxSG9s31MwAYT
/FZbMDwFttgYvVOdDez+9rqnHhHGw5jKNrHlbCd04qruIS2jE7SSbVGGOInBKNqpPWnPMJ4A0jnl
s9mY8YoBfALH+AKLVL/PeCq7zPia5mZ4jn0VMSgH/04nabcMup8qwKSHLsHbVihFi/FIGWzcwtix
SfYJHzpkjv2SyS79asyZZRnvsGOtPjmj7x6nrLsP/EA7ubOocWQI9FDSGGAEhVBih5CRjhypIDzz
569TM0gm/P6NGsAJ7Bleqmkajwfz8+9DCc/BgBtJGm1J7aDOVLAJn7SvfhWat2+F1mtoyQKiwvsO
bzLH05RVbCAX4LgtHudGb4IR87GhejvPAPlU9xUy3z9vUYGN6XPXvpFNRhQT5+G33WlFfhPVmnHQ
A1HfmHNRM2XcpGl5kw61cchNv3lr+tkeZt7cngwmQIQffWXbqHe7tgu1fagF3o0wK/emVTN7ie2g
vpbV9xOjgjSugjR7xQLzRsQ5LupFd692OtPqXHS6L451jxrZSh4aKAyUi2Fsr0pNkFW2xSoTaHRV
Os9/GQN9RAM4U3eymqfozJLPRtPRLU+ZwK5pAsHx4oqxXPJ+sMUzhvCpy6OVqOrgRQzFuCuQowKG
y92GEhqA9U0dg+ZeEQi0Daq96oQYroE+y7VZ2OIAFVGJrdBD+GlzDcxiLU/KpqwTiPQMbbaXbXYy
wDcgHrqQZ9+KNLht+tQ+yw/A7ivd6m4NPXG+pWcZ5f2EgmOnMtrHabIyRVhu5c3CAPHAsTdJFNIT
VNvaKirj6pjK5wmaHyRi1cQZF31qH/bpqq99694ajOom0Qasb5mOl9BJvvxXX3mpLqqvk6PZxBS7
GcyXiicjaO/UqY2+MfE/Gu4YPvnY+m1MiOqHykYYjtRbvpQ9+Bs7rTde1XSF2y4L7DR1EKgcpl2t
oHInq6GeI4yQjclXS/iA253mH0+Lvg7WFD/lVodVDqG8UzEX/EMmfEE5Ad76a6RGiGCEvrqq4rDZ
Z/jALTCP6GOi3GWHtj3a5VPaxndeF8Z3IKg+ZV7uHWWNzHR3bWF5+7627JE/il1nulVbM72HszUr
0uqf2MewTssmdI7mqhqzkLG0CB8GP7ggB1IekQCfvKvTKeoh0usy+j7wj9Qm0d2jqZkvGY+snaw2
cV0fixAcb29WXrGss+Iy+BgaAQBlsGGNsynsDA25uSpi7CLVlHiyfKXki0j6Qdvag4GlPMDAgAD/
7/UACvi2hT+HPtT/3ttYyVHANx1j5aTmsfFK8wryRjzONQs5CoT5VP2R2PHbOZSadXmugCj2dq4Z
9f+P6+Q91fkuf7pu/nT5CT8/T/7LYJ4VN6rVfpnMOwcN6K9oJSQrxNnNc4g6CWIFqb4Cg2t8bux+
SYxEe/VDtsgdGqTXBnvDgxdqeICqlv5kxtVV9qiH/Jutl9XDUCrGdizNkZR2ECIjiE2a7JG73cEm
hP1sGJO51tGsnMKe5K7RsYuvIgXJbr27NWMXFCDp32djap4AfiCh+ew5eY3NMeqZ1tBZzwRj1KUS
oIIaKaa7Udx0OsrbWK3jvd2mNALt/TbQprnN+f02eTXHKtTKPaZJqqKk5fzhXtip/riXo+RP8zvE
vWoFeB+2SrAqE10/J8ioBTHvv3yTiS8RBbEquFmZeS/whEKOBEjTIge6vAhdNziVYaQ/VkASF+zR
flTlWVmt7cGZGY7dPnNrfz9OOthjc5yNiNOOfH6QdruizJs7WRh4b/VMsC5RYlM3703Gp4M1wtLz
C8W4rxABuVfJzKmll98htxbeV2H6EnVi+tLVI0rvaaxe3SoQLNJivFvnE3EfAsEUytPUYa6RW0O8
hfboPreI6ckOhhKCa+oBHwKLPb9R2zAKVexSnRHZsKRmqtTPdqBEKoNnz+wlT7DRXpj92M3uwtkO
6QVGciWCUoncxheM0r8XyBreKW6D+P3Uox3Aw4Jn1GyC3sePylxE2PDgQZXdW15EzcR/zhXejezQ
YlkNFCDyz/JkPqJf76XIqsqqomDy3WM/lqPJUosr8xcrZl+1XhWE2IxA175k2VCAE6gFfPvSMlZJ
YVafowZpSCvGnx2sKvHfTr8NRFXtPQP2FvCC/FFE2YvsYQXDnZ425Fmt7nFCZnaRt6H4PPw88tEh
lE0/D2QvFD7F559Nbwc3sVFbN1PqBI+DAdrc9qHIFUV/bjJiF8ZcJY2qb3OcY8g+t8WnprUBs5e+
u4+NdTWZ+qXNmmrtlg6cg66ceYQVcuZxR8wRa9d9nESFhdYfepFPcA1TWMdNdU616EdRRDl0MK1B
Vv1/7YnOFy57vLfV1nSy1KLbd6kz03x/Xh/2qYL2uvqdYcVjaU5BQEtb92qL67vZ/GhTvFbZZXYL
fGbuIk+4zPJnNQn2703yqIi/9mmhYbqgu289M8t7QtnUJ21vf+r6yD24nnh2zMA6GFg+Xosk964h
DLVlpiJYPxBTUBYVBPZ1E5GElqdlx0TYyOGUHX7HhWEg5+egNh168Y7Ijvt2G0KcLPuSxiAOdVHd
rr1mUn2AGkJ97TX5rSaiFM8VzrlYZ15VLapvCU3Vt914cSYWmbEioBJZsePelHqXXeOsNTEDgMcU
iTi7yqI2XeuIDcoJO6ZlVehLo7a1Bz+y6jusaJbWXCvsVmMATnd2MIirrPlBBBawKpkT55OZnVur
xE2SrawKG8iTihDNKtPKF88H+1iaabwFYDQ8FEL5bilF9S2PwZSLrn4BhG0RYJgUjCdS8xQrID9T
P4tfhJ8RPqNr5Wb/tEpqPjidreD5EFv4N5XN1VXmUH3mZ9+ybeLAGjI0XWyEG/cHuxbbgFASkIO5
Wgp9O2Rsz8O8Gs7yKBhGwKU/O5dkSs2DhtriQWGukV0I2m+McrSP2Jl7l2IuvA47vFwtrKWEAcs2
eZSVLWKQWfiGIH5vlydNI3gaYhXh+9ozwWPOIOP3O415oFxk29sJlYT6zzuNrW9sysAUG8JdX9J8
8P4ZNcxoQ898nfjqGP3T6J5Ii01oKXAORWZ34GHJ7XVDOT39vKjB857svfnqpeR/5EUO8nKblnjf
mhHpm16p4inK84XuV+NzmET5QWVrvsoNY3x2C1bAYVKbp//oJuZu2Jv92q3HMBKULiz1ud0erOyQ
tv4nU2sqhl6jfppmW1yYEf1rGXnrHLEMgrZljSlUln8bPLRwonjwPzFoh+jk6ybMQCfa2qo5Hckq
JrOjEUzvKWwcaLFOe43K5BrOFA61qFel31hfJ4HNeeck0f0gsCRD86c7GrhxnkRRAs6tUGYmcEYa
LA7qb0EeLFxR1t8tv/6EHbDAiiRpV10aBjdRZCgbKxt2kQkiPCvF+NkxX1UCE+xstXyHC/JA6iof
P0fFN9nsBe6HZphi/mIapuaudF080ay+3mmemj1XiXqBKVYBh7fSW38IHwthps9uHbFNFJ2/kVW0
YwowDcpw6dIOpWaMmuXVnS9nH7zL6zLLnt0UAXy3i/JjF+vZXR0C1za0AfBNVOifcqPfTnY9u0ui
/9Io/Z0JA+xTCPMbM61WX0V29qiRFSPIRPQhzUAWG7APsGDStOgGYWV9lxniH1mrq641ML5MurMO
KFu2vRfoq8Q3eFAgojS2R9mOcnZ8I9vBMwMvR1sV6eyxbA7ojo7PRfDNZ6B+0uthPJVJA+5wbm79
IF2JfGoIB/Tjczy+/p+9sG/7ca9wfNW1QHnKsANBTrX2dwKGza1vO8HWYr+4RPSADyj8hCQ3+eHN
Wx2IA/63JYA0ZZjs29LL7NsQO1ICtdoFF0n7lrQ1yuBNiz0x57IJlQR7mk6KPRVbje3zsbG6BlsA
Pd8ygY7XJmiJvfOWPnmaCXK4zN1Xqw9JvXk87uwg10Vf2a8Yq7HPqneo5KSPVTQoq1DNc7Bsvrrv
bAy1JtZrV2tqo5WJccxzoqlPQHaN71FxY7LlXmQeXq59Rr44ExpGUrn6r6Px59n/s5/SGc8Ik9X3
Ydl+aq2pvOvSSJyD3AuWgwCOmUWolDVpYlzKqYhv9dH5Jx5j5WUUIwStRB2PXhv5jxjU7WV/sqDW
Wq8dizfHyF8aCGW275MiI07nZ2w5CXA6923eX2DsrgdzjJ/GKVQOBv5Rq3qa7JdcbV6jJKxuAUuZ
TIk4+OoicF76tkcKuHeSc+IBc2YtjHkH/Znx0jX/1GnfCIiwonw1AsV4gV2CzRJK/g0/h4d0davr
NlJ4c9tceHpo4KNWIi1FTZ60TMyo5FFdwN0JazPZybY3raIknLBabmoMceZL3q+TlwgdLU9Y70VC
ltLAe/f4XjDmNP93VWvs+jjNhbwix5h1P/XZOnXDV6fv1TP/J48ALMQsRBUfx7laZYa1tEXl7ORZ
fxizdTiN8AjnsyYiVpuqMrK1rAojcnaO4ljLwMqSR775CIGbWGd1NN95/gxAh69vtbJvUSaJj7Lr
aILV8Gfm09wzyYL0MYZz6ovC3Hg+BvDG0ILZSTttqTCc72S1rPPg3Jr5k6yJuUdiEs7vWlc9yjY3
qJN9ZiSsZSTIx9TrTQUx7Pp2RdkGG+J/CXb2mliYbqzehKp1Z3ih+5z2rrX0efivdpo5W8wOZzBp
K8712GDxSrL00Y7TgjVpPn3T2TPKt4b00y+Xsxibrsi+/LhccXnkgdUVa1MLCddXvF5KGJgnIp4I
dpFreRJd1e/9MFaW5lwlQ2Fs/FjzN/KsXpnDKjL9aSfPdoZiLyqpQz93LmocFLKguhFDNjwNqP4U
Rg0CptTdBxali15lBwj2t9xNpOIvQOQywDho+2gl3OrUU0i9sRb8FJV2uSSLVB7lWaSgdz7qsfdI
IlR3gpCAbA5DTTsEMTtNeZHvZxnAfAUs9nzLHDE00K/d2k+GBNfcAKaXokCcm0NOspimT21WDlg0
0DLgLI4kgNPv5AbUx5D8rX9oBmkFCvzTAPQOg5UACydRKrA+7WDvuj7G6xlgc2gCpnHpyWxgcQQr
4L1NYRqCWCCapext8IVexFzIExWp4FOtm0vZrnWleqwJA/dlkD0MjXlp28a5VHqTPfhFilS5N7pb
ebLEWXGfDEQL5dkRY4p9ZznBwmj76AiA2t4kSo4bnxkdZZPSZj+OZNt71XOdJn+7TDb+1yWgs9Ud
5Fge7epBhL32UsVNAYogjzdk4rUXX+uOXWQVD8GQqUCrp2aZBaH20vogmEu8IJB98rzbJFc+ycs1
d0iWRWzV7KEgm+SF3y+LJkqwEhRzNMta94VIHmBL6dcxnh7lZG6PodhpcU5Mee4lL3JqKz7Ks/++
SPZKgX+EszoeyPQftOJ2Tly8V+WRJB3LIxH48c7SNAjjUJDNMucpfe/852s/3OqNxDx/7vvtbWaV
dZHW6KF3xPPx0FZns1YOncGZyBqi3jalhdhbzIbhypONb6d+uSDVx2iZlV2zko2ymHpjwgpX3pAE
eL/NcueuKJQVhEXfHzHgy+1FHSKEtxjdXr2kgYMxnVtuGSoHwl7pjybZXhv5uLP8/PW9/e3SoOWd
723GMb1J4b4UbdFfAL3KirzU1oOZAYGcIPhePqz6eWcyA19aLSbXMTe93U8XaN+OvrgLY5+RvOF5
iV0lvpCHmLCeB/Qyevr5rSZPyKJqyj0ITx1ULX3f223g1pe0M77Buox2hrzHexeLL3dZhmg4/PIR
8rBuvW5lGIhmvfd+u5o9DYlivRGLt7r8hA4Q7KXOrLvewnmhhQS/luw8ydOLa+yhPBvt1pnDp9ul
fzYM//adw0eCrFjLi5og0bBBb+0bAtCz7dOvFzRzTTZZvVGsQXzU6/eb/PwUK2IxEzGsjvk+0lRj
ExVucy4T7zkESrB7q+Eeef5/jL3HctxK07V7RYiAN9P2vkmKTpogZPaG90DBXP3/oFpSc+vTe+JM
KpBZWSDVagJVmSvXMvTIpPtono0cvj5Fwl2beUb65JCBkh4Wk5pB1qHqyKTkw8dpGV3NSyCRdbdR
rHy53VX65B1kSBS61TFMY/Aov3+wvJSzjTkaC/A7zrqlVcg00AoO59/KV3yV5m+yIxR7Gaxx/Lcc
+XqgXQ8fr+maYiVnKXy6y5bqGyAuZqTPdjKgb9KG+HZmL4CN8OaU8z9vHsEGNXH0lYF9kLzSGkCp
mgLzp6jwT0D724vvpuWnNodHSVPmrqQ8ozgpyudpotR8mxwc4Fu+GmxASBafWivvHyABXclJeTO/
L1But3vYe+e7uUkYQBqcvMpJuchXgOYr9XsLuROyLSTGvdwh2Qew9PPY2GL/R0VLNNbNL2Pv2fff
8R/u0f6KvYfJq9/+eyJe+mftYvkzpXX7PXQgyV12jSoUVtmE1Y8yC9PbzeNfXJPrRpRzRPMoQwHP
P0qXtGTmhuPr3xbKe8k7/16YCRCzf7mXvM3vqPvtZahlVbfb//deVNSj039dcqG81+9/kJiML241
7ynnHNNvt4yU1u9/wV/u978+jb/c6y//qP/1AYlBpbnJDr/aotharWNelRYKa9/Ls40dmMFabiAV
YXmPSf6PnJMeq1CQWw17h6I821GR1MW5GMdnaU3UqT7V+RjTMhd2tx1qRdpvnbUherc2wilk984l
yfRZ8rIdxErPgSYlfBvljMRk3ibaFkY4tq28zGR42mq/VsIpP20oG1UL6cznGXeA7GHSxEkrbPWc
avYh0lvv0QkjBhA5OyWrdAj8fvkG1EnXJeImaxkiJ0CazeJCIDxuy+a1sA0fS68cz9IVumQLqzxC
BFR3H+UiveUkQVvUt7trgM5uE1WBvZQ+ubJrMrg5k9Ld3H2T+eQHcHS4QX6V5ShzGhHhwZKlqt+W
nFMauobmOVk6mq0q1/+MvJW4RPqE5M2Q0S+SivFL5BrRqlIm96iB3uOMET2nwvvoT+IEftIpOUM8
EV+aTM3BjgOpCrQmvshBTcLkdhW0BUJarVku/5yYg8s6YvdtmV8/LJj90oSWA4BBmKz+et85zGv0
ZSP4k5K/yC0sSMVRoaRZULBArBrN+sPUwN/BM3q01+Dhf11Kbxxnir6UUVGrTDa9pSy4eWVAYNQ+
Cpxet+Nf6G6H+VaR9DmBS1Klic2VoL/6KIcmTb3jCMlMR//HL2eeKeRb6K3xRav2+yjnwU1XecR2
Kpi8ApYTtafTf/be5uRdbpcpupj7sO13LaeFS10CvuzpkagMJHZWWT112452yUXXNo69TZzsB/jx
fnebHlq47ZRQPYtCd+3tEBRz52ngrW/TbZX456k+lhA96whbzfevEJ00jQG54xmhXOh9tPEdkcJ1
BMe29AHu/3mlmPrYoGSevCdxb+3qWgt3ulqQ1gmyzCQX1odX4LNw2QDRvbvC0gmvVT08d/lo7WXU
kDksECpYULOfQXwBTbl2u0aloV2qwL0uQcN70DKC7jaYae4iW0Yr8x8TMtjVlHNiRykdcL2pLaTP
0wuTxkaknLmH9Nzv1lg2SEbXfO0dGIaSUH1RGhXA4TwESOuijIjgtR4p/vaDT17WI5S1yZAspeX9
XiZNpXDpW28KZdk1bKAdctIS9wvEPDgnphdA9QMM+D7IMD2GDPi/fqfNrDVP2W5pt25NyXCrSX7p
DImLtcp2bW3PBNNysh9+TvIJjAsnaL6mzbi81S90FAuus3krdUjTUqaPJn1eH80/1vrMamiTIFEX
Jgdqe9MnisX6ssq6eKca4fRJ1zPtiNI3jT7zrPT1KEolKMNcpSuYbHOttjaFLp+IMDS6q+ir/T0+
6yGA6GK1gPuFW/am10JqwxGpFZ8tEvjawibhc8kqp7jYvpeuIIsgfRwMmPeJ+UrOpgHkQPZEvWwl
p0WANnAsnXPMn+v+e8OEetQy1IepQzBNMTaamXqo+40t3FBDl6xvdmBV43Uqd5Fmzfqqcwjgsp8h
svhj5S6yazRuo+4dcsKslOZ7SJPCpkJYHlJ8o74NgVHEC5gPRkCAfUiuzqoWNBOZb+j/OptEd/sN
lDDGmw8ymD6+YDy7Ua/uXTeuEXcmGxTrgUn5NrUuBcmHuccr+hbMrNJFSel7cpNdFCBE1utm8uz5
3/9/sJr8LaQzBoSvi+CrivJzB0rJajj8/LlD1CekWErjhpGSWzk5UJ3+4KeqkK0m1B0OeeGdY9st
v8Lgp1Ih0JIXDW7oFSAUm+9OhQzhWKMxlDb5kWTfuG0bxJS1zNdXmU9pVYi5R682sq9Uoy9hrD+r
NOs9dihlbbK8RTx8zszbvklZpBOolDpD/+Y83E7rcJufexsyRXlKl2ta/uw20Xy0v68pSqV/cy9k
xKaFJkr/gpzYdLIiGgRgZhQ06ormk0rGfzZug1F9UqKgmasJzFeBvhz1GtgeafFDHcBblnjlY+Aa
7aOAVpQSebGTv2hMqhvof2gt5a9kDhAiN8JM99K0aEWUi6IxbT+VRomsG78pvbk/F2mcuU9dnMBx
murWMTSGt7B1g6cxKsKnyhLTpkKeaCV9cohSDanxyUh2dx+taQfDG9yzXBW7sFUCA0AM99eN/JAu
KT0IdWjJ8clBd0NtVZe8aO6+NlX/nYRHiTAoUQERQbauMtrsyNvRaATOPzhJm8Q77BoxBbSxy5GQ
lk7HzGg9vAcZZURHAH266w9BahgU/HHMN5WRYcaruGBz4a2y4UtjlN2xN0Ufrr0oOUoTWRnON8i4
wQkHS1VW5Q9y8HMtf8iMbE0ypz9L14TE6SEY+sfSiioLSdfC2oTg3Fyks1dJo+0iCwWGLKz1DRR/
4xfHfaERPf1cokO5I0n5053HL53T8fSraSByVDKjmfZEE1PHt0719/Zsik5xL/Cp7GREK65tDWVd
q2uls+wGwe/+xwDF485KxLrPg20nNo7TGP/Y/WvLs58c55Rf/bzOv9h5kEEjoZ9UZcjXg/aPOhj1
WQ4Ke9jbVegF0crSspnWJG2PfQoSDiLKjw9cdBAbuJQh5qsF+ukQC6Hl6Z0hO2GjmkLbBoXQNs+V
flnBaLuWk6VpQNajRlpHQ/i0lz40MWequwj+Ohf8/QlQ+Ip9kPmlc2tj6QuP31RHzJhqzI8iUMwv
g8ceEgpqdKWyHMBARDe4XBCrnYc8VAp9bmeC1gpaFYEnlBD7EpbZ3+bYBJTwUTq8zcZyVppWqZxv
5u/giNLkY9DHAS2piAupkYdyQx+sYXnUnjvfDI9jjCIoxKras9s4BWrYiInOk0GHK2gQJh9a+0m6
siT6URl5cpaW28LlzpJjnqrRyuFJSnHMDtRN2KXFyRFNnq7kJZjnSU2N4202iAWKS5HKiyHhlT3U
KPlaaZKDsKm+yv25DthvKWZ/LSA5T2FESnOj53PwYcvN5Ri2pIZiv4yWcip3NPRoBaCPFOKMJX97
3b4NIpDVftYsbZF53yj5LzSts394DQI4pmEXlKwqipu/Y/OqbmBFMlwZCzGQ+VKqJClzpELzuYYO
kGlPAkV8oXgAVMsfxYNaJmCWc9ff2bFvXxuTAnXa5+LRB2p+RuMxXEh8lWHr4qznEMa2vjBepCln
20zXb6ZPb/NiaIzqjCKmWFR6Um+UyKafrOu1x4l0ICJSUf698JuDZfjG298istCCxmUSOfUH8uNp
/8YHMLeyYMhB5sMthOTRYIAJ6o8JmUAftFe5iE1SaNzuo4fhzwVWRL2ztWMFXpm5PFzz9rUsSPwg
HfskcvTL56e3CaUdIHyEY+LZVAZ4GKGocSh7f1xkGEhmN636YdGANo2S1tdy5lK2GtiTPRvkUOJl
YhVaM91yFdT/11bSRqzkmn7ubSdJaqylT7a6S9/9PigBBKDKCYEGKQX91Zg0L6n+Iazy4erBHGAv
qqADylb0Z6XEd5tQSuOSDqfbIr93+2tvOOFpQGo4Cms7Wo+oje8bL/yMsq4TrQ1NGbZ1MkuOzsG3
dTZSIWujg0BF3hmUGj/NpdK2irQ6XGfxOFxluByCTnsdMih9UjWjz4GPQ/4jVTVyWAReTZryH2mI
zFloppPdfDJYxkmf/AhkMARJP+Nun6e0jXnd/bO6r5NL5L3ybzRPKAD0o5Op1/Yp7DT7FIwjidq7
La/0wi4WkTtWG2kOQVb9jImWQwbjONs6sQfjwba6onZkwol1sechVUJllcGpvBzljHTKoQF0g6yR
Z2zrPOkvdSfE5bbacD6X8LQsEZJDe0LVo/e6e2jgrgIgWavnqeXzl+6JIvS6KSv3FkUW/6VLUoUy
4KQ8qUF6lFEiLnN4llXEmWu3XIUibZb05RgPdpiZD6LxNBoGOHrPLnN2SX/tZdu+SREhn/1yKGkI
XXrD0G6pCkMvG3XTBtkLCIObOkHNcOCrTZPS492XDFnzmM2D9DUNZGQyRA5Jmoilm/i0LLtBZV9m
pcDnKmphjtAaFbbhQT8aITK0Xlz0r2NqvlaFYf8oU2gFkeP7/D9Dy95+VdAM+8HZlBxu+zM0MCDj
vN81CxzxOocW813r/3vXsu09pCWLpQXq4UGnhWLl1CJfV2XB3nT2FWPU7iDSHinG/PLRSdScR1QM
jTlChskhqgboW5XyUtm+82BkYXAciuRpmAxnEydod6b0lZwzq9DOTVUhaC0vvbH3loaat6u68385
M5qHzzJ8jEE/kgsYtjJa+j6s7uZeodjTjs1IZQ0g9nzfdG75EJq+oaqjHW1SSj+xo451KuDo2g+B
OKgu9PlQ9eVPsG/6lDU0bylNOaHp6rTojLLcSx97nPwp1Y4cD5tHZzZoloLzG4GMhZyTUWngaSu9
S5W1DJETmao8aarHI2j+UV4BmQvs2Jv7T0euddxqQ9Lffrpc5Jtw/xVBO+7uPx2C7UWv1fFB9cLn
sNensxxqE7zMogLcWw2zMsM8ofMh8F/hzEpR0IrdzHEI1NuSuFHsnTeFn9A/Vc+NjZAkFKAQiRjI
kdFGPYXTcJGD3XnDJSqoE6CcSTrsP367CtZqlDioDJKLlOm8PDbFcdRAh8rMX+R34uhnvLuNIE5P
gxLaJ31+DkGiaH0w/Vx4KydC1lKG/C3u7qspN+jT3Jk5304OYr5yYThEVs2+oPfRLyySVPS32eGn
sI+KU1sNX255ijlZMc0RARuFg/T9joB+OfzkBV67j8IMug1kDB7M3MgWXphNX6oWGLCu6eklbRtl
VwmldSGBJTO+AKGJ3qcBMYfj/SONZoBIWl65tp1e4YXboMFVnO4ueTUV8b+iCo3dH363r7ql4huP
kEOD3aYph7pkyfOy7zelbL4BGrYbC+jhbK+uljXNZpvUSqwHO+itB4/W/Y2ZedUSSie0Kl1UFU5+
Bf38HCIHgIQxejv9Vk8DmnEMmEf0kjOs1JGMZmkQI47ovBDGvkv1ylhpSFtcVIKlT4aFICVRZ6jc
pUyliba295HfPP+ZcYuqL5PKtzyGNOYJsAZEMs2kv6Ix6y9721QfvZkdCUb+/BzGdFLWfhNsVbWm
52figJ6Z1o+R5+m85WhP9yFLg+4E0s/TN3FzdX1DPcpJ9qfqJtJp+oMH7CDmIfAb/hvlpT3C0iOv
sizVQbrPpD1yeqQ5buOk2avTG+wqSf8fmxoycOCLuf3z0qs/U/VFHWAWlEG6NNhGVY8WDZ+XJprk
1e0Ce+tGhrc1yCC/uFp6depAfPNKjqlZkwwPFQKvR99F/sKBMfhbsJbzAXQXK2dqrWNBwYFqE5w1
oBR6yE8tuN7az7kYxdHryXXzZsQl7Obn5D3MVwaYZENE32XIfQIi5XKiiT1Vovjo+rC1gyqMj3dT
+ux5Ql7JIfMnwBBAiEmPRka7KqT9R1A/1Y9+VudHUinBk59G/6gjrELSmubTPp0UWi6mR+nphVCP
Uey9y6lbUMxBLx6bdHVfExl5uOzrgKTWfFc5xFqzN+syukhLtT374mvF5n4jemScHUJZb5nTbFsq
mdd6HuSVNW/oqGeZtwl38GExnpJ3sG86ibravkZm6FxRZWv3NCvBKPCf5SMaWCsnH5GOnWNvy13D
eAjhGTz8vJuD7mIUgwExAsRaqwhNhVXRIFPiz7pXyjj9lMFS3Ez7YFJQeh4gQ4lyRJ7cwJxWufrD
jFXtlFFMOk/kOKdV4RbayuJFtpaQHK+x/Es+jT+bxuY2Edd336bQT88JR/Atz725zwMe46Qr2CQ2
xTdpySF14NFZyMvRF6DD9BCyUFc530PkVayHGZqpExRmGoKl1dS8m0prfUpHdzHWrvFoz5YIU2cJ
iTswsNmsW8VCNbU/52JolvT7VpuMLUQMfh21VN583r62LOwmUwAy2+ISma3zOASRc614vt6CPQ5h
RzdJvidyMomcRw4hKYJf1SfhR6+Jg4rTQk060AUQ6UlGvXG2JHue5NvL+RbQT5FnlF1gYeOrHKxu
y2RMFqp/XTbz7Tm5z8nX0veVr3scdFtg836tQ8YzX+qmAko/t3YffXJahjsaj2Mv9/SVjJaDH4Bu
v9lQOZCP6Qq2DfPN5ODQKgNygvoFQmmHyOmSs0u7yc4ZgcDNlqEkCTgFroJ5GKlg8P4aqP6E9HtC
6o3zHihIr34wY5rCoZKOHUCZ/4mTK3K6v3nT8XCsHN86KsWszjUhAEyLEo1F5kYJzeGEaPlw0rWQ
b9xvMw9zJQf0ascL4JHiFujN0zIGjrSsAy78a43lm9Y6HaG5bVVIrxbylugrVX5VXBGh8a6trj7b
kO4fbIR2rnIYmxgmGz3Zg0jkP1z6hJmhCdfxXvjgbDz9OSQrdIA45O9rwd6uFAjYk+gSN2q5mujN
eHHCHIp7hL58q1Ze6Kk9i86aHsoyZ98yRj5wrQxyHVoo7T6zIQJJm0fkB+p9NfTFtnNi7bku9R8y
gtbDI2W07D3MPLGGb9U42lnYkGmwHXNX+16z+6scwU2ZQPSIF9TUFPOFA3L8g5iBnPkgX2A7Den2
0OP98d/AKYZsovJi6Mip42zj1vqmzCoDcnBnhYG7Ka9E09GtgEz0H/57rAeX8hbR6m/SFZFjpxYu
lQt+307XeyCfUMBIf+73l2bo0FJuSu2hpSd41RR+spYmLWjaQ4a6DU2Y1de7S17Vw4gSObvjEKk1
RG+Kic8b8Mq2zHz1QYbAs88jgNPdUppyQs14JbiKsZI3N8Zsm6EZDMwvV/ZRHD9Ys3w90kvDpXJz
kHfzwIMtWSEPrK3Uqi31hZyWgcZYHvIB8pHQCb6MYYJ6mNRgddxqp3ojmSok98ZZgbWSkntZ5gs6
k2bo3hBaw6krw/eGqtLZAh377JdhsDKmPttV8SSeo2G0t0Xm5Cs5m0NcetZT/6ucrHg8njQl+qqh
NHHVFTu+mvPQcyjj8W+XkN79mpBXQz3mu3jkb1ua3oRUn7wKB8U+TbxP5U3Q5gG+L2/VTeEWNtjw
BLrAOnfxe5mPwdFFj+Foz4O8+pvvbyFD2tFZGE+r/++lQwcfe67ra8mPeqdOvZvy6sakKqelLYlU
5ZDNRKvy6j6RqbVAgFjT4ERj9n6vWB1hVnAhhAsHw0JrSHWLfSgK0GwwzS0HdcrYs1mxsuumKjtC
u5Qd5dU0zyDVtTEdMNyeZjcrTUV5rHI6SMLzPNUvdJrNCbmsTpwT7LXo9JX506iNzwoFxM+Joxnr
Ppn7VntMkvGLLvUqGu1EcDQzFGlQaPKe8snatuh8HOt5iLN8LPfStnpVUEnX+03U69HekaYM0kLb
hyNsjr9d1k3+atjJuNe0ilpfWvrU4fvEAW4AZTe7mjx/qJoM0VbLPw6zJV33OGlanZUuFVuUxzJz
901pda8AFsVOieYGo8YUn3Uw7y4bka89KNB1q9bKTOVvPPG5f/fgC/6atQXvinBIH6g1LdS8CR8m
x6fRXtXzfAmV/rQKgvh0q5q2c4VUljvjgu3/AG+HtKQ/4Ii2oGepWDaGoy0NGxKyIPHHT4XaTEf6
dWH4U733OBqSK5AO6zgidb1AFKt9JbkQUb4NMmqwmAkyCpuaLhAw8Km5tNzR2KSyC0tVaaLMs3aX
jaF/kT55lWXaW2B6iKaGgIqd+dVjzUNleu7V8ofXNOvzw92PciV8Mb67lQEQL/V7oaNvZ9aK9xj4
gApj+DFJFAb9wm16NCznpto2ChPoQ5XPNJRfzVgxndVURvZJg2iUKoM/bXhhhCtJwVYWRr1QQxqY
rKnVX0YfbIY077NCuO1JmnJWmmpLt01X2En8Lz0UFV0Tub+zFH1ayaZO18166O7zGMVKWj6LyPg2
RG591fIueRO7oZ+KN1szlbXKNplX6/fJAT8kmScAp9KPZE6bOzVFSzHgoPfgyvsxgN0CbbISBUI4
gh2vtW4MGGnQIzgVxGjtSgaMsK4ttp39BCEsLBlWyvMvCM2HIfZC2nHpFg+sMnoBrwX31OwLgmCA
oe/XrLySvsJX6IBwaH1M9MLnY9b75ThMw8ZFwg3W8gDFzzqcIhQWFWz3hzAhlw/NqUZWrdX3badt
fN8U7UL6MnqXWlRbvPoWI52apel7QeAf/r524IJBCK+qFgLx2K0x0wiUzfQITRnkLn6mQubuhGfA
Q8k6QBV+qQRpdLYbhaq5amjRoU0iEox5LTZ5pqafprywFyr1iW+eEq19RH/+9Rzj3A5eDM7ANHmF
8BMql6ZzapPtLqaIeI71Il2KNsxXyMujoFompbUdqeyYbJQPYxqBILPnd5/LN+JAZztC2+546d0s
342RkUz9gh6enlOWqVzjtlWugxO+R3kMNfVsSX+YJ/Yh5uSKPl6BLqhnxU+AGRI4a9Cq1wYwNFNT
iWQZuc8G2hMPdS4ugWppu7BCaTaxag7P8vLDEBZvuce5+e4aJ3aewMWcubXhiFj2dG1Cni1urPRb
S426eB2642MDF8QhnmdlCGcrEnxqCCahA+fcus4ejtoLKdBRpTgWqrRuTM9oilBMazc8LJVHM1D8
R4jhgYTo2hdpSX9WRSbEco6/hGbWv4VZYhBLtcrFVsaJqvGvgt5mHubuJ9NCVzMOM21jjn75Ho/d
pqDC/i1UYBi1I3O6KJ5Xn+keVpbyeJ8Id5HwbfzczHSWBjzohy7NuiO9J++BAjl5Zg7G1yJW940s
naYTnGgouv1oo5TqlF8Fr1psaqsRWA9FCavbTaI0UeCMoBAbjJfGNJHfkeKXUErHhxakx+JWK/BG
MmF/2mKeV8y5NpMk5MHkeuDL9rqc/Gwv686Rll5cTiXHXEt4sdidr2/rmvJS50RoCrlDcLiVm7RA
/2TTibxvq852VjDUkxqubIiVqx7ontZnKxQpkZ9kQ0aWsS0AbOrGuxkbUGhl8Q9hkORqgyx5rpVg
3AYAMvdZPAWr0uJwIflgTRLM7MShnz5IW17l1FN/OqUtB6Sc4zV4nmtFw/lYmG59A06ZpVqsFC2O
V/kQICgxulfkUXxE3UQLKmJIpkM/D/JKDp6BcLIdh2Jx04utNJKWHUTYUsa1p3frpv3aNjzIc2fW
m4K4YJAsBb999zC5SvrnewAVcIEKdpty3sJkHezxqiSSl7YcbnZoN6hMJu13ycZYwQuRL/RZq+bG
zsh25KDzAf508tHbB78SfHYjYoegXcZVCjnsyhzD/irqpoeRnitIeDn5G52ylr6gUuF/zdVxhH4t
6rf3QBnthcX3vEny/R9+Mk3nyhTmNvCmh8IuvzRa3nI4DowXp8y/FEMSwSotNUo8aMPjYNgiiqdf
qY5ZKyWMjGfwBKAg0KXZ9kJTN0EXw0NNfeGLvMppJL9d3X3l3Wc0SFFZCtqyXak9eslwCey6efN8
av3CQf1AmpCxoFybxMggZVbzBohi1vTLBEy3mIYPKCpxX702K68k8H7INbVh8wyrXXslg5BRi+Hu
5nEnzUbrPmUA7kO9VC7toMcP8ahmwCSad2nJIW9yHySgAWu4IrxD7preIZ0Hj5oiLxaxpUmBAj5p
ro0XlzPwRNOezZne3TXSZCln81C1LnmgPkrrtuCSuo14Dr2sWCNo0K9NZA4eOiA5m4xu59EPr4CM
zooae9saZP+1nAd9isKdRnPmYrC7xFqQ9CyvhhoP+0ao75KJV7qq3PP2qWZ8sau0WI1mhCBdVlXA
+9T+kmraqaGA/0m6hD8i/+e64cFr0wg4yYm+kURfu2rVHOQA86O95SwNTUoeH9y6fOtrVWxACTU3
3kaYBeBtHLOXvNS8QzdTOcqBF1e3DiCG5Lnxy1fW6AyXib6Xi6Z5pZwsWd5n/v9ZTrmkXpGL5Jgc
o4HTxmgay8FVAXItqnBqFhn/4dA3MAPqDSVWpwuYugVIt0N2U+jgJ2U/QWfBSe7DeMEh9Bd3zx8T
IqBX2oXNsc8aZA7kCWNqokqc5OFDnjMmo3J5EtliMbbk1cosWURWPj5UTk3TX66T8LZpHF4gQR2e
rTLftaMToTvui7d6Ykd0KyUWE03DVqoYbzabl9AsrZecNvDrqCv/SLc6kQgELmGsJ3MY11oexit1
zuHnsH3taBb9jCg58Jrwtwy4nIDN/rMMk34pBS6v5CS8bZ+lNcpiwDzcJ6FBWQZju0Oqpz/QGt0f
2iD4eaV1w0fTEz0Z+jh6cuvJ8aDQBFoEkfF7WI/VPvXF+FCKZ2pYAk70eUdnR8DDpmri9Tu6vM3s
5rkpc4jqSDzW+7gKKEUWRr/pAOXwZjLjA22qe/AHwbFHAXDRogr8UHT+u0uj5TtIyXFLUwp/eK0X
QW+ptwvIU0NaE5P2tQLSQd00encLbzwOYdgCXGaVB0/BSrgAaccofDZgvV2N+iCO01BQ85qv1Hm4
++5mWudeubjbrHfNXF9M+kvZ5O01UcqS132VfW8G9I7McfhCMiteF5YL2EZN2NjxJ592ism2FcBB
3ATiOWlB1nUZSla3WYRvnzLbW8hJ6dL66JKkVnbxATGhumTFdbWlyT2vHxW3bRe6gciX21MilYMD
rhDpYIefOVb/xiBVvwNce27Utn8pCmA3Q+y0W0c36oM/82yV8Y/JtZPX2PECXnvTjJOpjDdj6vpt
ZuTeutXiaO1BYLcSkxM81MWqQTTkajdeQsnMHrVNorT5shuz8MHpcpyqiN+qQSlI47FADlpqKgc4
Nh/n/8h8nce8y+o6P3hL8HRK+IR8WrHts/ZrAMjoqNXmtnHnr7UsYcnh98Qkv/2l/6vKFbPBOk6s
kKWtKVXrnXCtH7e3fdmU3/k5yb7XwKjR2PFfs8oPbWU2cKTndDU7Sm2drXmQV4kbWmdvzNQV9DPW
Mu2ndFpI5z1QuNmuDkFZSv+HECS+nC3YyR9qrFuIgnKrDyFCg3q4tjN9c58JTCoow8Qjtk2nbkHy
GdHJodwNBbrt0jLE6Bar24RhEjMLbzcguvY88OPTqG7bmwAOeGpkcTrYOWK0R6UT5ikuYXoaTkN0
ullyIjLHN0gygG5B38U2P+n+KZKjY1f1DxhjSTrFzvDk9Fq/9f3I2o+mW1x9Hl4rpEbDL4bT7OWa
NK4eExgl311kMlM/+afqRkGh3BdPieH+yMmlHKXLIrt6cW13L60RXtYn34YGqBFWtK6GJn5EKgkc
rvqo18Jfa9RnV9K02VUuFMNI9tEsMx+d2aBbj8l8PfS5ctRac6sM/joz6uitjyfnYDU9f/Wl6JZe
oFkHasbwFJtDCKedwk61q2ARTqqj0Grqr4l79aGUOHiFyA9lW28sqDj3fgbnqqr55V6DfHBZCLS3
oTGB6RYpxtHbNXb0OppOvc7moib42RZRCteZBcujFmSND7X7fIiSwzSfkO7m3Rc017FMwtucNkf9
z9A/llceNc0ynPMp4dFTnIvjKS5PcBJgyXqMzfwUT2Fxkld5YVDDlzb4suLE2Xo6OjnCFYT5rQdq
8D55WwtH+16zlK89HfQiSL5rfasB7h+Ta1C50bEOUf9rMzt/A2x5lacAaPbeHb5qL1GcA3ANYn8P
EUF7qmGyX2npKN7GgKc7THPV2R8V8ZZbwaITvf0ioOq7dmL8LKMMs/F2sQMLnTQtDtUrl3aevTRF
AnjI0crH0WnpYhy9WxTl1npjtyFaAhCWxWQd93Zrxpe8CqK1MhXWC5syMJ/lkP8zVM+8Mq1/3Xh8
qWq3fq8jeM+UMktvq9VBNfakb+IL28yfq2s9SnlOB8W8Okuh9IjshTmVb0mexc80KyMnn8XWprZ4
IWUTrKL0Ln8rO5r/nUpYFw3OyXOCtC2AOiYa/iLVPCi+TJZqwtJZ1gfHrb3dMCR0R6W6vqpGU1zT
TijbWXWSBEBSnuykUDceAJHHzPMNNLN0/81J6u+gsKp/QmDvN3aeQaW21RnRwQjGmValYI9s12N/
FIPTHxVOUBSCp720LLBbKIUGZVyhAPUr5mbf5jIjGY5yqtE0qGdCCAKkeQuSd/FL+BGaHmJ3X6Ae
KAf+msKLPVwVN8rP0ri7Q6AJl3CCXaLJXH37x4QMRh1CXw1e5Szd+ZaOVWUq1ago3NdJLBA/09vI
WPI2OaM6Y70GRdycooCOnZE85GtqVNXONgQCkfOsB6XXuownbytno7Z2FwHPiaOcbRwXjm5Xf2i8
jvJ0WCS7xOFLUyKBlTR6iBD0prUg5QEaFDprr6WbNE9ycQrK+vz/KLuu5bhxbftFrCIIxleyc5Dk
HF5YM545zDnz6+/Chtxo98hTc19Q2AFg25LYwA5reQC4ioKB18Zz6KEUpEneDYwlCHZgyECFkwLd
8kl6lVb9DsFB55yUHZq3Vw2wmFrH0yM501pcgkC43ZvmTu3CkcTaTqNhb2yAAEd4FcXlHhzxdYAM
YH9FrhX1RyLEtE65uwWRY7sNAWTwwQGb1csSjVuk74Hbt1jIgOWTaxzJWcNV78R1oOjVgC+8hDUa
qIGX8VfvNPFR9VvQSVnoTRv/96RXh+ebvpiG9uyl7sEEU/2ZhrWLkcZ5Q4zM1MClxy186Wf1HOBH
wnFV07uFSpm6tbFFtV3h0+Z6BfSWBsD7G5VBwLXKDtI5LQJKLdDwSPD2tkyulK2QyQyS9cI8ovve
PVZJhLQvSID8SeDJW0PntftldnqfTShWYcjlXsOMod2LpuSU+XNUGqgsbvOzjYse2sBfAfWizwbq
i/6Bnwc25xkNOxa4CQDBtlMAemol6dCwv+6qGX+4ZGj1FjwpXsWOFU67z0PifKLqrTbr8PVgmVIi
200im/Cksi+gpkpP6v68ebZJYW9RYeFtqScXGOiHpUvmZ+q/5fnU7Dweexsy2kVRvAcoFtnkIOig
uAG4VGrVtcMRbFp28oGMtCZzwORQemZ5BtX9d7xcPwwZ11DY370OONohSN5dSV1qoa0jHs10Pw37
bkduRsUBNUR2oA1Pux7UfDg6gWT414DMo3wXoCETyaUI5YxECnhnpynaPcJXbmOrB8QYQlEN8Cq7
Boe9ILVwnUmYDXCZsTgD7h3RFJp6SYEElb6I0lykv53e7oG2gow7iJtaQ8C/3wCECEpIiabAIlII
RBpDMVWexU5ALuSMarYQNYPhsqG2bg76gRdu/pDteSTp9Q/VpU35naj6S2ITWq/e1LL9y/oHDfaQ
/X+0I9IKA3MBg6GP7i5xegelDdxBsQJmQ5a4V5CFgpEsL05KPzXWsPqTMUw7rmezr5zVBkzsItYi
flKgguLnxqU3uL6pI8pZOEX4BH7aOkA2C03eQiz7GcWYYlZ4i35o7exvdLqBAZx0OdiqUSscg2sq
SqbMr8M4eooGU3+fg17ExyUefNtNxt63whDrzaUVEnm45mJs8jIEEJZYQANSGn49IJc9zrkbtPk4
yyCI3RmfsgjMhVUNNlg0HRnjVm94s3F1MP/5qNUBVqLXHpGkQIi3MubdGDYozCJsGjnF/00qkW0I
3uYRxYaUD0g3BG9jo5kpqAY0qvVBVKMfC7iQPV4sFRcYiT+l1V3taeNEaCKIkXGU75W8M7e4Wlon
eoW8BefppUsf9CjI3NBL5+EdRLoVKaZDCHoDkuBaHwYb5QXLxonBjnSHA0qr1+WFo2LpQt5vbQqk
W+Zny+jJd2VHL0RyzASYKLoCQNmKAulWR0+ekz2pAnuhqoRKxtCFGGtT9qQXAJQMk7RHe3zWX5a+
+0vm91i5HgZmWM+U3jPxXbIBKiHu4uAbRSd16j2voh6pWFCnVrJPpFFq2xy8XYreAaAjwZWGol/+
WHXN3VMBfiZ+9nqEHlsSqXCfZjTI8vw8ahD9B0PhnQ58Jp9azWQ4D0b1E5DDcBCw8ftPYlzlOxn0
v4kyR+CgHXYf6TPAGHv81BZTS9/TYMVmB3QRsKvngluCdDYadUC+mT2RFHOwnaH3+IhGivDJq2aQ
KIuGchyBCXgTX/v6mXO0ZNEv1U108iHcjACDCsD9Fz/TwJcoec4ihIQrx7B2D4Yyj4tdzJH3ejBM
QD9BCANZjNtOGrqXfG8GJQDFpyigZXf9CQn39URSQXEAimO5MKRIwByr6UduhM2VBkRWWjkjMdKH
HxW4bPcPehILU2+u4GtEI9yEyu231rdLlQZLhogOyoaiQBxDfjihtpnmfPlWWPm0ZQYwn9B8nYNv
qfzPHm4YbuzKml7qyAW3kYn6lKJGanHs+ukUGrpflz16vdI5R4q9BcaoKXATaLBai5/b3tro6G6Q
KtIDLHbEOnSWt0yrL1JUy+za+hoOHA0uvy5jAncBuPEZCj4tfasWKL/KjOrthGxGQFYydMx9cVE4
eVSQrdVkI0tdpCeJ7CpEqwmTk3wTEWRrJPBdcW2VhoIazEhH1tAzAftbB95UHlHFCKbmMDaurd2z
a1v0fPHXBuhiwMANQFEPnTAYwF5dfJLZyOJ9MYOurxkRPN6QnbYwdZ0HrZuio1AspGGu8mQRcDdf
47Vq8TWCzcggd5RyHTAcYLa8mb0j6+fove2GH916yr9VJnikjHmuUEGV5N8WELMxJFsQh0zSC96F
yNGCKGBX6HW+b6qoC6p+1s4zK+0vKwDQBXgmkHE1wBXzz4NZvpsdFKYaSQpugbxZj27ZJD7paAhj
vX8xAU3bA1JA6pkd/vAmJAnJgS39xrVcCw0oCCO5FEuqYjRqCfJEpaMZAv+IJVFBK8mWcAxd69Xx
odL1YTE5064GgoVHBtg7CteVKkC3FH9M45yiWRqBZjJSCI/EnzYZ7VMeOftjblDaTu5KTQtho/2U
7Z/7TXqJXAIvwb/qvgZGKTpKYqY7SbShadiD8LsL4+OMUtRmp8Kob61TVjAw3y+z5gy3FzL3LUeL
G01DM5m3LvIfft26iO6jNbW9LGIA/kF7SeoaSpLNDHEF1GFWO/Ihs3IkUQ629nkZY76bETNFUBuD
EVWJnAFa/B+6/+oXgwwbSBn2nraLevev1bHcHSpaiuvQ4eDg05QGE4WEFSuWfW17xVXpaUa6FfSY
J6uIDqR6XE8ufWIDvh/pSyTk8Ay1lmYTPRLHKT9PTf1s4c6BVBiw69xl3TQ8x1UBpYGAMMEMhSte
5dOUBmQVgLEC8OBKWJX+TWfaxhMFZGRWu/5WZ4C209cT1MIpZ1pLKyrOipM1/sAhVNcCQN6s5xis
0LiJjieDSsDAdLme85qt9ZGm5GPgW35jNajAaSeQK6AFN9fP0jxkpY8G2mormrJPivm9EfTvNFS3
2W91ahntQn4POrAfi9RCAXQiwS6vh+gk9996pnqc5rbVFtgFk+8IFAxL44eoAOJ607vlE6o8BJSC
qBdrVkMa7nXCZ+isQ9fNLkBAhZtQ0U40E0YWz0DSaX17zBACmkYPgenM7hOBRJudm9QADSpN82he
AYVdi1wjj9FD2oFUsNcBL65rC+D740pjKNspHVy353nZ2zz/EyjTsPAWJ2VLDK+eXayhqShut3IN
2R2zBLKzQMyjz6clq422nt4GzMw/PzhZgY5oAxgU/yIazEVgjpgorEA9PyxSVv9iteOjJdfSwk9R
D7wDYnV/bjsHcLQTiO9oltaaUfskyylpVzs1a1/5a9bwV2+l+Y6spJcuJLcTyCgCORW7o1+hP89u
elyWOTmBWC3aRG7YbGYR8hhnD02EGsU4WmaATxGJPLIM7QhQQxEBIRFojcvRzXEUF/oqQTcJkDO3
DZussxqs0EK1+ph9QTFMtH/Q/1ZEibt1pqXk4mF9jAI2uV7pNc8BfoSBLtlpzQCLnZgjfgccq923
7YhyWiNu02f0vXubBP+DmzslQ+rhkJsAGScfkEelz1wMBnKL12hucP3EWtLbmqufo6zcy/e521jI
FyHjFKjXNuC4OvnOJ538NqCph1bKzZJqafDw5bBWuMyxamw2RGjI8QDgATS27yErfAIu1IxDxToj
5wOmQwvnxXJDMqoKXL8asnSbCjPp7szkPutRvc/T+TtZQRe5q2ugiRI2E9HK0gx1nXOH4iKB0LSC
0CwA1iIewpwqw6kJrT4+udFAiE7oJSsD1zTiTa4xVIKiIwSUHUyLzjRbDSM6I78lwEuF5W5auSWo
5eUqWqBFZud3Otq1UwfNDqZonBBwM3JGurVIwtOM1vMHfSwWqFX1zAs0kYEd8sFALmrtgtwI8gJj
vVUPm6w6PaAJ+TvV/HS6SMPZ01eqD0KjywQOLqHTq/UreaxUM3Tz+62ONohFlRFiund70oIlB7rH
wlJwXAEODce+9WOvLxNAC/X/UZc0GFLC3ZhN606P6+RrCAQHv2aILiPwUKJ4IN50ZZZ+1aLIPMVD
ZyMWkGqfxuqLlwsmAlwexBjjeBSKAX0If+tdzrckSR8HeUUrIIUabFpIMhL9r6uVmXRyc+WjZaEr
H6N0KfAY9hqa+UlltT0Lt/Kx3gzKMl/OyZhrYDJdwBar1Q4IyCJvYGcuQsQ0owFsP9/BwLPuSD/Z
1U+/uyX/mN4WSX9aav26r3rMnQ89sfes70hVoYxWfJy7vd9cIlfPQxShRfGD4aD4StPmj2VrRNcY
OTqQYBv1N+DmIIFuM+tizqX9EU3WB9KXoYZ+dXd2NyDsQS3Q9wm0JugaRmE1OPESgaxSfwtT96Vx
AYwLOAfQwDYMlD9Cb3eDE4T1NJ2t7kPu8Gyjlal+osGNOv2UFPNU+I8ymZSnMmcA+Xhdo3zkHkom
d4cn8+vGarnaMlLPvXNvMjDWxuhgCCJjdsDWkrro9+TlJrI7C6jl0NFQL7ZzmtxmKKWSZLK0wkKz
mIHT6nGN2sLsB8B0KPn3W5IPmFlQTaQjXKLWqaeqbe6eSh/lwUeaV9sbj0i8+UU0GKfcNoyTiasW
D2ja64ZdgC2wcgrpQF6l8CK7EmnW6OCepRkNch15h2zemEPHD7SMVB0AN3AVvi0hpdNZLarswGuo
owjT02KEnMRAM6rEpFllNeykROldU+GmWhPSHtL26Kv2o62UqJY7K983Yxuh7hr1ocotMsCo6jrm
GCwop6n8CdFSpOKmLjmHqVYD6HtkydkWAylZMjeVD9RboOyTwkA0eVea4/e7lWoN6nT4q6Pc/27n
Gl2KZ5SmcJS4zF/7CKmtzmle8OdcXdFTXF2LFl+TvpJL/JEibphoO6W786EdwNYjdyAXj0o0aErD
GqJYFm+VEAwoeEDeDX8Xw9Ls3b7Lr8jqoVFINAGSOLJ17TdIOuZX3uLbfi6OJDChWRwXx1vyQ7t3
gV5ErgEBuV5wTIZZR1kV0DYN1+8rvbrOCULVkzVbgfrgNJOfnj6LCF+4Ob+oD3v34cMSpZRp0lvB
nXLpmmbYlMV+mcAQb4Dkpyvnqal36KMNN8h+LueiHarGpykNKIhezpVSkkwWv075fFZOD2tIlAuB
ib1IR1JyHtWNf7f8TvuwiVwfsQEhGX38agC6cc9FT0+2okaDBlMUDVqAAZKGmsg4WwAY3SnJsRe6
B4PSkYvaP87ZtgeZ9ql23BLFEhjsdn0d0Isc9Ui3Q0aof0XTkj74YVNU0mcpRpRuKHcAVc6b3mZZ
YNA57c3TGvr5IrzNFzTciHMeHeOG4ReITiWiGc46Inhvm4epBMVFixTOZUGVD34XbKymaTT1OBqO
NWBOyzaXPohhZqAZ/elNM7nEBLx35wvvLk9fvR93TIqmXnY2Wi7Jx82KBh1/YksATc9owus/efaA
xrCSoSQ2aQEkHI3OCnrR2ouf1mFYAyNHh2nMgaYKIuFqvYxLZFk7RFp6BGpNNFdENgeqHxjnLsUQ
w0tve6Qqp/Gz3IQsfWkNp5LPAiUSG9MzyFAX30yg7QAwTOySCJa+JW+OqT0D4EAMo8czVMahcrsD
yULvk/JuyrqBQRuic4bpiM6LNVVVva7OcBMDMOAIxnJS8vkJxz12Jjcyvq4Xy9RDTfCmHfooO9Mi
uZ68H7Yfe2BEg91gh0JBZNOLtTZOoMDFN8qvA5IJxqm1oldDU7g/vf99CVlRAWXiW4fWyDltR7Z7
7ZyZZ9sZ2Z6LF3mV93ixd+IdTzLN1KB0Dn0DkEWuUSZLbLR4tYsaoMJX+re2Id1/cLl73FvbuDlQ
Vqch+x8Z75zfnr61xeNKnb7NSNtOOYjNpyHHL9PP/5jf/0fdPXJq0SlburXjlzkQV9D5PJwsEGrk
QC4EnIR9G9CHAqWSyXMZETbxaUrLyZwYgPeX25FMZpqpR6h97vZ9eCL5POgeHsWG2tlZLRAexOdU
H+G3jyQX+QFpyd3T1ePkv//hUR0y9cAY0DszSnyumc0BJMX22RbxhlWfx6NtTQCPgKQGnjC0R5FM
zv1thT4msPy6TnrrK8LwO2mXGvJy+Ch3jwyQzPu4JKAGJGTJVv4qRwynH5rSUInDSSMGg35HSF7p
iKTsqLOLt0Y+tXLhovao+qSLd+TZssqyA7WIZnIn2vRu/xEFMDZYsALeOKglTJGdoqGx2evs33Ws
iQG8ST58Dv/Tkv+69YPfg/j/+pQPax9EtZUODr8gSXR9Y6fRDoFuNDnrI8CxCgvfFgCnrgDTVvqo
AAaCtpeiN56m5JMBm+qwTt7HNQPolT8uOVLaYjENtgUy4a4D7JPSyV2Rix7BVGW4G9pLixwDBEb0
hK78H0JS5aZMQPYgTo80dOJ8JyuBcQxrUYdj/E26QRiaFGeejWX9iWOzdU55goZcxDRVo68tYrvt
OobIIgEjQhjJQ6cAbwcMk4sNA7mRgWaErEyrft1SthHfDNNQrns+FT+Aj4KArhhYpne7rrO/AvYf
PDhaicAuGepyGpMdNRlILdfiXK4he9icwwYkR0PD4w+It2rHWRsXAS0M9KjYcvYZUC32AEwqLgMC
VpdIaxCTzAsfxXb4XSYdWdFV9+pCOmmeHC/bhpNt+OTjLRpoV9VmtEaJtHBd6z+7LHd3pM90BKEG
jiLvKXVQoci9fHiykC4b6rU+6wBdf3JRSfZE+qibxosGtO4HPRl1ywUhWwL6KbWgdUaLCahWY9Oh
4WQjHcWmjmWd9CgGIvCvOSOVLnrII5HomkC5Rc0XgHmRX1K+Kt30sJ1VlM/gIuz38Vg3Z1A1N2dt
+Dmb7QhoUSBD+mg3RbgjK/kplztdj2OwCxphPjMT/aydtjOMMZSi3kfWMxnsqiuAJF4uOxKVgTfm
ccqN6KJUupOuFxeUjkiL+lnF3BMFwGhGAwWqPBGtopkyPPhFprsC4FM4ks/DErWN2hUHlBgJwLhG
kwG1k3NXq3fExzwBOuta2wwARhOI4Y0QgBQou3seGiNHxKGcdtrgmaesQYGOUaH9yqcpDeDoQF3q
bSBHVCO96tS6qgWxTNvOcUC6UkNWzFdmtRd6q39aaB/UH1SnOjm2+Ao40xCKsgTbzV9F0hncaHfV
tPyPLdxqAaMGFzIov7d0t2X/7iufiLA3vmDFc0FdN2y8LnF3BOseFXV/qcvoB0mE/o6ulGcbeH5A
qATue4HbI27ieiyB4jM0Ibyg212uJv+IoXpU16z5RAuaJk2OTdoDmySz1w/5Cl47J6/3oLDL3oXo
p31OQgPxcHQofQNeLQ+6qMPHAp/OJ7cFNMBUsm9Z5i670QRKFbnhZuBX1dx+Mbt+QJ3Vhlkj6LZv
/TqUaK6SBYFLUk4x/5lLvksro1442uiF3gTkdGf5xxT3nGPY2dHRAtHKhQZ+mxmsS3ofBdPgcI1Q
diEMbDL6HLhUt6lT9CAcqF096IFl0vtRi6vmnZ2mMfohTiB1D2LDinufdE204nRK7nqDLz9SruhQ
942B1QAewD7SRx/y9WhNbYM6dzATXr3GQyVKYuB3VeBdlaOd7FDlY0uAK9JJwKvMysML2gZIRcMD
6BW6RFLw7aL99Q4h6/+zqYsEsr7pWfzH6BUo3zKn6VPZ59W5Cb0Y5IRiSkNr46/6Ts7GoTojZ9YH
4DxGVfrNkQwk1iEgmnL0K8h+ETufPPQJiq4RFBylaH9r/tCsxvKOtQDF65uZo79rDcEWWqeJdCyF
ZbEMB+3YaOy60GoaXHSeNqjO36+Et0eOtE8KrMkdA12pL6lIViIzEYNkOFnzDsE/4jWpHXSPAW28
RDsQ7MRVIs0kS+4Tcn9dSrvcGFLIH5AaP2lT/sXfdoDzl1vA5mHtfKLBtEYP7SUdaq1RmJkV+K8S
NrvTXx2UK+lAkABP5SNlQTLJJiB7ye1Qn/e62rMMbm6l02/3fHiEEuUHAoDhDJzBQQdTynQs6cos
rsc0o2Giy7SSs5u5E1folm7CykyzXOxDM6AS4XK95H8AYovL/WkZGdVWD6tIVC7pCmoFrRrANOr1
CK6JkgPdqNczFRvQzEkSRLVsk3l7Wx+uDy7ZYo+v5Qu8MCYtkBv1op5hHRbT71Igo6U8tvBHzcYB
GBrCdO9LT5m+ubNIVdPHIBfaQn2MZSlswOKIxaRcUkCIJmaC4m7anJQPH45bhbFtGyAftFYZ822d
pACFN8Gl8Vx0dn8KvTSZ/iIt2oRQW84tdEmadj5vQCHeG9Ez2VCXNZyYOXrHRevisUAZFVBvTmHd
8GuCEohrXwMqp0ZjtCRw0VAdCegtDAAtA/asYVyJrCUhehfpM8Q8Bq0qXltTZIGDOklPwEf2LYSQ
a587RncGR0N3ZmKmxEcz+SQsn8HoxBOU0erI7D2+Z9J0/JJFDgiuxWtGvWHu3kwFvY8MK6p9Zfd4
/Qm49cUeWOnRBeDY0YVmD2KS4zs37Yd1mych6BWUD83CCTnGjVrjocDVXBagfmBTuWLAmQfr1OoJ
R7lzvRz6ftJPyPTpAGnotX3nmXuSSD/ejEpHs7dExGkB7KbMb/k86Gh/9QnU2n/XyY/FBnA6cB0F
pihDAdMkRXMpkEthXpQbARFEfyINDRQrTsszOmVXqVYBYGzighTmaaxa1Auw9kS3BCdP0AoJmm1f
oxuGuouoy8XDXaNHJtDPSxwq7y4ydzcXdbFp3ZifXX1HGhqMLAdeGfDcnAQXsYdgeJwW7bFsMnTr
/ibwTgsoQo+3C15baGbY0z88t6pP4QzwNvr3ms2EZHkTt1Kn/n/IevMlvfo/vemVCmyi7d4YQBAF
MH39bOSg6w3ktNGj5kjTqc8vMeBsDrPTzugpEp6z01haAIx9lGo04U9tWIspoDLsgC/VJHeKbQDQ
zqIAi1aCozhpjohMCob7NTzgtp++B1+xBmzkfDjMosaadAPvt1nV5s8kZZ2VXHMtfCIJ1Nv1NR7R
O+8tzhXd086VZqbGlxPombGr51zBdvyqd/MRzRIsr8CgrAfOO4/rSO0ICuJiQHXrpC39hQkRb9z3
puHkLwbYkD4zS/fz1h4+MmMOP0SxDk4FOOV9Do4bbf5ES/LJiS4sWzkuVDCivgd4q9PcbshqhuvB
HdDvXwHZcfRZ5zoXICk4FzvFjTRJ0c4AgdSWbff3HmQZUAUGZJlw3KqlZFDraGZYWnUoMus9SbbY
VLk9+LLMAamP4R4etjQTdspMkHQ1dGR0Su26JkCCsRp0ZsUARy2FioaJgfSeozhgR76AMkW/EE0B
NYz0VN8BeWXecZ72z27iAC7Ci5t3YLGNwyEOeg282Zbe/JFFKwO1xLsC7GHW3o3dflfkQDhEZ8Hy
REMOJCUwoWWIeQ9Gx/baMiznqWIn4K5bn+2qPUZ6WL0H1gz+GAZQsSf2ZzePredhZZ/JR0MZ4Flb
YhCmj8z6PLteve9NA6VTYgfwn6Kwt9fCg27pz3O0ZsdSJERoAF5VBjwxdtHxPXog1UT5mQcX1PC/
riBDbK2X2nEGcL7d9EYyAtPZRgDS0scWfYxVaV1dG39iLQAoxtzsNhIAgLr7e6M/2KExXQgEoBNI
AHlTuocFvUvAZRSYAKQsXICcmy464xUyAC9X51oxDp6pSt+jHBCE5UmFmm70P2RnGmoxC/O2MUDh
AgpWu9CioJ9RCNX8WBwLCK/IAbnuauBA6RlndE0N0YamqZBpRubOiV1QOJJThatkljPNv1OSk1pj
NSOI8R7l0ow+drys9mrfh2cNbeodm4IHS59Vy85Mp2W7ZB4OIfmMLmi8F5EPkonQSWNHDrKvArVE
yOXjnojpOlT89ChLE2nvFtxNyURLLba0W2AgxP7dfnfrOwDCvz6Q51sLVAEoGg/Xu6ETX8+zY4wF
istheZXf8vmp+3cXEyw9cv9/9/NCCzUp8pmAH9h4Bjhy3voItGHFgDzL8/AD75x8lycFP9iId23d
xLICHRdhFOa5T3VivUIKx6JNZ8xLhmYmYGH1Y3zIc7OAFzr2qE2PZiCXRg8QTbOMo5Ut3VsCcD5x
+3cN2kOuJLFmTI74RkLdmDDePHhl/j2b07pBF3d8VkicNCOdgWoeQPjczGMzfEhrE/fGsV/ObpUt
57U3rWAID1GHyBWak/rBpynrk6trjtYBkMxRcgIrTY/e7rLatIK1akm64WRwzydJDaYgx/qtSAb8
DgIiMx9RYZiInijgUADkcAZTa8fRRT85Z7ss5qsx9tEJHc/nESfHZ70uoue8mY29Oem4BNx0NNPA
WAPS68uDujTceMtygCNRT6XstKz6yQ6KGR27UqZ2TDCdoYJQ9HCS5xx1u9jDGR3A1MMxtFATjpz0
1UBhIvBsxVTKeOzV+n6nzgQVcyIGcshxsHcKwzoqFXmQkXRGrdUgrKwYKs9+bkuGvunjS5tHn+30
D8S70BnmRt4zX1m40ULcvL1hcYBjO+lBNuX91sn7gaOv3nOe9BpdXnPtXUgiv2RM0gNAtLwNYOm8
fT+P66kxczzgUGg9kgXd2uj45sPZKWeWu2WC5yEXlBpkmFgfBpYZgrEljtk5rRt2ppmN1hK8Zc1k
q3RkSPIKP6WMRlIUzrzva/NkmrMN/qkOUOh7LfLsl2gFN4LvVvnnMHajM+nAqGCj0AwdrAhgbRxb
Z9uRQFUcGwEKI7QZ2qYm0KHZyBcBF9Cx8EeEHkf8JS6AXri27h7JZnB0r+vyBVxuv00U3eWIyOdO
zmawXQcPK4HZmW3yikdguQOsBUqQy4tmZNUObcoZKjd+6sjQAguiR0E+fGiwkra6cBah0mbOD9MU
ho3PQ4BALzRlYmrWHOjrM0ANRc1W1624otNUDZko0UIEFXVawodEvgAsYPBQIOSOk+lPbpzjnRCl
Ac6MPKjyCD/u28ABXYU8+U2mGfeq9QRsABwSO+OnuQbjTlJz6xAz3p00HUOGmnYAU2hDd1rwzzvR
TCrJTp6kjN0EXa9y+rCcnBLaSfnTdvgrx/bqcVG80ysE6cM2m06UHKMZ/VhoFt/ygsrwWx25VO4Y
v+YFH5Yo8U1H9fg3zVHnekFjNi6Kez120BxUqETg8Qzox2SaTeVsadpQ5Z36gd550Q+TLC2V0L0p
I/mH3woyFVSuJ34NEM1peKBkO0ZxCc5NR+lNBunzsLDMdl2YOufJLjqwfYB3IeLRATXKM/9yE7Us
Svr3GjO/G2GLZh1LTxF0dFER5nAP8QUMo45uCSlHZRxK5ZIYgKadM4Rwwg5fg8q9BL5FK2WtTeFE
i6S/Mabmzp2aP8o2DPplAN01OtxHnwsAfDltepAn2MAkyoFneCRJQ7LqsrgZG8G+jSkp07HOAseb
ws0cas0OMI35gBzmFGoBNXVSOyfNSvz4dtYMLjxlUK2gyqoAzkDPUh9Gx6mBPwz61Hkemm2su/NL
wbwQcXy0BJahAbQxe/lCyMFTF1popBNwwgygPgwtLJe2qn/q8GZGb+uAfhACG+ax+cPt23qHit7p
NAt4tFEMNCPdg6hcNAN7oyMG6wyBo6Z2ULqoyy9ju34GEfJwAdoM6CQF40g3zcmfSdF/XEZz/mgD
3W83jKkTALG9At6N9m3Cd+0ZwIwoCEgrVD+mgiGEZDWQz3JzNEGzC2iVdA6aporf7XV8vbyjqaOv
8Tt0HBzR+Y4EsbB6QpW03V/45i/6ttrjEM+9973tgvoNcbSu4gaKndLW2QHNPts2MaLW+KoB1Ka8
b6dhtIm7Au3EdL2mmzkOSSBUf72fi6u6tHlnNOC3EkyTTgD05a+OAWan77mRN4cHvQTaVH4PpweC
dXhYQroh2Zc9Bxydw0sj4FWznIA7UuMUGa0LYCTKBtFooSXZFkppJ6UaigToNNJT2snVofXOYs6H
rLU2pKONFnSmgIJUbEcybXT3GciiW60ZLDroixG877sV1QYie2mL4ui+7V5nSheaxbBxmaYjNYz7
PKC/4AMkT80MaM2dlmRpIi9mplgQFjh04nihbbnLvtuul+6Nxm0vqD0IDA2NwUh8owaniY4lyg5I
ah1HA2JDo5U+TXut3Gksms8uaGwyFAxccOtxgd6PoxENKWeC3W3WNySGZTJyP21N75xkKKsXpyV5
cEKqCjWq1eIEGWpvChslrsiYNC805K6X7OYS8OBKV1aozi1nlBHrxjOpjfrLGHvDZe4AIGKvkbtN
wO+BstipuyIK2l3JQDPSIZMxo4bcxV8VPB7cjH6eZxA7jPtJy5/AoGjvI9HGkVAvR5gDxasr3uPg
12KLt/Wlli/IbAtfINrjDwi/6STRQBuJPUgP3roxKLrB3HRaGF2AQc9WNNh6yD1Yy3vSoRBM6640
DSsbnOdZeeoGMB6ZBeLMNJDYloBKwSHsT5kpKB3U8om8RGP3qAnvZUWfUFCK4U4GZbRxkrL0pWW0
y1Qu+B4FXuO6GbXwR27aX4shY5+B4F6fG91Mgrjm+udRn9396jTpNnOH7yZwrC/lAMS/mX3iE5rG
SagB7oZ8ffiJpA5AWu+ztF53Tj8hzCzcSRfNmgaomLQ7RHr10UbVC6jnF5BOZqzwQxAEHkkkNkWg
cxV+mbBXHYFEgJvqVacwI5bKel9lzghkA4bilyJqz4PAEh0FPpxNUKJKJjNZ3tJ51dDUcotMm1iA
Brkx8AioVK2RW/5eJksNrmfHiI6mMYGFoNMyoBXr0XZs0m4j5cZxEhBccxuUwcLuauhqm7Jnw3IR
dU3D5xhNIGgliDN+SmlqiQZSkmmQYisQmO5k4U7i3XKmGfYBLagb5QciW3TltOH7UDP1LRuQS5K5
+l+rA97SmZTOL1NN33ZF1/hUAfDoaFfrZm0BA+JZJtgnkXkvcdoEH0pAU09g9KF9BgwlJCcuL0+u
5vJ1e+e6uJO58YAWE/QpA3dLpk+bpi7NzzbCUNsF17ddC2Cslwhhv3eguIj83ENRNG+79B0NxbRq
fhPa5l7ptCauNxw0U9tyiZ0N6ks9EHtY4bOVaA1a3ONtb2faM6loAEZUvwVEAPDWpsgFv4NwXkz2
UrmA7CNnyyvHg2l7jj+Pje4DvGa81CLa1+XahRX28I7VTvV5RfRVhAT7dQLebqy/s0lyyvzkleGn
IrK3JreWS1+JA9PdNIrCFvXPQ+i3rhuewEi4XhhvoMMpb714YiB3EttJ+zY7AwC3b/q7HeVe6QAI
HlAQoySa9n7YR/o7wJ/YplOCkJ/6WNKfFPTcVdPwo8nR2qd81Ge5e7DxBGwy5MTpH6c+Wm5nxT4D
zibijdO1XZxlM+izgYaRDHA3pFQWsPwYgUVxjAkH36k3+A5Ik/0LohH9sbNZ7AMjnXmogYPSnqZT
WfD+knhV/4LLd//SFfhGQk15tSEdDbxI1qc6duSimuGg6c8TwOAjVH/vlV+/6CAxjqbYTwCY+qIM
6jk3vVOUvzxHGLQSNU0tgDHQcD0hql+Gf5dgNP6Qamw52HE271cej5+W3vwIDJ7iRzE4bzqkwG22
XKBa6mWQz6P9V5QgXQ/UyuijbS7J/v8Yu5IluXEl+UU0I0iCyzX3PWtrqaQLTFJ3cwFXcOfXjyOo
Futla+bNBQYEAqhSqpIEIjzcoykE8XHVs7snIPtWD7a5ilJQQvBYx7J9RKdaFTW7OKu/02ix05Ca
SJSouaAuguvFpnQFiJI0r5cYvX6josxYG6ZCkH7h+Qogb3/yHY7C+P/g/yIPsk3WeLesYjw6RV6s
ccZIdhRIpuAyqnMA0eEQXZrAOkumIoqrk5W4n8i0BKdRjZyvmW8jFaZj1TQbFsK81/16DlcPHhgP
dBzuPyk7aVhN6osu5UZ69h9mT6LhXIbUe1i62PR6lYIobDENsSf2kYHUrNZQzqyJa53dzUz6M2SC
3/q+fRzOpD8Cmr/kTK8+J5maM4vtF8pGKC3qW0ocoB4zFHFiv/ap3R9jB+VAcwKjSVMkaA0cakZw
hrhggJkjgHkeyW06+AVgAPiOSTBCbfIuHaGrAIyPpRthg0sFR3jQHuvhAv6hIcGAeJ3sO7dKLkAA
mveIg7iwrkCzSsPRm9idenkHCRuO0KYXluwe6CYv6wAYJDXWwTqOYpARA/1aAoOAumS7ONc14JAo
lX4zcxa+GfkgbxGrXvDYjWZTr4qjLKBMhwCXWsdd4W4hNN9fBhfai6SuGMkUElopsJhaq5Hs1Eig
EKB+hvMsWNJPdta3Kzt2+vPQFZ/+74QxJZZHXchWlU20Noui3nzgWVl0BEcPgqB+lk0bImkhdhVq
JJiH9zidvodFlaMgAmHqKYuQYv7P4QebAXri0MjtDdmokX0vd4HfgxRdH5z7JNWnZ9VvOWp8UVSC
4zJNIBMX3ANz3bkRiPyDWoJGCkpUS9PEahtELtguf9m5AWGrytbi0AMkrB8mVK21q1rAOWjCS6Nm
nxtevwpUX90d0EFvXQ9QKWHJCkT2sVfdkzJlu7jLjdmHHH2vrraoRh7x6hvNlylPm3XVqmmr9EtM
laF5YbFC3c4ypl47AJNcd5DfnGjaNS24/1pjldGPfrTzHV0X/cJhkFDI4hZFvcix4cjA11LHnR3L
QSaBromjaoNDZI4bjmjpKYz64WT/6tGQJsjWxw3AS8uYppclyw6LjXqNhA6Raf71YF78H36i2Ufj
/KvQimXZsgKMyP/8Kg8+NPzd70g2y2/do6nutgzwD9WN2bVqBSVmV+ASOphrxsxmDXVLJIyhbfAa
5QUevQNTqzIyp1eyKccCUZUhUe9Ym6/9BOrl2hvLHU2aYZ6uVOeDU9sw01fJ6q+sScZvPg5cqxqk
R3dw85mA4VyczDIB6Cy/T05rHGzWR2Bj+KfphdWi6gyVbIuNepHduQfLET8We1h60d0p/eCG6AHE
xQ5aaAEUPLF4Mngjnpq+M8ASYjJkhC0bXeWVW7xj2aYMG8dASUjWH9wiAwOGdqeFkBIdLyqPLzm5
kE0rzmX4qvWJ/0eeZOmBQs1LJDr+FZPmPh7BnQX+IR2RJju5JaUEVzONs0LTNvPQ5zjegSt2aFKB
WkHAiUMzyp+oaUDae7LT+lMwWtlsIrujLyQOYvUHgZccSBRBWwClmfxTyur8KXWT4dTn+IRR4YMC
Q29QJzxRAZdHtfk5HYPvyVhmxdrpAAJdZosRkmSt5289UeHYCvFm8DqRdPDSBI6IkdJELG6xRfrT
7/UjociNZPMwUed4G9WO+ET2frCjnVNJACB+nTqW0wVkZCQ4jevU3aQVcO/kU1reMB9PRpdNu0nE
X9oxys5jBbksqGqoZDVE1rgNSVSOpgaSd2i0ilynG3ydLqCoBOo90Q9sUMPfPA08yD0nBG9zHF2h
BteGez1RcYEEN0uacL9M+yn0bOv0XlqgnZjAneFubLcczlNU7nmoAujGtThJBQ6vNi5SomBVdK3p
VkzlIR9x3xxbe3A3JtIFB68HCJCGeRGZN9aDehTCsvmu6acOIsR6HTXOsfV4d/tgThDcBNy7X9us
SI/4Xxjv+O5GG1Bzgi7A5NeRFeKvsK/x+w/uV+EXwzrpOF4cUBdbfaADpy5xhacNiJcFh9LAb6fJ
SOThXYcgnwjlzs6zjTd+9Z1y+iQr4SOVlpVHXhjmC7dKUFBM4IMbo7RYe3Ws61nbsQWsCmTgjWNe
BtSEXZo4Zgh7WODeD1L8f3eVD8KsCECUxnXC1QBOjF3QZt2l8n1gYvXE7ONpI820blOc/MBGqAmm
xU4rfmeDVhzo5CpwEfw/nOlH4nGwGYeoOj38KsuPoJ7RAuvqW+ovVncQHoxc4y02h5UNxsJzMhTZ
mw0ut21Q5+bWAn72bQrC+DLkDKccq3RB3ziuXMTXXt27Y67i2LMOhhHK96QyACiGQJOL/NEOErsf
7FAj7gGSCnIgx520/DxlDURr6wg0ghDa2CPgrg64I3+ah8xv8nM9QTU9mbIfUJlZhVpCxgEsS8e+
g7MXd2A8Ku0Jmmngh9wNtdee20F2Z4A2urm32FRgFgL5CDAtWBbUh5eZyRu9Q2LXVfJ3OoD93TQg
oWU3XLzyxH2Cptn4tbdYtSE713aEO2c7FHN/2oWdGlCwsQ5CVXtl1O3V1Vn4tjHiY22BFI9U48mW
iOGZPMhk6bQ97j7GiiapCYPu2cF75HGPEfrLjgud0FGHDwsv7MGg56X1yo1EtzOTBgydVZvk2ylA
tTWCVfU10I09Bwp1t4tB8dK64hzZAqvdXtX7Lq3+zmzAlKiRupfHcblDqVS3Qt0W+J+XaeoFUx5d
i+DRnGo+1LrVzM+QGStWgemzHRlL3lXXD1ulev9U70/7kQ/15tVhO0TXhj/uP8goAqwCGjtzgcID
KR4fJEoVkiHag3EgBDu2LmJ4rGeYnR7qHWgIXaJ9VUJGiZbkmQR0N/KPfgW+LhByXXBBY9fQiKxr
S2yP9dSqI6Jd91RFDii29fTPrghDRMjAExFr9w9ryCnW8C7BVbinIQrUoIyRAb79Czo7EkrWLad6
yxowri142cWHetQQsPbB5cFv3nDx+d3WtM3DOhqGXfkVcsPlLsgkg+Dp4KTnuZtEbYZoVhngLl2a
3rrTU3O31u+6D1a3sgUC5NrB6bv0XBZTt8/N4raY/rU9TdW089zVew5QwQZaRW80/zgIrCYTY5Ap
+GfvLPb4OgxrtR6F0ZxTlO6Vqygp2zPzvTTfkRXJhFCsg648lShSPBTDwMsVzVDzYTx7kjXRmyS0
H8QppzUO89N6Hi/zj+s/bOW1oP9yDBCAlGZigL0T4gVS1PXNAFbmZuGFz1Yiku2KW2G0X2Zi7UND
2dt3NXHvSCtUaf9cS5PM/FK2qKKkuWV1MBnuGfH97WKaf5RRZ+yA++jXZYJ+kuAotoqQ548toKg1
odE5dd6zEqCpyfcQhtDN8KtXQQ+vWs1ugB5XK5qnMfXiAWQC0RDflyXLNh/c9A8b0g5R2GV6+Q3s
RsmN9MtsTbOzI03TmPaZf5NlTcv7dA0IFl5wE6qEAwYEOak1z8LMUPC0EHaLNq5Q9YVss3iziZKK
Q5Ml3xObl3shK3Z1eifcjZ7wjq7y81c7tH+A2yj/bqheY/pd4G5tzk6dSECYhQDZNzsBAxwcoPqM
c6Fk7FyUORjtA2DyM/PHxEf+lgKR+NLzeFPXBn8jU2nVGzMClyuN5GQilGinVxp50zCsbb+TR2Uo
F+9kZWwNow62rV6Og1N+DCtj3eDof6KXuJR5ujWjFsy9VZS/dUnsovrSBR5Hv9M5mDVfOH+nAfnH
Wf/DcnL3Qu/8QUXpdmJQVyMPRJQhENhZw4o2w/sUWrZesEIGvPxs+zkiQgb07pB45IcYdZrHrizE
zSlsBBPM3v1Uc/PPYhz6v4OnQvbO323nfnPBdDyvhVxLeU+M0P2wlvnDtPG8YF6LP0qxAiIEEUuN
eo6RfN72Igu3C+rZcYF6wOU6Qxm4BQnRqt46QTY+04JmQN15ovg31iUT0HPFVxCVRd+hjAMy1GCI
n3Eht/B8iWwweGBChe9JrYw3UCvaazaZ6hWUH8E5LJ2/sl6raAxJ/Z6PhXPxgZp/NW1oZ0cIfP70
1Tar8VdZ21fPae1Xr0Y4IXoAHqwtLWA4PTwlUm25aOS6MIXY8nJqL55uel1MVeiDJPXIJtycrUdd
ekUTiR9AlcEJB7dZzX3yQt77OGZDeVz2od6ytxnx8Rgjb4jfuATxK5KjHZ4+sUCoLI1x9aJul3ay
gXr6UF5ozLWzbeXhKmlrgJP1kGz/WkNTqCbFKYsjxPJhtV7TDh1U2hrrQLx7xMOH6pXwTD2yLSx9
zGlLSPt57w928v3d0gebk37Rp9RzAyLvHsF0B2EjoN9Xvaxwg3KC8GoVQQy1ETBkz+PFh2wsSnHl
B97qvzGrEf1a2wafkC8VO2jKx4AOmiB8d0wgNbNRnsLEgzifvs9SYxTGV+Ajs0tq+yHgmq48gSH0
p4dnpHvTLSr5zYRezqoAbhTCiWWC05VyD8ttxEptBH5p/GuWrinQroYERGT7+PvHNx1yrTsLSdAn
+uaGRoPg6cAKMK5jMultZx/KNAXwDw8JS/TsBhTNvQMKu17/Wkq+Of7e17JpiuP8DMD3eG/IKt0U
zIXoodGcitjK+BVnhm2iOm9f+NM+8PzgiRrTViDuasQXcxx+mmwg3u6p063IAbJgCGwYXbMPHANc
3Hol+Q6QhoEmc1AcC8gYzruNQqag0bZ8JL9ATZD5cbulYiYqWaKKpoDzCidBc7OYqEduHhVC0djE
Y3SuhjITPMI6NwT3TFhDgU4kW8SQE9y+wZ9ENqqumX5NzOUkVFvjOk6yVS6Uq6M+X1duld8DGeZ3
MFjk976HzEETgofe9pLAWRV62i7BUZ7nyXfyQ4QWE0amrLPRhMdlLfUyXZ8j/f1injeCNvEm4xO/
0I7LTzWM7DWG+B3EQfE7LPZxyuuVzTjwob8mok7IvZFB1ZDZpnHOZBlsQ9lkKCtRBpj2YaMJGi4N
2WiWbDRsjXJcO2EbrMmGEixDzdvQWEEn6ed4WVihZFs1Vb373dZgV2q3ZcbA1y4BIndKt3m3fDNe
iykd35o4aBHrD+NnGwfAnasC/wqp7Bxa7xO4SFDEchBM3QsmvFVpd/lTxHj2BD6W/Mmt3bONq/uF
7BwP2y3UkCDIRWp2gWYpD20TBcdQ/NzORtnweqtMAMYIHNGiUOYm/0Ge4m3v31AwNYJMFZhiPSq9
LfCd3qyxAvXWbdxP30hHZdFM+TB80F+hmXpCPAb/amivoMK8AHJm8jdxnI+gi5KIRHblUK9tjmRz
ZynzRjZqHD2LX6fzXDmbySEHE/IN1AAgIgVDyGqxzbvpPaoIgUIJ1UzyBWgxXnvIeiASBDY0aqYq
kOWuPiUjXbWdpNx1BW4AvlumoBNunRuqmxCVCsU3loA62Yilc1vskwD6UdrxDzLRJPlTr5nC77Ze
tJjIrSjtnee5kFXQoa9MB8FU1IVzj2z4z9kXEhTANEnN4kvDoLQ+W0X3J15E+XFqswLSfPamMBP5
CqqtE+gD3EuIPNcFkdruUDP2RKbFTj1jGHGOJ78pg7Jn4oITiGb6MKsAQtTbLGu80O4Onmn/t73q
SqKKFAy3G8PIzzOecuIoXnLH5F05SHGFg0DYtEv87GkA37MlwNIyyjx/akFx+SQ9r9iRXzmZSCiT
X9Hy2Q+0CHwjjFHH4v5hwljYMfDEAyfGAwtG1ZfVVggBIUZNo7GsI3oM0Pq+SIHarU+hBHgytOq7
FQ6VvYnMgkNOlLVHF4+Uow/hCZQzMedOzaQ5M5SNtGuFVODmYcKw/W+WGY5Hsnuscu5FhlraFt/e
0f7WS8PYVw5OsKz36xegAZsX05EKyHMu9mSjJjT+GGUon8EvKEGEtqePgj6pKOxA9upFRzLR50b2
qhcxYLjTv3zBLzj79ihoA65eBpDB8LKtasP64KrY/uwx8x0q68WTsjz2BlVURGU6+3OucmOPYnpI
n4xPbQ/RC07E3ohuX2c2bxA0pFdABsL91EAmZTbOxN/kSk0WCWS8B6i/zfPG1Lcnlddni9vRJZNQ
hIxQD/heiIBvolDKY1HE8Xs1adB46b2YVh8/N538g7yABBL7hEFSmYZ2VUygqmv7aycHvJOMVBw9
ljsAtpRyP5+z9WEb0KFrhIPslc7avmP7t6ypdtISLVSly6Y4VGF+y4P+BvZoUJ+7FWgtlrOkUtVk
7uggKCHsumNmkK+WE2Qjjbh8WfHRhAwkuQJqt8pDlx//V4YXInwhJpjFZYRmgtFX5kwus9h/50u2
Dtp0ogTdOZjXS+acvQYhXnsAxTivgQJEoMe7dbbt3TiEaFaQKW33YxH7N5qgpmqkPCDUlMzOy4pG
LwP3JoowXC2pi52oofUiDG64Pk21tTYBuURjxVvUDKCAsZSQUHNIAdHT2odxNTDIiZO5HaCVSNZ5
DDnIndeO8ZFsVVb+nJ3XkDcZTSjqbhGWQ5xeR/cCN06OSmV3sNFN5olsXZ4cPWuKTh+idHPX0jSc
PbI5G3L0ihhRV9N/tXCJ20jPUEew/difgza4D0XHnruOyVcvKWdz5Zn1qXcGMGlor3QsPy7KBu8e
qMx6Fk05LwqNIl5BgCBLgz14lNYMYfUvKFxrV27t+CA77MuXJIne6sksv0BYi29dxJsPk3bjY7uC
fK75HCLJOOJ0O9jNTXrTrgdq86sAA/G29ziDFHnTf8rZ+NPugbwKRbzmpo64c2p102VQd5h7fsQ/
DvVE92B7GP5yedjq/7E9uSBbW+NH7nnSO3dqTMN17k2D05nEterwMBHaf5Zt1d0WM4SSqtOgvDcy
tYiG3t3q8CDhIVNZ7lXO3xc++JkzfvFTSguF5MAG7e1EvBNH/Ae6eBpbTdc1K+qSY8+82bHR36ra
6Nr9ZDTRMz59fnMmto7x9n4etIl6MbjVQwQ97ovJt+NnvKcgSfnLVZoOcjLSR2RB26gZYydY4ypT
7GhIP6Uae39btHaGpEKXhmtUt6pD66Lc1qlPdeeeu6Qt9n7vh9el8aosQqS8xRVxip0/w4wVe7IV
rovLITmqQn6m9CWlKimvmdQAlZpKRkAnIPNJE4MBJIfXpKirhak1DbyG6xJn1aRSETRFddbTHQFC
BmHKEV8GTIsJnsteyE2paxNaGyYz/xLoKgXH7/xLFJctRID7l7YoDrnrZneEUfM79cYhTe9/LsYw
7bN5xpyC/VQDy7yYyA0okB8eF8BN652oIY+hQcoZdEIgctATy6o4jIYNdC3GzWKjX0CmY79TTReu
l61SvdZ0LXEQNf/RZxwpdHIGsMg9Q2zk8LDJ/A9w2haVbMN4rHXl3qSr+XzLM25dJVHuXgTVwZad
fyid+q2LgAylJoyDCYdswpR2hB91NLJ0cRit4+BGRWoiMMRQC+AU8rmH+twBag24dSamfCaba6Va
daZ6D1janKR0fhTaFSUow1UKeeB1kDzX0Zg8d6HXPjXqANHVNgTuEPbME0CFJ3Kd1R1iZkCsdc4I
SvWouC3FIFQ0Iu2fc8J+zmL1ya1897nksfdUTU9O2jYJoAz42wee5Y952IvK3Ss7z9fkq0TuPSsV
2htRdvaWhjSBytkB6VI/PdogWwb4Oi02Rduyu+2CHrhp6wZSDBgaBWf3qETj9+20qVlqb3gOUR1W
g9hD6dqJTIQ20piuDySLHuMMlR0iu38Bdtc/xv5UQaJJppm1quKwPgPbNBzYoA5GWtZn8JsA4WPp
CwuNqSG/xh+Gcl7yu+nFlpnPZYZShBRSIK1AXF8gY3YNNbo8b9jPXhinAybatZGBYgYFqZgFLg9d
8lEQ5sNt2ztaNSCG0Mj6gtLQ6LWM5edwCrxToI9cfJKoDkCd3DTY6so9ux1W1GV63FcsXPu2rLco
SsIMGZGTRJZLN2B1MnbQAJMojfzHVjv6f4HGkYksWR6taQCgJZDxv9xomDgRkujxmOJWiMBBCeH7
1cSi7pIVqrtQb2kWG2j18l0sMxREAhKYW+nfwB/gYBLW/NzrhnqG22ol3xKYwNyOOaoGpbPlCPDg
XGWmoPPUxrmh8by8iTBFXZpq8NmA36Ett1QfGBrJPs813V/Vo7iEbIwLFI5QVWCgSwOp55jteErw
PbUy1N0viBdfxtMOoocA0Gn0BU1o3PwWktvJhlVTuk7K2DrghB+94nInrsAi36iWuWbQ10TmBNxd
YjyAdysB7DR2z0EO/tNy4M12cm0o4WqbkxnApedXeu8HFkq4u6BjT5Zn4SIcgUIBjOnjV5rw8q6D
2lK8b2ofNHdSU/ZECK6jZFZ3i5h33qsCLno12W2Iy3xkgH0WAYPT0oxx64MeU5dSkRHXxniVM9Yh
4VIW59IPPzaNE4OnazE++GR6ydR5PvDtwLmgGm06pdwbT1HVTOCowXCxQbsDnwiNC1ncmwilIr/z
W2xSVfax8L+VuddemyJvr+Yw4jpFY5UgwO4qUB/nA7LPusGbOb+CfhaY+mREiXoIhI6K0ETDNSeB
vBRImauwPb4f3OK5jrudH4yQeIiN+rXDaQGCk0l/JBtQ4sYJWeoCBW7lNoXQ6VU2BgSS7Bi62UEL
EH4guRlvhcTpe4Bao8oGdQMCC+C/tktXje2lB5MJhBXHlyXcQWEKVM6pkzvZ14cICA0rDQAaBvMw
+ojlVKBDQXY564s7am36TV1F5qYfPfwHB0PCt3jv92tVuKjzM5z8mGYGf+G5H25EEaeIMCj3hSeh
9Tx1bzQghwTA7q0E9GKrugov+ACsfxqum2Q8w3dKdyON0PVxRtg7dvO0mDKuQM2bQof3iLvYjvhD
qYkkeHHncV36b3kQylNiZQkABKh5goJ4rWlDfr6WZO4DuOCrN3pJkZ3l0XiIA2g2mWGPS0wloCOE
qLcc8WiiXpNa37hdO0eADoKtHYCv1eoM+QxJU7wXi8xaW2H/FXHbEjAUOTwz1+mfPZ7bIH9Mbw0L
7APqAvt1brrZzq/NDGiEsGd7sLyLY2CIU6ZGc+06wVvgZZ0GsX/3Hc98zytQJHSWwfYQ90xfRCzP
0BNmmxx8OBstynKPdDNGdXeHsAMq4ZhigKnAlhh2eZYG6ge6hB0zQ2Tv4wSIkRe58mrGWfpch55c
RRbOzCA0QdVK7lyKyrQ/NA20PC4CHzp3PHVeJsmXhUy0q6z3Kug+hFt6pgb+9LeZCiSP9ROWHo70
bB3pibk8Zh+ntbeS7s3p5AZapWxvhX5ym4pM3qhHDW66KCWRXbg19azdK6BYXZ7vkYwarkWf9Tjn
Ap3V0JdQ6i8cyVIqhVI4m7XiXuaZTu9O4kyNPwA4dKQuNJrBN2/O9lh7iGUSVcjiXIU4n7ZD8t6Y
5RuVldY4bkPsTkJ7dSzEXrYdO1NJKjVkr4QdrH3UhG7JlmtfmkBtqn10XPVG9qG2+2DTY5NMb0Ie
y07LJpXfbSozaF54wVDk2UOAEPqwxh8RENaXOC/GVaaHqEIOTrkB+tCaJxPSGqDYATRj0A31HCC3
QRSWZNvFFpt5eilQhQGmzF+OZMwGN71UzviMM463p8nFTj3HxOPSUChlRlyuXaNyvtuAhINfZIKC
VxMEiXkZKPDdoKHqaOrhu/+37xts92DHX3PfrHASQEtTWdJ+8aWV75e1y5LYtbcDQ2UzVYyEY4cb
TF4cgGQbrmT60IAy6UoepZ8dZjswVRtk7NVmedXiDwsJ43AsIcyM169hpJmzMh0U/rSmde6hUO0g
MdD/fDEbXrLtNch6MfXZ8JUPsTryATpPgvXtYakUpCJDyP3+nKAAOc3SBK1A7+eKufKQjIEo/rUN
TfhelgIK0AVQYdJsO/bCvkxPx4GIefwKMUZg9EHi4Xp49toSdwXW1kfooNvnaArsM/Vw13LVrkRk
FWxc6kA2F3wSasfxJzv7dHmMDw2BjTUVYgJSbm4R/vBWc63lQ3VmmZfQBZfgJxFlLG5DFWwRD+Qn
qAbhz4SqNaluM4udaZXWgJDi1PQSWlZ5sLsRGT3A+KGGGtXAG8aevVOorD1S2kH4GbvMs6SGSmOa
+U+/D5kKmt10+mBTecMR9TMmvj1Zdso/d6i93bV+XmTbBqCVEhn6K9NC0qQmnfh2eoR+GaCO5CLs
sFubEtBO8kk9iKytRgfBZ7w2f7uuUoHc9ApsllQvknpOc00bdpwrQmiIR9FxLh+hIQ7ox1kzGmDV
fznrtbQTsLcr8OKuJh3idtMxfzKRXKsmr7iRiZqsqPyt2XBvTUOA87In6vVl+sGX7ElhQ9gKTE2e
Tu7QRzZ/3vo/gj7kRCEbXho/6MNfPnYazq76v8atwdDjceS5AvE9gq7idRwL9jZWgOeHhjcdaOhB
owoaNVO8pSETSgBsNCCaCzTIGzdM+dT3DdTDMSKPqcqhFSnujCvEz1X8PU3LdYE31JepK/tdmKbp
Ef+505tg6Rs5gAAFdzCrCu5OfuMdOHKXJAslU6gJgdF0Upy2lozKkGdAIklhbH1niC5JXUQohXEA
JlzGkQAled3+SZOGUeHdTt3HcUHrkiLN14PJV8BxgqeZT/0TqhHLdZSk6Y/J+sLwKPvTwwNtVYgK
hJPcCAGpDqLXiTlACuCAsqULWpKG7BIERiHxbE1RFqKB1B3VeeFIFaUG39OImpAKu5axo+HZNIzM
Hpz3qBVaU+KHdTidN4GDS8S/80ZkW9x6PHiXvNEQB+EeBNootumM+tKK6XX8JWWOyoMOnE8ZWO77
ppdrlA9aCJgpSK9oH9I3RzwCQoTymZlFeul1it2f0mpt1jI7tnpoW4W3Z2GQgCcd+fi44PwWZfWd
Rhb7wmPL3ydSjnc7dKJNabPyy9D4V88Ijb9yXx0mP/e+Fioe1giSGrsA6tTYD3yXJeiNDwNK9fAI
jePh4CM8uqpGjvpBMnoTio9MHCfGTMAHCk7uJmapv+Ft2zwBRdo+VRbuCDlK2zJWb2sD2QKdOv3Q
tHI/mMK4lFaHaJb/uWTJZwhOJu9JE3dIvKhkh7dL/B5PyANPgNDceNZknyIkNYFDj981N/w5A5xr
TW5pOrYb5qN4mmaTYDh0oXHmqe9s2BQ/417OLmBBZBcAgBGFcAmuTYYwjauD9gG3BR6p8zz5CxBD
p7gsQfEmgArXJC+BTCGBmvZWfANpkuH86djsXjtW+OQWADn7ZpNfoZtp/1GWiO3TkOfmxyHNLs6m
dl6GkbDlHifHaVMOqnkpzaFHzcJkHk3bqF+CHkW9wvlKc+AGrF9kHwqQxoWVe3MzxKHiqNiCobR7
48Juz2EH0CsNo9YInvvMXdMoVrx7iytQFUyoTEOiq3sb7Dhdt3joHH5mnTlz8cf2K3NLPVaBSi8G
mcQWNUvjGYpOKI9E4SbCCcB8GRC+88dtHohmFUHR9UpN6VbVFaGAbh2BrnFDNhO/8HXUzTLkOfOO
uW0cyU4eNPkwRGnOFyjoCug2Y1/yWPYg3wZcarupxgf3MEFDkZUg8YQ42wAcaVMm6zDn+S2MW2tj
sGT6nEUR8pJc/OW5EPLDbe17EIeI1uVFex9l/LV3qrdRvwSJhc3UvUKWOSTJx2JLtmUCzNZHPKXy
y2w3za1Me3YErwY7T7wB6pi687iOrLNtuoBAT6mm5oCLNoWVFo18XPK4uq9Qki2q9ERrHBamW13i
vS5qUE8A5PC1BiZnJ4HMONAwRBK/E1/C2qoOhmkUu9Rq46/SDXdJHxWfQHUxnkD8i3uVthd8egtH
o7rF07hXPGFPlQD4sPKQXDSNlj0ZqcueOHgDjmPOJW6//9ioh5tyCwGrJ1ppug7uhoWJYg5ZbhoV
QuI4adhJE658w7kJgTNwwL3aoL3bMcAVLyBuDM8lpGH3tpTlcxZ65jpnebcxUQa4pg8Gx8MnqTJk
eD0ojlVWi/PK6OOVp0eQm0k3gZYZm0hhLAu7bAtOONTkkCAZedF8g/8m1ANH2cZPnGbTZnZ4a1NT
nZUQ4Q4ZlPBT1TpQpLTcP91qwonat78MKvjpmsZKQa8txXFNu3LBvihZ1hu/aupto0ngUl2Mx8wI
HCNZbUNlRTet04mP44nmydWyeLYHAPlOjssSmpz9+AC19SyJ/giM4K/U6PKXYYrZeWhxMfIDWX8b
6mY3BF75GZQgxSEMBi276jhfJvWV5jsbdZTYCzxYcde8hUo8e+1Uf5ugH7CWatonOW9QeDP9cMFx
eUqHrH4mMs1YWj9G4SIGp5S5d3jvI3geQ1ciCXL/ROOoNN8tK+k2oPQ8ylpF98nrWrEJxsNUA4E8
j8YG0Mwxzxr8aeLxgbeTuhbj9MkypXhphjy/FNDjXhuWzW61P/2gaAg1XGb4M7UQyVoCJnFqN5sS
CVR88AD8h728CFL/pW6jteGohyd9cR7LVxqUZZcee27/0RTM+WNMDXDMd1b8d/+54XH9d9Kaf1dQ
sviEhG2E59voX7uWp6emmaa9gpLec9Ti02Iytr72HQB5ehEqQA4T5Ci+4fMo1lUXus+2iFC3l1tI
35YGxGodv0bJko8q9KkZ1BM1fhfb5xyK20Ug2mBFNhQaxYiaVtWx7v2ffqB+V+BOA0XCYiPnRGSQ
+528y2LPy94E1zgD80KVqSea6Avz+6RKwMLAH3DkHXDLCQhXX4MahQucZ5qoz2yqDbKkf7SKW6sS
gF7cPKL/Ye47thtXtix/5a4cN24FAmGAXvXegKAVjUjKa4KVUirhfcB+fW8E8yaVWfe96upRT7AY
BhAJkYET52yT3kZlPJHJRmMNmEZwm1YxqjtEeo+tYu8Wy8n30c3s3HgMGhPq7FCFRkaork+jSgAG
H9Ktwf36pPupyD51gXNWoNACbWpdZqgHc+60CUwfo5jeetMhDoxhZyLB5/CciZmeBplDJPYEqol6
nu67HBIUjYOEC/yece5lcsIDfNKuXeUdmHQOi7EnjrtD2bRIGAsw0KDCYG7yLDwjk/Kj6zpYEXhS
S0iJuKNVGhDj/TnHbJEiJ0gTrhqeQmDZiz/0U5o3+FtlCqapfoLrQwzvT6DDRHijmy1kI4+EWjPd
0meVMPRYgcfx+awihYyrgQQCtJZDewUauFwVZpxtehSUZlLw+qwPIyozbl4CW9GQRF36umodyYSe
9ARU1dMNHbECClAMEzcdeOIqmvw4IRmij6iA6TxlwSQGN0nAfXpZTPKAl7aoCLiv1gv0e8dzqhj2
u5Ik70EXuiAKgJtH1HOAOAKPpuRIAzgXQQ+uoEiUK1iPT80QZTgXj3PmXn6U2ukxnX60pZ0ukgwC
bDCnB4ZC/3BNPVxEkAftM8stes8DlSv7RhrEmvhnm4dBJOYBX3fzgAxCs/TEiD3o1HeZm4XkQdrl
0a5NeBxioQAFEwW0IpfHIigGVF8pJJJ/9vG4SFaV45+oPapVh6TyE1MQhWxk8GaB3+eygLA9FKSt
g1/UEIW06uCtsI1tCSldN1DKuTFKgu0EqcNbjxr4jY2bqE3CBRYcFrtwQ4H7keihgoUd9znNkTv1
ilM1NXQP7LMqKGbHYOqWpHDhKEDO1veRsuEjsiAeEAeiu4dydrh08ONyPTak3cGUGdSBc6tZKqNL
N7UxdNgbsPsxJACnF9REVqLtwN8Iny/ZlJBDMcTnoNdelDCRAQ1mpjf81zY+yNnjAMqISLKdmBKk
Y12AjpWpnu0o1NFSx7Nuiqklse0t5nqOnh3ZCAvl+JXjp4v0DC3Km4G22UYl4IlJA9vQssoXhPZQ
i5qaZQOWj36lDyTpEV/lqnWtuMwPpmdB63usQMAV9rBGRimbm45vPcB28nNTBZAVuY4GoH8vomb4
2rRVO+ukZR3NMGLHNO792x7KA9cua+ovS36HRFe/Vokt9qawgocyXZbEpg9hF4cPebqspwbsU8dz
3z7UdbYVRmwf+ajow2jklxZtBX3IePKp9XPMiK34fgALIgd6qrKMx2Io5K3okH8hsf/UtkFzY5st
Er3TYJdHOcReQrYEq/iNNraYA2ZpnMDpfifSH145M6YsVOfvdb8o4/e4dT73jw5Yf13vdFjIUDyb
blrmZ8YZYPM5DQh9GHzp6RbIm9i5TGM/Z+qxqUURvz4QpMB242Cv2l6arrIRAPnAoT2TdVUp9Tw2
2bAtoAaMoX54Zio2IXvAa+Dq0UTBI47b55GG/TbO4tH1k3h4pga2LLbp+yurNrDBg+sG+FVACG11
e8T3Y1vAhBpOFNP4p7aiwX2Cpx+ce6oXK4zz/fVAgPf41AQh4kX5ARbRX/uxowrxsIBXoX5gIQHX
gk08WsjP/fUQu/Zdn2JjD2FjmfUugx7IS+VMnhO0+tpBv3HRhE11A4t64y7g+b0OuYKyy10iRHKA
gHUFgLcvZnqABsYbHGXJWeC+bokHxr43xXDwS19EnnVUIzCFCqnKfdfwHwcTlPt9VGFHCzrIsEyq
woA/nz7qSfk2H3xyOUGfWlkIgYy6vSypetlt6RjttvrlNUD6tO5+elnGDqYmQ/ojjLrO59CDkYTB
o8W3X9Kwa/d5hEJXGrAIxCTir8up6fS1D7YLchZ6VIR2g3Jr8KoHIzPK9mwgCI7cbIzgJSbhfjWV
CPSh1RqXY4WsbzZi99mhcjvTI56C1RMLo2Chm3mrJDCGBhhVjPRux9po7dM2ucvtLDiwjBxAo0vu
HFQF77xYyVmIx+VG9/ExULvRj19RDJjzOrDPnQP4YtbCsMAoHetJpF61lPgUK90EFR+EVX8AXoNF
z9AsDuFiYpe7kDhrYebOLXEEkVhW2nIBHCMMjqfO6wGM1gffoGweRlDntwxL7kOpJAAJoX15lWQj
gfBNLOddyeGnoIf1xKSLnlNoHLtROia7GkJ728anbAlmfX3mkAF1E86jr1xYG8ly9t1L22VFy/xt
mKxks7InoEBbLVSXNeBEH2KLmJuWt8ereukVjdJEOV93Rvtd+HkWxbOewC27re1KHAAGiUDTRLoN
lOX25I0TiGcsSn4zivHUmAiJct9J1uU4Qh9gYrN4WMhiM2G3mshiOE69GgaIsl6pLmYO2zO8+9tg
IsPoGZmVeu5FzuHn+ZerMVqvfhuVkQCBD0Uy9wrjNUwUxfLUqpYawnsZGHm79/ticYX26lclJGYu
c3XTCBq1BvaideEPBvoMosVZ2IXkTiCNf+zMdmM30bZjefHYyLFee34SrDrbY8+2I92yF/yr8FUz
R9zh70ZIyJ58WVUzSBD5S4EM3byeslM6I6UPdhptgjJoN9fUlZpEBfSg7rs2p7kJUhqba5eepi/Z
Veb3KsX2D6XsiddRhLCeg5eLnHkSFAcOIhifBY5frmoeE8Q/U9uJq+oWVq5sBR9OdWna03Q9kBtp
tlbwMJrpPqlPCQeTYmMn/M+XsGOSbrCcvemJ+g/qK6ha0A3Srk/Xi+r+zGLZDR/9u8s1dV87RNCy
6G6RFElfgwLJC4CGvjUMcUTLPX7HVdOvEAckm74d8hPqP87MLMPqG1E3ZsPLd2TqGtDuMn5rQa/0
xoCCDrhkpH2QafXqTxfDxm7XpWP57N0aS61dolVLRtsu1wo58qvqySfpbT0F628G5A3Sc7MAqOpZ
Z0Gk8tLWQ4Dyle4wOnxdJsOdwmc4SxV4+7xHvCyNkbxAUSlxjUyme24P/V0AhVHdP1DAQ4I6ZWso
gJkvCAFyM0MIWonbqkbSXK/vzfQkuKz6ug1hmtcwwC/t+oi4PA3y2DG3rWlfTrv0iVwsC068XVFN
MYFhtK7WjNOqbmYuoas054NgJbJJjnIDI8d909Jy41jxG2BOHrSgnJ7vZUm4MwKwNid80fVwtQPQ
fb81r319FQXAiyYPtreCCKKbclWToyjy5IBQEn5wEgIt+D8h+Pv5qht8V4Cjt/utv0xofsgTqCNM
g3p+Uni+OdMvuYQ4k8Pby0DFemORMmG6wLLHh9Dju9ZKaObGpaLAzpV01fPSOVfSxC4mIfPLaAFZ
uXnOsxprFEYT6OaeBwnqIhqXnqJni9yugoXxVUu7dFMxQh8uzR5iuRdxud+G9Rxp8Rr0BydftAbs
uPH83waTqCwURuTBMGygxE2oQxkSGEPdl076tPpV6CcNbJAcfCOnM/RkPaCbWW64EuIyu7i0AJfR
A40RZfPIDi1QSHBl1iS3gxL2rihTAlRR8c7Szjz7DSPnmEBl1I6kXOmmH1TiFIBjNI3pgwV09hIO
MskcQB3zTBxoebcBdHYDNlY7FUAjFYXSdCp96x598DyGDXwghwcfJTYTOpgEulZeVLRbw0Ocp1/B
23EKBilMJB0oEru6057mXLTUrm1h0jeTFoCd6bINhe8P+HH5uoNl9QY+aYCyAA8MVx0Uda4H3fdz
WhAB38B6s1xAiW90SYMih/ZKu3qo6Ve6r4IhFYmAMtBd2nlNe7Dppq2kWI+tfXftJ4UCnhwQHIOk
PrQyx+HQwabysQdkwSSdd29DYufcI184TN0pBeMTMRI0xqZmAVr3yu7tdmEUgEaFntFtqolfDM+Z
HRii7G6gtb1kiUXmZV/xuy7rjFsRyJVugfXF736dH0g4/Or5etCvhIcoxbnM1ydN8+Pp+rp1nS/H
OFymbQ6rmykjnzlN0c8AGHzHXLLSfSkjkPGYRhkDx2DWUICpIB5kzlpC0dZD14PoQKT6EQbm/EZl
GUMBKBp+pPN0nPqpfckKgM8M0dJpqh6/hKwjID8xCvPQQ1XQlQGoJt8IBnF4n0dtgB3Vr23VBcUG
q3Q1U6bA+HW+14YIsC1DrK0pO1Cbfrj3GYSAplaf4P80m5I1iQOOnE4nlMKTxyQCx39MIcqp+/Rk
R6X9nPS9Wui+3jb3OWB6R6XweMvtB9yg7NQDZYFgz3hsSAmsao8vom6SATLfiRg8cEsxGiS9gKxb
F9wMKQOAdlDFD4X5CmKICPt3V735VC9/rQ98nAMRud/QxTrGmwZ5WpJd69FkBeQqMvN9BDH2roYs
+/RKHzzAoi99fUb6VdgF++vgv5z7d1NsJ++XQROnAMg4iN2bAmSXkNTrIjSR5YIA5K4jWbWMiyI4
NwxYrdTJqueggm1Jr+gHm9hAZQpHZCCQN2NtmysW1PTG6WyIyJDhpWxtuHBDyRnKiVZ9H1blA/Hj
8C1S8BizMqc85l5b7pLIqOZ6wEPkkJN0eLFg9LCsLZGD3RKp65k2MwksFpE1q2pS3hh8sm8mfvqa
FepWSb/2YRzyAKYs3HOy7FtNiXqqHRHNAy+vjxVT5qrvDXKD/QCU5ALjxk8dFBSjjEJHOCDbqAMb
ktUwAPdD1W0KH1ZTxcRWC2OCA7dKPKXAZdN9+pDU9yrDOgK+D8pwjTpBVNpfVOFQQQ0rRACeQZxm
gSTvX+3r+MgFEGEi7vekA1pGmlhVStr1cMMU2YqhpPUc0eI85L13KqCRjC+0/aK7r7MUpB+fKavO
xph4JxEOhyAqyXsFrbxbYRHnyN07z6v8RwgllXvqYK+rd/8mcgNzFGf4hnRWN09IN25VRz4C8D/v
mDcg5VI7/SoyiHoQhgO+bpy+/82EVLDJKJUgh448325IbLBvO6QystaD6sHU1ANWN5BdkjpPBolg
iuf1w4IgggdbmfC7tE3lHvry53qU7G6UGb8TZXu0CL6PhVaKIjDqWsMUN4DzjR3XM2jJBcCP4cDM
KNjRyrMhiNuz+W8Duqmn6MktbwCV0G3oe+Q3vgXAaCmglgxSTS/jYOl0WXavUEff+hR5vDiW6X0p
UnYXma4e0z1pRKHy7UTJTvcZJBgWNK0ClPgw/3r65WqDsO5G2F1YTXpvRk17F0YLxI3xrg3qJaTF
hk06bejxZYt3ul83AUnAkpv2YAiDf9POyimr19e0nWOdbFzY87CdaQB3fhmRU0rw0q5t6wSQWLnW
ffq8QacJ5ZQx1O3EycMbDlS3vozuCvpJCA+2DfNizAAGKw0PEn4FEOrUy1ERCJLToIDebLBN/GZl
kK9ru3dJGuVmA4AsPgNoaQw9c+kHZvUwWvFXAxipb0Vdb5H+bJ9FX6YLSGZVO9QbFaQGoqMnsOEc
mQkwahmrF2i9JdBgeeHEidZDgcqZboZ1sIyQ1Xtsa8UATAV/LZqmQR3zuQtlAvDhwPc2V76r54Nm
Sie/tfFggE52AtL/m+6vCriNRjQjS9OMsNnPesBk6rHdwOvixys+9UEesd1AFfC/G+XTPH0Vwtk+
KSlEWqZ8Vp3BEyOKeijn/cyCgSUfQKbt2u7eFDiYO93TRAD6ZKLwd6nKrZlTJOqYS8W22NWIeRSL
5u1FSq9+UyS159jpUISiOVC5CcjkepjVDsCplfEAkUt7lVAFmPaokKiM7G02qNsBOfKjPvAgZUc7
LuemVAXy9X/141dmIVztgvW1DynkErqvLXPbiu6LZHjRtL4k8Z+iXPATRU3x1jFMqOhOtD6nawqQ
yFt6k7Yjf0roi+5maS3XCRXdQjens1OZiBN2YdVtCeb+p7Ml3v+NU3bVLqbjCy/M+iGR7RJo7fKl
LyJYJsQtXRqJU7x0mdpCHMGHTDUD3r3yoT8x9Ue1qVxpoXKtTwe1GalanF5GdvPpdODotxBe8O9H
s0ZUjMRBbkholpB4FQ+W/2JXzpYlnNzVKS0OWViCkTz1t42Vz2vL628M2bHn+k33pnJIbxwkAOa6
GXoSFACntA4jvtdQUoGmmM5owlHT3kfFAEle3GoXMYu9T4dxdc1l6hmVJCs+DmA8mGxW5nYBnUh6
FFAK2gLb8yRLNpEhorbY2qx6qjNWnTJeVyfd5aGrnLpGWXgzMH4AY2pATpDdkG8dHoDFoF8mo4dF
26xfPvXpiZ/al5e6l6dxZbv2IPMtr8dZzkCocEZB34NmTrohfI+s0nZDVNwPPuSRdl4KQgCpU/5S
mxDUbyr6nntymDko+p1EqhSAQnWwAvnKuFfChc1XBbAwj05Ay/nYAQJOlCSKf00hojiEPn+OCfI5
EQp5AGgEq8Yx0wdKwjMU8Yo3x4bivRc4wzHLS7GNBWQo9QC+LQGAt19ln1Rgm038IcSop0jhLugJ
SUxfJJP2Hd5ItQnxo1xGdWs8K7O5XCH1auF6bTrs4QANAVmvrMCJrQ4SK+8KMHwQ5zkszlZDgaKi
SIsEvjJTm/soF17aA6qoK2tqX6JA+JsBkN6DmdeUNvhb3jjediRNbsGdMhFBooxwHQBUIrmNvMac
VUn7Y4DFxXibTAO/naEHfE9ioKhMCNCh8qAvZYfKnFfQnNgk1HwYDEO8mMDQz6F6g4QUijZPDCgb
K2zkS9MV1Srq8nAVprZ8aQfkBGHd9lhBIPmmUg6Z635W9s+F8vxzXWbJAeQDMauKAbw0w+jWxGLG
GoS3we3s0rw3pEP3zItfdMtTvL8jgENNQ/pQWM4Ot5/cGsoy7zOI7s/yyIErGB6Sm4baw7Q69nuz
lc5W2IC4T62L3iQoAzCkAq/h0vx1HuNGt4fF6VM9jOrQdyFbhxNPhYDM82ziKzxLq7bb0amJMpin
HMhMwKsV5H4PCOupGxCLeoFUVbnWzb6zT4GQ1RIube0q1UwajemH4qqLrXu3bVOzy1dhDvqhgOYo
0GfYanjFNiPAAxGk584duFeQ/5f5Hltzc4OtNFs3pVcfsAYXC6A3k3su4AcrrNF7rSNjLx1Ak2fV
sEqKoj4mA1KgoACCGNl61TF17GLXFXE9H60hfPOERHwTji+Gbf6Ivf06so7TXRh88KXywAQ6BPfl
evCjctgVHPi7vMf97XsQ6kWCb+/0Ulg2vnpdUqHonKmZSRvjpGjPNp4DBqkDYMETFUCh25X1FkHl
NwWaBqrp7L6BOv+CwmNhVxl+umvo6CyiIJX3TpJns34Sj/3eQ0b5w6mCfEYNAWP0AACsvjAeE98z
HsH9a2/yBF8i3YRzDbQMu8ha6mZsNdB+D5tyibxJ4lKSdAvDscOXyLC/pmXkHaPWGY8yyr5ZlEUv
kVLlQiLHtsZTA01UiWSbRk8UX2T42o/M1Wc7XWHPoBLW7RuZNfe9/DFfVZZa9UVMlvp0kyS3JR46
d1lXUYimoGgmzgMSjuegbdm5hbGM0dZip1uln4MmM0IkWjeNBjN6m9l4YLXBRp/VdxJ65szGsvDX
NRCvO3NDQeJ8qCW7XLyHW0OVlksaBJCKY+NzNHbDKwkz7gqRtzsoCJJz8lf/MPXbP/un+Z7tDa89
0O5ur4Yf8xv8khN4I90gWK/mfavgS8ZsaG5bnfEY4SniBpwF22z6n8Cd74yy/3hsqnJ4LBBxTb05
RJJuB8++/N/6oT2YGX7DHOoxT41NYhDQKDAAxBweswgarNR6ombl7aImBCFpaoaFB+wXNHPg/I1m
5YAO8C9Oaixv0nPGpfVJvBE5niLF352Ekoe480y5zuzBWLU8gP5VlBq3belbbocH4Gsh6TLso+YD
yqcPRdOnT00UQnQhjpN9mofjNkpYtKxjGj44fRnOLBT6P2IrmTWFYSx4FqBEYkgO9WocuGrFDuAu
kNJAMXEHmoid41dlOdfDZGobRALKD8BdyKhYOshvnceqA58UAM83NvQLAtgJFG3jQwUk4ktlwJqq
Sbv+WPAsWVsW74Gxr81Dl3d05njRyU6y6jaVlr+Bor25zpFJvYUydjAPCkGfYxNWUmSov3cmCrwy
zd+HCCd6lDZ3KHFhhUASeWY20CIaat8OXJn07oi1CSZUUzOW0MArG5hbdO2J0yo/QfeP8OYUxkl7
smDCesw8H1uvqTX1RwR2OlapEKSJNSN2dQ+mXnVfM7WGeEx5vHSNwHcbgHRt9GBgw58PICs516NM
ZthIEv+7HhTgvdx/0wMwa61wgXTrKW8DFVH1GJhZt66NSE7aLjA56mqwIdT4NYOvLRRCTO8GGwt2
ZtgR635nTOFu0PsJ8Ios3gBkAeUe1d9f8k2EMLJNyfijWaj20rxkqwIblbppMrehbtN33dzinneT
kMHcRVQ5i5j2xp0SiERYaYKnn9K5sCCYWDj4obGqenVsOEeYQf4B++l8VtvYOQfMgsSFaT4ZrWGd
J6rLTvfnTTG8Do14cjLGl7Lu0vmQONj8ROK1gXcD7Mq8GHv+1ll2cDHZIvytIPyOH5FF7OHOUT6b
MYPQcx8R2L1nDhS8qWq3JrS+QCqZXqpJbnlIQS9XidHM2tx70TWrawnrE0Zbj8SEqDkIq42rm9fZ
v1XIdDOdJls0+jz5U4WN1iV0J6Pa1Ww3TWgrWqgqTxV0JMWN2pj34D1e+G962M+7Bp7sE/Utm+bY
05zOTGE4LPrYRVbGGmdBIJy9PpQK3sBGLPsF9tbePiIVhvXLxpT1BoLZx099l5eKdWdk5ePN7xdD
QMtAc8h8V187KYZu30YLY9LvtyC0A2fV8kOL9uvDqODkXtkBiAyWcxH41/2lHS7yMMoO16ldACuf
IovERl9Mn5BayObKhBdL3UdrhiRqCil58PsFuI/TLcCPykMchJ2mtErnB2lQj7DEGMP5dfzTSVBi
5m5u1wzcwMZCfF1724IE6ZE5jM9ALWnfhFnsLahePBoChZcBMllrVjXWAy/io56gQOuc2Vi4j16W
QrjG9ox53X73zZouqBXby76iKPNFBAbPYrwhAKnd6CYPmO2aTvS9KId4VoSR9dCTLN7rpoefzL3Z
n5D2AVUW1lpzM8yCl9H36hkUocRBWh0UGEPz4IEz9tJVhVgqStKVbsZthyoJIh/iwZ70cnPhheLH
eX251fq2sgxkKWTHvE04RnzSy7CZOzqTCZFu471zE1p9/WCCt5z5CWwrPOmK2ASmf+rTB1OWya0f
xcMy6B1vdh3QZyC0jW+wAz3rfk9lfNZU2bBsseM5CM5vQBwxb/qppbv0qzGFU1Gaz3UjTHt1CJE4
Pehml0bGpkA9SPdfZvwcxJ2hS/goQsr9Z59+pSdjrYvnTgZh+WuffpXUsHM18EbmsAbIZgLirCuN
pCQepI1nSMsBhimzmSOccK/Bl5cBMFbpBuXH00Sq5HM9gsvEC84iQGodaJ58+eM//vmf//He/2//
Iz/mKK3nWf3P/0T7PS+GCmok6rfmP1cf+eFr+lHrs37O+vWcf+7vlvf/dsJ6cV78PmF6Gz8viD/7
423Nv6qvvzQWmQrVcGo+quH8UTeJ0n8cH2Ca+X87+MeHvsr9UHz848t73mQw0zh/+GGeffkxtPn2
jy+UCH2HLjdouv6PwekW/OPL3Vc4sf9xDD+q6uOPr9m3P/Zh2XwgXP4v1/j4Wqt/fDG4+JPYDLJe
FrUcyQRxvvzRffw1xIiwBYG8McdO5MsfWV6p4B9fmPzTRIwiHCEBqCM2xzl13ugh8afkBNthYRMh
MMf68te9+OWfef3n/pE16THHu67x4QT+CMrF0z99+rDcohRCngT6LSgpmtAEpRh//3oOMx/Tzf/F
jMYKwqzFtj7PigXNu4Pswif83WVZpyAKKTAvrJHMKpRix3wiRgUN8iUhlDrbUMxkRVrs+8o9gX/M
kgng+8zhfjQcH3U5KJHxDpNQwlkwUOyRhYH3UUgPSHlA9StPXtOEEFSr2n0PrkqPjIGPgsq8RcF0
hpDwWxPRTeewRzvIIQ0IsAA2os3cs8IZg/SpE4yPjgkJ9ZwNd+Ywj3wez+sIezzW+2+qKFZOQCA/
OX5LSI06OLOhv2zJN/z1jzR2jIU/JgcvQhW1RqTscWrMaRxiUXIghsrME27NAVCM1xh0YI9+qwKJ
uofM9xG4EHPoIKC2jGCiG+z33oJqQzbmc6OzCAh5sTcbh3FcR7DDq3pASSHo4wNqosD+KhALfIN3
4BLV1D309+D+wsvnpEhf8QgxkgrMDu9GNZMgR+TdDK1cmoHRL1IVvwUi+eZJ/wT1oY8UZNNFF/sG
BC1dyEJ4ApPGpv8uLYCXPmw4uSdtBvpL5IMYcdsX1nEEhWzRQry5G8Shk70b+MZ3rEPfAs++LyGH
uxKNvLFVMh+BlMEjHbWlrsMTqMsW+ElSN2HMmLcT5QRSSzMD6ScXm3GU6GUzh1oKvD7k3Ovhi57H
b1Xqpy5VElt6+KMA4gO8tfDfJOMnu0XON53c86CeMaTBWzfKDaqZhQtWO/iz0MEMzRRsyPB77YlD
PUIxkNKFpZTnpllyNJzxaezgIUY5vhYS/CsI3KJccGrraD6WoBiRsgZECp/eg9MliCbdAewN3JAi
/Sh6hS8MoOGbvOVzZRsIkzOIR4543lX+HjqS2aIjDoTl4jiAvd3oYsMKLHACsUorD5EyDoIFCwZ4
wUOdZzFaJ9jVqEUfOP2iqsvXIAeirK7SiX0Kv8Txg0/KkgjCZ6FpWAhV6wdLZd9UEoImYhuTREe7
YZGllllvUTeeD1RgG+gNe1XH+VzWFZsD44wQaoQWRtbDJCSN7sxRrLDhxXxQMRAKVkduYYhWDvTY
WnOelvDhxq7A9SaFkqy06sXOh1SgWw3JWTjpqRYMyhbbjCF69uM3SpOF3zMwbapD3kOR1EmgzZkU
dwB6L0Pw5pzAP0K81Z4pBmR1ZwAtNRo3EI+ZJMiyo/qwImdj4nvAzOx1LNpunnEBYU9vAn6u4Zg4
S6LqKAkovGXcPfaDXGJb8PppJf6xun1ezbBQ/7qW2UASEkYRKVFTAFX/61omYIoA9Vzpr2wIpMxk
zldDJNbYp1r4siaXB+Mvz8XPf8w0/+6vWbbg2CUSrJ+//bW2MU3DCDx/Je18kkE/ckh1WLitDEzE
JnzHdm1fk/g2kjm2avXzv/+s5rQw/7JwTx/WkURw2+QUn/jXD4sCh5XnMDuAqEr8llXSdn21g0CF
CzHiAUuC/l+kUKH2kp2dpTtjlMt//xbk37wDkyBrNT03APEmv74DZnGWwrQJFN+23TOa7vxAbMoy
dQeWLHIv/m9uuD1d77dPLCnF08+kRHJ85l//XgYRkKrF+reyRjxUApmuqvhWFVhJqk5FsPuClmkw
gltYgnnAu0dZm6fMauYlDW4a+3VAzM0VHPgemzJ0bZu/pg1c1ttHO7exHYvXVlECKMRWLAZ3vEwU
XI8KaBFjqcsa65QN4OiOndyULHqrzRCx9WsOvV0uPchbkbBzuWMvELu89olhz0A13g1lDpvCYQQd
I31onAQ8+aDC/qj7Cre9+9SHahKo6hCix79wASUk7oZh7abUOwIUKcsKIvp2hjXEqldFY55AUplX
VbJnZg+D2wowCB+AWc0TK+1736aP8WDfY6VxFAehPswhT2of4CM8gJclN7U3Lg08wpKmcnMs7RAq
SVz9jfgfBYt/F+Z9jvL+36PJ/w+DRY7vIKLpfxErgluK6PEcvn/9HBxO5/yIDW36JzglnNiS2oRK
mP79jA1t+SdxEK6ZFmJAW15jQ9P8E4ubbTpSWHC5gaz5z9iQ/8mQvwCUlhLHFJLZ/7PQ8NefGxeS
AgTFkc8ikiBAnX7+nyJDIx1BnhocqLzVubMz4qVAXn1L4BNnVTVYLdawKBLUTkLImu3g4AGbxkrc
B0aN0hH25ggE2IYi3UQNY1ijrPE0QMnWFXZhz+P01ONrOUfVepUNHZ5DxL71R2E8y2+fbvjfPBL0
IvRp0eBAbJgIKhxE4JQSZk/x76dPMSL9yABHl/gh83Xfm/2xQo2MixA1hEnVWXb23LecW2D6JHbs
zMSPvQ1hcBo6u5yCFUYav10ih+6vemU+2zyyIJUF2qRCVq/tLj+gf/1QQXz/+213HBuIbovjS4H/
5rRd+PyGRV4mNUTH6KIAYxGRXgy5AwS3ZZN4a7gRHzMashvfN1eBQiETyx9blGBALLo6eUaRBMZ0
LQSxity/4alzY3FJoQRrOvO6F7GL5/x3sALKbeKhuAEjbfiw1nwuIXPpOOGzEYHvTDK5GGGnvU+D
cRflNRZGwUFpuDNRdJo5uQFMlEizW7A6OEidBA7NEF2KwG+GQAhogbmCroENt7DMad/CuPpecvUe
WNAD5In/jdX8uRGNsQg6H4tXHxfnIRhu7cQ8IYFq/B/2zmu5cW3Lsl+EG/DmFYYArbyUyhdEZioT
Htjw5utrgKeqzqkbUR3d7/2ikEhKpEhgY+215hzzoTYQZEJ4+Ylcv/8m2dOb8c0xJfOHhNkyU3Rw
lgmNtUSlKFOhX7QjVgOy6ZDe/dQKUzukWan41xaR0sFIVqQ2ypYAGCreslZ7b9KCZ87lQz5u+SEx
9fNKTi+yq0ZxU1vysOFRpkvMhp01KPR59tLZCgFAhA2u7qhtt9fFrBNfJ8rPs6cpKihOTVQ6cPFa
XBB9WfimJQdgdDfXbtbsQLMbl9uYfgyABWghpcxvFvNHJ9PIblSQFEvxS5cmK7KP5OWhq3K6K8ek
ErTz8JH2hQf+rXjWGJBVIbCcGogETGRUyB4uYTgX8eMOpQJ+vLbeQuKEj5u89OfNOTZCKBSpMJEJ
QmzZt4kHYwNKa63zEI5p5zvdeOnj4g0k96VgPmyp08WcJdnXZupr+pFEADSuXOm6W61a7ouxIRu7
Egi8h0x3Cc/OXKGneeAo7XqINURcPcNymsKJx1jF8WJgK940aHghms9iICPaEHZ5NXM9kiBhpApJ
B0gpgEQIUN+6gyKCGNdjBlHDT2YCC9JJrk6GUbSuU5u0KbNTzwTlojjoJjulmh6QeDHjqFq3LkX2
2C940SRiYcAEDmEzae2nOcgHC+0rmM7Y8onV1nxEQoe0qOqDvm05h3Lze1art0Jq2vfhD7P5V93R
HrUG5RQaQNjUCVMRRnauCmM7IKPdLiBPxtVJ2bPst7SdtkDeY+zHsZKjRi39dXZWInmX2DWGxdm8
rpzBYHbGn0yJkQ0SSsqqdWFQafurclodW7/2exoVZFLwD31gV+1DPGcFZhDAa1v2qejOtVXM96xX
3mJt+G6qyGoktG2VD9Hs1aQmWE0EFyt81HO3kXU3GhD4UmxRYKxad1gMfA+rcyAM/j2u9R9Cl996
gWtUlmEXiac+nyKm0zjVxWM/9m/JAPMVCQy54vGxrMnOyeUe4WfJE1u82106v80tBspx4zRwWAZH
3NKraV2g2U9wMBfdeZJLPqTMZOUyFOgNw7WozCcYVyA1HCW01OyI7OqClpcYWr05y05VslIx/aVh
4Upa/0xMHJVLXf9iGu+SuzK19TuIg6d5+d52au02hnbAG3ZqLDY8dezBLmYurakyLB0QY4rSPDcp
Ks5NifSEs3CpY2zNaReiITU8Od0sDwBeAsgd4p39CwVjKuawi0Xq5epnxhAVmv4cUI3iiB3qCPTp
o1mZtYfUDTVFGy0lcLc2j/pC/w5dGxu46ae9GIK4y0NMjWSxzwgzi3yILLN/ZQI1uZgwFrJdcHZ6
JusPSOP5Uo/LQbBiHJpS/OzM9JIy5eEDs37OS1y4XE29WVDdqrb+U+7m70Q5/AIIAM8clFjfqIpX
QMIngaOTCINXr2ZqPErxeNOyWhya1hJupvWfrWxVbjtWcZCkWxzkrELNKmnnpGCy3vWD7Zt5uOki
eQVc+SxVthNsUO29+4WcLYh2LHVsyA1E9AOoUUaxDGw3nKGnMmsqf5JUnDwmRtFUQ3rT2Fxm2XIm
h0aUZ9QNG884Ty9Ww0XEIgH8UjiEqSBZpgRIUg/dQqCgQcSIRsqTEKI6JinbRikr0+8qMp9BUrqX
poAlawLe51/dvgoCzF0FjPRLtsRmKKPwjlAvNqiiZslt6CYcTNiiR31UToScFU+FCl66R4Fhy2W1
W9jYTIv0od5ooK0Lp6PIkggw4xsf2auwlUdOJu2yE7hQm2uPVZJGVSuUJ2GPnT+ysrtSPWmnpDOA
w8Wa9mGZyaXttuykkYoZoh+7pOTo/ShjW3b3Yuo1dRixGRlIw6lzCC8rxAwPAe8kMUXF96TLscFs
CF1GcKh+ptdYw5MMgEkt1gdDaNqBY3i6luVURhD3t7My2qQV4UgkRZFpVEJyA6upkv5kn07gSyNP
z8hhtlMl90OQWGblb0Wzy+XV22hX3XOtdDVnqkQiWn8kmWd7X3dl71bK9m3RJdvvk1aEPU0Xo6N7
Rd4R5jbDjBQTKatZZQ/D1CSPeUbKalxh6yErxl/mTQri/GuzG/kp21r1WdYpBro8WNgv+wSY9g9V
C06tHdMtAOsEOt/OnlXIPYHGRsq3dquptReKoo7TwKqe9HLTz/VWCI4ru0FyU3UekIRw6vTuXRaJ
L63WURet7i+6PRy7Od0TDHPTzRkBukX/VM6ZD7DujPwZbzzUu3bXSNQaF4CstwMCzlC42TBc1b13
VxWBak2vErBBoxN4b3gIxL8Le8GELqjFVXHCrZsPfXkgIIvG+7S7OjRuGTkFdRHUI6MnW4lfuj3a
bHOivMoRV5US19+b2fYXM5EDySyidAR6MFn7pjmDumJfFTsbAjQFFnkJn1gnD7NpB06bKgdjXEP+
p5G9pXM00DLymVkumSCPxpKDeundzmEwWKsTbTXUIlx/rZ+9Ol5ysV0TVflpC6pJR3zVdcuUecKK
iY/8tKOZ3dygAUXshJtPMlIfFYluOn4xjNvcCd2pH9tmCUwInzttsRZLUFa51Dm0rnPPHNTroJfv
8CNY8WhOFfUA9JFSZBxmr8j1hCbEprtjD208S4JR6W6K0C9du7TuNMk/Rav9YddeugKJJX3aEq26
9Irvj9Jxb8stE9rnPNLhXi0kpDZdSi8uS0Ob2WUtQdtZpRRKA8R3uDt2lAzOM7qhl0rkaDOXLAE1
UnnJrJ1UUknB0lZwPeWveOq/ClLZvC0vGpdoadKUrR/CFKgYVTLq7KJQzm3/fUNqsOUPS03PdXzq
RmEiPrPemBBegGrg6ezYQZBPPzKf8xYz/2W1SOAnxXrdVGrdZlUQenQB+r/3Uo8rt5Lzj0UynpR+
jrq1/UAXXLlpbJyUNflhPbcK0pw1M50QJdyPelpeFhn3RPeOl+cXaBdIy87yyu7soW/WB87aIUtA
nAFh6MfHfOYSWCSQWLLNKj0zY4FIIocIcs9h8uguC4nTk/iAxpCBEtDI7EW/IPKHSW7fN8sJx5KX
W7cKjKsMTIKWb5EikfKXdVXugYqd6NazrpRDyKaW0osUi7DI5SeBmNKr0+pd5Cb1wYQqdh7WZ5N2
b77yIhmSt51xMCQ6G1TkJ41QASq8zFcVG2sLzWxXQQh7Eg4Ne6v4E8e97qn0kHRGFl51tGYa5epW
/WikDKFuSzu1XkFLMU1Hw7Hsh5Nuc0Nm4bppSwvbgErX1n7V1mV7zAqu+pXE5qQjwHDH8V6pHLm0
jYpE+jEekbZ8mvH9wVvacQIxTjOUBw31QWd/DBp4Wfipma83WrTNVaBYpEnhyGsvzOPHJ8K5r6nM
pxYL/VuZNMRha8bmj/2ofSukLayq+iMrN3Gd62lARaJ9NBeraOIPsi2TK9MZzb3/GM+xEmBEP1hV
ekyhqXgDscvCI8XHXy19ueH98DqjjZ/iOh5PTjVkBFnt3dkt7gmSrddQFtAnGfe0fsce4Cmxa75Q
DtOqyIxwVtffphlPobEml8RSx6s067eVNdte5/alm36Xo90fHWUmGWd8nDFzvMjxVr/i5+uKLxqB
xW1lcvJm2e2rajVDKAr7I2nN5tSpC1+q/Hdd1nE0z1kOrpPifIsbPTKIW3m+3zYREWkDmViI33Mz
Qt8OWjbIvhPrkZNr4kZTkQWl2S5auUXT6nyYjQEVKd5A4DT2A6bip0l3fvUEvbltNX+KWuYSSTc8
2eKOLRFeUrNALccUYkQT5hwIgml8O3VIiFxVNqhZfRFmP3ngFCFCbjSqNbyqUvetmVvzOncpU4tZ
+miZzgeoe9lsaE40Nq5kypcOxscBBaTwBeRJ714dKSapnlww9HOh5lydjeVG+9NbU2xKddw/SxxG
rpRziuOy116oeCFkZ6GuMKdBu1VXOkL3VNGDvE5fc2jxGGjJuqtuVjksj2s8FTTsmthvEQ3591+t
CeDy8/GP2qYJ17Hnpq+yULYk7Sir9VWkzni4V2uZPk5HPnQrVn9x3mXuJkrz0BNbf0iKGqKQzFgf
OuiqSh7BM8sTayfRe1vRH9ZSB45pbfi0cN2TaJ69F8kSknRTXWPmU0Fe4RqIkTF8tWiGYNivi9dh
PML5TwOFo6eu5CfeDNuXeloZGiFMh4IsLm+c1CpEqMqQarbJ80sU7dbp8gM93wdn7xgNC6wy7A0P
QKSTqzKWFQJqrVDDXkfeKjJRw4zFIWjDCQjMck58UNbfbFvlETUGH3zqTmi3qebOa/WzFt1X04IP
Z5b3bd+vVpbdez2qxNvAu7gAn730WfLgMFJ/VaqKZ4G5SIjdad3bPvH6WCbO46RCuo8xzBw2JGXp
0IX3j35ea/D4hlhhSnVf9UYwd5UWTrig+PLxxVBKwvMMM1aATV/NwziQd1AI/ve/PkeNYgCjaHHO
jTn1h3L0MiyL/l4JJ6M0ewkgrEPSWQwNudk2dZQ6m/SkOIvuORrHF8SMyVcm8gzyWCx+VhpzKNaY
bRTxBUulekZu5QegZX/Wadl5EqTPJ4vESK5abupWOpeqbn/1mT77svTaGa8GFTiwWpIUzVI2Ay1p
CfjdD1cChIzjQHVuaHrsNfKw+RSHZSBGewmIxB6iuVzyvVSg97RnRYDW4cKKkjKo0ukdDyIlQlt+
w1tANVgasB702K+LbDjnqz6CKG+t69SC6pe2NhwZ9R2NbYofrX1rsFT1L7qnyoXR4I7AYz4c9w+O
ScFg0A7YP6+jNTW5u5VsqSFUvIsmtU6zUkYTRbqXxOqpLhL721oCLx4M5XV1mpkJSec2syHt+hXS
o0ZZu1n3U9NqmBmmcowyOdeP9yWhStUcBl7LjGUoX8zqTxs79uV+kiuGcek0vEM5jTGjw+LW6s6H
6GibSWJ8AQDXMDxHbNctlXFY55Rh98YYLNOs1HV0/IqsJUiPpPr3/fUDzeufpMwIsNY0C3uezMJ4
SZzri5U60mXczx0k56qX1ixLDVJ+b4lTXqfReVKjsHWWFuksYtHTjy0Ul5AXdLCzdOqIlmtUTb7m
msxMb8gvi/mStL5NTNexG22UWx2cl3tHtJKdn2W/nAhmIQPP6JwHlvCKcmDEESO9FAnQaOKpplMb
j6Qk6n002yW7bbED3ka4LevXXcMmkoCNh+2JsrBvMlyIcCChxVP75Hlo5QyHhfliynoVEZiMBXLz
K6lUmFSIX/f3nuMM3biqPZVbu+/OYiJ/zOxRbWc2n46PkNb2y2WhXVutt8RR/qBvAga4HwY67MJI
lmqZl9cztAHubTttcy33fFiK6Cdt24K6Vg82F9pAJXIyNPDr3OKleFUbhYiODPtDL0QeZC1M2BG4
FdAE8uaUBXNvp27eVBYXPJLOIxtodiJNZI1kHNzXbT1tzradsl3DEuUvcaJ7hG12npzHhrftcCG1
ZxKzM+U1tR/8vIqPhU0tOsC5/iX0o430II1zUozwEBBQi+6iZIXXWqPlrKZJ1pY/7WqBi7jieyBd
yBXLvJ5bMaQ0f7XJqxuDDt++SlBgic9i0jHHGvWRK6BzKbc/ZafJl8JIvjHomiP2XjmYoslm5tVA
5gHiAsl0qr16BtQzD0XMbln78ReTfKEb06nJRQOPNdCvfFJBeAlpebyv6+UASlwuN3Jxa+HXNiTb
TJsH7/6B3s8Yibo6n4tnuYudcJ1yjBly/qbJ9CeTrgafRKoTgSYI7vaTzBidSwKkLnAqClL6rvoR
3PyDUfQcB9P4VAMD9tpcjQyHyDgZHKOPYKKmBVZY4RwTQgp8OD9WdYL/PQOZZVfpGBglKj4zzfoL
kIggHXAG0LxkIAYizA5aO0/8+9kIe5/ruEl4E3iAiB4h8K28ZoKhVD8hVRSg08c2yIpZfKjWKZYx
TuvI817mn5qupcFYW+lrrP1QBsN2l1zpj7Opf1qz6E8DF1J3SdeI8EGDhZ0DPFs01q/R6kJ09j+L
bVKu9l4eE9+h0pQ8lvt6pG6W4ZJotv31jkrjzFxgmMfgXlJI+TiHyWo77mKnTCEZ0J/u/4hd4tjZ
6YvYuvvPdMArUThqF3BlSvy5bJRT3mU0XhganFuJxlu2E2dajn8Ov0acljmpjyhkmbPu6AkCN1D9
x3vmLrzaJd/sM44ycOdlZ5pePrM9RFDzx/hv4n7jzCBpq2n0JlMfI5B6GtJQLSw7q8BzosvPkuiu
Ba3GqdPmS5fsO3y2917eySricRLc+qz/iIt+eXWO8b5mJToU1gawgh3fUovFhIbMQ6Za1mlNtmdQ
qYd78bLo5icb9fFMz1/zZZFOAYGeABlBAMaJOj6m82siNPmdlpnJic4ZZJTIwcs+X38V8++ta1Q/
a4X8WJuKiw1Hei9Evrke7vLmOV01uu/GSDyILL4nc+Fn0rQ8qnnLztmkwdxX23a6X0SVpiU/Mkuv
2U/NGevb1tuUOgRWo05ooc2TA+KDDsiB2En1oaQVf3KQXPq2Sit9Nw0InFexgTUIJ/XmIbQqD0rm
INdp5/pWdUGhtMrFMOqv0rGUQ2wVtJDQ9rgDZrH7ualZIguttDyUFSPkjrCvvOtMz5yQLuldir9I
9Qvp2mSKeBok8VpZoGkxe8JeXgUxooXCk8xGVXli0Bp67TSXswZfgp51mJXHh3vhueZOf2aAQiWw
UeeZ0vd+AOZJT9m/H+Y1DI6LsxePgOy7o5TQX7Ul8Z7bG0OXJB6OWZFHJMW2v/KSyzqigAs9/vit
EdWNBa56lho2b5pkARIq4m803+nol6qvTWCYpH5+qulJVbT3z9u2wGJ0pCMwKrbDO3iKVZV6I1Fp
1e6ZMlx3Oxx6VRr1BlSEyTa3Y6YP1lMuCpqJjUmK5cfkdMNT3BRfycx4pldyWgp7iXEnx0G6pTOY
rI/3Huog1Ucnc6ZQmmuH/bFihWMlfKvY6BvL2hRYcf1cOfNFMozqUI3LgzKxj47b5OO+NA+toGei
4dZJaPy5wugTPsmgVa3+KqmAm6sS4OS0ZA96qy+Py1LNYSvVa1DlsCe1Ur8yT5joi+cyFl0F7KrI
T/dXJoxEfwef/ZLMyWNCU/Oc5QY7vyLQxznx7qVS4WBd3WNuhoO+Hyv6d2ZvOJ4354zxiSlTup4L
h2EIlhTxWCEULk2tepxJRPSHlOimViflBw/FI5GLFNoGk5cKgmBY4RPkQipC2srXahu+CnOD/bPX
W3NjBpbUZre6wgreZGxdQQiy08NlJHFcwjwLK20soOOfRxjHB6SulmfMMjYCdZWwWjk9DctURPb8
bsrCTF28bkEz9s1hLoEO9RaUpAKfO+4t7PaXe/FuMZc/LHaQW3MSGgauOTWuzl2fauwK+z9as6nR
qFvPmd61x7bOVl/PjClcUNvVpBGcLVUOZjQbh10ggq+8f+sl2hksH4xB9xpNUprUZ0oZ024wk/Be
wzPEQy7ZiHG7rOYwHsH9TJ4hlYE5Kca7xn7ZXyri8UbjO90c463ZZxMd8hpXnaz2iIguDkvI1keb
Ym+0k+XoVMV4hS2i43LjJOgLnO2p0I5KOz/pzfr0l0/XYBs/peSRQdKOsjxrAq71aTSCQHLZPd1L
3HSgITutN01MrXeffN8XLRixiP09DhvNbAf3/+tF/o/iYodp/v+uFwnHH8Pv6kf5P+Qi+6/8l1zE
RvqBxMO2UBTv6q+/5SKO+i8VtYhlWegGUGMhC/4vMbFi/cumd4YqDrmYI8va32JiRfuXpe2PN9DZ
KzLduP8nxYgl8yz/lGgpJqoUXofFi9N1FQ3V/xQvFHNF/BjoghBHXwZiHPhxKw+Rls7PkvOnikml
kW1FjyqpoRG67Q6c8khl9TaLxj7GrXHLk/HBNLtb9r2WHEaEzvYQlzfCu6NmRcRWVD/10n6xpbph
lpV9Tg9xYn/UCp3emJEgoJn3vK5veVFznlkDKuR4SP1RQewqT1gP0EwEVLKnxlRNV2efsAGXKTDN
qb/LSrnCWYDGQtRFyrygWViAp1LzmPGSYsQcy03rZfAW/S1JmqhM+INOBrm70+PU05BelHXziqrk
cVNe8tFJ3WLsIUmju/biYfvCRhxJyZtu1r+a2fxeZDH77nBQlZ49G/bJIX6mQw/mesiBYlXlh5z0
+Otn/KjMJZnkGix4oAsRv2090s7FYWCgr88GxhR3Y3eF8hDnqYW6DWGPPyZaEyjJ2h9sDR7vMv5G
d3GMuXL7q6FEra1/SXVveaW5dW6XG9gbCwAo7WfWTB9xniZu66zP4yofx15jBpIaJKUgSVZQrAGZ
IBpgkv/IRAgCMN6jIeRX/UarmFKjIIOKwdTXqB0QAK0Uvul8tMEy1LLq2qW5nJlDK7MdVXKhXKiq
SNbIy5whQzL4yZQprti09rE1SsCOdpT2uvVHobtWIrQ1x6UIewlSszLADxZYQ/yxlVPce584tiZS
LRApjwjZPUb1rZ/3dXoYhILry5mHo2Q7qSfX0+aKi7lqkify5SzNaRAzIvVnYkAILGWq5zhv6dzP
fsO43K3U9bqUKuO6vv02vFIjkFOpON9KHdQbMU8fy5ScJQIrcrDFKCR66cDVpqM3NdOMwa95NEGk
h3GLsnauxHMmixs1vKop4Vx/YclxRtTvMwVxWtNaStOLrDp457rDnGdONLcHsA2bt1n5d6W00F5h
mHbgyaeMMPzOIVJLZ9/hLNrLyGgx0OkLezlDlqW2sQE9bpKv9IQzrf1DxxCk1+kDdCz2kJkMbauQ
PnNlWKoUaMBg+NuhBdwvM+iVdAygCTll8bKNtPcQFFscnfJQeJnmfFXdEAK0f47H/Di0sXKCAhCm
VILokfJP5gq228bFlfjfx9bMbi+GmV1Go8uhrtqhDe7RnfQligdIZ7qQDmMsv9i0MNSBZNLhM6my
64Rjjy3zLJ/aKirqll9VpIfMZppj0CHKiRo0e2EcinwyXEUrHA93S3mZ8udsyOt9igMJF4tcJPLu
M0631NdMHYdzS5bcCthdF4RdiMFPOXh9J2Mrow6RmSgTHS7xTGoLJSM5zh56N3IDFSgIU0lw8ZwR
TJenq2fGRnI21ak8zPgf3bxPqkM2m0DVpWrmoOO8stUxd9XaWiKClVzdQBRg2Ut8uRbD9EPZmpe+
XI4WfsDYqn6VYgsx/ogInPXJXrSvCQkFhzogiwLcjK0l9dnJxgA9z49tHUqQOXp2VKZ5dPWcRpzK
pCxMYIEIilzg22v7gMCM0oPNbYxl2O87a2QSOYX2uD6YSfIem87CWEVrmf0LUgnIJTvI2B/ansyk
NX02DKlBvSQdu1jTT1QimZu1VuOtVXJpHKrZOEVlrenrMSN8yIUWgVjWKX4zTGcMlmWunSRY8AZW
ersA59CtNGbNfnzOjWLxlzJlJw2jVte3OqicybVJMXATxA6o8ORTxr84NjbDSy1FDi8XVyNVplua
ScE9TFFkNILXup3oash6VKw01FdmN5VXEHjJcj7Ss/2cukrxRJJIj0Jmw8mMn3wuO3kZc2e7lmAq
ESGYzxSgxjuJZCy6ksCKvBwyaOW+48DYx/T4pzPi4tw57KbQasUM6r/FjbOemyLSCcTxpEWlPic1
hc8kiz3M+xp+fCB2bQekm71QJW3679pSsJTV5oNczODvU6pXwyjrD66TqrtockEfrGRPSECEiTA0
kEZSB+RFRa1sjodNYE3lfY44Ozu/RrJ8MUkE9CYGAM+JJgP0Ry9g5EYXTXK3HlSa6syKDaIJlMH5
6Jfytc8W5zdGd99Rm+8EfotnJmOqH6NgAYhsQN7N9D22Vn2PgTRcKkTd3VaUJ2HXr5n4k9oVshuJ
SeBCT2IBPEQEiUoy+O6jxzixCCdYwUGO2foEMjFxQc6kQVYWp7ieQ7MiWr2iJbmU5J1Jq9fK19os
jhoePZSJzMfnqq3Zsmpcu1K/6XiPWvZDLvs0vHfOS8IwhM5bRXtcex9X2oVEItT0jKsnaZ2e+0nV
/SpnNphqyR6YxFSdiNiTKIwXxVL787IZ9kHQJfC0WtXOTI2TiC7scmlrPog4TonPLOz3gnUzoFL/
aM0UOjjqo+/w1ZpBab43MbuOXsaqTetx9GF5aW+wMepowT+DQE79jlrbeSZC+wXA0naj9fJDs3st
KJw4Y8NP7MdKgLcH8Fd2qxabcGkn70pd0Tsrm6vRanZU0hvxdXyNidOFfcplHeljfFqkOTukW3LL
aL2JdRqu+dBdV2vNI2dlliNqBie946wh1yzLz6W9vd3ZsTdl9hyOzea3aRxOzb7Baar3BYdpQJCT
ymRr+QTBQbk2bqyL4mEj1OimOrMSEajwI2UAdLYzAz2jksmHpmNlaZPiVXOkguToqb9hDRJu10Fi
GhIMvo7KRN5qpO3M0OWXlInlkUKMf4K2nmmtN9JZ/mym8mF1G1o/QgSlyZ6uGvyfjuR6mvskXnWM
fhlKAbtgIAhyIk7zJ3WQBVjdbflRk9bgypM0P8VtkVzg2+5aA+O5k1CZ0f01HsfsfehhY8BRTD2G
QDRqey44ZZdkZ07QV86d/piApooAb3ynaiTmNCGQ1d6UL5zhx6QoSCTIvdVSRNjmZ2PiAst7zaAC
Beq8Erdhremt1uUfmUhv3TjLLuTUV7pfB7InyP9x8keEyTtZJr125CwGICFO5GqxlldDqBuTN+wR
zIUSCiflOEFDkC4hahOI8t2D0NQT3cgaUYpF2opxyJNv1CS9J2pqqoXXPS8Gtl3JW832Z9PqgWXG
dNnZ+45Iioj9w7Qb0yKHPPOwmOpDRjMwz/WflcJZQx9BC2SaYeqEDJWmgu3jWmLJVCvUNt3LGPev
qKAQtxp+PikReKTBk9cbmwvfFA4nsMU4Ucl36iCW6K1pPssaO72qtHuSkfyajYgqAXmROtx24TgN
T0W7jhd1NsbQGeL3bRe5mXF1WRhwh1n6aifFfL5/cRolacHAjEzn17zw/3Hj/du00efY+/dv//qt
DoSoo2pq+I8H/XXPvz++iTOeRUWVftrsr/u9f90kqmE+/+PX/3Hr/VHdmltHhUW3Wdv+1O5fcidF
g/jf32319s/b/u0hWVotJflA/Mrfv3d/zP0vbKpMVfZvv3N/4P3P/l/dPdNnPBQ9PRKK8+o09Vl9
Kuh5EEGwf3v/+e977relOaqzJD52OBFQFEptffr7Effv7reNtIZopHsOTqfCVZ16CBwj/3X/i/cv
jTrRl75/a1Yzj2FJBtVVLrNb6XG+b/7Ur7YTbVDYWn0iE7s52caY0AFV6Z0m4jit23++xHF/Ffc/
FTvmx9ROJL+gkWJkp8D5qpbqdP9O2qW40E1poTd7J1bSlNP9C9q57DBP3cf9qZhXM7DWEVt1+5NK
u2D3fodUJj3aRRR48tKJU9rXe+1gCbpshpOJU7KLG+7f3e8HUsP99xvvP1ujMUejzWV3f/A//sT9
53/8nb/vb/ptOfZ5CcHUnLg6jbo4jVna0oudT+qW1CG9IUTGxf4GDLaCBbFEGOWtLfqmef9IIU1w
f71/mvef799B+Jl8Z0O4db/t/oUkhcbVWOV9Erv5OKCrKnRJMf9UqzpFtJvu78H9S7Z/In//eH+b
UC2oyBDwzxclEcq8cfcv9/v+/vH+S3om/vNese1XhvvP93vuD8yVlSY26ABT8+MkjYNSYgJBW+/g
dEbmoQlN1g312awBzkAdV1TXuY0fdOVH5ihRvU2XFuGbXCtYSuww6deIvWQkx2xlCulgOZpfc31d
ayLM7Vs6TywByjNDu6irm0fZUM919m4VNKBlJ7Sk5iTQTgi9+ZGjelDPoEIjHG6hacdB2g3RYHSH
QW9C3BthJ88HJgJtcehqthpiClgGHzq99S31T1L/6TfYvzqplYbqGziY43m+icRmhMNgzhxCRl7Q
75SDRT1Xj3lQOg9YZ/xdagfPogPourpxPgTSEs4uzuIgHZPHtQZ/1rWfumM8Tcu3WAb4zpa3KOuL
hiOzbvqQBgOAT6R4enWGCX0mkGY4L3n/OIwUgloXkkR9tKqcf4IdTP0xJ/rJAgwza0aEXAgqhBo1
uk0g6xKh4IviXPm1VOvrGOufc5Zetu6HNgK1SFLSpoobF7SHsdrYESznqddPZmUdc0HocT0H4KMv
4zpEyqpGHTzbTSyIHYrTvOxbgts0cSmRvEVh5DdLu52IOsB6jjf7bapg1VfoCNI2AiokXIIvX6iD
0YpvWHL+g73zWo4b6bLuE2ECHonbKpgyrCqyaETyBkHKwHuPp58F9hczEtW/FHP/R0ew2RKb5YDM
k+fsvba+16enLiVVPtstsn3TT9a+zMfvaabcY6F5bGz5QqDRrRqg7Eo5gUH6S6LuivX/WGjatwnx
r9ySOpf2/Lu4oNs9VXGPYnHcwuG/pX0rl9F+6mof4LQLwJyPyWW2tS1dLRe7RF08cZqQ+BpddoN4
c5+RQF9Z9ZZ+PeKCES96d4Di+BT207FcEpeuMhbY2FfJ85ync20mdNnVnU7sZIe3CEzIXQDMMEWS
qwiyCqXiBNTIX0NDxBfRpX5JFVCYFljdLxHQikRSyUgLThLagU62SIDR7lOz3ZeM0lMkrERSHznx
nGbtURrSXSzUYxfKt3W6XPoEwS3JD3y4bheTqP0WxaOfzAbjWcNtez+wF8ec+GBk1IGzT3DsbsEP
3BvWjUEub6NlN4VQ92Yfn1JhHEvrYdZnnAnJxgwtdBi0G9r4uc+iL0g/LJmlppuzfa+rx1RXIdo1
JFhpnrBeCom5m0GuVKGTrEbn/9CM9AKkbRdYx8Fod5YeXgmr3af9kz69q7O2j9sO+EDoRxP0QAzh
DJeckCBlLdjWdXsrFyFrZvy1jLXzACEzFea+Cx6ZDuzlUXAbUGpO89FYu3tDdxg1OhT6UR6tK7Nz
NzWH/ZKEr5NKuhm/gfYBGNrgxZiyKyfqjTaNNwFdQIqXbRotd1IrDqmenC3Qn10S3g217GF921XN
ftBXQr3hGkp9Fk2HFlkc5dq6LhVwMAxOVakfOqu5g8N634c96sGCWmtX0VUxK1arIvRZoTiUMoac
03NajG9W9GPpmJDXJcLC9tBjACPITOLiM5eQmL3hpU7bo2pljlJLTtWp/Ab5CZbVS6ZOOzmWT+OC
6QQfaIMDIpODxzoipz0xvth58ZJkwDCXYIf34gsiZp+25XZgrljhiG+IC06LkEkmHbqJliMAJ9Fd
JMwIKdNzK/gaTdhl8+6Rc8NOqci3j8UBUhROwn0kyptunE+DFV7BC+6BjTM7uSlCzlhjCiJF26fG
crArVvdEf0il7pbYwiRZbmBJ30ly8VhxOEjpwNjGckvYl1eqXEmSAj8u8QMl3BWVuSaHHDIt2oEx
PqFhuevjwk17c6PhT4rq9IzL7WIO1pXy9TZQxNMQBA86JlorLHYlMqVQUnaBFJwgSD8Yabop6/yE
lsfXsWItPU2PTtqnue0yD/aQT6MzBo8DftG8WnK0K7voUCJ0QJpMY5SY7iKEpCHOZkHqRxY7fdT6
eUBD0thFlPwyc8J6mc4J11msiHMfxCeED7tMIMW0SXM24tM4JscZXhhzyEcYPXTFMx3H0rGEZVGo
lRNdtfopHmunNTnoaQb43swjbHcXBNlOXsodeKObbHqRmmE35nd1sBwq+LPBsLA/yd7HJa6lT3Mc
Qatstu0aFhy6XJJ7texXeDezp8TJFDik8nxSuAqCYd7LyUL0zwt+5QeExO4M8oxG+iZbimsZQ9wF
az8SKmhIyI/vk8zYJYiqZYwDJckKeVi4AULG7sjUKO/Ho2wga470EwMlv7S7XVrO2wpARYc4Qck4
lw/5TVaEkJvjgw5sIumCZxyd3/QwfYbYfwjaYg8vflUYcE1DdbDy6xKXjwkdxVToHhk8pyLzbRU7
94Ns+EC4NvZ4J96t5nFML3XgYe0zRteoyDXSXKV7rfFCoZMouI3OOgl+pqZeCvtqZGRJKsql7M0r
Y867us0e4inclyNyhk51lOTMiNLWqh1p0pTxa8d1iB4rUX4pq2Cr5AD1I4bV8XIwyMBT5+QkWE/m
uQeXnbcnvYT9hL3SgpoEVWJrLNoG5RFd5sUjG4srecACrro8Y0uvXsVSXMI69pQMDUpKC1HyVJOA
eqqJACt7eRMbhtvtC8t06/CEEGWjm/1VwcgaaJSY+nAwtfhi6NdGHbeLaJ2qTN0sxeE+qe4I8gGd
jDO1057z2M6UmSxAFNLpXEas+l1+Iwe3WQpEIT3Ekwkvo7pqSH3CPLvVxb3diO+JfdE740LCw0GX
U0+ghK+rrVpNbpA9zxjgSL3aEPDli2iEczodaUzPOUN+c9mO5mEKEDzBMyr6+VQ1+qEeq5c2qN84
NWf6YSKSz0DsLXzAnNu+Xtfw2Z3Z0QK7w4wcgpYojnPNFl9Lb5wm3di6S7PWq5Ew91VBH3zysmmX
KZkfxDr9dNqVYgJOEvl1ZvuMkb1Cp/wK933EYteXDnkZO3vBVFC8ixCRLSloOd1zUzUcTUtPctD4
KlG+tgiwai23qqdZTge1kyTSo8WMpjSCPZwrtiIOzmHphcCxrPYW9d9xKhk+zNPXPlmuplQSivwE
bvUwRwogsPkhNpcbU9CYpY9pJiYiIxnRanpodJtGgLHPwtrVIDiM6uLSAaPNfMZScaN3X0hwvsE5
y3qUcpYgCT7XtjpHpJkudyBNe/xaLOysKVhqilU6Txcb8W4YG0xxus3UXcZF8RS99CTESEwx3EAO
fMI7fRU9ii6xfKf3U674oRTs5bCAsk3xjX2UhtNjrze+QS5xgfstK7n7o8el7C6TXj1PyIdEYNHv
JA24QoNtISDpX1d4+oBvt+PAU7MvNqMnBfMBcIM7gGaTZCplVg5FURhyK49NAokF+5+Fej6rSdB6
VtR+rwfhTtUt39R+0M1zNDm/mZPoqCXzNQKduYTTDb+QUUp4kENulRSfZMr2OfptzkiwQZvGpGFo
vajE1m2VDglnDi5JpzcNL4pwTGepy1XmLEZFT21BXGE7s6g8MIwZvfwcE2NhSg7QlaMsUD2L0etT
wzG6Fc8SO2klu5qCrqzP3UGPmcLVjyWb0bS4hE77EgkAZlf4U7G4WjI5lZVyJZk3eFWOase4qvCH
MdumpCgNMqEqi0X1Gt1PmJSakT2qLXxrTADcVogfzFvpkZQNLxLKQeQoO9Xe7w0mUBo1fgtnbW32
Bk5QEGwzHbpS2nTD4C9wigp08uMEA5AXTvoKmc00gzDqqpWrTZpriaPRxptMAqgDGiowbJ9Z2BAZ
LuvxgU4l8glmKGnlIuXYR1l1gLq7D0V3WKatbQeelileCwYjRqO7vuwMwIzoy31GJlX+PR5zDxlv
YNdbJmF+i5dAqn3dItJXGu4jJXouS9qslXypBWUDxW1ZsYpzaqzwcNczStWBWr2dcH90bma0vA70
UDO8WMurkUzFLXKeljlagmo254DT8CIGy0HF6fRW5mIT8THWzk0HfwfFIetzoC8XS078IW18LbNu
grn1M+MhLKZ3gKtPJJ0f5Kb5UuW3/Xo8krX7jAK+7+hr2/2q/ruMWMGnFRA46ZdSTy5hbN6akeQU
tYR6lhsoSU7l0PE6KicHqr9uf7qmvUp1sjc3Nf3zRtH8wFiofPGQkvnExBlXOPirgSIqMv10XJcx
06HDv0uEfJJMm54GqXoSVVLH2s4KCMvQSbTYnefIo0a5afQjGeDuUMfAG5n4EmUwKwpjAdNF0ei3
BM9xBIpidTeojV8BCq3aFD9S40+26ixz5RAA74cZZB114uBiXukF7HQEjEOOHoalWYvmBwRJnoLt
vs8yr0ddU7T2Jh9fA0vz0e/3KSCwVclIVCyyHL+QTv2iO0n2KrCWjmxYS697nYrysKi3jUlXRtV2
eoYUoChXwymH5cldP7y8kxzkhFtjGD1iUQhmg0O2tneG/hAP9Gil27BS93oED7Tv0KhDApAKnyyV
Mw4bkrXW5k/W1CDMWkaIZafRgGIgVR7iIk9k9+Pbjy/R+oeFid5TNNBwJ8CbjGHznJ//+CukCOv4
IZAWF2Nwxd4t11tC2dAbFWG8krMscAy0TT51Q/73z/6tixIP0Vvb80QkoVJ5M6yHqtXKDOXS10ZV
070x0h36nwZaTV9+i+dr5g2hlaTggqKkmfy21b1B6i3/nw6b3mKN/6f7ZYPXTkqoNx+/5OPLR0tn
MDi8m1ZBEkwpuZ1RTYyVjHM359zXzWpN6PLxObRkZZNZeArHITEfw2ne2lI9PEelLfZjmQ0OlPT8
TjO6p7wMJBo7lERaJbdfkgr6WxncLKMlNj1kgmMZRPI2N4fmOc4lLsywsA4f/xkxPAJ7pTwBsspP
LZAKbgCb4JvEFo5BuPD+48dgrPrmFPg6EtXtFPW9B8Gcg7VyWcbuxdY5sCEoT1GUi8TPqaE88I31
s4VhaG7EPuI0eLHw2j9KWuhYlbHsrFYt3Qw7wr4dlr1dcbZoiJq8pm1GvWLGTheOkG8F0ZKmEsQ3
JCLsZzoB93IBmgwiz3tcjMxvFpubIh/R3II5ZYs7G0YJSgXYlq/QpchiuYeEFZl3Sp3fo6nUXISY
nWoqXko6zoM2d9/VcW5PkYL6NDdgHSlB8JJZhNonTfI0AorelZmyHKd8QB6opE64YvE7pXI6Nbjp
9dUjEjgVnu6chY98wE2k0BolC3d+GpppG9rMqm6UVZJyKKFyhfB+N3HrD/F+KIg08sGOlmundDuU
bqAwPL0IgRbB7fAYTBJOhhtwyLSuQjR7BcSJxK1QFZQSW4/OgmGrPmQw1H3qPb5BD8bMwZY75pe8
7sHYy+Vyi52DVtm8n5vTgCIDefNxqQP8Q8hyEiJXepSgeemR+botDKZ+FhnZLFdVXR8yQgqCksEx
6cfZuO+zwskIajRtySuHFjRvv1cknQHdshVt5BIU31aqu6itO/eUK8rOnjiuFYWbMf8PF1JjLO0w
ttFOonMTW8Jd5MYbmKnQrKUVOO/yofWt7yancWYr53J8Cri/ja69Jf5hA/oPl3KzCRjeEjLokQHk
FE3oJDLOTineY73c9lXrlOGrjkEeVR8eyrbZpYq9bYm4QTdADgO/u3itc8T1CBZeNe2WJofxkgcv
RIWYCqL7+DCzq8p7s9a2/XyE9+qjOHFGtXak6lFRj5V2Qo/PR3uQZndiHhuzOkWentNk80qRePJD
AicxemjMW54Lb0ObPk72s9o8sCHWFCwjTTSp2s79fVewsivPCWD3JDFcEZabzLS8jrBX3B1MWLcZ
hGtVf+M75ZFaGsNxJp1H/VE1DhZCryb8YnBfHRAI7wBqH2dZ3BTq7EDWRR1kQqtzKoyqUBWo1HUC
jrv9VOnvk5gP9K1/cKDScHsrN2A1H7PzqIkbQ8dsWl1GXEXwXZ+pkeiv0GKssbqgrmiDx065VOwx
HfxIq7mdkQV1AllU/lqlCJ53BmYGvXwueTPXMj8iq7KLNc+SVE6BkNvqVNt2ELy7ZNwtTK9QmjUW
j1LSqoUCTi5yf5cqCxNWDfP7M/FE3NnSrW69ytQqBDSnbcvJYEQyn257TqG4lDdFbD2IWd3nYXMU
y3QQZn03Y1VYIms3JEjMyHtyS7qyQt+XTN/lGdKLoZ1ss3zAcMqBO3MNufazRb4LVYId2mOp2/6S
yvuFy7+vU1Sg9pekUWi6Tsd46k5ROe9WXETnmKHt2ROUxLHcmJyMK4dlJtV32HogqjTRLkYjwww9
Xzhdx8TA3A/9e6X6i+p3zdPAYhrerbe2ovoZnNpBjNiHf0TyA2qPULE3FTmd50BfLZBnsotQkMVf
4QyN99W0lUZXr3aGsu+0I969MnT67DEWLyJ5GdLvCfdHK4M5KnIfDNUFPjw8qHwTc+KYM1ozo51C
sqxgpAwPRJ44CfHuWf+oDeMhbrlx5cBDyOUNncqURCc459JMywlC6E2GUZAKY5ACD5+zv7YaJN14
zgsJQDiDkxRRd9W7xosBOrJZWMMQJklbTTWxyXenYBR7Gfy6Hddvh1GXH3GKvaLGZD7anitrOWup
fFPCKadbU7BbDH1zD5dtA6sfKFN1mrTCwQPnKeGIZMbgak7OPVqGAT0Cc3+HaLedhVmwF9csOX1Q
Y9rhVmcSP1iP1YwEHzpcb2IcYnH8FsyNfRXa2B4sawDxqRrym0ULtsXRBL0VJICkEh7W5MZN3tNa
zk2wHMZgZV9t6yYXcfxuV5jok/UHRoXqaSr1o5SbkcMyTLM1O31EyCgSpQtKeYVRcRMegzIxES1Y
0bNI7cPHT5jgvCEM6NU9ua2k3kKtJlc6s455jxjLUsPqkA2W5XZM6TiiA5hCuW091EKVz5o936P1
PmeqZl7tpi39WjMF4/mqfikhyWMZaB5olmenUCbpD6hG/ZJmpEvkRancLK0aPloLuIfZqvCu1PfC
NHucVuJrEWfhNewM6Y7Grenmxb6cI5TvhZTdN0mR3cftUYYxcv34E0PWQHUqQnY//i4b1nzPLLyV
2VHIKKgPszXYJ+gHHAvW7zio2afWJBN2low3JlDvPWU5mVhLgtGRfG6+ykiWju2M/4QQjAeI6CG9
IjwTB7F++fgulNKzRijqrpeKcWI3H340BIGg7sPxbipRu9UB1G9LrfxeFTThZllCbqqpN9X65eO7
uSRxIQuz0sNiaHL2NxAFdo3EMtegDYntE9cFnQV9mA8UuSxlS4eXUwQtVS5uDyYDDAvaab5aPS7b
lMH/9oPtDyR0YKORfEq75p+gAApAMhqm5pLgCUsqwDUaLAFc5PP+4z9VSbG9fLIt1m/+FhTMw/+X
hf9RFq6s2OX/ty789q14y38RhX/8D/9RhVvAoi1QcSQ0KKaswI77X4ig9l/QBTWNbomBS8Y0gM39
BzFt/5epW4YuAxnUTUFdCd7vP4hpfh8IQYG0TTNt6ANC/7+owqEO/qIJN0ybjqO2fjERX5jGZ1Cp
YdmtjmfZhQ5NLzSEA90hLsPSVh1q24IiFZo/dHqI/rKY9LmNmaUplpj1tBqIGHFB1S5tzdH8PvQa
IqFBuFlihB4tBvLMkCVKRvViarOGo3fI3FQKVK81o55RF4bRDwe9GZZfuCFOfVSZ0NBASyRdTKKz
tummnpPiu5jqyY0ldrgij/Ex66XkLMy+MhQPUMjICSv1gvEsvaHNh3EXfLe0KWbzQSqL0fnpw/0X
ZqEio+P/WUa/vmVCUS1dhwlprG/arzJ6JZMMXp2tuUi4q01uw8iLicsrOuOlb7ONgKRha91ZIsRQ
MFr0VEbIUV2Syh60iKNpvNokl+wmdSRQDo/8BgOqjENknxQdNBINQ46y4DOqA91F9JD3+F3BkMB8
EQJLXUKhqn0PZeWhxGO6mzXliVPId1UUDteUn1I8SkN5ZOdyElHdlQ0gpxweCulLY8WBFQJ0MDG0
qc3ua21a9wrVhrAWsAJeGSroC83+VTfIIy/DqvNUETu1kJ7bejrjwyr8JFlxOUTeVRyz2NnM77ay
vLcxDY5Y2A5lZJvWr2o1SLty6o+a4BBPGSc7c6JiEJyStVuBWdlOvnR2kLqMHAMbZI+V0/ZYC1Lp
3XjCICpDALC6Fu2arZ9SwoJ7XPCYdTi7c3QYh/oq097YBRktr7p+MBpW/hZb5XbicGbKt4kZnUsL
oBSN9JxpiB5Gbzjk0IIo93++ItRPlHYuCMTgwH5k3bJtVXy+IIxGzss+S7kgyrhxpNgcnDGM7kRE
YliF6YqUz/SLGS33klVBcrybOEOxZ2WRo0gpO8Co4SMyk63eicqhjQEPROCYmPrIgeUnOTUBQUYR
du6Q3OoIdW8C/uAvr2G9z38mcUKzZ32iV26YJg4ReV0nfiJxwgUhR65vFVdIoP3mNqkwSOq7RtRv
NmUurfldnIcwubOFM8oY3lXj7E1Z/SOedDzU851RdXyUcyJhWYiYBBqHYQKXVxbfg3H4MqI7/fMz
/oxY5l1n4QJjIzSdd13RVrfLT88YO3uXDpPo6KOlXmDKr1Ky/GitqmQuwW0pF++mNPWbAvy4Bhuw
Lud+Y0dI4/78PH7/8C2BokqGM22gH1hX6p+fxoCamxYj3gcxyuZWNcVzXjdX0MB/e6CP3/TrR8Qj
mShoiMGAayI+sUeLaggLLPnwp1azi1QIACVdib26eY3WWWVGYO1ikBAl1Pocl4TnqAojnVYlQksb
WTbQmKeA3F0ywuat1HDE+PNboXyCbvORCEa3rI+qMGwk0J8MRv1EG6uwQHYKtd2BbPGHvn4Ki/KC
UNNDjH6J3NAc0Y2RHAJy7y+P/vu6vHqlcA9qBh+G9pnNGnD5hlVFT3HB2zNjoy61aZtXRMalAJK2
OjxV0YYWZ5OG5WL5EXXFlejFp0Kbv0vx8S/P5hMPe708Yf0KQ7M1PrXfrouW6jQNhgZPzBy7fV3t
5aB8m2rzeelyNloz2LEddmjTqqSkuvif+uNftqjf93TWIVnFV6bpWM4+38uxNI5y0QMqS7XF3oDH
BIcEQ2H11eL/sYl5oyqmRaed/vy4/0LH5fM3deoWc2UdK5+Y45Y5jmndGo2rJOWlH/uHahQ3dRu6
YDRpxejfoni5BnbxpEjqaVRvcpMQuqh6qhPlZGGoWcr6LxeFut4Uv940wGUQYgFgsQSX5ad1rdUR
mnPBNBws5Kvo5k2L3hu+1SoofEUW86qh+4gYp6pgC0wJ5hJj4V4F2rTs1usIOSs5F9thqB60+FTS
KbCzjv+hf5/b8Vro2QWt3DvRsh7nT6RwxrYT9V+Wut+XmF9fw6cbvyOOYUBD2biWYR/Uwr4FTPLO
vbb7y8f3CRm/3r6qasmqjAqXmCvzUy1oQpWcEFU1LplscNfnKyyog4o0qtuNSvHEGelAtfFNJxWQ
47Ija0S+Ym7BcVQqw3u22Ic0lP92Tf3rk2I/ouYyoURb65rz0zIfJ12XlP3UuDqa983U+4uEoKpk
AMcF3qnTNUn7HfaG5zm1bvXB3LZR/4AA3+2w4gOEmKfiVhqq5z+/V2uN99tlhZ1yzWVRAbF+qgHl
MsnyUR4gNCTyFQPNc68pp3Yo6XK07p8f6t9WVYpMjOHszaphfd7oEj2z5droAeemBCcoDYc6o4Ae
kTExWKxAJorD2mU1XEF0bxoqgyhykJrNf9noPu7ez69ZszTWFQMnliJ/ujzsRlFMJIyNu3KNlZkY
610I7sE8SQKWXNRAtbQOIMS+/fn1q7+vpMyYLNNSLIMH1a1Pq0otmYtKn4V42tn4ZlXFa06W/NaK
5FPe189SmV9mUCtjgJ3QWSys4HryyrrIGASfwsZkAoPSIYJqNiU/4KxtyDN+QhU2/O39+belhg4R
744uiNtbnbw/X6mgPujSdHXjBqF9q+jDe6hUz1W5TxFvE3PSKLhc1W89M+FQxgETjPJjI0shs8HQ
Xbr26zypTqEh+rKtW1KM3+OBDsKf38t/KZqEStoRGxJOY7bIT0VTaoclgQtF485B+cgoSdPk66yo
wBW7h0qpnlSd6waA9WtDKlYQM502o78sM9q/LWe6jk9apWSmv/Tp82T1yPuwDbmj5fIr0Y7VZqzm
NU994cNqIf0pYI80fLJEYx07A/fdkl9CNTxkNvNMfRnuiiw0NpWMrxC8mFcr5ibTsQNOkvJDFDoz
keSOQsjczrwLG70KLiApgNWmPincPpw5C26KbGO1hem8Xamuk8qMYDACzfnz+/374mULPN0GtSGv
U9E+3TKygDCzEJkBLl5/NBWEWiVyCaZkxJLMGEFwyfytBls/wV/vUnZeFLofcVaWon96d9tRNfsu
yRS3Q5e7jZir4A56C7WZJB2NPIBuxvi1jHe5akyOmre2J1T0xLhV6FbV/p9fv/H7Z826xROSTctQ
DUX9tE4mSQC7LtVlzEzDjVUyBk7jc9py4Iu/FHN4xo/GSQ173TDi+F4GMnSmc3rOdXiSKhPqWI6f
59C+yydxMYbvUQUCvkxG4nEz44sZUs03Vg/nUfOmJPS7tnnPagDVY6Ft6TKoW2y7aR59JW99L+Lu
OerhINlEvqcV1rHW1afh2gFcXvuE8dZcfcXhpWp5i9KGMS75ScPWrNOnaKQzXXVwhtLmtEDx7a3O
QYewBxz7lIEY+fPbpnz+EC2ZPZgymrpxPVd+3vSWRFW1MqoXN8oAe2VkJSmTjIyZ5r2hhxARMQXX
lSCBOA2/5WZtANPK7qp1ij+M9v91A/rn2QhFs9ACkoWxFt4/bcFR3sGdZXzohsA3cDvab1VF4FJM
lgAg0gSWG/FTCwQTbL5G6SwjGOhBdN///KasldrPF/b6LHRFEUK2uZ84Bv36LPD2Knks54urwkB2
lip6t/TcD9Fn21r5VNJWb+rlL/ev8i8PqtHoMS2KWY2D8XqD//TSp2qMEDqlMySp4tFqBi6SBmbV
RJcjF09Bh29SiXew1b+S63PlM+Mm+qp04kGbQNoomcH4vZIerFBjNCXiv9zsH6E6v74nytpT5B/W
mbXU//Xp0SBsymJKRhKQ0x/TLCvn3gQT1uny0wQm8jD2wArCgHQQJXhjeRohygI9/IBSctUku8ri
HgFVd2w0f2hDXmdeKTjds+pOpxmVANM5GmZ1CaoAM3aU/WUvULTf32D2dDBZXBnkxmnWpxWyz2r4
rb00uK3btwPSydaQOKMUBABYIG5ULf2RQfsDdQ+1Xcwz4epLc1KaWnkIssAb1DRzF03jdo+rZieH
DO8l3GplxJRfZZxaDMO4M+zoLiaGsW0qDFBN3juycgHuCf9IA7hMTuWe8ckXM50tHwEJMjGUzW4U
jqzbNRbZSfEnPZtu9KxstoRiMABoYobkk+XEJNZvZARPrDm8jSCRhCPX8jrdtDfoYHrXjgviIEIb
q7em4ivhbIzXqYTmiyICFHSMwVVlUJ5GHc652LWnYEev65AtkBfMxrjKBqAqa+7WPIf0Re6UUyYT
5CFFP/B/Py3oRUBiFd8M47a08OgrCBAtNXlXFDeREV1V+vIAkuqOAdVzXq2ENFRfHTm3oJUzWpMY
Lvpx3LQaoNIutm8rgBCb1kAqTGPbgTg8/gNbmyLYumFln+0AC8bY6YiQh8KhCWO7+YTZkSjfraTJ
AVwsZsBzIL9r8nRlGiXwkrNCGDrCdVuV9qYWHXJVnMHcgLVPVXmjBmVzMTp8sqzrG3h3khPIyuTq
Es56E0eAW+odqd5ttA/rEMBAAs6+RnjhcRYtAceWyPjU+a1fePuDmcCCj6un6+eBoL3Q3gxxQ6pv
1DJXUQzfbo3RQ3TeP/95iVL/Zd1emw/aevKG+fbRbf9puTAS0SWdwOyf5/NFpIEb2+E1m+6tJgDG
S4tvlAW+VQmbLoMjB6ATCtfOC8i1arjI5X64YAEBKlu/m+CUJbn70pUJgCEAGziS2psGetCfn/Pn
qpVllY4SZZily4Zump/OVxN9xbYIm9ltU0nj4s7WkEAQh8v8rNi4XuILUDdmv5H9l1Ptb3U9jyyM
NRGO1UvRf7v101nqCVaOJ7RMYbZtFsKDyfp4rr4lWn6HEBnqhkibnbkob51dg42dPNgZ73kxPutD
70gmQ7MWfSthlDr9LpxlpJ0lyfy3NepzEffxPFVrfY6Cc/HHHvHTh9rXemSMdK5dW6Mv0A4XdSGi
Zozvwp6WUsn4PJYPC0ZFrW7JHEyYgEwaoSG9k0kIs3VyJNitSEGh7v1bPf+542bJrJwcOuhs6Lb1
2wUnzZCHYTCOZBBoD0aoP06N9V5a1ashr1JH/VvbLFcL2hhHiXCWvv752vntOMHDk2Rlm4KHVk1b
/3TkWepE4LhsBvQXPT7BSaOAm416Z4VObt0i10OfhXT+mA0LHHhAL16l6KRyxtblz8/ko4/z607I
MyF0lWGavA7TPu0jebwQdGVmg2vYc+yjYpfxqwbDoG4/Ku02lFGmgfyIwCTfQSZ+lWe30AQsrpmf
T3PWMWlvMBC+DvxUtq5n/di0F1ibXl215TluCLqpbZQawJNUR5QKq5UtmY5lVJIba6mxDWTpO0YQ
RkEfv1iQU6z2LxF6fkgybA5j3nEpgFsGARyVPpmUPWP0mzEytkWzEMg4EhY/aP2Z8Tl8OcSKIXjO
UZ78uBFcacB5SCXo9wBqtTtbQtmDm6ouawwxdlX7ocWGobdARf/83v7WeF4/ZWoufSVUAa8yP1UZ
FDGzjbQZZatSB67edE5hGefSLFlvUX4lqvhhJxFI3RIi0Kj+kOliuHrP+P6DKEiMQyZ0PCojYlnk
d+NfWq0aDf/fakNWW4BWEAz5hiL11zooUoIuDAIaQrVUI9BtR8WXgkxdqzCSYXCFNJJ5V2VjdNaa
nW2FiFJs7C7DPI+PJFASIdTLFxVfxgX+C69wysAAa6itFIT2PXmlk7zkxxAZCQdoliRqQGWq7Yex
g3ZjQ6DxkxBL10TPaVcS1mBCisT4kjYbUmG0Hanqb/GyoOVtScddeowm67+VfN6rrdagj8Kz3pGX
XnWK7RYRaS+BDWqSM837jB+PfrEd9ee2ouMzBl3mFRIjtGRpdiTXMytba75/YMr4Tt1kFqCrF3Y5
bGup7FdlWZ/UiW0kj7LZo3kUeAGRUhXJA44lV+PZNCuCD4ERoU4Zt6pUQb0UukpOQTEipwB+qsCl
ltWS7DFbwstVsh6PduYTIBycaxRLITLiD+qyqiGsmrORWx66dBNh4loDiMuSKLJqQkAv4xAiSQbF
nXiKTFb/dCYWI2gBYlfV0B2NWP22tI5sZsCncvFtDibNGxaiUeqC16smNE2+1o2dPxhqVtzbAxO/
1HbAlyvn1jZOUMP1i9GjSA7z8rFai7yc86fVrLiaSEyEdjf43wwYlSg2CFZVkbm1BdgP4knzPYSa
wUPFvfl4uKThvFnY8reISBvkQ6RDIQ15WaL/Zuk8luTG2SX6RIygN9vytr3fMFrTEkEPEqABn/6e
6v9uJkYKzajLEPhM5slPXQbm0XKD/xqlzCYC+rAZNOkMLR8zmus8RtRpqwPLMXruDKG7f2uS2q5Y
7jK/eHfy7g+DuuYVlQtIZPUgbKO/Slk+jAQXcRQBkpz5JtjqWmC6X/f5UG1qtHmZv5iLMD/SSPUz
ZQSeAHyPMx6qeHH/i8bCxyKRnZfYnx5qFxSKb033brjQ64ZNs4qjvIWgmTWPmm4E+NyaSVH15pwD
r66g6Yc9GCKcp5yn3+Z2vanJC74r8lZWU4QP2itltCJ3x704nZuxqE/PSgEMjcRG5WEBzdZsM3ak
ZDTxWdI08Q0U4rwEydvEUnZBJHgUdg8G2eqitcjT5K1ewQIJL2EVPhWt72KcbbcIjpoj/0MP5SuI
tVrreV9HG8fzB6idQf5ST/Fwxln5VHTRYxsY/dksHX9fcheHWI4pA6cnhtkUtHJdDKH3YpWZ/1je
oiCyiq+yV6cXy228M35fYG1dOr/0stjoDvCRElF4TQcMUf3tbI2zQPL1CWGC1BXJuTEhJywT6nPZ
WRTo+9KU1ucSpw9jXvJBwbxiDQBULhzMp7N48aofrOUgUHvch5118oclPNmGpWThiUvXuk9Tkvuf
POPulDDMSsv6KDzTbSgXxbEJx8/akuYQuNipZqX2CzVw6t1gtN2yq5HYJXCNHjsz75xbpcinJPCz
ksUSCesuwIjSWeVz7qIGMMmoVmjkP1jcu08DUJTC91+6uR2PaJLux0Xh8Jnco1AccbSzF4Fz5SBs
5+JPDqhcXsYmbE1yq9f6Y2DV//uVo+p3YLwQxhSTF+jsVnpLG4kYryQYB/CQcT/ygEBRNtXD5OCs
5DR+QhJwBPYM0y6ewMyjWof0HpKSwAlVD0chIrmOJIcq1nq07QpgH+7rB6uNHpq6a/fhjRevCeIO
pTF3FRFrnYbI58VYH26do6HQngp6j9jv4m3P5ICMcnApLgQH3833TMn7A+iqr/4WT1NhFIfBdc0U
ssEyhQqvl7nHtCq6+8irX/1GH2AmWYBZcPprAfUttwkaH4bvxBj3okkt4yrON8TLyEtw+4dPesGY
zAQMdZBsvSjZLaadM4xU9cFpsvBKwRte3cINrj8UGoHtgtKK9AyFgX9krAROaWlflW7dVdbguOo4
MJ4h6nkXUy9vfVqLB0gf22m0q6cMl+MGdtEAVINfDjZMH9PVcjdHzQDKP5OfeP/XOZbQSSXDHfVk
vQ7xLeBWHbpdBlpkrfRZT1dE+/26oKzcL5ISQ08+4VjJzLVSCguG/byeUuRCg4Qm4w4WVroUvyaf
jgdieV828wNI5WmFzhtzeyIfuyh7i4OMPNwePrZlWdMqW1Dr/AoIh7iIwCahHfFtffOU9PadK61v
8kFIeSwhEYHFn2K9Rl+RXmdC1UKa7zgnMdGaxnZHH4ANdmK5WwyXzqWNIrEReV2R4UwM9rbbjzur
AKbbIHmuWCIx4vwMtIw2PviO1nmtTdQTOxNX6/zWV5ogeeaG8jcti8oC99eW2X3JWKuZjzOhEats
6H7i0Dn+UrsJnnisCA5DUZiM97VTvYJb++2Hq6J7HUzjILSnl5KaqSRcN43XCC2MIInRDh9x6u3j
GwI+xwuymmXG3IWA440RilrdgRJfhl1/WFp/g9+vvZQqPc/amjY+M9W9WihoBnVh4FZekjG/uEn3
pAlV3k3giteV89PVGb6ihpMgsA5hbJznPEAZOpIyua8m16OFh5UPCDBEg5NP2nu62bjMSDvfy5QE
SQuYPRyGPVC78ebAEcC8vWEbl9PFFtM/VymCIGt/7RPhISG7k2gQiX3ByhlqPvGBy0Hm4Y/0NBez
rG9Imt7aTR3wMGLECKdTS7rrIlOuCaQjzFFeZd286cx8RxX5nGZuo7UfeYxZ8eQGjQSa7jvpvgiS
ADUM3ZVMR+j7MVEVyoHCNzvLpYKDOFk4xO0FQNo8dhixcmxxBChhs+rfqzQ7CwcZWo08x0Gr4tv0
j04Nj4nUEdDA6mIVLf0A1qGdbF34J1JswxYbaE9NBMViW/jvQVwrlOwUXfEuJzhmS+AZqjaQ1juw
nUPtrKiiwaBH3V/3lpKownrcUX+wwBq+xZgJjM2UkvaM5cMjYkIFypwj3KlKaP+W/1djxy03VYPa
CaHZgJHf7VYDKZ/HmyN/rAAsJ1HxJGL3vbcjnGljRDZM18LstMpkNdnZR6YUrpAAa5eTkk/fOzN+
7xLVcNlHd1P62Zadf3AZA+0H7zVsvOb83DBffulKLF4DjggtTc03d+nvfUI9EmxdW9/9o/zbKZMd
KD+4vpUFljFvxseUNe2uqOzrAL7l2RDXIixQ/23p83rK2oCH9f8qN6+PbtmP4IzKHMs3kHkxIir/
7baiJGd+HGINnHuwh06I9h5bAyUfuIy1PRPWV6TsjJpH3CR5Yr8RDiJJtZzAJVMOrnAkWPukBePB
urrEvnT5fRJdExDJ9mRK1Z4NaQFiuk2KSQngACkKXuBNnCHUc+u/F1azYqImTr/Dr+gGqQRnojf9
NDzN2fJMuAEmP6fCso6lZhjcnesSx5UQQxRlHRyeuAe2L0Jzjm8yfuQfp2aosJgZyWSHpayMy3Hn
6eQjTNEAp4NC2X6DUbuVH6/sG3WL9RsbzmG6n1tJv1Sjy/dE+OAaLOplI8xqmozZM2tIrr8ZyNCa
7oM4985OZP2Vveb11ejN+hydgPSHnQKItQKqqg4eG+M+K/NDgaAhLe8zOwWoVoN4TArTH5rgU0YV
S/USuM4k7GydT8mnNZUuQiG/fojDr84fIviilbdfEvge5XB2O5INw1kYDr32bbb97LJYhhiabEGH
GA/2KkLwbHggtyKC2U9NyCigs9JDEvefTQ58k6eNrkPKrXJ9PJlWdehqmBGM/C7oQ+NrovLPuYOA
JVwyJIsoeBJsuIg6YNNBK8k1YDGY6hnK4Y7AyLQs8Gkp1ri4yuHp9xvQ+c0hNfottPQfJxu/GiT0
GHopESo/fPbyJ0IkWCrpEvN5RP7YlMXA8bMAW1z4QO/XM8KpxC6p/2ReFj4aP/ZwjsxbCBsLCtXy
zcuL9lzLg0js5Fn4wI7bCUwymo0d2vijM8P4wNCHtWb0V78/UiIzTJKd+1MuvINN7nTHKPAObzJX
wVV4msxVw9Rkwtt3S6fKkFlyd8YN6SsgYVNcJfsFotTRhJgxpw5HQL4Mn1brLbuxYZxhN/V7ZrE+
C0dQo45asl0k8npdFWMPIzDaS5wv5ANs0G0EiLSKZ8vhvRSZNx9auzlFZpzOFjzZQwY43uuxrtfD
ORHMf23w9aw7OCct4W5nAnxTM8kPojlM2l8mNjSbYMbIg4TtraqjsyDx6dFM9bErhLMNcnxLphN7
Lu3oWjCqeWz65rpYtA1T13FSq5wynfjyR+Ifr6YyeNfINSHYWhx4qvDY2Flwiq30g9iVcjMI7w0x
K1XkUvSQExm1jbso8oOTJbP/Uov+yO0hjqJOhRORzdtuTLozqqnvtC7LvQ6mb9/uCP/oVbmLYjDW
dsAE3Cpi4n1twtCCuzEgi0flsGZCp3mx3OX8EhdwEWUCT2IBZN3X2dVH66SrpN0tjfwae6hUq8ZW
eze+lcxJ/szg508xakHUYnytlfsVevcgoaujUwPhroeK7K2p/C9EHXyaJV+9Jp9fq9boVZhN0aOa
xJHv4LxTqcfUfZ6jp/mVMT7JSTcoSRSSj92E/9gl6hOrSozpuoFXkWFt5KCNXH+5RgFoBEvr3eB9
q4JPqfDMwzi4/jrN7Tvc9E89nIlTWtTdOpZ/O5Z+az/7GEqnIDFBPcU9qZQDaKEdkTQPSyj3E+bK
k9PixFqYdGCZ7z8y6StM3x7WXvUGH0XsyYtAIbQ8cjacuBrgMGbgKAu4TtsC2EkhlLuel2evSaaV
F6HQNK09bTozypXtwEvUqJ7iTpm95w4EdiFl1iz/MZO6x8iy6bnD/Acq4LcvjNi7jGnXjqOf6VzV
Cou/3lQwgJE8fcUNAKplCO6SeCTah6wmDDbjV+VQRTETPzl2idC6RlXQt9YhHvzHMQnCU0703Yps
yLvZnqdjNv+pC/WsRhAfxWdu2mCFKImaP7wxpyr9OObcMo7RsD3hO0SFdeBD+gN2l3elrg/AFx0K
5+IzFGBQ5wgWROI4XKG4R2THq+EajVeVeWAgN0G/YBCZgMdB5Zm8wZcz4N7gHfddIFfQJihHyFBg
Rg/7R1rDMYYV1LpkDXURSXJLNXw0piCPc/RwZ9nVqxsPDe5Fsi5JXBlmAteG5oGEv5tJL8kGHDtD
/606BwAIDTWZJkOCEyV7rQEbSAssK1Xmsoln57RIOz+LWKzqBog5W3Mok3b0lTHwXLUuqMoh6B0c
Yf1nhPl67WnbWoVpWZ3zHmRZoT51S4OTqfzgSUJGpx5s6zi70cplaId7td9CbeYM7IeV18dyS85E
5RQhXpvMXo9wr53eC9fttMX+WIFwOHDnNjucN+0ulHDe4vzJGx29vznHY1I0TqkwL9XyF614/kjM
22ZG1M7zSUZKRsWaplzUMFTRpMN9DanSidxRIbi3YEBfTpR9BWCi0WRk557cp40drK3IPC1DDx3T
f6Id/moghAS0f70Wd91sH+ybViCkb7HbvXTK+6CPr/T599XNAOflr+6YzdSFDNgk4n4PoHM7U0+S
rs15Pk5vjf+b0Mi9RwGwzzrNwDnPsAL1n5YO2hUOta+QNO2Dk+yddmLBWFaE7QWcCilLXl+T3qLP
YuEk7KgJV/Q5b31JnVCERCgixmAAOTG+Zb6RGrJ4+rx7mIROCN9BbKCsYmY1Gv5NfSPP/TnAffDY
1v5HVfJdUul8SuMleoBky6dPojsBuPG2ncN0N2vYG7mmUGVFuwJ2BiI8C26Y2/4C3NaGox8iwWgx
06p646E6eddz2O3D6cV0RIH3HVWD1aV6m3PFH+sZLdBvYknJLpGra7lYdiK29Y231DkEnkuitWEa
rskaodAeZAmKKZNAo0+Rk57tGjRjwXLL2auwE8faHQjIq3oGqECA0tbGbdm7+5Gw5ymyh71vWRt/
bFiXONaPn6V/facZNwN0u7Wuoh/ZzB6hxeWzGc1mzl7tOPuoKjq1SrGGBuLwzxfOl0of5mWTjB3R
WFEJa2TWal204RejGXzUQ/mqCdT0E5zEbd1tZ9V5/IupNrHXGhi/QKt7bgWhx/rFzbz/IpWcnUC5
jzqkB6lvhWxY2n+Oxczvt8N92TGRFao4hGyv8FBM+2WiuolK+VZ5nKG8zuswOHRzJVqF1kmSnVdC
12lRqlV4pZeUbBg2bO/MuEjgkdXfOQR1lOgbkcTBPdqmcb/lZowhswwRelBc5ZlNnJM/16TAwIAO
+kS8jiV57H03/Q1YCZ+jyDY74TdMKEPmxzlLEFY07wWMxo0vB8bwVv4Py/5+kOYaAaE7lVH7zyIr
7mnZVyOdFqnFZC9UbrVh+jmtwPacGdaJuyJwtn6UyXfa1Eec9nhGLcM6pcH6C7TzLsCPg4MXo96f
wcNErMAVbKIKY+U4/TCZb89Zu3YB+8Pdr45EXpKwqQlKTAbrkA8JcQesm29xwanGWdf3+M3ZiS+r
urX2pLXpU+xMn78SCithBpUIgG4ZsLffilwydd8zt8KOhBM9oVE91WMBJiacvjw/B8As3lOX6b2o
Tb4mL0CuMx5A0v2Cx8SAr8YG2zd8IOBa6s1cDwTfjX9mS4J25eQbO1B7txi5UNAjt4h1V17MDkI8
JdEuRP0gMSTz/k5kXJbkOXBUEUTK1gkdNPKBjt+e1HpiErVFBMdH+xXLrN8suXuKejYRspYAFkT2
SnD7qvHpUgn28NbwNW6KOez11bzrh+eih/KBqF6wWHceROv/ECZ/dJFze4HwqKN9FFrROvJCFu4d
ryYrQU/FhvFIGnzjUahpzKdPNznwDPYApYC42c0cUzlXxCVn9/AjNpVApm3ZOPi1jouVCOUrJInq
5NloN+uhfOG2eOgLvJL8sCwdPHLNgwHQvm3TSeqMdd4c7sfevijaW40nmgSLf43qeAd70jKzvD2X
Aa7demLVgwwLSlBJKAfzPhQd4YGSAy888FMkbvjHXbI1fQbEGIjYZZLixmCXUXKVu3RU+svqScoV
dsAH0g7gZNjDOt4tUzt7AQVZ74JknFZYO85+q7pdFVDw2ANGFa8nia7C8Iw+7RLa+27b1wiri5ak
10ZBmOeOO6gFX54Y3K2q3NsaB3BRwA/gZph5mdjsRzF/hLmat0VdPdURxEeivitg1+iFkbMdVSRe
Q8Rze8v1q/PQvqietEVkVJH+Bo1qXdq8PPvTOJ5c/6EKdiOQ7V6r136mZAB/S5JkQFxG0j+OPXSW
ZKTRqIixGyM+Hfpbsp7J7vsNV2Q9LxjsdtvBtXa3/fBm9JzzXFlfAMqDA1LP72LJajYFaDk88Rzl
hX30gmEN6MWQdNmT3NTyX0Ov0NK7kFAIW3KKf+opN3SWqdjHURt8u4FXHqYlA4ndfnTlRA6IYbBj
5RVFE3ZcdqMAPR2yhPuFJIVa3pdNShY1Ba+TybNtTeS2zwXccA0LJIRpSKbVOmthREDfzw4Qql5n
j80G7gKHYFxgF9PgHrI2KTYldjro3NlPNfVUphxxE50ps3Ni7Rt9J9q63d6GBgY51GVxPgYG6ruS
JJdV7QzRxYXVpwhcOY//4ElvHTSQz3XLs5TI2V+VrueSFo5uq/OzH5+fu+jbc2hbB5cbbE+apQsW
ofaQX/P/8dsl2zqt9yKTgdUJJEIKAAhqgy92fZRWu1x9lUl5zgJ4vvnEJY29EqTzs6Onbq3m2VlH
0XD0+FbEiIB6g2rN0kyzQJO8uiEqrBovEfUlYJ2fIZ9jilF0GJfMTuRh0e1dBRvWWNGPX7f/ZhsL
mKbjrSX52jPQhYApNbT5Y8w5vDEE4e080T61VUGnnt2m5+kf3fM4jSVpO3CDmUmzQTomj3Vx29Lk
7Xh13dylhrBZRTlo6+2GJsGqGsbCKq335UzpzQRCUQM3qN/Y9zE5zCFa50NznEP6ADwCXLQOH2yD
tQ7KHnk4Ppa+tYyi6VggYjwIOTUELn77y5Q+CrfcDdJOjtqKKFeFuG9tC3x6rj1myYymkri1diO8
GgZ3DgBRy5EkXwImTdo7jPrUZJm0b/qlAYaFmz3gy1pFyovPoZVu5ZhbZ7RRV5Jkt6Nl3quOH6Cf
sdUGBd6upo+6rYhRM3cwePbjrEPOOlLN2vlhRucIj946Qc7NVyIi3bUuSkTQVghs0rVfXHd8o8NX
4PYfB77tKUB5AtUYx6fdREanMCm2gRSIpwagatcFKe621++KgBKR84t4R+ZRK7ZwCXmOED60aGyK
BUAWaZZzFeWQ+gqJdgpPxllSLcfTLO6qkbLdd/xd6wztq5kYxhESRxBBy1mTV8/s44tLbPKJkn4j
fpMrg+zz97SoXKA9URqXa2vID3aE3zWrP5WK+ucMJILlJORqyvkhF+hu5riFk1GKbg3w35AjEeym
SLjsLjOW46yCGGXBBMyQQpAqt7Od+jv3C0X3gleRl/wNa6ECTzEcgmLy74debEmqwlibYNfcL0Su
bH51GtUQZIBkFDg+QOPKi/TONsXjaH+P/k6awGOKmLFwhTXnBk0CzVq862J5E0kLptXpvn1nEpT8
zvE375mBM4+PnV+bsRHHqC+clePANWP2uKucPHowpiazKodvEQx03ORZTnb5KQtYyE3aYcR1nWID
ltqD5dbqjTKWvW6IZDqn/xuhLfW2GYV/jwJSc+PrYMXFRHJX+CW5Au+9LKPJDojvsjJyn9Hvruhx
zE9l6n8lWKHQ6+x7Pcv4GsQOjxUIdXdI0s1vPyD6iTR2Lc5243/HfrYmw1StnYbCR5EdjNF1dDa/
QVUZdVTIiH99X7pTd/DD5UPN3PkR6IxZOf+Lb27IbtSGL4cjGuIRMgAZhhdnd6JdFb1/KQET8zHG
r80t2rWHx7hKFeM/L/Uk5Q6VDOiNiCNqApBwK0PnpiDrAEYLwRy73Bv2YWdsJthcSxmpGnpvh43e
OX28ZzvR3FsSGF/USGivY0rjHW48q/zbdAgD4yl/T/P+KRLjs9H2vGJz/lmp/IG0sttO0EIW2jM8
JlHpvZPlu/aDswHBvJndfJffKL1BSOoQYUA7kXXONszZz04GjmP5gi+p2+C8/TdL0DrT0Jy8vnjN
/O6rC27xiPm7zRSQCxTfep2xcA15uSqbn53Wp7IBHgWx0v8epf/hk8U9d94fXVXnRaJPL4aJaBTF
uqNw6O2kgMYKKJGT3FvB9X2GiQI2sVb/cU8jCykJoag6e98EPbvTitIQcHWaRE91HfzrozwGnrbK
y0BcED/fDSOL2QqxiKYn2Vqyv28jKkNm2WBPD9y7yUYE6lg2g78mcdhbWe5xqp0nmZXPzcSNajfR
j2bt3Yzoet2oTtZViYxAI7JY0nnlhXRPEnH5KvNYVAL6PXT9sPUiohUpm14yx9/qOfpH2Mu73fNn
R28W/DE5nKp45gnl+23zWU2hIj83mzeLqu9FHU6kOZHBDM44cTEbCDgjrh5OauJSYgDF1qu64gp7
ygeHRx2YwD7sP7yhCq8a7hJdvAMtByFmmFTDzpYJ0RrUZjOljccuboUOsdtii59WTLHuge8yoVTE
4YZ5hrjMAOPL1550Z5q44l65yZPI2xBJjbOqPT7LuhgaVKDjjVJy8HLCrhwfZQpxvvc+/qfNr3ve
thayojpPA/KV7CxY9zP6up+DV6HJe3F8FAmBZ59JsK83MNRXncdDGlDf+OhOF5MfksZcAAnG0AtB
cKECcWYuKpBUBdZfr0fNI4AROGN3kiNWf6tlcJUx4nZY569ri2LEnup5EzlsR68EOxCOAl7c7znF
PcX+RzKSqrKIiZMsu206VO8DgVxEzDBj4u+jASazaki3w8CTaqeooci7+5iovFQYkekjsFhkoxAc
J6m9yWJe5RKHu8Fm8evwqFPFQGtO+anZNASr4gb5K9fGe2GWFDHKYv9T+JPNaZxcchp2S0h6aGY7
/i0Sbc4YQ4ul10xDK6ZMo8XYZtJHx22eesdH3NVkBNJB0NxEOfwsDEfR3Thps62AZofVW+A5nHRk
C5Xhv7y3njqsGmiIDfPjTu+avvqbeB5w6ydyUiJWGtWHhS16RX+B1CDTd1lIrUUoubczl5K2aweq
+7O5hR0G3rMVrkll2ZMmtFX54u7sBFu0PDts1WVl/81dDBaI/gtyiFp83vX4lC/h32gemDs0hxHo
0SqM1X+hC+anP0o6caZUHKlzwMmxICryKxCKIiygQYQQbNh3jTVql+kVY9ZzILq7BvPZKrORmWmT
XwmGpgwzzWlpWncblP0DMTFoeeqJKfFtUrMsDxFt+SpmKu74X4b8HTTbMMLI15F3BQasTUiMyDql
DXOIB7fhgItaXhvomPXIRxWbNiKNRlzjgGihmWFk0Tm01gGrnKjhMIs/2gFlVhsQUFnRdrmMPAYI
rzlrjPa+EKEiTkyQiwS5pzDVtVi8GZaX912qEUpwgcLaQwAsMciHLMGcAqDuYrvEEAaGZaA6AAnj
kWn4qlfN+KPka1yz34JkkkN8sn0UA8YHYmWTd7WA0xEl/mwkcok1WUi1l7vSsdJNTqVnRnpmrh98
F1Jt4SrcoY8swfOyBZQyoDUe8meXKm+raqAAVYcTyyfYrHQp0vEPRoxYzcoR1Ko9r6EvOD3ZoK6p
xb4qBSKNA4eLeuo/6m78/q0fJOvalr0dYYp6nVSYfFrYMTy8FbB/HbqHQNL5EGi8HF3NDi6PzPQT
c3ebsXxEj0Yp4XV/Q8vxPiIFJSPQYnzB3LdsqsgsDxJLoEcY47Gfk2Ktog5TVdt9Nl0kb9YDuetL
fReI4AF69rVRtC0pKqk12hRUCwFlvztZNwjbf3Gov7B7/KGthzgXjGvfwOKeDN1wNPCQseTUafGn
arNlF8IpKOxuG2XsbeSAkJ+98IGz5Mme5kMcqhddFhSrDm/rGG7iRW8zxccbsYWeYBrr0v8id/Cg
5+WcDN3BjedTlhLAbiXBQ+S3B4kR4dbBq10y2FSfktFY/p278X/ilt2bIKWyFcBEBVxyjbR3n2a2
Ppt+IjZAIWqUNVDdjtFKCteWt2EbD/rdhX4jI6ifpTplPLmIcVgUF19jmTxOXfNGjuQ6tD+UE770
t+1/5qsnj4xXbj8OMNsl3JvYsDMUBfiFrbmErJaHvrlN89Ft1OHjpPprPwTcFcRHxDL942flNory
zVhzcg4UZNJwinCvbfypfy1sesWls+8stwwP5HchQrTQ47D6PVmqQr3jDq+13zx0lvlQ47AD+Vzw
Pq5I9f5pAai5YfhtMSycTLILwDzf8DQsVqV7Tet0WLGYsvFdU8/L+YgsmpTW77nWh3ysN0Y+Ox38
Nk9/CeW85lnyJo11bRa2tsa7LIUqD3GSHWqFF4XGhY5e3XXaHy68W6SHkgtQVfZF2s6+8RQ6wdn9
11WT2noQBZe1XzspJrwEGw9TQH2DsY3aZdkU3XKFQiJE//9fKfWb//81Y78WFkclVq6pi92MsgRu
sgNNx0F8BnkbEuxSOfWLncFhKMP2r7fgr+ljgNJe4r67YvQ2PmGaG+HdKtPpB0l29znOAr1EbtGc
iUOCdOOJznhF9U6f7tTjPaEvNfsxKz7F7FqCHO1KgGB8jPv6ZI0gVUYKe5B+YX32EtJppAaumBGa
mTlDsu7t9o8HqyMho+OamMFaK8bdcbc8Evp4m0F21E0+SsWITiZ2gprrDGZzcHMd5KIg2nsKXLZp
1SNhNyzgPXQwjkA0AjmcauX2e/yHXuBybEk9XuB3NlCsVliFDNPPmY9LS71H5asB9jaE+obdKkJE
Qe0JY7QgqK7NoxIBpubuH2t+OSPFdDGCt21ypy3Iu8INzoWLaMLR8FBPsh+8hzn7Z2bFsFO7zrYx
JZjwfet7K/Bn0MLn8r+oRjka8AKWeLykrWrXKl7yjTuI9wF4+HoQ+bzJChqYILK3tMXlJg0J1M0R
lK8LGh8bRJXXtNQQ6EdgDM0vnTPzpcvzPVCIPeTHaT2R7Lf1KufBk39dVKa4lpZEKtxx4TkfFuCY
idmh/+pOPvhu9SLQtl10PSCsEaO9cxFCLzphUtIvSJH7P6IP95CaxblR2QlXzmeZUa1IxGjYISEI
WrivGpxmmOUJY/ApeQJc1a47//UCJ73vE8LuPIlDNy27F3bWr8ME0RdNCsafOX1iYEGbNbT/ibL/
V8zmTzRCvtJDubd5Otd10i8bFRO5LtFUjwpzudJCP2I8YpHn+n/h/jKKDc5ly9PnE9CXNSa+a5aP
UKXLNk7yD1HiG5gBi5cB+7l8CVbl4naYs/J/9OLjjZ6Sbp3Sc3kCk1PgTyxvMZtOSGFxCVYfXQ4A
nc3ceLAaO762ICkx74NondyHbkySgxKT2WAbKdYJO5tNX7bTbvSdH76B8eZ/5gpG53ufzQSTrZO7
GCSeiUDomLKasrKWC2UE3hAF1ry2QYpsYCat2BNi18bfhgAiOxm2PXuBtVEzphnn4pYEWg3bZXTW
xq2ck+0cg3get4K9xN6z2VMneq73KHeZT2TXug3DjdUHd3nguAeRx3+N2ywrTqF8UzMA9/nhC8f5
j1Jg4o3f2G4U3AfkmrQqBVDpMqMmoKKinA7g1G8MpdVZeWwsPHBQVEHVI/OZgObNqVwIiv4LKMON
nMbmucBg9Thr/tBErUpVHu4KVfxzJRT8YMjrlS9g7neC91W/oQg0kPyKel0H1b+K6Whg7GVng74K
VhUhpzu/lVvZm//SSP5xVRzChRXIARwioKk+Nk2AajxWqCKrZKAq7mY+AcxMcgy+FYKRPCeCFE1z
jK4Tx+dCzkiYD8T/otJdQaiEINt8VTJ9ch1skolFGGeZ9sVzn3A6ztr9JkcxBtfuI5bzDTjaSPxF
s+2SzSAeHRvI1UDZOyh1GJdEs23URFHhIEQV3wO/tfpdgKkHfcp4of/YRJCUmjk7sPy+dtpr1rXD
4b34yTrS3R8T8LKsMtgRegV7A6m9Fz7Jqf9p06linEwxSwDnQ8/6Yx5B8C7luihx9RNfRPBa/FaO
td72vR2j0x4ug4fqGkalOWoKz3zmhi1kt/FsEP/2/M0qnKl0S2FpHIZBRfjfxLvswKI2U+DsWYFo
dgjY0EtSi7JygSuTiZt+/QXlLLFYkR5gb89PIthhv6XTWTYSJNimMKLfRy6fSFC1BaN3bDOTCrln
fHeda3I+UdLjKAKwKX3+qBFiOpnFMXsxsv9nHILFdKq8zRzZDKX+j7kzW45bubLorzj8DjXGBNBh
O6JrHllkFSmKfEFwEuZ5xtf3AnV9TRbVYstPDkc7WiZZKAAJZOY5e6+NFpYQWFZ8BnlYXX6LEgL1
nrYoMVDIQ3JhuNmTKefIMPRtJdpgXiuDjZ+52IdDwkODgaTtTMJL1HYfUdqepUOEsc7iDGz3hj4f
MUBeMEm5IZ2br9NkLJjF5otVMs5GrWXFhE5FNaxQneYXTaqCmc0DyuRu8eDU3gbXZjTXI45D8Zf1
JoiGuVzay45FEyFGBREKEvz4Sjr0NeIBN3XneRwh2jGIkoLvy9XekulAPRg6HcvxmlpRp1OFoAE6
Dzv3WbZttl2wt4XsfxdKtja4rCZLZ4w1QzVpy5amjG4/VNTXqJFjTiBYPW9xIbg1nThZhC+1JbJZ
EtvJNCJwY6Lnl31o0K0GJj9v2+5QOv1TlhrSOieykrkcIUpgyPqiCOBZN541MREvmfRIp67T30hR
lO+tlnAYyr3RtmhN5l54s63RXQYpBhPdLXb18Oy5aTORU8Nlzi9Z3xjhrg17VARjrknoKDLWeraA
SjLVxw6845pgC5KWkU+1FK4w772ebTml3mFp5Hxu7Pkli5/iO4jZbdU1CijufN4XrnySiMA1u5Ae
lGw51Hjs7lgInwzxWLav6hJruDto7ibp03JRggR8Far5jtOe8jRpNgggYt4afpa4+5Y36GDQee4L
/KoOYDqdBIkF8uK7AA/+QnPQTffRc4OsfBpSoUXi4WHarasr1UBHUqDuqQoKHqqMtF9p1IvGta4G
ycBYoSMBdpJnvznRqgFcCFqnonA38QZUXnVnKxOLxWTZR48a0TgRbRBpV+rdnWqe0KHdUtVrZl6s
3Er6WDUXJUow3eDOYFsYNZKvum29b9BbdlvFAhZHZbEAV0cTD7ELjEa8C72qh2spHd1DwKsLptwS
g5QItKs2GeXCUblraoou7F+mpSvJk7Q0kMrw3Afhd7I4V0ZB29lzUFJ4nftU09w08/guVtzNwIrV
aZ9tUz60G0XE+1AU+Jfz5qqz013us9DxJf/RD7ojlq8tbsmvwpJuQ+w4oJVcWeACAGRN3pzkKteF
VLzMshxjUZsPzymz5ZS4E7paCynOqf515WPHVkkPv7vWUE7oILmPkkJxzGiRuKCUK6Xr2r7zvfzR
VKqn3i2e5I60IGJ5da1jbCgpADU8yg2ZCX4DUl3FpvXKyoiRxg0DtR8CjLuJSKWbEH7oGFqCpmzZ
RPK28foADU34pKsOYtf6Bc7FPAzwU5BtpLjRxm2Ha1WvvgFBpaVD/yjVs4Wl6mRVRUDmWUewpeu9
nuDGS8t49ikGmXF2I6tZNcGWcKW4JhdGfgQnwrshK751vnHUKT1UAzG6HnPhzFPwAJWUAy9siups
d3wRLz0taCd1nBO+yLCnTtQNU6NrjgOY5terLzVMLC53GldKME0IZ1smDn5z0D6QMKqZWlAuxvHm
LxLBdMSaZcVawi1Yn7uoEpd+0n+FGXGRB36x0gTiPoHqn70vyvI2Cg6DXOtbo2iPIdDYi468lkZF
/+Cb0rop1Oe4aLyF0Wb00rSUhXrbqZPcoIlloFWK3WGmdYxWi5wPJh78SYl1yvskXnkRxSqvKkmw
rHNaLRlq5aFcvpo3pGCEZqbGqUwsEoegm8+9ggjgsCGBRoqB4lVdddJdbboKdMunwFSRHOMfFYci
5qsAp5PsFyLtSK/EiIAtC+kFXrl51xKS58MleW11BA2naNGATJWSYNCQTGR63xIYF9lb3ii+Z62q
UcmfdCO4viclT0Xmt7AtF4S77T+q1OumZeAEvEyiYNINlFD0FP1359D4sFT/2Gdes0rSgTKkbM+l
JpDmNrWrGRhlc5ZDZXh91bSZNawET9KkNtjo+2ybtqwXyWrwfHWxMVSaEkFRmguzRt6lSS3xASBG
c1IufKKtuz5/CptoYQXxgyOBHKlcVhJyN0jzkrL61FKYsmvdb9dKhL6tJbBBL+yepzykLhO6TJCe
HczzRCfcsdWuI5p2E6v2U7ajIE8zqaNnhc1NNWuNwNNkbuMx5O1c3jgaNTyfbuhc6fTt4CKd+bWZ
Vx9hLe+N0iNCDHmLMIU8QqDeW2VbScPII6v5vBVBQ3le3WhteoqYniet6d47DWAXMiYdxTrFceLN
YuG/dLGOLbXAxUiF8CaICBzFaDL+nyPxNomG20wqxL5oEWwSAz+tfedIyWldAPsWCN7nTTniyAv/
sS4IWkD+JeE+YRtXCVfMqX8I8ONLXfcbnv9LNBTGBHTSjdIG6aakwz0J/YQEBl7efBKJiCqKtV9f
llc41/ll0fG9UbHVsFopZ5dFR6XttNqoZWssaRWlSYFuPmP/ky5LZA9xJn8fjNadGagBbHD6FL1Z
/8ZVvADmfpuJlJGRUupPwfQK4g78zoOP3pK85F8VpnrfSimsYkR31DBhfCG9AOgHXgtdt5aYKeV4
8T3M9CfdkFH0BBH7s2drBG0k2CyltEy2JKRReCw+MXd/hBsYJgRVlAi2zmkrZw5+TU5yd8C+MK91
caEMKT1fy32oIwtzFQqmSV7yHX59rXHkfxyD0IRAWI9+fWGJEQrzhqhgGgNBHmMLxa2P5J+8NDKm
yT6/4a3eElCIFwslrlQ2x8JREwrD6jaKWLR0SawuuhiTAUUBCQjxRCcPJDfI9JJIx5IN8rTlCqGS
PEsL9UXKiSkyk2APwQlng1447CCbHavFgRq7dgBOP48cs1lUptYdUyLJqoFXsJyjIXTDRzfMloZN
j5jVcbkw+294pu7UmG5iz8puIpsqWdsDO2q5qmIKugU5Hz5ed6cgYTbslI7AMeerE2W7zrLjnZvf
ADUzJ7mlneAJYqayF9CshonReDUt/OxIr8mehOEuTLSr3DK3NZyyaXGLPqYk7gxNU99R9GAJ4jEg
ngN6uLhRsF3jtmJFSiCB10n3VAMCNaNBmVIbEc4hj7WtHcCooZzSzDF/HcxWuhilVsBSw3WqdgZy
EmHuoNab9ldR7Gkp1PhqSndRpsEq9hV2MGlyJxm4spNatraSfttFxJcpFC9tqxNTL+LC6z0Qob56
QEBa3hTF7tdj5gNj2TSA1lG9sBXapLgTz4aM3adAINs8ZZpARt8l+t5Nw1urLVM6fF41sVTMYL7Z
kHnSX1HLCdesllWYG/lNH8wCoSHqcLpVUKDWiUv8RVFZ3Zmh9tT48XxoO30t6CBPPYmYzH7o5nLm
pZ9wtMav+O4VA+dEVW0VkJRKf8k6O4WGnxBvTHXSGLcpMkrGXM+3bcbyCIP2yZBy6B1eun69cv/1
1P23+5Je/jhA+Y+/8e+nNOsL32WKf//Pf+xPi+u/jX/x52+c/cJqfpz/8heWL+nFQ/xSnv/Suw/l
sH98rdlD9fDuH/Okgix3Vb8U/fGlrKPq9QtwAuNv/n9/+JeX10+57n+J64f98Ccsd/z0P/5q/Pp/
/+v/8Alu/fCXh+T5L5OH4rF+hq3742PXz3//K3/7B7dfKF+EIUx4zZqpGOBxmBDal7L6+18loX7B
IaKCA9PAI0LPAcqCWLby/v5Xxfxi6rICP1sAKgOFyz0u0/r1R+KLDaICPb4FCU/jN36H22+fT+NM
3zJPgmHwzWRe32fzVR14FvTcvJ/1y35JP2zXbwiE3pmHbGcfpEN44V3GF/FFyn/yC2cz7Nxtt/a3
5ipepZt0Y2zrPd2GWbnHzrbP94ic9tIF25F9taUZiOYb2+oKTsTCWbnrbuOvee1u0h1jdlfuSEzZ
1bvkot1pUypcO2nTrtt1tOqW2Uasko2+jTbVnnzgA6bOvX9I9u7Buai3wd7bG2sMOGs0zJ9MZD+5
IKD6dcVQWdOYqjVOdG/mlKiTarbTKgqAdpiFarBok89ocJ8d4uwBVrSuxzXDIUyyCVqDAhvxRW9G
4x8P61+SOr4kdasqGTDnwETuq/J6EqYhLEVWz47haGriaz5dd8MvD3LyHFbxhreJQdOYINx2nxv+
QxzSQ7LzRaO2l5Vdz5ADro3qybMTBvufz8ZPvs2HE6aTq1uGaag8AozoM/BLSlGT/UI4IMBEGBFR
nhyMT+AtH86XQwgSLUakucVzcUZukahdtMzy/Swe7VQVkU2BO07rn6zvlA8g6PHRA3zK+skCSIlv
5v34cHJLaFHIA4N15pnCwMmq8pOhJZc6ReVBvkBjij7B1y+wQKISr5Y9Ew19PVoT+B8r5sbI9G8o
Xy6rRMM7MOrVF3pH311i5zfBRIkKMNFJgXQf87aMFmOrJ6IDpZUSkWcJXBkbqfgsw0cdys1UDVSK
xmVN+DXTLvPtNAwsxJI2NUelu+frYLYc2NPyuUpennC6rhn+zBnO1rauCh1pbtBRP1fpBhUOuHkz
JGwZbzAWHDxFhfbdsUy88NJwj2jhsRIIhk2P7xvoY+yuMcnldh1WG124d1JUnjyzOOHlbSYgKA5u
wAKYAlpnN6e6VpF3j02mVKUsvXXjJAISY9fwbg6eVNwNqYl0tg+1GRGk/dBEY3TyMwRHBRRuiuwF
K0gbdqA7mh45vllfKITysRJCv1Pr9J8UfxEE/C+tw1G6eqTkmfjvdcBBWBkw2/C3UqfFM4uCKo6x
zEL/ZeJfIgAcVEPYyE+VXM/SMZPIEfoV6ivZqrJpmFPuBfhmIfMgPBmIN+vsZFm2+inx6hM42Zu0
SfmoQt+CqbuIByzJ6lB/8mr6OMZZWPP4gCYCNa6e89jVzjPTPEy7WSdBHyCtwEsjIu2yu18/rer4
rLxdYFjgyd4e52wtj703ca1yPE4yVgeDh7iyp54uLlO0lTUqoNIqtmXtrWpv2CHemzY82naUkohL
0rRxZ6RLBU1U6hiXfTz2/cMHW6C3N/wfa5J3S5K3b7mR+vrhi5q8VLAeguA9vyCkUMZxJYNaQbw/
upnnziDfUACbuKb8ycJR+fgO4/UIEJctPROl0Meb82ZeUCvPr2Nba2dpkJA0nh+Sqrn1KpdHIGS1
ArIwq6YNtLQmJhmvdS9E4JyKUr7RwuSTG/Szr2JYgORYNMDAOc8JIXPZyhIISxSQSBas8i0Yhk9O
V//A4B8HAfHrwO5lFWqXebYwYLcc+KVEgW+cQDSrOFR2caQ0i9vAPnXIGyjt7F1UgF3WoRTi4hNy
j7gdGQbCCxBXIxjxZeD+80a96Ry6QJlpXJbNvWHWiypyTuO3d3KsX125cj3pOMT3wokejE7ZcbOp
b2bAkBry+Ow2m9WYPaYwb+YNURUTcienQo+u1SQ/xHmxlYdhFyvZ1kzLgyBCtyrSzVArN0SoJWp7
2yG+cO1gE6OJ85zoJTPwWfbeKonCBzZWG8zokwJHo9GjuynsmROTvscLoyvdtYzZWqqjBevsKS8J
0u3UWdE1syGp6YyeLM2bqgmi+/F3NfhcGT67pB/l6rdDz4tfsZZdmN5VRNgCzqPX4j85+B+RMC7C
xpyEbL+QeZAqW3hH2olR769p2yzHKy5rOSpp5WaogIS6LWytnIaWKhHSPZf9+mhD/m5GvZUiVeqk
oMHHOLwsQnGJ8QoZubKiU4Zk31tVwt7Htr80nOwYtvHG74uDQyTZhFbFUqXUl7vuImf/C/Xkm0/O
xthx6GaNld/RIhi1epBachoyDZRtlPO4SYz4vicBFIY68vNxGMo7v1dvYju/j/qLTEo2rYzwUbKS
u4HwdWq49sCVKfMDgdgkXY61Qf9pHL0lpoohFIjqdkLjXqLo4O2HICBbBHl7W4Jid0v1RrjJJlGV
p7Yc9r7DoglzgB98RW66yDrppKbUBxujvnU6NkOWhZXK2nd1uY267AhdZZG13hFDjCTLO4tYYltx
1yFULi/ivmdkGcPJ8wv3msf1YXy/yrV1CbR1X15RuLZr+1DW1VbKym1SBXcWoB1rbFAFuNCoL/nr
ZCiAkiEQggKe9/2uMeSdBxtH1kCRxd4qVvy1pmTHwPeWDZaawEtRJbVA27m3jXtdJnxamkSbJHMv
Qo1bhVyxUbWNaBqDZKcc4Vd9mxfZun2oem+tMr3gX5UoLxkB0DZ3K0FtQLV0KVLtJiL0NeFOShkC
O7ASoX6D9oG9u/kchokxo9JNbYOMTxm2daYYxXTgO0hj1Lanj7HROE6jlBsabnRPMrg4xkoh+XGQ
UTf2BSv+tr1VpCGdwHCYRBZjoF/pjXsa3/dyad6rVvNiEWuQ+tXrTBGy+iji9ESUyZWcUYiOq2Ir
LH+dWfZpaHvCuNvFePelMFq4TrSJ4X1PQjN88TPmoE7e1Y18EyjNps3XedtcDg30Ml5Go41D1NFG
j4u515bbQgk2lRU/uV36bJbfdD16CJ3qKBErPB2fpT4/2XVBe9QZ60BzxLmXgkDYmnFIxN0Wo+lt
UdW3aYphqWEnwlNt9IhRBJLd1kvvNDvZWNqqchEaDMpO8/TLoSu3sDZ2wTGqIdCk2R1aDWmC65CM
gD47jknulvOQ6zdVdrR8fZ94GjXeqPPhnsUb269uBQvXRoo2ddPk5Mv2EyC5hLLb8Z0eJovxN0zs
Z04UbligzUy1vnQqAsz5C9HC1yIKAJDfpiDJF5nM1vaHHZy3RW/l1IcZlzQnB5GspJBIeU08KtRF
gazcaFJxACDzZDfVti0eKfWsyHV6neU7P95YfnHQTWffJNWtBOBe2KOIkmhQsXQ89St+lZ1wPHgl
EUkifEW8lNcYnxa57S31wFsV+tijCV6alGYSYVS0XRewSpZ9y+fCyGq5uBNIu6yl4DLzhFYsJwye
h6zPDzaDh6DoHzPnbxUx/u0axbu6x89KIf+BRYxxX/jnTu0nVQwX30z0rnQx/sU/axfqFyplGpEh
Cu0TxRyLuv+sXWhfMO9o5AeyHEUypb2pXVhfQCdRZBOKzP/Dz/5Vu7C+KAYlDZv/sjSDfdTv1C4+
1PIsCniCrRhKY7KCKIq8X5LJ2SDrnp4LPFL+fFDyRWrK08EJl7Z6xBjlPriStlRRLMQ8l7lO6xqH
3Yj8qkB4w2CjKE9k7r3tR6sWRy0Ar7CYsrWcRhYYO6R3b67tT3bB5yVyNoYWbFu6A8jpBbWF919X
kps8N1VHn3XiubHuXKWdKIRMWwOrp89y2H5+LJaIYBeR+utnO26aBFXn1pgmfR4nNBTg3adaJ02w
axnyJ6twRsH7VTjnBXKdIgP9INajZyvjrgLPV5o+sDPcwBVcoNg9hfaa8gPQGdIZBuqp8Sf1jQ8r
f4HUldMaDzxWcc/Oj+0pmF6sLLOhQww2cUyazMlN513+7i3jIEIhn0eM6/7zEeYRp5sHMS3PQN+h
tpRoTGm4zJtd/Gly3uvtf7eZEeOx2NYZQlZk0zgrPPVDHcU5Gcdo5CkDYGEy0Hjc20o6a9VsJ/wL
DcM/b+5Qv1ZbUoC3sQlF0gA6Wjyaxa0FsSPVl2X1WLXXQKL0eADlxRb3sUQPKBv9pEi28XCptdwP
pG89CgJLmaEQioYZIiXnES1cFH83MBb1hMpWzizANVy7VxXsgxpRpFR+B4kzA/2BFxKfUxcsvLYi
KOIxibdScwPX17yp3HYZe9uU9l9eXasYchoioCFGKy904WZSsjCFum5qGcJ2sjLKR9/5tPY1bk3O
r6ShCPA87JG5cePgebNVy+uwNY1SQboaqKcqd1Zl8rpGhAzjohRzVxoJdnb34Nr9QW/aVYo9nQLC
J0NU/ThGx4qXTOCUgtqAB/H91wAolYEx7PWZkV7L1GV8WLpFSmK0byxk9seWhzQzCrehNdXw2U68
Iv3m0P1DbPudALwaxH/3tW74iSUtlNw7xl1/39rx5aAoczNwF7JVb3zrkRzTT776a5fywxV889V5
u7+9glkgDVVpDzqEXtYukKJSdAtmI03KhWuUC2qnICaPhAutExZhcdWuqmr260fv41vl/dU7e1tq
uWTluJJ1NlskDWJ7y4sHOdMnukwZkZ5wJkmzMkh++x3NUTX02YZsUld63RW/GTpRow9yUbLppNqD
gFLXAGXEt7mkZ5PeZ4Uex58Bx382VgWJcjq5ZBT8x8vw5oA9jmRKsTmnSdeo67+yt0fD0mx+fTE/
Tgec1p9HIUro/VG8Vjc8PIkMxcabuS+6/5Q6h1jbieCT0/nZgWhncCxNsWlpnJ0O9UfRtxGng/US
kzreT3ZVNTtq5bEgZuPXZ/WhDsIbk3lUllmKqDT0zg5W2XEb1Q1cy7Z4agNMOv7XXx/gRwXp/EF4
cwhxduHyNo5LDcQhFN0YUQ4lCPYbSuUtnFpCPITFJfaWXuYtQD2hm+/xt4hZIWAtAQpV8fWV/cRt
C4pGzrzBSZ2IDjeJvomUGs6ttSJm4NQCOCFZfEfpaSNhCnSiWZ3ZUxI217Wy1Ovo2qx4xafpPbxk
rAbBdURISyKvARAF8bYJ8Id75gIJ4lJ1QyA/ypyi3Cwr2xGhO8kIth20l9Q5IfxfeDCVwR3M3AdR
pWQSwU+MrT1mwbUJx6gW5UXsKGzJnTnFZ3B7yTRTw1XtlFeq1c8UrJZ6VU58/d6FxBXU5gKax0oO
gl2VxNMgQMsPgzAkdkUOrEWG0kMDZs1GdyW1yTZCBNRF9SbtAV6iq/PybgVCczPE9cbhEEFUHirI
ZAWRUrlyZcO6GkoThUOzUKN4KSRv6slfU5RlaEc97SWmIuuPqZSttZKp4hrgjnvkWvRcoYmyM6nw
uGrNURqIfOjvHROvGT5CPBaHYOh2ppKsiyJa+3Kwi11YF5RivFhexNnS9bJtBveEQuiScTzt2F6S
yYEm0joMtrkqBNCbUiz9IUQJL68DozmqUrhKQDmnPqp7db6vtfiQW/ZK0vKZKJAkK3QlTG6gCZQZ
Y2FN1AEB7DckzKO3vzaqo+Jfh83B9A59Cr0ivlJB7aEZ7U+gzWcx4jOL02MZYs5C80kuFKZ0JGcF
CikVaFO/dwiBhnVATN1NY945YtWUF6l+qkBX9qUyEfZziBYylOi5oWerTYKAdVzZ91nsYusL53IY
AaU55Sx1MqSbiOco2pH/akgH7KtVHgF5uxyPawo8R3m7NuJoj2RnbVvllaZ0aB78Ow3aL0zOqWUX
L73jIhasd765SmSeAmxrnhR+J1Ls2JXepdHc+w3EUVu+rme5Xk2lxF8JnbCHCq4lm2QL/vJOLY1d
MhCtY0COi5VZ4/eLJBGrslEXVkkAnlCmdMoXGkK6vJW3muJvqV6vIi6A7RmbIAnudPHIrdr5WQBl
hsGqFAvFe5bg61WaRxUMeDgIsFDvd62WHKl7Lfuueww6d9Om9YUlE0iQWhvhiZWhF+CraPEohIyn
9rzT3bkVFxs1LzYlMaxFWq2QLKLfd6tVYgFGRunDnHIoQYwM/bWA8G3Yp3z4NlC0S/MeOO6tYcBc
8yousbVJRy+1VyAMKRdklSwNYxFqeEv8TVo/B+GnUX7jK+zDK47Jh+0derUP2RsyFQFKZjVTXp4c
IY7vCqgTLjnjOJEnjlSvMKLNqz67zq3jr1+vP1sg0Zz855HPF0iNFshKHmLC63HspmXF2uLoQrTE
NvHJtD5uQX5xjsbZesaExFINEUdKoxwHD9HzaNYApf47E9KbEzpbs/SSrxs57F0u34PT0V77ZD76
2QXjdhBBSzYki8qzDa8EWFfPjIBpnP68vJDkee1s/PyTlZf42SROBhgFYiZW9qpnk14HqLDNBZsr
eegXQgLLJaRFxHOi6NV9jRczMF1eAd2sJtGHVIFZ2aFHYuHfk4doG4Qz++R/8/SNzPCe7mclPTV5
vLIGmLCILR2F2CaiGUIS0LRhXgbyXM2tqZoSE5V4MBAAIRl3aNR2DcQEOBETYk0mAShyC2YvVqGJ
0C86p6cReu36VzIlyNbvtg3hAmZbLTrdWBSsVZViJ2W3JbspVFhJoG50e1Fb7HxKqIFtvbPFhevQ
57dsqgHypPHE6IQipSX8sfr6rarTz+pF7wpK/3ZZ6j+x6sTA/L+rTqNe5uE5Ld8KZsYwpD+qToZN
aUmWMcGTHYxoZszf/qPqxI/YRlFuYMOvqSqG0n8pZrQvLDtHHY1s64KaB3/1T8WM9mX8N5ne/J3J
9GH8TtWJTz17mbA5ICieeC5TlUcd2dlGXUgi8wYZjXyT2rPIfWjgZdeaWNWFtpMpoUdjmxkjI1J0
ABE575kY+LgMVjR4TBWlYTGhPCWZyeRuqisK4bMO6A8+gwVmADSqKQsn+hwdIxp/4wRN6CEzvrqx
eKGsMwta1jKYYyde5b2EhvxNdLjNWNVLr6sb+UEP3RsrJ6aTrAsHb8oQSfPeDad+OUxR8+8ll7C1
YeRFYdHpmmVd4vFFENjjPrLdCi63vI5pB4XGrV2RQSXFi7zEPRcX5PnRgPdw0L6SGNcKumvJ7i4H
sBW6kS5a0JyxUOcyausBW5JUWzMzlycgDxcKSaJFZ+I5xvujyMcGpWQ7EZOe2M0eSCfkw7nPchJD
1p1UbttA2hppfGHq1axCCm9kfFmYDrpiLjLdxltlz3I6X0GuzKTGmbtoYRs6OFg4T/ybF4S5qAIx
x7ac+t6ecDucpsj8i2ap2JQ60ojbIR9K8IDFCmvvIdOUl96qv+mxfIW1Z5JANmy98Cpv7tO2ocVh
rkw7OPhhOBf8GKxUMMnjkvo8Tiq9wy8WEiXXRbo2BSA1we2FUwxypfkdpMpaINvXAmuXZsqxTN0N
4vGaGksJbM9K5Uu8Pgu10Dcgo6Ysxdlpp6fxTC39CR3hKsY4TXghk7E3V2is6pqzUQaHEIL4AvHD
zKmA39tggCZGaC5HkSr48rsAUjaWqpvxnOtE3ILbBEMfr4nfOBJcPreKtSAgSm66RZ2yjsepBtJg
hy1oBnFIbXCdWVW3zVle4RwKNkmiwUYLt3kzHEorXkZ98DWte5RDFlIRiixmfBwkMAaMHUQDh57t
mNSSNsOCWu6nEAaAqHaLrmAhL3818sucxBnsH6chLzdIY+eGOBkMtEy60J2b0kXM6iHir+MLvTKW
rQSpI0v30eDc55206q2jXlvrNJIPnQLyUm1XXUwZwo3YvNizWqERbAGEcGDKMjzHY+gy0v/IpmVZ
zdOShyJV0HJgRCfSiwjW8diq95iBRilkXFMM91wFugiBtq7gVumwoFH+1uC9kxD5bIcy7DojjCng
pB0QsZ4VHQgVn+Kj3nr9FXbOvTaOps6a+0oz04OYRBFgWq6DjIf7NJQbWmJ7KvRb04Iw7VdIvNUI
gpbv3CcY/fvBXvbVdzlKT6kt79yEzRg8KoQtm8LLFhVzpAbYBPsgpEf2Q7h7pWTKs8U+iYr93BH9
ARLhSRmQ4EnfMGPvaZrPEJ0V2F5N70pPuu8YJlc2V00xu62mOduQ3UiMNDa0xbLOInyTzWqIrJWA
ONfI2T24OkMPrnwzWuFpnGdhvy0qfAu2SsNIgtszYBqNtj3mhB9Vqd+aRv/tWfLdXPuzyfg/cBod
hTn/9zR67b0gPfUe4od3M+n4R3/MpKbKdGlrion3hZqyIbQ/Z1JL/qJbOjoWWxOyRt7Zv2ZS1fyC
4IOQNqpRwjKZ/f6YR1X5Cxhpmd+nzm+wW9B+Zx79kAYnQzykcWDKqv1jKn1fk9Iz0ZSATNOlqjX3
AUr9jZc0+CpjpbwI43LYuJ6mT8a9v1cDGsld8DECZN5aH7DdtZQGyQdTJm5F84eNDZzCGN7Bmyt6
+WOH8FZg9EEFM35JVLGmwZKbhsN5n6GC+V30BkSPwkDeAyTWXER5bkCfs/0LRAzbKqey08qEwloV
012iio5iTjTPkiaf+W6GsLVKj/HgyyCAFHX9yffjDr7b2PD9DNpfIOUNjZ6bcbbjSIO454hKsuTd
1E65RPWE5KG5GtjanRSqybzwIjitghqQbPVA5gMXSyYg9wvQZvnaT+pPhEPnewe+kKBRolIBFKBH
zjsmCe+EHtdusvQKNaWG1T/GkXzpjL5hS803nqPbP14L/28R2HhEDdGnblEDpBk0VgnfVlBdH8RU
CsNxQFC9NI11FDkY1b25aqWfhZyeb8Bej8Uyklojbn6amO+PBUUvy4sE719dRsa89EqI90iSRa9y
mx3zkzMbH92zu0sWpxhLmyo2vA9K/1YFZV2pSby0xpT3UnNGJIp8I2cx7ZOmkVcZ5Vw7qFECygJg
tiJBqc/AYvRww7KM//JLt0LGZNbbYcArJJt9Nqf+M/b7YTOylVxhBEgucAj1+0+G5rinfrvn5rkm
PJ6ESpt+p6rIZ3vuDoFDbQiKkq5hXZZAoOF1eiiIyPUbVGaMSmT7nsysK9W/MRB1Ee5LCOSvv8R4
P959B01G06wgD1QM2qDnAkEuampJScvY8PpsJmOo6/qYKLlqlZrNumsgXVQQsT+5bx9GyXhUlHm4
oDj4h4dS17OwBmUSg5LOEIz5uUaSNmucKJVnSlR5n5zkTw7HZogePU+exbbp7AFIKt0NFMuNliY5
8xM5vakbwvVKZ5mX5mc39cOI1GSTdig9ytE0wATx/gHQDMtOQtbqy1r00OEy/D+Ssx2C/JIcD2iM
IzlPqV6MSlzEVXlf2D4SN6fSPilRfFBjIvZk94UygclojGo9exA1v6pKS4/CZZxq9MaCOWLCuYgf
Wl8DSuR9hc6ziqqQUD3/jg3As5a3l9Kgk83pf/v1EPt49ZlcDRUjB93oj532pMbFS35iRAYXxfSK
fFOk0lp82eVwk9TIffn14caexvsRza4XTSY9HOJ6AcO9vwFwRfXaBMy8JCzLc5A9xfNW2/p6se38
YBEG9jWJTJ/MMh+fIo5p81Y3bQN8tXZ20/W2ANIxIDgK/PBQ+D5S9mxFOMRTWLt3figetVh7/P3T
NNn/jyfJsH51n755qdd9l4iixFrdmsnXbjt49vc8jA+A1I+KPEbMkOngDtIn9/LD5KWpwuThRVJr
4lI4n0poryAbo1y8DDBdsqRWdLKkQINOQ7W8t/Ob3z5HtMvcRJZSQmgfNBqZZgS2jdHZlrM5sWAM
XjcEUqStk4ZQrN5H+wbzKBpY4P/6yK937GwUjZUQXhecK2+pswqfAgSBfHDTXZp6304pwtEA3+pq
IXaIPas2wQ6Q9tK2Ux7Jo42I21HsK6u41/zQpbsl5RdluLVLp15IQAO+9VU975pLt95aVbzXu7y8
MPvemcVpRtUjEc+OToaQ37rqIYjETvpfzs5suW1ky6JfhAgkpkS+ciY1D7ZlvSDkko15RmL6+l6o
filRDjG6X25E3bBNEkPmyXP2XttdgjKs3N8Zlb1X9eS9dpN3q8vgINIc0LCfXPrBn94aqagOPIWQ
g44mz/HHt8bt53AGjdzsgUM2jIkS4KlDdofJ09iPVXFNUtghMrL6nn/jwrX+9Ex9/OjzCrKyWiOP
jKDeo8GzbLWuSYur6b2u76UdXChXP61FfBY6HFZGBAfqU4p33A5thT2j3tOiOKWochtSvpK4P8XB
hQV40Xd9XIf4KM91SDFfNBbi3AZjxNPUSGOoub/mCxqmF+z1QBuJnMqdfJcHkmSv6slg1IjsG5OM
AXEzRlKdTJCYhrkgft3alO0L2zNDECYNjpHCWckIEiOF9b3uRjhN7XAQtJ+dMiFtb1BrKPtvAq4t
IcPlMv3HFi7c+eHrl+Nzzb/8tKXeYhjCDnPeZU8IS8i7roT+PBGEWtYM1apR7Qkbfhy7+ikpPZg0
UZCs+goI19hDdjFOwcKynxLxZgdkskJhnbdhxmv19XdbtvIP7y1fzSeg3Lakg3dwObV9qHXbiIir
1Kj2aHroVCf5DiqJ9X+tJ/iQ5Vjo+bRaLSz+Hz9E+8jgZzjJwCqqdxmM2c4rGPdlCXEZ4yWzySep
CRYGxSoEBNWhf/upm9o37tSaccWn+a1ee9gE1BheeR4TaHDgtP59GV65YZEdDCZy+RBeu7gQqG4t
0OKXita/rBMoHhl5IFtEWHi+7bh2NUzMuOt9K0kSGJZ5qgdKb9OK+U633Wth4QaYY3UUSj99fWv/
vaxn9xahJSdsjtesUudTl9ythIlntNqby87Tw4aDFtNsgkw2my7yieX1bzrfNbd1YPx0mKoiPoe/
GTs/Q1uE27muo40bxDT94Devgl5/L3GntKmliBezq1MaZs5hmNTRJhBv3Y0XXpt/294fvj8lCY0D
DqT8BrwpZyWZnHXLcRKzO7aHXZ262cMAssIsTSKGHUr80AD+lJKZIwDA1BXRwhESNKeaU2BpsbVO
u+oHfTKYTTj3Wk0+RhZvYq9+4+B6MFW/EnToVngnj8TX3HElwGN6xEeUz9Ltbon43rmiOFiDuHFI
UxOTR1OPUEcgEN0xFSDpLYY9akSCYLhQ8pHAWytF+5okqAceN0xMkFJcbfxYkHh2FPyxJ+dqoOkg
iDPVhvltnhkX6zqfwIUEN3BG4fhr2Ce5G1x4Az+vrmzM9EaWgYZPi+FcwZY37tB2rlPunUrsS8u6
VjCrmcmzmvJOXGcZ4SwqTVP0PHCdgKRscjmxFg92BxpnfkkI29iqRH2L1HSb5GaFB8+7A1KChd0F
ZOnSbiwBWOk8OLX6e48KsFlcbSN5XnFlSoIU0uccOhmpIY25u/Ckn0+cKV45rnCmtaib1adDRJRH
RZVJWexHxWgZFg+uvnnl6cMYEuMrOuJSutL/5gWNe8ozgYY9tjYOXkcBT5jmZPzoDGCCZ0JeQD/l
5lUZW3IlLdysg91c2FM/7d/Ll2URpKuhcEmdF7920JsGGPNi707KWdu5c1vOxW7Is6NT29dBBNn0
68sjPm2tyyfKf6tfwryZhX1cf5VpJyj9YMdNwUs2VDfEOSUQbe1N3nPc8rWxobNjrgPpHBIfKYgK
qv/Hb0bIS9HveYsJbPmG/6m+XUIyo0bwDYwytIECckPCwbgHvfpPITOXNTm+xJP5vA/wq5Vn8z8A
PZDbnv3q0Wxx+GLF3EfktK40aeiQzZMry+MZFi/wnsk5YDq2zIkaIU88OgB2+uI7ea2HCzfA4ued
rWQItBXrP701xTf6+PPx8Ts6InZ5HxbM1AxT7iOLyGkSbf3gz+QbR6/s3gpsgODdD05253TB/YWv
8Gkj4mBrsi8yyaQ+t+zlqfzPHSB8SbNfDsW+os5w6v63NcZkcoVQ/C3dXGVx96R9onixeK9Krw83
6jVwp5d04lbVcparMZz6jVJ/VES5ZBekO2b1fOFJ/cursTR2HM4vAoHN+S3rIQ93czoWeyuALMpz
+C2L6PBErn273CKj9G6/viyf6ttl7PufDzx7LuN+HgEU84GyekBncfAa+7Cw9pxp3v9/PolBs+uw
E9Mq/3j9MyepRzfik/TezqG+5xCKPS/8k104A4q/PWv0mFlYHCFc2icfPwgveSMbg1fNhbPdN+rK
y+psC/UI2pETm3uivO8R3otN4/tvc00cVuld+g5/WY/pmy6q84Wkw438+B1CGc+FIwxScAIUZ04U
7c2kwY5u3U48cYDYrlTvxvug3RrN9P71hbb/9uGcI6i3FAAhulgfP7yHDZAWFQ3jrv8RhEO6TxSO
aybw9yovYZihJvHHdy28U4odbQ0M/aWK73wLfbRno3RbbA1clU79MOFw4ycSwXU7PAwA1+fQ+BYq
+Q0JFwAcAbg2nF+sCEI+0bwbr4h+MJ/U/0cQAZsbnfhFe+7LhR9x9uR0ZSRoEisuJgpl1GIRR4im
eVKVMV14/f767Lies0C4LOGY5+/f7Fc8p4HM971gyczTmzHDaOENIf/Ru93BaoP14KhvGvLU3h3m
Fx/d+5Rh+P/6Hn7uxvGbGUHQxGAR4NR0tnZTEyaygV5Erp8XbyPQHAC2lt5JKomUNH2faPW6LfdG
QchUxclF97+TNE6uGyJ31nQaxIUNbLnI5ys4/RvQAGwp7BtntWikXbcqRQx23crtJS3iLa2pnS78
7OVfOfsUR/DLEeYyIvqkqg5cwpBDxi17DmG3Y2HsDGHdlQFkA06xyOffx/4FwRY8YR/rcfREk52U
FwUCblSRffDsOljPRLyp/sGesXNe+Hp/ebM+fL2z1TKIbHSMZLwRT/zoNfPNv5fAyHS7qYeHylLb
CXWsdQNI9EL5+vko47MpQGpexo5KwL75+E43Ji5Ew+OTayMFBGa2bFZ4r9w0IBLG+afxJRFsmA4Z
m63IGYdIFfg4GeZ3FzgmDOn5ZRIWaq+yJ0bbChG0GnmGGiE49DQW1JLAIhVxfy5jkDq/UJ7+Zet1
xDKaZPHnCGyevcCkQjoNtHIA4wYpHBWA3XWVpkfPnr5P2VFN49qw+ptEJPLCZfuEM2PpYE4heJE4
2zuf0CKkS03Qa72MsouGSElIUiULonAL+1cdB/dmJ19yrKnz40wK8YU35m/1F6Umu9Bi3lsGw2f3
DKYtxyKZsd91TzZA9sDpiC0s3egEFJLpzNoAlr5z+3wLI1nsRGjumnk4Gklzqfz8pLAyobqBJKIB
Q4Pf/AQ4GGKQtelQZfsWvOMQWDs36tFYjP1bP7WKoOeNHsZxDQJDrYxBwFtwux2hvyT8lveFvivG
N7+W/wid47N+JHrqGfTHO6sP503AxbDNYrDcK6HRjOMd34a1DNe+F9rQwts3w6mfRoEn1VHRg0lT
dkWo3reh//P1+2l9Lp/4lQt/yca+SAvt7IrPk+6lJ7ErEmsDsR1iy8qIeMKy5nlMrfugkchUAMD0
afbTnN1X7oK9aoV/snOqvMKS36RlGKvaJueU4g8Icb0azZAFteGZZXhYbFP+snPbtVa1SeBIGsj3
S394+fqH/GX5Z/lb/Jc2kr2lQ/Xx0fH49EyXHr7LBCE1QZ/YyRVfIUyt5xF7Y1VVp6Dv77QotmXH
RBws+DyOz4Q6soNbBIV8/YXQ+31amZk8o/GirGINgr718Rv5bpCpoUfH73TXy1N/LGNybpxmQyxq
vqkESVU1QQc9a98JnU0RNXRGGnuVDa5LBpq7qdyy2GUhvoWg1MQdJj+ED3qYYK1hH3M42xGfUm8i
P3CuZOc/Coh1a9NzswMp6NEzSe4JRPOOgf/VlJDRRXyyRwTNUMXmvRGjPlb6mAc+CKBguCVb+GfW
KXeDV/s5Sgi10L75uoBNSDmUD0mjQ0AIY7t2ehkw8FL/ACdugQQaDk0TM7hzbHrK0F2nbdW19QoK
n3/sna3jWEvnzEjWCMfa7QTzhoNCyuGTw35u3vJtNoHzMtu3kaUKAtTUrzIc/ogyfB8CiJ0D0oMT
uexqN7v+GxsJ09P8UXRS7FU49rsSe+QGywaBwC3xykisSMyB44MmbSCfFZMatUay8XMxUad13fe2
z++zIax2daR7MCFuALnB/8Ue6q+6rgmOgw/7N2xi90Gqzn2AIgmkfcf6t68JDX3zBmSCN9rUcD+i
4hQTHbHuhuA4I9K4He1x2HYmTorhZvT7nw5R0RvkwNCJ8y7YBxjURRLdAwRK6SOP4b5g9E4Earea
Zf87CIwfPSnHxIew3czedE1GFtCb2CMhd0KGaDy2cCy3jjVD9vGHR4k/DpQzfBCraW5z7cNJT2yy
uctVVQuoWpg0eF9RpHnWFWb+EbtCKnjKZjggYmJkJ+Wf3NQQ6yWY9MlHlN4FzZFoZ3ul4gEhdVM/
e4ZZr0EXBaSz/hymnNhFGn7b1GX4mvc3McFI2yIGayt6UMuigpre7mdVIttyazSbpQy33mEK6Bjb
TvEUhzETtXYKt/iQfqLmogCrX1syYknTkIRtmzcROcPlW7uEszUwRc3ab66lCwWEBwJQ+6FmCUkM
gVa/d/2NCi1vZ6DUPSQ7NrX+AGGKhCafcVLjAy8jkhLcc73NTXmnTWYgejDYzxyeu/77nNGZNGOw
BPGNk3pIzekEbw1t7AcXIQdP7+0YGsZWWtHeiLtDZTnvHekq/jw/BT7Oobr77ZXYU4zE/hFG4peI
hLUScTgB0KJrYiEvjQvVfJe9EKehIO2WFz3fhGPkHriWm94iMnTUzj5NZf7M9GjEesBSaafjy2RL
0AyMV9eJk9P3UTivusKCYNeBG/LIyy2nJQpqzOWpmy2gGJm/Hb8j6ht2GJb3GjUSz6L36sshXaMa
vCYNk5SEYYx3dt9viojdtQySV3KVwl3Fwec6ZOTATetDwDbSE9FRx0CpBpkF27TKKZCK7DXr5o3Z
w68vVA3BI0rUxrPC8JjUgLtKL5SnWOFx0uTQ5sNmdgOYKLXv74MhkusgIYrT7qo3kh2GXUD/cdtX
DSDu7hEXrnvVxoYgxwBcVow3dBO7wWsQaQaDaRzfDWl0xfwbLtmKoCBvS/oMoYvB2Jxm23kZOyg0
pgXsFUVxHGkWgEY0h1E54LRM1K+tINF2oK+0MjysT7607sYyo11r5o9t9g30Z7bKsogYo951bnua
kbsunVa59AnoLFOStCdW1ya3w21ekMarUVPAMFc8I+nwFJUd4GfUO6vQ07uqC7pN2sbOHi7QfDto
IReCi9rq3JKolPWVYRrfhjiFrxr6Hsm+Fspd30SLrbf0H7ARxFKvK0CvaC7lTd/8NvxsM4Vvpaq8
VWhBEAuWfCQwOi+CdvoqbMObArI1xmb+3kjwd1X/E1S7TDsB0tEZ9Lnepl5I+64lpqyr6FfOSypb
CHR0m/zyA2Cxdi+HbZvWwQ6A+KNTYWRjB/E5xqIi8YzviiMC6KA/DcRwht+ju49iVZJK1tk/hwoV
CxWVvo09B64A8vQNwJ/qqvUrb6uFXf9IQ3FH1mH+XpbmA8iPVVxpgipcY1fULGp23+1qUwz7FKkZ
saAO7zUvZ0PK1nYcW4pxWvCJUw6vGR4sSdyqkRL60sxkmSVQg3pPlKuyR/WZSEknH346eX1Xyi7a
Vz+bkT23OyDf5aPRULw6dfw82m19w4i62Sl6fqB2WazaxulJKicdG8WYsXECJyRkrd56yRwcx8xI
vs8a5CxHyhtTk4vky95dF3GJZ730ydByrGSbj6xTwg6e2yG/cru+2Gf+1Nxoo0fqmxGmaU1y83XF
8Xlm6FvYATxcMwrMPP7XjwWH8pvErsMx27sjpnlHF/DgLbu+mwziwkd7mEnu824tThMbYmBJy7Az
Xl/d86vHeqWksSHIm+Slpmowiwnv0vf7fCBmkAchkdnM0uM577LgcHT9uqK7EtMhX+XZyeo5maey
fTTYL2cxYqHRdCjUMLwYLiHg1kx4X/BbtyQYYZG7WKF9KtBQzEAvXYSV6D/PBxxF7aEy0G6yLwzv
TXaDceOaid4UgdEfwro6VrxEu7ksvK1XivveaX9EMj/ARScmMFlIwypYh0mZgDQavxPgTIKun5gk
5OE3NFtzHfpdujM7CmbHhenV0TjzUxneODooliDLPdmtwcrJ3X0yOr/cHIidmpiPCTVsuiF/gnV1
GiyC1NyBiZ8q/GJH+wtOJoFpIisJVS2b6dRF6j3B+Pd9XmLpLzxSf7llHKAVLaR/tU6m+/GRsuIe
V5Iokz3cP1QXgyQDo6x+NzZUqcIGMEhaS0sECcVoJI6TUxMpGmYbYsRdxma8hxGnpgs9hX/xyB9b
HrSlEQLxpYCLcFL9+KXoZgyynQBTG35I1krQbXNYeafYJDuix+C+NwJ6PCoOTqD4/e3QR2SERDiN
42BCvB+h4J9sznV58GeMDSIfvWrfgWdhVueyNLfua1JI8xANeudmnbcWTmTvuSHq2es6HAFjf/T1
1N72Huup0+jvErep5xKzQVwbCExX3ZMDbq2ZFf8m7AgDjhqJXh7n79rrreumBxtPhEXyJNvqT+fe
woIfXycX63NZ1/fQttVKSx9BvaWXfWTYJ6aR4ThFNcIkdc/UM3m0iDdt66jaC4vj6YW7bn96MdCy
0jBblCr09tBYf2j8kxVboQgl+WDQCb1+X6tDZunHYPDmo+IcegBH+6eK/PtudsApRZ6zaqbR2DfK
fAwqRH9ff5+/HMUZzCP/sj1shwwlrY/fx25xgzYapl3ixeVjqvpy4ZTmDMIyWDltiFc8s80rb3AO
zlR1t5hIOWc07QPeAfMw9BJDR1xNnKWBpFVN7zxLJ07JG7+u68BcOS3Yg9kgiBobXnMoiGx+os6m
zFD6Csyqv2ogXjwHso0f8tIklnRqrq2lKB3T9Jcamvq6iWJnZ2PUv7BmflbfoqXhCAntERUEoKOz
Z933goTzOWEZuVX+ql1j2BczvmTc0fXKqox12nYWRznBgSBvrzwnqr734fxAAeveQIC/Zltl2/SN
mLWfsKvE5BxpOeDDQvEYmVFx3wfiIWv85Pnre/aXvvCiz3fR93Mspwd6fh53UjdvBTlvaU01W7jR
A4oWalCO376d4R/p9TqoxpekkadW0ZvM/W+cVy6MFZb16WypgMPLI8xEAS7QuVS0S13LkEOe7gOa
K6JVyapV6dGf/Quf8+8s7PyDENLRK6JZRB7FWR/FmUNG+y17CR95G7q1v0cN/eKX4hv4ypfZzfy1
FASFWVQOlU9S0IQReouUYZUO47BJ4UV6nIOlvWiVXJeOSj1CxJdkAvbPxuLcEi59I40WA+0lKF8Q
+kIZ904ZbzVVx0oLGtiuKB/rf8snNEo2V5gWaEKcSH+oRRSv6kndf32b/3Z9JTZEeoWIgcCIf3wz
80wSOdjIhO4zHEkxqm+0sU7T0rj6+oP+MpBGb8T7zwqwqD/PTQYsMp1KoBTsw2rqnsoR8We5Zdpy
54ZHqUljne1yZ8+IZeKao+oYkr3+9Vf43JNlQAUXyRS02RE6nw0YCL7UsbBQoBID+ObO9TWn+F8V
uvJqDgjOoY3nJ6TxOSg3vv7gzy6VhS/FMwX4jiYdeoyzq1yDVvbnFNje4HBCo7tWw7Mlot0gMyxF
XpKk1w3nrC3R03thU0KRqWMk+ZMaArJM1ZswmBWHcbj3ZHhJ1viJ8k1vlLJuUaoxGEW1dtbiT4Ep
tI7JbK41m6csQmFDOjaKc/ks/PihtKb9Ir6bpyWqvUY+Qf5g0hLQMk4NLQdGy500LjyWn8sW9EtU
wshoMcygMf14wTjQ68gkrmzfdcObhhGYs/58fVM+N04/fsTZPanqYg6imqSXRO19KRi5tO+huwxo
EaRewjgtr9HZ6vLh9yy/97+TeBlOsSz0clSsHqhW7ymc95SuiGON31//rr99lJSejx0Kfo5/rj4b
ObZHbgWmtfbmG3TIJ4qB79h0maDUT19/1L//1vnPWlR+HmpYGrfnJmZwIDGgl+VnjeE2dBPGUfGf
1m1JLi3L9D7k7Gv6wBIy1rWNsmic2v01+37X5nS3jObQ52NyXXXqT2//Ili0X0WcPBBI8FDVKagm
2qWr7rarQfD2DlMgXf1kWyI+3OFJNYNbf3Fp2pG58wacprFT3xB6ckvyI8eTCv+CsxgRu3kENlbM
PWs28bGAyLcqEhVe2igGs+r12wuXZXlhzi4LCypjEI4n9FjON60ma1CudXTJVG5uEwvvZ4OhU8qD
wSYJZo6VrTVgXua2ugM7GqzNNgZg6cG+HmniW4Z+0z1ngZLcFYbnj3Y+sjbnSzeliffAfxlY5Bbd
jBZ9xBjuvKTbJUJCkzYjGmHkjUGffklk95aQjTmONYH3aHBWtoXwdNnNpzJ7aqWxXgQJsmclSpYA
tgBRztdX4m+LvstwU/wrA6L8OXuPF2cZeaQ5D6OmF1J2PbVd1fwsnKzZRE1FHGe/xGI5JKpPNj/I
6QjMA/l6YfPBXfL5lizKbXOxlHF6XXAA/30Ba3LcsfiBWcJHs+1tJutWnggiybJtJ5NXsot5YoIo
2mKG+jWZyXA1cztUM4qbmqeYZEP3MRrucxtWBtyag5BIA5NKPcNjGq4YJuKDcsLhoEq5N72uvhMm
c3P+wGIDmKYtoO10bUTOlZkwu+jca9l2ep/Xt2OC5a7r522FjoSJAVKEsu7WE0f6dRQstWHb7MLR
7o6dgYN9tjTaaHWtPVLCJgwrzQuePlA2Pj/ASsW0MTNNAJkxXNkpqZn4qcMroSd9ZExCiDMRPflk
eLuwDqItdf9LoRnvV0TIyTB11nkcLB3KAnCUyfmFZnjPL153+I3I6Gte03z+Fdr5ye6rfD0kdbCS
beivGdP+ckCDbTpBfkw8NOMuGN6EAxjIGUxym3NmsLMGd9jk8rW1HUDng19tXrWApEntF2/HOr5m
qt/vmi47ZrF+CkeGt2UyFAByAFCVzXpSM17rhP9bNdIhzz18iMZ/TBunvi4mc+eac0x9prdBo98t
FT74efQgw/GlS+Vv7yfzs5/pPGzySWINHeQVQtBOZNmusBzgxhls4QJcMNMgAuYz76cTY5DLUXzQ
qqa9QsYAMeuj1+7KFJE5pER2vxxvdwWtHKTzvqoNqseJxKgQg//aZyI1l4wUmp7lKvyn8whvNk6+
M5JXUCg4IkThxgq9ZKHLX2qyf/zbTYmd8Z0M5GS1iAMbMznyzhAO78IFGsJ3I26PQ+s/YiFFTtYd
RoDyrG/GO9rUeN/YBKD+TkeykVqu50os9WyaNKcJ59eqS9unmEyDjUi7G2wKM4m9w7wLneQHupId
MnwAClQJu5LhzMorQLTYY4YCfep5QKlUIreBXs4AbGUvPScEpcHcxojrCZHzA3nsJmc/U0+tea4I
t1P0FlvC5YaMjOYswJTiyts6hfNuILxZDc4AbzUzv3cAhf2ohUCQ1PPGJXxti+DjhIjfRjdPsziv
1Y07ATr10PBmlnklHahGmP016n2fBvWIAV2DY1Uuj3Eeypt6ZibYIRip/ORpQm6fNt1bStftOHr5
o+sY40nXstkllXE9Zg9Y3cA4ifhWIoRZDb6XPA7lEiDltFctkW/cR+zB2iIxXCtGxmNHMKDZlPZ+
dAZSN3PT2dcOBa1n3uZtbm9HopBhP0k6ZUEK+WJ+EV78C/qXodsHqvBfNQQm9EOauL553ATcTJyi
hyFp37ni8baJ+e1Egcq9KPU3N6lQOWBGXc19A1PKBZ3tsWptR6/6VvFs0YLCTWy6vXcIjeGt0TV0
RQMBD61qtRK2uyvcQBAAd+J0Lo/V+CgDUa2VeDbcAtEuEyM7TlK4+8U6EgH9WnuR9obWEwcl8HL2
QPfKaOSK88PJx9bfZdO+Jj53lQT1u+WZDybKlJvYm8kzS+1Dr1a9XXU3XhMTQFiQadaQ462NRm88
ZbgrC9Pj/55sCsmUfMzBw6E2F2HP9jzT/LY0p6jRx4tc+T+ZBiI4NmlUdJVB8DG5kqUU6RrF463f
e1dmFlvwSWi/M64Hyl0aZKaK8tCH7tpK390arrXfnbr2JfPViVq1hytiWfhn6D0YkBxUkK4Dt6Z+
IGx4JWagTglzRGHPHt3w/j6unwzykg9ugVogTwHhxY21dYYyeSnast5ItcqV+Sp6cnhTVo8NUlug
8sl7ipsRcl62zWgYCf5Oh6eSa/oQJtM6bmDYkZAxHyz1U9rg9X1wrHVB/RO0HaB2HHLWJBgnJ/pu
xPhq28NLnXQF0kxuhVmUBxEPTJD87gCtQ58EtBOdmy6r433Rpv4mJk5y7ZY1I8tJ7scRdnme0uz0
e8BLiItiAfd1ImukkNDAmf/YZvq9EtUm7YKtnpocIUN6tAfTW/UDWj6LoGE4/3DgzOo5IWlAqYHu
3Ritg8jQKxTXtGnMZJ11+pg4kwNr7SiMbT8E7yq2b4qy+w27r2PqRP/AGdW9X0RrqRc9hUd2Qtoo
f59ARczdlEBIp6MTD/6FQS6OIBgSpsadX2JH6p2rwMEnqlgHVjLJjlNnoKEeZ6pA/0TeQ7VG9M8B
EFnA0Ky7joh0q0W8kDG/r0kURV3gEndNU90t7CeFuWCRu/q8keTM9A46PwpoMFIhwed5mdxGQvbr
rIe4CvfPVQbD+Fk/kB8tdnNOi7jKrR861D9nweA0n9jp54oNKtbzrq/L2zltzQ2XjeiY7h6A2qG1
Ar1eliRY0vD6g3dzql7DMHwgDdI9tdkvHbmvJQ34jWO4t21uXdeJyff34wEarb/259t6yrayTqpd
q9n4Y7mkxnrym221ks3Q0VeNkgjxM3+jzeqpSbt57YP9LQM2Ah7mgmBr3ipS3t40vlrP1A+eZ12P
BaB4U8SntPXMDbPoGcl2+IDFcKMjhnBmaDAt4XQGnMvy1qNPEnHcoe4G0hNuMsNW96bh/CgHCawg
jXZVSwBzbkjcNuJulmmxzbyJhy+prz0dEK3opTgwcWEQBdCE69asXoKS0bnM1f0EintC3rIiM55p
J/qa0Lg3BuqBqY6xIsQUH5XnfGt9pIiAnEmOnRn3OacgifRB2qAW0+5+mPFZ5Z5s9oXA7CI7qoeJ
/g1dG4jf83GJsyWgJAcyEAZIDeKWOS6pfEEU37ix+Qqpn0hBA2irF8Ala1GhhXZ4GEhcWI1JX5FP
TiMnIDF1XdvQH4Pyps+9ZFey/a/mgjW4tLolNkLlay9CTMNCInZdQTQ7tpMG4bWZyhsHkcg6NXW5
ntLhtxO10Vo15p+kpJTDELyJJsthL5vf25x8CpvnjtcQEYcZXkvjVsvsCVB3t5J+vg5MJo9AFrO1
dmCdpQMpT6II641pWneYYd2NQRG4FvZwb3plu0JBxUCwQMJnUfQarK7Qt92rAFkESyEjOzx0/U0+
w3bCh3xL1VNu4qIiu8jW7IFDuu3zucMSw9AgpOWlI4NpYlXtXHcmQHXS0cb2X2QE2sZgBrEvIRfm
OdEgfhNP6zoKKQfcWa2NzEFd62jWG4532GhORm3uWiQGO/qU+wgz7ap3y59+tagp/IHal8DMyhsA
1BDC0Hj3DjPPUAt/S3JGyEya6GbLqZxdVsUAstrggCUtfkrs9lGQrInGJn0vREfl6YPxm62I5kpA
vIWZOeFV50K0HPXGjiwD2JTn7IhNClZt15tb7FEoqBJSw4G/Z7u5xv2jqLOZWzrAVH1SidEuUtvx
DIF4sqZDmBXDVSY4YaWWWKfkhsTkLB90TLj71wcua+lafDx6OhadBrhOHg0usAEfzzn8i0VJyR3s
rDR5DwREqGQ5NmhHrQnl3Aq6tptpEuWWi3LkaG4Bu6yhjCEd2uTLdlKl9bpXU8LB2OoP08R5ppJE
8+i4fYwK2p3ZK8iXDnyof4mz8JdDGidm9F80YFFyf2onxI2XRhlNgx1F/FtXl68WMqjSUemqwuVw
pGPzMg7/FKknN3bSk2xCYQLSpaGjr7Jx48Xd1s8w+mEwvEojdWk++6kpRX8MTIq/2DkwdJ6LsgNg
ngMiEKzWtX1HfjBxPTak1q/voP2pS6kW2Su7EwZcOjjnytFFEqBlFXHOd6NpFeuyeup48RjPVM/Y
Xt5CgQTF0orRVd6okzEZa8yGJIuVU3JQea1ROnT2HXq1Yj3iAtyC6Xn1+8E9qASGVVcMFbozDVyN
mOUH6TdwJdR4hFUrN5QzESsCYdccARvIt4OL8FiQI9v6WfekenWNpzD+7g4Ek7nZLfZrnu7AfLNU
pm9lVF6QwS8zhg9PM9eCgTM+Gofr8amXNcvMKlK/pQ1YqYg02tjhLEby4AJ9TIyKdJXwpRX9Jenf
Xz6WqTIcDIZWFtL4pZnwn25dO1ay94spIhi5jFdOpV38Yp6/B6EPp7mX+K/L8M6OpXfh5n9+fcGc
OFCT8IssvjbrrBU7SojCXVBHWEdzODcLwbbosvHa7idGQk5yNS1ZV8CYKfn9f4I2+c5xQa9DOyOD
URfWuvFjuAbBdIoI+lt55N9tVQvCbLYfchtNDsBy99hgnuMFvthf/9T34lubDqHTTBRQ354zRCy/
Lg1+YLCzGaivjDq8Yr5rHHym7jD00J9Wih2pn6LtlHonxw6pJNl6++rZExw/pDmQAU6JumkS3zvY
LLjI9H47RRAc29rsT20+rTINa3mw0gfkeRxhLKJk7OAbk02TWp0XZhTjqYCJ2zlG9Fh3A0f2yFg7
6MhvojDZpkX9aowFnDWneWu9gE+fA7mJcuNNaze9JlOeap4/sbK9WcIsaCAQjIyHTSGyA96T/uBV
M83vedTHPnnpyCgjlwa+dNzD7wv76Nq2SuMmzIy7XnMCS5ziKpS+sZ9dNa7afBhWg2XxlrEZriin
/ok5gK/LXL7HlXvLsLw/VFqYq8ryiAI2QdQH/Ola1/94Q82AM+1fypGOK6Nq4HnWj3xWaKnl1J9m
SR/Wi8e9iI36kGS3/0PYeS23jWxr+IlQhRxuCRCMoqhgSfYNSg6DnEN34+nPR18dS7vsm9lVM7ON
IQk01vpjmT8XOvbCtOhZ5wcZ/f2k+vyUGB62MoMwL2rKUWH8+ZR4CAKVnudJPCNNjXinbGxjCO7G
AbN9jsp7czu69JpMpb9f93PuBKFiNkAeylGeEYpQ/rywVgbU1dO9RI7jmsfUub0n3eQDp6tuUxNt
eJNVjATCDssFNu6pC/runkwJ5MLBXeLKfj9imd0Fs/akJWu697IyIj2923n4BTfsLfOmnI1ir6zk
SWORuqyTl54XBUvT/TA0ZcXrPABaukuEnWViYJjhBxmpAaS27MoISCG3d4VJ+9zfP/knEJMPfjMG
kUJh497/+AKSczKD9QVBXNXTQW+Gt1y31HbyJwqPil/0lc7/QrI/nb+3Yh6XB5rQC4ug0j+/6Sno
qeyYbT/OMp25e8qbKPeHt79/qtvP9echT+MqVk2IV4uj/iNhkQ5GDvBwC/JYqPPjjU+kPVHj5fyP
+/Xz65vrwG5ZAdFbWA0/0H9o2PrSmCo/TqSjU1/OU7x08z8+zKdmV4RbmA3Il701y+Ab+vBUJN5M
mB7oYlwZkxUT1rSBePAuqkSNJjzm/aBkC/D0lO3rJnwIykdA6+Ku6QNq5OhSGSAVyMMg2LO2DDyD
OZtDmdY/2BXlDjx9eAlkUG+cHHFdjlZ+r0/ZXpd2cKwDI0wdI7Z11d4PZSD+9eD9rmv886fCRGqw
KfBN8j7+KNwBfOiTTjdtClLJUy767MntZBYRNTlfhvJrUI/OgdvpqxqXo6b52X3R1XQjqr3ylod6
MVm5CDmKa2+445GtKGxE2TNL4gZ4cQAA+UYIoohOufXy0G/091zCnORepHeNvZcl6Z+6i5q2r/x1
O0mUOUanW49DkDjRslRPclTupmjhkZyUB9b1yseicEpgb5sQUEGefNKwIPgrSfhehXIVdqo6sHTT
L5mU6YGoPXptmuXXMnfOMS9UE9kZMpolDdqvC2kDETAJGJUJe1dadyUswA5xsBnNQ/EytdWtr9X5
OdOlUOtVGkvDXQkpaA+DnbbbpraGXQ8bJl0vVJmtjnnOMVRp9lvvdHvbDB5FYbUXcygvqUvBDCG3
89bxVtL1bXZsr+y2/UoMcN16XdgtBqnd4/jDpXCn7Zpn0RsnLWDbdVIANexPfHHD4D3VuV+TdEQK
u65pj+a8nD3qF4lHmXb2EDixHfTffZ+RA5agvYlTFEtstly9Pv8m6/FtXUvvtEKdbINhtLZWYxSh
zWYb5rKi9qf3yNhFvbWxbmgBwFt/y+D5tkj9J1ikdvIz4tEsDoRDbr8WwzDc8UZ8mx0CvZGYa3u7
GCKaF9K7uRwAo/Uq2+c5ExandstL/BbUMc47j0XxonvZ135Ydbh66qdlMqYQa2uxLQQlK23mM69C
GZp+simdcWStTJ7rcmiiopnR29audmBN9+9F31xAi09ASAkKrhWFhruc0qSIJ79xtmbr13FbGOn7
4J0y398YpB8+uF393a058rVOLneOSfJ3OVuI1xZ7OJjuqIXoiROEiFodrmlr0EixtF9IIrgm85yg
l3aHDUkNepS3th8iXMemM5lbz2utq2yAQpYhGJ/FWr5b3P9WoIjBRYfGR90JDORHu9Vo0p3zL3Ne
UgTheFuC85Y9/+l0aqK73nmJXdBcy3vQC5I2TNLu2utUwAAgTouX3ntdi+hQktwqvGQ9LgYMRrc+
DW2/hGw8MW709lK7MBvjK3K27HVBm3VcRHuAe4ApbLxmv3pjvcUncs/aXb+mg78FIyZxucnHrVZr
2YM1k5RsBK+G3hX7xO4Q4tvUO/pZUJ2WJl4ax3wJkNr6AJ3IZl6WPN0ydVkQbQC3Qw92OBpjvLrO
ziiFCqfBVKG2Nshura8AqAalzI61h4kqtrpWrERPeH7spem3EbH5cdazWOoWMzPyv43Q/ZZYDg/r
UEEdm6ZVbcxmm0Zz36W7YkSSiVfADXkKrF0tcuZDl6fAaxY+kW5uXZl00dTxJxVrUT935XpZ/EHt
tTURh4yIKzEm1bnDsrSxatPZi46+0IKBF5h8ubH7BuYwl/PLngX16CRD3YTSxrYo1+OogyW3Aaou
9OiyztWV6k6+gm6Yt2TgH3rDqs5BKwICOqwb0Yh7HP+2jVZe/+XKAFS1XUkSCDiNhjW39yDyz4mY
H2gzpnAF18Mm8JM4sDpy68HlNuiIxj2BC1Zk9vqXuvOzPfHk5OpjY2vV9GaNiXFgFFBQwbgVWpL1
UxM8y6mC5Tr3d4X5sOZL+xUl7oa9EzS2tLOYM0ftAVEUS2Pu3SvRlBdraUGh0o4g6sZD5g+NXVTt
RmKgObeUOnZZVhyGhgM5Ia7HqNURsdW9NhXZXTv11kW3+3NvH4IG11Wiyhs/iz9N0Y1st1bzVZqx
q4/frEUvt2h9uLncqX7ysv9k1avNSDnakRkAkHMqgQVk++7rYm8Onh52vsdq1HBXMxB/+fsM434e
zdD2kJpFDTHmd+a0PycliTLLUH7mxo60ulApRQe5230LCtQFbMzPFWDP0fCp984SnD3NSPK3Zmrq
kaloq6Dedkk1m2GjjHKH5HXK7aOuUfiL92HjLs/0nqSh5+C1cgp0Wkzjao9xezPoMuLrD06WlHxT
Bie/lJZF5YG+NUyrPq29sWwWQ0zR0mPoqmZfHU0jVTtNJJA6JeSB16RpZLM3jDd6ujXZ6i3CzMrG
Pli9PLh9aoZGjyV81bjvBRybnSP8B/H1tr6ffxmE823CSrO15mncD1bicEsG+hbx2xznrqQIdxzO
qOlTpvTnnuh3St29mwlxmk9CJP8qdPodrfVhSkGbDnrC7w8K9lGmLqYOEsXmt+g1VRzmYVV3o7PQ
eDpVBiK+aSJYO3mqORbZ6Ht1NDjWG0M4J39onNM6By+63R0F1Kaq0oqAflaHLnEbziXpnfLMjM1F
Gw+jATcGH3+Q+ZSdA474aFnNPlRF4V66kW/77/fYZ2DoForLu5TYLpTTH8U2E4o1fe16N6YbpGG9
Wb9DQyIL8amczDra+ZaA8B4dtbpIlf4vBcWnIZ0gOLKfMa4EN8HPbRn8f5CIhTS3kivGF1WxLVVi
N5f6QdwqxwzZnW/v939M658fKC6I8TJgI/B0Emz+vGDSQw2qigvOtDTGVPp0FyhPIh0caB4G/OO/
QjT+5wU9XsGEn2La/pg8VTa+ZU+CwR2Lw8G3kEDUi60o4DHv+6W30b3BMP79F/28kRCaDcCOegpZ
4CeJbc8/EZbDJeclANQGn9vws/8LVPpfV+FnuyFZgDOOZ/75Tfoy1ZzFqT3W5fRtqAtgBxey4O8f
5fPNSZs2giea3gHsPmUl4AbETFnQAECgFeFRAbAhJXSECRv3aTnloQhS4NLiUmni5e9X/h+/G8nA
N9MwwBP1sh8UrL4kOzCpkLTYbX9G7C03ibBtCJg02E26vu1WBI1/v+Qnid0tUwu7CUpOOkSojfvz
G8Ukmql5IoVfMNcIW+08DovQEzZ18xTA//1i3Gb8cX+eZ7Tc8q3icbmldH/MoWhzx5zqxHLjyjUz
JELrQn/G9KD60t+PxeJesFqJ2x20eus9hCTtFJxDW79LX3U0oyFxmD84kXF8uirAlFWtpwrcdZPp
2PywhAObuEXZn521+250Gm5Bna7QcrIcRB5Ng920e51M+66CYbmWpt4eE0LUk87ApNrjw8XuzPa1
BBcfFqse0iXaL7csc8ENHulmTX97M2FDwKkVCqP5CVpVxomtLZHv5XlYwayGEJPDptLpPElsK7ZK
sF2TI3xjTvZDM7NYtT7MlFv3W1PrnxaeSnaSWY/InJnhq+dD7tbGnS+ZMbq5ZaryxNW6/aVNMBA0
nYlkFQ+P185VBNCGhME9DKbgPzzX8FtrTbfpqvRelXTfaajLvaIenr1ueEfODChkZgzd42junB5Y
WLd/pollPOGjQ6e4BNq+2DejeT8a7bkznXlXZWOFYilw7tQSxLpUKBH48u6l7BhBSiPbEGfonX6D
yktBV3q6UtTxG9YWq5Vss3amBoTJhbKvpY0nxHllWriRPdRnX9KrXngArGPbnXGYutSMkIk5dUhZ
O+HuE9HqsZ89mDPKEM2abGrZmUnGQVxNi4a0sjshNVPRb4i5HfOvmomQl6K/ZItQAA2XwwnRd2dd
eldtVDYTll4c8xSfFMwrbxxVa1sEaSTW433dLpX+rDvpmwIm26LNvMev/aO1/vO8RZ6NsnfDtcbr
QHZU2lsoL23UPHnqkQRrNnFBqDzHQk/VRGk8Ow1KRZ5Zax/Q8L0W/IFTU8L14oLbOY27y1a33GMk
PbtDQnPVyFOXoRIOLY8gfd++k+vg7oekuc6zre76ittjRCAKb74dZzSkJCKAN5SBEYvF0uIsr0Rs
JTZGSAdIdyEXDiLsLUmN9gBj+zwUrXFIan6f3txVpdvj2LHSk5q/zN5YRdSRL1Hl5fp5SPwXRQbh
KVdNEpk56pmhhwCue5k9NUpQIJ033/WsvBqjTJ7LZ0jUUYRuIpzd2qO68cG6zX4sKNM1glOvIafw
s+YhJxwrrJqmvmItw3Kn5ZV9aNZVhnnmiMhLM+q1mny3tKD6bVXXd44YznmAATjHwHfER0U3XWEd
HXoO+TvJnWYIDgs/7EDcyMisgh0GenQBjo34cIFJqbt2vrvVJ1bW8iWXiIGWxv81z6b3SO7ATpv1
k+yl2GfNs2Fq3alGSPT7QfInoiboMTAAAYIpbq1V27WFBQQ+d2lIDsXz7Kzufmo1XJSu0iMrbyWe
V+Q6FcQUOy1bemmz7NSUCAZVdiq50MW2+32GYJM/BuRGmVpLWR7+zJZSlJaRNPKcsrrL6/EI8KS/
aK73zVsJhm/xgkWWTN2NNWAvD+rM+JK5u+6mFmhU65I4zhDR1jZC+5zLWyQkb6d+srb9lF47fXG3
hMY8VoptzNfIkeUbe8tzybReU5uCHI26mKyIKEY606y30Jiz9WrSh7MVmqFxjEM+whAmeWrs0rXc
m7OnbQYDg7tWhblePYJRbFWRNKdmoXMnCxIAZLFOW5VjxbfsQ1IYVMDVekvrUcDzkUtaNmWN9bkA
H0zx0ZbGjGGWhUeho8Col+tbq6RKcrDtu/Ym4STMEWIEi0HrmrtOaPnWXNY3b1n6EC4VZmiBLZxT
99Fp6KT2aicloowz2+wpd0Ec0umEW0gYfqGq2LQnCELThnY1PWodc2W/5aArBoEICLJqguJWalvc
oIz63HkmaMoPpT0+4SlGRULzQOPbWggNXyNZOQx93uxuzxfZoxgvpoLdzJbcQbmjHSxp2PdEWO+I
CCA2pZRXRYjk6PbLifZNyecJWZTta9+32YNqy4tTvtHSbB5WWe9aSeeuHAN23nbBRUuSNNrWOdZj
Q+FsRK8K3d2pn0mHKRyPWRFVEoTsqWF8eUGd1m8DH81njbQjS55ae9DeHXcz2tSz9ujvorEbwECc
/EU3MAokxLWnwgbSHL0t4H1U5fqyzbA28Lcpu0uc9Il1HRSj6imrm/ufK+TVtkcOvC364rwI7huQ
NHI5NfXOm0l/qRIVViXNfARuqFAo20NwJpsbkkaS5lplm2oYuEbeny0Dki/jd4r91fjiVuPXsURj
O1yVufaR3WgkgPfTzplwHtLgVJ/HNTsvnfOAP9PfLQg2MXA0WxYWnbMq/V6behObUqSR7/Z1mM3f
Wtvq9wOhFJtVx7y+Tm9+vRBcyScqjR4YhLvyN9Woal5EnV/69H4XSKKIWjDs6afZOwSU1NzSrifJ
KKcRrAxik1DZGAFcTxtVGfYactACaxsNsk1Aa5cfoZJmuVR8gYpE+m3RQWGOCYKQtTIeNUEmf1I2
FDYluhMlbVMBPwGtPru8yGOVMSBVpBOzTW+J6HH2neavYVHpT3ZZPdkrMfe5URAPSyDnJodx5f3O
gdvWkKjrf9UvkaX5pffcN+WW3xWqzx+8Vl6Cpq2/kI29Qbye70QRvBZ5a+zclfkmqAdciMqoHwbu
Y7xPOjd4x2sD1ixy52Gg4ToZUB7/aG8++7YZ3xDSJA9AkPOFIBsSYf04ReH/oDL3CIFGj2ZbDVv6
upBeWKiIZzwDPifjzg9WJ6oBhcCWUOgGWT1fwVCnyNPmnENNW85ZP5zLlGI2IgGjivSnnbtYKJyW
ET3KOk/3iLCDUyGROWvOeMgQHIBz9aRnv3FPO4dxkAqTofskbMJhstZSVzE8BNN3g96so+F5lzlL
74u6c98fpFDZtya/Dh1oZuCuzklXxc/FCd56JDmtIRZEzB3A47wfSE06ox4+ILrOSRNGwM7zUNK/
k4gNMN2Kn93Vdljcr64unPOUdq++fxwwzkXcsxP6/KYK5cL3PYrSOo39fB6BTkIEfG1MiMljkeAl
ad1rkyxn0yXdNm2c4hthVPNgU7pLBm1NGsym7PuC6B6DJBPVRhOYJZaZI+eYuXd6dDzOLbF5WMqr
5YkT9UGSBIEJ8FKWUXA/SnwKOUrSk8pLpIdgA1qWNVsOgimyiMBt8Gk+FigzaJqTSAcZOJu+23OG
mhvMItEsnufZSp/mgarh23mOormJO1pZ6jLYBd3M48445c/eI4T6s8djB4w/hti0mBGkFXqWtgtA
4Ololsu20emRGwovIkMkB0mnH40iuA0yI1Xnd5pVfLVqhlFuZwoXwDJN3KdnHfQXmiPyet580yp4
l7g+QirOC0NUJlg+KSejX54rbq9NQYrwRrrGSykGeXKdhkM7uCW4NB7deEXzhpwWnVsaQG0TZRsV
0iJ7N0n2Mh+7y2guw74c2+92XT3zun9am0ZQVM5LaCg5vtDHflFjt0/ht4npajhGS+uJ/1XhMtqb
xp2NTZXbJEWYVCMVvRDhbFnHUb3eRu6iYcprRfKcrPO49STq1Smzf7Vd8GKLbicMkl4zDLjXeoYZ
KdF3dWZSnFIe1yrs+qrZGXV9mszxDmve98bjXpssKoor1DeRbVGuXK71jYsal+j3oZlZfDV2+7UW
2S+5Oh593YuKSyMIA0ug0zcdxjLrOajGUzVzq1YCwE0wozJznFhgDyRfLwdYzsqn5a4eDx4t3dU4
IzZJ11enwOCDxBkWa07fjPZJjCnxrRV6NcsiwttKiiVeU7glrTDQ2Df4NMnzZNrCUDVMxkSaCYrh
KrvQhkvbfKVA3YeMR9tpveOauc/l7PS7dnW7cyrULaLkq9uM2cXFC3VcZos1qGW0dcb+v9R1ryqZ
ne0EQLORXUkR8vjrpr/eqVFwlTnV2Uim5bAWFKX+/p1zMZGsje2jvI10ac3/e56PY4J+vRkAu4dl
IhFmvFoJWU9LL/7h6fvsNwKbcoDJcFv7tg648udm7i4FG1zm3KC//CmorDd3cJrYLigqTAQ69CB9
g7AKaHsM68xv4By6f6zr6Kg+reuOTlvajTf3sRN/5LPH2kxb9BJ6zHrNUGNnNI+sSKyFY4ktIevL
fjLhthabBijj5uoVyunfEm6vXt/qU0AJS1UhJclqC52x+VKblRUlVpbui5k4oiH7RsTfHXG9+cNQ
qYesc4YIkV8Wz8WlH1r/UU8oDUvIxNSMwnogzP2X4aWx3ROpvnHTfJOTkjP4wvxP9Q1FnXXx4tby
RW9mHDCmJR7zLm8PgM3pjpn+oE/V/OiM2o/KCsZDsYxvXZKUj5Y5f23Sc7EMy6uZYIWooBy3eJes
2NarMu7NZo0CI632RFUGX1AJl9FzmvXU5ToVryg5UTZJCe86lTY7v3M3+NlyKgVl7K3f7ceRjkVR
iBH7SCpDyFlsNRKfReokhHkl5CohVj5nY+9dTP/m3KTfhHZ7Xm667KJFCHVq7Q2YpXaummIlCuAZ
cqA/1SiJMbYnOxGUfPVu8Z81cv/nmrqYiM0ic2QKmDr3pRrbV8IjLiO78kO5qsMaFA+6vY7XuckO
gZVxdPjzk5mZKp4E+4ypTRfDyesD0oIUoRXdn5WXpPEoMYctXb3uxmGhdZl3O8MBATMuEIkL1og7
e9usXqyhI3qpa3kRSbod6qWJqOiSWwWfwq2cxUmnvc2sCKFE4Llbbfc5KGwmvGH8Soq5dSAJ4Csp
qGRTLcreihbZntkIYnb0Di9ZvrfsKtmRSj2FTg9IX8yo+VggbakD6WeuenDNWjsgRd5WX3Ke1GdH
eUZofm+HNH+VKGTuM03+mFML2dUNg1hprEAU34aZY77SuledDbLjYzTk/cm9+XWclVFu4MWw51Bp
TqvhqgO5S9RC3s7U3HRYmVLxoFb3nqbK/s1NOE4F0tnVHke2A4yJgaY5O+xjpMxzP1kT5Jw2Ls3F
kQ+GuBuaRewW363jYNLUvkjrJnR9qJKutdJzo8wz5UDGfe8bUOyz9mIMsjtigjBDr4Gq+jtQZ9wE
JH/idOQl3KJibzg5+qSb0OX/YeSpTZwwcWRrXPh6EuYYzYkreXcop24VOam6R8iGoLlgNe6Llj3t
75f/DEpy3FGQZvKOwWj0UXji64w+eQU63urQq6KefpYwJOEkWgo/E/X896v9PsX+/LCkuoOT03Jh
c5h9xEA7fSxGtzKRuGiSc8pa6BtmBEJKfhm0Fg+MgF4crEeXGKOToZLXKdC1EF2g3Ein67broGfb
UuTdBpa62HQGHpR2BP7RdHLI00UPa/qEUS7zIp1Ufm85pThWvrFbZbZsXRu2GxwEiSM+gFjm6an0
FYNNsNJH6m3djqWyCjqi8OSMcXM+VOvA61nrHYAE953Kgg6vCTcY30/OXSa+/v37QRDz6W7AaRqg
4kVrhHzqYzBnhSg3JY0EW6JM9JMvvbBpczwZ9E5clsjISRwnGDAIc0t7h+vE8YJWLiTltyNGTHOj
OpkjoXwZkif2m5C97+tfSZpTxFgjRJnnnGi4ob6p76K6Sx6nEpG/rcyfRA38R+8TnCzoG47h1Tiz
cj4PxiSfbScbYt9H/jk7zp0pHfvrSNh02HQLfzzt5qrDt9NgOdqgv/s2tsX8Ot55ORldWeC0hwTe
Oho17zT060tKNsVV3lwGaKFgSmotOSto+UjYmYqdEiGG9Lr+1RSkxxOFWZHFb8q9tH1xHOz3lUBI
Eu9K48124CIHY57v0mV0GZcbYzcu7VXIoLyQvgbm0ff5EYo4UmXbYiDicJkXYz44U/2ounSIutJO
d5WgONmo+mG3UKa8cQaYdrp7a3T7JLsKv7+u7WSExjJ+c6qle6ib+sl25XzBApBsejJOdrcK3dXL
QHDNk9PzshSVR9NFviLTqBlW2bnOppl2ZNpS1iycEGfgm1Hb4hDgWNpa0t9hqIhyzUljM3OHo507
pxwYfkcYKL/lXB4RTTvXojOOmiXbw4IMofCS5mjhwkXP4ADL+/LqURaEP9wMDmpOErbjxIwmguvI
hUNd1Fq2FjHgkZLID1f45XhwM8/fllEDSbYHeNeiYGrfkyLwN1Wji+NUcRtQ0kjAa5W9LADip0yb
kqMiD5KlsH/iVlYv7Dks+rX1oyGX8ET4JYixpR+dtbziprtPp87f86aqN8Ix6Pk2tdhfKhW6beuF
KD4j5Trt82oNJ8bodpqKs+fPb0SJYQdunClq1YLA15qcvewnnwovrLSzc2ncHMuKcypxEcZ9rhM6
Kok4o3IR4Vbj3LVa+ZRWrYV3YzHoK0qfBBCss7bBxnSzB9EqVAu19TO/dWt4rQEFe1JU0JGfCZKo
QZDU0Lu7fzzgn1kZVNoeFN2tl5Ij/8Npb5tDOut2J2MPmWREOkIP1czAN9l6Q9yjERzSFJ1Nh0KU
Nc+9u03had3CBtTm/aIEw6j7zzD3zwpsQtx1ZMj8LBCnH1lTe0yzfOpSkmc6dR6XqSN6oWlOKCEy
O78nPH+bqRZRUZW+6CXRgF6S1P/Q7MMsfjr50OX6ROn8jp8iQ/fP92DhFK6V1DXhkHam0f1iplEe
yN18i3H3zQabXG3jjxzakKBfII4VSoEbvbEk2AqjktEw1PY7QSRZ6/wHkOFQXi72tEnJOyRCpsQc
jH6rJD8A95mkvz0ZceP4ciSOH+V35TsbV6NDQuKEJoa17bet7smLBerezvkZp10ami4gXwJIEPbD
Nc3d+yI19MMCxjuUgowGn6Tjou9QzdkPbeAAkVaPyPSoILcWD5mvf4/Y0D7YmnW3rB5sVdpj43Ke
paeO49A+8koCVhfATM30H1b29Whh4KhTShowtD6SpJnt14F/xxzEL1DaWPUZ6AZJ7mp18LLM44AF
nLAh+giK0DD6p2QxH4K0Mc+V7b8SiT5gKZ3VAf7xzAB+nwUBLqU0e9BvxnIPEjtDrByRpTPg9HXe
fCkATpraCV1zgX4g3pgEDPNJGJq+zVId06zAZ7sQGqH32ZECiTrOtH9yp5+JYuwzLp5gdOPebUf6
8+ZoPbuBuuD90Cw7c5BkC6xdE3nDxFss2bmYAzku6Bp5//vjajqfHw08QqZOWRC1WHSyfJD/6s0C
/lWbMm7XjoN8sjB9NQnrsb1uTJL0MWdhmffmpN9aPf71hqPFB+uLbeJzI3jQKBc2m7YLMNDLYXok
PPR+djx9O7QUddrBzjd6LNLUCO2NYFn2S+EJpkCAu6lDxiRxbm7MUe5aLXsJVNtE5qBTK2CuFpbK
iXvfd46zmNrDivlk41jEzhFYuS9lWeFBaZispubium18sDRXD5ubtLGd6KBQpawPMFvt1hvWL7wD
l4NdtZx8JfK64V0Ncp+o+U1KPPq9XZ09w+wuRUK4Q1Fo3qGYWzKXTHK/tQplqO+OLRE1qMBGt5WH
dChoxs6Wx8BYH5Y+mG6UIhOahjKSZEUrHuvRJQUCW39iad4z4ZbnofOQDLmqi0vecBV+pHsiZ/e6
aR3RTgk0OLf0VmDjQ+NND60TjBgzm3obYHMOAV+RTBUa3LNl3VdtBi6oN4BcPstEg+G4ps4pOVYE
dYAI3qZ+nAc9nY/HnqACfNz6nSUIPlads0sx9bMw2zAYdnGg5wYYLxvel3H5mVlVtcFQdKclw7RP
Hv1mwjhiZh2GkXOmp/XVIjDnspRLKG76HgdoPjIyNFpDzwf2Z3B4I6U7zUKGFSjG+bSpm6iihpAx
35BEibrfi7JJdkUqzuJmOQny1oxcbCSjjSWvv8V0uBmswvg2lGS7IC6yd5CUxtpQAVvwFzNVBOhY
NjEY2bcs8XEeqCUu8utc9dkloPMuctdg2jJZTE+0yx2bmrwxxofT1MCsyLnM7oL2nR/CZnGXzr5o
5AE5FHdpBwnB72ifhbVSqaggfDpv3q6ueHGDKEks+2h2iDlBgW0SLmJjDpaws1V+tjBDlYWMuXUo
Y1zc/KDbWiyRiUWa1pUAx8lVmEYVa0HPcpoUOsmuhCTms/lS0nN7UESS+3puHczKvcuSsqIi0H5p
EwMaaJ7YAHJSkj0/38EgI070YUp6L6lY8dD+KfKrQthDAl3RhjPkcAMkrn0LOjGubcDXMq4kMjhe
fqjIiIxH1X6HOazCQAT9HktcmeJR6Qi2pGfOxSWFjrOus/+Erl8DX76lzvqqhHcQs6Jfrl5/4gBj
ADbTpyF4V2Z+NxlZ88Wx5ievMOujXeGLr4fBPAoc2AaTFWvOWSJUHTWLbD4RjubMC4El5O/n2eft
AoEAuCXLXoAT5KMeq9IdqZsjMdHZYgpWKF60jUvkZG9lBHtWwOYA/f/QgP0PayLBOUSYEQDLNfWP
xhvMLrM+8ozGdYFFuk4SVNgIvwhRdGLML/uqxJ0897xiyqn4pTUInfM1gj/Aiwxsurz2KeEKhgOR
1JK5Q/TvZiB0KHSZRzd6pu2cBettgYI8qL8MZFjIguZrm8LBZPmlm6WzSZP0ySfXoezMeB5HxPpz
7mx0qX0XI9PEbdS3qi+YbtN/bNe3meXPdZePjqzaY7unTOujOgy7dzmQSCIJzmGTQ1i4Y5gO+0DD
DHCXCo9oJl2e//4b/w9RKRmelJkZZJ/jdvoYGzdYbpIMwSDi1Z/MfZV21Esof5OekHhT2OeUXzQN
XpAA0e0Y6JuJjIFN5qliMwSILAFfdjikXvkzKl51nFdqLSAq8NMhZ7SjMUi/6iOUj7bPEnc3jdMd
o8206eoprFdkQMh04AueahqxbzWwtLCHrWze+8rTYyWTKzjiSvgJ/yZCjC8OpLE/MPvj3X6Xq4rH
0ls4VWogSx33dwdDTMkhm2uT3ptFcp0Qqu6auvSR3NtEwQqD8gOKFU2X5AlVThOUBpHdHQNDzGOO
yWJso35+YhfS4zRfORYtbaW64ztu8Oz/mDuzpsjRNEv/lbK8V7X2ZayzLnyR7w54AAFxI3MC0Kd9
X3/9PCKzp8EjBqb6aqwsKy0SwuXavuV9z3nOFxKv37xfIFThzzmTxQ2a2sdlStSzikf02rlhUq1H
Jz54vRO4ilU9t3qYLsq+/eJm/+aAugkUl3IKURP4jD8eMJZHmTI62wmGlYXetQVd7uE7bPd2QcEt
VZvvnz9cv6lWYSKjAkTE7+Ske0u/eFetUlIhs0VPercD8z2zaxvdyvDoZaPm4ohDUzMEUPNbUK0T
5hvt3xcj2K8LQbJp+B/rMZtm7GV9pHDKiLG/7sFt581Gb2UPnD2pmJ656KvgpAqW+EEGqgSN+Rdt
gt+8zLptTdHGXG24tNNS8d2pF3JRUkZoelcOk2BmirnSZNKG0//uqJ28ITt3OeTaw+cX/Pf7RapB
b8f9q1707qC+r5QGZpHexU8xrf1Y1eVmoSz+7aOgw4SIoKEZpE90sStltqkqvRK92xsU//o+pNPK
Q/v5QdRfd3h8tkx8mmwh9jQva40SVi40HnHvmnm310vvJ/5d2ixqRShVoVTf1OKYjOk3xfcMGvXh
1WjW/kqJNc2NdBZCXt75jCDdDMfFvG09cVDGeV6n/a1XGsocvRBELc/7YgvwmzdsqljKChoqAAlv
29Z3N0DvvaKrS6lzSx6oHnvaLCAgnjEHhBECGSxoyVfYx9884ybKKWbpqS1l6RcPmmgj4o7CvnMl
UELgW37oSUDgbGN+C2JXTh/skABidAVfGUVV6/JkMekRvzSZY3GyM3tc7HZYEeEN7UjY6FGWIX1E
zyIhuUrszC2n3JARH1qjsrxsWzoxIhHnoqnGTWE6D7TjEQO1PfnQhugOIQtyd9BY82JKS3f5GN9X
Yz/tWeTuboiZ/zFusRQnoYLgAj3YVKFTLvvK35HW412DPYVIz35GUuQHHo65r1Q8/gERxDUEEQoF
0Y4URouETKVf6kXfLwSJKIvcVsMZcKHsMYY8yhJjI6XKcJVjnj4Nd0B+rEXlk0RHAE45G72IV5aG
gWuYTH+1PhqUDIXhep6lziTZplDVyGCRQNDOsqo3KIPo5Bx5tnrrJU9QeEKmV9924eS0cwAa2U4C
0UZwkvqcNvL3YtDWsRV215KfW2s6oDRbTe1Uk2u/l0vV2uuaswwIMHKVUiMtU02XdRb6x5wYXVw1
Yp1GAB3QFnXbXCeMwEvHo882ddMXo7fS9OdcYRdKN0dZRE2XzeVQGdd9h5Rfaa7RFGanFMv9EhiE
tMloxkuUEmE1eDPHjO70Fh9kijV4FhrtDXDtfCPLydqJymHp0MA2cvvaQRdKSTxaQk6I39TDRTSc
GgqtR9nobnqV6ETfGZd2mcvHuOvbmeORmz7Z5mmUs0M1C7w/IhnnSHceVZudjpPLrPoq876Wm3mF
EGhZ2rsELJfij0sSkftFkVTq1hJEjlAZyduTr3gbH+nGMqwYliy07zOVjaWCkmyTo8VxIzwWUZXk
86hn/yCrNMj00UR6xr4MBUPTr9NOdoMiGNeeYju8v9YGDSLQklJbBWUCotmQsrXlmXONUKWjHA1L
RUga2qMm2zBgoTSU0VjmAF8qwqwNWgbzVhUZb8cg3SWt2DDzRlu7s6D1QG+T/IMFYY8UBpO6k9hX
0z5NDI630eLuNTQ8dWeHTXBNB8pBDoHIJkqQL493UoixNaoQIqkjwTx+Ke4FJdgbST20kRkvc6p4
SykopO/qt4L91c4LUcNEbCIrabyGwdYuOlMpMPYjH6Gc9BDGhYTMnPxyvRs28KHcrjO9jfkNLQ3T
dB+0K1KB5mBX9T3RFcUqRbKl6jk0MKX/2bN+3A6+Ehy0OF145pQ/YIFkC9tUmRWJWdBN7MqlGug8
3V7OItGf1bLwHvGNbtTOaa8axwOGFhPHZFu0mokhqualERtuhICNkorA05RUZAkX/ol3GM0XU/e8
j6PDVKtPA03siIS6dhozuw6ieZPRem4oE6zrUl5ArvBQo/Xk+QVOA/0hZKIYWcyjYhpvktL0lrUC
ZIjYrRLWpOnwnfQ9iQDBAYe0HhpiE0zB8h6W64mRra/Kr2bvyyUDjTW2PtSt6O+ZAJKmGfHd5BFo
EdhIoync9HZoGDZF0vMMUW8ijZzQraCT8jnYxvKL6fwX1sF03Al8YsEEodx8edwyHtve6azCDZtm
jREUkAayRT9Mw29NKOaNUboSZr6fHs0va0QqJzqqpFi3V7K0DIJK+jbIRnWMFBOcZ9xlLoEMRM5E
T2ZXkQ2fG2Qc9RDELB+x+Di249YD7uRqyJqYver7grKQSrYsptymBGxQm8syeIBceNRDSl/swc+F
X//4fH2haNPE+H67xWnjdzD4F9l2iCkuJs4ogQEQa3lBmlP70JXsIXCTJww3w4NiY4SNPTRQvZmu
WoK4ikotVvGU25p1LZrM0T45nvfNZ+ZCtgRsXa5Sll1JcAr8yKPyW1MJ8BG7RinaaagatlvnlauZ
PxzkpVtKxHD85GGvN1oNfU/gr+o6fZmmKrg8w3dmqYitnaYg4DI7ug2RZEH4MkkHCWpL7HPtDgk6
7nhyNoD7vkSauncQX9/D2N1arXkGn98eM9Pp90anr+qS8aOBNx83BPT6kKJdSbKsedU7pzwxtYPV
JqfGk/s1XfdVhaKCKRQfIe9MtA3ycSWXBWQ/1L2byoPeykwSMcR1S6kXxAh5zlMos2mEsB4uEOjB
q9CRXjgUvlONbXKgJtdq6X1vzew0GKSo54XKtg0oeckNOOltpiL4VWlSTYUfHpC9R/EG1dM2JdMw
sOpq0xhS42a5yFADbTNSk6zcmjljSdWUumcoSCsgXKFHx7gaUErPDT1HtNfn3UpA6l0qQ/MdxZI5
95yaFrneXWkJvFoH6Qkkx8ZA8GS/DojjKNcBHJSygX1qftNHnF4ZN+UB9TKES1moTHWHKcZnE5E4
sWgl/Y4cX5m0QNacHQRzL7U3Xz2pvz6o8B4oxMDHkLFxXayzCpKEwwZjqRuH2QA3pATZpOv2wpel
TaBHGOTzUJmbVDqMQuWe1fPOF+M29ENqwPL6829jXK7LeV+mCrdGbjBLc9goH0cpURiloxtt4SKj
KWZtAEZmVF8cT3m2wmArpcAqzQKMtpYrgjHS9CFS21d+6zTI26tzO91Z3Pql9BB55c8Il2Sdd0B6
hHEC0bj041KsqElep0n+nWoyOl1FQmbFDBCHxYstxodaqGjprWwX1fBtLI1RxdIJySmjBznIzpFI
tbn83SyEjk+SdEe5Ch4M6nyQIrD+FNjok4Yo7nqTqPWzbOvPogpv7VFUcxLOtpHCW/v5NbuUTVxe
smkJ/25gT1qvRu3DwN5PYDnklRXltMi/Rlr++PmRftlxvx3KNi3ZwDM23aiPhyJ7h+1Zmhau8K2f
UEfnNaEWSPCoY7amTbmXwifEUmnZtGBbO6y5n3+By93IdHz4ahNRn14QRsePx6+ADTtj4BcuQmK2
HazYp4XNOZG0G2wTPC8o+2rPvzVJxPn8yNOZXQznSOIxOFJRoQHz9ty+u8iEgRdMImXmQtxn91fJ
G5AF2FBAY3x+IOU356gDkZE1h62ezVbv4znCJShJxSoyN0mKq6Ic7tQsfMwMYHFyYEJZ0Op5kRfN
CkOhNENBV0/7I2/MAKM5R7Yoi2IgGSqGH7tLK+PaQmc4DbfDF6VU9TdXBIsp/la2ozYejYs3NYfy
xnOHs9W0qmuVyDYdM8TCCcu1nU7rIF0u93D8ZwqmDZq6pG/GqACNhNUwgcaPvWQPG1LBljJbL07l
Cd3ZiDw/6gDfgQfS1JvSx25XhX6/gcek68ry37zSdNBk/oHuTiEaQsTF01ymce7XDv0IYEvKsjbj
Zz+dxv7M3PZ+kCzINEEZIBL9eiQY6NoOBWXdKYdWrFTjnESQ1fykMNeqJdQrJLMKjCYEu3375TNx
uReevumUj4tvA7agcllGJVS2kCnatSB50DJURjaTB0N3Ffzu82DZ21F33UclvI3mO4KBDStqcwXW
HQsWG1M0Q8xRSWoqM1L4etPbfn4dL8tCf305Kn5UJAATXb6UOfiL2mP5TmICtBkW2CDO+/arYt/l
eurtRrGAnaKQMZBe3iy8k2EEXolpelrE2H3zPHiCtIXEu64i8VIb0ipHZOUzkXf6pHMp+tPn5/nL
6Dd9BcVgxDdNW2U9e/HEKwF4UMbExsVWSyO7Ybft2KB2cw+Sg17FLDqs66BGApbabFJ6jwbYF1/h
cnqcvgKlEJ1yJ8qNXyRZYWL6edmNjWsN2o0+VOQGZxNGovN3ZYUefETsSwNhDBbxEFoz5JrGyki+
W9rwlVjvlwra21dxFA1ElMle77I+I3fE2Kp52bhpgEITGg/xjxF+OGrbyaqvpSfVIQ2nInNWVhDk
i0Ar96B3kA77N6FuBkslz14AM65SQd5oFqO/nyoADWmNq7IolvUotaxorS/jxX93DTWKmCYWeYOr
OQ3A74Zy2sZJUBghTxI5nxtBX4Fo2XZZCDwF6ZgdCoUWceewO2rELkTPZmgHyedZ+/xe/ua14U7S
xzcomjvq5fiJSlqCFKXXLhKKNbQoOCOS+z85BKEVivm2vJtWDu/OtLGgRKUyJbQwbp8i3ZvVlX71
+SGmZ/79vMhTwKOITFCms6Qal87uTrIKQ6ns0jX05GAHYYXBQ92nXrIp+2rZmu3eEP0Xc/H0tS+O
CfETyoFs6owGl3NxZFk+Uw+rgCYCg5xlzyF5PlpA09fC8vX5+f3mLjE3sIgHSuugTJoepneXMC+l
CM02kQlhn75KBeIEK/l3zfjM8jBjeQimFY3JkvDjMYxOEkHCGtQ1yahGAhK6CXjlGStxfyE3g3P4
/JR+vWUcjtlEsVXTgCV38VQIJa4APUmkskb2mUriLijxb0gaTjPCSkHokpqsEPn4+VFRlP1y2xSD
3iP1dpJlaMBOk9y7S1nIoZNQEsldYp1B+HrhsO9SvVj0xJAqZox0fuz2iU+fvLPA5LeOvdSQ5NPy
R8+O/kysw8GSV2NESQub6jbDCjprGwtTddGdaPuw8g/iaFf66hFzM1gknKvLCvXk2s/o7+uqdKtQ
DEhH2YLokzoL2avlq9KJx03rl88YAcqrxvLmJaASqrJOdgzJq0K/fQjQH6yMrvHnCRrKm8xXiPKQ
7qTIM2/GPsM8KXmnHoDkgkZut8hMKnq+T3BNkwlQovm3qB0Gt1FqkLiI2fomtDeSXM5UyVcXui95
N54lmm09YEk25NvYV5cZd3AhdRpIrNIT+wZrgZPo8sHOAuXgNFTdR9GbT6MhPWuYf8BTsDD07HhV
CjgVlWdBOC8kzW1rjhMo4gE1PU3Jzr6KEpkIN6fEsFTZxPfJwsdYiiPbR4Pm+10/l/h+s7KTsZvU
4NjUWCoW8SgmILQB52iy30wb0mpylaq4NZK224aOpKzYaadEIy6cqQdnT2hp4FxH8N/0gc+tri9M
1qxRkmJ0KLk3pmB2SCriajQMdDG1PDfHikbYKIKucpyJCkzUFKyJuQ/cV581kACAfi1o0KK+J5x0
ztIN/kJV1Nu0C+cgLbgAYYFlWhX3vU7ddtQcOPNRK9al6kaplXHxCDBX7fqGvYxbAnFwvQwFjIQb
dAZkB4uwyXUbunb8pk2MginehnpGt65lZ0MfOFoPeAc6xU6PSl5IV42kY/s21Qf0GFw2G5eslraQ
tXF8D81KiCieK/dKQFugb3AdShOFHW710lKT7Bjb3jHySVaqjFjbg0hL5HQFVoFidKguLB1FkFzb
GcGmfDgqg2sYmvXad3RiYGDYHsA4lGvNbtdFZdyOYy2dNIAL9M+j7/hFlTlRPOpCMdKbTBiam7Mf
TVvNv5Zjt8B0PYcBIl9bzLtmB/TfQVayTDuP7gebSkSsYTHnbe4wZqnFBlJac42l80fkYJvRRbKh
XKcgeZlSZf0aUBEEjLGh2dGN6s4K9JfPh5DLHQfjJK4jJKFvs7dyKbxLBb3utDVy1zZzbzk2hjKT
i/bJbngyPz/Sb4Yqggom0QK8EtbeFyMy71OZRTZH8uPitbE1iV4y1WMzzbvZowz3r5G+0pz+OtFM
HJ1pDtB1Q/kFAhNZXluEVK9crY7jRex3p6Ke3pMKyYQzQd1JwC5xyM5RFgMXQLKAn5sm4wCxnqrH
JlW/6pH+Os2qIMLZiRL6BxrMupj64NU4BZydxFVsTLTO4D3l1bEhh6QcsuvPr/dvDkXNh2UzWxtK
UZczeuclqSY8apCM6w/WQO5Qq611Igt4xx8+P5T6VtD6uHxgs8o0agCGlVXLvlj/5ZaZV8wBgVtN
6I4gy+9Cf8B5aST+FOCDfEspZ6lv5WvZ7BbCqGW3SzvqOkDzS8980rUUDTQxKqREx/ie8h8Z1tI1
fFmIkt0AubMtyp2jRz+MLq63pMF0i3gCd0XyxJgMbDcu0AsKMx2Jop8UdwEVUbktpAUT1o+cLo2t
VdD/BFBE+N0VJa76FTvg8zCQeB6ZYEclcQ2ZYvJ4ApXz+U7IuxcKMAYMK8WjGqEI6EQ+LroOvV4k
0V9JJdlNa30ml8ZTlGe+iwv5Gn5iPMNXCzxRfoS8/Dywr2BsVjo3kauthKEDWIR3k1tZSKFrFptm
7dZ9qM4iDLY4xMVLE5pXaII1IoVyZz9qxrpA+9u1wjVa0yQ2AseIHSWmKxekvPiicQsR6kuRQ9px
RFTOJ5BL3FTRprY7LAFxviZlIj90QWpsCt/ak1FCig5lkaXR2oRr8TTiA7tXIwhQshkTrCgSmZ1O
Yi0SEZsIq7vHIjdVt0LVtyMD0twkJU0ixv7vVl9Qz4zIKrP95WQ3v8vRJrOjz58HxVfXqfDiuRlS
t0ggI2fyKez8cI3lSpk1OSYWJ8rCLSsUND2UvKDgpGtJ0X/WjL17vcB796jUhXRrZYzkSqseDTPH
Oy23h1QzeYUKTTqKZri1fVzUnmWqC2EtBtXwaWvjRjBOONOrTZBpz4gzm11uWig0CYZfa31yin3c
KGHV23u1HLAiKzZvi3qr5jCb/BLpkmZZxQph+BYUDNhNgdm7HUIdhXyGafKJWKbatZL8pmb9s1Or
blNJNA8L2wtY1USIdLIrmw7YgkXEQN270N1IRfyNYqi8CQY3QSvXRf4ixUy10VLpBFV0Ys7uURqJ
fafDealG1saRRbWGGYsYPLZ9XEATbuzIq6E0CVRtOBHa6KwyaEdLuUlvg5roNGBOLIi0ppjj9uMt
bBUWAUHxyoiI3jWGRQqozfWJ0FqIIN2wm2pWVamuR8UvcGLglJIkMhZIamIeD0H+SSXrDG7NoejG
V69RvjtZkRyzUmabBQ8aRAlRMkb8EiXFuAzoNZDmpq1TVk6pmhh73k9pVmPNmVdFX5CyApxOtyVn
1QzSz2oo7uJKM66QvuKM8IENfT5E/VXP+TBEkfNH+4gyB3Y86P3ax6Wyp0Hvx/IbuTX76nlk8CYX
UEGhYpnzbAh2As7Kui/lBrm8D7dYrwiRAD+cyhn/lxinShiEF0ViI2dVQpgHmeEMZpKrFOIa3XMw
G0pFO5jGDBnCD95wrnIlucFo/6Q4Dpy4Kte6pNBtsa092oJ8FiIy2eRaFM4lLhlLP2yMauIc+qEt
dlYWPFi1/Yo47NUMiyXLSqzqGmAGmqWHTNYnREBNm6sESxAOFXHQ4p6UPGvnF4y1Xe4nhzzZtIAV
Vz2i893Y42ZI2meDusBm1MZbyQaEktgpmvQKhazvvMp1NZe0ONv1Xpatqz64SUJLmWnDWK0dbSM0
SRyz5pFqw71R5dVNZ0nQrqT2EFShNUcZRGehl3HLSr6b9A2+YDJ6eiVyjn1PwA+KIXWBumZY6lIF
8SoO0qvAeeqdh1Qrf4SsyiwnHzemr54MWdRHOVRhxWkm3rQktm9UuCeIsOR5ltvhlcfCe1STlc5e
fKE31jH2RHSVDs6AVYltchaWFWsvxPi5ZK8G0z93iNQzhB8Ma/Uib20oPQ1uQ7OKa5eGEV08x6j2
AFkcEDjCxmfVEi0kR1NRvN0OaTMefAAoq1SVV4NVFttEtr2VtKgyq9joiVC/cI4avyxfAJMjWEDR
YFoG8NDLJzYRqTFaJTqbsahI0ypawkyI8OlaTk1Lyie9Fv2swOk71/PQYKVugjsB9+0l0oPG+7Ui
NzjWI9yEaUUsDgooN8UYTr6O4yxL5rMagTAl12YbY+4gNqMBg9tnJ7KGq5Oo0q3V4YdQ9N7Zoq5w
juFkOk6DW3CkD8LpfRDBwSyL9auxBeE6mnY1H5skWFQawZDt0DfzLtIBQkop9B6ahcLSlRnZrs0i
zforrxImOS4jpI58X+tsEqwIIw9gY0aHgX3h2wjwHz/7/+W/ZNd/verVv/6TP//M8qEMfFFf/PFf
q5fseE5eqv+c/tb/+a2Pf+dfh2/u7ae/sF6elpe/8OEDOezfX2txrs8f/rBM66AebpqXcji9VE1c
vx2cE5h+8//1h/94efuU2yF/+fOPn9Sb6unT/CBL//j7R5vnP//QKQb8x/uP//tn0xX484/5eUjO
6T82VXxOn6vLv/dyruo//5As5584VakIKSZOP2Im2D50L28/spV/6jQp6KnQdaCxIrP+TLOyFn/+
ofC3WNtaTBms+MGSssqtsubvH71xGGw+FiUtQbh//Nc3/HAH//uO/iNtkussSOvqzz9U65dFLhUk
c1LjspxGfHhZxO+6NhzlHguEM+HVh87rkTrgaGqQoHjmvqjHZ03Py3Uhl9RwMdGSiSfPSBQkmbGd
Efh6buQBvG3vzVIFz5hfD7sxk+8Rya4ch0anSM9xQRnWiuQdGZSzxIGFTQhxAZOzZQJT85tGIU1O
69cDjtlY6+aaKLdyaB2LNn/W8291RKQm/1kdpsUf414M4HwuXU1S4p1mFIc4RqccTXVn+Ad8dTbp
hKQkTCPjfQFqAFzHLgr605jBCKNbSOhYhwWixGGrlPS/lXi4z5F1sVatT6rdMXXkBXTrcZemqOWV
dtGmz0YRn2hpRLiOCDJHprJ3Emne1U7NtoDPBdO3ziDvqlp7H5jiDG8HoZR05VgkmyVgAdmtAuFL
3U6Kt3jtiVTqT41VRmDTxp1XoX3p47OGOINwk8qlSnacjl7FDXyjcdcZ5X7w7obwR4W2V6Tjzh/Z
ylvNSdXyvaHcJ3Dg7YzGXOehKhvvZedxqJ1da/b30AZZWgVnqdDXrdKeMq6LMcr3imjgrHX2guqA
W7T9jjy2M0lHLhqRtannEG9FcC6p+llqup4uDGSrNZ6DdZixE+T6RJlx9EFbZCr5K1aKE0Wgx2iB
haXnkPrr26NUTKmmfDoduJ2q9rsG1n5hb6Y/mlWz8HvzKCJcrKNxLJCxES6daTOjew7EeDS14GxJ
2trnDKe/MPJY9O25Sp1jo5tH9vX3qYQTXW5OZcrrOnYneJLkh4XkupoQnTHVBpGYS5nzIwric9uE
BEDE8g/VCDZNNcizsspXEWh9zGrh65CTB+kbR7zRy6gaZtOzXQ6VS/j3To/soxRibkrHRyqZSxoQ
e3pPjwLpmyHH58Hv7y0u/HQbqYscTfvVMAkKlAlDnMHavB3EKfX6v05DGnaWcpDN/jDdnEHRj6GQ
dzL5rAPxmdPh+hwAaRO+qhmPhocir28JbJySqfJ8nyiYBiQ7PKcJr0yTQ0slILwLzjHnKCdAuatu
1Wv1ZPXgz+3Jkswjnar7GCFF1+LY78fDdHOnmyQNAxe957nQnkbJAUljHtPwujF1YzaYO8vPJXyu
KYxZ020ccy2P2vHtPWQX6s10uWfRzWlJ8bknmJCl7NiupDC8V9oNBKVXO0CimGVz35ZvepuHqir0
Lyb6N5Phh6UpvkRGSuDUDhto5VLOJbrYyOJATBkd/SnKorNfNXeCKgVhMa9OJN8zpdybqnpfSFjD
nWwtJGM9JPGrRwCoWUZnqYMtHdlPPhVaEMlcq+g1cVp1XlW8kCGbnFjwaDrx8GB4QLrbsSOP2bmS
A3UrxyiDUFu/TgeHsb8pnXLLfuW1rOR7mvL3oN0WbdudrDJ51aYNkJNssmmwnMaIfm55tknAjrKv
Mecvhh4T6cgeqMasi061fpYysgOnQceYhq6sML/ZWIBCsyY4btxNg1cZSy9lCy+wJD17mFYUwTmN
aoapIHid3tvOGK8K9Z7MY2LQGaBqicjYhndWQZBWge+rou6UBNp62nAgvV6/mxj/nnbeTzP2tNC6
vD/4U2kowEvWEG1/3DpYAsxpNQUPTtNDTfd67tjtyTPlG9ssNwhcolnHQJVh3o+du8zWNvZgUc1s
icXkyZ0mlE4anuJGX4bT4G8EQKGAs+BFLh+KwDvH+rJUy++d3p9gJvSzrg7cuO9JbuJhCGmJm9Lt
dP/NFqmfrDg/CeVY5sztTsLOj8+xMuYptNbEOSevhlS6aHLm8aC8TPcI/dt9yAfh5HVHOfqepT3W
aeN+Gi/Bk55NB523w2sukld4e+3s7Z3XfQM8RnuQ6ruxab+9/YJnoJalEIllGHgTyweglRXQljrq
Vn99CuSe2gQ+iM6UzRaoGd50OQ9e7Th49fjn7b5msrryU2JaLMCzRXv69xd6/6M13Ic14f9tqfj/
4ULPYFX0yUKveTq/X95Nv/1fyzv9n6zCgMY72vuVnf5PB3sCnhRUn9Oyj2Le3ys7VfsnfgWbhjfe
AvjkU53vv1d29L6QU6B5w2XAv/6tld1UCH3/ynEE7CqmbsFJwbViTz9/19gq+64fMo3sMt2CYCwZ
DS+Ep1PvCyDM1exT22qKKyghrBVN3s6HlBihkB3M3gkL5Si6vL/vSVad1YnZ/ezJ6zRJGt4EQofm
p60LaolBvLNsCKTvLu5vBou3wfrjNwezQBgX2HP60IwYH785tZSwAnPjrxJmPAf+NBJsB5Nbne+D
wbAXQ4Uq21LkdhXlCfIq3/RANR5Lf0yJgoK9wYlveofyiZ1Yj5FzpQkq8xSvfua5zE8iP10CNb+W
nXC819H3lGb0kKkxrYXKS5ZvPweA0S4Hu/tm+IU97zqqA5+f5S9KJZlzxL5CCJhJu5qV98ezLOIs
HX1cfm4xfaliAA2eawoZ3WNJmUJChNnkDe2W2FqZsl+CWCRBtLOrn/EQQFhQqNOWZHluLC0/WQGe
hDElsY5aWLqUKXbK0w7UJo6UvZRf+uuhsNFM8iR8fhq/GGI4DZvni1wuB1cMXf2Pp4GlzEzGQbLd
dnJSUOqBQkqoAC2pJpv5dksSkUEErVpDxpLVdjiMzXVWTgEAmgSvqU5Llyy4nNwVfa86vnanJuRH
Z5m/wFc/3MJgEcx7cO+LpGU5Q12QSrCQ94BIYHOr7fe8GAraVySsoMFhJTtIR5KQamQfdktsF0XH
Sec/1Gp9HKb4M/6jLYato3bXNRFOy9AAyACoCNlyWEMW7urqh9RBF7A1OzzY6XinUaBurDp/1MR2
GEoOVo6bN45YgrqwmiA+2GWHh44yL90Pkn09YNHiUeQNMasV8lmzH/cNLAAdpZ5kvjR6fFYwPB/j
DCybDcFn4ttrx0QKv+l2VQMKUvOFXkOyhtpyVHNKNp/ftrdQtvfvGBtS5HEIt1gvUcwzL96xIE18
Zr22BYxJQIcv+yB/PJRDg2cQSofwGQmadVClVR3c1mZl7LjCq4Ca2FJBlOA2Wb9+e9SMqFoGmtdu
8KhRpiT0Pgcf8/mXxcnHQ/T+2xqoKqZd8qQyU1nmXSwfFCsDeSgl1KqmsWxkdFjJbT7stDyEW58T
XQoxX1rj5ixWWtE9NSRNXg9ZsI7kdB0ZRr/FZGSRuT0Yh1BJ7geFhYQIE2VJ3GY2C6SmWqfSDxJG
2rnQAgjm7AT3by/mYKqPaH6kBZZO+t8eIVK6hkK7depdaFVg0WMNmbgXkkwkWdlGHfr7KBp5o+Gs
mJVnT4RpGTK8I5Y5FrBlVKIDV4lWW3C0YMWuH2IjqQEjzN3dYI3NttEIfS/kYMXrsAsc2fmG7Hg+
9JSsSl/fGtlYLBOnaiA3K49ABVu0THo2NwbR7DNfutegli+63KjBEsP/znt1nlmiWqheVVxnMjQO
HxHsVoAJpnaWHHyruwuJn3l7/cxS35qhauxSfJW7qjf7eZsU4aolwhu4mIcKUuWpjxQiq6wmeBh0
pH1vM4bZ5LSdyojNibhPUhKuktJQd2WqQVcq62Bl96GzraQIZ9vbm6Y6cM0S3wKmW9DhMISkbxOj
PNmdVx+MXsAWdoQ/b5yQcR3fzTL09GHdjdifabXyWslpurQDBTZdGlAeb+Mtmel3g9D6a+Cffp7b
N+0AD7tOhmeZzSAUWuum1PqfllaybSVHrwu48kqcD9uyiR8CA9VkqRwTAndmUjsBWyVpCiC3dVwR
mQK5GuaNPuiP057GqoBWAAKtSJ4i/XDo8N9JNnFQb7NMg53EGGv1TjIeOhskrKOHezh6K15Hb4ff
/GhH+rAtiDEjzYNLHVLfXqV6GmxaOb57G7gyva120KSu1EQnFFzkwQNcipOv5ha61pKGBoRpdH9d
QJESb49TtWvOpd2btaLNkiwrr0s9fnLKDOxZMGZQXqWILVzwEKfAHxuiYFbkl9ULuYejqZLIHunj
URuUKVhN4vmbxoaEntrUjRuQsivhwivqKplbNT6Hz9/yN3PrxUvOKgVHnzbZp9WpHPZ+wTIIO4r6
pg1X2jB0a8Cb+kruPQ3Zz3BrDd5w44BcHJxsQ74NTzsGFaMRxRyWrEHBgkL328SdEty7Unq2B3Sz
eQtFu/Xpts2gBlvL2CHFdAp6MnCaLFSjsbaBMphL9nMY2SirXqWNyA5KlH6j0rEoG69a6Qyf69Ei
Bky+fnuqe1A0X8yi6i+FamxIkyeHdGIkXQzLH8/dxPRDpr0Hm0NK92omyERihnehp8nME9sa8sqW
TVOkEdWTWJ6yageFcIOovu5whOLh06ybQMMsJ0OKnTV2ry/wYvO2JeCfG1/R8WQW+eNo/W/CzqvX
TiWNtr8IiRxeV4577ezwgnwcyFAFFAX8+jvAV7q3u6XuF8tHx9teAYovzDmm/aUdzeq24Oj/R4/n
LUqpf/n+UC1SwOKKdckyYo/wr+/BqVwg3FWdH8u46XmqqXRvTyfbJWa6MsT3spLPlR3g28wQULcq
Gh8Q5hGCPJopZZFoFz/dAdcPTGk8hWlbHeNUfRSLJ9SxJv33CHEEO21nHM6F652LNDdPiMq+tpZK
N8Ir/lgo0jeTUl/bvDKvkc7/UQP6ybljlhhob3nUhndUIGCGnGvEXOCw1q9Gbn5P1AjTzyZUse6m
neGGyQ7vZXFuTeLPGIHk237yB8pBQjxadfS7CTCswQkAv/OehyrG0vPJznf33++K/8ArIT7gnkB7
j/qCObL9bw/qiRoiCYoxPTI5ljuZZ7Dq3ZEsPOrHY66Iqa1i/dwZ1vSsLOPIUG54j9DL5I0hX0dk
nFV7bS1i6q2SxZwtR2jwUy5PiEWKa8SkDP11F5QA66f2VbXRbnQs99MT6sGkFS6y1kdRuT+HuKaD
LREjmHV87a3MOkLHgRq5FJ1JafbnFA8jDyuO+Tl9c6JC7xk5p9s06ANs6PWuw8kKzrI+GuB7t0OZ
vPZa5oext8mlTgN7Pzjmn//+4a1Y4n+9JD2KCbaWhMcuwIl/c2b4ehRqTIBphhTj13ocvxsFlte8
C+HqWVRmvWVf1kqnwC8KscfoQPQW0QurGfeMNs05w4Dfm40c/4ey5j8MiKhpzIDNlImwhDDgfzet
MN0fyKDh0NZGiFi+8WCCkyfYD85vo1I3TCTgMx32YnQ8457VskQmt8HO0jxL99l3m+Aumvya8sDc
zGL+ABAcXsbovU9s+WLFyfcU/PnGnLMnY9be3nM7cVBYhxoWn8g58eZJWw17XB3gVlzzaUxHlwd2
TkAGaSiAfjH0xVT0//0b+Q/0Cm8bWTYt8AJ9QSf7b5ezpRzRw4i1DoMUb6Iv+yP7OTihtkPbqY5s
taZzjmOjUupKLKF7KWOHqKnE+hg3bYs8WvRxdAwdCda3FPUxKJB6aVn9lJm4xYHzw8qwk5vCVBSC
+GHTuX9oonIcxklQIvz72DenBKse/MJsuKJ5YB5LKbMWKFFUgdWqHHB1Rf8OS+zQpckV03d0yuCU
K48d6rLJrNEoQK9CwTAQMHN2Y+85Kupmr4Q7kB08ZUz4PAY0PWVbJwzSAQwtX5IJxtPYMzBlCby0
AFAXSQ/AWHD08v4Hs9/6iip7MyKeOvoeAYKTIF5oqq3/gURZhUv/clsweuCeiLzFswAWZRGa/X+j
AfJfDEfTMh5MZA4HJgWPnAyfOnbOcaJJLxCITgIc/djRGMTHlbgyazpo1ipBGg23GiJ2svdK39nN
FathDe/0GrbNoy7UOxQcaw95lnZKUHZ4bWeAtSwCf2t17ntEzjFk+iC5Q7egYPFqlv6z0UGvtGjZ
JItN29UwB5rxLR2M+Br4+IQkFWTjChbUPrnP0ieUhJzhKe0eqkGgO9Xp3VbA9sFwyoORdKQdL1uN
ZjCz62iXx6TwnPP/uJD/oyXhM8Ry4ds4L+hs/z2YkoAQYGSeDeYlUxE2b3zXjirOiQlOE73RvjFn
uKyt/xnn7H0gaDO3iFP3jAIl7o1rXWXxrpBFdLQlBsbR7sm+CUc6PjKYN53ZvRVBNp+h66MyLgTw
jgozZDewUhYd1luZ+fZ+IuthEwACQVTszftCQBqPMsPfyASsqTGQNoQvLaZybMC75fGrUPHJSKaX
2YWH2CCO2FnwysKwgfevfmpRHvwy0vc54TEoRgOoNklIZ7cb+cM0HUZUf9Az8v1q9U0lrFX+30tb
a0XHZCbpMmriiZ/t/YKfieX87b9/9A6X6r+XGgFVMnN+1wEyg3X830oNbZOm3FOcHTwLBVvSCBdm
QVzge539HfKtjLagQNPQxU9hymOTqD53FzlDs7XsOloyJevtoAPz3ETR+GwwhroI246fWhP10Byr
FHgfjQ9ctvF5DFRCBH1lnmUchTd4dyr2waG54rXUbOOyvn1JEGwdCZOpODMJGlAjuqpMuR1D3plJ
wBTtCuypRztDs4I9lcffOIJo5yqnn54bHPa9pK5J6n8iopRvTXt1vcq4ugTxbEidBuY8O7XaNW5w
W18Ty9hi29YjvLzBmC+m1dxpGvrXrvPveW7FhxIePlNjZt2T35IuKpHRsvVrMafaPyM5B89/3xuj
8z2Pp5DsJ8Rfdlu2x7qOgdxOmKuDJtz6NDjPMfUjFmVYYgCpWLuiNa3bebx2bJdO6yeKzefRJLq4
ZSKHtNleMagyWgFgfq0hR9Ry0jfYlOZyW9ZyFt/W3zWBmvdrr84qd7d+vDpBWFYEbnI3U1L0+pJB
0JAO4jTO8tv6HoPc3OuR7BOt5/hkx86iFaQD0nPSPmIzDo7rXzRMzbt2wu5pMHznbAJ9pjWd9iiQ
sdsHIO6Twan5rjOW2QyJDqEYicWNiX5manK10/G7KXBvjXO+W5+K0Drma4uB1ZiwuRt9SZqcySyf
UJDo75eSOE5+IXjPO5DrYb2LXlSXoDftg9mx8aZY764JXkMjz7wtFaezE6nIlySqAmVKwhR2ubya
2H9oG18Mra2uQ+uVxFoSCa16T6ZzjH/xyRWz/EMkSO6RKNvp8DaGzR+coIsS3wm2bVcy1aBVo5Rw
efSMGV583370aH6OqPtfgroLdrRQNwgI5bZJzPxseLV9qMO6QdRFhvL66jPrkrhze4MWzDhuuU16
XHCbqqMgjKPoh+NmGfJD5KFWRsLFcvXV9Ggd88pLIB1CcpaEFlcuwvmJqck60JjNHoR8DwUlyke4
kWS5CrDFYBVH1FPAECLxha/xiTdePCqeDWRyjc+I3ywYGiMJaClHi1q+0K7j8CrsCgZIXZTcAUO5
M+LqTfWxv+eZN+5Q/Nd7R1TxwVU6vxqqzq9moKq9ldksdqGt/SlrrC2cUnfXoO7pkAph8PejIxFt
n3y5BkjFEk8/oeK7cDCB24T+mzRaefN54K1fV1i0HTOL4NtY5ParICvYYjO6QxsPAKZRD9PJrhlm
9repOJXLdb9ejYo+44BDA+mURD/ExA/2pjnylJvsU25l6b0nVXK9T4RZxjsr76xzk/QnJ7U7bOXO
E44R42RJOHGyJWZuLKavZpp21/WutkzR35nGcMQv35szT1zo2sXoVnTHqXQt9FjhkJJ2RBjb+kfq
IXj0yrdeiu4f3BxDKpy3svJrDiuXe1oVv+XM38FmCy4KmSlNBU/Tn6dT6vhkstj+pdI04F7ZuHsg
nDR+vSI6AqWVI12uHGXY4LLjL16MhLUJKawWCsWxSgvirmgtjpXHUEGOIOMDtnfHJM/QoxTFzndU
+qYc41tvhfNA3mXVnIBJFCcvRFDmN3gCDF9c/Z4JiwgRFSqfiTNcVru3jlyGyUWUFPwRLeshImqd
7gUEDfU/0ZwgdmTEUC2VbvOSFNEPCJsfidbNNZjZ91Zh6T63gCpDl2wVU4tLJFlg1kH2vTSH+e4J
YAvkVBphPH3XsNd3DsEvZP0NJ4tN+UbBVifzpp9I8BmTU6Nsrl/Q4oC53GbvO+KrhXjuZXAGAkYj
mdOGjeUTI5nfg+MtiepYMxhLxNfYC18CxQi4xC58rTIvJO8FmJurzJs7z4+1dDURSZyBDnyM0qGG
mpA6NvB1N5HT2S/WhNHa4dZOUJnhpkmn4SUZvVcineIoR4FqD9VunnWFJsY3CxLRxFtpG9Z70Ppo
ztzMeVnHB6QnG6itjdc2HEvQpF64d+Oyezi5GSEKLOtqqwZa4JqAr02fIZhff0zlpfVmZY8xHNNb
SuTahhlodASj+30kBe7vizLdJNrnNRpAJ54vduLLPfKCXUe7cGzDJjhNgC02US8ZnpaM/NYDIK00
y9ZCb9tseDfDrEalDfx8GTZWXvqAa2GcCRTKiQ6y64vJAmH9Md8Myp3CbPSSJScb95LRT2fAUsZh
mP3pQ+FSsRLzxBdLgeQYj4zZ32k0CnOnzRAhqd0fndIgNrUf4id31jzEbAI6HAp3XmFgnWxJwIfI
K+IxxejcYYL9fZPrIeg54588NFp8M6bxCnmp2Mzmh8id7jrLeZckjHYCq+2PQUOfb2FRONfG1BBG
aZq3ALLfM7Vzcmf3dXLHeXwya0kcHzOp9a9CevTPqJHNJiTjbSTZgpNCYpvZUMn/fokW0Z2gCE7o
IuUpwx7AyHpDnAGzw1n86irG2WMTIAiKOl63jRjcp8nfmubgkfZZ6VNoD+rsEAXJ4poMxoHypJk0
+ZU4HPaNLo+STLrnCNzl2A94tEYtdiFkGfKk3OE0Mtjaz3LqSZ9jcJ9XDggy0/mgLu2fAlF/9834
kjnMWqRoXbqOrmH4WkiOH5yvwC9j0hJ8gSLsVHWN9znl1dv6xoQ1fFWpOT63gYKMqimrqqL7UAZs
tlVWhTIabdXYil0KzRReKp+s6CH5G8CkwJfFCVYx3qlVqC+ZpliQMvhV285n5VbfzNrJcCzxI2WD
sQ0TUnvWA4BylRvJ60jgRf9Wmbb1rseAorysi0NeWFTm5kxBAKXdkd4OZt05J1zzbJG0Q3IQZyN6
6+kpSnkVYIa+piTBHjkB/2QpFSWHXrutJLYKqujguaN2q3LCO5pAa4AKHAKMPX14v9FXl2nOJHR6
SeraODhi5mGUDv90df2zKYLN6A7GJxFXzN2Tjcs460sUFjWRCKrfzJ4b3cZs2iZmJ3ZzbzVfGHjs
x2r8yqmoviS6szdTXOlHWxQwSVvlH/18CE9Vkp9LN5jukfdDyUBtRjmo14zkQTsgQqEHQrYTiVdt
p7BxLw6+uuPglcZeD6cp6IZ31236Y1t0XxvX4/gDTXorSSvaYkZZUlvJJEmYZm198gyPgc1J1A+M
ootmHg+GR9MzGkF+zyu0bFn3dXEFkOEbHJqGlsXHDbPhxiBiOGyqH00+PmqGoiyLivkG6ocGs39E
Ye5/J3RiWzQxspjeH0k1/iRjqqXbjLODbLipenLUeI6O9ZnJSXhoOuqiNPrlx2gKs5Sl5sjY85QQ
M5TlwwDqKc1eTcMFcCQvdn1k1NY8W3o8ss/O7yJVBFBFmF4i7bxGKqrfqEoXRq8NULqoX/vWewyG
am+dML/9PeqzSZ0Ka8y3KRTYpwh8fSOajCIx+926JnTRVMGwxe6whcqdHp2x20izx6g7+9VPB4St
8rPoxgj4UrFhONsC/0CSpsEt0e4lKSp1bvDqHNf/SgiTWu8lku0SK5fIqA6EFT1cvyK9xMxJug7G
SwzWbh+HuCeCDG8dinP71BiaTGr6V4bj4T6KZxw+XEXbGqP2UZNqsuFUMwbQq8As5sXI9C2RVXTT
nvcrdL7HXdnczZImCDguiqgF8sfMgPBIyT07LhEpM2c4g4dabYsiF9yFUbMrBlfvU4kFouSE3NWk
vF2mQtUMCMp9Ws4Pzb10Fbnc6Kayr6hlHozyMLZrxmmybKGxwcd74qEfnrTX/bOeklNePPj/4mKO
XPdFgEdVY9mgz8aPLJEdmcyGyyTwd1i5ol2mnAsSnO4scSufnao2SJaJi10YQCXvizQlrCM5zMss
aP0TAyOCM3jv6AYVyD0zGxTfShrUrSLehywnuNltVR0KtPMnEgPabZD26ujZmbUPkKCdYMwU+GiI
F8lSu/jw/IrvO2//sN9nrlqj3SC32gP826sf0mnEzlpGI+u1FISlsZ0h4DNvlHDlLZ7SHnd45vdX
3F/WIeMKjrGpYYbu5l1O8Fgi6vzLHMovCYZozsjK4DHOf3l8N+gGu3tsuDMMfkWQbyjAgbO/EpbZ
viEaRjZFRtvYl59lz8iCxsU9hn66n5zKu0RG/tmFXb238yzeDpOIj+xfOH+8ITiSrQDDEmsl2nmn
Ls+FyHGeDWF6qwz9yTD1KDBFncNIP3QUZ29GTrhPJL6tudDmWOpt6QuWhm6aHJEesrx1EXGkv9ZS
CdC96Y6IkqP4oIT+bPMxe0q6+ujKJj8UDb7uxPGj09z498RWPM1n58FcLhnd4OtYMkSH2Yvy67Nf
vkknmz+JI3OeKK6/M8tnI0Hxsx7tLpnjZHj5zol76BaxztjBCnLO0rq2Y+u9IVg+rfVIn6EAMMPo
N9YO8yCW6yjWdfqUs+2mlPUhcXX2+1SF1ntSkBTeqLB64K8mRTisnmOcFn+Lt9zt5q3r1/qB3PY3
gZRIEX07RuKQ/4Mp4GN9fFE+y2ti+C8yNKNrSxDzpp0f6+swcvuWEGtwcBbs2ab3IWmaJzaH8a2Z
xtPcScYhyx4pxGw0+/SxPV3oZXChVoml2Ef2dG6LHmgc1f3aR66DdCH8RTwBodKfLGefxJryc5lq
rAq9daevTVxlEQkdz24y/OMBMPJINTbGIDmnrWVf//ZNUpAMWshfgLAcxo58oGPRqUs+5wfFtuYY
B8LdViEfcDjPF8PP5jvAjj2uQWvndJXe0Q1gbs6I0VuabcNGRkfUqQ8wLhsP5SzDnZaEuRizG19n
lR/sXNqXopzxYtjlF90B7TLi0n7PS5cMhcj6CL0ZWQszJQzLU5g6l8aAtQ5BaDleykccBMeg/Tm3
IibJzT1VE0NWlzqmcIk0jZ0aHhUwlNYWdEk2L1naQMFrOjfUAN+Ssf4n2buELz67sVZPlk0clFnM
1rvdG3+mbGApjMhjgwwUJbs/u0+Iqp6zOImPnUima2WQpuTrSHRHG3/vJc4msubj+XWtItk6HydG
rJPimWhL0W8G3fVkWBIUlIj+j7YyfVIGkVVTb/qULI65w5KH11NhEcLvTWiynJ5HDPzrCiVrXWxC
Q3luyCozEhSPomCEGfYzxJ/B43Qpem8zTDeaUmYKRn2ujM5/H5cPNQyL71Yt5gfz5PMUkMkYOUgN
pHI6vAYZ+uOyae7B3H2tIujm6/HJv7vabALn4aGspdVhODCPRPSxFMEJY6bPRGVdcFSrGwrne+h1
vzpTBm9l4HIPRc1l9HTxYJ9ANVsRi5q1REIEBSqyFuYoN6SIjkIsc3ASFd+N0f9lIEfw7KS7yOnd
KVk0tNQgGB63c3tICgbqY0XyqRomh7N+dE6qt0jiUf4BipS9E/YiKPLSX0SO5g8RcaL/396HnBRy
lKPmaGuMXwNnr2CHsnGSCf1EwyM/SvryYXVAEzDiIqBuu4esm19G0nc300SsqjUjydBkHZiSZDI1
M4mG3bR1eyJ5REggoC9cBGAmh9taDzTcsHswCEwfDGL+MD0ZTIf6ig5uZGCEJcF7HdsRbey8B36H
ks4en0Ja1UGL4WR4OWM8N4cOiAjBV/ZZ97RozqLO8eulLp2N8QiqrgRomDWXdW/eD4BKQ9k84YJN
26h+gEzCGNmmMHcRM+/ZK4OjJCcSUcX8Q2vzmATDS9DZ7bEgAGobx4OJ4i8Pd34c/nBG6uaMA/BF
KmrmTIiffRJDzSIB82Mc1HMMkW835u+1I6w7/IcfDSDDUNlAAqrqSbIXfF7bMdsk+RY5+Df8oNGx
Mp2n3Fef5GsgP5mc+sj8LEZqQh7F+vRwFoFIGYoXDVbkPAYtC2fDea6T3j3anVWdcNpBdo8P9IGX
tNDtSfffBktTLaTO25gGv+vZnnaqke1h1hoMsGSI1VmG+TRg392i2lk/xhJDxDJQdQUz4FWJVNtT
8apbXOB+cHUj2X+sCizDL9ut8Ot608ygne3SSSji0XKWsNJfPMtdEGwB7UURdx/CtSnkfCIsVs3J
+i8WkcMsaNHrUNMsYag4OduDdAbvGqGHSyb5XJPHBX8jO8SlQ/vFSqEMqrOQ9cUu6u4i0vmjJfry
aYmkrGeyuUcd7kPHFntHQd9glSFe/u5bvyS+LY6iw585C9ojLChMcoHbhg1xqGoMoa5xv3JlRru5
GL+T0PEICijUjFS8AwUv4xS1bHT65qWxDxY7mI1XyJesQmYwYFipHX11LLLp4WZax74b3xMzrfGl
W6RN597i1E3/agmCSIwMscD1pgJ6Of7/c0Pgx26s7Res+O3Rlw4mqFWqJOmmDoaD31zkHOldT25D
bqS03fQ47CkIWcpHd2Pn06fDMfaJMuqL5fDafP59PNyfstEvnA0v7TSh3cm9cWuueq+y9+40HPlO
2XG8D+z+RQNf0SR8HQNHc6jQgrQyyffoQLxtyd66iZbbgDhThuNefiPB+YWxvNq7ZrCA7H7HvWU8
PFpP0p1x7aw4D8NIKPVaKz25lk4fpLtE2I8YueWwN28e9fE4WxHo+CzYTJSV+6bJveNs+w8fIA7w
5ZCSPSjRt0fTK3+1dXX1IotYLql2uf3y5UbsTDzjkeBOIVvsYxaV99RW8T6qLP3M/fqDESwSlFYw
0ZppCtMwvdamTd4fg5adnlmcoA947ts+uViJcW0YWZ8wkrOqaaVPdQYXgRjf/OT2lDme7ULjipz8
4NY63QyGLg5tFr6Ey1g/XFTJnu7zzdpYrL8EYmjufuW9GQNhZkEXotYK5nqfV8lNQbW+/jYzEZ1T
g9FHMFrxtQSfWW4GSyC98fgdyiKm2Jy83dc+k+rM5Cs6jPUvdxnKWurDs0T1VMnqVGbEaIgd+Unp
65SQAbvMyCriaZe3SPRMvbWRwl104762NGALTwiGg6db5oN28Rgq9Uv0Ke2045SPtIiKbWgAISjK
rDo0NmfqiKh3k0nLu4J8/WB3Io7OYmZ3Err7kJNlh/iXPWOBaS7gg7lPMdjwDm7CkcSs7hQgBbf9
iW44ReyWnEYfskJA+sfEnouZOaTXTOUA9S2r2VeGt9SrJeIOqgMI2oDdoj59bXeo0v4pSFwlSktt
fKuJHqoieGAZ953jUC+2hRRk7HTQQanRHDb2PYjtcUdh5O3QAKiNZh28r6M33k+yb7yge7fyqcRY
R8jcTE/17tmxe+lr8zcDh4PhD9nXthwm0o8IiGrsxSMb2d6GBz88hIhyMKt6cO4+OkOPpgalMK9n
1vaHJXpvx/L9pyUH81zg59iGMeSZUmaQbwsC2sYw9e7Vr4zRIHDjkltAw9nAgw1hNnfkMbYUmkAk
LYwnDIvrh/JVDjn5k8u0sevMBjFl+Cvth/dRhAYwoF4BrQniPesfwvCwAMVsKY7rM6dwy/6cOC27
Cf1OjHpBGjNxYLNv/71YSA1HZ+iFFTghvuXKK644vwOyLN1fTaHjoyJvFelt85SJIHsYGY1VYNH4
LzqwhFTqHVnZ7L5Tg0ozhhrMHZPt2zrU9woHm4tQlZgqj5s6dPZeFuiLMuuXEZ/3mR7hUWWdefdz
0e2sIT6t9zYD/WEnsTcfvL5WG7eOkAgE/ocrzQuxh/qynjNm0zyK3mgu9ej29/Wh1rkBAPS2eSX0
jN19lYDTH+hM+c2ly8IzDW/3knQGdMZIXaKG3O4hHOWJ7KI/7WDPR8PJHiwWvokWcUaiDFbkVhLy
NAoCIH9ttxc+fpm+ADTQOxU8IJLmjl7Vn4yReIQGJOW1NYanthnia5IHvzR6D/x0qP6qyhPsDmeI
SSYsDZS03fNcASERCM65bPz8gFsLu07aoRH20/AwdubXzp36owkVcJvofGJTWvwRMkyPKbnNGP17
WhGZ39dLYwaoH+rZuhKWyk6V1vypleHViGfrsvZRg8/8RMtgl0TKugIl+WXZFTsGL0l263Q1nwE7
ogv6GUjhXVPXemYYP9+oi3fTstHBgLJfT2HpUUKWfVceLXckOHb5t5Ts3VvtsyBNMyu5e5qTOYiJ
winy8GcnovhCvUCM52PdskgvfjdmW18YaOFkx3mNebDomDbBLSdNKcX57iOkHsGFZe13tArjgWMq
uE5kCzFtZ1RDxl7NbmtnZ0bAVNkjoajs5SNW3SOH770dYPdcRedUWxc4SqIJ57XpISgouPh1gCyw
TCRB2H5x4ruBwi7NTwij6Dmd/tOKuYVd52Yhmr8mAm1vaCeMDVE4HBh4DYciGxw2w1NDXigSQp9f
vilXnVK3k9fWlQ9ZSv8myqohXbaJGNz7b6PXWm8GV/N2Il6lE870Jn2upmzcB5wpxA2qL76f/ioR
Y2wQaA4H1zNOxCsyz3TKa5d4n2sRtl6ytjMv2H5enH9Kq7q5Dim5UG2ISNPnmbYeFBDeq0NtZ1dt
NV/rhE+mFsUuKUpiBaemO0dz8C7QpO/xpnyRlJ5PHoKWXZPHfwIWLCQRQigbRfJF2/62w9yJ0Mo6
BF0U7Qakx2bjm3hbZm8nlGIr4Bv2YeYgRy+1r+2S0D43bS4MqThfF+Werao38rXZLXn19CrQCG4H
GUXLcwVdoJGBQ+9svTHS/EdadYTETn2NQCm1j1FNliOayp9Rm4rHMELfgOR/XrXP1myjvA2Ql1e5
vqzXIifncKlmuVnVylGW3CrB+ZpF4e/MHwbSzFE4Iq3Km6h/pF5ym0UK8Nb92syB+eR9bycsscBr
tvgMaEidOL7r3JenVXaik4VuWmUEdM2ed1XkEz1lLjAqLcIzoJbyvN4jTZadA2kQEs1caLd+bw3c
a966uLKRJa2iEic8694/LGcmDdO7c+3vmBMBjTgMXNyoeu5nBK4xmgputmzc2nhGn6DbHBsvf09j
x7nnyy/wcLZCl90NU2/y1AZXZG1fE1aYrwT7qdtQKm87kPFVvLWZ/bYqIMowxcqD8i0RCbtYkwmn
T2CqQj57MKf+vmoc4t6f7q33Ze0HdPheptViK6FDWHsGhgSLWKoCTNLtRxlhF76lvpdfY83vZ2UR
TLlYXBRD/qfG1O+2HNyPNpEftOZyH/ZJelIjlhRckvYmMQiZBKXDD/D493lW8hh0x4pw5MT8oBiR
p9hN4lu/aKdlNX1p8wnjMcOaLCqci5r675HIrPcCexag8YJobQUr2HPcG6Wv3tnRCLfP4mlS+P5z
EbvtU6j6DG1jeSgXQl9n/QHzU9+ljd219wGRhhEDB2lbty439gRZidfaJJTd8pOXtHduNufpxyAA
9oDBa+5tRjbbaKB1jZP2mlXth8x1d4b+t5+WLUeRs5yiLhurPyOKpuf1Qef5zJ4Sp3i1s+Sl6LPq
bo/6E8ee2CbO3N/Cn/DVgxdIQhuvO8SjdvbKIaYunt9qsy0Pie1Rfi2aLlmSpQHDFWGjf4p8wtaG
AVlLMng3wSLZmAz5UXtxeMqZtel4/rmu4hnccLVl6to7EUpVs95n1Jm/3PZnG3YsN0Lx2aYE/XnD
4hYguRsKvXspOFc2/TxHjAV4pRL1UzVX7NnQkTxLptZnADFIm3TkngPbLDd0QV/dzrDVtjJ6Z2eX
atg6y6pKjFV7MezpDq75jZQDJClzl4HAtjYsAKHlzGbz7Bou6J6lL85Ud1dp+KMI05b1LWE2njlv
ueVi4nzCe6Xm7jDPActxl8IjGiZa7AJZVsAubssSqYPCbS2Pb+d3TGjp0evc9HmG5lZxf8RB7P5k
4mMVbzQTS2BawIS7m4Znp0yI5lYNphs9MIyi/b8XY3LODdJEq6IKtpbhBHeNKhSH8GBTWPAMl4bw
t7VE9OEtNXvI83k/URvvigSUC2hlZkDhcn9kmXXzNrnf1c/og6r65LWOvBEk631R2Sg23uCZt9JE
TmsQBv/FHfj0JUK/X9Pgp69Ml+BSZjsm6vEduqjcTbXn7lVfU3DZ9LI4FpND4eXTJjaK5sn2gI3H
EPuPxFYdrBpyRic5Qb14eDUiOG2uVtY3W86/ZKQ55pG/WJ6BfqxT1sZiBQIqMux+Yd8B5jilzROh
O4BSSnVLCGreuvzrmxhEDLMj3z6vP99OLDLSOo8eo7pnyYB2wyx/KhMRhxgS65snoW525VuFMOlW
KvOKkSA6zJAjz8mYvi6In0OiV42djdqy9g7OAFlynYQmxsD2l6XW8InUxH8xoyIAUTUDuFheXGrp
b9qf0vN6HaQFTXstw/IsIjA7VujJ0+Skd9Ps7HvvKutBQFbapFeCOtQbeZXxedFKJ6owMPfJeatI
BjrrCU6sJhhNY+HAW/ubdwJ528BC0i+YJz+qz0PaTzc/qxWxiMgHsI1tMb+np3WeO3c0gJHz09bt
uOVhLL9Jpf8M9F3PTk793JWeffB7xijUrCgtlQVgHYHw1q1z8oRlw+AJjeE9hrCBpu4fwhtbMCZT
cqtng/FOIctdwoxmOzKweJtLRimF4ST7OoV9N1jFFQntVw1V+EOTTzwP7n4K6uDhMzWc2Mi/DoXz
YueCKw/LAakfOayRtPLxkU3RpjRcgyPLehBC5D+s5RCE3QeOjl1DwkKtVs9BeVPtGNzbdgBzBV+E
tBa73bUkZZ8jotMG0ZKtkQq4z/o9ZgD51A8V0ckDC5S2ac7kXeqXIGNxObGWrUZ9kxUoAZidxYMc
wZ2fZt2tYGb0V4snGaicLeZjokQhRfAQ4Cl/4YrmTlw+/R/yzmtJbiTbsr8yP+Bl0OI1EAgdkZGS
Sb7AmEkmtNb4+rsc7J7p7tvXZu48jdk8VJUVmSKgHMfP2XttBlUz6ShrX8adGf3+GQYsjHr8RlfS
S/C6zg5GthIQCPH5DUgL/tzkRIUyG6tqw4Ne/akuZOuGla684SWGfBARVN861uv6u5oGgKEZhCnR
8BO7xD4vlwsVEcXtqowjp1bsyE5XzzwH7YZm3+LnVkki2ZA9zONI92Zm5w42lPvX4I0P7FB/jAc7
exC/TEfQYWysJ4anP6swkb8JogDTfuawg50+F6ZJMl9/jIvUvZD6zEJkWo2KuIAOqBnHNyXI+7se
uKz9LOU6ss0XkauH1qUnWjQMJ2zMe2uje3R6ltQwEWed0cCb3TCIs2eW7nZkCQ00igRDw1c2HUTv
9IdGWK+2mv6RF+DdQOQgt6iWCA6zlthXs2YrmA82OmSHPmVodu0trLgjW501OQRk4WXSB0DssvsN
P10+5i+uZd9LGwJQSFXgTw1epE7CU+ZI1QChIL9c6xNSYdjZG0iu675zUHYvpG/Jf9EO/lVPwfIQ
p+qzUmL6FROuYNhHzFpN/ar3rq8jSj8qdFQ9Rrjug+0EPKZSi2hP6VOU+tFk5p9ql7xWJP+SeNod
W5KqvLDReZID97dr9PpzUI7njLbCS+7KDigLOMyGzaiF8z3BMoPKoDduE42DmG5OlVRMoJtzLb2u
0N3ag+N8T4r20yEc/NJV3Y9c+hmRJ8igzqnmOJa8PUVyT54gCjPQ6JYVGYvpPDAqGL5XuGr9SNe6
o2UuMTSijDifIflcZzaDWk43vQ/gKtZ6cWhLB0kBESGl8ShGF8kvwjlYecjGe6f6JVgeLlbEWAJy
z4/FrNRHNdQ/neH3EivRhxu1p0RWS13HJmgh9ec7fOj9IjeFYRAX3LpJxoAFNvRI52lO3GNRjr8Y
TJNsH0MKGU1FnLKevNtKpWeSDixrRkNnbG1QVHlmXazR+kKtxfLKpBjBT7xIE1LMjEeU/ohj7dJI
FSYCqMIvi4ClITpMMBH3qwpxlW72Rn7O0E/ioYSMngp0YkFllo+rhlP6A8qOnCce+ks5trvBUdVr
ZIXto4bhq4xDhEoOQqFhxkub9lG1p0GbbEepuJgsdDxh2rewkHiNcYkes2Rf6ikb0sjJHpfxlEsZ
cRNRdA11/84SqmFEJRZiv8ooMemmG/iuwH20bjgjwwUiui4MIZjdTY70+EynokSUZUNvkjdiLLul
IBX4PQS/bRQAUIBuoHfEmlU8huEVHFC1bYeIuMGQsQV2yRzI88aZRXqA72xuETo5f3Tk4PEPtvub
9ZDNMQjII2J5Z9tXKH4QXrVgjeNro03DDuWh8UM32LRk80EkYXAonOgXKmIc6oPu3OeBxMW0S6CO
ZyK+GhXxWZkatc92bfwOO+UDnmNy0yJFe2Wg/uEqc3JzQrIGO/tx7gF8Lp3zUBgoc7VuFM929Lk+
fsatGXD2Zpb2odhNedNJLaHLSu2BK0rxo2J67cy0ONBU1DeZVif3yq4JKO1cD1X4lzlNKc6M9nkU
FmVI9KQUkkokBfVtglcfGZd+G4rL+mRqiCDlLNg5OWp2XhcfwZ1odYUBphtg0/p9NjouY7GdXWGF
0+M6Jc8oxbFV2NjI0BFvBoah28Hu0VesH3SxHhhBIJYX3xu1jQ85YoddomrNyVV6GoOiR8MuLyyC
/eESyJFl0rLHSYgiCyLxo0int8BvJ218akS83FYh+Fp1GJlM7VrdUn1Mha1sUs049EOnnwhdr5Ag
YsE2aFaf6ilB6S2Pex6B7kCC6EklIPSzwwBZTP3WlVN9UtG/iyTYibI/aqVdXWorsO+NE9A2mMX3
woRSWpKysS/pJF3ZCi2bykgG30gN9VwS+ONpOuUEIODawwHGYkrj+WGZkvfSCbMb40NQs8owXTRc
2yW8qPW1OrniQ5nmZj+RdnHtjRmVh3xRtRMVY5zR5oQha5wLc3hKKXRv62GoY7/sVbZy6K2ZhIdl
nzzVsJ43ATp6v7A2Y170uzSy9cu4KBkvBjvyE2ewdwGRZduwaK37gHZSlgP5oiATWsYtWQ24hPLx
XGrkXCW13R5S0Rv3ErNKPItfcZvm72MA+7KLN8RTVM9x7cbbZZJpHLqGekJ3xS1N3N5Dl3AcOtVG
YaK+aulcPsRsWRV7Dh9KeRmsD4eh0z01iOFUG3QZ4/KMcArVq4Jr0nS1qwoITP4zGjaK2M40n3hx
N4/uCNHCGM2EJ8CEY7d0NfgUmiB1Hl0n6zlsteROVsHgWvWFlQxUk5OX+35xiJwe01PBdFaISH9t
hmNSFPO+HrNX1NTM7BxME0ESqNe2JCRmqhoTI8kSHEMaLVZkXNHFd7vSZDNYpWNxzOLlkiVddin+
dD2wAS3vdo7Gqgoel8ARL3kd8Vf6Qn8YQIqjfJma3pP9hSBPajND1HcFGlK4BsOVx4O0mBGKbeFm
VKhIw71W7/MXR6kvI4k1Gwvx4zGvYuXWxOVb2wcYqNX0xXXn5JpmieVFKXsZpgnVzQDGNuqYf1wm
cXu0KEDvmfztbCt5THEpvFTRK9VycG4TI/6bU8N1d+vOAOFeu0WLG7+ATWi9P/eiGmGENJMw8ge+
w0MVRY+8KW0vSdNbmxMHp7AA/CkOe2wFO9HiYy9UXkwh5IFjU+bsRJlNCGua98qQUzyNc/NYgE75
8xtGhP/7MkFCobiCZCgVPc26XNod7+L1nh8bQgBCliyPAQ3hC4me7pEm+Gk2/kiasXpSc4ggYFIu
a2nkBI5zzbQxOwZkSHrxiIlrVBLzWgDj38duPu7jAXcLu51XEs2sHVsTwcAyd/bg1VzTay3poklj
/Z72swWJMDSvxDJuUbH1Bwrcbjtk9bc5c5SLy5BrLcDWhUz/HmGa2rj5HJ/shspGbuCtllZmgdIH
2Y9yK6QQHcCJIMVDJBcl+J5YuQPuCsW1IhOu100czhIFPrO+PMZO+W6iNrOstiNR+OIsArELwOrW
so6mElzU3OyeqR+uNFUA5mEEUQSNlxgBGkM+V2FAV5X7sLnq0wQR0DIzFMS0k8NJPEBDFj6tlBQK
y6nL1Z9rqZp35SkhDBtQLJjVXrklA00jvSPKfFa1Uo4J3/PMxsIStYOHxI4HsZj1u1m+FbyOt44W
Mfcwixdjsjt0vhVxtrnubDCCtEfIdL/UwOjhxhN66mCagsn+hEKJ5qVdQWTN9N/GmGf3kelSXCvE
MOvt3qqsLNi0OMNiMSGrH9tiZ6Lg2EMgvEa6u9wGre63EY7ZEcMaqF64jU2Lz2EKX9JOSx8tcWKw
duviNP8UCEqIvVqic9fNbHrI/0VnV7AGxOHDVIt2owTG1zxW1kXpCKGYiGs2psiPa1oDCiIo286m
U5N0oOIq9/uYk0g2F/MlCtL6D5rgb3TVv+GY/oXy+i//+/8X9NXC6flfs8C2ZY7g4/OfeGDyO/7G
A7PUvzREt4DtaW0QJiOdiX/DvfJXBvmA/JGJQFHaRv8nFEw1/7LAXpBT5hAiwQuR7/o7FMz8C4u4
IRMfTAf7v+n8d6Bgpv2vzklXRfGBgpMfB8GbxMJ/tv6yGcUhZ8mWFIHAU6mcqwxtOpRLmITouGum
Mskpo0ceAurDinDWBaydSPVWQHQkvhVHTZ33oQJsgXmrmvwUU3PC8HqwIKUAtPL1lHiCpNtRNSMq
Tk4mbdKaxa423qM8vSrzKKdzO9KED2bE67VWzjaG53mezxoGmh7K1eBOEhZzslSFbnDrO/Ab5H/l
ZzbybR++B1oLGouXpvE4YXqVKgyAajdoudS2NAWL/qyzp7di9W5avHqZrWtWS5qCAU79c3D5SDbM
arOhuluwOyjnuGwJTr/HjuLleetrigJVmYBlBH+qVG/zT6J68ruQSu7kGZGfplQo4BaibPhu3ZxI
DWOj4s57Xb2NUHz6nCAy/gjvlq9jRN3Ir4mcce+qy3mZaciKeOtqH1VkHoBSnbFA7AL8O7mZffXF
fI4gMDjTZUimvUZglpNT83N4ypxdR4Y28grAnjnxOjoJPm62K4rhJeAq4gzeh8afz6f1HLRwbhZn
u9Sg8yKUHK30msadXy8vuH43lui2SciFTqbPTkjcSYtCoEaXrno5U8Oq4doujS9Bli77pHhQvBmY
trxB5OE2xLIk9peJkkmeapw1O8fk/oqmfa5qB2Q7nsKtwQh9J8+AbCiuZ5D2b0iNTFZ7UHO14LxW
gN6arKULqnghVH55ZeUHjWbOEIcvr6A8BRrgQ3nZJDfXAiIrL4S8QK1iU6ZygiHaKrVyn5rsJG9h
edFsndMYdhQ3pxY9b2aNe3mw9As9+WXrj+k7DN0tSup2h4uGWD/jIG9oWjR+DEbSEW8Djr0Kj5r8
MnlR1Kahtfc5wOw1oYbJ45V0zULUvk1qMmLDmzxl42zfGsHxSy9IUO/irMHJrmxDgVGQbcKQXkui
1/NQYSz0QVebwB8FeoZMJvopP9rEA6PWDSPVdidvt/XI83mfBtOZquTKJn3TtpCSnW6LOGdftOTl
AIeIiGCWEOGUPTSJxth9yUCHlcXQ3MYpr2FIZ5aw/SG/tiRRVt4m8to20wci+QAVgzznEvxbFSTu
cqfkiXIv+Er85luFW9DR41MLB8zOzCvTdC/KurvZtjvCRk6WYa7XQ55k1VW9oWx4i9U7l2vpxo1v
VOk1aXizyk/oDHDjc991+xfdNg4S2dxp454mJd6iDAHgjJQN6ls/nP0s7qDkRz/laYljBphcTfmh
xooTOPPu5Z1a86HkdZBXzzZPmdawQl0y0D8WJ86aATTb8UmeGHnAwdTt8ig5ycNU88afNesmT3Kh
pqeggofvTOdIbu/j3/JIEn4hoYdn+QnJsvaHJvtJl/suXP0g7PnNnBu6izyGWnyKBHlJ4ZPEskoG
c9ZmX2idH6vwRVKXyYF/Wdx6k3PRBx5r+Z05V0+UAr9t4/ecM9X81mEvJ6TkVnPzCXM+C3Ls5VMl
z4S8QVA57+RPXy8LTxojU/LC0mvVKrTE6JiQb5YRt8dAd2+z2DisQaeq6vaGu0uS8Ig7YitxwLCe
NxWKrMVJf6IjP+fhLTfJLWvjU64n15AnEV+Cb0x8KmCQRvgh79Sl6rYpzzWyMtphz/NIGnpJrBnQ
xYwmHc6QgkfU4LYgUWM7UYzmnNdW4fOwuuncwAqfmfmMnWZnlecKGf0ps5OT43AmWFDkywIlM6Ys
zkiIsD6YvY41Umvza8Zli+QCbgCmXNJTMzH/zGAp4k2oHqGL7ciZOmisA0LAoebhdqP8JD/MIu9L
CVHVeVq6ZhvpjwN3i/wyCdGuIt5A/Ff+Ao2u09K1fm4+zEa+Z+6CzQuEd4a/CF+2/CkNlu9a4qJ5
0DVm6TASrvKwFXM5R4PxXmfDS5nlV5W9EXLYjfy+XC6YgfU+iInuJvMwTocRAhMuWFMJHIrC+Ayh
mgsXKst5nuz3WiWNFm6bPEOpe6ic+WA1OnHP9Xou1ck6dLCx5WGCxfEEzrtpgAAVneJUPyhOeqLC
3Mk7Tf6/vByVOr0Y7AmHBIBieVim6aVt5rs60BufwPJSI4RNcQVct8TpybGSqzzDZNrsm6l7MVhR
5NFnCnrOJPVL9idFP+/lB6BDuLOrdEciLa4w1pFgfFpPbm4e3Pw0JB1jnOQq79ugjk+hxhuDt/KQ
LvidvqvpQuAwgDVWCMqqg3AwGfWBP7nLXRPZ1VH7J1qF/xcl779LKPg/otv+0xf9O4ju/4P4Wwue
4v++5C3+x9Pvqv/I4s9/hOHK7/178ev8RQuVGlVziRL4x6gDW/uLhAOgAhZkV0KDHXJ0/1fUgct3
QUJSAX2AD+Pn/b32tf8ysSXAqeGbHFUxzf9O7av/a1avJfMSFD4Zcy8+5ZqE8A/UG7cu6jGM29Ff
2RMkFbl+UIjfy5SihWMUlDf2S+GmlhdPo8tTTuckG/Eck6uB8BVPt9eEzD1CswflgpG0ag1fanQt
ZHsMw3EIdrCz0X9QIVvNRjVGdQPNBTF9dhxb90dZz2jJFGHuuj58RZQsvH+4LP8GnKta9n8+Rhhs
CkBigFc23OF/AaMIvTXjocZ3bKt9fVSK9M2Ng1NkdMOFn1bTqIYW5+ZFs2ktw9gD3COZp1BYR8wS
4VA6+ZDxcF6lrfG0wAMptXtLJ1ZxSUjBOGKxoNSHiOnmI6p1cDQxndecLkVVBVuzhzI2t+mXCQFp
36iLiVemJ5gEcINlDrQpOl3sy6HrD31mPvYTejkBhPw0qEwhl8TYVLnSkRWVjVcIn5g5u8oPBkrN
CFnYxnLRmo2zNW/ymUFoAO11AwxK0GDjZ8dDC99TpUbtuwE+eFI3BzWMPhQ3GEhgcjkGReH3BSLw
qsk5LDXBhZY2EDbRV8WpU5Am9Y3z3a4EzULX+WZNQuo3dde3ytn1KxOjeVwaqD8xviQzhmGsceN2
/an1MIA1kUh+C42jEo0WL98Rk2levbaq8cHrf7oTavHN7WhahsOD2XLxo9a+524kjqkCpzR9FXbY
/ghn2L61+iPMeOmLuFp8eREXFa5aqgYPoYs3PgMaXowTbYGGyWxm466ulu/q3AhoUpjCJMjRbgUC
3VG5VpY0sSrat3HBQevGmod2w9naFvOvVDNtr0CvucnSHp2yCJNdVPL+qpeR5upCu48Rskv/lMhu
9oQlUaF6ZohLay3hPiiTY2HA34kgd3mzTT+v75/Mum/QDIcnt7LvcN9zjxmf7dku/mL3G/sOCPf0
2deJlVb0ySFQq9NqbSMNvKxfKsaHPlIzecH780IT61D0EN8Z9ZF4kNX4JNOBfCEyNb115rgUzoeO
uPjaivhS6sgcSMCYTiqBvykId91Kxo1WmPpxZULRdWeGnxEOMsohJjmswNeQfv3hAKbUyvX8lkey
e5hoz4GJsrm15vcmq652l5TnVQ7XQsbZGsaIezmkaziFF1p8kLUH+pd5M4AWG4OHIiSLz3QZjTnj
DPyqc/1lQbUwt3A/emZU8t0IwyRN4Xfk+neymACzFVZDjc2dup6gSYVG4dKenGqj4hRz4I6Wfmkp
Y15LV8Co6MV1zKp7X2PRw0V9KVDEb0yuKdo/vhojfByhgZ4Vky1//7aesVarzr1rBg/rmexjrAIF
pgEclG6+j2yZLQA90BO7pYU7kiriV2FpqPBVGqi0FvyxZi7vhmVziHpAk2TBxdteXVxSbbunSSPt
GBfoV9pnxnGy7AewJ78FfGs66U15jmKZagr4VsGx9+ehDFmrPJrrn2VWciMNDVBA7rs2DD7xYHUo
Q455u0Ts8RLMNswzLsOS+Ho7oONBUr9d1+vQLPd2PNV7+XeqYtgbAjgxAfQMQ1ZjX+ASPhuMCLj1
RUT+FDK3S4L+kfQF4rQidfDywmiPDijarROjpQwiawPoIt6bJNWz7y7Hy9vqVVRF9qyEpe2vZ5MY
PomqSNgNKy0RkY39HGfcHw1zpTxqiZOAYOBj7vZCjeDfKW0OIUG+c+ecOnknW07F4qGkTyIcxUZw
C3U2z/b6ksJyDbVB3qjFsB9scr9WJgUxqKqHnWM7y0AbfSCfY10PiggJrSWFmevjYc3tsZudX8IN
6227tD9Gjgv+UNXeSSpyiKKz69NiL09NAcgoLSYHhsp8z5T0gTljgaIJ8bGWJd/X24G5IruxsD7D
cERTBICKjnrop7j31s9qW+4XPYLf68ddUvW1K0lRi02XEtmUCALNVnk0uTqWVRIF2yS8b2jQs6ue
ptD01xt+HuSznSX3nl0DBTrLJMt+5Is27zaWkbtU5l9iAEgQuVYMDOXBzYcb0h7XL4qq5adOkD3k
aVU7bGyGNT+5gnnget3qmA12gS5BwwwUz/NeuNF0yEvrqV/i6BhZ+VWRv18vo0tsdqCaC7DEKyoJ
dT7TVvttPRMFYlrieOjrw2nRsY5sF4uwZvkhbHoVGBabdJvi//I7HC8UAtqC3CGGyDv3u3XtEOPM
6RvKY5K7IWjg6tBmImPtJal8HCt9Z0fZucylw33SJqgbJX3nEUlmPs2ncNIWMDnEJVd6OfiNO+y4
KzDdkBn/UFviZ9KjpljvLWEkG7VEINC1KgJ3EaoQTHCforkhEVig0cYvGwrkQOuBOTlWHqtkPUDm
sWxnB+1IQu7rpCt4R2nAUYOLTa32eIvoUjOjmveQjiI/UuYGu3ho7vPcwMvEEKsxDOJIGZugRq7R
z4VeBMmCLGyFasvh41ZK3oCQ0PBNMNxjpaRoYJmgo5A4e30k3Lk3tIe5xmDZ9Unvs4NrAEWj9GKK
i019aDOeFPdHlg2F77JN2eqNce4qhEyuwq4DrAUBl45OgqdJ36IOgazn9Qo8JiASsktnICkErFq4
IsfrBXCrXVTjEDLt19K2fnBb3LIJtFM6eM6WfJYfQZF90xa+tVmirzFoxw2S/QM3CDpdKUOb2mOV
DMquUzDTsgQVW7Wg+oB/fwyhsm2NIdv0aNbAsepHOwh/LXWNnAH+ylZTTX2jzn1AT2FX5gpAorqn
DzfBlsmMYqdmmV+N7IoyM/jEZVp5C3PHnSR8lYJ0qX6R4eVdc7Bc/b6YqCTKOoTfMaKPknQLPPmI
8My4OidauKM3Sv0yIlYpneLNQSgQkzG4XUvbsLK50UywH2l0HQ2ygiLSRiukUHvalA0wGLIXmaHZ
ziUJEPLYZrMHjdtuNPmKG+R7IJ1PldvzdpojYCzsLwE273QYeV4TGMFzPpabNAOdYrGCPFmsvIEo
HnMUeQdL0+xj7lyKqTReE42IwqhOP1sYSdQTyxs0YO2xsNxn2b1K04iywNSsPQy4y1qg9ws4G8OJ
kj/1ut6Gh7xujv2U1+f1C1x5hyexTrZrmR8TJuWeImBI8wJ+w5FtIQ5mRQXMxrqG2B+BB6OYLnkC
kEW0RLRbmmmCLk2XDe3pRu/IaIlBN5SyQjFgezT28DucK85DxTt8Cnl+wg4nl5ED6pj0h6ll3Uga
JPNMkl3WaRw/jsFK5TZkobW6hRWFb3Q6SrRaVm5K9FsMSsQto1sbOG0O/SelpRedfYQlghGzmiPP
qcqTZD85i8FviJ9ajQTGpKpzAkgnjDNodqhGhBfP6ow7bfhc/4j0eXcxUNRXXeJjNdiT7hlf4gbg
RhDR0234DlU+jCHJaK1cLgY3AdAw/YjAcNG1GhEdGj8YWaGeF5iC7ezRDTh9a02Mhtut0MUr0YCR
LZ83dU8UV1EBglivRCqyaadp6bsl1WNOgctDMe6haUeXJWgPVShyb+lty3dTQWBJXeS7WYs3ho5A
FG1BTX0zGmdBJBwhH6bHzIWhqOkQ+iYPF48Jx6xCqIyoafIaLv5CMjAu9kH+tlC8W3k1YMS4T7z5
NzqzSvTkdLlK3jZ0/NPgzXan6Snp1DeCrmfcNhaUKZXPHCJ634xuD9jfSTH0pIJEraX6ZZLodJgh
J3m2NntBGBWe2mktPjY7hy5Jan2qK0eEWDiwuxrZ01q21NbQbzK8BFs0YoY3kzq8mNMTsJQwTuCH
rIKkVZ3JoxgzkaFuRYuTAKQ3x5fRcS2vqimrCGynP9R9T7vm3aISPi+d9bwqY9SQNK6e7ZBijDVZ
aORIxY5TH5Rq9ANEN56bsd0NEJsrExgw2xlJvo0oKWmXPwmdN7ATzrHP7oY5/yjr+WYc6QvLTVfI
eLTKZIlORUPKyXa9aZwEsNaCjBA2D9MauSLnIyl7QdQcbLmZCoV2Z740HRJRXfDzzSD6quehMC1f
V03s9xXLE/MPCIjor5Sq2g5qt2zjkNs6IlQW3MgxBSvFOCXVPVJrRxLc2kPu8uDN1tj4zTj5bB/K
s1VGMKbuuq21hA9Ov3DzU9hqdrdRO9bIyUyrE6ECP7gbGbhjIjvpVdL5Ky2lX/SWfUsKorlClJ93
CHmxYRn0NEHuRWzqbvlc33QtbA6rTpOJc/OY4hZZptz0VCvrrta4tHTeAw+3mnPp6um9KPu7iVbD
17EJbgPghZt04JHjlrMvStb/LLES7pwChgnTrOcO/gKqf7oWepmjxpx48JyyA3YfP+CsG+mYFhz0
pJ7Q/givtR3E5/LdrJuz2ImqDjcEsXgF8+ttM7YvIcwUuhH1D5nssAfn3m8qlxxEuyO5ymRPpbDr
3mRz3uyIO473WjUdlz7gq6SQdNC6xzmDExmia/ONOfxYlxpE01fGDt1p9ax1YCc4BabYNCWG1wXc
Ppy0n7VKHrBu2eMhC429nQ+Rn0fLfV0tSRDH9ie5R8VgHZ2c66ghoRgo3nklDDJSltY4cmDEhgvb
E20wtw0agq3QmT9kKnOWRqGEVcbvc9I1O7ZsA5MNBBhNUpZbhySAjT2g8MjBwZ7ZA8DlWhCphfFy
SoXYFkvcH0o9xpo9kAQY2+qbopOToSQL0lNXvQ+zoJZ1+KlZRdmCKdTBCs+Gx55YkvqvAb0QNUZt
7Fwcsw336XqzIjB18AJLdfYQbqZed7x1o7k+W30mXdVIBz2T1Z9cC0Qi8n4n8b17co5KwmOmySp2
VsS1FDZK8Wj+iGJZKLrmyczgcSTq5MALK3Y4EGk5yXfHIPiASLJ5LEOkhPPvBUfXNtEIhXaS7Np1
ToJT1ao3TZVQsM7qjpcA0CFGjkXPvmxZjBwaao9VMHrUl8y96E4Zb7XhWKjiPWhUPpDl0MmSnzWi
QUvDptxNDW/kRO99gjGVfVI/QxH/At1DYnO3vHdLdWVzwtCK3i4mhqck0SYwjKG+zxsqvQxTRCCR
6y7thNJpUGcpCGLkSt4MTuqlvfFVZeMtqU2C4hA47ZcKp49LeZ6i7AP53w37Cs5ILDeuieVsJNng
IMtlvw65Banqh8gu6bk026DR/FWQmw/9vG1SvHBJvfC+tZtHIvG4ToXx0ho0URKTblnbmNz9ohVe
4DxglWXQe0rzkvpdvo3X1a3XZ09RCXAOS7YfyJWhMPAOMEFnkwHCGxEWlMkQD0X92EFfXVfJGDWZ
Rqg5gFzz18KOpii4PGiYDyo60+36YAXEb5mk0nkj5TTnC/ITMj+AoC0J1FJUXwTbdUXFGfcwcADe
nyrHTnBttMG2d2Har39ktzdBxMBmoSrdpdBVGYjKOpanlDxJNgj0RehFDESA6KpHKt4RrzE1ZvWB
WYwbvmXxSzvL3ChN2VHqjD/XU1K2dPkY96gBT3pYusaWKb9k2CnbSLVgMVfGc4heYitvB3QxnyNL
Et/eH5KZldjNor3usCVcVwq4fT+1GXiJOt3XPguvAdY2OooOak8vGopvY4WE3gYW0rM40fFAzze1
SXkQUenVpvUTKjbCsbEDBtvpH+uzxpbM2PL881iBzRXBUaGXplb6p+vWX8vcvnKTopUP6ZRMyieZ
KCFjF4funrQGajmi12b4aWjlvMmUCpJ0+n2iHRDzdsJQ8NVHmKnQNfgT2ex2TkyYSVy3R3o89Ked
jeVgK1JAJHDIEMbWtQOci01eUTTHOBjfU0a5AVAJJyu2TVC8RuNBIis6t3iblkLmrFRfmtXsw4j1
h1dPaYwnMamPUz5IDCC9kZxuZ4FLGbBhdlBLkjzdrKtukWhf2VJdESWJm5Woo6d0Jhhv2cbM2pj2
EPTknauZGV3cINroqQFQrMHVnKsLWtMaLVrGc7RkcbNlqfne9XnMo5vwwicLV1UFPXD8UrKLTujN
UYmZlEIIim9O1fhjnhxUc9ZhTHa/NDXmKWCiFBFOGanuEx0/2r3Jq72It0pPD5jWmfZl1yBwWaGB
TTlj/7OZ82dyzw5JfDAGDl6HjeXpKdscOhMM2VNvNtFO2GXroVQY/Xpwn2EHGF4VWy2tnM7rDEJl
tcyRG5h4J8aXDo8gijjlc8xg+uH+54Yl8Y6coc5t7A309F2fvoKirHXSkfTm0SQjHt8kBosYpq/i
/E7yCO5H5Xw36vjLzhp0KL2GPmE5lCZ9xJHWftQ9JkV1HxlJT+ryLR0WKm4BurYL6RhQ5jU1tttZ
/SSC5NIIY/ZjJfnhtDERNUN9KxtSbiIzPoQqwoVI3IqQ4zIKoG5hwhNmnbQIS5opmW4Yxz/YyPqR
y9pvEpIzWofAKZ7COcOhr3TIYJebQfEAKsCiasEQDBo+SEZAnPGpt4fvBIDvl9p65Ol8U+vqtY6U
kVTc8e3GjsW3ou53XonHPHJKf6iLaVPZ5bW2zJyxNJre4XUqKNTsnr+pp/7Uqe5hiMbfqIBo4zU1
3Y048pbgW1Mrw5bqOtmUBe5SEjW/6JCdtUh/V2MHNSx2pqnmpuwJEXCdUtu4SvVImfkYxuOrFdqf
FVkWbNNP7HevKudsrA5QRGszedJrsl+gIm4tQQ9izLpb57b0rqJyC43NpmlK0c1AaKsZxl1D+5q0
7a8+1PZxmb1UpAs3yvgQlKZKHcTdUOBV0HPMsHOWnEnJucdyvaVBxjBo7rwx4FYccIgWFIcoNI2F
UXZvb3W9TWg7GA/kNtjHIcHpJEebhPpsl7B2j8DqpcgEJ20+YtWJ8rdArT/0sU12HW4ZvJEULmwu
2iEkaj4eL57L++FBQyZ8LLrlk/fbsKuC6sVUIB4kNxJg0MxodrJPc73jXOD3hOfZ6sm07aJwOWZD
s1zGONolbW9StqbOxmwqCMHRsmligzCNYJbQkXfcsHC0nA61Z8dmwMAn6hm8DLwRI+DGra1daDk/
cYYAHJnqRzBoD2z2TVYSnRLRqS6gZcArQrraj2S5eNPgFtseU68DfIT+8aaywh/KpJqXRtfYN+N8
kXExfnHTsh5KuMHvm4yUGqwa0Km38MScaZtb+saadWy1hfmNpuOOVZPsqR40oObgZtQH90Eh+zEP
ZhDMz9mS0bSKKmhKemS8qblzJpHnuWqM0K+GBNcqGKptXUU/HWVJL0so9swFHkOu1iu+Q3F3HfNY
TISKRE4enVHA/oiTkO1q5hbnbuICtQLWvvMf7J3XbuPYuq1fZWHfs8EwJwOw97lQsmTJkiW7HOqG
kBNzznz681HVjXa71qpGX+6DAyw0qmo5kOLkDP8/xjeUJ3LHomtZdRRbAtzbjN3GLk+Xv2i91S+x
AHdLZ2jutEinQaFwAT5K+seyhY+nekDfahtrveYChLOVM0HPNam3zdoYaTImBbt0AgJvMxrxSTKI
q8qpp05iEB/CKniGc/fNsibfi+s8ChCrgIE8EDclaNT3iDwz1kC34sf4B79PiCAg0JdJ2iZfxepZ
fYhFb4xXn/MvA4CEo11V2E+uYYMIq+ItJigy4NyJta7TC2C3lDlohGqb3aUhF1qf3yqJBYdRd4yr
DvHxfNTqM1YTeJotMdXsQsmxg7qYIG3K6ArgI+DMYNpjBSeJphAGO+TnE9Co9HDCYBq9eF6Uyfmq
B1Q8YhVY1SAfIHVRWrtUH8mPrnx/ScgxIhsyLi5dm0sHixfEQYQynvIopWfSRNjtaIwNnM7rAOzp
ZQOuhezRPNtcVkrlrL2ph0SCGJY7Y96iCocRRCCBNv3uLuE4Zmw6rcGePWB+YYzapWTFGoif+0Fn
p5iuLagSzRud2kgPVXCFQGTjcty6cA5dLWFg280Tln0rHu5HLTuPJueIVo4hDDKyjwoXLYT9nWib
jq1vO9nw2a5j14zQe/mvoO7dv4nc0aY0l89pL6YmdTDAQlqaFJYpv0TuVINtch42iuXlXFiUzaY2
caeUmkG9vntvpm6DUDikdxVIDXgkrMNT3ZNsg4KWZthFp6SVd5UeT7KScaMQq/3rxrX8Gn+GFVx1
qHo6mmYiddUn1eqn1nzS0qEZTB0u6dTrgD6v4zS7VcdGhaELlG9apzxOrXOX2OZVa1qc0Up6FmFj
OA+XnXLGq0XV2rv2vADW2UTJJuiRU0qgfmR0d/b2vUrNZh3aOaiBNw6y1IeU4rupmtdyMDfsCGgh
6IU3MaNLSiEwpewJKNjFSTS35HAW4D+3Sef6Cw21+tYCZOpLucGTnh3G4PXSYxocRqBd2PYCl7C6
2MqOCVAQR0jfHfAv5GjqDpzo+Jjnwo/CH6FS/0irvV6elv/9F43J//nvv2hS/lMs81++6H+JcGXS
N/xn4cqqfE9ffQQA57d3Oof5+2fdyvStf+hWNNQpqm06lkQkbMpJz/2naNtWLUQjlo6gWyOl70/h
ivkb21zddqRjSmmZUwLQH8IV+ZuNpsVyDMFXSAx2/0S4IibRxucX2IHraUrLEhJFB/H2KGQ+vx0R
DAkT2EKFJNO5b+vixs0pPqfBsO+hO4B/xIyUkLOhqAsZlS9Kg72VaIypEGkckMApa0nXfub2BJyK
qdiAFEPz42VdJvncGNB9ysy4nNDCMtk4Hu4ttgtOPQULguheph5vfOTYSwXcyXVePPijnc8MXR7a
nEqaTKqbPsk4JAf4+Yr4IJB0m5b1RtM8B9Xiz0VS0QbJ5abx5f7TE/03mheh/qxoR9KD0sU2p/xh
x+Lhff50RoPoD+RF9UJpmLKVjAWzd6+hb24trwV70lCo7H1xRHn/ElXGMjY4ymZTcm+qq+xw8uAx
qijKEjp6wtsyS3p5zEr0KYFOS/gMP9dANiMPvl92uJaSq0HYiNS6YAWzi5fazh/tlL09QJxDpiUb
2dVPumtuEvD9bJiRGCN+j7unNIY0KHVMs9ij5oY1zo3AvNNa4+jnPJHAoKtWM6cZjU2AsfLU033y
W/1I2QuMHQbJxITfEw7ZDnoiqrhXrxtusAIfWv8gp0TasMRYrwbwL9DhCXqGM8fFm6lg3KGOJPED
KfhHdS5ZyRaO46M2YI0fc5TQFIaJKAYkawQfvRD7yJBHkupnoSqeszH+cPMox4mfPVcEBFFM2fmO
dVuXzr1CRLXvdM9Wne0iv3pyqoI2Ft65yhZH2csroynYtvknf0yB4WBCDIq7qu2Ojazo4rug+nqe
D87oAUqk8xg4XGzlsTAXfo5yhE32OHTOAuQHx9oJsf6YqAWfB/RUxNHEkxkogUoKnPn056q90jwB
IrLKdPbRyvfAr9fx4NpAFrwPwKdv4MWarJpabSZbZtNAM41dPiFIdTZqybdpoChuuqs1gRIK3N4A
9DBT4Q5pnY64C5UO4Ox4ZDtsezo/QaigXgtjqVn+Q1YhlW9MgkmbdB8OU3YanHss3Ww4Ai14vfzO
JnbfkFnvwngApNeJDwyNmCtJppJ0B10MoDO0GHdgSV5cH5SnbYa7PhIkl/QR1yj8ldTzp8YsEvz7
AUwKeay7Vdtb6tpKGSU9TuuZDaljlY3ag0kGT5o07WYgLnKmjMgRoPqQzZa1AS3ivl2bbJpz67sG
SnctUyqFUG+VjVUyoFoK20mtaltVlrekpKDnKnIV6RAzS58oJPbYa11HdhvZqbYoDTaV+gDTDlHQ
jLzjcW21uKL9OJr3BukTotxHgHhobKDBSIvJ9pTmK1Mnps+k/AvuUV3g89xXZhSs6npcK054aCf7
rGHqW7XEpUwTZxYn7QFH4zEzQXUq9jPc0GVUoF7x/Q8zKk5KiRkiUZ58OpSz1NK/WXxEFcgxmy2O
H0QUzqScgxGk6EE4qms2sN5SSmDchJiV1rCV3rT3xVmWEpRyg63zKBGxJ9TaYPU3CzM+xOA3r9VU
vUGT8RhkJYt82zNRgvHWmhKlgqOwCfG9D9czzmQgHUzs0Iu4xaEy1a8B1s8b8RrXUGdcUm/B4vnv
QLofjPDDKJx0ZbZmsxg1e6upVJVC70OxO4qWEqFNKvqDsMHvlDFMSnZ+0dKhlVk57bLzo71M6y2O
XGLDJNvQmiIBFJJ5mQTrvMTx3LYnULdrQ+28BTSc5orPYx6345bc8m+D5n/Ew9xudN4XSOS4SCYH
gCijmaUrxKENkg5DciY5gh+VWEgnLX3ufbPZLG+lqx3NoaQyl3Dwy6m6E0DtzfwSedpIkxKm+5Yg
EArNQfDBCzBNNtV1bgbFImySTTFZF2DVYXip6J3Lvp3v/WKiPIEKJkQRcFQs34q2dlaNR2nKLiF2
2IwYzUKz7Nfuws0LeI6ah1Saud0ezTd3DKDnj92KFg3ypcrl0ENNzRzeUHlunMR67oETz3wlePG5
mJm5ls2gUohmOiaKdUZxndE6tbaHlJmKAgWJGRjQZyitgdZ4LBrGiPIvLpm6teBuNNz3UopjWVKg
64sn39mphAfP/SFeUD8t0THYRyXWepo9DfOTxjGaEdjHAFiUGn4Ko3OJSJTtZ0yIBucFWihmMBGk
J5BnW99jW7EZLDqzImW5oPYOGNFBj6j+38STXlbNL3sOoMACzayqC3ZEX3xiJvEmXlwDuch7qh64
Uu2mW8nuqSluo/LNxhhbE3ddS7wi0lhGcIk6GjCOEawIZ6qL8qWI+oOR6PsEG1Rqxs8cdlCICAhk
/Zb/6QjqWrdcukT4FlQr6jVt7aUweM6+eujZk5RFdq2Dlx5EN4cyemV4D7Ze0dkddqEa35ZBvvFD
47rlcOcimmItXml+eu2F+ZojZqEOc0o4Kw43C5ET/NGpp0Iji8zeR0xoSr+qtxVPwkKnjs3HNY9l
kNAHik++ZV9RB7uyMTF37BdSuycVDHowNvSGNtSv9y/6FEH70wftCPS6jjBx+k2K3k9Hn1DUNNs0
j+0LXLCKVncUGZu+HK+oo8zw1c8gQNGc2aeg5Um38P3kqpZiAW96HfclUeXQPRJzbbhs1qg4VFr9
N7nO1ldNscMYMInpQCHCCRL05V+vMG5dp/KSrCJ82MTO745kzBHQXSpoI6nnkRwBOyYx0dlC+ngG
AgweqZ8axhFLlOY/1UBAFmHyXai0kQsm1vTVypt64SZjttSKcSW8ipareKR8hJ3KnygtktiXlCVq
hAmE1OdomF5CZ5xoTGmEh6yKbgqX7VTa8qrTCnjJNB2saFDMcqpt894xN1Xk3qtF3nGJBIPmbCka
A40jFdezUT2IRIO3oLbzQCIDpGPbuU9Wlr93KjgqzxieiPtA9FqzXLryBrg60VAmxA2/zEjXypsd
YVPzOHZBmiDFiRMIBEIHzd2QeoEDDjo6A3sZafnfvJc/JV/yMHRhCtPSOXDo7KL/+jD0eGg1mWjV
AlH9MUmYgnIj/YgojwpmLV2nmdXH7mOh9rMxcmd8pN/8waZ3g5R1Fo39W4zHcgBmDeSIiUnfQfs9
/3pIi6mg8NOQlqouDcoOnFi+XGOd9y3GFgDmUfamm+QttDAInHil58NhSIx7zWjW5BtxXLfWYHgO
hIZfjWq4UtjysGEtihabSHpHPTovgkXl+ksMKIswZBYNuzlCUHBKi6I3n5VSbALc7ACFZr4UG4SN
aqrdZ65xqOS7GqY3gVDvPTa1UiU3jHiKQ6Kqb8JV9iTRv/76tn+qs3BM4/RoYPHVbCotX4sYWt8U
sBK5bc5BsxAiGOEGEbLQTnXnFuIJCxJyiEtQpwNY5KhHqTpNrAXbYWm1iQhFrRyV5dJI0x+TzD+q
C9wEryXb3o/6l8WBv60e/C8pDGg6B/X/XBm4PifnLybuy3f8XhCwzN94hFSksJ1IQrY5cP9eD7Cw
uCBxdiTJv5LTpspZ/Q8ji/2b1AXVAIlNW8VhzRX8UQ+wfrOoImgOADdHBW5g/JN6gPa1HsDPUKWB
NEyqFCss60tBzyoBMpYVrYOoTQ6T9dq19yLMngsqBTPhQ+naDGl9AoRzcgXNaFNFxFck4mSF3V6f
1MLDFGr16QP8NwdxfapCfH7ruSpWCEe1dGoUqhRflgkF0afZ26B4ur69E+QU9bhZdWsfWyrJZP2J
RNiz2YQfoRncOPGxr2BlUlZDuvIwETZdZoJZrcJRlN6H7kVn4aKuI5SaFLlIJ4fWrmcw1Wa1/zfr
G6iyf3PlQhpsxTTV1E3zyxIcDdxYlhrhikIxECy7+A56ddPHVb5ObLRRTdZdY/15jVQEjmVCTTSW
+T5kP122ezpUO8Ppb6Ys1ygHiVcZW+LPDlHjPHWacesj1oWLuSDHcDcE0dbqjJWOj17R8l2TIyNI
QCcnA3kjVhgMyCfSByHcBx9bL7gPqOIJ+sRq9O5HS1xhR1rVnYfCFQ/WsjOak5OxZHLeliEflEru
AYtwRS1HHGP32m3iGwWtEDgLOiD5tZ/7d3pzVjOypgNUm6aJmJjzDBRoxKteqs569aX1rIUKG3nm
2d6TikiZWnCD0gmlI9CKuEkfolpstFqsLGiSIK5AG+vI7RHPgwEUc6NoiaeyidVk6NE69DikAKgt
RTUsvHH4JuMcl3/saqvLV4g+/iiKhyHjNEPPpaGSX92QRXvvVnW8BIIGY06psfIytrMm+d6LYkPX
B2uFGu6baDiA2N2KPHiSaF/KRHvA7vqQWXSjHcDHrUHGmdqc6HZH4OjWqpnfhwRS+OZbDnB7KuM3
jeRAZN7WlOZn6shuXxQgp5qR9tLAITCxvLdKT8+NKFZ2eNBKc13BCwu4DQxSgJgQ78ABQiRxSR0Y
+oHs0LDN8ZON3/yEjLGwq89VyH7CBGo+D5xHbSQUTNbf/cjGBWnMsebgYiBjlENFsHEz7XvepefO
EJDujS6fiwhujwLKpAy5Mli0mHySftt26re0J04gDQiDnXQb0nq1HBxOl5/Fhw3leQppms5WnkWy
e6cOzwIhUUTXhpfNkeu6Tt4drztgzLu1aghdbWov07pqbyznwYhRCUdoNDjhcTDzgnf+gDQrfqcJ
7LDj4Jl0+oQbj9CY21HCTU8uKFfrdyrKk9JkX6TZjAM7w01nB/FHSbBS73unBPzh0gHptminO+1x
k2emtwxMKHejckV5amsN7OMpcm0uTChEhQxTn2ZAS51lVbr9PSLhmee4+VUR88Ma11i7AXkrFyk7
CtaM1qx38hGATjns8zGD7CpiRqE9ciwcunHeAmpcNimqSsTfxJ0/iLJ+yLXmaox9axJYY4Iq1edR
QvPNcoZiPoh44RPigtLnNkdlc9V7FlQHpVNXbT0JEtN61Wb0AXvIR/Mwm8smP9RttSZ8GxstA9n2
UgK3YNolz10Wliu3TjAzhNUB3x2e67JxSQ60EQVTEroYnwDdHYmupciYupy6w/kYApJA3QW9znT2
6PmRfKR8m9kND50RPQIlIkqGYgcsC+b9F2tEPd+CxUdvHZ2jcXhIWs6vg0jhxqUdm8RYv/Xt4KaW
4YGX9jS516EVxRyZrZtSJWsCAS+P1riBPdDMDCM9T0UEx/PPfHm/5MXZliRNlamSLG1Fexg7eloo
L6ig9A9hdPBKxVgQcFLPE4OA8kKjLqCjd86DYOq2x86sjMTKlcC8FHko0+Ts+c6bR61uSAjyKIIG
hSn+thkDBL1bGE1Noqk3hagyWCDMdSz2jYnkayNpUyR16JpzQXE5UHF0yEG9NLkqP/oYcWX4CPkg
IBlosB33IRDswXzETm3GglNaoYEYisP7QImFpcgqxoc0gnUqp9kWyzxzBs+PnrcZIJcMtO7BT9dG
xaONkDkipOFwQHV5FvXOU1borAoeN17I6r4dtVvFI5M97OS7VuZnIsW7WU3JjNqtekO29W0ueJpk
v0aTXAPlIQ+wD7DFC0YzjzNZutoWykQC+kAnwwzkymVeVfr81QhRJ/gfqKFrwPmMxV4V67blN1yk
smUY3EcxGX6W0UQLvT60IY1Mr+2WFDeIAxrLAowKCusMLdHlY8/d+IaOBAlARnfSkvZkdBBJzPo0
cdqzaD9WvNMiyqi76pRbgbrcjHFxOw71aVrns7466axMuuIuCUB+oYX7YMcmFTD1gTrBaxqIeTa5
GENarytQyk6liGXrcmrJa1LAazwTUbpUtPHBTajYCijOtRx2TciQraG2zXzE8x6dOlaqrr3Kmnaf
vXu5c9M7fKJ65KbXYbVVoUos+mT8Rp+a81ti7AjXuXKRXXGY40XKeTHTuHiVdKnBfp+13phcY8mZ
vV49zyAAaoV3FsS4h4a5KRP0kj5PkATeRVxx2AJxt6j14V41uIU+oOEdlR7OosqehREfS+7BS0cd
NdPZZCEBKfo5mMsrN0LxaVm3Zs+FELlIkYWM1NAAHRmOPP4plG3muf3yMjxGo80QBKRX3iRCvpD7
g41OghZmbK66yuCk4Nqt0uvRJGw3tTIgZT4uBwvxYeyxr/AQMcSVelOHvHdWhj/NjoOPINJXpYc9
b5otg8ATs4YfWOcMwsuAMAjFRftY7+qwXKqI5GY0mGsmNYrgOu80WIx8pbSAeNQejl0opI1YuqH2
yu+daBftkJ/4ZWuFmHL0c7wkl7Z8KFt9NqrK6fKLyWSr0fSetSxLLmPYimMO6cY+CdzvXQ0pviDj
ICa/AqnVACoGkauOEh4DKqY6G52GQn2zEOg/wase6kpzWGU/XGyYP55BHxbf4mHYoGAhBilK3Hka
v1d5Tuyj827x9fPaZyxbjrvrahW4BqKBgmRFSzWuTCRCgc8gn/6QjVhtshKjLYaRHTBeHkbd61co
dZuGLVyrFcUszJuHBJ/fbDAxaCBxXxSV8ZZYsFirMIf+3U/9HOX3DHuRE08tELCJcLCuh97b931Y
rVuN0qNRPru2SSW/DHA9TwldHQaSpeHJraND4lZYgEizn2khtGuOutnC7zTwsTEc1hFPFW0VDecQ
Thu92SuayBYgJLGxMw+GbG7inDQptvg82fjOGzFVXe5vcMaj7xT+wqs6YkypkLYtYBWRkSFFY+ik
tvID18L3VKnrddmOzC/ihGBXJxdB2Q0hTRjdODlhWk4uXW+OKR1jDPXElRpZS5MrnWgklzFvda22
+hHEwFP0SNaa1h69RF6cA2hEZlbmK+oYKEuqijJspc7yc9GWWCZGdFBa3F0Bsx4WicMIMuLHIMeq
nMVqMkOzHs+TuMjom1hvglCR6p1Jg/m5Z5XQJ201xwmeFoa9DCvYKotspMU9YuLSRrzPAcT1eCsv
L2M3JOduKLZRWn8YjdaRJ++SmlsyPdIeqnUH3XL3YdAUJWHHWcI/PVuC9o8S2feW1sztqOOlY1AT
x0cqkmG91lmHn37ybapUgmvAMwQcLoGQMI/29mPmu/OKV76NzFM/TbOBxf8jmHznEfmueRtv00oE
YImYtaVtEF1A4J8ub/3OpxI0URdpN9JwYqRqNVfCtDovYM9jEOf24dY9snP91udVQVOIGZTC5y5K
vK0B48QZ7WMvCdo0ePkDGTE6oRBNMI/8SgbF9zINKTjxKrslrTvVTOZJwF0bFbtUC11gPKTxSh2p
Ygb5HZhb/NC2hxhIiW6InoV6hNNNCZjaBxIglo7X0rbuHvVpBY0bLYdn80D1nMD68bYKHNTFZb/A
pPxDpjN6LucnlIx6nA50Q8n8CFMGtp3BCTbtZp6PpKS45O4uiL7tOCLN8oJbpp6NQUYflyZtVbf2
Hy+iH1XpKAFbEYZI1kAnRL9mq2Rcx/LRdvV5JHIdjcl0qRWtHSdsv1soeFDOM2nTMTFmdkxTTAb2
tkF/MPfC5DEJD5eNsB3a7txuETxzHk86DguGZOqtgQUigQwc76OqJP5OJ791IvixHf3XBaDHe99T
7k1IrcTQBVheBW+Tw2gVyo1KSMUiU6JhQV/4xkvCJ4/u3MqJlZPppYtIDc5ey4nGENkKGMNWDPzF
ZKaYulp3LSZ9GXMwq7rgLFjgXFlfsxYmsypn9rej+H0QakToYjBXFE4BjoqrrnO0mUtgw0whDQ3j
fLhkTYsF9KGuZyNAdnc1V1DmsJ/iP2Nfs6xm96JgGbn8S9to2koxrRFZ/FPfslIlUCDmPf7XxH3M
XWZI0WScDA34D/oQ+kjRVCgZyLJK/b2lMTErDGfqiPAvPe3aOsFtELMfVlUOu6aj9Usbifc6s0gE
J27CXgdsFpIsdw6k3M3ViLYxXVPO7BlbrQi3CLZoLLekIMVmuNAaoc70jN9b9d1wXeMMR+OWXjtx
iZczWkH3hTBsxtqqrEkIkKa982OxYIW87TvUwRYSarCa473neKsqsIieEqyJXtLey6BjzBDwN9Mq
3ANDlFmMSQ0+rDPrbVRAUNTgoNu09+28f3I09E0DTeBlqJMfWo2sKxU4NwyGW5yzhDxI/W90V9q/
q9mgezGE6cAkxPNNZeRT8yHGspc7ehSukoa8Uy1/HNyORq7k/kPGDpEGjxWhF0vfq/vVUOIAHaMz
8RowanWcDt7oIFpmQFxKSf+oXPm3hcj/l2RMdFU+FdsW5/r8r/e0JvRuf07e/+e/bjIO3O9lea4/
C5gu3/SHgkn/TRNUryC/0Ej6UXv8Q8GkQ6SkuEndUQg6BvJTxdL8zUalZKnAf1VrkjL9WbE0fzMt
jMugdyyD0hg1yIuMzHvPfq8F/mCE/vn3f6VNcpsFXOn//Jc2Kaj+Uhy0KYrTkeB1RaBjqc6XkmVl
4igcwWkv6PkddD+ifF8sibG/Uny0MMCN69xf9aazIF4GvcgDEoi5Yosr5qtZDe0kP6TYC3gL9WFA
VuAv8+EROeEaS9shyTrKnxh14nzbFdWW5GNia03KTi8j7ezWqjZZmN20qbGAH7Jvy2ymxPbGEtDn
onYZ2Cx/qOhDTHfDG0jIqyo0VlrVPw4VzLiyXY11sg7M59pGvm1XdBzKzSRncd1mq6j+dTXiAKUJ
tW5Iz4zhr6EVV3t5oyfdre/pJJdaM1vfurZ3SkPvLre8j9y68RVcxPrgPbEJCHEyhHyVomx12W4H
gB1KWyPTpHbmbYdyDr+Y6pW4NvOR5Np4QQ+Mtuisr9wl9cXrCpbxqK9VogyARZtptWAmnSb7a1Xx
NxoVx7jYdiFmJJ3SAOFiUxZQ22bbaHxLlAhRbsuaBjqb9msAnURTk51fdfu+sr5FifIYdOo2bWqq
sfERE8+d0yv3ne58o7jHjDAC5LYOAR9nFeVrJTJuorZ7BU57rEv8QHTerM7ZCYujabc0Pe6iCI9B
HH1HODYj3Rxvh/5kALFvNKIXA4DaUX1QeudUKuER1MgK7uNZT5PjQH5CagfXgIjnMidwzHGuiIQk
p5giW54Ez4qCTLmoHixfYQkqiKUbdrrd3f3/6SlnmnnNmrQuh9O7F2Tp55mGFPRfTU+3zXtZZ/86
Ba/ZT9/1x/wExVbXpmlEv8wm0yT0x/xk/eYIMYkuyZ3iQKUxdXzqqDDLCdua+s/CnJanPzsqNkLI
qbmIOtPENvqP5ieN3sxf5icEyNQ9oZOBzrLtn7rwadB6bRxWlK8Ki10lI8ciTiZTrlMbllNRbLTI
3sgsv4uajAw+VGP+cNAklnzixqvKw0lebIw4X3M+3oDbpjApwnezcYlqPCUT2taFT4qmZPSTmZ5X
5KNaq7ZtrgcyMDTA86BTl6bVzj2grThxrkSpLuJu1VT5zleZBz0ff+KSPcStwC1FGfQqm4r6WGFG
DCdE2K3zkP1ZUV47Y7r2iArz4vhalxi6zezW1CPSPBSqR/3WxcQ6ypQAEA3Hc4NdxN5bDb2FNKNZ
4dyKzr2Ngu5Qjzdmbe/6Jtl1fnhPyOctWotNGrnLlP1gUgNp7WjbS47K5EvEMfq+kVlOQIHqr5yj
2Uj47Cg9wpVaY+FkRo7SW3RXyN2o1kwEzHzdtdkdQsczluyVAa+SkOEdGfPIV+trHv4O7Ro50t3K
UbqDOHV+T6hlMmG5wPi2NzRZr5sgv/o0en9fvT6vVsZXSYbNLk7XTChfDkunIb7sirpcaIGrBcly
CDaSR8lWZzYSRxk1xqo3kJvk3kKqNVFQlLCJIvXp4lT5SVereTvJvAwShzRKtHw5/hHAvsyKxZtu
H12NOXSoCJrnGzD/os2lumItUrAnNUbxX9/HdJmfG3IAo9EKaCYKZNZ/89JG/LS5GxEt1DSWPKxb
HOI80InkGe91K/3ee+auQ/824lH5mzbg197k11/6pfffOP1InHPsLYs6PzXiqbfGWRGSFW0nzv2v
70/7+TnZZDsI1ZLTXCDE9FJ/usG6MUixqwNStNSCsAUUIm63YTu7aGIkdRIBW6yEH0X+ZOrKy69/
t/7ThkZOneGpo8v0g13iy32afq5mY54oC9tVrkeWy1i9jrJlDdc+GL3p5duOObEKnti6gQTSa1xL
lCmULr6VlbZskDaWlLAypbhP9JesaHZ+cAyUcpfY/e2vr/WnXT7PhK408iK4i9Pua/ocP31OZtZq
Th6CfnKibMfJg7K3vMKBfRylfe8TEUc34Y5JCaqPvbUq50kb7Nei3k4CX1Snf/PR/fvLsVkMHBMM
o/5VwhJIrHNj6roIENWVIVDIZgUKvD6dZ0P5lKtBg02JpHnrQCLLIo6TjypXllROdpKycmsWP9Zz
/Az/YXdKl/rnV8VBxW9rLAA0sb9KnIyU5s8o3GCJpG7lFQ+5LPZxQiuQUtsjEhrQMB8o3O8zyVkS
4fA4usE8MiXqVqOiOEOFxWWcZcYUTvSI2T0LowcxqTmDeJfrnPA8wmLoLtr3kzDaT1Qcz+1cVmi8
OhG/d6FBHjVJ11r84ofyXvOso40w2M7lS4a4OEx2RSCPDhntjvdiK+a+pP7WKg9qJfYEzs/rdjzi
mmu5xIti2S9epFFNB+YbvdZg56b7xjR3pRW/pIr/kYT5xtGK5zj3CRLXJhVRSS3TuMMD8San1UFX
OsqW5ZMcs93gGsfRiJA8jsGdw71i4ETKa17u5SKVzygxNp04Csv71piIH+OdhwFyVg140JtqW6Zy
71P7h9I9gwu3b0T0MV16h86H9o48VhqIZ6ojDtO/gUSzMTdqor9VSL9z7M6TQ0dLWed8Hk9WvACo
nZmZtbcqeYV87qXNKNDKggqsjN3nbtRvKMCjsAQcBCdYbmquzS6iq0Iz6UkPnFhb29rYZfFo2z1w
vAYhGNEnYyTvzdA51r7/ogz1k+tb45JPYhaGiIRJHaGnVjEq8jbZDTRhDCPDX8kLRbQP2udQ3GiR
94YJYNdp0UdQcHDRiY7DD4Sbzb7vRmuDlPvYJHKr58UhGihvTaecqAa3qI/ruq2/Y0e8c6FU4/wG
TUQcRTMEhG6SyqNislwOCm7KHIZUILx4mQ3zvmuRio40XUfgPEN9xgGhLylU7AuDHcIozWfVTYlC
j1Q4SMhHL9dqQxVrs+KqrqnfDHVFoURVdyhiPSFRT/ucHqZgxqaBBV10xQGZgPC9bzold9Iakxcz
tvZ9a++zIdkZhXUAaA20o58NOtUuXF6UqbKjYvmboXAOycS8QU1hYNqq5yjcNxYjWOfViAy0/HkP
qZ+WHsK7wjGQ4YcI06a0PJMAY8VUljrigiBtF+wf9+BhDIKC+p1jdZseW+MM4+Qxj5LLW9F1rxwG
3viJsyzjfbGqpxx6Dxo5jDNdw+5kOAX59AQz7PhQ5753kTMDsr6e3imXRLOwRt9ricnugFkYPX7w
0TjuMg4tmgTxsAAt18+gjrw0/clxq6c2Fwr0QO5aVCM/chqIKmXEnLB6sE/MqbAfSD91rs02OtdG
8UysGfGt1QSevfMgDS2tiilwmmsHdnKdF78MwvtIHFnNSPM7aZZyO71jRRp/2AECcoFZrUteOupM
3Jc/B2HPILDeXEyjs2Iw7ak8vFFUeqkYGaZrvKiXjVbOPS39LijOltrwTqj9keXivvWdfWUPzDXs
5ahmqwU/V+GTKEINh5yLNndmlOGt49dP7PsYyfGEP+qfwXRgip++us6CbwQBAxoLuSymOD/+0Gn0
KpZ9kqlEwovQ/cellW78YrTGAefo1qW9NcMqS6ZBY+3IxHya5hQ34V8nHLtVk6BUxftRGMeiiD9w
1hISl8x139pcPvAp7myulN0GygJifGujYC5IiXih8njM+vFsJLhtKYx2AzYDV7mXjbxqpbVRTVIi
lPRFcRIgBsM3deTxTVtqNzc3vcszMxLrFudz5CYk63YUgpnq1TD6cExiskpTmRmtVuPkBQoxhida
uvMGX/bCDodibfGSawVpg90rjkM6q7Wh89qiNe3YSufe2M4H3b6fHkxmWLs+3EfTSpPrDm8sWmPH
Co55Vl73Y8I+uKQSwQVNA1iVAXxtAhCxUoFYQ4CaaTwwrCBP5AFQjyaam1r0hyarO6esb7JOzn0V
2QGrKqDAeRin+wJhUO0py942WXkm7aqVsAYFjn4dhs7aJn6mcpCjx87/Ze9MlhvHsi37K/kDCEPf
TEmAfStREqUJTFSDvu/x9bWgjHzpIY90r/esalBmNYtwd4kgCdx77jl7ry2dC2gFVSgdW1c9BC2f
ghDS8S7yZJfWyS1QXSRJHhZS85KXm9QIt2JTXCcV/mz6uNBoOwoefYKxCQxU/FkkF/OmvFhyfEnV
8kpsFANXhjissWh8ErDBdGqY6/CrS/3AIGsvvk7/VYjWJW9glqX7UDpYVeRRjLM2tX7yVhSHplbP
02fXs8BO79RsSb9qtPP0RQfEhFBL1Puw2Zr+NSfurdbErUQ6idROn+q0bJg6CKf6iqUaOX/kWbM6
tQ7SoBAnyBXKunezPD6iweAHxCC5ufh7YpedUc52qpBfBQFrBgl2eGd3JnObNlRQYnVIRrpaeScX
e+PqUw8kZRcg9MQxEu2+rZrHDAILxz42wAGoRaNbx9IqtiQnT4YERn7sx0xdryIQ41SRzh7xXq0i
6fPpjZZBMfmhJqKhcGnwitN4p6dsXhQv+8Qx8yI+hBCZK1O6N1TjAnDvOjavRh9sp617Kre8jiGz
lwd01wgkZKMPE/nMHXOY/n1RawfN9M45MIS0y+96HQ68MTmh9Hu2dLQLLlnP1bVL1XN0Lkpyyqcf
LzKuudC4QWOrPxUh81tjVnrcqDmz4/lYHaazKnZk5Miqxyo/SXqyQrrDt4u7TWBhL6C3NBSCIxcC
FHxOiIdQYMRWIVrgDSodoG9YoWpvaWBMcFrkjgIsr1x+QUQesnDrttoJ9xqkHLv1mA56RFOo/g2E
KxYAtg7B1x1EDdcu5lFr8/g2VedhKHxEo7GVLW5R/vXX0o9pb0jwwIz6s5SyvU9lfdJyQ2mi5ASJ
HzGpUCNH6Hb0DK15MoLo5EOYHGRWzjZpGpMJD4gXqgHDv7VKc8064Rx6Z7yqIZ8AVYih8wl82dhM
n4tTEvUwMkVL94pBH0Ki6vzaj4ScdVowL31gkUEpflokyMRpip6Q3aZoBUfo5bNL6qDkXSlTw6kb
eSMVsweJwNci8I24ib7uQu+FpKwKPwMPCSOYT+TMh9pDeUeQxaybSEraZDuIhultltHbmBofFfMi
DNjUuVnCFp7AVYJOiipHSqw5nip0ZD5Ehml2Vur1uZXLT7FzIwdbyTrP1bUxguaBQ0y+pvRl/okt
96NnMJ125qNHcZZrytKMw8+8pBgAGQXoGE2bRNzjHHjsqTL7lSvK5xjSxawU9diR6VoUHQ5xhZFf
493iLrjFsbrse2vJM/dK5lk6E2UeZVfDZFfl59Hzs2WaIGeLK8sA2zVosIfkWatqRymQTgEQYKwD
xBK6Rux83bJSPQn7BXWmxGj8dOClCy08wyVIhhDJU95VTOGYnbVTKF3Bv1V97c4DWtaViMqAALwb
pSrYRgqJRmNIvwwCVJp5jYt36ErqA28Zl8JrAoF6IQY7NeJEoZgJw+BUu8po0DyDCjZ2BWfEoaBZ
/qpMyqsfhLdafNCr8gBOkoYOoZxRjHu3HslNJIvRgfOIVNNlBqW42lkrYxYZ+OfQO2DiZkxlfXUq
cAjUCEJudzKsDU6pNR+tRdSzLm30yjIXuucSSS0rszDA8SfwxAYSobe6AEk1G1XwW6KP5Wmt1axq
Xy6MQKJtFJYbCRz1PJtuuWBKkBbRwRQoWxSN8SYIeuiXdbhVE+WcDTgSimk7RPqL3kWn5OrdDKyW
5wAX5F6RR+DSMoSZ0hUVpyyqgxknIpr59E5AXLKpZH3EKqLfa6X2CluASbWUVLbkxhdErPRn2pxk
ExczsA6p3RTJ9chwGs2qvkBwVGBvlmEEzcvC95eSgKlXKhcergEAYqBg1EZ7hltCXG47EASFTnVH
Y2sPLPE2gOWYwfh+/afd1W+QB1bJqUUaajRUtliyvv5mpGQAv0tvIlKduOKtfv0x/VB/LpfLgXF0
WtTHEBoVNybPXNDGD1Sal0iXzkrBDRynWgBJEEFneVe26lknL3peNpMlqY82RlaUdmM0lZ236muv
aZTQOp28OkHMg8aNWHv22NY9D6mOi5sDA3iPyt65UgeWTsKnrJsfWoboNoHF7bY6LmjAotPxraB4
nOk5OzJ5KqINGpTDMAfauiyox91j3pbXr9MbPagzN/KBP7C/5BNu7z5zQNmDMeRdJe1npyECZSmb
SC0SqugoSnfTSySmdiC98FaEGpopKpHa26ljfa2o+9vW3LhSda00LmPaDaY7plCCpxqbqxbeptJW
kOVlHGcbczpoVt1xOlxM7Yoh8ZgLsZqP3JvjtAw0qf/ZV9FnK/Auph2wwwI9VyDOzTrPnWu1TiGZ
hjfIbY8MIgBltHA/Vvk5yXy7Kop33QdJ7J+DLHkLBGHeheSgh+SklvmypkPbgumHj0pIFfrOlvT1
EXJ5bV5S2Zt3PZ40OKuziiZcKrIkdi9NLp8k+BEhvnrDDVeEIK/EYOLCKesUNUI0EFI+kpnNrepz
lKkS/DHw5Cr87PCFWWgnKyJEbM+yqK7Rx0Co4piDgO5cCwb7uY7WU7XrontKfJqOuljctU1nk874
QE+YxXGYtDJ2IcK8IlKGHYRv2k3uk9TbNWn7OuXba9IC39cTG+tajtr7VpXQpRSX3nc3Cio6lt85
rAwuEfmX24jvfkvHrSyILu0oVEGz1U4Wzps8f0tzbn2mOvCIhYvZspXINEtJvXE3TZedSte/xS3P
QOShuSqNjZf3ttRx/GrY8PAq3AKPfTIqg8k8gB3S7VdG0dznjbj6ugdFdzLfSuUVU/fNG9wFEqFp
qafGkElEdVtpXVofweA9/qaz9n1sQF8ND5aiQAnhoTW+swcUDOR62o+MI7vQERuxs3VDuEwNgMJv
125dU5CrULvmRlCuugANzxggrwh7zjgCKqVfX85PDV9dlCVZhowJKuJnX0hGfCVRn6ZgY3IQnDaG
7sBEZm34z54WPoEtS5kYRp+/ftGvsfNf+8y8rDFlkTDi4VP4bhWVG0TPQPMhOE0rejZxpRikBERO
Uwh/9fe+HPhQFE0OLF8JIfWEwqJDQg3Z0IiZWkFAA/E6sIu3uFkQtq0GFzTx9AhrABWm80+D+b/g
t0hT8+3rRNhxbpuOh4nc7iX9NijRLQIbPDWUSlAZiVFekbOvh4AMuQlOwFIVtWx1iZHsaFesi5yT
EeBb18ft3inFtRnV83Qw7s1p1eDc/2UcnE7DylQ8TiV/M60hmdteWw4eesmBXMMAP1rHqYMgjPph
KqgHPmaBocdIDTP1xRoExWr6XtGM4EjLk5poZE+07TXFDG24PeuYaA9YhofCWMOKBNfsXrI0u9Lt
vI6cFkkvPSexg8HsJgfFtRbEc8vvjDM4wINx6ZiFqONGhwxQ0WqTOy5/OphNP16N7MVeWaB5pVQ2
prlFD6VJyb3PrxPOhKuEHhDOcSuyf4CdgjaImaUmYJHS3XMpQxAezCuq7vlkbx48FhJBvLDSMPCI
rSPGuGSZAzf2RHZKoaZiAMiGBjNiQxEH6vJBx/Ci17vW8s5uiq+35isMwvIxHjiStHFl01+8lQxO
SDN3Yk/4mA6gCu906hR5WX4FJTArdPojGS2sNE6IIAgGulu8UQsTnZ3dQqt68ln/f/NQoaP43hzW
QbUjjwERI9Ly/94c7oe0auhPUssZLVHtkp0g2CNLi5wKwdecVeiJR2EUANcVmwiXDRm9iN3HVcI+
JtG8GwnMupWBNut0D7I8u4AJfyKT2F4LR6DToXJ+DlV/qVXiXVcJy69vLKmMJ2SDd9P9LTfezkSc
XyfQ4UTsDMUOZ/5CLJc6hhQdvXJk2mPlLes4nFO+4T4d50LAHvZi8lxS8EmUGdNRcxIB+G4KOkJ8
EwDIFEN5L1rhuvE0u4aThkh1zcbRWZfKKykZ3HlJyGIzeDbs+GxW9BpZdvQBcxIp5IZEl3ERwoUy
mowOi74TI3chg01pogamOyC06XqGwlHi4NYQQtEYaBY73Z5QgLnmb6JG2PoVR5SpHZeZdFo7IEth
ckV5R+1pcSAIMv3Q9tXG6M3T9CREkrZWOFMpKQ1VBnQSBFoo/DSvAxdVCEMCIvJiSozCD26tpN0X
8bAI3BTzCLSo2eh2i0kjXtXRsWTfExNgnrWainZNvh8b6rjxFO3eI8lgINVOU9msCnQG1qB+ACVE
ZZyv83LYt8LMC4E/9/FcAmtHYwjXeUzJ1Ku7QfJ2UUi+sqvsG0HefC24/18d9Z/lBwzX/rOX877+
xzao6+ofr+n7Pw4fbVD9VYXAD/9LhSD/gW1SlU0Db+ePrk5d/gM+GqMoeTLiS+Zk+PyXBsH4QyWR
l0Qzlc1NUbQfNFLGH3j2GT5a7LeUAf+9aF5+4qd1BsmVxC9iqshh6vs6M7ReIfeuR7HtyidPdoEG
kZmTvDDnyAWaNQ3HF4niQUohTT/04qKEBsj/WOodRiKE4CjGqTFFwr1Ea2FoHVU3Yv7aNo3nqVJF
VgR/P5shYcxdkjiEfBb6xBjqrNFYiCC/weq3vZLjV9DORPOidgcvwQwYXLyENMfkM3t1K/hmuU+L
u6Hu1JzceJbEW0eskQscVyS803PFRShq9hDqqM4BwRSSbYhP2qGT76OcNHhc8qaJgMLDssWcNoZz
QrvtqXUvVnknJjeCEOwp4IUHfdrq6YdeGInZnu/RUijWJvnrAK4cGRksshIOqKktkA4/FJ6tRzrU
EVpIlTaPe6QPPIByoc1yPrakUTeywbuHEDKpuELK39HHUwhGKMB8cSu1F3dI2JV2Ja/u7TEHz+XW
qfNrE7zEKIub+gXUUq0XdxHpV6rXbok3puFMBg5JRGUckYsByDBMbEl79btD1XmLWiXfkFg4wtLn
iZmuDOp21NDkCeNFUbBMteVREkdOEbh3OgS6Vbc1q3IdkHeEmyB9SS2SxgbFu3P7iiYBtq2Mgplc
HqnaFnjLxj64G+vyGE7e09RPbbPy7iaJ2/QZZG2zBgqxK113byT02stj1XtLbyBzvYG7y5FFbjTI
ItU6taz76SMd2NEGYxfm6u5uutgxqedD32wRYCzYOleebt1VRvQyXUbejsvpo099eTl0z2GnLnVw
bLUyMIjnE7H4xgprlyvxqghfwCIcm1HZSMBwgSaFomw3vOshHA8ZKWtNpW7aRthFFgIvLdphzt4r
OrJy11FH5WhA51Cb8CXUGmeSvUWomVWXXdiqycIEx0+LojcHgk1dDrng4Elvo9fOThPbk6StFtWZ
SnYHoSk7SOtLIFJzgZkFpjqcf58BOGVPl5dGSDSa765MhS4AXRrQD1SGNeej8h2azlxMfKdziXyO
15kY7NNRXJFxcIkKvM4Y9kz2wiF8FqJtR3Uimy91oS2S2Af2/4CCGSj1CyLGGkUEN56n7oFALRrY
ijp0da19djt3bVbWth6tO8Hl1C9yrgQ7NVZr6u59HxjcRK4OTh+1f9XvEj0BNKBw1RaXgyuK58nl
fCqVD5PVUIypi4Bia+qT0kv29EdR5m31NLGrlGDNWLKrCL05skb/2ogfUp0xE/DmIqlwNUD1nl1c
bT5GOVoXmkzV4eObaebAEGcTpKP0ZEoZSkoGkKXyVOLPG/Ie2xnBDz4uNnDJ3bkOl+AX2hHYM+31
4E1TtgJEmQIPcAj+xmPjDjiXMM52xac038d9uDexVDbKJfP3sB4SwnDdOlsmJNsl4gNWNF8+IvxY
WuoHDCmLSkQJo31d+nbnN8uOyrDKSOfle2hJT/GdKI7WLf6ZFs68W6cbLY0gSidOUSL9H31MIudW
tWZ6+9LAJ6vkeuUONxEGZDVNpsSbXpSMdqN1iOvEaiUbyxMyjvHq9eN2SuQCNjqHLLkkMiWXBkfu
e6fT8a+0RNgOAGH9ZkUfwClZsAluIioEKw0dRSlOlgapKVnLq+TJvlWUFc0KhpzWopom+h4IHJXx
jxmtkMk7SVs7RE4vguQqNkSRUEvqJSmu/BhOlN2UDdtC0Yq1G1oQ+4cN9W8UUZI6yVn+oiWaNC4q
TEM2O0TB35EDsoc+Qgl6nqcwWWnYd5hPPKgJfbMkPQV0SYXOd3o5+cIFpehzpYlClrZbM/McE7Z1
oDK7GtC0liTF8+dAxmyMADtZhe+CNQgW0bzXVYB2De6Dl1yeks/vBt97DIIp+WNcxi2b2ahjPuC4
jUdDb9i8yJ5qaF959PIEgj56CZ5yoQPV0uajyFWErE6sIJ3qLWW5o0FDz2NsjkWA9ZFAZo4yC0Xk
Kkx9H47NohXIK/H1uZRam8y7j6RmO+0beSeg48PYg27r6wKnMbaxCDVpabLQDSCFRfjMIWthw9Ct
ZuHL4OwFogfqOd+0ybXQvf2Uu5AobF7mHTx7zMkCeR/CGZMGp1Ik+NaefXg3LbYu+pCqhRJcxmB2
GgSGLFgVi7bBYkcMc8ovnxa7mri8vo0eZcxT5Gi5hr7RReGM3eEuFLuDNBoPQdQvqw61RMPA1U9W
bROd2VV3k7ep7VnP+0VWp3Mjj1eizPpAByuMw42XaeQeKnupzU5kQ5N24S/VgQ+yxcHHtaqEa09S
aNMnE3qlAKMeFJVxBj2tNJgbcXaq8+xUsfJJouBUQX/wWM//LxTCT0EU5B/vwesvsSf/j1BNNAnp
1i8q4Vfk9/+YvZa1/xF/JMOPdfDXj/67DjZMIj4MWEJIHb9q2n+pcamEDVR1hqlPNA9q4h8rYQuG
sEV3Ce6JNEluf1TjotHl72gxq7r+38Kd/tzFovRVFU1UMSfAYPmmvmyYEcajT4ahuEwO7jpdQZa0
/X/eO7/QfP0k4EPuRZ2tTCgVYBn6VI3/KIpLgSXWtNNsfSDvi3oNPyRz8Dk5U8h8fMIx2TIkMpVm
A1488iQ420nLVrZBFRBooJ7b5wZyItEGdrWVb4hp+2dWIfqxrHTunkRLHkrzkwZpYczjiTww41Be
v5sn4SG41EQssBwcjWQJHppmGHSI9L6m5ju6mGlpLe/GVy9ZKJ8J1ZstO/lz/sTSCAKSoc1YTP+B
+/4sngp1+m+vdowXt954bC73wRmjLmJacoQ81VZi28rnCXAomJXVqv5sWEMf4xcGC4nEgAGUGLN5
RFA2BGQ2seDph3vw7zaPv/1CTdVQIOZQtX2XaQp6mEZjOfLJLZqlcFCdaIPExwztAUNhTlLIsJDt
cIPH0HvCk/+bV/+5ezN9z/9+9ckC9cP3HGfdiAtQkW0GZSD+5rgC2nllU6LOGEvMo0W8T/zfvejv
3vK3m0vrhbRBjyHbCvC7dzGbJ1iWb0FPDuNcxUUz086QLBGRrQHHoDJS98Dufv3GdZ7U71u2yDFS
4jgpUpnL36g2jHB7uHhU2e4LRFRM/eqnoc7Te33ZX4RD8+JtxbO+TM7lGmfse7QMH6GrqWttU2Uz
8b0g/VWcg37QzsYwwyW+tJ6lfbQQFsgwHMkxHPc5vakn5SwsjY3y4Nnewjpp7+aLckruraO2pqzs
j106Y2qe2fhwf/32pN+9venvf/heVaUOIAzw9oLHYYOWucVo81Rd45X1oa6qG7Om37wgieO/+USn
JeWHl8TEKlglh3I7fVNfk4N2ad8Bw4K8UYl7IrjSnJelbSCXYnnYe/eTRXNmeachXnvtXX4a9tGr
9oxh173zd7D4u3gJuRWGhARCNvmsmVN2256M1GhOHlgZbUXXTlW4gE6G7BMaSLAC9A+atGkXw7l+
wx0kMlw1Z8xEh0sBeIlAu8gOH3J+HwmhyaK/JDfj6tdrWgNauFDNbegfxMHJQXuQiaOuFRgcKI7g
LAE6t+zybfDmlvku1RdL2SWp3aLUQ1zixNodxLxlbTyQQqHvhHShtatEXWWFDeimaGAQTNdi3mXi
DBtmq8yNY00yZrgm9iLXbDeYzWNxnir7REQ5uRzvs9fk1nPU8Gb9ZEHYGKfqs6tn3Xm4uQQXHMlw
Kbawh5LeRudwGzYxDXPOzMASsGnnzEChEK7kO/eF+D7OLfTU6cbVM1xR6bG21nQGTE5+I+33tYml
olqS52lr9bqX72p3zXIPZARlDzAYp6QD+JSfXAPYLmCdPdqf2lwN4j6OhFVmHaxgp8jvRocoIV4I
MgdC8z5TNnIGQ4dQhxiuz6wp3srxNOh2fFUBXfq2S951RWNmLk3TSDjb8pZRuPFJNon+pIIueW1u
yiS3W0on6Zrd4MWxh5j+3otXEwcjWUgItSOnRgnWjbYa3DfxMiIJehIFMM2fDwnuuCURnpJn8/tl
7BjGnV/RmdwrHgTnhV/dlwU+iZPWIs61y3Zm0cSQl6H0TiBRLqMLQESFzmMZjrb+DJueJJWG5BZ3
Gb/icqaYU6pyLutvlrhMZ6m0HAh1nOIbse8y2Z1RhaDMnekc/zQbBSt6pJIkHIHCeFP1mxRWh7lr
Ooel39Le3WWL+qvam/UijI95dlXaA6LK5hndOyQt5g871eNmOynRhg2O7jE5uGa4GJJFHq0NaTlC
vAEMQP+IbBcG9EZwLMNj1F+sfINrRn7QUDOV+ymRJpsNL9bNKpyKfHOYuehgn6XaBljpPYHTlHhz
GkEOy1JyAOGqzawh1vCBhnZCc8ndcKKQlo0HgpL5IZKhOf2jCh5CaUvS0kh5DrDGbj1sHglnbdTz
0xXBYmG3JfOVfrxfLjt52xCykHN/L0UUEeF6ksvoC8VDDvfAFeGCztU50eARzDEMR/WxHW0SB6f0
P59Y95VILIc0Ez8HRG9zlf0bNrjgWB+i7BjMR/mIlGVW252wKAf6ANjztRmOZqVY4hbEVklhEUVO
whMmz8r3HNVaBedi3rWOFy15/2ONOndhZvBEj7m6EjnaxpsIIYDpvVKXaC5SNVtPFq3BMzWtPZiY
lqNxLTTH9Owc+WHbzYzyDaAxVqOm2YTNmyyd0uKxYjJcrsdx5Rfz8NPbufcACdoBM7RTlluy6bTM
gcxTD3M68vEWAZumM8bfr1XT4a7vXiPeDLzIAVX9zMpW3J8dguDiVoZr+lSEVGnierzjWfcfW5Jq
lMfdqC9cYiQRuzJAo2VUreApgKw3stdmtKNjvoGve0roesg2nb9Q35bNa8h9Xc8ozsp1vJY33qry
GF7PVWkWvtL9Kcm6SG24xVV6pxu7uPsQBQ5Mc3lYJumt7k4pPdj6iokbMI8prqzcDhleJ2tdWQQR
pqtDmW77TS7t6YGSW2kVSzk6hHI086unVLhgSpUg21ULJZtlj9HTgBP9BbktS91ADnQ2j/oVszSx
X7Nb9E+MmNGoyKjr6DC2tqDiHb8nrJ1CsnXnovpEYJl4HFkrYGYwggNVpJF/dQohbigoenzaHTYO
T55fidJUmrUGRoYVR+kwWlnNA0zyY1/d8T0h2IiUU7xKTuMnJUA7rlXM/Z0CAW8bKQfLP3aqHbzU
N+DGIMeVJ48FPGPGvhDbvQo39d4aZihOA3GRPqQv2bP32u45oNIWGSm2JqrzE18epVhot9MZNLbx
+7JzahS66SIWFznTthHVyYJhsmg4pO9Cv/OZ/B0ZeO30jXIMnsZ7/PWxYrP6am/eAQXbsMdMWt0Z
ro3Kp/uIIbW/KeIsUaeXgs7Bw1zsI3qYbHkQBWGbzfgSXy1K87V1A+nEXFQj6kCy68ThLkCU0gRT
oc4fNqUdofstQUjPzHDHPZTflcn0lsQTRuIFVDURisNRIUGAFchYy2eYJPlH/hFKC/eMhj1AMYjM
mrgjbR7xRmMnAdXzpkrw32wYoMiJZ3VAAuBVHA/gnTt9ZxHQGO0jcwkatHzhQ80TxxCR082JbJNc
MhjnvT8n0i0yGVcvkifzKf3EXMc+yO3LcQH567Z7KhfUoaE6s6BIQ0viRqBcG9mf4HPx3maNOw9Z
bjV7mrZDWgVQFtkYA1y2S+NQ4z9WoV0dA+rDitCfRfomhc7AniPTKF1n1iVlpduYV9poNGEg7Rnk
ixsO4CU6s+0H9jimGsYjem5fXrjFMpe31GeGnb8ZF/61/zGesmcDQiqbRrYYCYA9dJfiqRe455yw
wCGy0HMnfPFJ5PsQtsQgeOnM3g4bn1DzAtb3LL4qVDDiPHnswrV8wIojbRRU+ESz08zunBWMA4XP
1lr0+YK2ZGQuYu9ea1aiuRC81Zjdmej7PbbHueTwIZuAM3xnRHNDyjkCLRYai+/7mmjrSXLJ0t2H
3LBrD7Z95OTzgNYukZuvvqO2p/4tRGzfEXLNrVKcx2UhbPCOp/fFnYw3nKcdJL7/Onifkngi2Y3W
fNWt8nifeRsJNB03u7Cr+q0+LgbchtW9SLmZg1o8dfkGi1E+bGBGagKz0XUWLILCMTonZKkfZggi
uNPET+WtOuub+hkSsdRvymyRYLdC2ERsuLgSr9lROGcXBKj6aBdHbr9gZ23aB+3CnGdYU/I91Uvz
CktYixzvWPKoJshvlnW/8sad1a4L5dXwNrmwGoNtvh+eMqYawdx9y1gAd/7Z2jAE8Y7xtahn0Sve
cR64i7sdtnBKN/WeCDXp0VqT43qnrvQHDn75QXkttjXi/j2bPG8ujE5icxjhBqvb3FgQ/IShUgMe
fwTwE+5ZIY3n7FU+eNeUqwaQ01wACg+rHCnSq/vAdFZ7pvDbVltJcdraVu5plY+/O1zKP5/zaJP8
cMaaDp8/nAikkLTzKOUQMtrMxvbWor2PtvpJekoX+THZaw4LB/dBsUYDdsps1yGr/GAu3EP6oZ26
VXD73Rnl704oaKdUxVRx2ajfDkVR3Lhwgai32kW7bp+8D3XdOz77/Tz7DYhamX7Vt46wKJFtQ9NH
hvj6ZaL94a2bQagndcwR13oioR39jGSdAS/o2hM3N0umzMOb2ni5mofm2SMEGW0vln2WS1w9CBLy
hdYchdpusg0igPJskqv6GOW21cJvntNJ+fVHI/9kFtX5qn643m/HYWQ/mVDxL+zEx2dIr9RWQcLR
0UeLtsCAlL/2d9pLemc+SY6Uo0mdledBQKn6mwv5yWpufruQb99RRkwh8BS+Iy7Ev6BLGFfSMlpG
Zxq0KxTKKDPDRfWbr0v6m+HyX97+t7NrHBV90mHisCcPG+4xf+8+An9LDAf3RXBSb+Tbsb9gR1Je
k+fhdx//b2+Xb0/KQAffLWTaMMmrHzKJm+mv+Um5gbdxzJ0Jr8id+zdtzxGi/YwYew+z+tVc6e2C
pSW5qSRpzdg2iSs8ZTcq6ydp/ev748vU/dP9rFmmgjVOwtj7zSRrik2uxZh97fTU3ZVHkz38Ft6P
l3SnXYuDD9ZuJjr1QrnITrJ0l9Xee1CPEM4c9yg55WqwcScuWwejxqmjJPrUafJQ8W58R1jFc/dJ
WIMNQlsvbMVt8Ztv1/q5ycXNDWAanZIpE5/27dOdRAqq1st8utP00xE8R9Fwpc2HJRu/xRTwURAf
o8HJinkPIO/SfPLAmvuCEihzgleZXpQ+HbUL7QJgVrCW/LjSzP2A8ety1J0cmKG1UFlHWWQ5BXG2
tZY9uVFOsY/faOXVucOjrZKzwAmZbQiJHJAjupAM1nzHvRhooEn1pIBZcSSK9hl+m1n/MBKmac5R
GzSnih7oG/bQBCLouMoN272wJIjtRjLtwYAZM/MP+da/YwTeo9NBv9DM/GLRPA0bqirsBFp7bvzF
r+8K5W8XeJAQ9C0n8/T3LjGhbr4EzYRR9QZNbfzucVukNIgX1BwVcYuY/y8k8fQMil3UipSj7DIr
OCeAtBTB7pHoMpa/JZC8OBPtE5RTpIcAQVz2If7TNRMi5rZk93B8bgQ7f/j19f8UF/C12NCwlw2a
3DTtJ+PzD6t0WwQyMkYeO3Ovb7q9/4yXAFrOZTi6R3Enb4NjuCqdejPYwT2Njd+8+t/elv9+dfXb
M0UEA5E06JXt/g3wRH0izYJUMvaH8jMd56hb0sz58kvO/twJ/8+KpP7jbGh6mbcsHwg58mtAR3++
7ARm+sv/AEIG0nSGfwI1pWri+l+MpOlf/u/+5Z+oJ3TMv2SwTHEC/3n0c2nK6J8KqDlg+6z6x7qK
0UP9VQo1/Yo/R0CG9Af9TRNVI9ULo5zpxvlzBGTIf7CIMB1RTJ0BDGiw/xoBydIfX1Frk3hKl0Ru
qf8aAfFXksldBu6MBwU4/L8+ij8nBL/ERU09+R/XYo0kPhgEmoHwkmv4Pm3uxTKM22pgKqxxWB4b
uKcxNhtZKe4b4jeJnIle0BM86mq/BkFWeYALNY/Oqewee8zqUW6sf/g0/7zEH5kg37fP6YpItKCN
rsqKJYnTOvHDc2SY4lDLRkuPG7uYXhP6YwrtozEgXyiU7jfDqa8y7fv710RtmsRZBoa7b+ODwhLa
su4k3j8mDSdsmA95njwTU2sZVpWdTlbquifcyTfpgmSB7XvqOWgZMZld/wjtHYmIpj7ga7kMgoWY
yAUsrX6KkYDru4pozA/J51gh/yiGRTGgwmekLihPlRauCl2gTYmbdZ4w0JkZLgCWtHwTaAx2msKp
d6AJEWvhRgbypLW20gdHz0fZHirZ6X/yoSO5RVOOHu774Ehu4zZoC2x3WVK0s9DjoKCI4WdZk9dc
z3/9Wt8FDl9fMDmLhDqoZHd8jRt++IIL362LtueWc1OnrsqESfh0kvc9lBjVF57x7dcv+Dd5CYDa
RYPKGYbRRG376y1VUqwzBOUVxSDfwz5e+WF6qtqBiVRFdM1UptJmQ7VfYQjVVqo6DlviRY55ogYY
Vdu9L1e003Eaa8G2ibq7otz7XrbovX5lxk61QpZBcgDPxq8v/KcClo/qLxfO+vDjs9BV1tASee5R
wEN1MLvHRAjeUU9g5HJTjrl1gLVbXmdAesICN73fTuFqyWTXRA0lcR76n1wQFEMWHnwYFEB/vSC3
SEjoK2Nv0XrZhYWim40tfQFhU6fJe5pqq5hx+KwceoImelCHw05orGVcCHdlI1x+fTH636xdOmNr
xuvcTKQlfbuYbOjBKDea4Ojk1xCbhjTc31mptB+KWHQMtX0CEs2REFk9lu3AQg9C3CZNacK2rpne
7RvDvXPrnSot6qYomUfEN1FUrzVafHlCubpx4dRx160VK7nPgOTbBhPWmTKfYiDCYnjEAwxrH/cU
vice4zFm7qCV732lH1DC3aSOKFyhvkpy1mL5iV5MJXY8QicbI/rE2AwICsR3I78Iqf4oWwJGlUNc
ozN1rYTv3KLVPNBt8hDaKWE3IQfSp5xkK/TQ/ieh8o96qS1rX7uazWS1Zd3GkOfbv/6Yp0/x2wqp
gwpjbgvZcCrZ//qVF24TAN6mHR4MyUvzv7g7r+U4siTb/sr9gWgLLV7uQ+pMAAmRIIrESxhQJENr
HV8/y7OmesAEG7Aym5d7zbqtulkEQh3hx9332kqD1imen3QdAUqvM9xEhduqyvTJKiH9Fu+vC7vA
lHAb95eLU6TTdcCMWRmQbsHprr90IsUj7kKr4OywSTv04tlA5WzizXz8yMZv9iCHdZAGMIswX1Mv
rt1Hc1nlJpbuE3Teqybh7By7Co2v/cqqSZXkSXdjpV2618hrOc2jY7vFtT++TB31A9/Uko0uLgxz
LA6i6KPKOpkWBoZVWUz9nRjXGG/xWRrnGTFozB6SxnTmKU1Ghi1Rb6OIHHCoDTj8zVdx0CTrqa0p
xPTTk6XRnAZc7rNHhhD37n0LYAlzXfA8+POeZ9ubZTls6kGfcivYwOlKF1WTParmTWf2Ju1ScJAN
Z2+39VdHYy80BGDUqf5rr2wrl71Cn629SQutIg6PUV2fNOIHw3ktfRLV3VgiHk+yu9q0tpWaPp9V
dGgmNjP/DwsGLLycemcYAU52zjEb2nFvuLi5kgNrQy/e6jktUuYQ7UIECh5Wmiun0GGkKgfFVJ+U
hsKCRTrE6W7UWafxIEruFbU6VEP0vXY8uhJ9OMKSWnW6lf+nVzvtOmlxyTQUCB4IL1eaF32zQkpL
vZNurdz5mZq47Q0JIjsPOAtqkvCqHPigfUxCe1Qp04+p8UCi45gGSD0iuA2LtDQfm3nCIc8a94Rt
dF7mRQL+YT7EqvJijLG9rvRN79HkMjvAccKJH810Y6crs7vJOxCSVLgaUnJu1t85TfrcZf5BDfw7
fSAqSSzYCvqhXih4Em8Mms3b3puXOYVII+FYlJJwHdkUQg/7gtxb1CPzpbadx7rsV+lkjAstZINT
IKnFPVtaRS+2pZg7B7ktxP8OaQsJz4w1vIujZGVH4daw7T/bJLmaLPSsTaK+JraP844bkmTOHrI2
eWXd2FmJeZVktG/3lAxj27j/eDK+A5pa6Il1QmTog5bNOmT8ugDlvjFbilZjwhOMqMTczZirD2mC
9UzCvc7pSzssrT9TPWoXUehsbe0lmfxxnznOH0Rm+MX9ZIhOssVHixlGiWbTGBC7Uv0J3RdChqew
Alp8Nu89y2oHDspJ0lMXalBLZs6+U8N9jyamz08KPcCFEnzXrZo+3ubrXNk/Ug1dt1fByQALRuio
p4us7G9skz+yjBk2mjFfm3n/LcIhZeG04NK1OD/lns1vprrcU4GJ2uMIfdR1xmc4LutJFKkC+CuG
4hS6IqnxH5ypfP743Ur88OvazgFCR79ouggroYT9+mpN1fTTVKNrM7epozdBgphV3ICNInll+f2a
+j/9GHiqxIL/9Mos6SBqgeESCGqXFlZAbJkQE93lVgOGo87vja67rivmWEPF1TIhKFGG0gZ24Y8v
/C47KcOJ07kFU86Cw3zJRONPaTLXGw+cxBm+paIC6fyfyMmOTl2YtAZQuB1S4jm1uzGt6r5ryXnj
+k16BatUc3anpdJ80QtzXbYzaZbqDqz+d12fnz6+0/cfhxu15WCmYebg6heZpjIK3MLrZ3ywRv2V
VetK1IpplJ9qJVnXqANp3AAo73/ygt7vA79eVv79m31ABere1/FEg5pHfxwmPghLwvTO1ehq+PgB
LfX9UYBrcZIlByhf4zK2gLAzNnWteesgpJW7br8p1oNFQdbMpw3S+32ExLTDL3oMZ8pPffzNgypu
DeMGeVqyDjXWM79iWleo10YFoWOQa9+ilEJ6XfwRkv0cEN3NqThz9IGH1y1brV3To2ul173O8juh
4sXuVHsKOkwc4MV/m5Wmh1Yygpg/e3bHFJy9er7VK3K5gYP60wYF1tfaqfLckfAQeNQYgCJmqrYA
GPXwZ1Ca0Oq6mzlwN04HnD8s0n3X5ndBX2GJW93raeeC7cIMx4ucrdP9TGzdugLUly88cxtbTUfE
431TK09d5UAn6cXYsJMSHyZ3+HFhl9tAIvEcNkALTFMRatT+zOw7Cv+ohmjM+XnALgehn6UtyS+q
obktA0omLtlg0G00LGBcwYvMb9VJHJBC7FVwnkZaNDf2Ko+wiVUHpGDw/RN8es9Alsiklt4/jjn6
8LrOnzOToHaiAcsPcgoR01M+8hWqoIyXyG7vsec8Jb7aUAmNX/sw+W7aa6W14TEOBC/RTWp65TbU
BVZjUj1V2Oo8jrYFZt5rdIS0UQbkTKvapELoDQ996N9NPvtjX0KamC05pTbIgyGbXtXFSNdNfmcP
tHa6GeVHZVfOI5A+K3htAiwJEjNehZVy1U8pL6aLfibuWo3SrxFEJ15ITF9RTB+1pxysmZjAH8yb
sOXRamEENeO081O8Z0ZXPXgN1Xokj2453OBp9px5Hb4dzanqbMgVs35blphEIyl5ihoLFyXLv0Os
s8Lp+xGDMqSYNnr0qlFp7yuUaKH1GwyE1IUDI2gdY+mTe3BczOy1GYoJX5mO7+c+6wpdBNHIh2j0
8i4yM3IjcF/bMYA+h9arUB6Csrxz+bXoSbvXDnsvJ0koIs54LZF3o0MNW/LmC3/hORvxlzVxCcL1
JWk9+9h44ICUkSKnbnbZwvGqnaIgTcu1rqMhIbs9O7Z4g3OsUMhI7NDGbGEoo/RFlKu3DZ38ueYc
TC0Y2AeJOjqn+2LDvulqQouoDe1FGLJ6uFXWszMm+zIJb4Q12GAzS5ybPccYgqWWd/DBaLCLokUG
jUQQfKNPuImlyqFXIOxocB4CixBnzA1r2eTJ98COfp69wUrYT8EAIcEFCRRqAQEzPA4zJk61+x+5
Nv5J+hHjYiwLNCqzo0XGoQ7bHxUlXKeBp+M0bIBmZe31ifbjPrQ3bumup8FVKcxSqchI8dezQp4i
YHtPh+rFxl9iqL7GEqt3M0EwNg1IjSblQW9n2mZMXkToI1+wum8W2Kah13HImpEXTrF/48fDja/E
3xvjsdHol5iC+LWgPbgPp2bTDTjFZKl65STV7TjibBNY39vGb3cCGzzD2MaUoPps+zB0SL/94Xuc
SuNpqZK3m7a2MwDH7Z9KE5l64KBXmbNVi5yKebFoGphCpmpv1AoaIfTwr/rc3nTenW3Mp6wb1IVm
3Tl2T1eWguWIeRvnxDWmpaI0MigazzpWMaET3IWTNCsAHKwfVcv6qqV8GydsD2iA94pFsNQ4j8gb
nlqnuDF0IECqcwPksm3wnz6HW0GFB4wCWib2jPu8mCPa7qwrBbXLsqDbmrMhDcT1cAO/BAu2cFin
PXqdNB5WZZffYdc4bd1kNrZREBS0eLfx8JOjTUPXuP7U6pSnBSeQinfYC+kRbhph/VpMXIyUTtZU
2VUJrvYa5umq9gXehbcZghYITxudrKqAeMTUseb46JQGb6zyqkMngN8hr1Zq6T2VWYAtPeAPehNt
CetczFAWyPpZNISmwiL7as7pGhUIXSA+YOlGt8Ah9esenNc0a8i37RRYs0PVIqxvLeBcTg3ymCYP
VDruQsciZWNP0Wn0/J0d8luGMT1OBbcwpVdj4WDzSXypReGVq1QV3ZnpfRNu0bsEPAQnJtIn1jKz
bJp76L3KlOylIe7FyH1p69jWdTXT0tSYhYpFhYVzTW0EpvSJqsnJScNk45l/2gpVIpR67gKs1Baw
wrIq6T0sihNc3pVpyZEoIsBmsj+Ho7MpveyAOdBRLekqsaC/BAO0gcCqvo5afmoC5INq2n3TJ+8E
sOGnVyo/orRhPuEMYlgNjVvUqS0aB7Uxes3r4TWgVaSZu10/zt+9NPqOFzLnNkvn2KfU+2SQJ+vS
NfwQztf+IwRWaMAeS4/tDbu4/VL1tI9KEtuL4wcv1F+6hJfmtumrVfYQNNQ8Ieqj3pa7pDwn2h98
VGMfxzrvJMeEnaSzxdEWx1YO2RIKvQmrzMIAF5YXHq0jBCENnm0EnrnBQ6Stt1LBPC50OoAy9rfl
CM7UD+o7JzYBLcVMSFyhVqbqfI1RzC9VY3ga85hkM+zOQTOP9Ywt0Zzf+254r0czvo0dODhlUtcf
P8S50+DX8wLibLQqqFZUVdIEvz5EPMdu22eht65Uex/2xXWdMfEy5M39HN81MPTKurpLW2dC8IBW
o77TAxuiOnGanRMuxEm8G/PhxYeTupjb9E7yBMkw7/Uw2EpW24Fusuzg6uhqcbKK6gRR7hBl9D4b
yiErCc0+fqJ3VTs+CydKOvdVm1yifZllqkL88XzyizQgedPaztVTZTTHwgIxmXBs33U0DDTh19kF
c41NzFpOkStVD58mC+xgrTH4k6wwlnXwGMeJtsW6DBIxRPmP7/Ncv7t486KIR6+OfS5J4YvDgI+q
tCc9AVCtIAEkdOkG00B4VZxlOZUAd8tJhtnG2inRb7NsOgH7mN8px9SyHsmK00PqUkLxVcBZPVzT
BnkCuUxHY56oGdklPtCidZUf+lDdtwYl1nC8Ub3i1Bf9DTlf2kxo0wU3WSAVX7oUHFcKxyARvDkT
B90h8w5KDPBF3A29LP3kpPqbkwLsH902qAs5pMX1X0dew2mwUn3LWVvElTPS+obWxkln4xugaKTX
H7/u3xy9DAOcFnUoxFaae1FNdQa+qVcwKqKgvKtmVouZjJ5N/59OL7uFzGiqPVTHJAH++YWZYIZK
kYIY55J1brZ6HUXe7HCuoM3eyxNcPbL4CSfBgzm6XwKMVeYMggbYmeyThOvv3jDSNUOEWlQWLxeo
2YoVONItHaAj3BfhitagoeeOnOPYLAvwB5+sJppkUS/HNMVPkjuaQ5XzfFJ/syQWYVyBwW2cdVqx
hOce/6vvA3zqC4V0X/htNtEpacRx57xKl3oQo7O/Cl//u9Xr7Y9C7IGa/x+Ejbq04/zn6jaIj6co
//MH6kaBfCBv/D/b+kf+8j3KfzRvVY7n3/O3ypGKtGZhhoQFAlU9Mjv/LnHb2r9Mm/K1qpIs1DUo
Hv8ucWvGv4xzC43Nssua5pFp+NtzBHwIFXOM1+FT/FX9/gdFbt2TFOHbkcauZeDOgGGOY5D8sS9W
z8gbKgWFMZ224MQj5Al6aW8TwFDqZG8t9HvZ5O17IFSD3q/kn621dBUa7hRzK3mIkuN2BGNCkFcU
KjdJmF/LjzrUX3DPvFd7ewvzFPqys68Ldx8a1LvcvU7COYpgrNbWvfzIPOvr3AfJlkLPYoJxNCNF
oUc7NkprKK6jqSXwcvbZaN1jwH4UuG6mo5cgaO5m4X3t5C5iasN9uxW0ljWCVKWGqYMTkZsc4GLr
2c5pi2sy+Ndyf+4cv6qec8w788mqDqXq7j2q/iAc+lXbQGWFxDzM7qJvaK1y7G3hGluvjKhX8Hsd
7MQFi+RNbCC82Xu5oKLq94qZX+tkCUOQQvQXbJPhdkjKhxh3k3AAOuihl+F3yC+EmL0PnXYlN5Xn
+bKlNUu49yN5R7kbeaE99Dn5WcEVj455lJuXaotp0wMAoqIEXFry7VIBq4GPFwAv69W1BoAQYYZg
86vA2keOtbfJntgBTGGuXju3Zz8WOGMgKUmi4rRELmUCiah0xpFBuReOkVqk1+fiQDPsc3Q4Akpz
4LXmJm8YrJv8+xxeWuDuCqO6itgISlfZ6j08NMiKKiqmGr4Zmax73DpXZmJtrWyNfHdfNNwQLGwN
1YykcweeTf5JUHKM4i8axyvbuxWurBv3O93/IYzkeeIvdXwiLfyqldm2KCG38vCyb1cV0DXaAgK6
sKAwiRfMkPS3I4B/G1IwJgCN9UN+IEeyoofbMIGdz/eZCBM1RqigveVRcsB5PWgz003Ojy4/bTZI
9is66RkBgjuTV6KBAO9g91Zz+FPV2X1w1MgmJIcwvFE2H6Mx+ilA2KAvNhAmzzlriU4E+j/x4eWd
yO+Q0RaN5lawbXJ7M5D5jmuqyMPItgy6szd4dTL3ZH72qKhk5AsYLgf7Ll+kVr1HMa6Rd1nCVWkH
YxvUEHpw3GEfWVUu3YFZdi2YfwdOgMw+cS6YOp8Oevcok1OsLbLe2sujyS0UiruWIqq0stiTvW8j
d68w6edvvTmdAvUhUh/kevI7ZW0IGWADjxV4ysukMenlFWGFNQ9AurZqMV7Ji+H8y7RuP4kB3x0h
WMWIflgrZZvGWeMiBupqQ0m1AFS5UPIybdrNRk2KAvi2Er3KnYeyWda1C9mE8JyZWRXtdeesbINV
ojahnTmrXmgtDUxtRqc5YSTL0y5cXpc3GkcXnpp8pTc7yN1f6+zbjh7JGF+svr/c90UBpyz7Xscj
FyvstPoq01O409GovHx8Gfcygjm/H84mVBMcqhrnxtg38QTM5bCvRnSZQh/EGBaLSLw/3H1SBRvw
ZS0NPiNkNRnq8v3ljWXMcD1m0WMVEG59CY5boOSCOk9i43grDPYaHkRJFlGZ8600YyjeKnFpUzVS
MEHBl57wP1D7UwM0eCALOHfpGbGfZv6j/HVZYKE772Wctpb/4koan+kleS5dYZzCPa/AgSe0D7XJ
lZDIdbAfwWxuvN55jMX14u9pJPcNB+NsCiFjsvXmfVxsZEnxk+sI3v2gn2QtSvQCkB9xvuxUQ/BD
RTdo85VludMgH8qSowvuXjCuAs2WMn6pKYjc0dCZR4H8RzkoKi38ZDRc9hNcfqWL0VAYzn+PYnm1
8n5QcC9kla2ElaTT5wLN+uORIWWsywFI6ZBaPkdvmsvklt4MDNPNZ043Tnzez2W7CXCtk1Wuwu3m
40uZv70WbWucGkxHN6Vv7+216risjcbGi17QpLKR/x0jUFzby3YnQ022Ntm+ZalJyMoF0ZKQQaIN
2SRlw6RV7xizEJIhuZdtCA9H0NJ7eT9y43L6kfcVM1nFtEy2oYphKu/xvCfgfyK4YI+iFp2+gvSV
DU1sUc7LKUIisUnrGcLixuKzm3/8HsRL7v0790ymokvY514G97BIgjx3tXjVNBvHcV5UYOsZiG3Z
yXFjXXbBD5zotnKzSmDvA4IGybx+fBe/WRGwpaXPzKTQp7qXHwMirF15I0rNiatTxSFIe5RNH9zW
Os0/WX+s94/MGLPJg9IfxUi7rGkmuNWGjs8jF+y9XubcByXq3LA8esWtOEFI0JkDQmyo3UUEOw2b
VVqySBDTiesy4n1i2H2beMc5c4+Nnt4qirEWwrx85zK17mFqIyRErVzlmDE3X53UW0E+luBSi92j
LOqpOi6NFntMlhhZ9CUuEr7ziMewr+XXYuxjsS16qnGU4TLApPcaexsaaIBzU5J8JG+VfSKGMWrg
Hj/+JO/svEjDMRNd3TJ0scK9hCUUg53THMFbOsevE+ZtgDIR5iYUGCRqkLZPMR4ZGasRzPpsiF7L
vv6q4E+cJ8q1w95WEVz/FaApa3meJlPW5+8KQu7j2/3ddJaUi7SiUo11L04OmtFVRttZtN0z42S1
kthRAho6Nj9ZGN+dh2VlpJnN5f0wXJEW/bp0JFTZQ3p0YsBUzlHODT4o2XZnalhRU+Y7x4/EzLIH
TKP/ycLlXPZbydU9GmE5b5kO3+cit5dofWyHsJRWs2BkoVOjecUNMfP28s/asJcDOaPUbdfGoKw6
AqkCDLSsV3LwiKv8WlY2CU0k0JIIRA5VnWnsxtaGaAbvsLOPUsMWtm8Iw088LSQEMch7ygY3sy/N
Kj6rLGgSJsg15oFDAJtkaOO1IMNgDI1tnBfb8ea86VmElDEWqcTVEit6mvNY6izshMlieBC5xdda
szZSI+Yuw02IC1xTcwDhWnLgMAqgdMyMiJmixHdTd1R68yBeALIqCTv94/H0rqWT1wwHCNkLvSAu
XS0Xe1Gi5ErL2sAiQUSva/F2jlXKrskaAamML7lNiRTqgAUC1DZrvwSgsl58fCe/mYhyJ7SmIxuw
8S2UsO3trlj5Ed0ZLI5VTqehrm3T9rb2ioMXTvTc7bCLPUoMKYu23JDcHC491w7HGdl6ao5oAoCV
kFvCaoO7lHA4LqrrGrb5x3f7PmqA700vDs7LdMRiIPfrzfa0lKZuMCFiJjncBfXXiIagwPeBcYjn
GCcBJdicL/m/mxr6j8KGt7qG//v/CPRKlw3yP+eGvpzIDdVBlP9W8iA/+3c+yPyX7IMUCegrMkhZ
s5L9Tb2yUEOIlJExR53mPOr+5r+68F+lF4RVkK0afuz/5IMc8cjWKVZBgUUwQY/YP8gHyTr6NhzE
pBHHUfpNZPxzNxI1vBn4CirLIch12JJJv9GjaTu5n66mn1ziYpbTzoFH98AlCKtv3CKECbCKCDb7
gm7BcPikT/xycvz1QDhlqLwaT7/cUlulTyhbwrCpKZfn+W3BolEUOKgB0ijwk8UG7s13v/vrXb09
0Z3JYJevkHSaZqJNwcHkMtTxrKKu1Jlsg9v3V9aiUNOrgmNKoqmryp+2VQ69z+ivigl6a5hQwZmO
7WTupsDYycueeoTnUFRVxT59fGe/exWIx1Ry9nR30an+67fVYlNLi3n0V0WoPAgONRyAxgIXDORb
16TQ0/GTiOYsWHj3Mt5c82LfNvUAfjVGPLzvfo0LIIBaNNsWVuerMp+3ZRstxxx7pw4OKoJ/a/Q+
WRx/N6DfPvTF4ti6JBPriocugYDH+KSHZrL7+L2+i+dljJ07/ukvp1nwcozFztRT+2r54n5xN6vg
cl1zJ57sSXykMXlvZ+ZNb3dXTRsvvba4CzS6XPNP9qzfGZrSEYeSylV1SStfTF06iDuw7mDaYIi2
iOmTcQKugrdck+6SHABuFeJNRzdFdIgtjwFAFDE9VZn7JWza249fiXFZv5BXgs0VkkUMGVTnsibl
+ZMbGD1yf2O4ykEpwUHeefAYkoI2W7vHRmdYlA5ybdX9gi/HCjvCBUDRtT6ZB49aXFuNqzkYj64e
AS1IV51GsgvgBBYSy5g5q8b44JRwKEmYTv28MZVlX9KmG0frvptWHz/Nu8Dkr6dB02HZeG1opjzt
m1WxqsvcNsPCX7XmvGL1RoxDJxf6VlNgPVW/LSHvYCgD171bgy+8wXtnN3nfwsZafnwrEmlezidX
JU0PLFAYhxfVt8ynVu8Pub9yaLMYQcoPtELV2V1Z9GsD3IGhR5vwk/H9Tggmj+9yTkUCZ5LIvix/
GYGr0awTM4nVR/T2K8tlLg/RoYKoUM3DJpuNdUI+FpixCnQpJkqsAhRFnEhkRYsBH3sTeNPJu+4A
KEddsJHJP88WLdfzanSCezsZ1r53W8xYykbLybBPxjRt1WncujHRdgFQraxuBaVsz9NKrIWEqN17
6cqauzX3NVn/NBnDU3MuNgSsYPL0l4YiSmk6RZJWHCKBJnXG2hZ9gu+uSsA7RmkeoCh//G0NVxaj
d1+X9gHSI3R0vzv/zaHrJkrreCvbT3aaiczNO8xpBt7kWR/7qzRr9/18ZyOkS3171VkTgGTcQYg4
86nbRGO3pyK9mciutMlL19ACl8WH2ICLW0TfRlqwUpO6Au33w3hbMZPwG16WU78xfUC1MLIdeu7o
vlo7dbbLnX6T1gabhL2bsZec6mQnRO85UWig65ZpiQ9HB6zGSXcjhPLRmFcAcPE3sxYyQOQLqzjw
NDEsL2pGAscdFLQbDn6aKqDFZliPlbWrWwQMBWJmpGfecDRC5QiyvceR7xbrvKOK75r9LXisw/Jq
0pUNS+BexdHGCzE8RYQ5Tlhae6x2sX5jGx02HiC8CLk9p4dZAnw84jGMaYuXylpuzYaY0g2CPmcB
gTPXYU6qYzsJkopNorXTb9XUXhnkQ2K92Q+GsmnA3gqpdwrjA20OB7Gk8l3IPtOdaug7efMtGdAC
wqWAfJEaHUZaBFN0Fzqco6plqPCrWAWFbr/qkxsOHDcE7GQ5wy1NI/gN0/LapFCjg8epLl7YMaGL
0xKmOBH6mBEnFR7MdJ8yLXrAwOjWga7uY0hiPlZls8lsh9aC8NCU/WaOw/s6T++CRJr3aKI1A05r
gidub11X2dsskPaY7Crnzs1p1ivmbRFEEFl6JpGx88nfevoX8Ko723afhLlLqIhi3lsjb4C3xlFz
zSnVuEmw3OtZlGWBLuyfIV9Xdj354lV6Sy1zZeRrs3qeLP8xDesdpGU6ImMZBhRewoP0BRv0Yio1
EPmUDWAedxytIcFI7SZWH1XaOGXlB5JEDoQoRRkGmDtgxnLlWi5XwH0P5ubW47cJb53yzcr02mXq
nhIySplDUzEXc6xpO6f9OrXbDULrdQ8lqmH3Eac7DN1p9833GCAzjK9tAfMpM907N1rdURABAl3Q
8hZjHemN21z3ruPc3mH5uOydcSubgBKpuKpbV/WwdOHgka9ec+raBdiDml34kDYDDfzZjozfdh6s
Vfcza4bNoCT3YbzW43bta0R+Gaw6t98kPU63J/kTq+d780nGpkNf529cl9di2V+EZDy2EMM56V1l
Q7px6VYMiZ3jrOAJaFLhlsrOQt8+rOky2jdQqFW235zBOc7Yi4F61Pt51yRLG4O7KjtowXz+KQNQ
ltaAj+RbzHxE4VxHEzyJEvi9aS+tQVtYBs8PaBqtiQ9etuxAG/JGXcZYYU4rY8L7DwxBPhDcBf3a
TdmfjRkF77wsYWiYNF9Kp1OSAA6HDzHg9qPp3aZQqR+IiS7/7eDvy5gVa8fIniCk8eUsAP99ux/M
Af5OApGOpp5Y2Yy9+B+Mmz6kBbOBdq3pjC11iwjpUAc/OX4dkglmG0qKYQyx1wwWrR0dLBajIUNy
peqbLqArHV/lkG1dD042oHYTY2EViwFbf3S1bllo8cHShnXA15WgJYFio9XRt4YgxYSnGtHyavpX
aE4XfZbtBNTfJtOWhiCeyVrW1rePN4nfbRGIOl0Lsy80IpdRHh1ENnkm3YNLXt864LODfNx2lv7J
nv+unU32fDAkCCw4ObnaZVIh9s20rFz4hlVmHTIcOvDrWYB7XwRQtWVtE7S4CmAK6eOu16eVuLEW
frKifX5F2dkl1vWZfnMzb73RX/cqH87y/zD65DnQHlva8v2yvvVZWNz2D4dkEiaSWJJ9Grv9LmIS
WjyhucsZ8FIi1RpxmGe+61FIiLE2uLWqkCyztUQC8EjgcpOY6WqwzF2sG4eRfyoJNZD8m2Z3r7Oh
o3Jh4sfmztXaKw6Mn4RztA+93/KJMjzMW0RQaTkXh7LUrsesxRVzVZoswawCHffmgqKPsOT20LOn
VIBJMzm4ZMhfkWOjpJs6PbuWHLo/JDsxsGiSdJkd6NI+TMawnsyeqEzfWVPKQk4dHPpKnHj0Cbf7
JGc3JJU4R+OmLNRthz6tGvr1UBXL2ViO/Hg29mv2mG0dwIu3qYbb3nZ+DSrmdaacxgS+etXcahOM
Vde7jhLjxg2tQ1vD2gusg7DhJets1vF9hsWE01s7vVDXqp/gQdtddV3G8AgfeOFqSkIsXRYoBZJq
jQQYoAABDLx8NMa7lsWAiuDCcLv1wEXlhCgrmOkx+Qk5Ov4MV6wr+aRlSmyUBzcKvap4eGpde2tO
DDuCnmk2D+Ju4hIrY4y37jzWnaa+VdhElDKkyyDBhtXcySbPRG+KpQQJiH2uA6xTFbKgaEoPQYhz
Iy4IBgdlsxsflFdyN7eUULY9L9CK5m0S9wDiiJKiZq9p/VoCBq0a8KTZtH2/zvt05xO1hKryIPYx
FhYw7RAclIGeGkc/mHp7Zfs7q4yvZH5NtXnw9eeo8h/EawBQTqJcNV6ySlVed+FdNy1zpnevjTjY
p+PNCB08nftNG9OF2AUUryOA38Rh5BxUuhei5nFy4h0JC1R153Bs68/tUoKGsH9RkpOd9puAoAzr
5KWDX0LTetcTPMG0Dg8DHnryJfq2ulWz4MGbxmWQbsqS8IhfEGFakGdXcpI3vJPVcQgbjZuheTas
FA0kA8oJqPoQOyV0YPM5wv41HspN5j7WPUtJZAEvJoxSsWNjoRcHmNRpDpn9p50/85+YncXC7abL
S9iqaOLaadul4BppbSbn2bCJmO2VRst7NPVrQNR/1rAkbHx3GmVceYHzxef84XtETvl0lNv0WGzM
hFU/Zhjx/QIIXN7MjgsB1rLHo5XdNvaj0RXXcU1M2zzbGl3gQ3YnmSqxIdCtYYtT3WHIevpkwoMx
4QvB6TBEYTtjtxYUHHw51BZWcp9z0JV8mtUeiKRvxJiiVq2dUvMZ+FVdRZN5hERrYU7JNwIdc9w0
yrSSdIyMW3vEC6+GQwlZWeacrLiZ1+wnB58GlldTzeBlYHNmtnvbmVatz/RxzYVOEBu5LKpDuhL/
BjsjA4bgQUXR5BS8ZoXPFfGBiAe1mshieJzC46y2f/UR/mfKvaxhvxxryE6jThU0ggfj/lxeeXN8
pgqJ59lkEVoGyknCtMwcV7rZXc1EPjLUZIGNkuDkONyxOW0b36Lb3nv4eOu8rFeR2ZSOSpu0pkGL
3mUNqVArtVaN0VvhfbhuCO58+vl9RuiUfcbx+G3GwKPV4pyN0XD14pW8eWTdSofUSG0PBT5RoNLu
G1ghZj6/ji02SxmmT163psl26bjgL5HMRGA6K8fcSQn648f+bcTw5lYudpixR9rQ0GK4sozx6FQB
yP6ifIkb5/Hj60Bzev+d6WsC86TSikXp5CI5oeWekudK4CJ8iA/KDGcLK9oax/TwAShkSgK206sX
ydM0Jjp0K0T0PVFcnY6h8n3gdNFZ7W1VhQ9T4T4mPau1oR/obBpxierDYVOlJAzG4dWG5jB53T60
MxiO7nA1QmqOuVzWfTGK+HnqQXYrtnIdJ9FhmJq9hdysmNpd6yKql3Db4XRYliwokbUTPxjpfXH1
YTvYqJPIQaJ0Q9qOt4kzzdthMH1cx5Od7+NARVRZOMZNkXDu5LzZONEDgehDw5KU1cPRs6mk5+Rv
i2Fche2w0Bv12Uuc1ZCclBCQd4rMOkL21WQOWPAw+CN2Mdmy7fmYa9NxaNmUogxnGvt6TJKjankn
feaEnbOfzdm1Wds3qDoeG2uDVvFeSZDm1RmAT0IsKsd/Uj9dljFrhJJQ+T20DdM85+yq+w80P64k
TB/LZxUxcz7QJjaiPCuUwxys5AibcvyINPfU9sWznoXsUuHBjuedzSY2qSnwl/ZVqcMf02jjkuuS
G5hOreJhLEnigUVTyoNNoDxYbfOCGSpcgGyn9P6psAm3DOGzV8p1lgR/tEa/jjxOi8kuDkGuDZX/
3a/6NSvyYXgaSo5IUXzw3fyOpqAM5DJ+j9wLsIO7gQSHwX1IOgiqzEPVYvTGHyWERq2LG7N3SrgN
MqH3mt9uZBevVA4CdbWZJvC7pARSxcPNnJ0LgIaRm7sRFDSD+jCR2TDsZOdGoMKCb53FZlqGhzIe
NkkdPMiu6ZTOF2kVdFrY3Gl+HQowN9GWJqTg86W8eBcAnY5yCqUksjCT5u7TneyfXpitEri2vhss
7AaPrI5TmAQ+k3IvB12MTZ7EsCxNePwmvXaG72qo7pM4ihcxMYIyP2SD+6qwYCFDfu0C5QkXDvAH
g2k/Fgq9i0K4dX/6oG1yb9h6Pg4EJWNLDMocRG9T9KU1gqWfogJ1oV9zDqqtx9Q1T7F6jdAL6+ru
aKTp/TlBgFIpbM6edjFbskT1Vl3flmr7anI6DYfuCw0kqz6PvtoRsV6IX0Pm/Rd7Z7IcN5Jt2195
9uZIAxz94E0C0TGCQTLYixMYyaQARw9Hj6+/C8xSlaTKxtKsJq/sDjJMUjIoCgG4Hz9n77XzV5nq
K0eQqDFl57Z1H2szDbRR7hvh3eKH+oLDFblw+GUSwuQyuveOl99YbYaZd9j23tXSRFgOgAM3cdh4
v46gGD57BJQwAlS/5gC6DaONQwRYV9r0coaNR45RXtIEA7jVOO6uNMyD37040t8sS+1UXiutfZNV
cibf/mDmeDNpSS5fxRzqsBzdaG5dNs1C93PUKXpfSjNZq1eM3dfAeR7xBlOuGYc4vzG9hLMf82hi
v7UJl9rSdUXO84rzb5vkpo1ZmIoda86ykifz8Ber+e+ssR4mCKaEOHOQjC/Hne82lpa2aD41OiEB
/sBhAK8nJeHS+GrQKS09gz9f1I2fpQ/Q1xhksT2YJqmQnKN+/Pt0BL2jiexv3Sc8vyLFnhedYj4g
3VmKSQ2Qcr9xyv2kib84Gxn/vl8jESPoB2OPY/HfT133CbuY41gDgGZvWs1THWSc5jli7pejOja1
Ha0wRHjpi6m/xnZyOaDXlYRLyabjqkSbiN7En1+Nf9MFfPaEAYHhJSW2iC7tj1ejz2qpidb0EbVm
XyogMMt5olTWHvXQmr+fYyLDrB5mPXXYcizLsbumLIVkHi4Xa+l4+aG60PR+q3z/Miqvy5qjWkd3
I+7+YvT5exMh2shUPC6mOn7x087vRJPKXBAC0G056VAZx1SRjUZv7IHiZDVZMeUp6cCc3InpXrsd
x9w5PS/9nJxW6Z9fu3+7cZd2umlwxoVQYXPz/njptMQ1Y+zc/jo3XsaGx0/vjsvEZ3kUs+IfU9j/
FSi8/2E+7TJj+2OBwqosXqX6+MGmsrzjmyzB+wVxAaA/7mnUBfSW/iVLQHvACI8hHnPFf0Aav8kS
xC8mtxe+YT5TODR8Pzq7bfz//q8hfoFTaKBJQHLMZy7+jijhc4D6/QEC/+GCgVwSuTyXccxPK8E4
CkgAs2nQWBKPjtP+Omn9QczOaWHUZar5mvrQekkzJ/kheyvmEbhDf5eLBaG0QDo0HxxCSG5IlamA
LNPblmcXvX8czB415XfX9fcEAPbPayY/roV7mAuj81MT7/Xjrc54IWQ8mxtE3lI0KrrLmhG6Qdf7
kqaAJJDnyS9abx0NM0Ix9jmbnmNuxnTHjdJaYUcG3AourcUhzAEFI/cSeFvpHQw+f75WohZUsSQV
UnZs2M6va3HSR7qNXgjQ2SnCOjBs4j1LT22LOfGJ3apm0rXS16aJ1lm8bGbTJUA2hjzmiw62hY5B
81RnF74xP9Za169qRjgQFbJuqynOvT7o2dQqg6z7ED65Y8rEtuxwIWPCwFfcUxnxF9PGa+0Xt4Oa
3AziCfvo/Ty4UN3K9CYqe2sF+HCfqoUWkDQjGa8KfTNYgShrVyHu6H3D16Rmu81SkoKcCjxCiZWn
15emT00EuHWX62R5VDFFFEZba1KX85jLtXSxKvsZus/FiuHoyY1uECwuqhuLrNaKo+9Qa/vBGckY
yB3SxkYrChpz7evze5dFHznowFU+lOlKwXdWEGgnPlh6QzSvfCW1XZN6h07/UtQJs0bnhZ3pbpqj
c2XfRFFrBP2g30u6qJgHmnchdUlbH+TunKjLSvX7IYy2WW2+6za28HgG2pFGH2mebTwFwyLWa7jH
mkHkUXox6Ylc9aZ730/xbU9w4jCYSJSHr1lhl+QAkzI+st1j0IGzk+KGtrKrGIaV35CdPMZ9zxZN
E4VBezZEcZC6JE70XkUeFFqP3/bn/+wS+19lD1yas3+8wgaden1/LX9cYXnHv1ZYh4UV9YCP9oZ8
byqpb8Iv/5fFgbdYAE3X/pcJkNXVN3H6sW+ai6CIdeTb8mr8ApKVymix/Frs7X9L9CX8n5vkywIr
WPSFzo8B3mKRDn1XVRYjHU8ndHH1xe1zlvZB7My3HFdJ+Zo2soWbk4S3ZkTSSVS497BLmTjWuxTe
SfLFneROVYAyBtiQ0wguNrE4Ey9oL1TS3dyQTWZymh1nFeCDW8cE+1RdqKidmJ34GXVlSDE/L1SS
KZ18FPcDHu0Cum3ETA3OI7yvyRmC1HNuFnObnjhXrbN8zZj+KprhxXPXDVPeTv9aqica9o8jjn9Y
dMlWGRBxXDOtNu1T3xwzg7gaCddoL8lhTnx/y7n5IVNQEgGkjpvJ7KDoqPnIYIAqKRx3clTE6Sxc
lG5OX+a4vCPy2Q9QNbE8GTSa6zrMmbyzPFT7pOvHq7GKWZ2B9AZTQVR64jN2bDAxSL+sdgQMFTKr
AIqHRMZhvWq+RDFXMk/r56rWchIuiBXpM6/ehnYEJcYn5dwymQXTtW9XxrG0x34n9A4TlT+jvhiS
r7ZE1zO2DdoZDcHqEC95UxXLXnIXtWQ5ti6UyFGv22MZiXtbvCrjBPKvv0CC3m+bslxPWeKsFNCi
ddIPLxNRMJlCUmwU4fs8z1xnYOtNwvBj1gCgpbH+6OAapNsBnGdUHpNy4iZnaA1OgTI/mbfmQO6Y
hg4mb2IIj053sob5sRGptW1tPvQx23VjdF055UUXJr8ufS/Pq+6qPjzkITQxb4K9US13nfAOdsbO
VhVASRL7BUXGpdl0m55DsTTt7SmoFGHZkT8SZRmOdLzjI1NzprG/+TCznjFvYxtM+9joZd089/Af
NjIp6lXFJKsbsOaJe59D+gr7vAUrHaJGxGIr3ejSk8VXkJCcYOGagLFpS+0evdNV2JtEJLfhvvCL
Fx34vuG/DnzwZE1gTbSt7jQx0cIY/p4b0XGRZoM1IruqQHMRW5TdrcuN1hKUq8vubTGpjumCioxh
J3OnP5aqvKlpfCVx91zRh06KhWiLv2UBc8wWGvSa/viC4joYZb5n9dgaUn8UdX+aGpewAmdVtu3Z
bHCNmKl3D4lplfRai5HVIgYu/dXV6LDGgqcL0TtooILbCItfBPsrgX1SzKdWoqyyUZLIcj77i3YE
4di9384KXJd8kaFgE7bmgx95F0ozKrpPtbfL21rHJae9lpJoIwkc1PB5ZFRD5lcSHZMmf1ksswT2
3k0SkUchTZqBXoARryfaaXQ/NKd8qQ3SUMdKvJcxcC8xH+VgXYJwP/eMtmeYZ8Slb6fUfcZnsvfo
9JcVUfAV3v8F5yJr7uaynkkrqnHqesNF2TnPiQZ1c+D2dWV9J9vcXFXJRtGRDYanKUuNvyoCf6cG
5MC8iMVsDqn2z8cds7cAYLeFWLe1GehGdJgnL10XSfQxTvFKuiFso/SyqMqNHUKl/9x4/rNb83+X
PHvZN/94b777zCTedE372squ+XGP5p3f9mjxC+o8uIcAsQ3SZJYT87c92vxF14XPyNVl9m6h4P7X
Pu3+YguHih86hI6s2+N/fdunXSz+FjxFG2sdom98LX9DnP15cPj+HLT0O3ydrgjyXRuR+E9naBrs
VS4mw1jriXtlDQ7wK/Mc4xil6X4hp43V3QqtQonQPXVhTlu3u5utbJPN5V4lrC+AMYyMVnSTB/Lc
Cx/EUiAdIExRfSHUxNAViUqIL4pJKJ097CLdbcdUF+0SY8c5GLsRp3XxMo3t1nOzexa3brYD9lcG
q32ANOyDafOGepyBan875+4Wu/zanxiC9uzIPmGgbJzlTIrmkMEMxhCuNQhftLsiZNzqSYruBqQf
ZK0qWSuz3HVmdDS16nluQa048LM6Wk5QqfUInl0yP3C++ZqUzaEYnIfIsa76GWeznK8X2JQp1xD8
D5rT7CxXbgox/CZz/d/n7A+7DBxrl8TtP3nS2v9zelXtR/H9M/aPd317yniUDJ4UH5Ayh/rvH7Gl
V0BhS3QMBfLi//nWaPB+oQNB3fw7/gf+F6pnn04DAlVTt9y/84jxFkrdH58x2xM8spzdUdjSqvqx
FA7jUHrW1JtrGM3gBAMVEl1J2uuz7T14SmIG+qLHiC29adMoh7Ovjl6B1CIKHUz7QUPATNXfiPAO
mBWF7QdQvNXsDdAbj7ltEyL3tRTU18XDjBBSz0MEkXD9BovNiN0YzSYS57VCc2jkD6glVgmjM8IR
ONHb66wE2a7Xe8l3f1XuvO11hjEXPoBismeppc9pdA0eoECLmSHsmtKUtMGHpIed3BbkCkIbhEEp
Ud271bhvNHhlyC/bUq0wG8IgXGk9dXbsrPnGUvLVQDdIYnTRjSvXQFYWok15GvSnLP4QwMp8qIUe
B06Acpu5949+iOd7um3CWw/+8iR1vAydc61G+032xmOT2RSnfliu3o256cFTtP0usaBnGih5+1BD
FMRm6I8GR3ZRFKtY/wI9BcQODK0VHz5ATYy7lnu0yKupqo86f3C6G5vonjSyUbt0OFnDQNZkt3LO
T5hwmMYjqoyZzLOkXpfOWzuxtticRAYCwJx7PyHuEcvtVFBvPjXO7SCsYPlDV/9wkHiBMSIscgj0
mH8oZSVuaTB+GpxC5prJR9VniOh2vhbulTGj9fxA77j22wkxNpDIeJ/gIh7HC689oPMJJIV8lTHQ
GN4ULI0JPCLw76B3norsqfJuNLSjraatQxOKtoYoMf8obCha0FhsPz1M7UdDQd+U8YUgcKTraT2k
KkCg1Qz5RvT8kopHG5aAYkW/Z9zULdqe7Gx49lpHNCuNU9PV+1mPAyvPSHN+mOY3yZWoq3Wmbrqx
BqV5Y8Z8avDurGzYq+ZJlwcLjHiskeFUNMGYdBzhtKAo5Y4fbjvFzbYN1UEM87EbP2Y/D7DWBpuL
Agmcg1JvsRuat0X5lNQfsrYuvQT93dA8QdVpo4+/X/ic5Lsqm/Jr+6dIov3mdvOnX/D/iS9tmQIx
OPnLBVn+uCD/9q5vCzJlDyUPzmzbhSCGz+yHNRnN3OKfWvzbP5Q9tIwpRMjaARoEp/p7RhFrsi1Q
fNg2qDCqIu/vrMnLivvTigzREbQH6g0wRT+vyIZuj8A+XXPdAmrPbJSsRbcyu7+yrPzcA/EcrNdo
RARzncX8+dOkS1bETA8Y5tdGS4lUEFY/nyNGyAbQa5180MrJtotHrS2LnSd92pCMdvI9+cU1jEvL
1HaqgNLY3cUjA9viouzf5+TSoVGatgPqw1VRloGL6tZBrFvlJb7fc9x3q2a2NpGh9gKtuTu6wcDB
S9T63uuhMqO8/e7D/53u9O9cTM9YmvXLGIZYo580Gppy8QVN0GrA1K0G88SocRWOvz2Gf6j4+f1d
FOwVIHHLEcL92UAbGWFMI9LmYgocH/2i8Z91fDJK7/fkZyeyAiDMZhCzK9TsDjW7BItDEeBKZMu9
7aZbj73EI6iLjWt0Prrya+I9DHa0xlYEAXQM4l5w1Z/qiI+CAPFYgqGzsSw4G38waQuEx659m+v7
nn02ZCOV1ts8nFvH2nY+4Gmu7tCpdSusVa7gPDPgjtgzbETzOlTbhi1PphoKkfzQhOIKExt0AZTV
1Xvfm0FhzeCq0ZFVJ7FkxdHen9h4Qczq5HCjLV2hmwxsFAdtTAix76xDZdDmuQDiym4ZOHoLMC8K
LHjLsKDcJdGtQp+Zd0zK7Y2Wn7EhINSrgn6xIWgI9dhqChj5KBZXjv6BYCsoSACPzOwAQIaecLvy
rE04TUFRibWenwdCqxo7Wi2yA4P3u+MqBUVaxEztu4e5afEXFLvG/2hwdii6Hpkwtwm+nRrp91Ce
sniBh2vs6ydr/nBGbS0pP7KEvgJeDLvNN8a5jsnLRF/t9+HFwA9bYHLE1kX8ggCuDNM3wcLeMRyo
udpuvhkT91xZpLo62hYHxpYDzbEUH/TU4MMasEXf5t479qQCu1YD8W5eUVZpJvMJ9tsyLzbO9Oi9
lTN0onrDHrw3E8lygIbN0wHWtCg361Msn+cl/FgxiyAlcIba3Zibudw1iqZHox1qHnDh00aYwed5
K8+LjrOEhjvdgpLc2iQwJ3N/YWnDbRhPxx6UIuYBkqWQig5LNOC75EYpm47P4SUnGwN3wkp6T2l3
tg1GT/z1k0NuskaGMBhKS22xldEIRV+8YOn1BwR3TCrElamK56K0LpPS2TY1HbPZuCbqYz2aNKem
koy/eePjhmhhtA4wFpK8AfvQrYodl+NiJH1L+qe+MVbFUh55EVKyTL70S+HkLSWUTy3VLUXVny8h
n72LnxZkzyBsbLEoL3q+n+ZbSSQMupmsITrlqpB3eoPyAS8CsdLUcg36mDF5lhFhQi0cNWJVZUxd
7K8sOlrDJnbGv1jTfmfl/uHnYQz5ffeaeEE5ioKVO51O40ASe/k1948tjUQt93cVES1R9xcr3O8u
o6TboiTUdVjLP/la51xVlTFMzJAA6DeQttkgSiR8n1f6P3u+/K8asfxpKbMqM9nL1+9PlgsI7B9V
jE2vhcccaC3mSAawS0foW/PG/4XPiCE1dQyFDjKEf54sNf6Xi293kUdQSy2Mj392bzRBYYTXA5kN
mtFFAuP8nTpmsQT/UMogA8WeC94CzrHPT/JvGWH8DPGod56O1J3HMxPRdTjZ8zZ0ybIKWyK5eIKi
+JoberoUHUmty5d8vnz++eevMr++GYq8Pnz+zv3nV/hjqWFXGeRv3/jzDVY8gNjJvZXfQc8yZf3Q
VaZ7K0H9DzRtHz5ffI55eoVBWi9vUn9+VZmabpIxyW7h3Z+VFxIJodUXijM7Mm27XMdKvREMkW1x
L9zaObulXaQMKzKNVMBZrOJnrZBItjXP/bDMpV/rE7ndmcaS1UQoQj1cdkmqAxjR1ok5vbC92YFA
AHzRoGq76BJEe1VE1lPhtZclOqce6xUg7aTewhm7aEPRcd0m/noOW0NxZDwNNJ3m+k0W6YE3+eat
0M0L0iCMTeLX5U7zCoKy4rpdTYDpUq+NsIFVybYYVXo362Oz9saJBpEmiq0anJqU8StsZdop0kR4
Kkty09zwgGTWw1022eu+bK19Nd5Jqc3rAmHPTjLmKK2Ow/uM/DX224tIx2+RZvpJSKqTZJD6S6Zf
DXC/2xoDlYgTQrlV62FyM9XKabFTWqgQt6CBbrS+ShG/koCoyPNIzZJoDtlO160Qq54ScsfHMWga
6evMijfThOChy8AWlUN2zN3pyemEfWEjkQRWkmGTIARChnETKE/mQSysB70n/r0r+OHS4SWdZBVM
TMlpmscoxV1cVTaxVoV6aMY5WiXJQKrRrF9CoPQZ4LxXnbfvw2lV5G3FbTs9Dblx1mIdSjhlUeuZ
R6jRxXr2qtNosHdNBLVQWbsr8pdXWpfupn7gNuhPwivJuVhZArdioSKF7CCJVyLQINcHRSouzdkh
N2QuLwgiCOI8fmozbStxI4Z9/6FaDr/MuU9+Fx+jYn436gZAu9t+NQ1ivuN4a5b+iz2FcWBMW0+b
rzQwd1KyuybPuVm8W3ZMhEKRPqOfoLP6keIFQgJgX7aKeGDZIOYb+PcghHCaKyMzD7LP9R15FbuR
XL9N6Fohc8pnbr+MLVgSWeHKYg2YnD9lUq/FDINQQ2x7dyb5Ikck4Sg+6y6xX8UkMlBnvn6u2/pD
m0P90KZv3th4W8dUcOFz29xXBqqWzPEuBgZYfqXJxVbi7t3IsLBl1Y9T13mHNGuirVd1O2LC88YY
dmFOfHjKvd4K80sxtz4hLve2R+RCkow4ASI8hVqanj5f4kj4u0KWT15tEbOZOSAh0yQoUwvDc5q0
a1W9Tlo7HnzUsH0zKIqo/Ao/DDZSXbmPrhRfcuU6H9qFnvssMwMRW2YuL83Qg/KAqGgzhvytZp4f
+pahomV2B4RDu8YjghelHb21jBzrkXtZmL8OPCrc6UZQWhrCiSS9zELzNTLzYzg0d0PXpStksr8q
h+OZWzWMHd2aWn0qN6FtHP3EUCuT5vSq7dWxy+MH3KknWlp0UjwGhAhH9o4ML/PEYaF185TPuGAY
NFyVOI1DM3tqLPk+m/Eryzc6vXJGWspzWZv9ygnxnofFwhvM5nNX2Wddz4OiniyKfjplnJDJJNAG
PZBF9uiGmr46Iv9mGdc59YVOyJTMe050XwGApfjNnJIalvg6E27roe1WriS/JxcgcLvOKdYNOxZe
awbLodfsMIvzmSj4ovN8FTtWd8iKuj98/iqsGLvrY77Jm/4uJkJrPRtMktUQojZ58gxQ95mFUqfp
xdpIaNos74zCqT+ERGhikXQu2TzFOp35TTNjXuW2zs2wPaTLSzWlF3NmDjtpChC569TJGMd2g75L
nBFTSobxngNvb+ILc/1T3Zq3cwaLPPeR7PgE2A3zHNjdgG/Y8Z61yi+WccIDTIFDbSaIcUJZrlVq
HNO2iC5GfyRWopRvCDgbvNScQVL1NDL13pokRWD/9rY58Vjb2eNjZpxmBv0X3UJ8n7pLo9bYWjlF
p4qxmhb+s9LHNDDNW3SX0D9T2qHZnD8YqXbdQZ45pomP+ToRgRHRAu2n/jarcvqjtgzYH4wN7rYP
xQZ7X5wY/4b72RZyN47hixvrpKe4aj0O6XKxCLHlTrhK0/pGVQm5JjXagrCsb9wMS2RVte4u42pu
ykx98fShXVd1duXP095W1q9+2L51utyFsjaPNePYaXD61YwOIVA2w8rQuRYTdkBSgSga5I056CjQ
u0LuhtCk1nYZ55izW4Hcf3bF/FSNfbK1dP2YNjrQjOx5jOoX1G85uYTDTVwXDOxp3Bmaf4zYn2q9
eBYRQVMjRAefI15viSvmULt+MjcGJtDV7LKeLt/IJytIOEmy1wYCW9SiLvBK5vhNV9F8tp77siQA
yWsfcD695GITN3m/1qPoei5uFbC99eSzIyeazi470a8+jFo8b4QfFYhQaYWE+nginOdRU2DlVd3u
p8y4arpsb2Tt2cG0b3QEyqd9GrT+ZipR2CH6OE9d8dIvSX1awh4jpHvMtKJ+CKt5W4htpqHn6vwF
SS/C3ZBhnyCaSmAUR3gD6VRMHA2je2NAZWB0/PPR3qN9yKorR6eZ3t9JFOjF0Dykwvua2y8LnG0i
29PPmp0zZ0TSZ3T+cw7alZ6TRlmPVzWe8zNr+68zzjontXQaueqjI7te8URvxp7GQSu6e08BK9AQ
/yDmhp6Xk+Olxpfeyx8q5Twhjt+abh2gkLgOxQRqOFpoC8RUiaqZVxGDPToIKSwHT8GByL5OHGP7
mH9AYoarzFjEOoBvkEWaV4iAARquI8vRV1bjfdUBX6ctCb49+GyEh88WASJBmdmkzNgzYhj7IXWz
I7GVVkYcY2fH7l4Y+bZsao6mVKgK0xlFTR+tRJh8IbJllcSWWEUT3Qm30LhnMNrFWXFK7JazbwGi
s9Evabp4/ODcar6xTSw2fNYQmNBs+kPrPlhtXQWaoCKo9HBPcsulqbGXmXI7a96l1xsbKKx0siVI
Asml7RxBOy7EMJto4mV05mM6alexO1THkFN/3Gfh6mh14WvLyXnbNTO3dZlel96xGTvAAZZ2xsVc
BVYT44ijZRbkyg8g6G2Te0FKKXUrSoaomTaONe1FzgS0F5q3TQBTDpP1Znj1l4moKIu9ybf1k5ON
50JWXlCHCcZAwAH9yAbaEZEVP6ilEeQb/ElcX+tEdmQFe0fb2ExhQ3EaVVmD7NGu8rHug6Ht3tqx
2BV6cmp9NJq+vOSEQkehsncq1YNxbj5cj7ownb4gVA/6sT8joqhczV0pXz7ptUyDMbPXYqjOs5jU
IVGVXG17Y7xSEZUa7BbmJYSU4hw5QsIjC6g79o722qTH0bgxTLGbRPloNyG3OtG8oepuXc2xAbRb
zlrZdDETdvHsqWcltOP6WJpktgx9tk5oAQ36KZqjZG/OEXLV5OvIVKY2DdDctPcmYyoDZYYX7Mc7
ECIXWa8OFvlklXe2JuLNDN9wMYVSJGuE3udi180Gu7doD2Wf3LlmApms2+blUer1uHetlHZw72y7
roQUMXTJ0hGaNiIlgXDIjH49Ylsf3A7iYu88VJ14rngPg+/pS9fSRbHdbteV3FzSO1OkHbvqWJiU
ll46GFuzgHnT+fQAe/we5l2IfCCobM5MubZqiNDrbNWsMj3Z9E6Z7Eurfe8d4xJwDBYpqw+3NS1d
Zp2IaQSZgcI860VfrcPsKfRHEpGn5J5V5LYYMaF200wpoNXFITfNcu8oay2pGgI7Q7tE2Cau2ILx
ObyDjelOSIut8oakiGjdOMOV1FHLML6p7zM5yy3IovwKo5p5tHjnhn2B0f7kZo+Wnk1bUVcX0hof
p4nGoxcy3vRtAmQo8hrwUfJdG2pYC4ALx8K4mNHAHTTEWofMdc4IvICYcMDROFAdnAdLTzkRthXu
vSKpNlXefXUm0rqIlcmoAgafxohmZGvfy+YVe+djLYW3aUPz1jEH+Ap5fjsaHkcaU7vElR2vqrTK
IF+05aFfXlKJCXtEobQa+2UiuJBvnCiOqCkUWmDngbFBdSAEakOWEbnBYXKPkrecg0ZcU+dR/GT5
YzZr004Z415OA0cWlw5p1sJH1zOXJK+Bp38Oy8Pni14U1aFPp1dzBls2zV9Mh0ttR2j5ZNId8uWl
7vJdWg2QW/T5Y+4hBWhqDFIjLVm++t3YZd1ZcoX9FjFCmN9zpiJlSj6gGA/ySr+e7ayAzUEM3Gyx
/sg6YuCIYCOvnMAdrI6xnv7iso1cNrkBxF6nHozrX3lE1VaHW2y2+cNk1RtpT1s/1e64g3zSbWKo
tVpBapVgzZaZ+zFiI2ZkOrtBrqPB6JvyMRoHUoTKCCaG9KqVnlCd6eFQr7ijrnpX7tyBGSJlzY2m
RwnRZOZdpxf5pm3pOMrRCYw4jwA/tFwzW7oUHlvVNtWN3bEw1jopzXQss5sX5NQ220F7GeYIreIJ
h2Y3qxQrfblNazVcWiEDk7LHKc3tHbCdyNWUaRis8rq40SKTLLhIS/aYlilbmpPFifUiDZvNJDMt
qEUNtaNLhmDUxbib85dC9cADUt/fkxupzqos+1NZNRdh1BICljDKTCsXy28rLfoGThClbXoK9euE
8+Laqt76uIaEMCNxj2rzZpxmcQN1pSNFADrJVPg3GmPLWkz6CVvPymRVWuc9D1batGpdRyqn5+m9
lg2ok8g3zn5CEIRvwnMApU++EHOLWjLYT6XebguLXrff2Rc1mBQq/WmrZTaKGwhtm9QlUbGi9Bsb
O901hezP/DMygoVg/haOHGDktP2+au5DS8XH3h5f7Vy/bkPnju0bOGw1PGeapm0LQz4MBLSfTc6s
kz5H9IHm8SBc92vDghjkTqntWudDNdFJqC7bjXH1LGqj2gvbd1YJddgKyna1T0W1ptjsuaNVd7bU
r7pBhLChAbvNI/x6st6VzqgC2EF7r5yQBBtXg12M6GcJUZpD71Z0o3EeahYBUknlmiITHURdR+v5
wk1UfiFJM9CmjvNT4pyGeMi54HTMh4bdeI6vSDHFhYkN7UDKcXQI6c2MuR8QKucvZWMa5By+At9j
EW2qi7x8MtDxUmYa767CUMooezogJ6ZLVY0dQof+Oe6SZov6dU0K3eLSiJ7rKm23kZs8DpN2T9R7
sx2sKdozT9+Xke8fPl9Qx6qDkb1kVTq+Ob1uEHqq7TKrtA9CufUVAD4e3VpOT6lbsOmrXcvR+jly
m02u595a92jEhIULDi+1tLtuZk9sH2LokG+lriHDrObynFYOj6sdcyfW1FFpNl27/uRe9GnobeRt
DStNdN4tgv5H28H/V7IVhkVSHivX626mkeeFSYt47KRJUTHuc71MQPRk9j5v57di+Z6tgwk8J7KP
FoEjV7p+ymYXtjoe9HWnVcYbzSFw0tF7hjNlnYrBDZpGAS10hmhtd5CatDJ+6/zUuMSjYHHMbMTW
tkuyHuZxl7Hh36btSHprjLc/bnsf3EYS7vSUoqu+ynRtXSe9c4Ov2cW97Dg3kH/3mdwM2EpORW1H
t7nuEE5RFNs2p1MYsLFY24nnhKYv7SIoEree3ka3ylHEcNbRqRzdatf1XnefKqq0XPNuBiO/ZlzD
vMYQX2KBgLXFnUoQ5U5U5ds8pdm6nXPiCfqO1oi3kJpC2Vdb8Boup/1EbOa2DkcgP6jc59zuT1XI
FCgn93IdtUWyaY0QSwaAk5M2q35YG3VcrLOKrMzORJCS1GGznRUW1TBKCAvwjWHdsZoEysqMTRj6
ZjDlbnzypjZZRwJ2nkJ0VLVecUVywW3JR4J3SGtORWv846VLnf7CaLzLzMrezKEnK6Wu2tPnS8yS
SaVT3heiPvc9WIe48ttTsrzExA+RrFoW3SnvvbuTg+x13yy/NYuxO/GsdqfP336+5FGGf8a5VD30
8LogOv7zC377FXCR3Buiq2FyOGMagkSUsNynYwpVlXi967S25ms55jTG6qjbZOT+XjPUtJHFnxSp
cdeml9WrecFOfP52Clv9Ol/eZPa4tGegcZbwbuJ0RGiT8e+/cp09VLaJDkspWGmi1KTY8/pDOYS3
El9PshnTUWyNFLu1VtqkLuaRCdcjFddF1xnXtEfWUgC2T3hujl6odceiiIDEFREkw/9h6jyW41a2
dP1EiIBJuGl5y6J3kwyS2kTCJ7x5+v7A6Bu3B6eClHS2KBKVudZvh7Q7+4gt9ervw8Zqu3M8lci1
4LXXVeO351jjJFopMt/P1vHvV4yMDjgjxg/F7d2eQ6T557+P/v8LIjeaURp8EhZVcOds4kkfC2zR
YtJns6CGcVWFjbGZdIpnxxSppn/d61gUmXYcUWVAW3k2s07GzE+jU56zvivP7RxBmC6f/r2kCq+V
sMLxUCH1Iu0zNXFy1sehMe1bkDwk4zg9DiglLQface6c6jkJ2a69O5mU8T06qfC5qxBKe/NL6dfJ
s1N8YTTLuuxFkJSy02MybnVScftn0WPPqPeiPPUkyoKQvk5lL0POF+6yqZ+s1lzQMNI6J5TsNSbl
zejO7i6UNAjnc1hffbe1t0bYiXWSgqC0mfqwTX1txK0V4GRAX2oz1qrezwp2M3MWQWknpvNc8c3S
0PzLJFcjDJUPrm9l76JSRB8tfTK0pH4arTAfxdiYWNJurkO5YrevpVndxUSsvHa5eY1V7NCvijF/
asJX8stmNdZvVRjZd3WI9i4NffqPg+TOmN4NnsZjaNBQm3sBVSNF9oSw1Hkyo2LbcGu/WcZ0lxfl
RKjZCRl9vA9VH15aM8VaSFoRVVDrVs0++4depV5Df3YdHTtlkJrmpuGusb0TVaXQ0S5VNaV9QtTf
bJOaCKYg1wejIOGJ5Cp2+cjflhEh8XUNKQ7uukJZn67aIqdGEshrs7wPXRLpV4M1nw2fRyg0pcFc
jAGnyp6rwPia0/7qxy4DfRpsaBvuSDyQUN8V4WeTz4E0uxOcuFqT4/CauGZJiTCVuDwmv5USLx2+
RdzDHJIInBvAINBuQKHISvprwMdumDwUWEFEgQ+zQpqL86MgP5qucgyPAiDLImEvir8Gtz6kGKPR
WlgIJ8qd77K5+W5Bc/xgpRvT29hq/ocJlQQ2pzggKrQPvD8eUpfcRBEouhZluQ8ohlllWdhshSyw
t43yaa5jwblavzlyvCPbIlWw5X6XdMSP9fdT4puraTI+05BgqZTK1JVLCoEuwp0X8m6RsVx5pS4p
Uk36dauzdBs60lmVUW/vM53Zm76vxLZJ7Y7kS+cn7bLXuK8UpkXJOd82+2JSWPC0R9SAUVyian6z
azIBA3t60hQCpOYkYb18rq4WrQLMEm8JggVraQSvAgpIi3od6cy47/L2eXAntnLHiA71YJrAxoix
K4IgzGauPyb+dF1j/6spEuUeEMOZ2Z8GURSO6CPSW8cYx+ojqfAtys+5OWMymWAlf2ynsFaTQUW3
a44kBThoWA17F6C+QVeS3vUN62kXxIQ3VvLqBz2zR9FU58xsaPRE4bdSJM+uuLfQiS9MYjAEnG6V
9E6a3OMzyUZLroLhEL+ZJcdpoRejKuVnGibD3i20fnHqPt71uY1diwG3HILyZRwY37tCCA69vnyx
RV4e7Yhx7u93ha0edeWofZEpZ5VVdvESlkN9hSn9/fvMEYW4yZluWE3CWRHG0wGnLXAoLTZ7Naod
bp/pRataPRVcvX+fFVRHHEKvcDhKFCtvOb7IPIteGND+PukkAvuAI56k1P+iUV40c8K6LS0fX6V4
V65jrLzPOiUWqyrLgyIM587d5BWOGqOwwLKt+FWBTFCcZ2E3qd2Xsh3zTThXUFlUChTLQQNLYSAg
oo+uKapHDw3wpmeYXNeqfymkfSpm65h6hPaMUJQwX8wxM2TjKvLBODCmIYmKr9iyEdOHaHmLBx4T
dc7kSNhNGME3hlP84Aakdea6kpu/T2FY9a6tAJy8hgb0LtPQZ8uf+/vd0RXzMYlZ1/8+DZueDbsP
71ppzpdGDkQrDGW0njHs3cvqnp0+3Y2S7HaLhIhtFTnNpolRPrfZ8NFbcX0a0Efd1zLs7m0r3WJ+
ZA1sh2b99+tWqbMV5jiH8BgQ58Z+6sN5p1DocafGmsjJi7I0mrA2w8PcjwehoO26JAOoksVzUhKw
GWYEnnSqfu/mdu+61Jz1Y8udbKnpEkoSbPROC3s+dSFHp6ldIqKjcR2X/aZK74xFeeRnJ+J2qfkB
9m3swsB9/JTkcMimQqukZ1TXhv3cZcMi3KN8+0vL7nHkzdoECLhTJ6pIHGWfT6ouZScGe6Ukwrqw
/q/DWTM1fwJJhLe/l3rJG9V00w0MXusgLPpjOwGHwk8nt5IeE8GGLXWCWiwO81udVQ9TIsCOArCM
vjWv0tEtWV9usatmEl99a60HpegyhGGQQzAfy1yDjbbjUzTE9Uub3iwqKtB9H4wJPJIRmmG3Tl9d
s7b5O4pLICtc8aSy5XZMITeH+9r1hoplb76YDVJlOUj/anEA0MNsrZt88M7NlFwyKxh37YjkuUjQ
mEfJqQq2yBaSTSzETctA871Tv8GYPjO8dDbCs5aBhnyemV50e7jOzgESe0eq9Ctv+q+ImvLD0MJ8
1kEOxGvXawMIsqQxd0rHI3DhC5IE2gBJoPaz9B/ZfufYeBqS7hEV/10gbZ7bcdfxYLEugY4Met/W
3Z5ZMPGaAUY73/Z1Hqx7J6RKmWbmAWOKmzTPrNd3eAK3NLi+ekMb71pvfPWs6auxEmrhYnRa5LWO
BNsU37WhBr7P+mb7E76+JnjgkhyYwwL6yyPIfZJjV20G1W3kLf8zjWOvna0wgjtA5gwer/pZQlbe
k9IJcMsZ8aFLbLXuOqjRAQ9c3IjHwO4/QjokudUMECzP3DLNvjtkJK39Hk9km+b85IFP9dT5yOVi
By8cWEKapNuuQznez+ZPPjc/de42285sAcoTE0jCE+T7JtV6Kcjtl0Q+ZUeXcO6/zVwg/idUGxGK
oOOcUFlBB4xVO49BPr8bXULrTeKdHJOg1rL4yEp0jZWHU8eyvJvAEbktx+zfZMM1DSFfwJji9avt
9zBDL9cPhAXE8UJqhvYPw3W6ivIvqxggAYfk1scCltlHvIm0RE1iSUP7CGrOLPnhaUuup8Q7DGpK
kfdzVA/NSggAUN24gLE2s2+TS+BsEK3aPSopdtrRfH96TsLOW3EZYywY74GIqnURy4dJkYpgKxQG
8801yBDvEwrBw+HfbPFmxGjI1SUIAZAE0wat/wYSdUjVsa/B9XpzHK9JLrZOmt5QJD4XZbMbZxUe
s1T96kjsiiT5wbB9imXergzu2AwXqRrMlIuI+AWbxcV6m1triSpof6iFeYhl9VQ4CPznNj4SVVvQ
DU/6aJIFFm9vzNdYPktiWgI6RkXOT5Jl3cG1umnsULIGO+/pSDRZbf6YYLwbdFFP9QQ/pCCaWtII
6vytzKu31JTvLY+U5D9WYtagtBtlfjB+WCmUQAAI1vci4KZCPVS+qd54UHI11D+OCGmO7xddZjZH
57FTPBbEuCt580sTq0ZZv8uEGx42ypzQzyxfwKwDfKgPuZdyWemwZ8xs0MSWdw5SBTydCH4k6zQI
sFe069aNHzumaOA2d6/C/DEsvQJPdXTv5ivr4LcEfVbwtEH64vU2lgtEFmHv/NZOe1ep7IG34aYX
BCK7qWUvMyU2hhFOKI2PkTbuEgCIU9jvW8d/8BaJXpW1lAHmgAaMHZmTX3327iJeJE7qI2woBQmq
+FaMbbqVUfg1tk+IKdVGhSrYOFzWfVPUK0Geguihv1RBhoMFDeE0L1XOqZ5FxChGS69rvDT+dO4/
sxvuByA/9A32a4C+jQ2yOEwilJz15IKBnLD5EArUR1dR8NA2DanuI0Pb7NcH+vi+4PFtUo6QfjCS
Dsl/i4amg7pacrApIQNCDyXBJoW/1Q6bbfUe5/LgNcFHWb8qiPNtOIfEnKdDyRiLhSgPIW3H4TLV
VvuSgFG0w3nKNCJSGRYoQ+z/MrWJgNvYcIlmaw2Cl6po3kUmfe/evBZT8ZQnJEykrmaTK5c4CvEj
otZZw9BxjD2gPjBIC63is6ficwv3T/mvR2wmmghlgYZaGXXpgpD0TdfTyl5R0o50j3DqglxG7jtY
jHidB2a99Z3KXU16SrYD8+EqBqknflSey6xDiqXST9cFAUK/5Wk0WvCpX0RAxiuvG5/ttNm0wUCE
h6gHh3ixvtpYJtMNSXfrPnfPgyXs7WhwaWSBnZ4VZ8J+LC13L+vkmrAvcRoEnDipHx0cK0CbVFkn
o2xXszKCI2QPpSnl9NWabs98dGDqR4nt5UxYaj4aVlRfRLsEiAD1ge+MZFJPnn9K+N5UpgUfl/1K
I+0uJUUYy0LvyeJsVqE8Fd10hHBXFGEinE6y9hS5CkuQC/Zfho8kgsqTWwIarlA8EkY9WnjDu+RW
DJlxSrkF8ELy0d9LQ//CqSOSBG7NInPTVDjCUUMbJ728MFYap8EFOY/aptq6pcatvvyGCaqLoL0I
1ooURYeTKesXHtCGWw9z4yyC/yiLaM7GSFbNLElon72HIiNYlwEF03dXku1rGGT4ocxyKnlCdPW/
L8EMtVSHHEGj30Hacyxti7rNDnEQLzmoltOcZqNrTkFQ14dGhFSjopARywuw/P9+ZDROfgwRPIf4
K/K8qja6xuQ+LYzRsLz8fZS4aXmSIp+4Cu3vpMq8E3yHC5mVfqPrPeD2mIjME9suttW5WV7+Phqa
OSfSazyMylBnOyrjc+gJY2/o6SiJDT5F4n6uB70BOXsANLR3YMTvRKwEGLqimddiUMauqtI36l2p
dc5AG5O/3x76wD67TuacZ7o3D3bnXRKrsv7PS+nNxjkWZ6flsJs5lPDQtpji/l4s4/99tHwa1xeP
H9KJPRhU7e9PBJxsZz3a6T4tg6e/X0pLNyBx9/z3W2hg/u9/4e/XzAq0M2xbfMUx0jLpzeONjmV3
3xuJPHFY6y3p38RPVC28V1h392VeVxs3a5FqVAI5ndk4304z8z0jd7GD+gVZ41Y3nOjXapr3LFPG
+zi4KIJmPHY6KJGFaW+6DlW3MklwOAT+WBwHM7KQXA7ulgvDeOwZpgl+MLIPKJ9XMXt8kbYWlw4O
0dDv3uigstc+aq+FMv17+WNQoeTVCdI/DZj7e6JJDrlMF+MDNBIqhHlcsUK018AIm2tXkyRsN+3p
73eT2mMfybzjNDZLWOTyJ2RGomFkNAp2a7CPQVB9GrQg4DRgP1LFtfcLIvAbWiVN3azKbjZPgV2/
BzayAT/MkUvAoV+VTfENUBRjvhegSaDPskv1txJlwCrvLmLg2OYfm9yPUpY4Udxd0zjjTgTWix94
aPdQQBipSZVPijBBewwrRgxNYWOtoCFUv1bVGT06TajpK/Gi54QM1pVXc1lAaxuwdpuI5s0Mt9Jc
4lR0uRj8uHG3VmNNqEruwYMcRodIls4GzQargI7upBUftOf8Rl3PINlZxjqpIkp6h7UrjQcnSaN1
NjHhwR8d0yy82iymSZWM+3wqqBFwx3dbgA8WgTyDIu470Ei02dEhUFSQoG3h+qoHnJmEaaJuOYCM
Yy8EB5aZvwrDCp7EnbemPf+0XmtsRENihNG1V2aqaS0iQPaaOKWV61EH3GtO5txugJX152g59tYf
4QpG8TvLnrw95yXpcNK2oeRx9ZPHNp1JsrbOSxdRgpqwdDCsVpI08yF9NCRvLfkCYvOdIovULZVO
ZQcipJyUNJhyOantX1FaWH/pKfKteE3LA4xN86Ci4dhWdcUdhKa5Hm+5RYloYgxrr7DX9I8OFsFM
sBr/ihw3/qKpli3xMuNo3gK/2wZFy/bbM7gL3bdbM0/+CVWTYVJX/ZNfPUs7vy2dJ8KSw6bEEMJ2
E/Ht4+Ltgo/lH8BXQCq/yfcqjexbnvAcD9Ohz1BBUk90GkKg5iDdz55z4/HgXy5SAkLMW2MOj3XB
7dv7GVyUYxwxaIWr2q7eSsLX1svUmFkphV2uA1iNu4PJVddIOFt2ahRITObQ9Gc1iq2fzbcpjz9Q
rTnkqMwqnkBn5v/KqitxNGORInuBqb20ZwDF9hCDnVW2S7QuZ57ZWPMqTPyN7IN7AaXHmUwIll3d
hC7vvMbfpIWa1k4BZVw2wZUvbm8P3t3Y3Yna8g86sr+NoH7mTrsiaA4L+CYCBhm9i61j2ldVYdzt
5peaGWUT64Ey4RErz4wZWi/QtThWVv2QxSB8marucp+YApUHh0rDTuLg6d3qKDyDahcreo7ETzNr
Atf8Gqmb/E/X5ndpteMqFNMjcCbZogFDS1aSsu45J7brjBWj627CIsC2aC8ZjjDWheBal6x0AxZj
v2DXDZhlIZ38FV3J7LFdTjMO8g/Gz4rlh2hHBDtKre3eepkJ9dclVRC+hTgUUE606EnzCsUlJq9m
wCZsDskjiOI9ax2pLUT9DiPh491H7DL9GUF2P3fWVlGpjXZ9YLH0toaOyVLIhq1RAT0AS7E9D6co
io1/av5JrfwjA6hF0OR/lLPzL4BWHGNkKoNdHk3wsijhJ02vc73Tb2nq7nqBPLProQCiBLuMecXK
Ad0xY6FHN5qAIqUo/+35fVLlliaRl9RSN4cUvJ1jIaS3dfqMXo+490n4hxgQrIuiZ+22i7qyIDmd
hKUmMcddUPghyq/okE6WdYuJLdo4fXXijs6euw4ilhkc6qX8istGbOODGONok3bRc1uMgECNVKDf
yB0bCQ1omeJL404cnPKZSbTeTFPzTYLRh+XGt7K6coRlB2dguYoSXGv9TdTeJR0t8EpIl6yYqTGa
rM84J4Ct7Zd0X7IDgMV7ajtoG98lXOdIzMF8muFx0AlVyEuJ2T8OnGZXJ8DkGC/e6gaZbGKc+e7Y
GPMQ8xA7RK5MAvMkeKd05atiOVktP0PidqlvicURMu6zngJ7BVd+qhtoibfBBtzLPTNYMxv/m6S3
xhlT7j23uGOpx1+3KFRyELRpfAK02XQEaBVKfyMqxwcpvDd6vS+mJC07KFioA67uXJwJ33+IRpEg
xJOXeU4/pPVfWjjEb8yTz9kc7uPGYYhYtGr+EZSS/bQg38evA2ZNyP8KELozDrkYT4FWLMOJe297
fcFqFV39pECblCIkwAzySDjkL3aKej0O40h3WKzv8BVAb40N+pXuESHqf81oW7suowvHmx775Yeq
+uGrb1xCnUfCFlloGataTs+EC9gCwgUVF1ddPIVyXOqO3k2nMw9N5j/4RnNflbh16UBJ16XtrclA
/DRMzIWqIE9FObmLKih+qcHtuJPx994h/ri4JYlbtuYothbp2iZKRvfW49C3YFQnaSN6D60zuV0z
ktWZROZOtAty5W0zz5ergkuY6y9AVK07YtQmzq2oV2T8S9Q5clNk/VtJZtd2HKu3yWcAtxjO2DoL
k/G9LAU9hKyG2nGsVQtixNZMojZBmMdoSRGUrv/OkcOfkesxiH+UpL3NhzWphuK540nAy9gyME+/
6NiY6MvAZoLtE77OEc01psJ8FQXqK1QM3EaR3FLQQzuQT6lsGXyT+B7Zib8aI9sgi5Jbx2zGa1rc
Ehf5DyUHjdn+mkn7Nk+kBpeYXjPNCGmFDWPrZRq7g9fhuJya4i2Bb7CL5LPyEHoY+pXkukNeozjK
yv7Ny4sXGHnYduAORmlUJt4pCviH1+y7JujJkGiXCMRx70BN7FsKiOhjNrpNUAzjzpU1Pl1p3tk9
AWaBr57JzXEis8JJkN5F+b20uRUypcursN+9ioqHMZ9vvtn/c50APqmBOLZ90qsKVPBGTSl3XZFa
6Uy0kHds4LEFXm00jwPE3IFxaeTd5rR7486RFAUmQTRsvPQ7bMBsWOVi2HC63+fleDZvZsybNPIM
/yBoZDPd7IZPY4/+zCA+oltpAy23R9PvzuZkTTPOD8NlQ02poTyC3sMok9pm25oiyvxo+sTlh5Gb
HiWj6qpEFsoz1zlEtOX7yKzNy1DxddWANpNLXRVBXbvE8LbtpLFQp/91ntedtVAvszbbQ2dkJko7
49fzb9NUIVWZScjTaUMZCFxwVzAkDo5ihyeZedNUuzZ133J045UqcZYlmhCRehtEGsyj9UCU+jRB
8M710pr9OaYbd224+tuAEdnWPTJTEzmm9Njy1ThynJaJWOejV+8n/QkJeHYzWFLDscnhRvM/ZYxT
/nA00ErC6kltPhqeubOi9JaUJaLS3rmFpVNvIjzOVpH8zMv3wnbpwZtUfwjfGuL8mOvbtQEkWMxQ
jvbwZnsW1IDdXZqQ5BQPY8G6M+r7qey2KuL7nrj6n8NqugY+fnSVfWpCiNIJ5maFqSTdxVBMfaPe
OCaNa6WCJ/qSgE+y34LIxXV7MozQXVFy8MGW9ZZibQ/K4BtF+c1MCBc3vJFGvTp/rmbxO+k5wXM6
3ggrHzh/m0tNHQgLdKVRe/u4nRVtKwjXe1cfLWTERy7XaZ2G2r9m3QhKHa4HrOjg98QMRHHzz64B
sIeW6FA5zE811i5vTgM2Ocb5OHpG1tdzTfeXrru2TotYOnEVQ6G4zFWlKVLwcQ/OjCoLGBXMS8Jq
u8tl90tKCk+q4ljwBTOlZfbktxN3XZAy2Xo8GwgsVj4ixtZfcmdEZTHZEG9ap1ghJ/XExR0AfGDR
KZ97Kg5XjV/cRY7/1BVgb22hv3SgH6FXkJ7r4QHcGVl/6L67VJ+ls85g/yMiCYkmAvWT83kA54wz
onGNOmAPWEpSJvTzsIoh2uTaOzShRYVYw09EDwO4ZauBFvNxaw1Ud4RBvoJyLjht7GkvcuwPCPs3
CV17r1Y5fCV1KgDmExNlRSZZ6awni0ENQ83nJGfK2WiCwG6wbXGhgYxN+NYoeoC4+2SEYSmwuQHK
FNF6l+uLDv1LGFV3dV8ijJPZZ6GRWzajdSlpgbdp1hRDvDaLMSQUMHjppWeeiSu8t7KEcPT86i4w
Kb6eeJvGjn+UuLg8bhOj6gbAKze+wFW8qYGJsfYq+6jdbqdMyvV8L7tDf0jBTL/AgXjdw3Cc8dvN
pD52gb+3WQMB2P6V5OUm1MscehcFclchg8SeuI5TSKm+RH6Td9QB+EsFrkdK0Yg4E2DHfSkwjOgB
a3z0Xxt01ZqBItqVuPLHKrxpUT5kwiwJCciezTomcga73CrnTcWCatrrxmz2toWkzCYuXZjJsCF6
9NYr9+xEU7EbOnNPQaKiX6dR+JD4K2Vi7hpSOlezO5/iyIm+ffiBLhyrtVsG2zkgVbQRzn3Qjik6
k/57LgFBMh9kujQ6TFZd1qzRtoGmozByZUMgJfdgKAOAidn8huWtdlkMszSZA6J+ugAN9S/hCMXO
Oj/ZYRyyci/6aCSvXJ+TjREuzPjLN6FVxkgQ8vt+DO2TKp0lEDm+xf6Y7Hn0rrIwftuGMpFFYWSM
qFyoIyQTBLY0tnhOkqG6zEH3TS42b8W5GrnMjFWSGvAehnKwO1qb0TegGxseLcerUtjVmGApLu3W
Vc/uqOUqcZbpZ6YjTzffLHr5zisV1YABGB6StBWKVcyYkUZbLaNDS/RxC4N1UQrFLpM/kjofs+As
cjIVMvFbmOLer+dvLUjnROQfr2d0cQJEah1FORkAofmMLTDZRlXWEQA5vPZ+FROZgvZRqyzkQUG8
j1eO/2MOyUVYfjOgdnFnlvaiAX2YwjO9JbhhU/t5RBFJ5qcdIzRq/wV5HpFaxdcUWt0jrgL80X70
KiUpVeQ9f2SFEmvPDQjHMoNdLUeOm2kx+NXmhzfU2S6Z2wff8w7GCJ5iUCfiTYD2yrI/6QT5CADF
0AvsZOv8ZAZJ0Szn+8m1C/TdK0XUxq4ci6/UpJAMzkPgW0LqRGqXxP3yH7/v7UTIvmGmvr1PW9Ia
cPRgepGAyDqqDzGeGYxSlFK5SXjuMs/ZhZNz54ztS6pk9IMe6NhP1a8vLGaHCZy08uD9IpoG0UsL
XGHNtyYMfUtUNwsElphzECzBuoWmVis0GH8QPeGAiy1OGHg0x2vtjUgmdWNCxAibmKt0fK79xDln
msiTnpaRgJDevdfJxRbDhY6/XJxl6z3HA4IsOo0eKhWxys4lCLxR4Gbe8vUurVL1QxIQrT4M/l1L
YeQqFTMZuYUPV6PYqnpdo6Jqy3Q74rsHTzHOpo0YnyqZcu9W3zaAe+qkHtLWYBPnA3ev5Z+92ih3
dYmUkuj038ol1I800o/Z/2CFw3kcod1M0+5UFtCcRlXH1L6m9aYQqEAwOLwDxuIhDKH9GbV2FO/Q
G+Ixgg5kyWwDnwLpMONrJTElQ4J4jXMRb/K6OTjSenBQkxHv0HfE+HzH1CYSaQHG6ECotRk9rRUP
t4OnCJXARGPrXJ0yIgBWsJ/UEqnmhDiTpBZqizYD4iKanWNMQKx+Ja6rjeQCIiJRrmYzbtiTCedq
C7IseFRe45TJbJqh6dl6WHLt7ADadBidiPRV8gzX0H0HL1pKvAT7U5tlSGcdtevAVRGH/GR+29LR
OdLENKMjyW1cSk4P6p7UdrG3EzyYMzB3N8zvdus+EpgPC1dkd1JU+wSojhrQKNlgSG2OKkzObsjB
X5U45ZyOMHXPNQ/CEAyeNMZwWhvjqUmmMx5/dQkicsa6wD7IQrkbvqugrkYdbgZhIwALywmeI/um
tTk906y9RrHIRBBE1ybCfhD0Y7kDZA1Otd5PVndJBLxllFZYlqgQNqXrHcVU1SuzdjFVaU7Hop2f
o1lmxKCxQqd++Z4PuPabpLiVKNRrPMQHERDE1KX+PXtzsR7656B2/QeXtDjDha6PRySGY/HeGoDl
Q8pGDe+YIUrX5jYh/iZJGm9Pzv5pJlJoRzzA2mxtjDdefCn+4v86OE4zdnZi7thOeQzW/oyhZSI+
cM0P+adKplevJx6li/gZFpQRiwqGJZoeMpO4Ftpbuq1nSHX0MmPlBnLYzn5grMjj/sAXv8uto2NR
O1f1jzWFvTgEIBklMx4TWFxA3uYuvmLnmy/xw6mYeAQ+JLN/QNnwGfTRR+HOJOR6B7ZcxwCpreru
V5Ysfhx/CI1i0a8p18kiw3uSddo+my7jUeiV3t4zgnNQ6Gtc2mLT1eZnPUswZIrs1gOhCfvRlR+1
Nvl5WNGnteRNjC5JA76eLVAhrsiODCbemAzFgTzaZGUd+/7VGzuGuQCxX+nsLbdhtG4CPAK9AIRV
+bFtAbnZg1nGK7yImiex7xeRXU0hN5K1VR2XO4TtwGsVWGoRWXhSQ8QL1MrnAQH8BT4PJVk5bGdw
dk4u3xS3PT8Ko9x6VftoVXAO+eIpR4rPDfUchkgy8TXRb5v52S52dwLEFjTPfx2d+lCN6cRjWZhb
g0pLRs9xbQrQiJZ8hIqGAxrraTvSrfvWOQUe79QnqapIDpaLsL6PmpjmQHptzch5NfIxuZDbH0rr
EEqzuIxFhZ46ex/ErC+N36AMJpI6EZzapoi5e8L33iMwSqdYamnOTZnp2nmNGg0lXJUfm4ysVHMs
r6M+TZoJuW8cOhfrfN5S7GnDa+c7IGOCILL4GxEfdQFQYceh8p7dun8L8uy9zhuDGwP0cQwDsfEx
01sksfKO1adkAfhilwxKzCg0L+mhuPpFdx7Rbx8CSNuzVQaf0UCxggkBvRUczEW5MaTlE2mCbBWk
nglIo4E0ZfOadMGxCA88KvUdKDcZH82hzO0z7jqaMJBFeAwsB/iWGkS0tM/QPEhgE8zcGm0n6Wmt
Ok5B8tVIBlUsiqhqaa2sQ+AK8ua7aDoMxfAe5fZvXlLtlmXSovQ1qCh2AA9pTZ80x9BMj/RD9JAQ
3VuXWcah1wDEKjUvYa/3mfKKbZ/61I8qhsY8McmKKEOKUe0peRqN6T6v5WXCUPHsD/aXSZo2LDba
Q9cO3b3f41xbfDu443tz/nWaCCwCwxzIj36gaIkIx3UyEzXi45RW4Y+hEFvYFseuW0z34cSI27n1
Z4Kc/4IuRvT+bRxM7xwTJjkRJ4dBuvXy9BnpTvoIJ2/ubV/dpyomVoIMdUahiULY5YRmGLg6hE5v
We/lTjOiS9Pm3ZUgyMF1JDu7XLljl1yVS7WeQ3CH35XmsTdpqJxQGCubgUuUxFj3lic2k/GYMieB
lfNUjYL+SRIA/xF68a8OkZ1WE/f1KAmmcEiqIhzmEjaB2M+Vka9ICmNWFfo65gRu93GdIChIyCqj
DgiN3yW4z8c5v1QGC1M+9BQ8Be5XXGVMRrZE91G5O4xBM4hvRDO3iu0jR6n0jxPVAUQngIWMLQV+
KOL27JaBPy8mg5oOGIvkgrq2X70MhEpCsK7aqvuKTFwUsXZ3qv2OKjzoo2qOnqifjYJAP1vFX9H/
MHVmzW0yaxf9RVRBM99qlizLljznhrIdmxmabuZffxb5vqpzbt4qJ86bGEHzDHuvXRlHv+sjJhrp
M9nvz6XzY3reyenH7wIy8U5SUFGjMlBX5F+FeUjmar5WRYDWJ+wqXhIRWQIewWEO9uD6K4v8Fwix
RyWm57oJrmP/C/VBMc9AQFrWDxFdMKaFi9VZnOpuRKQ8rT23XI29L1w7NcadsRjfu6y+tAXSATMm
0imTAnxspvxt6elri1WRzGvE3QnJg9UGquK4yYyUqDKoFjmtxEF2lN19ON2NlvMUp1xcr/PJdIuS
nRnhbRhKh4/iwyRe5NDNrGlDKAcM0dgqKAJscaGuPMnsZyiTbaS5plYO4T0MrN+4hWiLuT5a+aK7
ldHNKnk1IZTWSLo1ZUqo2RAubL05P6JsYWc2MRwq4yy/OCMjTSbC7cJnFfgrV53DwVwBVVnZX5FG
6pTmzM6iNP9KbNhbdcHBxEfbjNU1asDd+aZrrDjKIKgO/cAiqz3PtULWnHj2mmfge7aM59iuqtPy
j87T7Eou7IBkFSqL9Gna3LTCMOWdBp/McoupreFYHB9Jex76ntAs+lgrPjdOK3dc+JrI1f3sBjtr
9kGgVe534RWbYM5mXmKSlgWDd9HKcmO74bCr52Jc6ZSNkA7iC9rfX63iM+UmfUs5/82pb1cZAbys
vmxG2m1zI/li2BmjOOU5seJWy4TSNTVzsRwoUVFQINvha1kE5gka9p9Fi8knCGgYtmBsTp8OWZMs
M8AQF5EGP+n6H3YoMSgGwxUqI6H2ZZfsCpXl+wxOi6KqRGA0FEfmGPE6N+gfkFGiGVTx35qMS9wZ
M4nP7S1E+dAVnC9BSZQzJ1u/7kw001YR86Swwr3qzH/LaQkBsAGmY6uLhudQN1ayoywI4uTb1+Ju
DOqvSXRqNUqHR5PLVMLUwzH0I5DwoS1SW6OgWw7onLgoT2yFgCIoCU4fH3prjPys+ImTxP8ZmPKO
XNmBAHHq4fEnbREPWvR+LgXsbho8lD6txximYj8SNwzZnZ0h6H6DqCQ1eI6Dda3599bZ/Igm62S5
4xpsEUYKKdgipwlaYhsVu8f8I1/nrccN4wg2fgnjGigIsz+vArf8LNW7css/Y59ca5speO/HehPK
7Ksr3IXKx0plisClD0as8VNAF7WL9yhWrPyr1Nm3xZJeiaIbRtahssIDqIgVEAd/Da+lQnBrfwQy
QJjB+z+2g5886uo/qed/Zi6sq7CKyrs+mi8qAO6SN6QuSvu9SKJ7VWie8wqUTcGgzxbGMwK+116/
BjHXCK9PgMlIIeIP0biGL9louQfyWtK9l3f3c9P91XH+Z54E8JXEYkVp/vHYagK1gmdocJZQzzsQ
gS3YLOkb+Ad2CGxgojIP+V5oMNK9Q6zeIvkx3+v+3R1xu0AwulON1awJGq8G0hVzHLYxJwXi2YpV
I8jvVVz7n10tnpp5/ExIPM8Uj6NrMHyz+3hXDrlzyvI3YDSndiJBxcAH0/aoCJ0BNVJyy4AClS2L
U9/PH2tZafQN02OuBxutYuSs+jKlxW/bg2jyEb2+3Dq8DZFhuAjdOyrMsPqNmqg+zo3/qinROLv2
k534J59xbpbm322/rBGo6LamX370o4nD9yxkkj/MUl/Y7H/Msr2MlR1tIFTv5kW85Sd2i2Me93Xj
oehkconNy9lZE9FfObWVLT+qIltuPcbPAWMLRstv6LSf+GcdA60eU/ZVRQ+VOkffDPtHb/rau+dJ
+jLhU6Bw9Slc6CWd1joVyfwR9TyVtpeR5W0mCo+BxH/YE3lVj8A/32f2VjGfxsoO0oQ87+nd9Yrn
Ras7h+79GOiJKI/ia8B3Azb6WSJ9sOyMpPKA7K/GDs4eh7IOvIQ4sQwTL3ozlmW/nuBkKypWnwvf
o4ur6zAja4BeVR+9cSeCor9LSqb0aHX3JhNb5BfOq05APWgzfAX0Hz0U44v0S+5leilR5sviz2g3
Otg7DrcsZ/6uw97KZEtfAiPif6WqXdJ0BlHLgDb6xn7tog5xZ2tTuDSo+cY5PfMQcpGnjKMGRXzc
jUgmGW+4yT05Ds0lh6OBNNRfJxYO2dqxmKmmOlhJ5Hvrwmmife/jiveiViGkmJ/mJPrEo5LvVFjc
QxF+8oyCMtJsT5i7iNQZxl/TkuypwYVt88Q+pkNJ6MxAZy+jjOUAZcBoYvdwPGQ7wMtCkR2LLIJH
Gvt7K0neegvqyoQFbzkXNG/WEdVH8Y64wGc6TciSTCRHV8Cc3Ws0/PKF6lAyYSaHCBRMK/xzvoQh
lEwzCW17mGxvqyu33wTZYHF+I2WlOVquGcPX8C3sSN6ZIoferiOgB426zBxxarR44u57EUW3YbMg
GZAp846nAf6R/+m04L5V1ZVb/dB2ioI5JuLWtT8muGVrERzrPBxung4vlWGnPNgBpuc2/RXl/OvN
5XyqFS/wSIiDK/qnmnMrSsdFIEpxMvWetyv8ZbLgo9VzA1g6fY3c18rXy486mm3AKyb76o3O2Y3h
tDEMDyS+mDThc/PjzAxmM4T7mMoP2gydTFcXp2BQ6RYuTmAAZJHRZQgQVQMWX8VoxJiRBuF6tI0X
p/bRm3mS7SrZeoAoVjJCLc3dyOuELKDKRS2TBxJArPCOFduBGK2YjVtg6/gOK5CpeXAt448/sb6a
G7pR/Hjm2gJGyUeGeCprcHCj8bHvEnPBvIW8qlHqrnoGsquGNhQCjXMc0RDoYKpQmCUlLVWCKE2M
eGSnhi7Q4we0BbnycVeB/hJJTLIxhKUaFe3OQDlrVdQNPTGAmxTGxkMKgCiArWQstEnYIMOmiNGV
K/AIF6HDAD0xiYmcKkiOuzbYyGUaqxAx1Y74JrUKX2Rwdif0Wk1EofOvcikerI72qIMPBbEEcZLL
BlR37byt0KIeUkSaOBYM9om5vogmee5kYhwzDLgdLW1PqTla1g4xRHIcMwl4BYR+b48oKpV857XA
uQ2C2MwuuWWzFnDCV1l3r2HXq00NXwgD97moYTVFWfoySsi7iOYPVr11Gv2Q1mAxEmTtiRSvJLic
mV+UHEH3lU2pH/fmoUvYNRldzt0cgvQltV2yENqJ3tjmi3A5NVyOWm3uRoF+wKMVKSP7fcl628jK
vo2ZCxpHiLMhuyU5+juKUdjBKjnnUfJSF7kLrINgp4yRSu7yZKJ0+Eyy7jprxNtOt3CecTl0Zb7J
DXaj3KqvNYXKFkPGq5Hk5xiP5zov6vdsMVZa4sRZdRUGG6lJWPfa09XOK8snHQcb3ApZX+5LVe0N
uImreOzPAZtsxiDJd2VMD1Y06cOMdabv/VtN47q12uCu8sqHvB6+NDb0ro0YNQh/G+aaiBjJ+Jcb
hAgGrz0HMycHcuAH4xOGB4+MjcjHdKz7vPxcrH750F8tQNh2Tfh1aEuWl9m891ovPTBFuCSumWzq
blNFTKA9r7wX43Bkjc/3pO54DkV+6bQ62eLguPXv0EBN4mGCxuOJa4FEZWlVLDAwgCnzqd8HTOVW
am4vUaXgAaVvjtkcs6G9mODfGuOn9kcAK84c8FEeiB14ESgcqfpq+mdrfPEm495WGDOh6NiSnwg1
S8KeLtJM56amWadB/IN/y9nFTnOtDfG4LLS8knq8QJdMRQeTZkDVMMM62ZaGeVf1sDMdp7/OWT2v
pHWVodeSCTbddSp8DmlgQCh6zxMhN+iUlqjSJrxadfsxlQYLUckEpZ+i9KNEObw2AWCiuPbEq2wM
iskhO2ZzyAJ+JpeP1Okt7rPHVOd4wexa/9F5xe4iGRfu4XyaiNMOGciioajZLecZa1Yr+ArSoDl2
kxVee1NjExP5h1ZtxDA+R4+8fKtLiJclcAOVoovPJrMVIigZIEgNRzwhTufJUeOl7xjmIOw79IDS
7kxM+U9hGp+qcXLeo6B7MUf3aRLpDQa9PsQtkZ7FGEuIEeTG927w3CCDOqdl2CGaaE+DlB0aK6hJ
k5FXF6v1zJufpU985/DhdzDbolaKdaldhRlZVh+B9ZXhiHwTeE5PHk71zWAtJVhFM55aqr1DKbUv
ysS7MeJ87Aa7+pCTgeYKfMmexV79QZOy8ZxIX5owfW8SkVxRXCP0Dv0XwfSKN4qgUPLdArUcEnun
LT/SidAk3jvyzq/D/M1kxDEtf6vVpc5B1LT/SSPPtnLDm2DZxO4Qz7A1MZwkeN1jDPkZszAXuhOU
Ay7vqjKYX4g+DYkBrY/KRxOGAzN54e2THsypkpv/+3Ju3VNgIqH692Wh6vA+t8OPluXGiXAEIjd8
ZT3Ojn8q8kBhODVgmXM2OEGNNQWA5x5sB1kupG5kNgysBKdOyGMk49x/CQs3e5IpOwnVVPdTOv/q
CUa8gaHfWHTTOUO2waLetyPiX8BBsgVgv2fDlKB3VIstINsAqht9be8ZTH24+7apKrLjkWbUVBNg
46yVaSQnx+gmiJFL5RsVHyWFBACUte5Vdausg0hU8BCrDwyS0TI+f5rheccFGXD0nYdgYIBIaDTy
NP+7cWqcOR5OyGbaImpG4VCi/x1C63tEaC1CRmjhdGKG9CJIqF13XvHjWeMfY8wvUdIzbUbpCeaB
ToEId0X0fAvtdNWIJNygbfg0mwnVHpETTm5fRem9JU3d73O8SZCksC358fJzmF+tN5NnYjzGvfFt
EHO/q8j2se3ujZzX39p3XoccPZDVN2+RWUP6l4duMl+sKe/XuWe/E8eM2QeRZ2s4Dpu0EUAaMvCw
Y6gjexWtgIMcpQj/dgZ4eIx8Q+OkCw+gWSkn/zQsZoRUxknqGSt7zJutaJojgrV33Y3fVRjtKKRX
lqs9GPee2lqIlZkAQIk3x4qQIOvUuQ6rVpI2XZnB1kCG3CmU3gbmydbYz231NzR9WJtOtItCtP81
EgzBvzcSwVm16bdk52YYir4ax1RcV0emgvDbTHbvtnctWMqu8xl1tD2mzMwB5qSMLNCnWiCmSmfe
Acm+BiGKl5moydCjvcANUyTXnlI2n5W/zgYSwgmLMOPmwU7+WAGTbXNJHBopsFf+4B1qChvhURsb
efnHiR28i6VbQbPuN36Jn7S2wQx2TOaRQRtHx4HPatzLZSS+qCwsqDyD9te4Hw7zMNuruGhMeoE4
wIKPy9WBo9yOn2y0yJy0wpNxEKiV4X8x2qyrDReeazsNx1KrcwW4MMO5A36je9SFtbYpgLrokcXI
LWReO0iI+SpiX1BHNl7y5DrngORm48fUPe+OYqO7+jsOPLB6iPnb/CimlnJskYsTKGC76jqEVJRY
uR6aBOse3cpTKIw/eJkPI+jegVHKgOomDPgZLNvchTq+1lP23JT6wWGGAWHoOU2s+xSPNUlLRkGL
7jwvn6xjo8G13eK5Jw56ZVbgqkyE7BnaBtjgJGhy0jEgehoDcWR+9taH3sUNA4Qt1UeBEGpdpuYt
TZqjV47Y6MOL41bgd7JnB9KwaPynUscPgfY+Eac/RYRANLyNGOaaO5BRpDzY+iMIpguYKkyjhtjM
Ha9USMa8C607yItrzoR1FszVFqTSvLJdcwsK6A1aQDDz84gLRlgUtmKWcMMEP12M1sXyzGNWYfu2
5WuH4c8xhpIoF5BofIKrIM9iREXWp+mnDFI99yiCbEu7sx1wE67y6NnUT0Ve/5R9N6ExslnUFA9m
YvPciek+LLxV7IYvdiaBUGgch9Q1AeXaOnC9cBdMnQTxyP3c6Su1/m+pBcA2a57WxG6ha3Szix7y
O+5+4KXmj9sT/z3r8Zj6D52PfyBmSGBgr0/KyV6gixwt2ZroNJoIkVxiLbaOgIiEwGk9AmTElkIi
w2MCA4bmPj1lRI1aLXweHVdIWuxjmRCSbUz13hLtN8m9+HI1M6iMh6+pGIR246FOQv9WBum7Gnm1
ezxCK2BVEw2RZLuA6CAjMKStvYM/hdj+6uoP/jrNTrw7DzYkWq9nBSaFvlL8Em/6ImyEcq0/78ec
z4x8KNfC+MuhwFovgrEbZSyP5mjENdZUiKYjxGkBLQtgcazMWPHszZwbd74fw2owQ7BrAWOYJLQg
1xwhgzPBtKZ059rsNCjNcMDm3YssZHXIgJiYRXWzZgtCVjXE29QsXjHH32WYCr4EWNQhJxgl9nnC
ZqP6iZXqd4GLBj3WbO7s9IITsrn4fpveej940HX/QEwApvXM+qarrk49ImwSNlLY7Q2gS5w+jzHL
/zH19jLCQiKjcJ2j3+ohNWz80LhDnAnJKkjPC4HkJMtCnKbJfzdT1oxGzWjNNFkWd0VcPpCaezIH
EmSrKV1XoZvf7Dw+Y6Fh7e2yo8KRtU+c9OyGTb4xcjcCo+gQC7dEbsFQkFcf5UPqlSCBK4RnJbM3
JjwoJy0/p/xIZ/QbQRxRx7p70zbWKAMXiIq9w87r31cEZ8wR1Q2pa8i54IjByDqNo1FeTJvZ+uxh
ubPGHzOSFfJWZws9Az+jgyiWrXTrzEuk6/jpuz3NSez3LEiQdTdyBiECfIOWBvZVUriP4Px2DIi/
RnvS+xzt531nIfnIwXtDLWQvAk1rhYeJhaQ9B/wYUbM3oktDHOA6mzZzjZ/S510wUCpvIwe+JH0q
PKahpaDuBbsO68lVMtzXhf+Qu4BGeP9vnXrgmI85ORj7rH2BIM0vw3hVNX59afriLxvAdAe5+mjI
LLsvi+qttHnxtTGeHTqhtYeZdhO15ZePSU33nNBlsxFcbvza8rGFrb420UhsRIZNoSDwEOUXUqWJ
3GnKp+KnSUMMOiMENdx29z7P912rSQrGaE2uCkdsRFsN7HftfTkIJxDI6V+jwRPTBcVLJvLulhXy
XJdJ8eiXCrhwmMp9U6H5sw3zYVSGecaZRfLNEFyFGrrraCABm0RTH8ZpT2bLsG6hPoWl/msMsKNj
X/0GvS4fW3/8AqKaPhrNn17BuzfY4i/iG5iK3VqYWbFxnCU4AI/VduaXBm3/poVJadv4DapIDt+C
tSwajFfOsHqHtuZ3LGjWPfNrhNmx6MU4rnjfVf4q62e8nUnyE3ehwWBWPYyZeqpm3z911QKyCuvH
uebEL+YZZKeBQs+OmfsP1taFN7Q2jB6wBLvpHhuo3Ugo/3N0Q5O/HeeRJyJSb4n8KyyWwUrIW+hD
+GnwYeKruM05ZIrKr60NT8RzyfakjHrygJkVmilOcMG2U7dvyJrQxiWoIogV9JbX6UuTze9gnRF/
Wd1SaC4+J5cyLx+Otu2KdSHjF7t346vWG3Rr2HWYY5Fy6kEzZdHaihDRbGQJWjFhH+ppqDG4IWoI
xkEdq7Yc3pHCbmU4pC+84ovL1LqvUK02vobWWvXxuVR1fmv8QD5GKMCk60lGtuwP/cTMb8KVxbFv
J24KKHm3f98b4yxmWUCH1xaXf79sLr9nx/KW6XI+//uDypMDCLZpgxt/4oXp+jtDaSAck209ypLi
0GeqQHxUZrUmdYlTPHbo6O9oGi9gRj76LIFJlAzOqgqC78gzNLAT1B/APe111JhyB5z30y9KTtAL
sZAeY3QLtpjQ49s8sHlTmA8thqd5KOJ9PRrWOnfzYucyB+k8cTK9GjFZH+8tDpOTMno6BIhjUwF3
u+pZ9kSh+QdgHVCmvn0d6sKEjZeNu7H2H6riNuD39o3wkqfetq7NkAMy3jjS/CrHb0HWdtfJTe3H
Ib1I8xAEnbfhiIKhbGxj3aKiyJZ908QQ3UceCao3/C6DK8qSbZEF+XuqwR4MbKhHLKrEGRSHaglx
bJNTLGvrkz9ugpdjChPa3V1uegLBVWWcYqhxgT1sNHQghpIGFQwD5wqMUjc0Jvr9zj/1Dku5NgYl
mfqgxObWu4GWr4hqzMxXu/7boBfal2LA6153b32Sy/OYtQd0y6hOpLlxFKEpTdyEW1mbZyUYRbDH
YKJe5u99mem7trSmq237kk+Y416isyX2adyHUwObRLBB8HwJ2r8muAoOBy+JrykeeK8Hf0VIaRrm
ePVrZX16RcaKjDdlHr21SZUD81Pxi2UH36LSbxJG/lZpn+tZfto5RgbbXnBI5SZyiXO3SLBa9dnw
7k3s4UMpVoClwHTN9r0mykyFT0Wfl0dHYJcs3FK92NJh9s+fXcfRaUiw/DQihT9VIiau8Z+tnNGm
rMjclwF5DaQu6J6gPXddzIkW2HV37tP3IHV/DTHbGPlQQ7Ft38IUOfvQ5eAY9hgq0z2yDx4HnbnX
eeDKLKs+ozZGMHrED1s2nuq6eiQqOeEV5T/LcPJ/SmsxcZTFY4myjCrEeBQ8ZzuMLO92nTz3VGio
JwdOKFZp29Zm12R51gkN111qeV8jerMVmTD0K332DIvkPZMsSXJ86yu2R/G2MHlZWVLfDRXGFEMw
uybjJeFBwMfwV3RsabiRmOB8Ik8bL1ZvfqboQM5WKO5bj1J9Bs3FoQm0x51xP/tDzOQ1fSe1oyEk
B0FMyjI3nJOFBMY23wHVtFYlGzQ1P0jKs40x+8bWzoIdiAauK+DRtSX+ZTKmu6ZvBmoTK8LdEqoN
rVdPNeyfrBydT2U1f0w9/eIDREielLtc06134B8acWeS1HK28IwxU/h1GG1ifGFdGijnlgMZolUh
fTRmKrxyQ/+LcEWk/UentwH79ZKMNE5DVA9yH6F8XSWBvslG6zcfQsw4eM/RrJ+8pg9x8Jj7Ghb8
ZnYuU9z3R+VWyaNnItCO8SSCp6/DnavEAyKpmrKSzx98BDs7OB8VrmOPJnaBzna+53Ip7Yp64Cli
LYVTsv1rOF60qwwPJyroWYxzd35BhW2q/A/qIrUXsjiDT6SUdTQnkOVhCw3/Om2I17lougPDcXKx
bSqFmrn7zrFbl9sc6E+K1H4n3ZJYlpDtfKaCq5MptfV0i7CR2zILCDvwFcaEri89UEwFFGm0t4E2
D8K/byzM2jXZKOjGngZtONvZzC+gB1/LlOEv+/jgzhuHdB8PyWuO3ZKBl6DFzHDUFKMEJlTiSMUs
g+iPwzyzvoB4EucipbdPEe6ypMRKndMpsOf6EVHjQgrw2HPUiONQJEEEdOzPEmPV6DENam3zGRzD
TSfOc4zFEv1McCik/+bmI1LkgqnxOAJlVODR+GYEQZGn780/r3hui52I0h0ZDHcWo4uDcBzcKkvG
YNK+REl1nFW5a7z+M+zARRIpAXa8ix/jOD8nAccyNYQVzLehz/Ylc7gmFoem8e6Upe4x18EsxnKX
0SYpTYtZvgfWBpUuGZOuPrWQadZZqn4TExVnv/QecXJ1l+xiPUIgrJBZeA1wE9iIRyeyH6aEzeKg
Nu7ipNZZUqAy0OO2V0hG2JGDjd4mFvrpxq9I64iefVd/u5bVbCazencK3XzWU3ScA5NIsAZoLXjH
VqOmq7Lh2YM2oOWSl/GoytJFLBOflaw/JxsbGoGTXaTvGNq/B4F5YQl5jCwiG7rQ/bB6Ckzl9nck
nt2CyL91oKWVxZ0TmuqP6pJn38s/Iyfc8S7eDt3wWWaZfabGu0HJ3kaf5L6+xtNiDxnGD0BJIFqm
+NvW9VL3PkU1ALXRhogFES/s5Espq5/IaHG54MO1uR2yEXGpBWGE3GT0tYX9icaQIVhZb6XpGtCI
ufNqJAltEh6VdJwtU3w64kbvgoB7W/auvUREQNHr9Cn3skfA5Q27r+gVI2p6Zj27HRiK3ZmTGxz8
vMVbQ1ZQxKZ2bcbpkWSfq73Y2TU30aZxjYeSoVgVjt+WHqHDvZnaRfTeNEwbCncLtNfh47/Y6I7X
SsK+rMoKbOfYf4qs2y70NDDo9U+j5peGkjKL63sLRe4qBmyh8fqOcri3JvDkydGnj+HliOmiLZ8o
4NLDWBe4imhoMzMJtxXr6jWL3OHFKRJEp5w5EhdRrDpqQkz4uVfma2EHSJxLVMGdQj5sIXygSoht
FoMIDdRKoeFLZ4YgHSHfRQHl8N+AbEIryNnO/lo7qC2j+LFT2cxSdUSxRjST37HXI+KZUZPg9Rfb
S0z0VInjTMLCNgl4WTNF+XW8+VQGqvlbLJFQbK6a0tVvdSqrY95rXF49C29VolOO6QwcN/4sQ7f9
cKOEHboIjWdEENTGiZT7FO3mql/MBZQ50UY5/TlaxARUR8T9cOtQSDJcjPIEBIGPV6dp5ZOL7307
oRR9gPnw+O/Okbxp4Xv8hvX4WhTYXeCtYO+gguhNFuDoGbNHkyLlEveobmBuWsK7khTA/MuQ/tkW
NdRNqM9plD/nLoHWRVOylqTQYTLVMraZ2NZHfgpsLqARymYeW9XGF1mEoJ0sfRhqSbadvS54UNas
duMNI2/ovdq9kINrncz0xsSmg+NU1VcggmI/GV0KpKYGpYzae+P5bXUMZ8ayjW9+TJB2f8wACHnb
WGTWgM1kZ2jvs9jZOzjTl7A0pp9tcdNFf42dV6vyrbdheuPJvuvdHiqkMqzDELu/VRYAzpg32qnQ
ufkBp1b0F2050MRwh4BnY4YPTdjfRFY5GyH6ksCcp7hmihvNqG1LWJj9ZIPXMcbXjEUySyJ8KxUY
ITejmLTWASiousGpmyw8yTZtnCWD46L1RBiRztFBWuTjqNFYDc4ulXgZtHCwAIacZRLlMwMLVvUx
oyizAS5h2GO8I1vwE54LoaHBS9Ji7e8m+hoLY2ubV7h3goAEXkNdG4+pE0vRJ6dL32uTFCi6X/fQ
9fMdPnPkdNF8HfLmFTDdbQpQQmfjfRuBjXAHqP1hWk0QyIAX2Xb4Xu7cDqZDO2WfqkbUZegXVsvs
wFPE6txlhwplxZy8T1ZTkDJq4ooQwA0M/7WVj3PX2Ce3nDjrQG52mEZ3foZrGfdzoeP2FFaZecp7
npxItTi4fNPZZaxYoTpZR5233FQxSi8/m4NDHI4x0iQupt2nLP8SkCM574jOhbfhV4TjRMYfUTbe
huJDrF0fCz8H+RTjzfDjG335cKo9+YjJsy+XbGIrwVY0mc8l0vA04jTAb36pZf/tjt5Lh1Ju5ddt
uZ5zYgVZpo4hZpve/J6wBpq19VqpbxA9r4VsmHrYzlZ60Wc8jQTkpfyNXaceFKqlscjfkmI/0K7a
cXkX+yibSJJD2rKI7DL3gkYKD73TveZs+RHsYPG2GZizFFVHDV6yaWxvberyHiTxn9Kt7+KuRvQz
t0TypS4W1wGnjYVMSyXtJRl7dsDNWUburSGJ0DFNtP86hZsXsyiFRgjrFuUZ2wlGYm2XPAaz2CeK
2JAkjTGCnTGdnPosALMtkuEYqtk6ZTxiiMNVfLKbqt4GbJLOhXZoQuXYPFkw4NDe5oQ8uOHejyMs
/jZyF/y92DhQakRltsHDjAlvNGley7tETae0JXyDnY+1F8PEX8PnYWXhfWplVEw5fU41YxoMSpMx
sRo27B1IxZFsshL64bQGK1qoaVMbz/Ywws2ri5U3U6naoFg3/mxsJ7+eNtBcG8xG5bqMgUBHWVYw
JkNaIXxqjG7meiRc4DZ4jNr8jAvUu/TKOvAGTPadTt8GJE3jKO/SWWGjZYHlqf6jTpA79HbAij7k
xynVY9Pzshzm4IwcgIc1n0kbHYqnOSAaKek//jHakQYP65SfBvnfmZITx20frrqR+M1grg9eWXzh
WFVwG2NOHp+wP2w09yFj7qDpFGk4kbXTaWysbYGto01iflQoSzzjxjGKtFr7qvsO4gyNoBkiomM9
ziA3arejLYGRMFkkj7I5uTwrT7qGAMeQKbsPuCqIOxH1cImlX/8i6GXWZkVvqVe8jSV2NpSD+IRn
OofZwiSrOHPiGXpGXyHLiGM6SxKYBi70ZlA5bIsOyILvvfRppw44ZfOjgp+7c+LOfQtlj7giN78m
fxn4BdH40ASBPOfaZrwiZvPLfPMSIlS1PbibFiXjsU4TuO3h+GrJMxKU8Q0iGCSsNml5hvgSKxN5
oK6T7/596Y4MGwB1l2cRec5xgFXPnYnKq1efXjsY9//9T2J6//8l+2jOB9sb9//9tf9+nzeWaHNN
xnIuHMB59e93sEsZ97rlI2+nj3+/4pKTcFRDSuQe63ovRzrmxQyljKIJEARUy00Fml8QUPg//8kI
HPyfL5ff/fd9cS4WHgtgObQScLsFaNbG3s99u3AcHeS90GzWjcqnZ2ekIwCePyClt1C66pE5rFP5
d5zT0dEiAN3IHWQ748JLH94VGUgLqtpeeSJ9VnFxm7EWgcGxmPkPS0cg43dtdy1LEPt3niUAp6yZ
TvOMiw6B1HSayiUI0B8WrVtQ3js6x4UxMHaUbIMY3YBSwRhAjZfQKpUS15FKYA8Qc+DbFySlP9JN
vgvoe3TH1dZQxn5ahHZThVYjCAb4KYyZ11HfzfdJkm67ehE7p0+8NPydII+hrYFgd0RlmLq7H2vJ
THTlq5dUZt2mMGK2Y034GcmDYq7Oei4VpA20P/9h77ya48aybP1XJup5MAFvbkS/wKQhk0YSRVJ6
QZAy8N7j198PrLlTJDJvZqifpzuqulpUaQMH5+yzzdpridH4hdPyJczKh6GSvmSD9UWcYSYqmdLy
B5TJ9QqMB0JyoUz4rEB9EU2vWUlpTit/ZQWEvCWsWmXxKdLJMif+CL8zaMf6t2JCgJDBANNAdFCD
jiWmNvetJI2EEbCVtcKTro43cBaTBgzjSxtLGyFWHmPTOsCE3ew6U3uQlM6WwoiZNg0lOvifPT1E
mzUFHKLqgDAGEDAKXaC21H/1CST0SCCAWNz4YmRdL09iNukrFUpQCR3ZZx0HrceMOUiZeoJUOEw/
i+EyHyRVu4z4CkK/K8YfuBn670rI/phiGbqGUodHguGokragdC/B0KNQte19/6WJGBZPkTHwIGGB
Vfi5T+cvdKkqOzNlCGz0knWQLTfpym8VM9cTQaFbWfzJvbJo4YSMdwi1dicK4yeGKBR2JgMPQjSW
h7e/Ee8qqZuH+k4xhWxfzHp5qJa/mVDUXf2veHj5619//Si6vK2nz78CUHvvtcDVs+LhXOwpIu+/
8hYqgv3Pf/21/Pb/lg7X9f9SJXrGmgZM3rJkCYX5/5YOl0QLWXHVsDRTMVRRVlB6z4u6Df/1lyCh
OG6Z5M+KqVPb1xT+tYa6zPIzTf8vTeaXyDUlVdUUSfkT6XDjr/8oi3RaEBM8qS5KGBF5NhPOXUVX
FIWf/3j5DGK/+ddf0n9W8B9Q6CnL/TDQ/EZGgVtY3sW+FwiZ+7Ztfoz/J/gFGcPbH/of4HDvofhu
l39bvGBrJW3PeQlMDdbdK0bRpUPYoQsXClXo6iH1g7ogp1Ms8Audpfww2+S5sGSGCc8/w2Li3Oui
5P7+dVtYjnQdYv49l0v2ypS9SFUX2pLpgp3Ty2ro0DLrBuLwq2WtJ8nPKzRw9lncHgRgEL2pXQuA
2NSp2eRB+feJ/P8uLRvs6LV02bAsCfScYpgozb9/LYgI/SgIAYjAuOpVFAQEGg0JEm1j/Hh+AaX1
CsoALtGtMdiVkiYa8iJE/27DyCAFMzFMzSsVaRTqxaL/hANz5WJ0GjDUUfA77V5MCKgAqlOskag4
w2KBYMn551g9Bs8gmzJHSlYMRZYNbfUhQwrFsA9Z7VYk6YrF11p9OG9AXtbs3VY5srCs+bsXnRWo
5ifDbLeGLdiW/R2WTSiOfLe3f/zgdnZBbtih/RWSXyd1ztuWlkVc21YUSdYsRqFFXvCj7XDW1CKE
LGurDbrvRYZxHxFBuiYTbXCWyV+jCjmEorxDcOYgBXFLPqpuhc7Kr88/yLKKx89BuwFZagtPsHqO
eCx1qh6ssqz0V4COwFjk4avcNs/n7Sxu8MiQZmqaLEkS+GJ9cR3vFnvsszAa6pqOWE7JEzAkLfrs
FYwctIYGaUALKUOuzIdBzr0CjDFpBvJBulcOMD1RM93RvDtE5FZNBV03s8H7upcubP1TW+79M64O
WSnXtGvIsrej/DuiM1EV2oVNvbj8s8uwWu+67dpCWJbhcbpN3cr5DEmME3mpS1y5yxzbPix7Lnei
zfK/1PodhG69Z9EhhOUfQ/t3sDn/ZZZdvt4BeDFuCVNTFVlZnTMKmpkvDVm7TVOR4pAHJhQOTnp9
/YXVVVYu8+28vbe0PMm7LTClKeozBZYar3dR3DigeebSJvXizbizPNP1XWbCOIKCc2Co3nmC0M9B
bW4TuZTod/AmbPIt6mD7wKXq5Z1fhlMHQZcXr2eK3OPGan9C1Bx0KLi2W6V5GKdbkzA5kK0Ln19e
W5FlSQYxo+gmTk0/8q0QJYzAksZsRxnXAfHkNjbtP/tX5hTOj9Q+fHt6+fn7KrZ/x87XyD3/hvr6
S2Ncoe9F6wTWANFc+5xiEi0BLb5s1znBDtIHDxLqgwiTm+pQhrQNFwF6W/UE71V1wLg58wZgrp1s
v8Mt6lEzcXX3m29DomIzErOp3NHx7a/A3+zMzR1yGgexQLt3QIV4nm7/epBsGrN25LzoG7rU/B7j
whspaw++fqPVJSz7gY5CI+T6lv0cO4+dh83vsgNZriPYr4H9NDqpfcvEsf3S2bezQxuRI5Q6X4IL
T7I+1usHWX7+bmtnug9LWceDjPWnOn6Y9afz3w4BjNUxXVtYHdOupmCJoky2a+PkWsuFgwYWoAz8
bWXq0NplEW085FyRPaCIUt6Haf+j1ukXwX/pyA3w94rsUYl1naI5otdgsIrZ2pIu0vQUrpUyR2Yi
Ekc3l+HMiuXms6/V17OgbmC0/EpJYS/LjOxB7/UQSg2jPZSk6CzcMBn7WAIOybVon3aAS4vsQZVb
mt+M80V5+GCm1hUasRxYP4xsSN8Z0xXlyc2ooW/SWLqRJ2mvgUYE0bSJre4mUMNDo8dXhg/UjDk2
xa6tlu5E4m8X38E4HPgNq/lOSJ7fa2mUuoAPZheKoCd50WIbteKrMXWPzGld0yDdCLr2GIKdPaTR
Mt2iNB0Rxaxuq4KuOHjfezUZXxrIyAyRsawA8gXiMAaHzBvfVJjSLx9EBj+Dlv7CQsmrAZql+fbT
bATDhl6RhrwE3QtuXd0UVf1amOaNVJrfRDF2VagqFH2+BQC6hYbhurMK15+VR38CMIlWJnIEEA2i
HIGi9b2p5Q9NmlwhMgB3R7LFj2wNCPHObyR1fQ+v99HKCTPcBoMEJA670lW3/aZ2B4dRYxfpExsG
6e0rxU9Oz+iW+xF/MHkM+dnNltohvjjlr977Wto/nkx+YdhQuN4aW+Gm9TRH5FdEbiyoLC4cLml9
cfz9zKpi6UucIpnrZy5yJil7Aw2NTfJSPApfwnvpmjTm0G0AOm/mq2pPydIRL8RG8ukzZ5iKLIkq
EejqVNOPKCtLgv1n8dWMJdqi8zrb8J0bdmU/gFfkdaEIs79+rZ3nn1emfSnJOP0EhqmSRKrwIa7D
s0WNt2oz3jxI2x1APlfpVTqz2qNE/455PmjjLZjyhtSc3aATD7AO/o7a4SFjulDJK6iiiq0ht1/V
KIM5nVlaw9A86tm7oElgqs+uhXLYBmV/J6E/5ki5f+FWXftFVTM0WC2Wv0RuvbeQ4J1ftES5tRCK
MOA11zSP6avsC9ot9YXk6JQVWPyAugCcIHdZ9s87K7rEmSmkRthLjJC8gPah6cpUgaReiNrX+3B5
GxMiCGABpiIZb2frnZ2sAj6fmPKwG0RwwdshCaYfTKPAWpvAg+rlItLRXo7m8oWwYf1+y/6XJEs3
LPJ3UzLMj+8nKHUmwd6W7eIgddGgsZX8y3m3YJ1yC6AGic11kUVcv5pujSbhz5DtKm/cLFFYTCwG
rM75QTY0ez+YLLFpT7soHXIKBs/Y0Ce2GwdZhl1rH5AVsH376RbOaNImyXnq7W8NCJ7Ui5xfqEPy
eyOPMX83tUHvbF56Gw/Sensk1/j3LHeJ8DSXUr5jOor9yEyOrRNDfItczSXsxbd4i1sq97ljuUtk
DB+rTRrgOSjSXPjKJ6/ad2uhrULBtITcLQDvvzPICl8j++4zYHaO+e3LYP/u7N/nl16+sPTaKusw
e70r4Z3IdoPzyoQ2/lcgH61s1AFcqEuJp1KbgXV7WQYIA4jR8DiUIvm/pXPJ40jLXnqfDrzttX82
grZKUJq61aRA4+Wvl+CUKVxnCeNKu+UZFMf5Odhfvgru+SU4GcfRN9coOJgSg6+r4CbM5FTPpC7b
0Yi5YzpxN3lEnBuVSC7xmMh3Z8e0nxK2JdQaG5NFgPLO0ZzSydkAwcZyLzkuamyn1uGfR1rdOQ0I
BqnWeKRHw755Fmz2wPYlt79e+Pprl7Ist4zrUhWKdJb4VlF751KGMqDTPWImlBmyCiBJzJxO+1FU
30iWLriRo4LHmzHqR+QAMnSPbxv/nTHo+OEAUGu+bbbs7MJ5nsgrLfthtH+0HMvd79uSfVVeOFBL
LfNoT5H4/I/dlX+GgTKrdQO7yGDY3yfnhqSD29TivxW/cscZA11iPxh4G+cp5iPD4kma8SRd1fYL
nEIkxKZzhWzThSc7kY5xt//zYCvHCiNpZw0ATnaJdBWJz1p7SIrd+b192oTGkBxfV1bNxbe/W3Mi
27GS1JJ4q4OIIbluAXYa46cLRk4lQjKH5/9ZWR0gXSkbEwTIssJL6gORhwNKERcOn7d9x+Q+/jxx
LNa19J6W07P44caFkMBO3E+PnQOJBV/EdL7cS86nwSaZMmz+LPsWjRNWPychPP/I8qpWrP69Gf95
5NUByyNdarlHsx3kaRvoCjflXuCSWO4d+nOH0YPHbkP64SGCe/l4n7pSZci3LZU8mFt9Zb2ZpH5q
wAbsQLF65Sa7ogKzg7XBK28n13AhFduef991bVyVVZ2wgfoXNWPKftr6EHCpGEypJvsmYGKvanYM
loPYGb41Yr5pgHkHag+KHyiprD+ft320B0G1MlFHXC/Kqqirq92RFczsig3KY8PUDA9BteBIqori
WqWpvXfe1rJwH+4PzSKqEw1DoXSrUkj5uN/NURrCgcn3q7HW4LzpZ+jy6ijeghigQew34oXY7yhE
BmBjUUClsoFb4x9XXzJNmNcpU7/bFV67KTzZE2yD7yldFzf9db8TnPtD6aTeUj+S7drTvMyFQ+k6
vPAc63vz7TEMZRkYo8ByVNANilTOw8HowJPq0lOF9JsJOVKNRFyjo3sGaC14QiY9CL1GrxFxPr/q
6y+sErKxkyXdMi0N46sYoo6GQo9o+l9pwvSpqJkoj8rR9JB2jf7Qn6lUq6nkkRMtW1k2F1//zp8Z
ftb6nYL0uDX4yOsw//5Lm/sQNKsp3J1/qfWSrkxZy8/fmQpipTdiEKfbdgoYuoyRSwXF4U9Vs89A
y8EHLUD5CB1W8LvXhqG7sJOXnfp+JxPt06ITiYc5rgwnrXayDjI/zCwFPepFj/sKuRuYbTZh8oW5
uAsB0PrQ/G3KIMvj5EiSsQQj794UZuFSM8Y+gqH9tw+4VBd/V+LPur/w7Y7MyDItx6UTSKVzaTB+
NJMJ5gS6oej3o6p7QWLeTwGY+aYGfSugX3f+6609rLq0NUn9TPalpTFe8dFY2DSmEsJ+dtX2zeRW
nca8BnITt+etHG38j1aUVaxu1JElSILP4CTDZ7sMbBRiBloIk3ociH9q662LqhhI22i0dNXVIUtH
RVXhFoj3gd6Dt9NA1FF0o1T+h6/0ZsbgnOkyOd9bZPpuM2h9lWSw1rLvINXyRDNmjj+2YAyq+mF/
3tTxFl/6wv+YWgUn9Vw1gd/n6VWq9MNNNAwls1MNIijogegi0hzBjDil/u281aOdofFWFNm5IDRJ
p6bzcWcYPtiUMpQT8C2QX+dWl3otfHkX3m3ZX6vjK7OCAMolGvCE2B+tAKDuWyGALliUyopARw5C
CELKAg5neKKjG2uCEcato36Afnzq4gAdH7THLkSYRyu8cszyx6do2wANbiMXd1PfIlQSi+JkD/LM
CGHcRQemB6ESk8L+Ug57dCzeKhUUzERci4hH+WgW/mgtTgUL0Hg6Hbom/C5GBiod8B2c/5Sn7PAV
NVFcwoqj+g4IHlG0QMJfCegu3yvQ0H/qDLQCIhzahZU8ysiW6ss7W+pqKWcZKKVEcWs3MTSLHHk+
xpBejiDDaZdl6k8xlh/7MOs8NbMkSBZiJf40KBxTK7MAJsHE9Hr+5Y/3MQ+k0saxQIPhvFeLnEoR
QmLBAJudpS8MhFsR9rg/NsF9QM1TAijCNbQyUbZ9mCgodlyB+RnRssj6Md4EsRVl23/DkKoBBqHK
SIF7ZSgGnV/DbRzsa9R0Yf65MorocN7Eib1i8A2Xq5ToFx/6cU8S66sdwwT+XgRXCrlAW3KpM9Hf
q65mxRc25tFVp/MupgnmxrAUw1gvHMx8YwCyHT2GtKfjI+mmA7McVOUVUnQ55KgXPtQpe0vjEEFN
06KUsXijd067VcN4QoVW3FVlpVlOrdTiS5JKCGVkMIn8DGKj+vKHy8kbvrO4bljWdRX0M/TeuxL5
I81hMYAL1yVAPbjiq9//hjGJ8AF3LXLMlY+vhwiOtUijoAM1Gx5k8F4stHd911/YhUewCOJY2aQ7
CfxpKXqvr1ijnQE1GzDsVYoyfldkIq1mnIx9AazK68ZuvlL1VoMxq0cTS08yrzI7+IUztNBoK1nh
5vxrH53w5XEW0JTJEJF6lLPVuhqXQu1PKOPAaBLl+66+dE0dnYqViVWQG2tD0BJUp3u4vmCLygx5
aSjpDLJGxoUzsZzhDzfiytRqj0aFbgFz1ub9JNWbOd83NVXE4lc/3OVT+adBzJstyzBUVYRTb337
VmPGDDi0jICbi/ZLAIOJ3baT4cValV5ww6dX8B9Tq3shLgsfpG4t760iXOg3PCSk7nVAsef3wkkz
qq6rOkA6inWrI6DBGsqIQ5BcmUEDkhUtZFgCwXPKvR5+O2/q5IciiSSRxlkSRn88bUGvTEMWdd0+
hXqwaL9nOmpN0lZJIojbL2ESTnouoAg60EUqkfoqTmIiQZ/beAj3dXIoEZbJTDhpIMgVogsLeBSQ
LVuC/tISj5Anr/2/OXTwOWVWQjQbftODcI+Uxo0y5Z8zA22nTkllN8nkH4IR7c8v58k3pH9GNcKU
CXZXy8nAvJ6qBmMAkNszCQbNEipsjVhMDCkNAsQLykwd9um80VPbxYKc2yTCBc6/PgBm1kCLUCFU
gMbnngL/LUVAVwBrfd7MqUUl46emQDoHFHH1biiKVx2o+2QvJHEhIjsR6sYtOkeyG5aimsMjOljN
3dwvkqoMobXlg9o2ZnLh0554WYXaJmkRX9giXvm4YccoyfGSREKM1jP5iJgqo/hhrFDMbubwwiVx
0hh5JfNN7CVr3aqSI0E20UaJ970kQRynwPeCahpEeedX9oTvB6LzP2bWXaAANH3fd/q8S+MesD96
mvBNo045XQpVThhSFVJHSljkfCjRflw8hBJMkQlj+KYUoJ0Cogj1eGGXrE6AzgyTqRkKvVgEguSj
olxQa2aCskWw15ivERiL7iC5qx/9Tr/g9tfVuDdLFm1KTAGlOvImNWTAVQh4cVd0/mdDShj6690k
zDcTZ1wfmJGaeySTouumYiQu+lZZP4Xi5yBG26oqNqgqDiPjEAyf85lhqUS6zoeppWoZNguvp/kp
gPNUZBTrj7718tRL0ZJY3sQHkhF//ARpCwjTatHMFMkUynF+EIX+5bwJafGj727fv20spTPRQBIK
HMNHG5Y56/goFNeRSUAEFrk6TxhEdG8LJvCbSm8cWRpVJnzH5mrsAeKhoB4/1TUUV+efZHmZowch
SOUi06kGHe03pVBHo+0tpKBorWWgbqpXRCYQ3YLkK/mzmsnfb21ZwOBlqrSKuLpd5qHLF3mbYZ8b
9aFhcE6Ja7eC2PD8O63O0JsZmfyQz0gALq+LTfncdoaatvEVE+FMUNcaeahU/z5vZFWP/NuIjscB
zgCn23rhWj2GKKnqjB3EoKou2QU0RmX1OtR3rRB7MVWT8/ZOfSiySxr+HF+A+6uIYxCqgnmiet53
CROdYcmUyRVnj+H5KAn10dONSngu62DYnrd7wltAs0eZS1Qtnf+svlk5zYHuF9WIt+ius2RKNn1t
JKhiI91clKOx+XNzyxwEtWTO31HMP6UVlc+qMXZy/Rhkv6TyeUZ8IqmaC/t+dW+8fT5up6WqrIFx
Wh9yFOeKuaYwvw/gtYXeVxs+J4xk//nLWMqS4eJoiaqWh3ifB+qZwMT7nFwx4Cndj8hdwNlnjB4I
Ff91hLHaO2/v1EuRURus31I2XG98gqVSFfqZ4DecDnMKgrMTd1EfXdgSJ82wt1g+RYPEZtmq716L
WbMwCjUh2vtNaudkz2Uye2F8oYeyTv/4RNJSSQIHoNBgYPTloxmZwieqF3AdIF4bOSrjaX1YuEjZ
/sjLDPWVNnTCAT6isttpQXUIBONTYF065sfbn4cgniKJfwv2V9u/TwZhNCvq/mbsI3W1VJIgMwkQ
lEyHCzXy06ZMha4NgBNKLx/f1+jlXDUHPYLKvLcH4z6tWiROHkMIxv90m/BOXMjAfunPAff/aEiI
WqbT8qHa1037LAnZ12oonqMw/3rezLEbpq5LB4yiMhpYRy2TSRkNI25hmmaANvP6iNKOCrnehTP2
1pz9eINhhjO23CiUktfVCHlKrEmog+yqSRn+R7AGUdkt7IzqY5zXGQFCLfbjHjbSKrLFHsIxiAJq
E7hmPaOk0mTdgNhMkN5LmjbexAKw0LAKEAHLoSS704IcWWWINsAyi/CoOwgUJaOtNTPTNkkLRcVC
xSA+m1ZdfvFNS3kdzVpJN4KQ9XdqbaBzy3CqCNZVT8hoBj/fZMMQxm7Y9RCalTEj4XADI/OJmIox
/tBg2XlOM4GyxmCJQu0M4YwMZRh12je04oKfkIyY3M6yXzNhLJbqzwg59NRupFIubQs/Ldwi3Qq3
kjT5TM7Lad3ETpt2TJJkeT1DNF6rTLKn3Zx+0rqWA9xSngfvIYYd4FplQB8wHmHjdoNsmCUHMNtw
JzQw/nr4bMHf1bUPdWzdJEYKqceEaAQkEMxYRwnECJsWMa0ZpuFMPky0fg1H7UrIwRoLqrBqiBk7
R6KeYK/o8cA8lzq2Ti+2MEc1whhLewmGhdewLqG6M1JVK52yqYxfWgkvtqN0inwJeLCcqdXmYe7G
Mmk9cK1a64ypyhT4vKH33eW6DD27vEvRuTNk4XMKAFkd/E/nj8Sx5yTZNQj3YPCnprW+dfQ41HLm
fBCxUBY+wq73r3NtlJDghOfuvKkT3oSEU+GMiwR2R21+sQqtSAoCaGsaoDJqdCtVpgsr+0aP+ws1
l1OmKIcx7khvT9PXjtpA5lsfhVHfmwaEJVUcJPu8ENDy1hf1Vksd/g3/JQGekKlQLHCNVfAMyWiE
mmsc7oOMcSyhhpzOdHQxvhBxnXgt0I9LNX+JJUGifXSTCQKbjVgyXYtaAxCBUe03Bo04VS6GbaEV
F76XehxQSoxhqAx4ArtUxfXemC1lHKeRkhKcFXR9Zc2PP/O7pds4kCFyMJNJOLRCqXyTYUz7VM9l
s8OfdCmXYKiCq+h12MvFVpWhJ0h72C4Gukw5JNe69KNsegVxNWMQF4E5pdzEhVLeaHSgcreXwwoC
+Az/wbTPhErCkI3XbVfDmmtZ0B4cIAyMEQOWVdxr3qoIPxlTBENVOZfWS51IgmWbebpkZTqw9gAl
CjDrsvYclJB6OXGVi186E3ocHUnYK3KbWdgyQ2v0G1IgiBJ4cBm4Z8OoIbVcg3woRiDsEuTmxNdU
aacrIscOrMI6XreQtxenph73Avj6fca8+W3Zl+hmwfXoDkKcfz5//k7cflAJE2Lq7NPjQJa6uQiZ
jz7t5YXyJ2deKQ4uxGGnTEgibfUlKdDU9RiomSUzmoijvBdUxnUSWPo780LGtgYqLUGY+t6G/PEQ
oGY4pjUjG/sBgoltUUGnDSHBLzYnWtziVB0qWELQ9cva26xVpe8kEcml/uUJJw0+cUlCcJzIwq9i
sBbOmQ6tLmtflmO0LVNjtFVLLby59JFQLHqqWSWgg5vzH/DEeaTPBtQfJB1pzzrKnceYSkmWF1Qo
v7ZQ/84o8oX3QorSIMJS7f15aye+JR0VHbSOSAVPXG/PCPJmpJVQ8yzF8UA+6WTzpa7eiRPwwcSq
uRCOyJAgAxrvK/TLAGPYRvM7kX6YhAPn3+XUyi1z7NSXwJeY5nILvssPGoUkpzdDAGxK6XUprFyj
gmRO3Rnf1aS5o+yByubYjBc86IltsjT3JZPOpcyk/fLzd2YFuTPx2W2/jxvQGMN91pROYkzISlxV
Weudf8cTNzklIgM4Ad0gdsnqHYcwGecmr42d3yVeLkSf4R204LtFb/C8oRMbgz1BmkWFBm+yDm8b
BuWjPpC1XTCIB200blVBufAuJxaOBSNQX2CJCzHAx4Vr+ilrMuZd9wEUJJQUnEbZ6Mq8NZrHGv6z
P38fAnW8CgjIY+RjEKmw4ORWuo9U605virtybHbnTZz6NgQ+3NnUEZby48f3mfW2aLtKgyapQ7Kj
CiTIBy2N0dnMulQXPmUKpPZyXZNMSetQJEJOXIdyw4fYuqdVLguuiTqwa4jN1/PvtAQbq0AVZgnq
TBJ9BIqGq2AEFk4KgFzSu6kYlb04TLDpkoBo8NF2STYwJlCltQUbqAUzXSombXwzj/Nguucf41RS
rrJDiIqAqdP9XfniPEoHbUobfR8pkAd5cLjAApCrAbS/scAoKbqIKqTAlgRUODHRlE9E6I6FbBwZ
9UtaBcm0pLekC5vqbSZgvTy0G6DttYhDmKn9+Mmbrs4pS0XJlaU3wU4Y8kffNF6mURt3vlVRZIY3
zam7vCS5U742g9Af6jQdNmDfTFusYGDN5OyXMMuXpnVObBDc0T8Pthzv905pGkTCucLcieMLohRO
Xr8I0/P5j3LJxvLzdzaCVKJ465vTHhrEm0ked4ZYeVWoXPj2J+6PD6+y/PydmRolyGmUgwhFgdm/
S9KESUdrVpVdE6I2VktGdgHyecqgDkp64UQAZrfumrWKUILZmoxd0oi/wqzajr4GZTvEwnJQvf75
GlJqwpfj0ClrrXwG9QI9hRZV3etWOwcbNaK8dCWVA6TUYa4b6Z9f95TpaDQsXhBil9Uxassm0cTe
HPaGUG9nK9mkiEOff6MTFwexC31j+BU0EouVxwjVTgmFsIc7HOHub4oSznetDC/4eSun9t47K+vG
mBIZQS3WfbAvW1Q1jTyqr/0y0qDCTMcLbv3UdjAgAVFBrBKOrQMyK5IHeQgmc69OsYi8FkTucMa+
9EpM9aBUwv35NzvlccGtMx6viiYxxcql+JCdh1KHgEarpT4qhLm2UQLG7ereum7gI2FoQkSSz6yl
5qBpwhx45+2fXFlD002FBJ73Xp1qTYHLWglNcz8aZfgYMu4NtVssHQZffTpv6eROeWdpdbDNFJWH
LtW7PXq5t3mR0cHILwTTl0ysjpfBHECnDmO8jwToDv15T3Hw33gLk5QLlDGENUddH0YWk0QVIuQ4
rPAGBm6PufALHvDUluCWB/3DFQiQZbUl4qSByaFMsiukvSNnMuAJnWfoUNtuelEi5cUoRXQdgTvY
tIqjC0t4avsTPNCpA0VDUWd1ntVghIxyZmSEAbmudSsrLWInDfPZ3FpzkF8Fmp6Uf/7CdNHIlmUy
INrrqxeGCSRJ5baX9lQX4BDU24XiyIxnLwoN9Hrg/wRsafbbyhK5S6OLOdiJd9aoili0TkjcCTo+
XjmBP7QhNN/WTkuKz0MavySBfx3q1icAnMqfezJou5ZBJCq9bKTVeSvx15E8IgSVWxXE7VY32NSM
KdBRlN/+8YHTqM2pTGnQpmFS4+NrtdRIlTFtpp22oOam1Hquk4twteVIrUIiHD91Mh0UAYu4MkJt
TM9msTV3KI5GhT2NEU2TxiiULezjyJtqGf+qAyfhfKk/dOKYfLAsf3y9Mc2UtFTz6KrvGygL/Vze
1mmlXkNDW0CLsEw3iUzbofmYJrBDd8mFXXvkbEijmUshXyLrp+Cw/pJMl2dtlkZXUjsKm1mZioec
K8M7/xGP9iZWJBUsOVUJaIzWLfxRS628a0inDUghsh9l9SQU19nF/O+kGbgOYHgAVHOEoRCrmEGN
MVT3Qp/0v5SYLMANGC4MHb2C45q6YDJemnc9tYAKeTswFABfjBF+/IBth7qQjxrVPqqrHZJtyAr9
cauS1SN5ZuGA1RDjrU52xREAIhRRw02/FBYixShfTMK3859ojRJfOnZMJqG9aMETQSC0unaGacwl
NZ3Sq1Gakx3afOhSp2G8od34AEF5brcyrLgD7SO3qCZIvhJx/gp3S/WojMo3ihWRc/6JTq0sOCUm
7LgpSBpXrw35Y8xRFaN95y9M6QUawIk7dpVx4c1P2VlQYBx/ID5Aoz5+wdLQfMIoWAHLxthOlUVV
fvp0/lVObUydcgEeE1jAEYQlMRGKKAOh3TdmtumUHbqUYgoBsPDlvJ3ltH7wY3xD0AfLVyT0O660
+HIS0MOe94MsumgCuICHvDxR3fNmTq0YiHR2vUad5SgiL8aGwzdOEGpGdGBB9861tT9vwjhhgyuG
1q4uASM+qkEzHhDU/cKIKIRiHjtMKTUxdO+D/KmotOa1RaDjduissLKL3pQy+GbQtUfXc6lwinqu
7No6UWC9kgrFcIYZaYfQeGtLF3KXwAurhXfD3A+/q2lQfw5Zv/ARDyZq9TJF98AVS0W5NbW4+mwm
YnsT94J/EyiMTnjg8zMN0UHdZyxZWdiPY64ma4eQezi91PogBl6twtPqjH7Nn6QVvfiqI7nGUKeJ
cK1TzSFib6NukUALSRmUtqT1mQCXrTEkTm3Ad0qqEj5NAnL3iHB2WXqwGJCEyLhRJfAy6ESjFolK
jkszQ0KEAOrke5+GxYPgt1DOSNTubYFFUG1VSDOauCr9WUdVGbny0IQGIGJUdRMA5ez9r3PWaZ9b
AYllu0G3kknzrhegpRBSGdXQfjKfWzMLbwzIgVsUy/VsQvfJYvymzgvpUo3o6CIGWkVrjClJCWjZ
USIxwalLm2MUaNdESLo1+mjuai0UEUzIR3eI+vwhzPNL3D5Me+rn9xtySx+9QKgjY6ONMXMPStrf
A1sXvrW1bLqFrH/VxWobwU208adZfkiU4WCJCILEGoOcghz70P5Eirppq47avwIhFHSADfJZLRpB
bfDcm11vT0P/4ouIvk3F4xBHbhuIN2ZiHFAsQVrc71CWSYg8YjNDnD71zLS8FXJ1sH1VKmEmRwy7
mRbBCdN/GQzlh6CNT02NOFQRQYpO68ulbvtoCk0DHzLju3UJ75AkPs2akXrjqLQ2/MjPvqB3DvH2
S9fQyZcL+fPULhLFJipco2+gRdiC4wtMC3pjPZ+uq6r+PQXtIZam+mqIJ4pmsZU7foTOIvW8rRmF
mzSTi40VotgsN4GE2qWAGGd/E2rN1hxHD3nju9iy9lrX554cIF0sT8VrFhXlA0i7z34E+kuitgnf
Va/bXQbKXR7yTZdl3jSJh4iOqatbgmYLgljfJnnZ7gu9qh/7Uoy/CDBUvw5lMexruR9Gu0mF5i5o
S0RZFRzGtRhH0SEK1fY6iJRmdEOfOM/JY5V52LZRksmGVFD8FplqezfIRoMkZdctZH4FMoohQsCI
ZhIgMeMPuhJO+1pE4gWQ5ZdE7oRDLpRqhXbdJH7SQ9SbdVmdvYpRnftWsYZrgJzJJwSX4HZvqhId
8L7hOUyheu6BODtdXAw7y6S/oM+AHHqUPVwhNMVtH1uL0I3S6FdF4TP7FoxQDyFaDeOXX3z10fR1
ZqMcQmQlwJT5voEodJ6HykE1whLO/qL/XtR99MjYh6g4sw76rErFfiP5iHN0kdI7qI7kO9FH/Qot
N75ZM8XuHFWwk/mJfpc3s4ycBwLhVmeaV0auFZ/7QpQ2shrnCVJ3QuNVojlcjeCmfqbAtnaSqiVf
wPnCfad3qMpE4uDlKdrGFMWru9TSRneUJrZrizAb46wdAKWmEu4AP/cusYbmxo0SIGSahPtU1rr9
GHbDvYX0zb7T+2r63ExMkCLN2RqfzVJJvKGpszuf9myMpHw+3DVyWu2TMWu+Ek/Psqv5GQEJPdpC
uOmTVFOu2sEoIL+ZO/Pb/+XoPLbbVpYo+kW9FnKYggSzkiVblidY15KF0EjdyP31b/PN7uBaokCy
u+rUqbMVLHNC1OugulN9Yn+vLaA7XePbTzUU5G4vo4JFw8YazTPbsJBKRrv3yc5u5JK6nVWkY+7U
RxWo+AEqtntoZRDg/y8gSHUZn4HRlLe2kVV/GMs1MLsAUHy3i8NMqp3M5vK31YFEOofY2tTOa4Fh
gUeaZQBwO4uBVW3BlKesVJSXzhLDf20wV68qKpkmsxTF4byBY1t30mLCxvuWSZkWzmCyPdpyd7Y1
ELMk8gWTbs+NSDKHOu0lZu2i7bnPG/XqMjpeHozWQX4DOT5zTeIsLm4hzpzyaGGgcW68J61LQiHh
K2HFkyVtvalhZxTbwR6F+6RCSz8EnW0zK1jt4Le0mXhrm3smEhpMLwp9HO54f6qjDmaEYx9sjzcC
M01U2UY3ruh4unmMDT/JKGtOHUHvu75zxF/aIf8tbrwKhNVovy3QlcnPyyz52rgFNBIRVTdPQeTa
lZIQLryxfRL4c/kSj+vypusuTsHVwVYt7P7ACUAohYpZ8Oc+2zFr237XXHkgaTad7cNstb9wfXEc
BP54dqfZPbZdbohzXLKIFEYMUg5BBNVw9tfiX+HKiPCVLKzPxSIY62sNOnwaw/HmIIwXwHIj73Hp
9UDyj+2ID/IFRmLw5mLfcGdelHa9pPZsfWyXxbkDkqLXZQYiuet8yIpB0Mb7fOuG70iMM/uuGxoh
ZKHVfDMKJVtz6LO3olLenYOn1puBzWwSAT0YaJfYfLYCh5piyWxdDaqznw42RrmHNcggCDXRdmG3
qDuMVpA9BmaAXzEE9vgQ6tB+tXOrfwiZlVxjZHhCdSLxaDeCaBdfwUW0SL4g9cTvndOy5PZNV0vw
7nNunrxoqg/LdOetsazEV9QavKMloSGHq7tcPVeInyqQrHJwRbxWoVS/t7ZxL3Xp3OoRTs8Bthmk
7Qg6wZ/FUNQ0bGvsGJ7DT6OUObOqOz8ox6ohI7a43bkLTko07i0KZ/ewRF32SCGnjmyYsakr8qY7
bpo/QcM1/x7Aedr7vIi6q2rdnCPcb+ShVwKbmd9uHQm5VbsSk4Ow8DyDWuf/kJb/C8DOss+hwkCI
X+iC8IPY9Ufm+dXVjMi3hwFNgg9yrLeDIZfpqnxTMV0KgSiwQAmQEYKvLWvoBox27ot//L5tjfma
sGcbdnw1Kh0PaVPE2Ue4ltVLBHP6tIxGfiBEZIc6L+sdpGFv3681VamqM+/F6oPpnZdDpG2lqdT8
dsivjpqmQ9b01pvx8xEEwGI/rZlo3itOtRd43pQVuT0Xp6m3mg8uJedplXP9A4yX+eNCAEnBAgen
2C6a02BP1lkZEl33ZbxN85PwPfHm+L2VJ0Rmql/20M6/Q9f12SJsh/oWbbl2k6oa9TMJmd7TUPbR
LYMO8yRZroEFyfeZiZsD+C6zT0Hh+IcMRMuxrPvtndeHVS03m4IBMTZrkvVr/NrUdkVYat7AWqvs
EGcub299iMbanEq39Y/OiukbOgroPVuK5tjCDNvXTQPgb1ot80redwkaBjIN6ZJ+Fl9x+GbvQ6QF
3xU37k6TrgtNDkFmffUs2fESGoi4MUs+N6bw202aGUYRaAqXGM2Fb/XsKO/PsAIgn71yPG10yCBx
A8UFMy0AVSLuQK7gIMwwCtBaP8K3YYHPQvCQzrzx7jQd4E0of89hPdnEFMP1OWCcrKoUYOOdX9MV
3msT5BQca+GSN28PFq/Ur8HqYXiM/omAmEw2ZMkxd3x9QuCcxJkYeOfLsX17uoo69n5NZPwN11qi
1AOqZSwN18jXJGU2PkOhbpQLxM3GG394VTT7nwGPfn0AeTUGzHvHZtyxRaoWiJvOPF8bB48fbLPe
jxLHGABY2eCpcOcrHvgpNAEvLWQhwv/RrgHfLGFLb9pFjnKjM88qqpCvpgmzfdS1UJI58IZ9qVcO
1b5oWFVbNp9V91UF4Udht46dBr6G4hc7tf/fUhn105TW/F3S+BAuOm7ln7IrR+dpYJt2OE9RJ8VR
BGZiPXJ2yiWVjg88NUDe+EsNUzQXhjo6S8O59f1DwEKZTCuTxW93QGL9tg2zPyZeGcU9QobKP5cJ
BMZjI2Ak3ca4IucnV+rBrbeGsN7cy6J9DpUm2G/+2Kn9YhdTeG66+Q4vvu/d+sdJ5aQiFFBLQ25E
5rbDgRcUBtcQBOXfoKs4unw+Ig/bUIXIGXqbVf0cZPUQ4eQa776c0rhBGuVzax5tH9fZTmTGrq+l
ZywnwSlGV9eUzUa2sJeRhuC4tJeJUJn6r5/r8NAbUNhXXrxr3zjUuvZkdG30JQu26m8p2ilLAYau
v2YrKL44C934BxSUxt2x5i//bH3YMnmtWxqHgHLASUudm19xU/BrQx4ggcZbo6bDUJiioFFZ/VOZ
dQFPp7MuVjjA+VMYqZ8a6TX/OJUNJ27upxXRknvduA0+QHc95bkOHrlZgUb1YfE4uutTZbMx6Y/D
obHKC1yg72GdP0hUJ61QB5+lz7djljBEC+u/QLgUU00R7kTn0df45O4uTbfBmuUcIwxvTktP5cm8
gAds8+k32+xc2v2js+V//ULnuxJZ9wgRK2dXaqMmz0ydzHV9G1m04PexlupF+G40Qe67TC+PYhBO
0uThjebQpGbO9uVkPwYMF1Kv7Ny9B9QMQ/B4bRf7T1gM8a6iMNj5znSJ6hVDTS+fAkKOj4OJLpie
/dc5Ipt75X8km6cGXS/+G6rmVegoSyKyhxIHXDyQ2Om5t8MnXBunvkYU3nRId1j2Z9qxv3Hv01TY
8keuxv9g6Jik5ky8Q3JZn1D1tQ7yb5XNyy6rss+ss7oDznV/31XqJ0uIr4YdjNTpsnNr2Z/Io8B/
beut9bI3wJ8vUW74WoYhCeNByXTGjR9LYa/U6zo7bbHsju0K77udlc9fP3BUoyoe62wENtduX4va
ntQIpY6bQu8Gx3/Cs9ztnNZXkO2K4DC2eX7G+/wdt7QCC1dF4OGC7HrrPRrBhS9d80fnfX9gppQd
Mtmfa4szWQzgI90gyZwwT4Dn+ImLav+DHKLp5PXhz5ozeCe8Wj4EU/CVa7iVMgvNKcviiYJcfkAv
63/3Le1yEqwh2ogV1PkLm5Ze0kghdtUYNj/zigJQhHl7UzWXTte1DYQ+EgPe28qPL3lcQEyMS2El
BGYsYNUa8uKoto7hZAfvptqcm8JffIyBX0uYtc5wyMwcPKqyi+akAhN/ddo2P9BGw9fmJO8SxrH9
MRdyOg7RNP2X22u7yz2+F8vs9/DG3Gzft1H9MEzA9Pg5MqWkEM9GU7aoog13xrf4BCCljW9tbItz
blrgoEvrXoY1sh+naVqgYXqZ3EnPIWdZAofPSWHmRip11SZ2O6i3EkbqlvR3UKElqqjbu15BlCiT
/s+BhirtPNOSaLOCIi3rKm0GDbFVCrQDYGOHEWH9JVuo8Ne8zl6QSoLXYNXtU5aVb3Vb/hj7+ocC
3rnPJoBVQz12nzZh0FeO3fZfMXO82tGkWenT4km1mfhu3HU+bKtVAeRzEQErQmBUd+eBOe03J9hv
p5/OyMPPExTro5rMN0s2CAAxsPm+Kb3EtceXCZTizjPbszdM334vbrU1ntdl5CNCozxGpIl1XvWy
hWCMVzn+0rp4p0K9hdvyz4xAyGo2G+EpBonu829LO3lCYRglTeg/dC6nIOOxt60OwqRqCyAY3vTD
t1lPYFHhTSxDu3fl9NgHLUyM2PkgsYMtI9W5lwCa181aI8IFq+aZSPFUB+WSgHflc27/QpY8Bd3y
xwYmiwSfEmhQPXSD+NPY8rm1Ju7jtswTfxIdqsi6D7zO3uUluWliGTnhlma/lY6zH7rmlTDwA3Qx
PlxqDndcnf5uCfP81DdiSZfQnrh8AvEyLJpTk/WZlLYPBBcCVZPzAIKJ8EXSI34oEUGXL9V7Lzbu
t0ITTBe5DZh5qtFO1NeOdi8tDVzpFU/0vrMafYYLteyNdIglbLwN0UL9nCHIYRdwf7lFzI4Q3XMC
gHtM82ZCHFChC4w0era7yUtiZ/6gWncS+K49OHFFFnMyTeV2W1DbfmTAxum6dP0XYah+7auyQA+l
Ku904f0Y/IATZMu5OPOK9d2q4jlMwXbTcfy+2v6veGTNYy5qwWJt/jFFyCDsTLj7ZdI9t9H8jIUH
CSCu4lNcWOTYSrNe6mAxpznyegiY/JkFP3wVR66Oat/YJnwIW25tGy3mZ8yc5BdC+fbkOGhQ/uAD
CZt08JAt9cZVCuaNdRfihl4nKwThoOR8KFwwy/fGIi1jVe0RScc9W3H/YKKD0zJg2RpdgRmFW5ZY
zpwDTTM9WCwzJS1MrLQJ2Taxi8W/NKMZzqxhKwTcKEpVJ2XihkMMgm3419s176D2SauvqFVG6M/J
HFfDHtl0Og9e9XfxSSKakdxBb8/hcZ6c5ynoHjOR/eco81f3QP6QA0waa8fspOs8eq5GMo6wyPf3
r6ER2b+hWWTq6Gk8zBYC1RbF/0zknbuK5YOO78yOZdaXMd9ga07yN2tG/9xp+HbidUg81aUoFDoN
1yHbi7lYD1GeM4A1DPSQiEXSqHzY153+B6PUSZa8zw8m8w5LQAkq8q1IWeAh8daPxovsxpetrPqd
mawhXeN5e8ZqiRSAiwoHJ0xE6ZP9H2lOvmU56tHVh9CvHrMBGCoLiQt7zahFUTXIfS7lf2Kl0Sjr
O9iPmP7ExfzMWk4ukyyU5ckeIp/6gr5RW5W56Jka1wybvNVu9qnL1kudgaKJ1ZDfWQ1GUpLDwtnD
V8Qz2jlEi9ccAxIZnqt+/mtUAfK0Xa3jMIV2Agg02sdD8Xuxo+zMRstzU/Ahlsq7ONZwa8Oh3ltN
MO230MXLqcILgNN3scp34Ky/UXDMfqvXswsWcCer8IcsfffAPZAdYw8msV833qdbApAOy/gtyKdy
D75pgppWPseu+jc32bIL+sLdKW/6Q+n/Zxq9f1k1FSfPal5EEYZ7JoznAM1qb8fNcmdpNgddUIsV
ufSQVZf4CN4weGDX9I9RvdqTVPhmeRlNziJAQBqWMIYCrVTp8DY2fn3OYmFRydX9zsqWL7Y5j07O
cmEXkr9HDMatDMaHOMqe8k4RvtpFj00UvoJULNJusUEXWLxPdFEEPPTOE9Uvae6DGA9+vX3L2oSX
Rq4Or675ye/P9ovVO1cq5TCRUr4rMf/O8uF169pt76NP7Ny2/Jl1s383aQ5pbPVlMuumIa8yq9Kl
3P7m0/QUTuVbTu2YIDDBsbSEIKzJj5PRcsqU1LhuH+vQ39sVKU5cy2yZZNJ/Nuh3ydLF8cGJ+neP
9jj2FKWnlz/TJTOriWqRutZaXlRmBcmW0zdsw71eYkfuGOUKBX9GqSY2DXWodPgvA6VW8m3YuUXw
1dt9e3B0YdNDrDlkLwvk7wKY1hvhMmzm0Rnccae0mPay40M4rkWbbA7I1LIoy1050F1NMwvARL69
40lmFBB1ItVz7V0geOV7xmZFMmai262D+EtUW7DboP0mcprerKkXe6/z5GlwehuxktVGx+tgxiC6
zSubgWvvTCd1L85UZjZqu9bduYs8hqjfZyuv/ZuzLH6KtThOQru/KrefLm2muPNYVwc10MKCKPlW
m/ktrh3CvjPzuyuWDgQS9PJ2mdf9lntfQdcue080za7s1g8+RS9QXf8MfTzvCvCrSTWESFyZQ362
NBfCSBDGkVGGKMqfsPL+3chQg+67rcfYHv6pihXJjgtmH4kw5JxFMmAwSgiMaT+jQv5jmDfurLag
Me7Lv/E2wIJgsHKLqTuuq86j/aYwf7BSvqComEwfgnwZHmiutj1nk3dq4kCDmC28k0JZOGduSDEx
rtuhmR3rYePbfkC3z78RsMQ/7lX/0FMhPzueWlQyhssv+ktrx8eKLr6e2yBldFyfQGb6pEE0+YN2
+q1kNjTnp7HOxQORd2CPQ4jrD9o04bUe3A4IZk80EKkLgDx2ITC+g9NJGKgb49AyiOm18Sd8TKvL
BsEY2V7qaYv42mJr3bPf2vO1NnbA4emVR+HL/lMwgCGFXdfVt4jgp2ZmoMfvvfgqOqke6nwKiVnK
rV9kD5orkNX5be28/AMzjkqZp+p0VvyFCSqB+OyLuX9gA4TKJxra361x3Vs51SPymT0C7M3L6bkM
CvXiUMR9bdKXp2Xl2yKrClVLE3mQukFcXyPXRyoP9ZpuPTK91wC0Lv7vHqvyILXnhn9Sl/5xm7f6
cQxmNw3NMp+cfnUedDg1DyxG6fcNH1PD8yosJC8VXb2GIZYvZfuKC8+yEuVZsJKn2Aw3fTf7gHxp
f7sjGQ9So8olvirVj7JwWcsFbpzmhCftKqDoOpFDHX+IuwjP/CXnbSbdi/hqCJx6Ef95JGUfcADj
Qcnq+FCogPJUKn+9hhB2kKE27aFZuXEybItBrLKy7hxk9rhbxnE+IWxOScdVdh6NIOC6YtTY990K
ip3cPPohL81rWMyTLtSrxvCSeu6gwyTquullnYPlxcq0PI3Blh23ovD27rjZjzXQlCeabfmNo4rV
FrXIKUTg6r5doj54Tx157BtW3lx3jJ+zRve/vaLsL2TTzYfJ35oD7tbhc2F17GgDkv5VVlPzWM5i
vVhd5Z4nRzpHEKnumRCX/pcp/+pAQ0taqvAfqnV+yWdZHbuR8SLxICOspXzdnt160m/oovNLu8W8
Khv48c5dZftncWhX1o3CXTZ1ACetLF6rdeU2EFl1LAcj32rRy4MdlOUPPbjFTfATH1sQO+S1eNn4
Fc6mOMyzBqMestqpmzU6hO4wnLs1k9eydZZr3lbiWtfRiFrkimiEWmeNz73shg9TsjyGSgJlfAjb
I2x2H0EMuexpNogBDvLCCMC1dk+SLJq0aO1uzyOYD1lUxs9t24jfQTeK1OHWSAMGYXuKsFAm1ii9
x9Ep2geRU1CNXbT8afvOvo2ZVu8x3IaK8nqsrk3ZA6MSwwpC3hu9t9pBO6k6Of83BJG5LCaof7NX
6e/YMqMVYzn+Yb1vcxvXLtOyz8JjsLZTio+ve3BjFqOLuaNdyLhVSKpHVsYpYktwrWr46pTtvtvz
OJCbb/XjB1O8+RIPUDaJJdL/baGn37vQNaSL2v1DbQ3Bl2T0eC63KHvsK8/s2cVD64E7l9GgFaRp
omIiLBbeIh6sjte7FX3/0PUhV0a9tl8iG1wqk2qjb9pka6/nuGrWIo0ZOBfXON4iuY8bvxKoEr4S
b3T7RMpU4D475LctNzvl2uF2XFy2Cd+8GffFMVPa8ZOm4EXd5skDddzVSrrfc97Uhn12XNdnXzUd
RRkm7C6tN9dF7q6E8ffzMDE5sAJmGIlXhMV/Uq/BhivDtu6r8s7S7307ExR+IivCfWRTYSTSnnwq
5ILnfJmIRxr2GE0jlfajM1VQbjqrOpppEN3RcrsyYJ054hcuqHC/aGudaCc3myELQHI4S27ckioT
V0EhfuLLcNE3JR9erAZERqfZWluQxRkssSJRe4FJLXeLo3TUAwMvZIXxLsnIGNmgILCgaUZXXqMA
Te3qxTw2oNdc5kd6Mpp3RPnq0e5N9Iuba0ACd2rczeGoARjkHvtgHabaa07mrruvMMv8DNXIkkwW
WeGUlt3GvzM6qn7Y/saSfz1usyT4gZDBC1PxPEt72hr7JNasFMk6ZsWGA9euAwBfspmPdoezf2ez
lfHP3MFAz3FUrD9t06i0uS9709KNwakoTVudmNmpicaLTv3AvenTzzNQyG8GAwQQsDlqy3TofHqt
kPlnu6/Kepsum7HX5mwNy70QMRnM+3rT6hzXddW/FyvMafq9orPzw92AetFBNFpPVdjW6yG0mt5/
E1XhebtVytK+Caf2hou0h1gn0/3a3XlC47RtmJz9nXUxch5mjcO83jVecFMzCnLamsXBZ+LZgo8x
WQC/7dLlvGCKjObOyhW7UCg9xI8orawJw25GURqUJgek52H6uYRlaLGxWRuHk3KFsP7QRcK30wjf
ZHUwdtfOZ4dhMg/educHdkFN/tBWpfW1ZSrukymzJbXnhOa573uTwyrbbKu/WNZsgvPMXHi4wYyY
ls+Q8DXv1Dk6bh78XJqOqzXP7vaTaCqeF5ZPnpm+8DdtaqVRUatTevuwGxi2ulXd14eKvLqfbDDX
Zl/krfWPGUrWH+Nwtew0N7HNpncWeXrPGrMTpdHkOONhRXbGgSo8tSUWE35xpG3BBUX+GtVIN8ZF
f8o5y9trgXigdlaRtZ8FkPr8ZI1+54I1s4fxEBUardksWRfdrClnPjVUQ9vc0PnJrO+4JaPd5vXx
esCraLJnp4zq6ITYa4+pwZzH+g+BQPZ14lz/0275fXbcs76TiCpgbzZcwyp8s+N6HV7KvrK6x5ha
fU4IIJsehrkK4LoI34xHJXsxJ9JiZ2u3WAhQJ5IW9YeDyd35SWGPY0h1xSxPyrdAqG39Ete4egZR
8Eaj3+zJf2WGKDN2N9JoaDCWVj5mvBeRbaSvSjQzdQ3U3VsXj0VbPhYMaMSRqQVvUVZxyyckA5vq
NFl1Od/cce22o9aTcgiDWIot1Y6d1fT9s8gTBgpuSxRjHmIpcDWpT27Xx/qnVHb/c1mb7UfgsAK3
v8803skYcNZH9rQY5xMtHcHRME5OH43nLzxXYb62lyxu1in184lmrK4INTi0tHnB0d5Q+JPQ0AEl
U21rTfy8NeJ1agq2KZY1It+EHTSaANgO5P6JkICevconE6CexgwHiK8reuSyMBK7WZH7yUDaqt0U
WYeH1kxNFewcQxL2S794PpO7WVccgXlLsFRY8+Ekr5Nr9hO5YUVLw3zt659bAcqFB1Ywt2faPPh9
9EdWxm6+GY4uzc13y9y++mLWH1oqNK+t7XhUdbxyzDF5mNkIHDZhDsPcBQa9vqjbg2GjbDwN96/R
Llp6+as3m9dcYqcV6IEtnw90/1mpN7nN8XrayqJ2z6w5+d6J+svMhzXHgHIaRuPCacubNon6dbtn
Q4+jc5/22OJ5nrG+pG4xDsUTQ3277X6SuEciZeINhY8kl3SWxKS14zzPeTJ9QPXsJEVY33OIVhGK
napU/18fI2DumFDZLXJHT4EUGxm/ucOoRErUjXv/A2MSFbCFuIgkvPvhKeLD6SVdBiDmtORFcGEb
QRUHMYuhf53W4C7scWnhO2n9RVyZqrgDN6xloyX4FRmhTuJ4zbqIpLDVGOLt9MslP6xBj+JYzOUd
0khaaHVw7DrTv0eKWc4pPv79vItkQ5Bez4bpdJJNRs8RrNkG8rhzzP93+cY4ocjI5R7AhobnVTBe
/JKFzGGA1mEgX22pApveAtHw52ITYnfESzRVj1O0oF7RrSyD8Hf3CLi5PPQbL/DURlHbkPIXrqS5
LGOzfq2iL8uTqlz5n1N5Q2I2jIeRkzvBRYT9BEgCXlv4c4otqTClrt6aupmR5sWE3qwfhanac5WR
l3cohZo/VR4132Hpj/1v7F8MDUt/HSs02LHq6+Po9k34KSKrUbdQa294IGOHj/7sb1l0GnO55vvY
MTRL/GPEX2Z0nfiR92PrP4nAKcab4rcUB9krLR9H8CXZD6K3IqphVpzLZCO4I0vrcuioFl3W62Fr
BsxSmsHL3ePgZEX95QlX8CdOQZ9riWeucsYLE3E8lyTy5dmT2/ZcsavTIFiH4bwxEavjvPoR5Fuc
/StyfO5/ZZYxql9bpHO3M5x3LDPmZIU4VsYUPsIYnTiW8fw/tZqwIaxe29L3THmUMlIy260ml7O5
kNIyKs6sYg4Po96ie+SH1V8XNZOCCo0Wyxird7rZra3X2x/xHKsmla4JypdI+YVKuxk9azfPwrOT
kvPHpvGbvE3/G3x+xr729Mh4grnuhDo4EBuyjJVgxhvzIdqTlCTacywbz7oaXY3BtRya0r4UHJ9u
WhHg9Acv3aaPjZUJdd7CYCivlZsxntAjeMMzWxKWe+CgIgrX61jvPXdWNnzBWymadIq4tHBBi/HN
cqbYPWEF8HKWRnO/+QBssMgTTzvekjw37t+h96pmP7nNivmhsGqYo3YdWRf2Vu5XJ6eg9DmpDbq/
v5gtf+Q2WtSpHodZXBr26ddHo9qqukW+lvq1Vv0SvUqGx8su7wcms2ZpsGq5I+mDKhRS7ERQz04S
VD5fFH7XBp6mKLsKrUNtX44e856nVeFur5JtW1e9F04Z5Oj/Q4OG04VxlmCTb1HsS99e9lGD6TV1
6YAUww2ifti+XB3vINY5D/GW5ShHEXlW7QHzofAvzkCgxcu2+cLhYBTys508vLgkMuowpUaddRL7
liYFEmVZnlq1rdltsMIKS4oONypQ4mTEtXX9orlGWzbFx8Wql19Zg1ZDx70ymwUWL6t9Hme1ORN+
2dOjkpGVOSllRLzsnZ6skDkfJVj1MHPWB6wwbrhvhuJeIA9VP6bIBg5MngVO5G7durBJlxzTVRIW
oC1TaN9NdUVp3+ad9uMyfGImSelUTJBgdyM+Koh5gfTfzTo6j2tbi2W/RP3013H07O0AXEjMaGyk
UzcHWV/v22HFi8hoYsx2toVdOhXjRDYvQ5QZvU2poU+3UDXbn7YqFC9s6sJ1X28kMhxtXxNBl6/K
qnG0x/U3c98l58tYmves6SR/72Ct6sIHarQYaE1rx6Dd2ZZdNfcd1LNtHMkCzEhy3OcBKgSCJOZU
jBgk+XzRaw3dNw5ap/3riGIjdAQ3y6xfQq/peOHSQ35g/1pv9kNfwqE8dpKn/wP3U4hPYMjLkeEb
KOBDVbQdLQF/ukY3wKeL4XldMwyt/ivfzmH+j4BRvDy8ZI2d0Zk67rfWANapqrmbLhITGpJkm1Xq
4snYEYcqJMkkkb5TfahwDGkX4nDCiOT70ycWLFy82Ibq9oEemGQmHsLG6cZ4wT1ykJAEMldtmx1m
l4HSnp27MrqyWklbYE2t9n52GZSMczm66y/jD2PzZzPaKg5ebUr3xD6W4125ikbYTUER/geWZFhN
oicvpsPfMqvJ60QutauOPCMAw/7qwbXq2m7U12kYsuAlXrx7YxRahfewzbagXGgQBq/+GIoSNqWN
Pkt9nXvx3oRmXF9m2yLOyqyFbT41kkhOyeSI/iWLCjwgpqomNe1oCMMmcTqRCRy4tdsXzCFUU/0U
LNCEH1leNP8Fm7H+WDO+zqAZmYTXBSuW+E7QphISMRvvULQuhQ4SbeucslHWRCX1o2AkU1XtE+MX
hWHMqrshGT0xP8/eXPp815X7ZRPGc79gHa5Z0Y5jeVxXX5tnij2OMLvy1P84Oo/l1pEsiH4RIuDN
lgAJGpGiLJ+0Qci04AqugIL7+jmcTa+meySKQN3KPJkXz51npd+oNbW0a2Y6bfDEXWaoI/Rf2lhK
xkB9m+kAVDsEwGxlSeyUV5+mnrU/AesCVShhH4KjXni5/eJowVA++Ei95jltjRSOQV+tTP+RAAXB
HgHK7JATW6+K26lV2Z9sJCdgPE5+Cl9S6JkofiACnS8G1e7Q1uxfczRlYB/ZRpS5RsB9zuTkBe6q
Dikz8MMimr/B6vP9KM3smWV6TTwuqt5lNvfpVnOm49KUCcpbB2HeFazxK9WyT6jSOlStNVx4YFNr
M66eG+ZibuaQRAKjRIWG6VWaGjatZXbHnrfEk1+QZMeobIAZzKK70qiYYoR13p8W6Cxon4wJU65W
UV0oPVSNEZxGzcse5qZxzi1tRn8uf3e8Bx2hRcGCxZTX8YbUGnOKZiuoAEvK9rNMWkRk2ga+4DD1
Y2EbIBXGulCePUys2J4yFxMLZjTd1JNoD02vF5fOlLfKn6qjt1R8E4hO2CdHBz3adINtAo3WBgcm
Mdb/fJ2OjrIQIBlZKQcSrboHyVq3ztnLKbXGRlL1x6qyadsEyn4w0JhPi9+2EefHeO6ZwLPQYbhW
m55xJ4QsGiNaf/oW4tfGI8rt8mZpGHWe0nkNFrVavnuzcl8oItRoQTRRilzA2gjrc3pYsRC2UN7a
pytt/1K3BfsjzM6McJHMixisbjfmVQLuX2s7fZLNSba12KOiLNuVKtAztJ69s/113azgLWqTLCw1
p6xZRMWi908svVjoyC8z2KumKMNCp8K+hK7YKjOFJ7xDm7VJ0fHAYBohpbdRgje9oyktYGxz8E5R
/UNLXyIzT/5I85Dyxh3edpxZHz6j+H5gc9A3KAt91KY/bktE1V2JIwrZ3qZ7C7hjq3e1tm+TwIwz
yLATjexsi3YH82tcpMPFC3kFK9Dcu6nm74VwEpAmlGrb9Fjt6nBDS2uDnboz6S2qCfeE/qEd2+Vi
LS0bYA36zSkp/OazvZUs8AukJBkX7GTQDAe+Ti9c9aKx8vaNzmKO2jlCQf7XiuE5E+6e1MGNIpmT
U/UXwQtqDPyvTjj/ci3TIl16cdFPn0qfjom0Qt6ke29IWezb3xGwFl7KpbvZydRtSYuBEg50rqVJ
TiLhKVGJjjNvIs6sdndrZvmBg/2pMlsSDqxy1haY2abB/tqBI31IPWAa7+sHVygrlN10ZSD4MpN0
O4z1MxMwku29e4i3SLcxs/FtbLCfaQx+7+f0zNfOiFy/3hmq/a/utLjze8ZREKFmYre957ySdXlQ
hfPQ+O1T1swUTbfPxObgLvJh1/GXKqnl3Jgsq9+YgmXXWQ/dpbLk6siWJ17Lw0B34rl1+bkRA7VC
3DAXQmNWpzwx96QOjqMklrDO/2ZVvWfcZYOpPeFFHgOMfn/OYm3K93j1gGg2v2sBkeYW1de6Tg+0
FkXOMrEQuWkozlzYeSyceMiDve6sH4y7r4kzfjCj7bOp2hlW2tOuq45Bk58FkvouNfLXXqk3+M+X
ps8uRp7FVAGSLaA8D+OXKhFTY3/80PoROFwXjmI6c91wwS+8vwHrPVnXtwW5itZAMhyZ7j5LR3+U
/bKGA7jZxkumPBy1smd92vSVj+2H7XLBYGcIsaEVql8Ofnleg/arbrJn5VIl63gRYbPItNHdLU99
QUahAGPC32+t16VZr8608OLWYrImhM89tUkVl2JsKcCyA8bpn9d3zwwFe1yqyC3EzmkxUYVw6UPT
P7I22HsurWW1W35W2Rxryr8xYwPlTSXvg676TJ15m7rrI9EG0JnqgfrlSwP2Ezr3lvsFeW3jZqoi
Olg+OavZ06FguxsjXw4lweCg9iGu5bvQLFC35NgRiVrd5riCV/CdHq963+6XCWGq854DVinWDjsj
CA9dqZK+Mjt9FWLd2msBgBmc6Js9FoT6qv617TAPrfQBJzMqTBVZJj2NKUsohb9t5YAh4caOGG55
kgPNJd/UT4SGMuLONNg2OIRSa/eTzMOkX0+tDj7Q91nEkpa/QZJk83lflUNYrNZDocuoH8DP13aI
F3d6gW3dISJsyI2F0zLtu8QAqKGTkze/1U+bhnNi8VBXqj6izSnmJ/0ku8lH2gcHgwIElhgd4Jbo
QFgO/uTS/6erKJiau7+vP49lJuMSjGPjmfVyHFjOc69HPrVztofOgVw2Waar9YxadWx3+XbJx8ca
ji2bxKM2i20DKIA+fRmb3N+kbntsXTvU/PKhMR7N5Net1WPHmhP9TiQ2ZR9nfrJlJzKQH478kABt
iCJMKvvoFt2tFQ6Yf//gJuvVJGln1u3JM4NTzpE1mC/r+J/bqefO5Z4DHhSPwY9OPNRWw342DVAo
rDNvnjeinrYQocNmoI4zbFP9Dq/uONsfkT4vlHs9jpV+6J3lkd6Wk2J2Hzv/mrElZpssFqEK/R6F
1updp8HpJMZRZx+hoTUHaQ1vhsy3lHSfgrppqJiQZ7NBcivav0WuL71QT6Xo912mHvr7fFN6TyTQ
sboSEoaygVrjA3uhcOOCF8s+BBUXtqoveWV8AXVT1rnGU9t+BesJ9Aolp2sP+kqzv9GdkwrLReCO
jbJ+qGws03lC/bTqRyV/uG0f/EG8k+b5/5/yXEEjZb35KFL9uS9UWK7DRzPru2bFdfWK5zyhStYp
mFxN3wThyUyWmTjNJpnsF23IPhalcdlnxiGVWF6kMaURzvcOgLWDEc+8jcjBkEXvVTt6n2gTIXpI
pyI9OBu9SBgr+pUUU9Kdh9ZNDl7v/3hZ9zCYHcdM1qbbmTziY6u1X9b/KXlqICncn+ojOen8yFxf
HVzb7I9ksPrjYFQvVj6wQL7qIpm1LxCLR3pT+ZPeHZGqvraINhtvds80/Seb3BtvHKX+thA6h1Bp
3+TivMxGhv5PaUFUplMXixW2PZhnEmXLEUjwicVGHCJOsR1mDG4NK9tEcA3mdqcpK4iDYuXMN7OL
XlSvnSW+i0KqqPfyc9qtHyNMOxphlkVNmf8wKnwwj2y7SslwNrsbwngb5rXbfdNL3QJmOxfc43RP
LSccUNtgK0tC1qJKP4vAfyqK5Y9zyQwH6VHY319ZWfLFHPlKj8u+apu9Pes/5LTppIaPa2VyYU3M
DhCKVXp1XFiIPJY3eedsKFjEQ7qVZHVTdZfVmRGGF/Hbu96175tPo+uuyvJivy/Pi6hj2Q/RUCIk
u9qX4UE0dz7kRgUrJ6jw5zhwQlcZy460tjw0Kz9Ar1k/ExrAky+lcVqSpIUsli9jv4zPtDNoD6NL
Dpl+AAnPPo0404QjNpoo88gET7hwXx/jNOgQQenr+iqJsV6Shgy7JIVGG+roMk60J3De57INgCVt
HzbIpGf2rvHsRG0PPBTj0fXUDZ+PBLzN66by02fdLl5E0byiLmf8rP7PyOho5+Qlg6BAW824e+G+
hx0VQL0tL9ym8GtJF2KZ9zsm6HtIZgLpI1GBBxAbvoEf1JFVbXhLhqrKh0h10sAmhprqAGp8zPSw
yjtjzxSbhoQTitDAlgsXGnBIl7on3wR24zW6Y96atjrAMfOIF+GIPRd+d/UITmRyYmtMp/5R6LhZ
ZHtesVNvi58X0dz32rERxZHZL4YLt8KqMIpQtfkYtYHQeXN7A4HSWV1KOzk3JodR1uJieel6s3lU
EPjDwIYNsrrqRXn5/v9OrMKUtGTF20b1pFEKZoq7ZC4sCis9ba+P5Ztblj9Cb+E39HkD+8vzXQSP
IxRSUpMWsO/wjtUvJJYYxxFDtqXCnO0pECUCuX6bPaMTinhKKmL68+5bKLLyaxTNf3o6eVc/z74Q
HdmvPM3/BqmIci72Z9IYcYa64OT9m9t7hxJBOy6mqvrooRyPpEtpy02hOiGsSeFhQTLnzkaLHw4L
N9xsugieDHidq9FrCZCdZ94qdyoPTm/yXQks98o7fnmR88DUzuInC9LUtLFP6MfrhT/WGytIRqI6
917loRv12M7MMkdS98o3s4CdQb9bdyDz+iFfq5ZM9qy0TdkFzhSWZA1e3Jo3oduhcVIPaupc8/z2
VLiIUz6fVDgYuf+CtmnHzcQ3yhoA2kRv/GTjql7sbp4OU5VAwg9JwZbpJMteS6rGp1D1qn/NaGU0
Nz4NMl+KbAvtEoDJUb+6+ExQQQkX56CHi0R4W8gG/2U2dvHG0hbVxGsuk0f6itLfoKgXJ1paKXY5
QBknb064d8yc7zVbnctQ594WnJ5joGM6YRW2rkEbWsbb1DXpa1JY+kOQCs/E2rongPqugd8NpEdm
G5/C2eEsKtKVlnjMc53wBDqpd3FppI54JWvxlJoe82Ezyd2YlsV+uqMjqyjYJulWYuuufJXFiMrO
0D8JshDaFA9GmRFP87ijDylNmcOyuvt1bfKdNYi7OJFJsc1KHq08YxZxS9VfysGYYnxIEix2mpAB
qd55y/cAkEH5i6zubCR3rp2kcaC+k/n6d6dlct9DIqYbaLZ7BRETRpMxDBhus5zQ03pgZ3u6eont
xq6OkZuwKyF0vXp4JN6H1a1FrhLW2e2D4ozQsTwHUFKvfFygxVNebJXNeN0X7Rf5ryFcXFfH9fTG
J0h548z4UsYlC2NiFptpXxMfP2dEOT+nRd7HOF7WNmB8+tfz3B8V9MYhA595LjOud7ar9cOe3ari
3GKlXarGYC1vq/p/errYP+kEMBNZrSzPc68c/qHJ/xxkhDMmRvWmKTuB86BI8xng0I8qq7Mf6eoy
4kR3ODOtVBmf08DVU8KtRrnwzd/EgBuxHDcNtcn2dgSB3tO73AkAabxpFn86icWy6QkabYJF3w9V
cFhxfLvRngF7zK3RemdTd7mHM7kXE7ghcYf7Vl07FYIztRMXUdy7S4y8Za5xxo3yvAF0PyMmY9Y9
zx57RMZklqSzGfhyStbaijlRpydrQ1ck/SNpVW5qeBZkuuy1a0ttIwQUrzUhcAY5y87Gev5vHWU0
wShtyqx5Fn4Q+R7mWpX0T7PLSoasDEZe16wgNWaUAMGrd5MU6YXgjzpXMzBbVYsRI7a+1pY40jl1
MPuOVkXLhjfytKdFbx+bqbohANZg+iLfTF1H3Jf9BYveXYjeX3Q6vUbT3ZfsII08wvr1oA2IbYt8
chMXt7ghG+SY61fXzr89a7Ry9DnL4h7qD6jixYKuJW2vjDq3uuhe10UDh2YI8P9oTvJTpNYY0T5z
GzVtfaUciOU5NMWHmiz/5enyMybdpZmN4pg0MwsyHROinDw5L2fT3nj25P9BBL7lCB5kyQeWgU31
igRcvZjCnxnCyvYSCNoloDxfK1tVoa5z7x87HGMQDt6PMn0tpzTYyLlMsQOmDK10/SGNRU+nheGK
9JVHwjPqrVdTt+qgsUSlW17W0f7A+GPmWPA5xoH45DTvcIloraHX5qE1p3xrSbEwbqCcl2tu87Xw
pkPmw+N6srEPiS/4cTQGsyzCb4vuXy4XynEv7KaKx3F8XVeX+YIJkv0Y3OplwJZ4w1r0KPfdN9tg
zXStCKcETntMbK6ebouEX7filfiSdrWt6qlPFocyEyXY5TEd1ZSIrbWuv70PabcGdDEQntwJrBSa
qbf6YO6KwkeHzF6Lla9E13r/ZcLswnXMP6Rikqt1PNXcKCLfb9eHpOFASPRhT5L1NCaTsQl6+1Zq
PhHNfpqvltf+Je44HtTqPAT2TEDOGl5BbRzkR8fHi0rzCh9LayP6RBGqOuNcdt1TMFN4AkP73Tle
ESHQcx9X8wGSQoRe4e6SOtV25tK91wUpY47HAHPWcxCGJsFupPXDdrovAyH12FmEyt1cZPFqW499
BjZUUrihzzdV2u9ZqumAHu58poWY/wlSTOSM6/pU0HpxqXSykOQPj+tSvEEkEhegVAolkA4BnIjk
yA61C8WRME5ePpyZrynn4Kfgp+PvKbmbs8xrKW+9PkQZOlKaLXuOwFdvErtR5dssI7RpElkkMRnD
Dh9Vmr8nhNVoXnmjjcGOsWjNI5wZfKbf3j3L7uivoo64c2Zw8Eu8+POvm7uYEoUFqC2I5xufsAZR
4460LbHaudPmm2ambzOkSWgDOkQBneIbiEIzFov/NnvrJQ943okE1H77rbvpR4JMz9S1kHUutTkk
RT9FXW6T2HSzdVcRuyJNoqhfkf6N/7NmL7XsM8sCDtj8mU0sPnKOeoVdPJiNcaZu6tJ6/RM65UPt
yme0xAOP47dvYmE7fAM2ma/+TUEeU7bho7rVEGXTZXba1zrXQk9Lbjhi+5KRC5EBJqBqXhNz5ZlK
yuLKuE/9gBcUkZ1JjCPH+Y+KIVBNo0EyG8d82xapiAi9j6jZSU3gq+DhwsoHwyhiKDsZWv7gPnW2
TE+2XtihYzUgaSb+X8A8v9I3Hzb3+2SJG7FhlX2AX+Wp54WOLULfxlPmGEY8G6XD7YY3TD2y0Snx
miuLC0hhDkDWuMGXVKVHWjiu3UTiKOvITXWlf1kLBJHeOJmwoa6h/ZrjWt0jOSi/HBAL9EZo0qfS
jmVUjl7sEe7TTalCAGmsUJubB2fZR5MuLz7vqEjjKh7aAIsEvNxvaXqvdoEH5PRA3Mph9kc0wPYb
7yOz8TFP/i+n405oxl87GP9810TRr+VTU3ih3gzXyh7B5wDKAAzeHCM9F/edLyjaMEZPKd587OSr
SS2Cgbdju3LLab7EFIkyrY7Vj9Lb8TalZKOX2szpWYOrTfSAdw3UQq7Xez9NbnYGD5o0axAa6+qH
7mC5D81oioeJnVJRYTtfc+M/9n53o+NiiXTPI51Xru8isMIksf6TcxIprqmZ5jGLu5SY+6BMVPmc
mZIwzvKZ4iVsVX6WsJvXwzoaHjZI8Vwt/UN6D4o7y9mv4FyxOlKCJ41EA8o48br5IDrnBevfwFgz
9W2PlcX+AdCWoWqunQEMVDjzo08oXlTBP16lycac3F/LKd8wDFnHlGvvVbc8qJUUpUpbayuC7IUw
cbRoPg9RqShTzknh0PxRzUdzoG+81nB/uJ8r/62vLA/Jfnxo+c7yM+n5tvZ7YHEgRzffriLdEg34
11UA7fX8z86zG2Mtq8Us7kQQTi0REdRTdtGSK5wMDV62rbhxeFVUeAiycrAfDWVdeJsQAVwbi3hO
/tNpDoOUM88RIs8bPaL/BSWH9Kq3S+j1U7td76lEq0xudVr9q4z+fVm8E1VCz1SzWHFnz1zzoRly
E+GXsgSq5BU1KqlaxL4dIdwST25tZ92rOvhsMutUBdajolyJK+3LUKJNcPcAVV0ACsYTtw3EFEbX
y9B3X2x5Kk5tkEsyANgPGk1YkT1QdzeRw0zhRm0fF6njcVCTxbe1euHCf190dRaes60Ni+oRAKbI
Qtp85CKoP7KEq9pS4uIS1eQVwfmd0sDgYHO4Y7eV5J0fikybr7rG2DrpuEylNp0IbBAga/4VRApO
LsFdrlg9UmPnZd84C5i3hQ4F5bjEkuvQXzNo3GSdnoeVDRc8isUL9wJIQy4Tu9GXC2eYN8a+151M
z7ej1ZQvHuNcDIzA+s6mQdMe0Vgpz6U3SiZDqDSTnu+M+jHpNAfCTo+qgczGbm7Zolj+gOf2lOBV
MYLgeDCM9gox10eUU7zS6WFRL1G8FaM2P3R6YL1wcjtHu9BfmzZ7S8jWwI68kL09uX1H817WePfz
l8lGh0eYbF53ENRw0MjpmpUAwlrujQtAFQN2DkfXAk4h8lfe11Cpbb3MLyssKVK22rd9ElLD8cQs
+omvEDsqfU6Gdmu29ucA0ZPNwW6pvathc51fuiqexuIoCnzO0n3vCKQ3A71nwTJe7ZmLGJhVjIq2
JQUcszzwOpjBzS66f/3sfRU0aFtTsplXShjoqljN4FX181PTtNuxWg8wsiCE7UCLS/LqF867l43U
01Q0h2SSFrdcBHeJ0+4PmefH0EGMVoM/bwW3v53VVFwDuYolfXI1RvcsEW70znV3bVFKHBUvBsln
Mxwp2NGi+GfqoIV02quyUXujYOm01OWzuTofS1n9h+wJxjXrB3++C9Etfzq9+5ss5zbjjmw4Sf+b
jAGtR9Zb/R4+WwIACFxxchkkuFS+z119Z+b661BSEaMPlCnaa7mR5IHsoGeBA7Y3AuiJo4mjMfeP
I9UXBMGJxrFOyNr4EwJDRv0ZM26E3brNp+BR2OKCxXgBxcMjsPMQTfM96eqvXkGKuT1fA/pH31sk
/IVjc1qWSDbeuc7SC6MltSh+8IYk/pVMML92U74ETvZCcveep3Tuj3K7SQb9N5m0CqnAIugIzDVR
/kmwueRSYFiUEtGhV1GrIa35yx2GnT3AUA/VUu1nFVAT1WZ/KYN21i5068w4MCI1Ir8ZNlMlTq09
k+meSOHbo1zDRSw/c+ehPCXdbkbqvatAZ7ChlesYLUcz83WYkwih/636HWZqlMFo2qMsYcBxscYo
z8m56K166kdJBSARyk2uqiv30ZC1Ari9ffMOBYHGNdVXDUmr1bxhPwyE2E3PexKF+Geh6c5tcKYL
bzwvg/meV9RDdCTZTcu5BHQwOXYRqWF8EaXsIrNA0zNZX0p0TXJTKFYEv+KTCunv1OfAn5uKf0n/
GpXByM68WjKkVyBEJCkvA0KzpQM7Ku+ZF0OcMltmK+k6uuNSuxOhg6cNT+1u5WSeSmBcWunHo99/
cAfa3LcEL6siWDdsEvFtJAvyUTI+8AtCystTRpegnetXF2/VrXh0jRs7pjkR19D30kuwDBR33PeI
uBuz+i7W9iLqdd9M9s6bAzILzb6bmLqCKFuXuBiX09pUB+KSxCvM3TpSz+Zoy7aUHx6kas77vc7X
Y12Ia17UVD4oSqj8nUuiq8VPcWmCdlKf7wbjVrf+ecYS19VC/Gc4T/frEZxA8ryu1dGZrZu/tLE9
7iHPwtTRIoyZBm/f244Nv/caBOFQaVvDyp+85gMIA+WX4gF+t0X9Ztm98AzZ3s8+vIzbF37Tu0qT
TxOpKy+8DbFDnwpR2b6mbrMdOozYOYtcQVhslZ9jVYR+PYf1DBPlmTdzpi9hbtvtPDiHatYA4XD4
BwZ6S/2yw2k3TayJGh8gp3Y5P0+AUzbuKvEyDHxr+mBLO9q5GPggbPsgM8rn6JTiB6zcjZBHfVXR
fA/rCYccf2AcAY+oOz1Lqu6Eeco0rH8S21xQeIWDB6qTFPMGlixSK4W16V+iaLVA5LOozKu8JvSX
GzlfLao0xlcqHeaCwKtlhLBG8HbtWauGj9IjJpkkuBcztuwaclPfsdfx5GR0SxZNLBEW/fKrUc5F
2e6J4ta8wLzEG4ZACxuxEsp5t4Z+Yw08xmiBKu+pQ8g+qCl7opT+2KxDWJXlzixJjE5jqI84RdYf
bAS8dMaf+z3IPrvkgz6krRDJWeXzCXxDbib/PaeeKCfrtCzyTA0Fl8wBp2Rn+eUe9XTN8k23IF0k
kpG3iiZcQPRoMI+DtGto+GbngeJO7j7B2iCZhzWbx6odN70cYiczHuvJ29nOY210G6bXJv/U5Y04
Al/l32ApwjuQkFFciT5DKQOoQPmeadwPjEdi8oA21taizcxx+YQD5+jO3QbmGpEK8f3uAxd/ZftR
1f/kON9W7S+gJafjFS4nun9Ln7maoTcAGkh5ArtwmMZIFrfc+aO7qRr7fWtWYYkyVbRrzKrS0byM
bizx3qbkdzLTqBffOb+p/62q/zznIGhTd5CL2FlLfrfZlkakxtjUd9m8DxB4WE60ZtMT0+RotafF
pa5o/MXxON3D321uRXeb0cP9tQD1BlNyCS7iIMhCr7qmjg6Iic3HI0scNMyH+WjY09Yei9d1+k0Q
ViBAOdJErE8v7M1k0xhW33effq35j0uzUNbZ+5YvPLkQYPy/FHF7oqxwyNqo0y/0efKxecd6fmud
T9zPaPb/1pRFoxTP2DZXzIZ7X31T7pHvoh34u57RyteDvVjIPsNOFoIbGVLLbKuXSdlxZRuHqv8b
sC+7JN915RJ5BKr9AULUT+M82FkdrMgUXPz7J1rAqlXeVbJDySwuI80ZUHmhZ/zLMzY1V7Hdv9bD
s2EhOJuvSY5bKT79otnl07ElRL/M7paWXO5MFJqDZXKJ6Gi53KQapUYMO4joDOOnjgammfNCMin5
vgEiXevbWQemdAvvt1/1eJnlg6J4k+XLvKGrna/442WvzvTmqlM/ZCgHbaSP8hik3jk3UHB8Iu3B
W8bAJo3ixAHIHvK1fUBYfO887+TZah/UyUGfaL/qUjJI1R3Q6FIG8XuIZRx4Kufu6igLX5VTHaPu
faq4ExfVZSipPqioXKMaETPX/bCwMO6TNZdcbvZLyYvPn58tC0rHH5eDazQPKu1+eRd/pJXO91rq
scGgdhd9nhtfP5uyoGxk8m4FdSwQQCc4w4dppsXC6RNOcmW8JXI50fqKwlmJX2RBEYuR4iHXEVFK
AVhhqf2QS0oaeXHYvNrbdtoFxvoNo/w6IBzEqZxvoNMM+ch0/B31I/2KECV0YZaExBrXPdHBvPVt
D/QQmP0TO4xDz2jehsK7eWyyVmQgcL25m4/rg2f4p8VzYncBG0z9mHNvP/Rf1R0eGm3vUi3ja11A
E9XJFc4ZnFly0RSsa7lD6fRAVGquN5PKz1mfXALJic4s+9byPh5a87j67n5xqpNHVXGpreSy8ofZ
EpSzyRKwqdxKWmsiHbC1iHK2C3Ob1VzrBH1pEE+H0+RhZ7kyMzJ2ybEcV7ZHm2CXpOxMWHPqQJA3
Ue35C875jOeRj8gzlZVTF0lTb22BunbO31pYeVhp2qsy0Aeb5XHMUTXc/HWikVLl8pPE0YPBIhxh
+aGx6EdXZKeVJayrvUT1XNC+lv9WJJoCA+DT583Fhgc6keaN0sQbmb6t1Rao3NWpWVGJEKZAZF5l
M3y5AiBP2YiO3ZeSgF1Gv7ORGMfZqTbkdWjG0DQ+XcZcGsd3940ICGm8RgJXnAB0D02HfjmQBmEN
mp8lO0Lrp6nJIn2mECkLvutiumaqPyT0ThPXcd98jMjUliFXg1Mw0INjYxSL8cKBHjUsHF9164FS
gotA74d12JemdViSKo29kiogztCSGlqL2OKgF4dpzK+0w17GLCUGonasfmYpg0JJSh59UV8KZ7rO
uvPY9ba3aWpnPzf0yTqop4nzCmkGHdpFytPOTlccFzvfalbxVwQUNHV690SrBiZhzbEMbmGVxrEm
tAGkttMFun43f9GqxhASPMhc23lEkJrWf7QTWBHP0y+tnFGcKOgniXq/QNAMRAGZAQbadfdKp7sc
Td+igOwj7xGxFhyJM5kOS7/upXSuqG37YWn/sZt5R3KwANLROVKT09KnB9Oc2Y21fDeVepw9E1Zl
HLaipR0pB5zG66O9niBvu4MNh9/J1lf0bOYQNV5EQyaY8s2/TIg6DEpm8UTXbyxgGSn783/rsdw5
A78EFN4bQVqxAYJGVyAzvFHdyCRMPiYuZv8z4a2Tw6DVyv/1K39nAiXxPvxnVuMSG33x55sJrGoV
th7i4IwRCE7YYUlRGAZ28uTbyUFYDLBz/dq4dnUw6nt/p22dUHr2lS1+akK1DdVl5bq8uVyzakPV
h8Vk/lFy5m4ynEvdZC2Ub9moz/bLCp6/qTRxA3SGcmqAtDX0HvzjoX/r2X9EBRicAIgF45JufCsj
FSfLhmoy0ROaFr/UI4TtGpNxGiUGgSv1DznUL6k+PcoVtTZYYRSbBps91+YKGTp9dKnZMlf+ixYx
cwKJXOCG/GRy0ecu2TQx3Svy0ihgc3/k8J2JTRpu/ZTOvvXcJvl77ifM78jzoTkT5tP8rNvrWQlx
HUyh4FnjyX/vO/+/lHb03M7P5qydU3Pdgvbv0woA39HXiOxO1BA9IxJNrWDw4CvkrNSdd/mMJUD9
3imdNFbgtf/j6DyWG8ehKPpFrGICQG6VoyXnsGFZbps5gJn8+jmazdTUdE8HiQReuPdc8xKZ3jcg
Um4TibYZnc9J9l3PtC95slvxDA0O123AMEZxdNcu5u4h/pkkSz0nZYrKlpcq2dxHcGkLz3AXQGeI
4BTt2tJzu4mQFIziDntDjUn0zRhdewtry5gYhzFK9Y5wr3+RupMjYp9NY2FxPQf8wyloCbIk+cYp
uTbzAK2U1a5SA5GNlUNiREX9hIkwX0aReLCdDtREnKNjS3fMEUC9DT9pMnVsBPAlz/V6IDM6ZWfu
xnJHK58u0rx5Axb4GgLVw5Z0wsp4qCzzvTV7LKMEKSVFsOwVkyRjfMKDbVHC8yE4Zkzt2+SboVZv
NvXrjN4rRpTMAMw7lULsKWyXqZEHWH6oQEdUrk7NHsuBLok82Hm0w2latx6iP7tD5WVa6lxTLC4E
X4o30BK4WGHYnrmP3hD/lTI/Un2qJWEYOP6REK/NeLCWpVlczCmkYUbzU+Xjtiy46/JMNMw4Sg9C
ufa2WsfdKvOT+xzdfs9UE3C3uw9MSunMXM41V7PmJSeAGhRMV8YHj7vdfUe1+Klk/0V7fk0L7xLP
bXq0/KFeGgJWfm4nzlp75VeRid+oVuPOzahdyqzMF/OQPdVDlTOJcx6czizgnWgszp4t1iqJvlzV
GvSs9Joiax60KZ8tE+XoINqvolfp7h78uCKjUq8ADDGemzdGhIglzL5QLJWgT+2zbHmLJ5aORuzf
RrP8V3XgZ7h6N3M+Ut8Q7gjC3F3DDWEGYplXr5jMpWX50TZo1T8GHXRY8qISZpuyOqagEDiZ2VVk
Ubt2ualYuG6rOXvMxmxJ5QMvB4aenfbYMOPhVTVld569ftjYRgheyy48lDb4kFaoUBFtICG54Vof
rkVehCRLpNj2iFFYD4H1b7KybgeNjxdJy61j3YVDlqOpDzTfQ0ipOql+iTgk4JSMXtiGn7zZ+8MJ
RHsye7sBbzjJ5DSdfo/VMYEvUgPoXjSB+xClMiBY039sCzfe1oPDwnesB+Aleg/E3bqy1LAeYGr+
ouhwNr02nT2/bbqWJCs3VXcbOppai4uJn/go6tBZC4wwjHgH/Bv2gE/4nE81BX6bxommikPmwewN
nccG30EnV1hgtLmBEW4zqclY8CzyOZpeqxF7z8Edah/Nq+wmn1bDQkbTej51qVONgl1YULA/QFcT
EWdaudkWhY8brmo++fY0W1Zv/wLPQi0GUQMmTVvHFOoMqVzIFE723oi4rliZe96tdeEyQdzuEiBj
kvSLyLH6Gh7iUJ8A8iLA42k4QlNoOwafwMSYkHSMCkXatt94SmE3M0IEqxrb7arvTCyTQyKxNWBt
OePZSNAUAGbYGmbeX7BUG2suvoZehcU326kiO+gp6C9KePJswH0iVYQeBTO4ucUsMB+Uxfk+xnW/
DgRyMgRnYmF5dcMsA4VxL5BxSsU4BSQcnrapgzKCZ8Eyv8e+AjzNAcnAn4/YBdEI6wFfD6CEBRs5
kIz97IMPJmjADdbh1NZ3Nb2XvnZNAnC5qn1vGRg+DunCDn7Y6rbbtIL80ceNuXfmKftVZtgvLT/5
yhvGHrb0641fgFdtQApsJO6jFxpq0LKCz3wJ5HMezp6OwmFZ9mV9bpxJY9hGaX5O+87gtYv8s49+
ZCnDpN8D74qWgWsOn9r3qtXYkoJGPIm7Y3jYPADu8hZ6CNtV0rJvarocxpox/Kv59t5F25es/orc
3A5amRtPoqcHnJI8ksrjYYkfKvtZ4m/alUWlt65D25Y41nvMAJkjWMNZXRixZihmhJZYpn2h3/hJ
jbUSSEHjkzXAvV1W4BVrJCdo+4qWnDbSb9jqz1OzNIfe2N3RfSsttNxEuNl2aRfe50Wiij+DKsyu
8N6rrY4zZ9mIcN7yeBnvSvnzQ6gcD7ghKHGZKnrTyrrmuNj3WBr7m5PMED0rt+rOxtiYl7hJh8eh
yTJ6jdS8YhueQrZN4m5dTwZQAoNjvBeqdlZeFcztbnb+l6H73qKaggnTRNsOGNAyoKAompx8pad4
fnb8vvDY+pZoCLrOzd2lW1Nvgv5j4dy15toMAWrFfLerJol/bK/FmltGyIBCej6QlRgVcyoJZZs3
WwUPjT2at4BkubUMRbQvYkfd2JaEr0lY1WhJkxFEE8BzTCm2tPehis21xfmt2cOkk7lAFuTP5O3M
gNSjJj/5s40q2+f50CZqj8HUZbccnan55oTr1ohqx1MDwYNQYyCNd5Q1On2JgS6cc+Q/fJLoXdGh
viCETd9r2+MgbFP/rqbxthBxWcoPIfgxEpCAn5PlSUNKRvmrbVvJkxHZKLnK6Nq6M7ds7uzbLvtq
oxblfMk37EUNGq0REIePlNtKInlux/CBPSlHWEQLk432ysnzg1W586cR3okuYp5XWWPGp8obMbjW
+bASoXkNkUfTNvKf42YvqdvahAukDWBN5J3xiHWPMUBXIPmW4rFpEUuyKStcfCNY/Oy1HoqnMshf
sw56lCdfmCX/5D6G4UXsyHqh+5G9TgvAsQ+fUT3jNFD3vi1uL75fPmYTTodyat6kF4OZpB7Fo5Xv
bH/4ZswNO7b1T6UMXg2rc1elIRlhVRkNJpKGV9PNscZgc15XADL3msg4vCIeGvWy63Yj/OzKYZU3
aRAsVralDPkKLPXH4jYAPuxFGFL0xVBmT9RHSeUDJhVVcF90C9O1k4vDIoGNys0nvT0F/I7ZaoV2
mcU9Na+FuIGo6uAXcesT1LqvsMLhYOAoavn/iT5D+yNhDnY1dCR4G5yW4ojNP0JnHjJ/87IduJMN
3uNthyyJZL8LdCwkHvNr7rHWZDlOQRBXu3IKsq2A1LvQmXrWM2zHkNl/iaBlMHvuLiz7bOGRCfqD
T7I1gTr2tLNHHpKxtqaFlWPoN7xAPXS52SyR7VqLlH3WQVog8E1FzdNMMfo57WbHpseGUro/ohNb
ZBPFxgkAOdboCdG+mysSHqwNFGTjB6uUWVy5voabj95uLUWTMSLtE9NlvOrKlUxrBDhovw5B5MKk
LET9VQSp++fD5Vu2Zg0eI2Z+BccZSy1qKnuj7cja/d/fNPgfX/uw5BY0S29DaHhxUswsWClYzb5y
7l6sePjKgamYBIZdEltLZC2xu099uHM7w0VoSoBCvk1r3131FDgvNaD5bYMIZu/aGaImS6W/kV9i
VmbJy4wyNbedzkPauaR/AAFp7317qta1rKNN0EO8wbDXr7q7QHLwKvnt93l0/6rUisWQtenCNLuO
8E5QedRNeTTY8j72Le11xJEIsNHTTzHoRTTpvXXEg6y53BtkknytzHJXY2pmr94w/9WTMaKLSZ1b
ICOBY4O1wypLZvE6V6HykFZ05jEKbOcd8nn3kRVl89ApHWQ7aQIRtQz853oyaAWtwDkCpcje5YBg
3CzQajsVqyu6/3iT67h/uQcUUPFC4Iaiqf11GQHINEDAMdFHj6mXIUtgsVF5yExtlh3JXb3tUNGU
1tUi13XjpA3Up0agSe4Rv1KrY2QIGu1endH2Lx2d+5ufDmAL86EG7Dtl9gm9uIdTC2wu15654Xzl
Aqkm5+BKwoxF1se/A6f0SzB08laAeD55rlD7igXiKbGrD20HU7wafChgyq+o1HWJwDAFa8T+D4cV
blZ9nCu4GutqZPRaTNo+ZIWjcEWw+/FiFoVzWYlo5RTtPemgrin1NUliJD7yEWHJzxCWU/Bb1LRr
J+898FghW7O0zS0kptT1J/qLWydZo4DLLmfw8I2abgm40auB8IhJSiLM1aAcmPsOzR1MFXj3Q0w2
MI13JNkDUIb/EqrzlZZOshyYYWyaoI/3WBB+uRuM384f2r8mBvCGkKXatiqtjwP8MtYHtjsh/pTx
vSBJxOdgcPAHHC2nEDXwjqQSGklxPz/yyJtPckrHNxVAh6j96h8Q7TeGnCwNgiZ/aqsxXptIjo6D
P+bElBVNXNCiZPHTWKXSX/Yx9NgS5vKXjoTeSSfvPllhqWrdheDWF5m04/tZWG4roAvpRhd51x14
/+A2w0xKocmz8We1xw2Xp32wo7DJH5PcKa59mdG08o5ZT6wGso85R6zJbg/Ui1k6EFJZsyQhQVpG
021ZRFlHx3C9ZVXrD2GTWFmPVfRsKFgRJT+4qRVZUN40UWP2Id26aD47yy8vJLGg2E5EvgkbpPho
zPt9xih5qWqLYCUqRfQsY7q03Mg8Z9M8vjK0NLji44zuCr2Ba7FSc4PEOOPDqYB2AW31o4LH506T
oy77UyVe0YmNKD5gt3j34y5gm2yF0YOQRXLJUWc+m23dnyO7CtYEwhS0dyxMUfNj0oL7MzvIsDKl
fgd+4W0r83JLclD+mwaRTTZAEO4w0Q/vEOIKSgjkClXtiQ/hyuxTudBQ0xpFiY6yx6oM2g16knAB
L+E3y5SBqUoZ+8a3kE22GAcLbc6MOMzqSl7EvPdDqzkryauNIkSjfM4GN/4Xdri9oFWAR8fvmw0Q
zlKGP4KN3lisI78LN5bCcTr1MOx0l4XPKG6wz6RjM60wb+R7xv+3puUcgfc3rLhz1l1Mtqoa9Kae
R+cWBUO1dFkjfDC8xGhXxCt2IvqvaFp3PZTzpXTCS8f2aJmAqbuIPHN3KjGASFOML80c52M16DVO
nxGPVin2YLkuDVD7szbyR58+OVvEFu6DtNBHBwjFGpgWdR2Q7qUOI/iVOPKY/vjYabIJHSdzjmUv
Z+OR/O6T7QT2kZ4SfG5uBQg7XeOiejhxfpcDBwTsyuYcZ19KlBk+Nkl3Y6XfyC1/Gjd7CaTNLdKl
dO1Zcqv9AfthvotCEL+2n509xTk2p5J8p6w7Gb5Sl0gP1WZMZ//BB9Z0yGpqmDjJvaXrRicnYbPq
5AEDCgXlFPM4MwEDIjWE+wkKbcwoOQNGZdksdkmpvQHFN1aZQGIFSY3RBdbwcUAGjkiOByRH626j
LIIljl3jJSm7N9MUb4MdfaPsfcgr+M74YdkNz1FPeGDw4XlUrgWbWL495zLNrloFvvvc51O0I9wF
wpd0vb2BSYIABecI10CuqDrtpcHVt2xBLSur+5s5kUAFYKJVskm3TiA8RJaWq1dgehhLq7w/aBsQ
BpY685vkkYKRBI9213yFkJ63oUxZ3fZjnZwiw/9HFxfwt2zmX2jBPavg9llBXliaXd1yA/fsr9Oy
/m5R1AI5RmztdtEbNLMK8iNU9ars8rXo2yskSoxllAsjFgmklsraVAWNBiQOvWVR8ztO+T9O5oI0
Qv1AWNFHLe0v8N7PUAJ/QXucgAF+Zln7RlDeV98iEQtm4k1zoyXwSb3DCKQiGOY3YxBXR2Mm0dSH
yHqO2sQe31XcBbA7cR778Wt6d3TmwEsD0G2LuYgFCOXxOE0DCR8wLXF3FSgXTOaZ2oY9AIz9Ot1l
jp3xbRqsnyqz35rafyEC1V2kPmBAU99FARUWuKozvsYYjKgyr+D2EFCUqOaNib+abH2WBUaNYE70
TK/jEjW+r6OtdOqrC64I7bwb7QJPjgdhScYFymJsDm/x0uV9t277LnnNUk8y96bgDgERL7SDgK5z
uE4y7TB/jNi/Mr7RP0YUvhhN9tMXZf8zRGO9E3ZEUEQKa60af1RvENbF6ByZtz9RwIX9r4K0PIvB
WtGHuTcGA4+GlFnJvF8NO8uYH4co969wuIiLlYb7EuBC+HBqzYsSD/bD3fu+sFJV3M2W+M4AskHo
JtgcQyqg6LoOk6MZeb/3NnBlgi1f9+RenSavKJ6qdmT8VmBgC8sJ7URBTBrBAmYtyw3Pzr9xUM+B
D4pLWRxOnXv1U1bgkT1WVxfuI6sYm1V1NICPGM8RDwGhf+wYVQbTxyMysDCyelkZyUeqmk81Wy7x
eTDFUxDTzGPiU2ax06WCFEuoKmozVWaJBSduac24VxaxkaqraMZuU8F62ZQg0QCz6+yptMbHpMY4
Z7Mbww3VboqQ1XZda0xvLbGHicTW3knPXGDpqDcRZk+G6T4aDBtbD+rJYXq3Bm1fQ0sjsOW9WvSS
oBEzZqSOs/RUkdlGJqwutsi78CvV6uDI6DseuqeZPkgaRc2GxwvQuZgDH3/3UE7t2W8g4jhi+mQi
BrHALnbaJyqr0KO/LsgSu0DdydkCT86SkZi3MY3IWoG8eW4I29jgfKQXNfArMIEjkwwr8UgCAQ7o
4bcwp/wBZyA9hUofKvp9ik6TKZeVDYAdSBo/NXP90PpAabIh52bChyGN6GlU3CtGFgILD6jPMlG3
u5hmicfLvRCiHC9bG9QK7WPC2xtT/+KUY3JevFaqYznk1WejwJGAkrkAYMB0zWX3u07uDk2A/4Sl
uNRe5CDv4jKVj04pCLuwZLQXnoCL77VcH6N4FjbVZOVyvcnGONtiAGHW2T5PCOSGakhwx5qoR60J
Vzr+jdemom8EQ1UtRunSRtQzd2n5A4weCQw329plEr+OAcwttTMhIK7uS8lgjg+mRoTmUhcs63sA
X52Fu9hTPCZtZeE/upv6RPQ+h57cNDrCEmtQMGzJjjS36ah/Q9yH7FZh1HXIRp8c1I4bW9ftur9z
QLAjfGly6w6dAU9U6mpr2SGorBbqc9nBgi+RPAONB7OAJv4gBkaXKEdPKk1GoHgl7EruKvhTT15l
fSNI4RfJUFiNdYMU2HGbo1VMO8LhNRVm8UZYZH0LnBgKrbmDD7wVBLNsy7DCcEDo61BmEFKCEJWy
I6BdaPbNs8TG7yZjtqqzVhyHovvLJYZS2F2bNBfYhJubJQ2MomSXIRtV3rIzvZJ4QjGwpErxMegW
fYFJK06iCfoh08Hkiv3nMXOj4sgi9zUqDb0OLY++KGvh1hKVMNX21S25rSFTk7ueDRVjpslb8vYa
a6jS0UrMo3GT91tMZAGL9lS2S5+pHBKurLnFfcqhXBEnVtE7icIYlm2PHsMdZ2+TFhj/0mnsVqXP
6wrh7aFGM7fpxtCGZ0VWTYa44NsziZ4KeZojZI8uiAJjVEePkJ6DU5vmqrD7cVuTvk1Zjkhz7vEZ
zNZwxysiUWN1S1Pq4FvHlcKQjGBv68EYuvEEO4/hf+5/Nbr/DIOEhCQRfqpx+NAW2EOzofkobI9R
TEWASiUGtIIk3R9NvCOLNOleorwPKC9C+aYq7m89Y2hL7qme/X37ZyP79G1212mcfxDDgN22BmHi
4uZE5AilZXzOMl9u+QyRpYnqPeg7aqec8F7iblfx5GC4wl0CxydRu26o3CfDcYwD8OjioylBwDnu
BefSrTIRWCoc5lXnGgd6MrFxeustTNVz01TimmsrYe5ulM/aJ2he5+pf7Rr/xi620V0JfJ2i3OLi
GPdkAWxNszbWjRuUa4MK524j8neJKx38ena2gkTF+tFJ1NI2iRHDARwtwQAAu7ENJimSSVevrcuE
PekckPBEAdtDnfGlsc6a5K1F+7+MEs29VE3pw9Dm+AwU3KUkivhy/YQUdTd4NQPcz8KQu7vUY0WU
TMpEM3ktBXCkEDAzi7rgK59sAH198uE0BiOhAlcaqNXnoR6f7QArQxY9cw0WFxVm760N+jsKGQjl
xcEF5spoevgspxl2ARwdEvbQ9Fwc+2OS+c4oGvQT5OHpFNAKMQo4LU1ga2pGJjE7X1aHODIFGN3b
xDSR64fMRzPtJhKLiEzjkvMHnJjJilhTjo7bCSUjQ9hV5r0FSj8ODtBnZLwRGIeYuCDaugcmK8/p
kD70fr5pS3FgYnUYSovciYrYhnHLqwBIct5IHyJC/6QBUVQVES8W3oYei7eBwAnVFJ0mK20kIryg
vYWhLyvHVzfuTA7bksg4/ziF/EE7gboPG7Ew7Z2ZRgenwqTRlfMRWtd18uaXFvuwIaYdURo3TVu/
IKfrSj76VdjuLmIGlCBonC21bGV2dkmM7lqQ9Mp6sjiAgU4Li5c5yF8652m2+he8h3BCzB8zLr+j
xto2obmeXHJvoSjEzdm4w5iJ+bFmEp4iE0c6mjoi5Un92qDIWMKdXIwhsnQsP3VUXUvYUpN5agbE
N46HkNxFyzwtTBDqzvjISn8xVHyZbX8IHPMiCkqHSB5ri4SJlt4IkUChkHjiY7fuakESjyCxrJz6
0fCKrQ043AcJQSAOYLkJjyT7upHn23ueBHpMCa+pt1dZ/Zvz3XVuQ3GvNv0MrUlZ1y63N07I7MkN
l7DV0FE2B2rInRDPBT/UIy3NlE3TVOCoRdVcJDy1MONXZoSCEzB0ZPz2k3sjce295pFeEOCwR3mM
DBiVcJ2lW1+0ByRa32yc0OUMhAF41D8jayX6XAzYGNRWtg2kyy+vXoTgL4oIfjKB8+ghWsUOCzKF
J8/HPBiiO/bfA1SMWTJepX2TDcZQaz6bUPrG8rGG958Y2aEO4r1viYtK21NaVZd+qlbMtRZhJt7D
mY/QH8OnKbefdcDRX6vpbE7zG5FmyxQb9QqHaL3AzY9zUBH6yIIXM/WtTMZ9zNZAlBsg5jvw0KcG
/7RNqk6TMaIbfgYebvDi/8YR/vj/kmit3vLaX7eEg9dMbJv+4uDJAEVKvoE85fCc2VERrWHjhY82
Jgm/dxO/zzh9wWj/PMzPFVsHPfKhzIyFJ4UahxlVUgA0jdYuvX1YkuGBkhAM3SbC0ucV30kfUy/6
26phS4q4N5YJbCaS5xna1eAvRAqWP+fuGDFAZuELmcxA10EwhvwpJZd3ecMYRr8e7fK4PCurWY8J
O5WR453GEhXPsJy8LymMTU1YCOBGvmfyi5j3MU1ZuYa7twcLszCWCIU3ymZwg+6Ow6DPiht2ug8p
TI7+OyYcE2g35du4f0ai/VnjKhHknSnxYaGFagn9ZfjyEOQFeuu/Ivggw9Eh0v3u/re6/di1+6Kq
j3E7tesKfPoUITgHXnlyB2AACRvucjxGFmInu/WeuvgtQ9A6O/2NVLsjKBCWmV4p13OFeLEwWYZE
u0pnpEhGCKr8rUlsQk8QbyeQNgA+/oD9j6wa6Tzrt89G2kvbhyShxy3usa0zpG/klX54gf9GdNZf
l8hmPQAAmA2bg56eL8hG7vH02scoFkLP3jRkfLm6/8dhQCSuvyUuC2/ev0SigyIQkwnpSrOp6816
U1Nt1OX/7+9h1jVMSpzVWfHhaqVvOEK/feGsmxBbr183z0I0j6LJ9xOgn5KhcZd4d8L5v6ER7A3a
bFeAx2GgShAMZw0RNMRQPFqRy1Q2PeQeBrQ07HdGjTmf8Nx6eKpMkCnUreuRZWqT4+kboj1+1zUR
KwCB5KrGkZWV6daoGovrFrUtKpmonV5qlUG6Mc6Tcv9GcnVLgsT6GHRZP4u1ZXqbjji6IZwOpsKE
2DXlYz5oNCLUG3yZwnkW/rvBfgsw0rrtzHNdP028kfno4uLG6FgLtdQSYt/knBW/X5UYb8B4EaTX
akW0wwMe15OPliwX8XnmgmOhsGwbyAuutZ0zd9+ggGDV3zzmCvKL1PNe1MUt7sazlp5eWslwMlwM
OF55GxF0rW0D30uhv3WantqOZZPySEMK/AJ9YLfH9k6wDRvQ2I4gwZo0W6Rjy/p9DOS4LCVxtuzN
0STsU2G9N3NxHofqvUq4UU3jMcqaszmONyPIdzGWQY+zsSU71SzDS46oasrSq5VOXDgFpgxnq2b7
YfTyj07IaxDpq13qvUcogY7T5wQDSZkgDU+sbzsu94xsQV9HPEeUYw9+3x3ZkN26UVWroi/sZZ2q
VyspPplDsBbrpLvXiZutnDL7azvvqNp25Qts0AaGjsaFJ1fFchvJpseUke7yxCdGJ/lOZ3bgRols
ocOxWhcSVJTd3yX3GzyfjNuynh1sNMwkOANrTAbOKHs81fe1dOBHM2+LeHVyuY/4CFTXvJlF92tg
DTMdpiihbl4SdrOkVu7YZ6+0YyL5no9UV9Eic5A4REId/J4bvXXMXSCkWMV9v4aC+Q89ISUWnuaQ
G3wWdyJlxWrGNv7sEddEHFoPwTTvPZMDgeFXgow0cJMXGmZz6WMlj7DUB5qpHaupt74M95xW32Ik
jM/mNe4xlZZGTjMzlHscFHvGmlvA3O9tDCWTwXu9lH4glx7aiUY4v16KiisPnkczXzf5vNEE2ipH
IluDuj33BYuC5J+LmpYgxQCmSEQAC6zNR93nLTZKg5Q9tJBkaqjtMFRyGUoQnhCKEOtZ6ZLXCEZQ
exikezMRDSxdh6e3srhloVJTcdnbcSIzuw/DH0KlNtDaOVoQL9tNTTB1wfQuK15Bk7y4DVOoKTqR
ELBFriDXzRj/Q4qCgkuoL0u4pzu5dzmTQYr531oMs0m9N5KMyPTFzJorqAP+JbGRydWHOSw4CtNu
MygfqGVV72XtvA70Y4tGN19OB5POKj8tX33KpNqJaj6gV+VLIWxpMbrWS2nrt9GpljBqAE2ouz/W
A7BhRszV7MwIEIJ5x3oyvUXXsvd30l4QCUC5lqtabiSAkJPngylUDbHVsfnnjA7sP3wHOauMLNvo
pvjDH/ba2uRNTP57PBi4N2ouzaZknuMw1iOaI02a4yjvMZrqyWldUJx3N413LIW9mof2C3P4eQyw
NTR5V5yHqFwVRLy1ubcVhlppjZA7dB+K3nuDJvdVx93joFg4manxS4NGeONdCyibrVvD4I8m6Ffq
CMf4mx7VWY5ozZddlb2zqwA2l8wszIA2ws9fjll3y+GEM8hchKNxYURZPkrfWWV3lXHHNIribeD0
HApzU0trmfkYsz3j2FYpD0S5ImjmQ075YWiGw5hST8afBOh+Jm6wFJPY2RjNAyfd3HM0Q48VBDIC
klof3eS35aYv8fiYybiscpAHfvHts6tIXO+radjBzKX7V5YukEyXddP8VE3QHiBcOxhVa3QjMXLN
enKXufZOHrIPGynOCkr+jug31t7hrbAoW7r2lLcJQdwIdoZpPVBDeDHGLAO+TMLBA4aFTQZXQnCf
UUKXM/Lw1YrCgx9Pb14JbD/itQx/qRAvyRQeXJKKZeb+NDCdbOL/0HQygSojvLIgatOQzjbYJFZE
jkAV7xLP2heRd8jHctgQSYholj2jl208Qrpbx7523AeeRDozUp5VDL3WSZf/VKRYOXb4L1fWXy3S
VVsZGJy9rnuxSOAl2v6O7M5fCs+al0JN17EtN06W/boz4WFtax0SQ1z8zOjXQs2XSQGoi5ruQ5F5
s/PAaS5AKJ2MIfr23eZZTfqdyc1vrxRO23J680NTLCPMDLJzgErIB7iJT0Zmw5UCJ7bIEa4veqyP
zLjcTWmCp+S6EgczdQF+GJ6HyskWmzQNvWXemnRc/cWKB9Rt0f2LpOvJu+CZIfuRfdjJNWN6ufAd
lypDJI9AuQHiTebRXikv++DDA37alIjsK5+W1hf4ev2fYox3JHycu7R+a5E06TFHlNGKLzBA9xBG
/pqG9UNkp73yDONkRuM7wK8Y42v94PYTMdXIRSAbPyahuLi4JBnfrovOOgZ9tIJPeKxzPjNm5qyu
JZKmbv6Ak9XSlAsqdrgFWRq+ToKpNNzrcJMECK5CswZI6R29EHORl+yg7T/Abtm7AUM22YDDYyMz
TukKb/nNz+c/2sdfPUXnpsBylRB1y1Hcn4uif0V30C4GXuBFrzyx69KpQXLKKAeJk9sj/PD6nXbQ
PEF/s8v+q82ygxE4sBpThNB3fZ8Qe5/4OGPCF8gijwmgsSPc8bmGXIR24KtOJegIg6IJsZREW9W8
2USr5EX5DbqOXI2rZCBXNwGDRYnThonSwvTGcctKYOl27arpsjPL21OKbz/Nkmfd239BI7HK4/8I
0q2NBhLnDJwWJAs9k6Mo3yYRAXlanh2zX7vSIpgFo1VVzk8i7h9TJumQBxbpgL4ufmCBuTGYLkqN
kQ/z0BDw6QUK0kLvbS0DAxRTuEVfmRuur2+VxxiwGtCnFH55IHf38JY2x5SZVM/MXS5TxMrcA8WX
VpuQ/VRkI26C7BF0+Qp4CS1rNGD6+KkVZNis3ISet6o4z8hOWbJpp2KMzW/Sf3b9vbflFFOzt2e9
nB2goXxE9/lOQ8/OaGshCdFWw7YpxoXt6l1szdyhza71A/jQ+NfoZgu7uwXKvrJeoBrhw0BpHbXd
vopQV2BZKT22dV2wnvHDxOF8SwKNeIgsL+J0A5GuWVE/lPwJyXw75/AQ2YGvasHxouf+KUvtJ6uy
xsXgVj+tA/Ie3KWj2Qzb80fkIsdiFJSYlOwAjPalX6AMFQwRDQ+SxPRiJYgU3DBkQ4zd2RrTH1t3
RB+OMKq9VQeeMTTp6tHx+bAF0Yuu8xmNIwhJtr2AbIzoV0s+CtQgvJ7DA1FLRxK3UGain0TLvJii
Yu1W8RKYxXpOm4uNmJXb7rUeXC5OZLkI221lPHdkgqDv4YPEMorZjvANwo5fez7fMgSmX2YPbYAq
JvUW/3F0HtuNI1kQ/aI8J+GBLb13kihKGxyZErwHEubr+7JnOTXdo6II5Mt4ETfiMl56omNrUPfH
ybZgY3Q3LCkLnLBrRaqXPiJus+HGa9x/neYOm8bNPxCMzzp0ulgLfiInei5qn8LOFFOsbvWPSJMP
04nvgAOTWWnQ3oY8tHDj8pIn+iGJwtfGZ4iIWdocTXvcISODqugvpSu2XRHuc0FAk2qnClwOH2j8
YTu0lk/uuC3dNMI7o6E1tpj1xsH7VUVPyEXj2AsT9ZA4vuy6S/eZSu+1zhTsBywfyWrvLIB8Muzf
edECygnMg2HywVCixw3UFa8Fiu7ctk2eRWolQ3GwrHyR1dlRM/EUxNUmtp5xHK8GUc7uO9OT98mX
74GBgTUS9QQMj/xGMerHvuIB1ekDZ0IjiTCwt7D8KL54Rn1vIrKKNOi+6FFrLnoyP7Xwryb3FFXR
Tmw6rrecsOodxzL/aDWeSczBZ9oB7sRI1mGPdodx9RBOAgS18LZ5PvnEFeM97ioQQqO3hjdxpo/t
t+O54wfgnIP4w0yQNCdVNm9tyV0tLvqeUqqKKxcRFpdSpKxCkYGmsLIFP7xEgxmM6a0uvbepqF5C
yyULTpl41TP6yIaKERqSFq1dzX0UmDll4P2M9iCeEIUKkoILOliVVi3bkPfQqF1Ilm2DzLnhtUp4
3GvFsUH/ldG6L27n70spHzq79N7GVcK8Nad+8tUwJOttoxq4zXgP0kfPx05765vwn95q3yxQLcQH
kPu2BRuULD/GyQFofjrmyygO8k3iYsPrB/8viZD9QpD5vGWQ3H3P3uu080WlcVEwHxMEvtC1/uW0
d7N8uoyNw1paWd3BY7LxMSOndXih1PctoskwivhBzBYhhzKum2u7JyvCcQSyfsRWGB+1PDv1NrCM
LPPp+aXbAUyuPopsDlb9l+vzE8ZNoRqJi4vDtFJN5bwfpk+HY4BM6InSzeMQGVsZl49C0s8MPOIV
5xrt2cFVK2hCbnR4f5r1LiznxQzEctAy6Koexd81+FWtvHqufiqez04VMSXjtsbPFLEu92orQoz2
n+btVTw6LyE7+UUwJi9TxW8xTLVz7zO8eOnVHKmnMKr1gABusX9eEMrGA/p/GC21PzWP831IXGMp
E+hYEuF8EC1Ld1giQT2ylNOCS9x6r6PbPrJ25IVf7oeu2AeT+VXBp4PmPM1S1/yya5wJGuy6zOi2
uq9WjWlvKJhYjha4VTGeR9e6Gvz5QBzZi9xlXiQ3XEBPJiRxi9FddgwUjhbton5YNEb8L9ARm7h8
wroIoeiGFOdCEtBv7tB3q86EOOxaWFjED5mJd5c3ExWKtruqi/5G0R5OfsHpJimqQSGx3wgrfJjS
//QS87tL8l+3qU81rzSWpaTuJtMLVnhNlxTbveaAocBn2pwK0jmENjd61yqPad1Rw0MeM7XyVyXw
N8JOrzT/igv+mnY9/GSjwrrVkv5SYh8wWFKJsJCqBZWiDrRHL8glHRLfXDqlsbPa4sXHNTyvFDq8
3h2ccHzx2qpgjVA/2KONIHHHk91neJ31eF26OYkVpMmMBhJ23skKxyT6ea/kvKyQdk21DbvyWwtw
XyS6eW4MkimRDynBqXMCpJFY5GROcoLVfTZssJ9w2SRzz7X+B5TpqzVSqaTAXLFKql9iOmlmpE5x
pNewlidveOdd/5HokYXCRJyyrotTmIMUHLPXAhQXJChi9wLosXKan+4ZJdXt7K4ntHJocmEoaBrW
BJ1VuwO/fLezgYTOsCdxhXeXflkof/PMcXeGoxM/5sOSz6FD1zmhHKRR00lPlQdbvWT8qNqA0HNr
vZvPu0eoub8id05tm2z0nMKt1NbwWQzXWkR32ZivocyPNtBH7AT1nzcm67YhO+1KqsjsSgc3wKqZ
2EEIXZs2j57j3K/XsjXMdZ0BCvH6icGbJ1avFqocuiexdhjfIif9NqzsXDbTMJ9ifVhI2fGWNoZ9
ZCeHMNbnpHtuFlIpcnwDK3n0t4XS7l5WPg/AHWSgY266X4VCOscUT0c6yo4IjnXFVSnN7gVANd6v
d9FEG70vMDoNb9g8P6a2/2mn8F77AKho4tQjaHH0eG4bhpwZwUsLaQCacDt2RyhvjzCowI6Zn8oO
D2EVncDdEJFm01x3wZ7Fyxfdb4scp7AWcZxDQF1qJh4D0N7HJGjXQN52vaHWMCKOkxy32Lq+K7RD
elp0WHP9v4DrEbsUi85e69D49T+XAad4qlahnB5RNfzVqJtPprLHNBHFCjQDT8nkJwuw86u67q9d
Sz0Ds0tKbWqIL9S6tE58Ss0O/EC5wzew6jVkM3NE9+KKqkfyFNBP5NUp3o/G4ziUp6GjGCUtlr7f
L1NZzMTk7GOt2PR0kYsp2/qV+VqavLNMpM2mpv1NUKOa1q/FwOvaq1hjduvAhe8pmGK3EBmWWet9
Qgg40LANXNsg98YoTBW33yJTA9fsex75mmLcWa+cTSC1v6CQtN45a5Hoy1DYOzrXd3glFrHM95Nd
/aALrOE7bXUPYkWSR1hxDX6U2GFz1Pdo+wKr47wai/7Y1wFqRQ/bYSdUzoW7rjDIq7wsD3UYx3PY
+uOm90AuqeEAuH1emNkPRtaFLIc7FUXjxrOHM70HBBYxC1QklLJi3HHpW9hOSfXzkwOaHxpBmkK0
abdXiiRmaEiaC/Pu3eYR4qZEIoZ1PDqDwasKbvsif/pgJzi9LE+wwrQ6WoLC445fOct7CGjGifKR
TZp14Qs9m28ONnlll2TbDXnSax8Lkk2/VoAG4Y3aLSZaQLsSdQLFJmvGcBEblWCece2dN1B2GCvv
MWh5ScDt2QwxXUWvP4o+v+MFAjDl9Rc8+C22guiF7kgccmKcD5UzYAsV3NSxqkgqiRoo1kHmAgt2
lqTLFz5GkQVBkI0UwcUj00ytIIUuWC0qf5tFYBvzaae72qbt25cocebCS5n+GIdk9jpAETK7+Jsp
mBWcvdJhPfptVxKU4TNuo/97FviKBYE1S5zxlIPqh4/bwAplhFLx1YmZDQb9xbfhgzUUwxp0EVK5
O48IlSaEA9h3ki+hua/U4nU1AZDzu29qsla9FxxUkRwHXHA8M3v6QX+hIiVchJuTdI0jsuuDfOUx
7mgCnKpWIVQqueBbxbWceINX1lcyCbu+7vfCJkVb18PW/n+ppNB57BYIKkBJXaT+gYDYo/L8fs5b
EGQG0RQnrR8ZPUtlj9MH7eodWOy7P3K1yvnPnCwCzpFu/Oo7NlMt2p2Ji96m/ByXRwJFr62IXOKb
WGkSgcLur3QSbu2QtM+Qaxgvul9Lo2QtTAdn7rUdkadQhWveHEeNB9wr832eRvwkkGbdjPPGyBsS
36r5nqzq9/lgaB38AzNOIN+J9IWZl61gU5xYGrDONfX2TPMe5PSqT3dxBljLArO29yo7XsWUXTBL
U4XdS7Gr6Yrdxp71itMCLmVpYBgbiv0o4McFRQUyuT+hIEBtUmQ2h3cVE25xe3y7MW9fTKElar7d
qhdXT4D6+7gNbzIQDh91ysuchcarq3FQk+gGKGHACSaA854WT4NLTWsO0jI/wmyMMJAObVe8Vnpj
roMRO2pcD7B4fKJ5kK5nmMDgSpDCJHibbEyDTYPuOLtKMzFG8F7iicco03BXrwqnnufUKlOvBHmD
+tqbTn0tzMZqLWstWboo4FwfyPcHjCUj/9xg+uSi0wNu3M9SBHvDj3am1O+NTBbKpSaTgppM9y+j
ruahmc8S4W/c51e3tvsDr7CtmRZvbmwW8xJyAo6uvcgASOBg9kr5g/Z887Gd5oG5SX06hUC5xjPP
cX9H7DUecbBFPIUfRP2g4Wjf1QDuIh6J0JqqO5iiQgkOCW/XZJD43zvUElj0q9INwMVDBvancgGJ
DDp3L7Nsr2VioTIE1Gnle8MKltTpsRrXTHblFPpFSuvYZ7hfKrf2wLUPVpTip9Ew5QL6PvuKW6xw
joR/dkJrv9hwzHK8WzN6vEmtUD5M8x6ffF2/NookQDGNW1KsN0w9ayCA/apLxVVVHUa5lpVdyN2n
DMuK5F/OzTX8yHX9d6ABYBbr4T9Z+//GydrDUFsmaf1GwzPjR9Nwb1L9RhYeVVAKW10JSaZX7hfe
ortVIWOP0yLDHj0LyfRnBjVDjb3DKIp3kKfEaMe9/4RYxC3dCTZ7FiAdOmlfyE5mrz66sgCViXmJ
kNi66gYqJii2h7u4ClMBxIJBYmlmzrNEUwBGiC/CxAfqTNU0bxhEwcflRyShkbWji2GjIgA7dtHV
sKK1jyGXY+jWNOk5rWO+QtPr0A34MXN8V7aikuiLLh7MVM65hDPZZWjEYOoJBnNV0tOtm6u9wBw9
A9Ty4YXtX+ZSLdeybqzVO4MZbx/tLbbKg02QugtINlVW+ikadtOp3QDMy1aD4iLgNsOh8fIPnZLj
iLwKyJVynVhM+k4JA7dz1ZuHkRSTV//CL/aqpy1SdqQdq7ht1yhnR6qE/2Q1PDIZ/cVBtoOiuA+C
wUQktbYmnaqzOqxuooFIUnYw8HxO2LVe25/STO4NlYvE3d1DU1v/LCQKPlMJPljyKg2ijZml91Bq
+ENRQpy+3Yc6d2vJV3Cy8z3P2IsVODCYuHE1erHx+sSZ0fBWzFwsnT3va9fwv+2SutPIjMXcZm9E
LcSeJNF7qZt/3HUHbEzIQ6wQ55rvbA0H8jnpiC3GDfEvCnuT/oyK3qWJdILvq0fr6N/C9F/4Fj7G
gkfFUMWDouk57FP8wYb7lZf5hgfhoZXkbmzgCbRHPtsfYyoQ6N6d2X0ol3AgAI3W7S+rgumF6Mua
hr9oGcS4dnhDp/NBhM3GHuv3suq47mFAHluUNC/BUqvDseXXU+7RXg7cbdYD/5a50/E3rHP1JzwC
CbrP4MiBenQ1YuDBU8E2hbFoWsyVRH85mDu8BKFRiqXjhe+jFP8cYqr4yGEKyTrdxkJDWRiyD4c8
K6++5zdfEO028M4OvZZeMVCMEJJ4O0e6MI52wcQd1v2Kf9W0VEyXrMP4hTm2mFlR+MTy2xh3WYnN
fWCYyLamvqi5ofOaFPEiHvSCTU59qXW2lYPt7CiMT5ZaSpuCWblELYlLezbgMcfc9W6+q/Wp3lYN
RudRJMZaq9Q2H/x6T3D4jCePqgzeiThx3L88zX9U+2zBYNBSHsdQEKN2ZBjl7Gr8sw3/Ln3FzrAT
7VH45bbJKPvUc0B24ZoQ0JXrpb/tUwYSkPDjNYi4HpPh17l7Wwarh6rf+EPSrAZXfgQD6utEL3dK
BeqB2Na2IU+BfMIyUR8x4Hn0tPB/lfAUgT8ba9Q9GqsslP1C57Gc8hV4268Gh9eb70R04Zg4RSIT
oCJhqd7OziKqcWUWaHOqoNNCH/YBmJU01X9sg5/ZAIUDRPkN4e3utDxIEGO9GdU1185C4Es0nN2t
d8yM/pzqI/fGft8Y1kkobTsZ1qvLVh0JPgjpmuOtWk/uN8o7JVuUXM1ZglfM5c0qU/CLnG78q+34
fWCkwbhmvFcyfjXVs8o+wOqSQW+gmjjZSUEKsfHSO33lbMCGfCJfENH7VEfu1fQ8PjPrVeXDzQr8
V3qKH8hQ+9b0pm2dVdC81DrLy0s5eNoWWU4C4sN42HRBRkAl9lf6VOgLoCn60lbtw578F4ZUcy5d
Uu+Y6MM1wImja9PmIYoEh2LErbpkgzInUoW5ZEI0dEv3o/Gdt3aI3t2Qaajv2ptG+TN55fZYBECn
cNEADxiBosbNCNsUm6/B3Z3GXuiAPh4hPti1YTcfgVN/RkP8lxrjT60ZxwIriPLV3k7T6qDV0a8R
JmvLJzWgueLFVCH3rPFVJGO3ENJ7U4I6BODGnIjkgTFFGIew9bbCLneFliN0Oc49p68wiIABuglf
APaNeRk9GpdHqTLKT7dqrwq4uY9BvU61eSdCtl+9wqIv2PsZDR+I9gMKZpXWIgGt65YbAuU4onjZ
b0u66ziR8YLVxoiDOfeQUIAyee3RjxViRwHZlN02Kxq5JTb73Q6ePRuTghx/x666GB1ECyQMJgWu
/1NjY5lRIJZ77z5xEcw9+I/AzkAXRU8+RKaBRNe6XxYAIOKT+i1Loy/bFJuajAluVecAMYfOJ7nD
hcRn1mvYPRr3GAz6OgPK2vKrwCUDjDewpm0IAraqG46X7qJP9iV9UjmyaPoc2mnXh7z/SucSMoW7
4Vgv2KN9D37xPar6TIT81UuGedeLQ92Xt6a170karspsvAjeAXnpP9I2O1UNDJrGXBD99qCPgneC
UJg+lfLEdm6tN+6czqF7zMHMC7dJw3Dnj8yWdV9ttHA4t/bwSBrzI0IyVjnInyLWv+xMPw5ZtjAo
dQyS6h5hCggC/dKTyELGubL0PBOS5zYs94z3V566Y4LzNPCmg5t0t94ZLnVn/Ua4Hby42MeS+6hH
FV8im6tpWlAv/UsvsFDwnUU7TSVBBphg1vBFBAXaQkZWJRgfUZNu0P2oi22JnkJNVyFdNgOJjyF1
1z2y+qGvs0ecpD+aHh/DoKOhJiPICtAHk8jFx6VF1BvJuoDQTpj0lGggx7kJtPPC0lauU2xTP7pi
6/VWZOEIFU7ROaw9xmn512b2urOzYxxPO8vQty5Al6XpwxMiNxgupT3GS5BGR6hri6EnyDSGDi4U
yDpzNyIzDQG+OwQu5wZmIfPFpv/8kpVDccjyJNo+CxWkLF50S3pn18x3WdStJ3ZAa6ApGJRgos/6
ov7Nm+6rF1gK6Cp9KYoCbFjceDj6xLCw3MpdakV7xZUHtlk6N2/s6m1Q2WceEjJs7vczOEIHO/0z
40V2wT116KzIzUeixUdiqWec76St63dQKUta6C6Nre66yS5Cn16CoSifItsTeQb6RIt0vtSDJM5K
3MA2nT1nvbvNDU4Xnf9up/vi6OZArCUnCeFT7pj5uCxx9AhaAjdVVWZLH2DxzEqcgwraF5A5MBW0
D/G8WlR58dmjbCPszOkA3lWDDZbpiUchNkKmDepPA9vOdvz3KXFjlDvs9q5590MPny+jwlM44gja
E0B6mVrwVKrjWmJwhZMR4PFsBO6p3zLf6pbBE5TBKmVrNjxjBWVwJ6452TqMmzNTULCJA48hn/h0
aBv3hO0ZFxQgCjWadkeZ40pV1j8z6++cTj9hII9VCtGrzFKU9qn4NFiLzQarOWGqaomIw1ILAp6d
HnpNZdv20qm0NYzWFNURyklo3oJIs9CCoi8PMVErymENgb9dTloHakEU3PFEhcWW76qVFeaN1Dre
wNj31pbE4hPhjpkIlT051t7MmEg1dxREYnRRh3bSv9Hklm4hfz3+eCcH9vZWXJxZmt/KqN8CTXjv
zXjbuO1vbyZvSdwe/MrZKhy1k+q+4hG7kVvkYIxxgs4DGt+XJZ2NhH+3wmg2ilc0gSA871nk73F9
3jVRPbqOTRColIiIASkME6fHDKHoWqp2XSmDRKQ7BAsq+DLIP9FFC/gqm5WBeRlzOFiNrdFj+Usr
+2brTsvRijDuBez7RVn8CKr9ConRuGY3gC0BnPLQY21T0sXtQQXOusqdBVUHh6EhUJZo+PDJbPC6
tlGyjBPH84vdk2NBTkOc7eQPF38MF8D6F56tMH5xkgmy9vPErv6ihjsrpCaHswsbMRE7C7sw4s3z
gh5pxdFwYtiQfWwCrlDfQZWfXbhufZreKBwELjkaIAxqEL+Vbm69sVnAVJiLuN+i57yMkfzVTWPb
cZTAd/+E7LMxOnFOsn5FX+URIXarETF1HCjRoyq+e98liWDp8KxBBAUTCLGmbo6mFh6jMb2Fz74H
yxaHp8M9AK/kThTq6NPe4DHiSrvpyX7IwTubEdu/Ij4a2Kcq3HhDMC7tgheJHoafOOO2lpudHFX3
1GCpe5WZL/TnYDlioYAGxkd167g211Ny8PPmacTunv6p4g2pCsxmWl2Yai+R8MHcEH0bKanRob9S
tAKwNta3E1qfactrwu1J+Z6ziCgW8AP3ShVgsfEz+x6kI38BujIyHxJ/tsim1xiRHlcAgR7G8ERt
BXYqQPHkTrA5LPs+YPg0yR7FEntYbtFObtKCrSEeMifYmNUjvEkZd+qoa5eDpODHT05O1d4bP3+P
ATDnUp6a2COqVx5lJMF9GZc+KYCYIQPZSf+dOsk7+to5zrzrMABsQzsayJvCjeT/9qicqqHQTI7H
yJw4KJ93Vs/bAdpc6uzw4XkMy8QwdlFRktrNhw0XfnaGpfVFYvYG0h2/bcmNOwa4q4oP3eA7GHf8
wnPkQceqMLJxyPT4iqhrbdjZ5/1dC9u3qppWxhg/9MncSJmvuG5tFMmd0irpHbOHhamZnMvQW2Og
qIHHLaIGXTumznEEQ63SQc7ohmOKVhSDWoJdxxiEr5UqX6FEzOKBN1rB3hs8O+MoVN6BShzcY4eo
ZdOktR1t7wxWc5b2D2sosRDg9Pb5loeAoj2fMF8/hj2YT5JPQ0uhU0hzGLz1cm1ZtBGAKrI8ycGf
r1Md4r3PsTqa3TJ2pn9dmrxWJgRWJoe3PhqXhGX/sYvCgSzZRabGN3ScBuND+CPc9K/OqPELhoHF
lCkxhdoxd+z26TkicafXiC+N4zO8dp9T7F1pDqHPQMIUipxqS4vAq2NISk3150oSk4J+GWHR+SBh
oPGOeycofhp74s1ciX5VsZgyhPU+TNEEd9NZ23VFLwPXwRNLhrMdEs0BjSm2FPpAyYLXRLYSIXPQ
GA+Ctr7ZrQ/SNgDgO2oVAd72A7vapWyxZTr4XGZ+Ib+dGq+Vb5n/SuHRW5/6v0NWesuoYUusUT+3
9lGzsfCX/FrstxLYHnc6d9vF08c4YXhU5abpm5UGLri2ahTzch+Z6XtSpjd8T3cJTBCVeWEMabtJ
lISgz3tV0mBvg6pIoshaxCrc2ML5dXtAD5qr1s3TgzJ0yXuNV4avJ07dxCOwk2hciGu5wIh18chT
0BO64JTY2aUi+T/sE7wGbT4svLBHGwFAAngNzWOnT88ZpzqMIwYsILXrxA73aWs/UN3R+/kuL0St
/Yul+gdt0p9rBsS3ydF3eLPYEdjev+lZWdEp62SXjEqpC4A9MIdkpqKOriQEyBXaMWYFU6bLYAq+
fS390Z85ByuwvmLSLzj7jWnhaGSdzME5xrrYqMT5YOHKS8plgBw3DY5jxa6ZLEZ3FGCZlknPsjKv
nmfro0AIOOhd9Ram8cdgkkqs0ouTNIglDUT9GJF+x6y8toLk1SLBV/TlR5ZZOESbl1Fle4OFw5h3
b0EXPjWHvReFm9iLV95orjill4Esjn5zYZxh8qTJBiroXHPI5ljpBBku0l+G2NzV8HoNm0oEcrCE
4zyqpGgPgtMy4xPikSYDknTUwTrO2h/MI39AEMvfCpC/TooQoEZuevQ7Zyt2u/HMtME/yd55oRZp
bQv/Hnvyq5qw+/YsynoL4dbNEH+UxvVZ+W84B95Y/FzqXsyGUr1zraVwJ5nquZ7q0dJ7vm06593R
m0s70IKcRTn5onprdHZOAkbsgqd01goyDSYrW8Mu9Q3yfLc0CzzxWsogRRMzx74AaTiFw2aIbHy2
DaWmnicXwIg+rUxx76yCWx7zARbuiJcrXSfQ3zFX47evL0Wo3rRJvylpXajO6GZ+PtFUMeHSA5s2
l4T8SSbAZpbGF4A96tFGDIlG2OpHyHB/ha+j/Q1JdkRAvVc+UGrIsQi+SMZch7Hu2PF08duKwSyO
NobKP70JYGA4hrCggqSfS2fQmZWodAM9eWwm2Fcq1DdRBGS2D/+JsfkEG4m5ydrahgNZHj4Eb6PP
sJPfrpktypSTnj5ySOe8N9AWSKYDMG95GeZphh1oYJ1dk5VqfRa6k++GyyFJ3D9YpLjHJy20aP/G
7d8H2jKwcnBOLUkogrwqmpVN5eFWHcW+wTYXEeE22SA2jcbQCFkxugZZmfxhYmGrT5xlercRGTDN
ZNNnGmU+lysrY1plJKVPpJc/dmgGxw4a0KwBhFISSRT1RhtRfsiEJoRrUnOZCooNc1W0h9SWwI2a
Z1lpm57tetBXEvMJ0khj3dyk55f5JC9TT6ZtHcN6NCa+bZKqyVbJWHwJgMNr6IOIUgGCTmkp42zF
lNtzH7OXQdT/QgTTHiQ7/9EqTsRMBnRCh2F8G01y9ITEpyN3fjQqSwlYWRybtUX/1egmeBcz1qtE
jkkLcTEwZpavJ5da1gkHTcEXMOnEhroNTmffsCvUCbtb9l7rXaYCrTYR9XffhfKUEBKd9qZmwTXn
2z5HfqmPbYOGMXepzKrn1eB4+O3SiAhSXJo7kn00OtBore9NrIYLRzDa8+X0oCm4mr4ZlfNnYcxW
VnXjZkjuRZgdq1X/ZAApJJ3WZSskWMpJA0u5H7iSL5h25SIBXTXXLXv+rMplqobbmZLLFp73HeVQ
FusRuwF2wJyPqVKzssJwZGr8gaMbBtmEpwnV4BvjedmX21g7iBwkOmLlrzzGI/Bs88nsDrmvwfE1
nQ/DjR9RF+/K0H9NhPyEtbbERrNIO+2LRQ5TWe+e7NT7wWt1sbFpYc6LDnSSnibHvrkx2d7RXwOq
OnBAy4VToYZJLXobs+qSN8FbpVP6Q2pVg6EzNXAZGPMjEdxHmpHnRaSFS2Fae5FKquFlyqbPOZsp
pjvBq8vXuOr3BG5VBt9R9vUZius54YIHWUYmWP9NZxnL7DvRafkF8XFMfYvVEDWTq6Is13h9cHrj
wcuMq7R4g1YpaDQ15Gou6BQ5EiPNyTBSAe4V7AusyjeOsN82/DDGJoHYD5h62xpehKXXYwDq4OFE
8zzlApxiJkNbYHKR7huyDnoynVAAfEAz1UthhRSDUIGy9wpjvI66pq18vTjHqblD4P8U4SAOrcaa
QI9N+oiTUrsGjkULpj94711X3iCM43qfnhzumr8SX3lUFqYoCDmUOzaSRoq6eAxmfkwtayQVVECY
7e7OoF00sg26V2mnLB8v9Dyee0pzsljsOcWJsBtsPWLn05+cT7bxi6bGZ2vm5dLzKXQTDpf2uNl1
tf5ppPITsiM+L6elkREX0lCHqPslU28jadBMQ/y7+vg+Vc+NWD4dzZ4WKwtBccFNk5lSX+kDXso6
J/HdDID2+GdPjsi+nw0TUZRnK68xrnaePXyB0Jkm9E/Y6VOTMsJLM+HWynl3MzAQWei1i9moX7oT
CaEb6IR01PpqzfqFhSednkHj80p1tBnmlq2fqleJe/mZtUxtD9N7ghdWaIeheC2rERQS/uqWy6cN
KLOpds1kkiSNDsBw1zKa/ko17qOp25h1tWVfss3N8Ea/6V/dUblIzV5qNos0o3WV6OJY/pRxtsQj
QnjE54oYrDMctRTCQeqdqvhYeu5yoFGtZWJIFXHNAGJARvVRSd8zd5hl/0yjNdDkO+pYmC3YIZrR
IcGStJOV/tvWTP6Y7qhlSbRiYkClpWVqnAz9vOPOYy6aoBLrpHW4AfbqRSgsoGFwDNliz4qEF+4U
hnwRk4R0bAxBpBlfMS8eCrou6eTm2kBmaC6smqbYJ4TUaT8zrbBouCf/YwGOx6pMQUAM/qeJ4vVk
9XRC5jXJ5bQHoFg+NziJBxCzS4l+PGPCzB/uQguobgiZpteVkaRcQLwH5i62SM0K2W3N3Ym4p/Wu
nuhWXyqW9b21zsE646gZX7Re3vHxbtqJVL1t0/tjEdRplyEEhW4MaUW1iA4TgCqemA2PJ05RBNSS
DtX3YJuvSPSfjk3LhdtzJ0DLKCxURPJfuCEBypCyjwZenNKTkNCgkYohedUwBCBFeEejpw8NDZ+/
xrnNvW+zcc9M3F9oKfqytROc/IX16zUgViCmfFgFgBls9yHNnrRH5hp+yao593wcOSt2Gaq1pXdf
WsXhnYqLBvhkGXnBj6HIPIUIAdK8pVXKkr3F0d4RrSXLVHLeNowwzrQLn5jS0b3WHchx6RAAqUjM
ZOUas+0K45i3RASu70YUfLLaoYpQTc4mYyWaetmFaqRiVcTastWDZRtBigRu8ogbHkkc2b8UCpAO
7sZqaTpcW4e2/CKBsQrKFmarxtLOc5NVWYyfTpncoJevfBcoCAOIVjO8kpJ6qQtH8U5tFuxv9sIZ
STspQqmTfYq0Zk2R/J60+akc1U3L4I+SShwiztgcHLDKjn0jdtQyfJXgeSg5ewuofNRqekcQzGK3
PbOEBtQSUJ5TMK03to0ptwaQlwY2Viv53sC0GX3znehQNjcHc9uK7BxmNtiNZ7uQw19mETXD54h4
B2fF15ZpZjbseQg/2+CyGQ9h2qYwNPaIj2AiLOAbKXmDGR7a9y5mkEfOX/uj85la4U0MSLz1dGdA
9Hd1SBjUh6MJAirOl1ZJPbShOe8RrLNVIOggmDrrmItnfw+fS5Zp5VZGhIEt+Ee0s0aEEsrx0wPq
MEcxXXK4gZr2IiqQ4gskG9Ilg3tz/e6sZfGri7mFrwokhrI7xEH0BWEwOjaFScV2OybE/rXbwBjd
RR7J6gAh4j+OzmM5clwLol/ECNAT2/JGJa+S2TCkUYveEwSJr3+n3nJiujWjKhK4JvNk/n8R8W0z
yocS30+2/+3bN46V5jH2HOvFqisSeUoy/QD3bTKLt1t42Xcu5pj4BASRqF8+q4LjR9jzdIxN+Ztg
LuWgbqv92PP+xFWeIoLHpTQij2StzJtgZHtCGH6lDB92ne43NiuvsA4Ogze93DxTenDvuKwpPcmS
jIhFM4pLCcEgSu2hucWDTlh3AbywvlQkntloZWKQP/d+Q1xrEUToaCMMIdrx8VLIsVp340i1EPpk
4M6kWbAUvXpBAS+xT+sN6XWKGXgkOAdzua408zU+u34VDBLnVV3/LBkMj8RbvsqyvaBCHYlCIWGi
tB+Lcr7tXROfESbSuuE3MbRLfvisJh7yuCv4X+l9Hou8XcdBfDQOX6ov04+M5RvUFrMrPWSgKc8U
6UKQAjFqkRdPCwjPxWM/81iL5BlZ5euivFc5h8CHGutVUyX2KYKNCVAGiyLoz0jR19rUdxOktnVY
Z8tOJh4hToJ7w2HzphcmoLQ5cAxmmJZsMex++Wpd96FUzMt9QfIdKlFyJmZmITJePDgWcPcXgAtV
ImEiAtAQXr+11W373Bqs4vq7Ku134lAO4AnPGXCVLOXnShh6Eo2BIVgroK6u7AhPpIciDQlLHEX/
2lC46O3h8zm69nbs0ic0ySQM+Unb7Qky/pJIB9ZiATUwEiq5dtK4RZsU72KfrCwb6g4GIucouI4Z
735IF8n7bSMsD3acuRggZbCBCTC+WbiQn1XqvXiICz1aQGSXc7wbYF2jBEWlpublHPmWt4v5yHeN
r64DiV3oPpH958oqtkst9VZRlMK+3pF7/MPPjVnSOdkpWm4pB0a8STcENHpTnFjpQidC/o8hOWMd
EVOLqAwJj8e6C1YUT5E9eShmFsOHCkva89RfKlDWFvzWKBBonircRaBUMdApRtnLI56tneiKt0D5
T1EHKMFxn0yHagozKMNmn+px0pdRdvNB5NFvOrJSr9PlhxfuOUcFKhhrPedV7fzHszltrRwtfjaP
H5kpXywkJE2WPLhDfCcGwwnsWrsMNexB11V2GSuEVOmAXG25wUziGD8l2w+yutjqrQEektbWMhmX
+s6IKGWbYsxORcXHEPTPWVtPW4V7nF1o91XwEa1cfENsXoqXwa7fKid5iFRx0Kn3hyrvrTLymvT2
mxinQ+LQbs/pFG6GzPswNwckmMrHgtEmO2Jva4kp3RaF4B2d5bX39F3OKbqLsBvyGLCNzLTHWgcG
iKWYX08l2E8yfXY93lvFJm2CyKD7pQLPVWwbe+StGsDaGOtbl/1PJgUZKS7zlqEfj2EYHBM/fpgL
7+DAFXMtLtfI/RES+wNoFz8EdDYV1bJeDFlQptjWrnuFD3BFVufwdYHd6eAAt6N4SMrmrLCn1Z6F
6LZ6yqb0I9IQ+vjre5nUXyKJj4rhejwLpEsE50ydYCHAWEcOv1pmD5MHPDqx/A/VzsBOuOBCffUK
6vO4j89pXeM+S6cdq4AOrcRCgZSqN0dhNuAl/uqk2Y4eC42BAtZEwxuzsQt75buxLcOtALyLrpei
xQoPgw3vFMDmtaZt3pdM6DFwYAMzh6AlecwnuqtIJzo/THV9ePFQJCkfhcptacDEkyvh/+vtYv5x
k7a+R0jvbjJE/AjF9ujgwcKxqzlifzsYurPVqNy3AapgX4bwLAie9IfxliXZoUCr3HEHOKd/kS4D
6D619+novbu4BQnow24YAPqhfI0fkpEYhAKNEp1utvbc5LOWcX8CN+PvFK8FROMPwlWQC4TFPi/w
dVnNK/vRgyLAHm1ylxxRnJ5IIQD2kD5nxc0PAm5jpZkvIV85s/f4xEJ8QJOyD4IRbxH8Nrqla1p5
R00s3IZQ3QrKVbTs4qz8zWIDnYVVSATNfjdB/t2reHllD4MaPCl3lQCfkDUsOHknS6zbHRX8NrBE
cROUvIGGZtk99M5OdtlV29ldvDToTzJ5VbMiuKhol13eTNt6sH4kFtRVQ08mjfvu6x6fYPtud+rB
wsAvFxZKY1BtXW7heAbFPViYsRL7NGL37AxysyCBkU7+Ee1MKckz4MpMLhgoCPNzqg8rG3aOn36j
oz+RrLAtFN+Vai9JMbN7mJPzuOQ/yq0I4ot2Na9FbdW7Kk65j8SfltGXK3W36v3wSjGZbNFf+KsJ
o/9TYblcGx3nlF8NLy2OXoh8DK6ol6b+pzLLSeakiHnFbYpyIhV7r7rxc8jDrQ2dLuLZtJEeNhUD
0cX/xGNAWmWkz4aAF4EA3Z5p3KsGx3sNET7d1ZgSxqDHc1s79BqTWddZfY4aecEdMa+nJiXry49X
QTTc2c2M18y7oC/H+0EU/IrS8I5gzkdXR4+AeAWGtQS3BVyd7Wgov5rC+wCoykAaesPQV//moP8c
IF5DaVNPyCENxhDvPnfb1ylvz0qVu2QUJ6exXjrIynkk7tou+qskfyNqHLxg2Q/0SCY2FYeFiF9V
Re8ekSEMX8hE7imNcTTg3gpxI0E76F4yVmgMkVjRRh6RW11wTW2SaXyJxxqo5k2w6zymofotcjdc
h950ID/l1ZEV2OBwYVoEWjmLbmF1wvSflWyGdakmbzOKdNynyn4RzIo33pI+BWqMmOXaJ4mBqWo5
THXWsMVknAY8ZsB52r2rFmZmZ7FSiPPyCbXavmUevo4dcbC76Ntj/riatPc52OhdMmyM9s1XYrkQ
bJzH0jBHHfFQIoNCJOaeco7cLeZHtlR2TbSKzcawcPy3PsAEEiNZsBOLnrtBmpP5mOo6AOVa25fJ
AsZQStnDIx3fmtH3t2Xc5b9WQJo8fwppZnxQU/Djs/vbdw1JliOer0OWtP1eWs57ECR/Whf5LWf4
oQlz/PNGvvIzJq7sG6chtd/mjGe8Ss5QHxPimDsXoWxLXOQIkWuM0LTLQNZr0YllE2QhDM9ketBp
iTet3wqtgjszA6twIqCxABPAbIUE+4xOsfVvkpYwL3eZso7zbN0iAsWFGwzS+zIuBw6pA+t4utcy
vecJwj3ah83KYRoLD7y5pkXJFHzRl7CJ1bZfbrmtHGpEA0S/XtVdJ89nhlJIlgiN+k4CRh9t3D5Y
rlqemgTo5Iwj8zSxq38vdZn9V4CkQxnkv0UVKuWl5ZLuJ/s+nYdDBzZr7Yo53LDjpbou489yIDdq
VrcrLkmCJ4spzyroMgDiY4WzySznKZVHX6Gw4Os4uVb7D+YzRC2of2s+t88YgYtfNPckWH4NWdrs
Kxf8JUpQQVeW3g1hwbIwpTi1Ac2ShzjYW1NX1+CWBedVGGDQC9mZy11uuZ/tEoGjGMJfX6GUBwAf
PbrVzCUdIBYNE/+dayTcaYMEfG7DSxqh56518p2KDB6tgCQ/6eA3HACeA4T0uD9IzJGZ0x5MRP2W
9T77hMDSl7JIGTu1OWIxcxyMz9i8hVdV0deNvj5UPhO8NP8ylvq1RH4pS/UhspYDOLsz03iPL+xO
RchvS398QdAPwV4H93NWHGQECftGmlEAaMMSJh6+wZXiSl47Vf+gMLO36Igo4Jt2a9/SmoVqKOKm
/i7141NB2vhIHhuNPIE2Tvo2WOXetdwHr9XnaITKOBVttrURva7pETaytmGKuaQpt81IRFFdH6VB
OiezapWH/lOIoJ/7KHLWke2f0dvHL16oP4m0KAChViysBfNk5N2rhg7XSqlDSsCTGG+yja+cveVU
rw6+nU2fjuBJYBBBGWc9MlfkoBpHfaGbtU82Und4hfbVqOklGBnrVPXYUbyhcZwGrDJF351iO3me
a52u3HacryYdPyw9LlAn8KdEHW7MzJVib3GWlQ0/Mi2hB7QXJMxQwtgCT7Al3CAUDmONMPuqpUCG
nRV/BD3dVVMa8gtO4Z0tYqTaOa+W7N2IJ42qIqjC4Gmpp5DdJvit0yJDZIvUUik5Slh2QSdDeglL
czGKzSoJulDYEzcOsXlzjrYhvLAqvpWvHc8QvCO1SxqSURJDrAirxg3qpWM7gBsBOP5hh72Pgdh9
K3xJ+l9a/Qg9/qRWdGaZ/+453tXD3LhupxrSgeDPukFwCfEnMdjoj7JRO9MgTmKW7eBWiYlnjEvS
edy8Z4zj/gsw1pMeMj8MA2+3VGaGdZZAAZ2sYxXPlG1LFq7mhgH+7CW7zILKUVvY3vlGEc3pk0nb
TwH30lT9Xyjin2S4CazkU9NUbLob99AG7SujbHzYEUE1gJbyVR05b0gvzvNYfzJpgYeBLCwNnYsz
zmedyRMg5DumdNW6xuUNIZiTzRlvT0/zVZQVjz7uhFUylD+U8ruaFLJ1TBk7WRHD/lZgUUwAxQkN
5npo+uYyS7Y2SU8gCpfj2twG905TRGwpgm1QBT88VwQhu5X/ydcyXXITp/+Ub8bTMoPcKzu0d0OM
M8svI4NodgLmDVL0g3cJ/ipXJiMoOBcswtG98JPcnm23qeNv2ojjdMsCT9vyqWLVVpX9e+0Zn5EG
dqouzF/0InmNEFeWxnvTxbImc+TqoCLfxrnzzKtxjbvyTsflJZyoK83ovuKFeh9d4ksyRvZpTfwQ
/kMsr1n3zwUBBmT7sWlw2yt/YLNlEgYWeBJISceFPVj3XRNh15723gCMTSCbUfggt0s0fM2qPfXs
nSh7gnYTSBOc4LMhlcTiwiQGHRRGopwKJrAZ5Opw5enEus9Mb2/zADQsk5cA6XrBRG9y9bHySEYn
lH28l5Fb77oQ4Ersh7RnirWcozLm6Az+kcaQHYL0+3dOGd1g2X+a/Pi9ZQtArsa5aDCvpnAuuIv3
uGZY3OC4hkFZ3/Y08Y1xYC8ojl17fO7GIl43N/7m2BB0jW8t37QjZU5X53tNTCA3eprcw9UmT77s
i+PcMzLLZG/fWZgON01Zf4dp++1AgPGX7CAqRAqhtZw6uLJLqth5wmEaZ6DMUe8/dEGIQi/ofjja
GZTFNwmdhC/X5MXRnoffpV2OhvjyrUwxJFq1uVesqgiJBIKzNPm/fsZPWlmPWcEOGu35q4bux3tg
OUTPEuKR1OiztOm2rkg+HI8Uy8QN/vXsZO7CvqrOcdCRpelnX5UDCyfpv9MsQmUcIhESTcbbXPSP
841ErO07k48PLIE+LFGymrxVh6XD4hv0+z61rU8foVdcQWaF4Vrj3kJp5Fr3ivgkDo2BZnOOGSe4
5pAqzKmBoS+HPvUOIs5CY9lcdEuujOUXf+HoXGvER1yLSbd3yVtuHHmVPbqaTEv6kvxBLBJxMDgN
+9YUT72HkAAySj1s585c/LQ9uQZ2pW8DOBAc3uCDUbOGCNvjL3JmmC8ly1cUdt8IA8+VLsHWEjHc
JcFnVtSvUo90Z2R/Eox6nmbslGlzH2MPXidVPQPpvk0Le3W1JlKWWB4NvnXnaiw0tXpKvCg5B0Jp
klhUeUdKz4MfimdYCNjAC4ZZnQHAPOXWI2UdCq3bL53wSGzZ/u9dyoR9xJ5rzsUvYYwNxyCKj8QP
S/jQ/rFPEuZFC3p8iBsrhH6nKfboRNwf7J2ClW2HxBB97Zz3Dz2WHBwlT4kSpxGdJeX8Q2X5r3MU
gCzNLUnJrz4XVX7D9wDx4Jx0UX7SYuh1iIBvgxSH1SFeyBZtaFdSlobmp4kR9GtbH80g4K+w1w1S
wUQzZGmSHPx4Pth1xHhIvOcpm1Woq2dVR+kdK2INaQiQURXL50F2/4/2PXulPNK+NesKbhYeuLtZ
EB6xmD0Osr0TLsxjVf43DwO2ck3qhmM1iO01QXyUBQmcBrw2ENaId2mIqQg7ue4dN7t6SVTs8fmJ
Pe4HJkM3N/jgTv2+bNDExkxdk7TdRXbDu4yXdmPGTp4N2VWXqhv/5tj65AV4i5VCG4TZ2lBQPNQ+
OMBwGN8RMwOTGenwp8L9j3kGpY2iOeEQvY8SddKeIaQ53DlUb+tYL9/+VPwhFdiopCHhvdMrf7Gy
LXo650BXeRNDi53KlpsUEZcNUS30eyzPWpqGdRNZNcJXn4PSHZF8T7hmWhtxaVCxWsrgf/bls1QQ
mxzzBJejJeUXNq8IGHNZThEcBZHOKb3bNnOiV8sEyEHHBIRe6KIdypYVn+0pCfpDCqIiicPfOG2+
KgjnuGcIEOlChSUo/nA00mGfCrJjiLdhNLSf6Aa6wtt0N3/CbQ9WZs1dYzDyKDxjkY0UayYCkiXz
cLZGYvqyHixSZT5kIPajxYmrbilMtQ1F1Lm6kb0hABfIfyV5lRHzwsIkqiLKinwlUv8JcvkVjNZv
WBMGzLXB26j+SnI3dkBumL/j/R37gL3RtKli8CRT4F8iyepXwVIzZCSj6Ju3YwqyJ9RKbJwm+5gj
zzo2rmevgEC+ZshqM2X/WeH06ZTtf0UGqj82y1cfWYfOS355r4J9rvBoJ8P8L4R1sa2mtn723eqU
5NFat0A0h7Lh5iXRy9T8QbFA8zI1YeaGSE2Td9PaIW4KLQPBhIR7k/5lu9POJ4sLoQfW69bcTBnY
EmvkNpt5XogugQJHtmVb2rulLAHZe3RdlQOASAHmRKrUvy2JdlaEojLeQtrr5TkiO/+xycZzREbP
KYuAHVQDqhjXiogm654jWNRrv8lAG2vQYZ7nbaklmNgu+qprvvyqGrB9L/iLDCBs43j53nZA1w+u
dr9bBUpDDy9za+37mUg/tv0oIX3B7s4J7lllPsRUy0nfbIVEBltL1OJuikXOZZTSvmMI+b8V7Tf2
MVWAClvVdNSHPi0vY4ErqKdq5ovrQ7Fve6R+tReauxwOK1K20QMIjXJFLobJh/c5Fywh0QWbPnpn
ff+g5yhj4mpNFz7PLTScZ6fL3vvJua0hky87E8fJBl5n+8yYcaCviV/Tq2hm2dTfwueavL0vgul+
UDQjoYAdGC1sDb1ooObLnEtOQbKZU0JYQz/ee5R3ZdKyyI6cbkeh+i/N+Np7KeLN/92Jqs8IsMej
55fdT2lnL3NT/JtQXq7lMMMayH/KKEdvU6aKnKjpd8kVTWkQX5caHRAe6qcyI/XSmoIv8m8/fRnN
mxTq4w4x07ny4VNpXkqX0f/WcVnx5JhQKpaNUxAddcL+iKiWU4d2Y44W1upEK0JzR3k3FqehqH5S
EyJKIujB6vVpys1/mXG/KOfCrYc2dQ01lIed+KB9m3c/XmiHu4wgibU/qo9K0XH5HmgrFu570aBn
dqinpxltqrAKvY2wn0JGdwjmmK+Lot0ty9p7acaZ3bP8IMzvInyKKVcEr0XXfqoap1JUMB/Srs43
k1MWz0MD1yqYJ7qtnNVyGj71OWqRkEy1lVV0yHdMgChJseL1xwe3IzikAnqIXvHSJ8ExHuM9XMTl
WI4ojBrokxRoz92sX6NqxB5MWhF5C4/Mjs4Co0ibt3eKMzfO5VEAAk6yAB1DMr4m+GdGBcCul97j
0C6wkRrYmraYAfrM13bB1KOccKMEWSW+Ke8nJ9erIHSf5OIyWmxhUbFmWLai9F9d9J+eDxNrVBDU
vET9TB2vf5M9wstAO04uPcbrz6L9s+v+uFTjU7HIY1DYDx2YFUYCetyGUcBvLDZTjUvAuCeXGbk/
yc/CIj40ZXCleu+SEobXLPML62UmcwCVPD+vsFeFD8ZitUH679XQJLLm5TNuwzPMqwupVvntjDOb
QqSfvD7esda0jI2jrlxyhHvN0HFobThZ6wjJgiHdtgn2Se7sRdDti26EObqUQFjaZS1U8NwHc7Rj
qXC1UYptdKTBhebzVpHDZ7VID+BXn1VWvXXCu0Qe8lJOLJC9KKHK2T2K5taqMoltqc6D6rbRDQh+
ySFEumF8IeIarweJVjYyg86vrm0CAw1/5IbkzzV5iXrjaSTKjfVOouMFHyLkbjxqJMn6ZBcMPTr9
Wp/JJ/LXuQkOsuouUrm/CM7zvWXcXclTtlkCGSK/lQtzapKzLO3dMYN59cuBfMDWfcnavNgSXi4B
wdP01k5CfRGQMLAyc9/AEGzt+EtxMt1h+bpryxvpx9HVK3cUowYO9nXu4VWJ26l5TBweGLsAEs3a
J8R4qsye17D+baMQNLfbepdEzSBjCQ3+b/Ts9j/aVOdcKz//HN2I58+pau5+XDDlqZim8DJPDWCZ
HGrSNp3TAQ7G4tasy8P+kmBzeqRoKD+60Eerz2FVoYJ2wrWXdGrvKVQeLegXIrduWzuaF/hGEYmE
bcQpbK0Z04k1pyaGiF48N1HEUeOgaYyuXYr/hNcRKaT+GEcPq4RGtS/b7xEIS7+A2YzS9mEhgIgZ
Dk91HsGegHR9q22ckTntiGcZefcTPPhDZM9/MelzuV2/DGpGwkcXxwfo9JpjG5EUppWQLZSDWZA1
r3Wx8mnh225Zq4S8lxjpsrXLkHXFH9sFwEBlKB4QxwCQFeNzz3KNOtEgaCR3nHi7Eb0XCdV93VWn
NkNMCRLIeabRTwl4sj11L+1K7W1PqHPHg3mIYBJsXdp3jBKA8hka0i+nY6cpR9EBbR3joG/wctqO
DF7rg8TsEAyqGNZtiHwAo06YnRTyy2ALjtbSK+OJ4iuGh7yvMk9/lPi99oNyQDhi5ria/Kal7yIZ
vlQZ6BW7D9iV+4V1bsZ8oMDp/P4/Y4rPdJHTl+dbwJcWttTHqBNotSdNSvp2qBeUXX4Q7hIIR69N
B0UFZQCw7tgJv6wCt4UOu/Tg5gzgGXgF50pU5WdkguGOyNSKiwRDE6CLIbibLKacm4I4ir+U/E6s
LjfNO8mQt2Ivxl6fKFoptiN70t8V9NSC2Z6VqPalITESYkytWR5koSf3zA6dew7gr8X0WkC5XHq+
U1xGz/0wUdxkjVdcmHiyN8l8pR+73uLMwH8ABXbqwmwfDunNsym6+8Kpl4zQcJ/Re1IwMZqdt5wg
H6apS9GeAqAvW4UNGdUsuUXSYVzH7SWfmMem+5FARDgFSCSP/DOP+dyADAWMS7LUjFeIu4WxbCoa
NGnsEyG1ZZzmiV6Y1fVO2h/CUgRyo2hgH8NOJE8VSuU9svH8XmGQ3RR+1O2tpZD3s0m8XS0d+53G
EAbubCS2tqJJ9w4U3c9EF+m1YT/w4mrEnkLWA68bdkCYe310dJRRH01SdIdw7B22oKo7CIh5eypH
+ka8mDe7CdskiCGFXI8uF3Y9IEyap5xChrE77FYftHYLtKIQg0OzBAi5hnLLojKhep1TtbF7kFlj
009YtVCjxmoc/ouKVLymk5Fr3028LZl5zUNNMsWOWVN26e2wfnLB9zAIayVK8yr9NyVd+NaDZz5z
dcJZbvJzSfbxJkWy8lQF0/AcWmP+lbXpcNSVrZ/wpkaPYhoZOsFgfzZagt7tcKtYiWhJ2sLPVrhV
/VYnPTPG0QGekw7DoYI0+ST9WG5sghEwe3SEfTNlOLpchxvts/rSS2jd43oe/mtbr6WKxdyV2S79
HyzKI9SD5uxlCz/AzNllcgLwMVFfbW9I+J0GqvevH3hct2k2YTEQt5y1RvrmH0W0f7CHlKS0IW6g
0DVyXw2Iz+NM2q8ILECdFo6r9n0wjL+FFcAz9OdiV/O9HBMGdeciSpmljoGGr2zlyWu48F9bVXns
fVViiiAXu8ufu7igQnskfkfhNSjB0JJIlMOjew0h+BJh5dPZOjfiG+/k+DwpbD8etqxpKjL6I/Zy
67myomev88xD7hX2CVC4eRg0tsdwjvXOKYaSq5hpCTBGu7iOkzDXhqwZpCZDfCY2lnhbXD33S15H
2ADaDFuXBtFr3TajMBLYI9RVsJ9H2n7p2/VjkBf+3rV72HDE7GLu9wiAmPRkr/Li1kFLplugigwT
P1Pt28GHloAZFiyrQfVfGQFCJ6NsMb7yACa3/iYF+3fUuMDWXlfIQ0U03AVXMhNWfwILZcu4Yz2U
1g9EV/tbUpXlo12F1RP3m/9+my2QdDU4HbSSQBxnAH93XB20kIkzo4rqNQcPQU2CpTr+/aye6JwX
Euw2EkPeumPK/dT32bieR5/Yqc7zdzidgA+5gng7wD6bHjsERB6cxweRSO/Q50ocA7QpbHRU+QoZ
OniNB+SBUZtMTxmqow2GulcvriaChae/Ni0Rw+UNVmTFInHdBql7INe72dqYNWn623orEsgu7C4K
kLpOfLYpmPFRT/2vSlt2Sd7kHB34O7siCCKeR8CKJGhZV4fnFA9QVu/9SuDkhK6QHzqUUW+q7Jh+
Oj7+owm3FpL0CFNMRhzle9KmzUlX/CsWX8s9GJbyENcgmDNeszO26/SVrE39tXjz0u2NjOqHOQzG
/7BmhnDakuRO59JdT76FixcRwzvVULX3PP1nBlqoOUjiTeVAM103JKEdA83WD/xjyKStXTD+0JCN
t5PVdUa1qns3fIH7x+YEJBk6P2Hg7tAes1LwdrKVJVHZfnQAN7DKRj9cLSKW31HCkDVv6CVGLGDV
OsdKt449JsmhbhpYL4YAHMiNnBn9pLe9UjNhjWj2nhxKnQ2PUPEb9t780yZJj9L4xvnShZl+PQ+p
AFqD6ThiAsaam1Y7jQbjb/Cdeq2KsDlZBQpVvNCASduR6GbpUqVOcz0eiRIhkAX2a351Gs8C5T33
1o09br4D22UdWAxgQWQ5dcdRgZyKkugmmfCWzRiNjENGNYgX4qTGneOg1uJwi9QuqNBAzvkS7PBW
BudC5eGdqqJ/SV7+FG4g7ltF+zI4ffqAltxnlM5CXMXiLWoZ6UN2iTYVPpltNAIqb72w3UlVqFOh
iuy5l9EDOX83yNggj26uFfEidXkip8FmUuPUl6T29VM8wCDTrES2faj1M3ILuAXGTKshhpIIZp1e
1vLzdycexE8lq+Q5ndn1BR2cas4tUjg8r/9M2oCxXlSHxbH1bDte5ezUdjqemZvTfkIYqmKWB4rt
+3Oh2K3g3o1XWeC32zHuEPfZLZtjJe1+zf5+OLCgsB5nu2VVN1Vwn8XEaKaVwHzxui13uFwiSNSI
zXg6kuAfbuwKuQMhMGWHHGao/PHP9RXT89R0ZA5bu5BPAix7CFxoEmFH/qQ1zf9AZ+Ops4TC5DtV
/Y7fWd1nQBTWwPVzMJMNPMKt5EvHn68bImQ7D3oxYjwRlMujlUcN4MQ0hzVmM+DckQ+mXua+Ji0m
Bpdj0XW9osbrtwkRul/1GNFKNHH9FGV6vGtJTNq37J3MJvATllE+yS+ZHyOwqLPg3GJ5PbQVVYuV
Y1wgz8rfKtpi3D5V9lSmfJ9uubDyKRqYgcK0R63b8GiLBWo5f6V4DSJHbJI+ItBoMvXTNGFuipgn
PUUaCJSm3yO+o0oYH8QcgMApmFkFJEQfpDDWmi0+UqY5tFHVTnkIjFvY5ntC8rWyiMD5aFwSWlHk
8AF5VB6khRf+5zjr/iBsUqj3VunLz3lc/F1r+vA3L824E8r+zNvwP51z+NgBbNVVL8bhjtKQoBcu
loc00xi7opQwgpQsOBuO28FnUHtOi+DmXSfpNNcyPvvLZD/4opx/JKTIazswPJaWDvGGdp9jAmHQ
X9Qj/tzhjPxqfJA8a8i+mmobVnOxj7w02XXTcsNcJVHMzNGKjhCmumvdkWvTT0v2rLMJlZjtBxmh
bnN+zslo4VPw6vEBxT+RgyQfNWvH7hwyTDCPsTHDd5Ig4s9CDTw5CdN7du7J88jwm10QBm6MZjEh
VGX3MrAjRQZtMVKbQZd5GzfJ52cd+cFdpHr1OI2sP7eVMEg4LJtEOoaQfEaFtgUUo8q7Vzojj1Z7
Fso2d5nPU5i5a4EXnBix3vpPkpkJgiFj8wz2wHX2ylqse2LNqbYrtyWuLNHRmzf3sC4Dl1xm1GJn
igP3oXU6e2OoVdZ2BbZ1pvDYNkOBPg9znLWVIN0J3jbpvlX9Dalb8ldm1z1KlFsHxmOI8Go3xrrb
x96MZj3W6VdA64fm72Y3hEL0aRK3NMy4THPW4Nh5/GxCgrgvu/tEVtbL4hrKttbh+cLx0dwvGvdU
1bX6155Hls7YzY6Litk5Ngnr6mVO/lVzZpeH3k9oaVUCOGPV2PTxQRcsF1QpiGzd5HYDxNZX0cYp
Q5UkmtY9o+MPtHvJLyjNxV/FqavJpTcBKWtTjlmm7xBPiyGa3b1CM+0yVazUJ7jU6h8dPK6/Ptc3
efkYG7R65A2/SDb/3yb2+qfZUuZ+1IKHKIE+vC3TBOlebqyTLcLokCiS1G092nfjKAnLRE3YfWQL
odAaAyIujtB7w/YhPmpShx6iHnl8ZuMHAa0d01sAV2KOW8FfFQ2Xu8X6nTxvqqyxukih/gu6RT7L
xKeMFURUjX6mP5hqw+7CLWbdLzV6u0Ua3uuxlUR++6EmK3G0EF8MGeyMZnZgJlMzJ25k7USK3qTg
iMRjmrfJp7k5PTJK9fUcJmIHbm6mohdvKYXZZizmfutXPWGsIf0NrPB5M/6Po/NabhzJgugXIQLe
vNKTIilPqfWCkIWrgimg4L5+DuZtY3diu0cUgXtvZp60488GWP2xwtn/FFm2vsxFkf4Bzl2Ykaqi
NDnp6WJo82U5TfpKvtuWUZw0JriL1Zr9xkf6OdY6gmkdR/O3Ae0HhAH0yMYd8ochTPPXAN7t2sls
hedyCTEMIWaUnOs3Ksg87sZYIkLzlnrOFS2QlTv5NNJxn2fmQdlxtHOYA0sEGGBanFU9s02INsQJ
2LDPXImiSzg4+J/Bzzzhpx52SJrDrZsL72BMjbN1jV4uZJDsCy+Wuw8rjyl4DOQnSfb8X1p47at2
xHjk+8rdGLc5IlLffNRxwY3Lhd+o3Sa1l1EIDpNTUR+dF83JEGV31R69aE1khL8muu42F7CMByXF
fcZOY7LMu/NFxci+KH3BR1Aa/+wu9Tc8lDm5zD0upcrOASVXZXok2jd+YXJp7vwxMw8TKITV0Ghj
E7JV4saoQrZ/mPG1yP7GZAFrFWFynEMQu43v8BFFPSmRnKEYm7x5kqJOTlnK5oxtFOygIt+FDmc9
Vhqct6PzcQW+H4GPo+FZ2AGQlWQKNkrgXOJeQCzF8FpULKl/a2jKAZFtjOyxT4VAgWy9KbGxbPI2
DtfEDJbWoIqTdUVnOFx59+TNRbMvLedc2jHEdL/zeBCj44F95XsXMFBM9YCmH/Nc8nLvwoluXE1c
ojmeEm4z+L6uVG22r1xLE4TJ0H1BaBI7m7boA5OLsxVOGd1Y5klf2iFSbP9TlnmIk6eaX1mifmdk
PM4TvMYnluy7zJxeB/aLDVyGedtYVoo4Tk+Qk5KlotVo2I9z3H1WfCFkhwG0wKKJ1ymnsrTrCdSG
1N4+5nAUdqMpQu4YALQ1waUh9COmFnQsBUNmA63g6oYOiEGr7+5iw/6Tqf/QBcgYIdbFVdeQn65G
XBfUwIQn348Og7LMI0APiVGIxSp0wNb2Tfc6mXCsrQArPre7+tSJifY5kv5kuQg1rAltQ3ly8uqX
62nynItafqBxGPc6IVgxFgkjDhIfprZj0OF4qtk+UO4lNxhb2WtwUvCEpX2jVAKzQFH+ge2N903u
0TGESHHgdfg4AI1c1w4m9mxygQI6tngv8iq7Mff558SG8ZC3Pb4NA5zUnBM9oj9v4DBsJGcscgyq
bumuo9K5xmqOsBcw/NoMFbvGM9/4W3/IuXtLIs17lgX80Gl72NuLADT60qAOu0v2tZs7j2laQNMK
ZbTzxjQ8IeLQ3qS7ep+Y0GzQh5ztTD7rahSdteIP6aiUcLiVBlggahAwmz4C8xhIaJuUUb2kRNe4
T8V8tvgn/MeUO8M+7L0BwAcXgLkzPVAnjQSKVBCvGSus2EYWn0SERACfKeMZMlWYbijW+SlpGdzi
NHnhauiTqjECIo2TyZ/u+8657yP7KEaQKKt4CPjhk9iF+pzk33NBtR24Lq5zuQeDgIh68OnWbP/N
RBeb11vl3mBGWWM8dKD9WepB1Trbotr123ky+wOv4pFmDAqsxoFI8twZEwW+6c3xVXKYsPrelQaV
jaol/OokA1CFIWx3TgHxLIv8HnNhiznB4amBxhvdEVlE0Whw1YWdd9d77dOcw4PKtIspIhIjozzZ
h1Xbuf5a4KG491g+0IxiVe+jpfVMTWCnqdL5UssIq6yUkasb5GPLHMkyPkXJHR0H6Vk3NP54layO
upPF55iNMfsgdiKwgY3z1AUjOIXelCdUBvk8zAgVBVDLbeDm4YvJEwfPGIE8z3bVl0EM58h2nR37
nNhN4Y7jOyTNiiIGS7/2DUcj4NigBoZ+OMmUbgpemazzFS+914CCm7vYtrr7wWWB1iAR4WuZ1gMc
R3bImcKArjPVttWdzeU4PdliuuQqkBv8T/0pa019r/jFIxboUGuUx/4FPiQobx+MQ0kWbWM38V9p
2PUNMGp95tfAZqkDkFTOxUgvElfOiPsEZTWNuzOJoN7z295D7K7lMUAdC01g4zWr9SYYhMnslTcn
T5iMx37mkeGNmWr2kIPw4DUmeZqc7dyMNJhiq48fLW/KcZAMOclvCtqNopgeQlWfzTqCtGgGf5WL
27xQ2cXOC2eX+X12BHlv0J5nZrvarqu7tuvQJB2exAv61N0BJGhRwjvj4KnRvlNG81oHab9pucWv
+HBpvvKmV0292xErD39Nu7xrqzYkjd/F1zLqCTAQbsaMFfA/rTqrszdQFaOdrsR8Ms1+3PgBNbFg
AUn7+MQkFFa851LgWC2JKnJI9X2en0SUVan5aSrihQcuCHJdq/QfWNqvTuQhVW3yM7MCAkgcjaiB
wNQp+RfYgdDOzy67PKcnIiZOiayQxPRdQKL6nH3d0uXSxBQeIxBy28rpThPZPY2ABa4PFzR9Sddw
16XWLpuaaFf61o8bhjk/TZVS+TFxFommzz417Hvfy3/JD8eoBYjggr/Dxi/kp4GKGgRJiFvX4c7Y
WjeJ0/saV5KibiTAOyy7vIuy8CuK0R6EadcvXmawunpFfsUKg/wwp18TJtSngdY0oF24YmCDLecz
WlhVULdvhRpBURXkWBKdffttjOovJvxTeKE120kZ/OOH47Kkdt+JC5xcAAPZx5D1n8HccmeacF5p
01DPSaaQ/GLU3rIooIEtPecG6ZEDylf+4JbLn1PNL6alzpj1SGtzU9/2AQV5HZC67YjrYl3zdS+U
8R4Rn9kb/GP426CmqnYguTI3Yt9r2JWh2zSnANf5qrfTN3v5/Nmt3L3Mx3qD5Q/rW8CcEGG3zIDl
rgNQ1ZtuGuUDgme8TVLKnftCzLvIseFE9alPWDBI+IolAe0+VdcUWzGwD2TcRA6qIPGXxyI/j41z
8We7wpzZp49B34e7FM4D6lOMp3Mc9J5wxy21g27Lqfa99gLqmlw3uxgO/PbKsnJa4ZSJFKDw3Dvh
fcIPZD/ZUIHTvFmGR6EOETfauwlaDIhF9VI7+bNv9IiAUpxtTsE7jgCkEWGorKuKonQkRKaTwL8j
24ftPo3Ne2s2jm0CqqqciWQZ6Xs+L/DREDJ2EOmKaCu9qLFl/9KyiVHFXeo2qhlJk1DppYZ3t43U
8MS2Ce7R0iGKUYuJth/Eig+2wNMlxNnJnZ98ihGu6qrdqrz21mLGLtDZQCKDAAINLRcBCwfulFjn
+kJwrDmazRz8Y0CHqW6OpDAm3b1FzZz+Iq3RKBCEwU5G49GwCqjTNSk220RkHZUXkK2Oh4Pb8K0f
M7poIj1W+OFHftloLb8LIq5srtflOw4sCtAFCOiTIwsOTR1nTMdcrLKYUSCOCbYdZ8ZG6+HXXFPC
YOzaISAOixsdQMRQbLkG0fJSC+8acMs4AhoLmG3RB7B3P9FHBUuQQwOXFWAa49B8gvfx33Wrva3U
PvWCJRVeRYSPwZ06ejem3LuaSpP9gjU/T0nO3RLY61C5P8piT0ghI27ivvS/cITAzHfFeEfKB99u
19qXafLfhhaYmG/V/htP4WGDD1ltAtrsMVvFz5xMyeC05NlX5dhIdHP0UNMyPB6KQl/KyuBcXgRQ
brwh5YDM0eaEq5bbgkrR49kA3YOAP3H2AcGyaC/uW5vaVgfUzZmcLsHeWDXv/K5AXByzuDuRcYj6
VQUyewVgrr8Y8Iy2oR6mH7+3nVtp84sYJcEo935AgwawIPPaGATw4iIynnODrE1tuM1Po6NpQxrQ
X/NJeWcqb1C+Zwp8v0MqNY5TUjNCOIIblCTGRdEZolNjxe7Bm6W+2pIEeDuhM/LEt5+bpkuOdi7k
m+0KB19LiHWik819niv49EkeUDgfxyFfHZsEFsvfxIHLnJADO1omTQikq9EL+3s/k8Vzlev4c0w8
tmPQpd2qJhnKKSIenyn2yu7MUCyv6LxZk1GWl3AusCn61eJ+MnR0DTo7+OHK5HyAP+y2eMLw6Cak
luwJr1AW5zWKaDftPJOHvzBT509YcYkwA69JcQBlw6STg3laZiTaKTKYrPemGJwL/fIckwhTH4dS
NePJsYxYHyOKYUkvZRDNWzJorkSniBwQT0ESy0vFF3FTiFY+RG3dbANdfqeq58tnYHl23BxhPiyi
15HDwqYp/F1ew1yp+YbsXD8Nj4ZgOcnaKr/FoqAkwGgmt1l3iWreMIEswskst5XDb1uu2+5EdLHl
YUm4H2BIx0sJjXobZk4IMTyg+R3NnJebR09yObQkSlKeuk9t5zCxNGS7Ld91npQX6X1H6cQ1xafP
L8dINrDjrbji/K9pYYj6TQXycts18lbkhf8vUeypJeZ2tghcBnZlfZY6zIlAVP192/A+ncsJR34a
P45YUQhJYJOkyYd7I2XZigQX3t8u8tay77y1ahNk+EFbB4c3xcrvG963dR+8z6MXcfUZRoJvwXeq
IXbisJt0CSIt74m3eNUISq9XfBv38LwG96XoJlx4MSTvPG9utaVHjkXhfKZGqfkXQfDEGsUFb/Kt
v9SzEGHcXu/jmhGTA9vIYTuxrmVREasbyvBaRXPKZY8ea5gKBzAVbyJsHkUPuS1Jivm5CGBc8VNK
mOzDIP9zu6h4J6zoopqYhDz5Brb1AVmz3NDtZB6iLivXA9dejgv52yAT+9oU3CW8zpUnOcua6ygF
1O7W9Fij4ZYhy+N5sqtzIKOSjc7sXOAVVbbl0hJtI2nlVNmU4hj4s3+d2h6OWlX6HwWnB9xG7dmI
s2vJJNiM4p6tg+yUZWE+tkqTygICPPsEVOtZzo25qdqRHzCMX7HybApgCsabS50b42kypu9Qzekt
Lv1pn6XWiIcMNx5XfkpRBnc8MgzQbUuOZ8MFHZdQmzHFwvnYdb39DU4kOYYx+SzOTKCoTYqyWCn+
dIY/1xlHXolx8stZQ2ypJaN1ghjMprTwvU8NObGst56Z9H+jsI03oLyMFeoMnbqg5hE0hm/TbsHT
FvGPlrX7CnAU+9aYzGvZlQ/ctLoH1+whEc2CFBqiK+8EbTYs6ZHvgMtt/TSigdYUOPKsWZi8xBvC
THBp+FuK1gheZGsUjxPrCCoPaaXPGSQYWcnK87tt3Ss+2pIXG9FQj8DchtCh/ebVLJ7McoIaGmfg
qPNoczZa5krZvVMBUHOi8pUnTtRjyPrGn13RTORYw5WHMw9Yym1INHMGTbayCMIfu9HTzbPEZ2BX
35GASzCVsccvpqyxfxKQLI3+yx4YcZe4JOxqy4FvCReutOFzAKMfSIQ14d6RBN2SjGrvSONObZU6
42a03p0MzSCsQv+tsQf/N5MaznCKT36PiWPE7xuOjNZFLi94AslEMoj7cHcWH0pYKLKgQRsEe3JV
xjtb3XR1lUlmSPMY6DVUwdC0rJPH8fbRNH1JkHYANEK09KKXMX4e5uDVtUNrO1gq2YiavgufMk9s
6IZ8pGieGCXk5n8g/7IN9TfhKcWjv0lokWeip+XNmUT8MbJV8Qm2rAk1VZ/cZXR+r0TmnIU71Lyj
XHUznLw9qtx0ttJKpl87zowv+HXWda4U0V3XNbZmLYnsAhXfVZy/6rXF2IrNJijlNnLa4pJgG3rz
hqS9GpWo7pMiwyJXa2o9GjrH4vVkh+a4swJbv2B8ArnLrdfcmTArubXEQfvkGczf/B8wj47ByMvQ
zu7CrHE3Yxi27/mQuzezMM3nEBf7fU2XyjbwMy4Ufeiaa5pMmIV5zs0Iz4PzC0RH7kKfA2U1WOSJ
KwFmWQfjDXZnykdRVKvIZEFZ0f8UbpRboQGmMUYH7FQ5M2iJYW5gsur9dkFIWOBpTPul8GseMkOD
lzYevpMiAARok92ICY703lxtPag6+LQCd98YgKZdEHZUKCUploLBIgCMKMZxo9kH0LGvnHe4elom
iXnA/lbknpyYT3iWMzaZsJQoRzk7mGPxjK/VoRmim+eOJ2tBm/HuoC22HFmiZvMRhgvXIsdh0wVo
UzXNv6FvXp3R5SY3M2YXVc833LMiwicYwiMjAaJsp+hVAurSSLMl96eK/I9R/7N8ZqZuplEtndyW
V/gQr0oT33Q+6XszzO3fgpIXQOfZ02QgYDqz/qKEiTiAU7/jHK1OFWmVgsMezjz5gK6Myx5lcmVk
1atq5biEKK11O2U/iBSXponGldaKuQhYCkanTi8hLVEcinh6baV6czDbMMVZMd8Aa3zBE/EbpVBC
pyi670OKusKQqRVHVrbzOp+Yb4MnMgWeuKrLeQ9M5liUKX3i6LjrMRmdddxpTtjC+/basH8scfKv
fLfjgSfwtPn94GzqoXGxV1cRbblAWlOCNPCYQXl1pfMQzqJ7A0MTiR2zfr7PZpm7q8E0GmqtU+/X
7oghOqoTu7rzXFB8GJZToCGP2u8osgib7iOuwq/Ziasl6UhZUJaRDCPozjjqM96rf8Sp5nUkYUAU
EtsS3GLcr00fLliApS63mrcqmWlupWqJPFDO1rSw03EEEOIFPejushIVqEbp3gSdw05qg5BU3CxW
JrUxmyawyec1LJyiCP0DhjSoVj2oRPq8zLVOBZwBnLTwwwDhjTacsUz+zX1JmRqp7c4yghPJaIYJ
lS+uJfko25nqDxoU9twq3uRoPNBO+o9HECbSTpK/9/xvRpF50yH3nvsIVLfO2QvDpoW1y1uKI3qJ
V61+xGRVb8J2OskIRS/pkO9D58POkyeG02YdVeLGsYsgnqquYJvpummsp0qlD/jPcNTXEyGe6E1o
EwYYEtbocWdAW9xjEfBWfoLT1ejtbRULa4+4chtDPoVZswEmJRPUKHCVGq348N3M3jArFaCRe8Ux
QH2qLn8XkbHvLWrvqwYDmhF3l9iLcFtFhOImlhYzd16GEPydHTLI1bNjrcgpPAx6kId4wTsibsFH
gvjQggBnieNtPbNHGY766TKQBQy7tL2X+geKeXcCTUg9TrQchMZ9oUdFFJQd14FCdNI0IV9zgQWo
5jchFkRI8CmdqEb5zcgAII7IP4spb6e5zkLEm2g6BGpwVPyCPUiJqmYZ7edQFfOhNGtjbZO8uKMS
wgVziq3fytGDVBUmkAWQg1epZ5b/RB5kG2ZAzl8u6QIRePdyrmFJNyOKXhEF+1l3Xzgsj3xo4oyg
gSaf0gxjyTCnehIPW1YMHNgdULKeW5OPQzVLDPOrtMYjUR3/ZEhzOEzov7vZDZoDDHD3QJxEsNlH
ILF5nL0Y01LNMdH/jlc/zF5dAod/Zsj23A223InArI6tYqlKc8jPSdvjfUOJhznDBc3VPMLd2E3I
CaVnpQvvKDxgJAa5FvollhbrMfa5uTgXt0ZsKNL2NnfjdZopAuhsxD/br7j+pcaGBLWzs/KQ352u
5f5pOeI1HczxrgrxAikHwPLkdSgl1X2YoiAa8+DvCAK129SZ+E7Ct1knhj3ufSRBSLjks9zOew/H
utqPcTnAzhiecVm9YkBuDjJs26NsFBHcuUNmcv3vWFCA18ZFQkEj/gB2aJpFnLS+tBwLtq5PbYEg
ycmjA85LV6TVU0fG4swKFOzypFO/IhdwENxi2ti2jNepNXX72iveTWYy5mEK5cV4CYLgsW8zAU2k
DdBiOPfkpXhEn+MNBMZat4hyICZ4poZxt8/qClEwfwwC66EaPCBCvLMIFrd4KTW1KS2kOdAp6oTt
GFKQu5BbeNfho34LRs5wsyXNTea016Kc78O8cnd5M4/Ps4fgmbjdQi2jB12boE2aXlG9zP1yM8xe
tOacOxxq4E5rEMAPTlG7VBvJXz4w/kNPVlym9a8zhVdawbC6YFZfmT4PDeTcV4oqrmpsH2YXwlES
6vvU8cXeAqOAHf21m1qcyV2OOcONLvMgepjDybAtjZwtNRYv/JzYFQQuxHFpCggCt2MU1EsTV1Xi
u/P6T3sBsKaIQxQFu/EpmIrvNkJ74kYeHliAy4d+oNittrv6jMuEx9A8toQFmv6YdWG0Lm04j33Q
R+tsgfJMDj1NAaWxcPsppQ2MbDFj6ITSzDj/xD3QYtavoke2GrJThpUu43BwZ4BjvZsKzn/mBGqP
YbBrHjRc80BJjM1YVTlpFphZGfrpzWQ3T4EYFn2pvsUEk7zCA7hyFzCTnivnrzA4U25tYOi8FhwU
l0B7v3QF3VIoxzsMJS+jyl+6Oj5QmD6ROhXHlo3F3cdCgnoxWvcnjPNyXcqUUtAuu29k/0V15JV4
LGROnGS4jyR5tZbIqQtIdPY5S8uiOGBBQ5wKjaU5MIckG1iE5ufkj281ZpwmoXdp5CWjMKQFDoZY
2V6zkusUASgsAqbkDJ3vFbiCya1/CHbsg6GEq+2goAiDeqSltjYPuGE1bM425vO5T79KQ31QK8U0
PVAW0Ng97S8k08XQflFzzWxX4/eRDW5yI6JyuwgS5I10UZH5UO4iEG4ULhXXOHIJQRJuAjWJUWRI
8JPAkQ/Ktc97Tvhk8ZHEs+wftgsS1y1hT1wxfL/c8RwVfMf6qDM2yRiZxBCN7Nj05aUYqvuZjlrE
CLGuHEjBArdmK/vhSOOL6XBs92wGOQoqsDK+jmRoAj8R/N3ni1n73/NIE6bfDmerptQmo3txnIZr
xvH4zMgo7mirAq+jXJp5Qg35r7M/DYgYq2FUwXMVcwbMygHMTJia+CM4kOBJ/cLqg7svafLVpKun
GGM5ghqRHmRTJtMAGonOPL4fWpE9dIoMAsB0p017PJjjkKzd0re3C86EA1OJdwTYB94f1rN5fvGl
eKeDmRHKMv5k3N5DIVewMRZaaqJKGsJFtY/kxE8WLR6DY2+pcN3aMfLrFN2478qTNU5n6DC4FenK
aYtUkb+LsacUHEgrY1OP3SOxB7lhPCcwlS87w8A0DMyRgAbvd3KyT/hqv2fToqKLyN6J9YbvVESV
phpp15oKxlMI0Mzs2c31+r8AOytoOWGv3Wr45SDKu9DHClFYC2hTu4+Zx4HFN8l0VHrpve14R1QA
DXZIhNN6yMBDGy3aG+bkPzNJOe1Mf4MTjgf8Ts52cV+tXDWwTQgMG3GbisMImG0LhqaCGWJXu7nG
h+Wq8qK6YtoFKnlMQfHyrOBJnfHLwDIC9t+a+nfHa+hDRpzfjnP7w6OG+KLjEqJGFd/UWsyHvGb6
hETgwkhcmTb9F9jfYNz01VoL86mvXfaY8DtoAb45WQMBlmgSv9myJEspJc3SFSbY4U8KAw2egJ4t
THam4EN2sLnbKiS9Mb1y9cTT178ziN61cbsj2/vlccTxO9yZfcp6085cZvpWfox1zG2Zdwt/TzTv
DDNLq0oCUBr9JU1JX0Py2GBfopoNGuehNrDQygWeS5HIN0bcK6/jx6an5zbzu/NICDZyZrUTs/+R
oJ6ucXiLXW8NNyzlH/FSdGLPvc3tGYBDZDEY+G6Q7IY6AdGrLx3D7AkVC8hHOVIp4/zYNnKk0AtS
dvCuYcXOqkf7Zo/jjgmaqYMnjkzVjlGQhSm2qjW6EOckPkKzn1sgd9W/xBleG8p8+tz8SHrn3a84
W6uJT41o0Jey+/cGBI2Zoz0olql1GQ+f7eS9iNqDShV+1E3+GRvtJp7lqccVYGHyrUv30Ijutc2r
r4IurZWvgxKHpa/whdLMZnfmuWK4BQ4RYyaltaCoQfsyx/+59L4EeXHx+ZNZYpvb7PBSqskTgdLB
FE2NDUP9xEHAOwg75ryZ9Vj7paJELFpCKvhrxr7MTw3kBY2vbe1PFlw8r4mpb3E+JwccZxSI5zIN
ac10exZTc3ooTHJFo8ju0NZeRymiFc9lDFlDf6NILFsDdPyGw0pda04M2pfTCcbvYvO2RmZMEXAU
poGlx38pCQSv5zhxKPZhn5CW1+101//hMMFP2Y8Yh/BFmHP3XJHXvMxdtxfJfK2d7lUYaEX0iV7Z
Q39bWuQQfrijWg345FG3zdpKdQgVfn6zfOeBsslDJSzY+9LDNVAX856X1a+vloxIk9/oB2APN4G9
ihb2eFvvwBgf2i5XR7/BbJ1GCZwRXBYBkHQ2ejpnDPlc2+JYwn4EXxffqh5cOXXELxZRCSYQfu1h
lVR/dLs/NZ7H6OXW+XK412QVsSbzRIy6xyCXx3qpUI9JbZUx1QMuTP/FealQeOqPrKJlM4fZwGF5
X6SxotZl3MQlrUCBoOBUFRgeUrG4AcdrkdAxGvfed6+S3YxgsEmtRm27vL64QvPPONFLJeVfKyYI
/hXotN68T0Ao4PqnI9aK7Wd7hNGVcW+fRlqEUkpP8Ko9c6hFOAO8sdKgb4ABcsIfmmcbDHDvBepQ
uuVNdJZ/myDNr4kGvxWJ+WL3hQlboi8P6YQjGObBPLXjxU5p0hvpBFx1Kbvw4LkVrCwqxXGG4ewi
dE8R3CoFDgrEzS120pUXQxffIpshUWLBV733ztN8l7FarIh1Lp2sDGAVYMEmss+wzk+OIBQoTVz7
FfCLJuxJQdTMBpSP6kOZqzvqf6d/pm52pfLoa9WQOcGYeNSwHU2zrk5pb549x3v1I9I8tJ55PCKd
hrayeaZ9c3Ktx9n1n3OUItYd3hOTkW7dvrgzMv8M0eFjGonqeHXyV0ArMprwOaHVmnOchPQDx0rm
sMaBXd5Rps0gIX+NxCp2emi9w9DBXDY4+lSx+ZzUlA75E4XDKi6CrecyJPpZ+UoT20Pn+/65EXaz
lSp8xfeLiBiVB2brGCbmTNLLxIYFkYZyO37Ll495AOUKBgKucqm1iwsov6KsEZ11uk3smU+Idu1b
7A5wvnq8ozyHPQcOR4ltOVfjV5bZ15QSH+oH4urmtsQvXfrV0v8nk+k1QQtnaG3KjazGcqdcimwW
33atryzyF7OPn8y6pRbDda62xzSEIiZ27NHXqASp1TbFQ+qY1V6ldJaxUN0Pcr5pH51XE1rYCCne
6jj7RYnAVU5mn9Y+fZprPVwSwUkgyxwTem9xBTKCDXci0J3BNEZqva8LcLJ+LvdeFhOfMOprSpsK
bsuFtT5nd1YU4PproQBpzNIrrA5PVj9j1PRjylRz4BNJ6f5iwLvDY3H1zPydGzl7eg+8q8JjWAwf
HrrXqq+NTyGopeyc6h4g2D9P6+voR28Lli8NcBCYs7M3MwBXeV9uU9P/8NDpN+YQcdtKqFf1+edU
/AmlZQ88nde2654rR3/byrr3B/2tE4snqZCfVCQvTVEUxSLIqAfsMQclDACuoV5R6orUUwR/lDyp
ta67T4J3jN60hCDxTB9Y0Xb5SFovN+NLNfBQCqT+rPPhpZf1hk4EvfYdgsK1r64t0awNsA38oWkJ
/Dx5lWn6EE0VrT/Y4aGOUt43EIkqwp8652NoihZTd/1ipOKecENwKin54HxICN8u7QfLHvqLQvjJ
medOJY5prHd9Q8WAfKkbLdfalvU19odTNmJCUcj+jKbeKR0iUKgcmOl1SasV0MazMnNGfn7wfBIU
S5r9E92e9wRyapaa9n6S1aUUucTJyfWsio+Y++BCtvk/d+Qa53f+sdA12j18+tGoALHLJ1fM9jmq
0hcU3ZcuHJ7Q8IAFdQ4TuOExxRut3bLajM6dxEvDkAhxEM7oF+4wf2MbNp169XQBWqxxYVj3AH4g
RjjNvzalIilWr9jV3yvCtKsuU5dKoCwPCkinb9JA3M2PZcqkW48ptjgRP6rSf0dnfSunwDyNEscC
mDC4qHqBZc7UygTOiwWqdmPYXEeUtMYzYvWNUMMDXTes5tARNwYKqBiig/YaygpgAa16mFRjEv+Y
XXcPwlks/hiwEFT5vNUuII8OuWQddCSzvQBNi/+K4LlHikUE+GaCUHeABMgqMqfEB6VIuRtymjeV
a4O8tsA46MF6zvvIv42xTXyb9t8oBXhJLOhbxgG14ERxV2M0RXviPAjBZX2wxuIRowxGRY9NJek9
j3kCcGdaVdFaGNOzbqIXu2ogarnZm90BZMI98OD5BJTj+ivwxh1ocmMLCYBQWYLiaOPmmNyC/mTx
YDbJvyxBSRhcvqWK58Z6llSfCd68lWtyHGAexoS+oHe74muurDNO+HCbW/jZsxhnaBbH7b6zUoqH
awerXhS/TnOrSSpQxaNzrjqs5wDHtf7RCdEFeycbdHIrDz6TvCEIaHlwqGLcV+XoXpZ7xp6D9WkQ
cvntnY+jSf3PDC8uQrWNWuDn3azcjTchWLN9X1qBOD/BoeHL/jxmiY2IaX2GXo9KEXoPcFEWmAM/
VsuwvJuXp3eIA9zn8zCm6R0GVWFl33VkJq8s6NmqGeC7syJNm2VWgkaev2IwnA/C7THwo39fJ8+i
zayJeAiOw4dNWgvpi9iCGqNdoVoGXDf50jMNKZUwnD3fBoAiQlASZW5UXr1yrj7GlBjs6bMa14DY
w53l24c2h4BGCoAntF9Z0d4rnR986G/17AcEzzI4JxYodmylqAIiGJG5OFteB3v+x/3d2TZEvSjn
A3Sjgazw6zv2ByJpNEgilH+qarqlnHL2HYiFvQ4Xjxm0HFu53sH03Is2GfOwi05ojWTPJzdeeSaO
ByN0vbVXI4x6RTr80LCzbUPuCTo2CqDE4WvCaYj5qO5XReu4W6JtPE6Xu9akNQiRORkZ3tBm03mh
ZqAe04zI7EsF5Rv9NhRQlx6VCtPE+zEortniMnVBx7Ifi3rHeZCZtFvshQlDul2pF1pzim07uOY5
TOIHamoFv9D/cXZmO3IrWZb9lUQ+N9E0GmlGFqr6IXyOeVBIIb0QGjnPM7++FlWNgsLDEQ7dzIcs
1L2QiXSjDefsvTbObB6uuAttUuob1y13bW7fm13bfjDQnXMhqw9DD/vHq4bvY6187hpz9+R7zr5o
E8mBAvGN64b7mob/g86RUkapLlCvmRFFqAB3QTSbFqnhPrEzmmgHny7mZjJNYFz5oD50DY01M8wI
/xjd4cusSGlEDUNLjFg3vPSzvao1MRit72eXeWR8YOWXF6YW9mZy0ifbyfoDTRV7R0guoYKCyatB
i+8q+k1EgNbtmiAW6nui+2whTF9PBi+y6xfiBgNV3ZcyHQBZDrDJ6gozs3LxzNTcXzLiY+kHU4I3
kZWaCT9d7PVypxBu73GwIALGS+yK6Vc2afupLczoMQ5DZz0NxmPwO2M1Lz4Nwh/WWcoKXBlGgB29
cEl77sjIaNtyH6gme3S7ZrkVAYLR3VMr4oe8z/Z2ZOu1hTwV6tvMO+2Et+Z8km4FGttdb4kf0gex
0o/yB91AtfQm5l2aOhAk5DeOuGgNvSp9SAvIzqnisMFOY+yGxC5WNlrNK3h+wPFzR0IkJ3BoLieD
DlKermJ0tk8gF+jtlM3SNERS4I3GbU9BbF249i2Sy4pz4PTBrb1+I+A9XRRNdomdHlVMwXGkLNQT
ZrYF6D6gjzM+wVKf9kPK2UAr9jAvosRe1haRGHn7rMd85/mJe6E99Qhc6RnLSXVFPfFrh83er/Nt
YYL6yAiv7SPWstaG4QVBCqntYiSyH7VrcM3gyrpKYr2rKiAtRXtJvsF31Jc3pk8yfM64aFO43+S5
/zSA3w8U1x8zyL4kNBdoX0Tg82oSBLDnHly7+VH3eN8xxz51RhUSCoQRxatxXGSocbZ4dwjmKmMq
hQm5IkXdtVdIgb4GJDdfKAmfuh/guEVZIVaZScElqfROyCX5F+gLlEuJ9ErQ9ESi31b7uWv6lSod
ZL86uYG7FmynVt730FBWSP9A+BG5t7LLRehEMtHPpqbkU/YEcspkvKRFiGrbypPneuiw2HNX5jWR
UWfQWagy3FzwBFauHXiLRZ62b9Uk6zmB4+dWYc0nrZnzRvLBIiGCwy9lh17WCv4bCh2gnsYmq4r7
HC3jldPRg/URTLCpZfeQxCNmLHmP1Ck6MOcjtFDCrb5kESt6mxQvkU7d9ZhQ9pq141xmRqG4Z5Wy
2bdLBprG+3tBEBj0ATe46Rv1i2JLDeqnxM7u6z0lRn1BxwoseF13qzIyP5WxU22NIpyQyjT0wEJx
UROOuUV5gpOpF+kWTfYt/Jt+rf36BUAxv5gxPEcL/4cyxnyoafQe8J9HG05mVNS4qW08jQayjsfm
TpvU6aF33Nb0hG+iugLBKaAHZkNyaCLrE/EwhIa50LsSN/sUDW29DZxxCVHyfpim+Nb0wB2DrGWj
XTS4aCNG3BseKLG2dHfFYqNKqJ4ydgAgYHnxHbtrpOVLA+ftgwGh+wLlFtd9h4sysqr8EAXydvbj
4barjGrdq3pB2snmnokhvpROXd11XoSERGM8vhC5hfW0nib4dOFBj2DyIrtfh276JAxjFzgZMhsq
UOtkAbNmpvjpOUMPNYQE+qx+SZoRvqFL6dLtR7rRDs2rMnkSyo8P4dLjbdKKOW932zCK08vaNncw
KKYNCX23YdMUe+UJ75KJ8cvtW461FShpJ8iQw+rnYdRf5OA0u8hIDpkyPpp5KO/TuuToNHAO4Md8
Qp/6WNkW45Dw3gcZYHRt0j0eU/eB2rFJ2Qo0WJF81jA/OX9V8tICdZ4lWA2RXl0ZA3uONxAAS943
XczOW9KmoIjZubcdi4jfL+lBfngS8f4CU9Qziautd+dRp9smLbVgHXtXMjTum4A0QCcgzcAdMSJb
0jbWcVk8AFpsd1aRv5CXozfmIG5UmXzrUoVhPUOREwr3IVjujKO2v5cgAaE3g1oLF5ETxGSebLnC
Iy2isUSeJyfnS53nl9JDhobYrtmnUZldmR04Ippv6MUMky8H0s81KlyiwCi0VF0F3aJje8+b6afP
cXKDXOMKpejXLs7ZACrrSrtFtFedfym6+nPOHfNm8AM8583YbHt7+BEaQAqixkUT7hFkLs2pOhgJ
qBxqLd9oaT5ambxEQvapCGtsDGiC3KiDlFenCLHJ8xifjRYHUdoO35OB2BBwXzMqWvjKxsxvXGQu
YkLKb+tomuM7CbQYZW34MHOkIPQECT+IMfDzgcGJX2XhfRAQr9EMfYnLvs7uJrx1T6knuntZKDBU
RujQpsdIeyGzCQGx5wfTylIO0emydsRqQl6+zSPfoFXnjN6j08/xY+XaT5pwWpxMibGKknGRdsLH
wPKAEUnQPjfLhFty9GFOQYHHuBQPVJj6XW9KbvZiUFwl/ap6sHzC7KllOVvglBTlTT/b5XH/2Vyi
2FU73ZVwDDnbdJK/JJmHBfCQZ9dz/a0h5bAzyXKiJa+Kp1QE87WPeWT5eu37elGEare8Jyfmu1mY
4YbVKNyAoHuhImDc+TIlAYYJt+Gw/9McafdyyfuIeB6v30zcizbT/mYq8MNLWHJXuCz1ZUu24CVG
wOvEoSeOkxdHQU1+p1BXPoE9nM+eKyO68vBEsN/3X/OBAlzhcRuh+KmvWkHrgcQqa6ocUIHQZFnA
qVyX30OPcB1pOnf07bnoev2z2QuyWALuZqkT4fGxNF7fuvxFHhAirwbATxM6Fo1xW7aXI2q6TRT2
ZNbRstvYC+aKnv7yZ+fuk5mDIiYVytoVLacu38EjR6+Ju1VKaZWCCQ39Mlik8xVmdtRncGPpKNcl
nPWg/6ni5TBDwcTIM3rQPZZNqnbpHeZf6uWcmlZ+qsSNzLkBZk4YfhVhTcizgTyHVlL0Mw3dEpyR
+shPeu9ZxU3cFmQChfPVbNIhAXqTv8hh3OYQuLdaTAYXPOMlnZpdtSSeBkjP1cDCDO187VdkAgmu
YiXw5SUAI12LVJJ7TwFTtYm5CVT7FWPqsEkiL9znrYED0tSHTo4fG8ra9eReN41XXGD3xZEUjw/s
vVx/Hfc+qUBrRYhbrjKzvAtBx0Dj8ORWDUN/rbmoapMDCIXU7AqzaLkBfKk5PMMHVaOeOJzpZ1d6
8XVX0LicLNgElpg/I3iYNywl0yNU/25Frg4qtiTHHJHl2H47O7u2+Ta20lPGWijlfHRVhQ7II/l7
bKHbjcTToHpym2ptzW1H9lFKh7eHZpx4Vnspk+TnECX3fLM3XLarvduC/LBxDnGR9dYG3BxIhP2V
zPg78uUSBYZmbVch1gGbhBkYbQqUZWnRvFZg4OB4WS/Z0oTE3QJnpGnsNZGu88bvLW5jNhBTYtfJ
n6bD+1BaKkF7CmBmtipsvbZx1+IE2kQCXxyaI/O+ZNmm0VuTy1cJTB2KCN2e0DH0Etzt3SQr77p8
7qhdgPHJAL6voFVcCjSnFwA4EL3H9LgK1E7AEGcM8H2zqq1uuBwG8dxPiMqbHr6TcjoWUlxcs+7U
KsvpMis//DWb3pOXUZZaYlCCTj54WezuEhsFbm1RQ8kUSqYJjcu67w2UDQWYbA407rod6Cs6ADlu
6ZUu1/kw97BS1v5jJvovkYH/JHMo3KfSLwEI4d0M+Ug3M7CYvoeezBXjox06N5Jy7cY0SfNxO740
NFOUZQOHnaevc2vLJkeYqSb3mY4G/iViggZavnH9pZrRMJQVuog4HvJN0UJXKlv3ezzhiY/9VlxN
Cw3bwCuPQ6W+bBepEWl0Jr6YmXN4OWHmmwsccaz91zMB0FdZPe3l7P8is4UGjkYpamTII4ahcy8D
oX6Smlk/NnrZabreX5VT+lmltXsFRqRfl20D8rmfrnWSc+cHhHaF0AA8EovKugFJQD/PrNYd8Bib
I0xGfUsQV+W5LASJwx3HroTkBGG1HwMI9LjB0HB6sYeSBYvPihXIu6KSqLloxeOnihtAvHKRkaer
yUvsD6VS1gurVrmPI7+GD1VaewF1dNNlHVGHc9ptqNEYn+O+9p9T1HtfORLWHAfK7LtfWfNV5g+c
Pz3tsxpEGlWa1PEGnXJMt3OYTWgJZmVQgp+o0JaGNd9QPJMPJbJ4viBTPzvd2D/QKi2iHTXy4gU7
Y+N9HQQa0a7L4lXpIap2ohIXasKRv0LwWdmPoh6jW9jcRbYD3DPsyFTMv5Q9EMKLpsv8p7IrrC9u
2EZfhpHC8VTZdN6dSthXHg5UjnhT4twOWUM+SDPlFAMmE3W1xwIS6/azDquGZa5jU+FUjZc+tBNc
D4XhyH1J7WgL2bA7gCIgOyftsS4kQzx/bokx3LDq8H1jUiWyXtbkihaOd1uBG7m3yOfeDjIIf3hd
01DfMlK9Cix8LfhUJmrH3o/RGBGxUKq6Kd25umZ983e5Ax4M1xOsFFWlt+BIu0s8k+pCRKynTV1z
zszrF2XY+VUStNYSt4XwZIl64/b4Q+UAuE1HTtu6A300oLdbE6DOvKuiq3HMQqJsoYDvdZShmSw9
vWkbvlUSxornohhuzFQHz46d/Ii92rvASIjZeDGCmy5iSUiCE9oQCHFR0DX4MZB5EujXYbXJ27Xt
FMZN44xUJfxs+mLOtLI49tBZLksCHFo7HvaE2llYKfgPRAObePOiHlfl3BO1m4fLR6DMS8x9RN7U
qX3rQYpZ+7GdHACk+0+er8KnmGAInFl+GlxC3vHuOBdXoMEzZ5txnoH/lHJ9pYsDjSvFGPwzzydE
QGad3DVaRs3a6vKSIAk3xumKzbL5YLVkMVDkt9y7aZLVTeFjA6DjxBmtd6MQ6tdkfBW6ybhlUoCm
mjF8aMIso5yEBgCfXeVGnyUZTlxmcBSAecLuBmpecqLhiEu5CCrpISoScdvkRQjFP1bXdd/5a4Oy
Mke8Ao8QTZ8BiE/b3waGdO66zgx2ISHFN/yx9E47X2yDlBN5O4sWUYLV3ErUvyb5RnHC0YbW00gN
cOXPXUULUYARiDr2rMIphseqmInRahN9b4Y6vXGA6MApKuFJNllU4FnV0Y2MZftED+pbPBJZpxzL
O1RdTsXE6Q1xATnNZQvuin3gpFiuCBdZ2wLKSqvb4tEYpPO9UVa1Clx8vd4CzbJUR0sbU/uv2vUw
Xo5x9J0+l1oNQteXdm5+n3RCWjTl4iXnDVwSvMCRFVJRVrQMWjXEFuKj95rhWZTMP1pn1fPoNsnt
8lk8wEeFrEax5YlaKSJtNciDHXnpZ7Ogk3DRVt0A0I9YhI3j+OygsWqgyM5TZn7hLsRaP1iNs0b5
PzzFNjlcou5uyqDrruKKYMw0svMvLVzbrRcVAOfDiTqqy5+0SlxO4KBgqHA47SeTzFcKv9IwDzrr
vyago9kxMoiNJBmQpBUiW9qoiKbPyrMab4BaMDjXdRD02AZtbpHAxoT8NJjNZWsVewP0H+FjVsCN
OAFrOtrFoaXW6OxxY5XPOFXEzRAHVEvo7SNWW8OtqzY4gCxqRqN10xiKuMYc+uI4hE992nt7x0u8
NdS++eLf//q//+8/v4//EfyEGZNOQZH/K+9oyEZ52/zXv+1//wurwvL/Pfz4r38rZSupTO1I2xau
crSU/PPvXx+jPOBfFv+HL107GCOCSyIYAcDEpsAGjuX68/vDeG+HwetrC6D8DiN5x8MMgaUqfIx7
bf0URLmYL3Z5Ey4UsB8V35vL7er9AfWJAT0aOwjbLUvwYK+fK016yvdqzA9tg3oeEdIFJ8OD5Wv7
wo3GHSkfu/cHdN4MaJumbdq/x7Rsc/nnf7zIljaKlwQpiaxFeJ3K6pPqvS2Fkc37w7z9vWwTnwsV
IvoMQLmOhtHJ0FFtKpPLabCzvTJL87rURnh4fxTx9vXRhrAsC/QTRn7HFa+fZmKyjLjpW6CqNueN
j0OTbA0ay45FpR58cIDFVhsEocJYGK8qdNZQ51Yu9lH6XlPfbyor/etflLdrY8KFhKI811qm2J8v
uIth6BU+xTT2CQHFIrhF1kyVbmD/OjNdT/2YfBmma5G6yg3jaKzJgInjTZk+5Im1mbIkeMq7Golr
gVf4/Td9aiTHEnwbUgrpWUe/p8EK6fQY4i7ziZruEAS/3KpuvtJBOveli2XKv/7UmZXSsaRrWYDk
veU3/+MFUnHRYWKI9HKsUVVhlSuIbpbR2rQALgBbIrWF0vWqqbvhC0WG62LK11aZbgSxcHQWqzNP
fmomk2TDLymYZ+7xO07LBGZV0LaHuTevhDKvY6e8e//lCuvUI2tpSulxXGb2vH7kgtfh2NMUXRp4
CbH0xAqjQ+3Vt3po2kenkuV+qCbUughj0JUkkpvcgqSt2B55ZmVfvv8XOvXMiiE9jX7WZHK9/vuE
JaRW8I34USvZfMb0Rs4TgeBxun5/HPX2uQXLrOVKh1EY7fU48AKV1qUbHYAAbsMMdR9MyDD7lCU3
7w90YvqiSLVNeM8axeLx9IXsbLQpMq89pbj6MzIeN/zUgcq+bYTVjk/vD3biqZgpgtQjR2qHMvvr
p8KaBVxxzLpD6t/o9rNTfh6BeYTBh38wDFI7yxE2VuDj78Qb3DECWNkdCryopF6uAupARh+gB7l/
fyTrxDJrMQssrTwlvDe/E3wJPxyTOeUEHIzNOixCnD8OhjuCXHSEJM9N5YCeORuqQ4IXlwZDF82g
+VtxIAGaKg3d9r5f57jMohvHyxGd+9nClcMNFnJdxiHyUo7ZeGvFS5eIJA2sJKTBfTddzMfxVLgu
Z1s+dhM5xpMa6+TeqqhVnpmPJ6aJ5Bu3LX41obV5tJ10gYLVSnjN5di1FQ1Y+kyi6/S2jlNEcu+/
1BPvVFqCDYrIXEexVbyeJf2Yzz0OPvBffn4N0bt9IN4N8OvQpMZFqiLKO4aTf3p/0JMPyMZkC9rA
mPaOBuUShXuoI26h6NSjn4c/DKwbaArPrB8nhmFK2qbneJanOUm9fjanjMKgsbJ+X0bNfBFBmqwG
B6eofeb3OvGlgZEi5ppdiU3w+LjWDwVtlgDTRUYO068yjt0ZjO9ySULik2FbqUGWnhnz7bMpy9bU
BnmDLkLS5Z//sT3FJVd/3Mx6X0R18IhJodzxQtFRy15EZ+aIzZ91tBVarMCcfbVpSuUcr4/a6pGj
GdwnCxj2QwolbQoScWaUt0+EkNFyl1Oa8lj0j0bJofyjrSWYVYTh3hvLa9//Nktr89dTbzkR8V+W
YHq6x6siX5aKc2kcStf3b8Z2EC8UnKnpleofHD6BmXqsieymlnSOhsI+2Bs5wZwHv0CO3XX70S/3
7z/N8qEc/TLStKE+O8IU9ptjNGL4oCGjzsBLXqT4qGq1yWRnEzyNQYS6QHrV47/ZcJ+w0CSwWr4/
vHtqePrAlsUDCmkffcdzhal0AcJjP8ajIlDIg5HBPtR5nnlNudfDT+WU3GnjdvX+yCemJDPSUQ43
CBdVzdH0h3Xpky9fAgzi1K18WGZhs3t/iFMPx5xn61zWR+94pliVCwolHPqDzBCdozwlljiEnVMQ
3FwRdUZN6szrPPEFSGznykV6qnipR6/ThtrQ5X1dHbzE2hbQHTGrPlTG9PnvH8wySXbgv9qTx5dY
FYNoDq05wadd3qa932xs6U6rCL7Rpq1oiXpT0z6MkHbO/Ggn3ihXSw6Ylvr90x09H15wC3PzmF62
2PzpQOUK1L/uogtt1t+lWNJfY9vYyyT3f77/yG/frBLSUlLgHGe7O54umku9TkKlD/R7xochEdWn
zqKMhj+6cKbtPxjM5mtganLYO77b2mGlZl0rvS/r/EpKzOpV36zL0Hv5+3G4CCwnIc3Wc7yLTvQf
UxQZHr4gayfz+i6zqPg00Zl3d+ImtBQFloMxnwMH8aOfrYQtMNDYmA894A36kCLM76lTNh+Yxz1N
66zPD2UWB+LaTbsOw8JQ/aK4l3zKpOsiU8httDBYREGCv/8C3u67y1/M48LJ34qr9/Kr/7EHFtoE
owEE/dBO4bZ3yueFARENinq+c+bk/nbqst0yDAPxMbxZDNDXt7TXAsK6xMes+tGA4qCSvG4CDCx0
yjlLnvlW3i5wiuPf8oIk/AD3eM+N08VRbYXBITGwm6NioX1mfnv//Z34KpbzkesBmJH6zb3dctLI
s2Y9H+Z0PrgzND6vPuTBuV3ixDAO+AduV5LbCG/v9c80sDQHPVCUfdCoGzwANI2JmZPNmTd2ehhX
mxqDsSOOL1dNwztbitb7mUaZ0eKdtb939bkKxIk557AyL5uCx5Xx98fyx5wDfj7gZ4vQBGNvzOuN
Brjs2PQIjHOnrlMjwf3Bb2YqRI3y6PigMgeOZAUNLUNvDDKxlmge5HWIz6wjrf3M3nNivjl8L9pW
lK8slpTXP5Igs6ruWLwPmevKuwTvwiPtienw/oxb/pTX5xWqpsue47IsavP4jNeQsyCAiQWXs2l8
rTnXrM3arTZB5PpP0Mq+2KxpZ4Y89Ro5fSmmucld+PiMkk1oANPciw7IwoVCGaauYWJcJK5x5g2e
mH8cKtGosnMrms9Hb9CboBP6Uy73lCi2iLkvq8bexLE4c6k58UNRDqH6DIiI+t7xqRI5U54MCb+M
O6N8SMTaxWH//q/0drEjXMJZak2UEG1qH6/nQucFJGQAJT/AeuW4n15po0HPiSwkwR0Hrspe10H2
9P6gb18fX5O7HPxNqjC8wKNBa7IgXMjgh6ENHy3OsHizDh0N6DPDvJ2Cr8exXo/jUNbSZpCjOpN5
Eu0DdlBJ6JkFpFAMTKSVpkN8idK42jp+NYu1BvryNPbw6cBKoEYgclMUH7IkUikmUmCsFxkVdaxX
oq3LbeI4iXUomsJ3PxVoTeSz6yv5BUIB7uvRMGn+Yfos4eUGide1dFF4HysbJOkzmsJ4RKWVIMh0
8uR2Hgr/vsXrYW8ME/XMAfAaxanY5t8GGIgua4UsLfkE/tA3dlh7WigRJYqeNQFZJTbi0oESI4RM
HLhKuS6/zpbTZNvGaOofdhghPpGD5YSHCN9Vs+rlSBdwnkW/BfTdBoAJZsPdD65b61XojdhtL7gE
+vyPLUpJSGnstbiBzvw+b1YIV1vcAx2Wcb6h41K6al2nhrBMazfF+AnMVa59MyadZZqH7V8Pxbul
48E9mnrS8YbReoiDWlUOh1q12TpR6C8qyi4PDdkCZ44Pbz5allZBLZ5Hwk/9phbnSNz+KBLTS0f0
9nczI3uYwLV2LP/27TGONDWfLeU4StdHW+0ER2uA+k2q6dTf9O0nI3eviPw5M8qbJXUZRaL3psDA
cn5cn4Lxg05Rc+6yxsXp5Dk/rLl6mBZagl1++csfaRlLMyH0UsChIfb6cy1C0XFjt5KFSVgdEEdD
2OPIsrb7LNz9/VCsdwt437RBDh69vCKekMCDmL5szLx/KnCLrLwpDB91W41nVqFTb5CdkHopBwmq
U8ti+McpggALE4I0ZxWzJCMwRXEMBuIihAjFF3HuWnlyMM2BSDPRqVIdLedxgBapmappn2f6IWun
76AlXlrXeiS25m83J34td6kTUXim73Z89XH6nKPk7IYHB58ImrDmQQGIeP9nOvUtsTfxQfH+lvL2
63eH/jpzBx8NJCk4ww1BFMR91rNz5tjwZjviI3JsfuNlOthv+i1FidkCZ22PdKPclNOMGRQxC9qp
9x9GmMfrHWZ2GlrUibgXI0I6mnQVGQejsjCDZcXgTOuyHquv7tA1yYVXogpASFIbOCJzX+N9rnX7
BTJ/U+zIMICr8v7f5WjbZ6dH37Cc0QUNA8oQyzz6Y1L2OOD8po2aA5HPD7r5ABJ/LTLiwABNzDmq
rmj7/oBH73gZUAJcpCbASZBS8NHEnCL2tsBq4wNRZ8THYlk7QIRykHXlZ9/zsk78cfL8n7EgXvKt
KapPx2eauJGiRMvr7smpgKWYfkurbhc6xYNop9sRJs3M2bqe27tG5rhijPDb+896/EP//gtYpvRc
mPVM3uNP3iE90PPBDO+7StnPtCs8a9VCBx2RsZfRV8IGu8c2iKMHOi0l7VrPuJz5Oc58PEenn99/
CySSnrBZVAUFoNe/MZl1DagduprTGBK8N0/eHs8zBlYH5X0VsqbPQXJmUThaf36PqRQTnHnOx3Tc
YrBlYsSxk6WHbjDJWoHqQdCDB11cIRt5/y2fmlFc/yyHyiB90uNDpIzGCP+YQYUpn6BzjtDV+soQ
a4scpuu/HsrmWajuLs28N6XXOnQaVLjLJuhFC3WNfpHVpwSQt2fODuLEQ70a6eg3A8og4TVa5r7P
nAi6vu/K7vM8kKV80Qa9Oe28ZGIbSfNo8Ek4McEkpVlvetvZzEpr5RpWH+xDfMPfpKyrb3S/hm9V
XSFuf/+NnJhbv5uabNRkQHFzfT23nNrHsgid45JIuW9eCx2kihWQlYAGWZUazUEN43jm5ZxYs2yH
AwI9HoQeVPRfjwkyvhUoSkGdSBiX8Y3RXrXWh1F8jwWSZxxof/+Ifw5nvR7OKu2+yzJyl9h2/HvP
LWYQWUMm/QvhmM5n14ii6yoX5Yf3h11+4aPFizr3oggSwDVZMF8Pq0nbJKa5aQ/9EuKqLa9ZB9UA
49WdyUrD9bAh4ci9qqPavg/x/5z5YY923OUDfjX88iP8sTH4HXRXv2/N/TAGJBB0KgqTS7hGmX/1
/nOemOksEpSiaAk6S2H/9UCz4886MTPrgAW6WlKg0q3KUKwM8H72/2QozikOPU8bRcnroeqaoA+k
B/oQOl1obUCGz+g3VAyJ3PYnQpDeH+7EPOUQS+mQvpYLw+louJQcksTLSuMQEhP7UpBre5URUXhV
NyAE0KMWX+hXi5XrYOn9JyNTiaYTZdlvulBWAakspFJ8aeSpeZMTD3ov5li8BHMYPBTCIQwPiy/4
+izKDv9gaMVXSQ2Blv3xws+lwAhyktIOSmO3rKZiWOsqiAkcEtZ17UX5ZVNPzaYjxedcW/vElEUn
QEHBVNQe3xTPGlzoRqkb9GXhcIegcBWU9Rk5wonlji9NcTVZHo/+wusZFBi2YfSoPsniEs2zT1Vk
SXYmxqJs5cvUeMnXEMDXmZXg1BfCrKQ6w/exnOdfD4q+04lpBYQIJMfLYMESAA5dp54+d2k49XRL
qY76M8I2av+vB2Iyz1BvMihIUY35yMZlB8Slxc59gQwUDnJvtcZd0wwofd+fNedGPlpt4EfFHm6M
7ODCgJ/mC/S4F1WE4D6/KMbv7491YmHVfz7l0WfppSqZZY3yBz7AupLq1p3rh0mKj6zvJMYtipG6
exr0uavmyWdEK0gRj9Mox+7Xb3fMCbKeFQkjyq1T6GPRfBu5hrzE2xNu1QwDTwetPrO6njiH0cz8
30HlchX5Yxm3J0OYeLZSVOVfB/86kObOmL5FU31GR3ZyjpJo7C2t/Lel5CLCIde3ojz0FYs4gdi5
V3wEk3hmnpx6HIXaTlIW4Bj2ZnUxZqTEU9gfOheilEXuekVL8cLcerjVzoxl82qONmB6hP87lj56
de7ke2PXo0Qjzh2SG7UKCAPx+Hd112Wf/V2IWq6DSxHiaFYUgRsSmE6GAvwbdLd3hpGuKrnDPnyl
3G+KFKr3Z//JN0jh6/+P9/vK8seEKIIwwDjfFdT8Y5KYvinKhUb1a+7OHNJOTQjE+YI9nSr8m7Uk
CBEVd3i+DlgQiSdoOAJEXGnL+Noq+9ncvP9UJ0Zz7WVpZFPnqnPcN2nheQZmR+gldcSdbZj7puku
fRqT7w/D/fTtpPhzIOdoUtSN0C0hNeBdOGB/zPt4vG6sArlDJoNPVRoaB7IwrRJWalfE29YyQms3
gzqvr+NKW/jHk0rHN3lcDekamJ83rWwjH/31lGIh20z8qx9HAzbD1kiq4rpF8fM8ORMohCLwubLl
U6Hce/yY0xPBTfiT+3J2nuYm9HAk1CD7VGEnV8pnl1zPs9RkxKF5H7et6QDW6s0xeSHnHUVbX5qA
4ElCre6SxnJ+GpriEBtMN8Y7szebjxKATwBR0mxMyF2QSw7ZVBokMdVuNyNjlrAphrqqKuJfqDRR
q0073C4cFqFUE8Vpr0ITmMt+hJAMIwhIzQWP6Ow9DKxQz8vBwOMemhLnVGmC1ypK+g+7amr0C+FL
aEcGkSKldnucT5thSPJulYErVx/pJdWaP6CVwSYcRy9byw5O+2YkfSGAntdjUSxR/HirJAiGF4Pb
ObkgIFShRSSkfKzgJGt1EfdzrfacA7W/L8sCLq3hZ+lD1wnDWlvZQBiRMxGKtA5lYT7ju8PvOGZF
ZWxcWDQYuOqCQM3Blt168nK8IEbsGD99JbhlA4Y1/aBcx14ZlS9wufFauRg3oVm1Mq8AODW46eiQ
LhAYEeqnejb9FzwXMzECtdFfm4lffHLmcn4qIb+bQNyUNWy9OmSGk1odFmsTEl/0APAN4rqTyXhX
gHYlNNKfOUxGsTGQnlOaI6G4dd+TC1q2+bi27KiPYVBNUHU8nHjg6ZIM4opsApCq5eQ0D5kU1ouR
5e0AjQyY8caYYyytEqxKDTLeNdptipySLPsEAtkFOOIovXYgPwy73qagsBnEPI47pJVgCkth9eT5
jtZAirfuHbUFC9sDG9EgScCeltmLM0ywk8lSgp+O+hD7vQBtnq57Oy7jTelEYE3twnTbg66m+RuJ
JziBUNPiw2xzLNWrLvdbY+UypxeqsKq/0hGxpy0Qj5y+ylBTpAYVOyW72aR8tstYHAgXmQbwvzCT
wo+26EntInolUGduUCf2e0outqY2StfYOT5NBWE/EucWDwe6QrNLIRZOvYpX0/RRZ49n1qUTyxJX
RLZeFx33cll9vc3TMoxJyXTUQRE2sS/m1LpIAuk9BnMGaJDO7gViRRBwKdWYbgJFhWPL2TSBHZzZ
NE8+9B9/kaODHP2xsqaU6R/MdBK7KIHBTlAuVmlJvl6RJv6m4Mc/vP/4J/Y0tDDKxaEDPOpNp8Vr
+1oJIHUHF9TcE0QeqF6tlz01ZmJsBIvg+8OdOBhQ/1nuVVTxKa0fXQLIAKHra1j6YEgSfIsKDpxt
T9aZ6XNiS+P6wNNQknaoRR+NElhZRvqGOx8Gc+qmW0nhGksZYR0aSq8XnanXnXombm2IPVGgmG9q
KmERux36zvAgEiJy7PoTsadn7k6/NWavD1SK+vqii0T0SR/p6KjjYT+VEEkFQX6p+83vqfev8WAj
bx68SpS4CToNmcA19EtJhrO4EE3ikuSYtOavRMDJIB3XIklZJDOHP6BmY7ARqqvhaRrkJa5mgWeW
GCVr/oFZjUpZUaigX/VtN9618CvJuo3d9AeNtPYbkDyIWph7xk0GyRuCPjoFkGE9pawiKd0riQfh
AyaXsVoPo+v9ZdNuuR0zIhVZug10POXye/xxDBNZDauUBvQBjQwFgfJHGhUPoTGc+TLeTiKGQRij
NWnOgsL762E6rGsADhNJyPl8H8Zip83sIsIg/rdfhKYUx8/K8Ysz03GdO6WPP6QC8UAKGmB0/BvI
NH99waDzw83CpZrC/3U8ef6btPPqjRtp1vAvIsAcbidzZFmSbdmWbwhH5kw2w68/D72Lb0ccYgj7
XKxvFlBNs1N11RvGNnLsgtzJrctDji8B5krbjMLU7YFcH180lx2KQ+AGHTb37BzNfND/Iya9Z2kY
UTAqirMEo2LrFH6DwQ8eBwjKhMfbMa/n6NW2mGfkWOOANAtk74SiR6/ifIvryBYZ3+RJyXPr558H
A+wjU5eiXs6EvV4QZWdrCBEkg4st4TY3Qrrtb7OuXbkFloZEQX7C6CmGQb3tdRTkSWRM7y0uPQOJ
7eid0cBTDT7/8VAgZ8KZYF2D2J0fwykmn3jYppFrtrgWVRLaOCE9cDQjbse5vl1MjkVQ9zqFJXDq
s8FYhVk7IbgRt4eGOSB2MekYq+0dmKn9n0Z6fSjMjnyzL9W+AaJxwgqcydHeyErxGbm+r+gr/PHH
o2IP3IIKtckpNK+hR3Eq7Fa2/LOHsPsJhJP+GYNPLJK6YHi6Parrq8WaMNsmWi1gLq7eZuGoNzhN
l6WLCXh2UHFr3HVVVv1xa4YodDGVqRNExXP27drpoZ3EEq2t1njJKuV96PTvg0xbOVCvFwOvdYry
U2VVBgs4u8MU7L5EFDg6NrFCe29n2L4gbO2H3+tYRYBFF5VdrWymxZAAZCBZApK5ym40WzJT3LUi
14ombd8BKuKoOE8IK7xtjDWqxMJkAYuBrWYD1ZOvCpwkUCWys5ZFh1B6qGTxAUn8FXTHlAK+TgMo
lXAGgSGh4MESfH04SBQvJYkniMsBjG+UGb8VanX0ZfuMjJ3btta3ykI18vYinPMcpwv3VdTpK19c
uECcVIQG6tBNhWfwIJIqJ9gZJdETdcDkQG6qqPyA9APaoAPV83RD6Tx/kpH1bvaj12kPfuYN4Z+v
2qnGxKawp2xg/kZAcDwe1EKTTh3AN4CSe0VyftCwX0m9Fmb1VZhZVp6NKIlKRQvODj0sBAiRTZZX
dvk0a/NZhWGjWsB14B7PK3NmKaPGieT5uYEXcvIL+z261NqnUg3XYNnLg/lfpHldTssBvdjRgGrD
yGMHNVI0CSaPRCjVf7FmwM4YJsuU59UcHIHy3tggeKq7o1IcwdWhD9rSNfpVWHeW6kbN+zT84pUF
Yt7NLgqHlbxgIReZkDv/iz7LRVQ0siQ1Lw0X9XIMjnCGspuTVmlpiNoL0lZonQjJQO7FCouV4t0C
cIE2AEc2XGgVz9T5ujT8xOGpnqfnPMB2dtI4Mt8CDPwtTyoShEPTUlZPue4b1SatOvnbEMbFQ9T3
UrzyDJoO1Pm6uvwls6WrYCft1F6QIB6KdhqAvUmSL9ukSfc0dFq063MTQqeTqR8ortcrp8bC0Qvi
TeNakR1wvnPWDLK8QV/ldJSc7ENa3DVYJWvVYcDx4fZKW5pqLDV1XDS5JoHjvD6ckCqZlFFMjgAb
+cwy6p5AHx26pPnlmAYS9MP72/GWPuplPPV1vCaRqReEUeH2fbYfa7QNv0tYsFj5O7M0yNTObK2V
IS59Ss44Db4pEE+26OuQqUGJLSvz+JxFSXXnl0Z8b8rek5XQQgNaKP/NsrmYuVk4tJ1Ca4wyzHiF
rCJuib4Z2tvI733xVTt7AaGXnWWnMs3N5BUP0NkYpWbl/FiYVRsyoDbNKNi4+Say+oQFpGEIbMtn
ozyjgLs1EPXKxKeoXrlTF07f380DDgteYlfAlLoB2qiYk/JeDmaslW3QW0CAT61Ptev22lkclUmX
lWxYgfk6W6tWj+6FE8UQ1hxKslG4tery3PsH5Fc+e+LH7WCL4yLnhlIFtwqo+OtVI6lKWtsoAZ5Q
mT2qAtC0g+1VrSefbsdZ2BDsh4kjSheGPGG2XFKLfef5feJGw4CbYf2cNR61wvEoxpfSfGYWEatM
ft4OunCRcfHTr+C/BfR7VYatqcdidMsEJE9jvlPNeqVUtZBrTWfK1DgmYzXnDzG11gYFURDNjXzL
SI86jlj3Zo957DHPFAO/J+CaIfRRLCl3lhJ6f74sHWoo4M4mJhVxXk9fp+RgO3JPOtkJescx3H0Y
DL310CSl8fX2x1waKdDaCRUkg/Wbd+ZDL/NoVbDVW15nwHV2FkrlZvRdL+/ltth4lN1vB1w40Gye
thQ9SJUnoM7rseEeaPm9nzknOXSN4Jvdf/aQ0ZHFyiJZ2gHTncD5MekPzR8c8uSDjVF74OracMRF
DLu5+pOdrWEEF8NAYJkqRcjZzAsfSZrR1DKhoXYa0tztRGsPn/0iXpM0WfpqIBmsib6usypmpweu
00GnGiOZqMBcwho3CSqmFUaq0e7Pp4eFxzuDxO0ahwK9TiDqZITnWkrKMyBe/ahZlbXJ28nQJUu1
P69PcSLCy1Spf10TC1CG7OuhELqLL8OhA+SYqu+zXqzs56VpsnmcIUpFq/2KMFPVYxuLMtWpc6AB
gIqjrP8sbTmttkEoBnnlGy4d9bAQub0gMlCHnp+KxuigLqaEbm58RrFh04tfoYa9K+qy5vjt9nwt
7d/LWLM8T5ZxwdGM0Hdx80pdv2/ypwxXg7NOdWdrV4h/1T4aho3gwX078tIxfBl5tpEz27cjQ0tl
1zTQJsuLI3oPK9X1xWn770Oas65x2Yxi9BKgzhBK3+eZQflNaYttH2MwcHswy5FY8JMkxfTIfn0q
RX4i9aivli4mXi95EP/MC/Vr4Xsrs7W0je1pX/0bZjZbZl0kjYeejTuG+L46ewVjvda+N4X+N+OB
WjAdFSTh8wy8HH0fIwNFP+mj4gfbVCR9vC9Rme42EgdM6N7+fIvjugg3rZWLKoFjoPrrm97gRvKP
tE3ehNIRjS/eWMbxdqDFRXcRaJrHi0ATb5HqiNa6llz7xzKSpFNZ+/nhdpS14Uz//yIK1SR/CAFh
nOKq7V3VitotvkQASVHI3QRW/f3/F262+LjVPfQSFWw60PR8yBv1pcZ1eZvIVfmI7X21sjYWjwwq
s5y3IGSvJFhIYEqpQq3/7MOIu+98qUFOsYiwW5Xq92pl4FTiCWVrNMbau3Bxl11Eni0TgYGRaSHO
6kq6uRFhdfIQPNfitfN3LcxskfQYYyHzP1Kkhcj3zsdo4VuiFea2bvFFuD11S6HImkyNVrGm80Z7
vVIQDO98Vrpw48K465DkLov6qPVrcPG1MOrrMEo1lAKapX9u7cJ6GKPJdS2WdDe2s3x3e0RIRfDH
ZqUD9pENq5CRkRpqr4Phu6l0Yd/a2EQEw7teAUazSZq2ekxsc+hQAGetVH6uHHPVzru73shQ5kO6
ATt2dD52Eg6fAmoBsLy0f6MZbRchgi49apL0M/Djejf4iLNhtgYPKQt6GR9qBOIsfCd3Y6c+NzHS
ldgsGVsJafyP0YDA4jj42oudRu8y7M5wpKtTAW+zNPeFGgL9kKXhwVMBqrT8zI1Q0CTFJx7yKWnv
IY4DbYPOVbvpVDnd4thabnNMjUP+qlztpjolnlL4tdeiC/cGwu2IFOM9F5cpntahYZ5wRA83VLq8
naiKfleEZnmo1BiFcDVr9nj8RLyschTCc/IJbeC2DQasiOKi9ZA3Hf2NaNFpbqz4MfcR7uc5RiWq
zZhHbGwO6HZKJ+wdZb5IrHDEwKGC9PguCAP0ITq4pW2odU8UuHsAJ3a6L2i+3usdykUIygW7bFSk
x2HUFERCYut5oiEehYz2Sp/I7VPSa195DOK+NQ6T+0RcMdAA6dZYGPJOiWJw1I4PCki1Po4VUsMB
KIBTD4p9M8Kcd0t6OLhlaYhlhFgL9on0pWhxnIvlKN+rfah9zQMs+QpROC73XnlEib3fVqXuJJvI
NJMvJH4Ncr0jcJu8rl6KUgf6ZOc0aiJkA3d1plvfJB5wXwoPCVSwCth6gkd2TSSHz0WJtp4SSDp/
CzCtLDC3jAorfaJTN+AUZelv+86rXqhZlHuaNfmRf/qTgmqRa1VxcihgL7/XxtJ4Q/O1uQOtivGM
H471ERM8iXXgaFu/tZU9r5XHJAk+NFYYcjHrqDHmcZp9iJs6PsWK+Rnw3/dSaX4YtSkdUaNVj5Kp
WPsycbCg9eFfHyR8xjCxNst9T1ntHTZsH/CnVc+WyfaoOCjCjaRQ8cRywf+CFjM+LU77qW3GcI9C
41fgHy8S0iBHo8HuFa12Z397Yy+cIUA/DZXSAwn+1RPCz2MbYWovc2P8FTdDRVqgllK37XEgWbml
F+5PHIVNGpgg+JFknV1oyH2PSKQqqRvEBi7KmMY5nhsZeH7gj3d7VGuhZhkVbESM74DGnLw2xNL2
RUH+PPJOTbzSClj8eiRuOlIWFOvnffS+xxk7tKsMM88fKv7Wotj7olu5mVeCzFvaIoo1ZTBT+9SM
PR4F6p2fovut5O9uf7OFqg3T87+xKLNLq0x8gCODrEKSbw6Znn5SG/0uTLWfhdK75YDDnJR9xZl8
JZtfnCo+3QSqoDY1b3V42C/K+MvlNIS7bRl6kHnlbyEANtuXVwrxC6EAz8qTBifgjSvhhwBdPjz9
utRFxf0s5+NbW893TYBVsuqsPC2ntTy7LbkmgXGwJuRrBFDiCV5gFh5P8Ddw6es2ZYqLT0vBJjrI
Sr7yDRejTYR1HrMyXeFpBV1kpiJROHEiDRiyET9Jnnbvi/ZBB9uhVtWjrmYrfbblcGxiTg1gYvOy
Q6gHKLan3qRCJQbcbvr4rvDU5mFUO3ObS47YKoO2Vv9dmLxJxoXqJVZW/DNbnmqT+/S+bfXkCdgU
mBSn78cudE6FPlqPdd2nKzO4GI9vafF2mMDxs2+qNU1jmHjFu45XiXMdafInVa4kIMChAZzWTl5u
b7+FNwzpFRReijn0Leb7gK6+7fdIksNvGvDSwyNAlNjSGW1yuB2IavnC4py0FOBtUMrkIfh6uZhJ
aEhQwyKcWKzsGyKT1hNF99+mqgqOxRlieFJtHQaRvxSWh6YDvlF3npn294afJbs41EZ8S7xo3yA+
vhc9XBa7dUps5oWzy7hrfjk6Fmyl72gn3Us+adnYHLFxSfeDqRbKRk61T6GRaIdOlX5GOe4mKZuI
PEQAyoZLohxFJb0v1arfg0eD5Zrmg4+Pjf+URUF5j+Jw+MFX4/iOguuwlcui2KttJDZWi3lZaSGf
l8hevq0cL9tbgDT3sBrw7lCHdCc36P6IkkdcVABhS6P6JZN0BckUR0aR32nDfYh66N4OjHQyq8Py
ecTXN8Bt5lgEIVcwJuqRP4YbnH79Q+53P+mNYJsO6dfVGjPBW8TD2xT1ERBBSlvi4QkHAaBucegV
zrq9IfIviE02uxS/qO9q1UWHIM/CB8RImvOopxrCJGP0ltIQZiY15ntDqmi7ANtQlQRjUzbDMXYU
vBmUFOPRPFIxlKpRgCsaGTWtthn2VZW8KaNK3puB8PceZOhoEyZVdMLwMzsERldjkNqQxsoaZvfe
EL11Gt/eFAFew1h4qXddia9KgEVXs1VDp/gQ6DW2dllh7iPYzztDiz8katIdc3yCtqmW/myHPN6I
ofROpRxJG3CYMcm1o92x1JJnozKzaouSf7E1ySi3UZePR9/x9qHaqJsREONGwbxo2/ZSsCPT8reY
UKY07LoY47YOB6kstA+9HOKkgITKJ2/oCjQEB8RPAeNtkex45m550dBRPJVan296O/yqBd5XeZIp
koLIO4SQWT/WeocMS5VbRyD92lbLkH9pOiwPTa0oHj1qFbs0GOv3Cqadrh1GaNtSHTT2pUCPAU8Y
5WccQvOA0/XimFXzPsmt5JdoKKEM1vDFy/CsaxsRbdXRSQ5wJrH6RdfmIRYBDuxq/lUrhcH26GKG
K8cHoM4yo698DHJHeVNqSrwLLbv7WhjRR3iw+n3tyL2LNyQ7Rgq/wQ+XtkpIPlzk1ilu1HIy4c62
SWs4P6TSae9QJCx5ViCtxY9Pd1nB08UKZXZR5nxvtewOMpiyNcGEbvD6yfCAMB5DTtodEpvKpvGi
j1qndffCiuPHkpPj6OHEsfUNjCeR5nnxYj36WIep/MPXbSoe1EvZQbYYj11kh1t06AfceAoHY4q8
em/iscJsSp+cXjeOVZG81FptPdRdYgJoT8xdlhofTbn0XEzllT3y4D98R0/2MbN7j5dLtIsiVGva
wbsPM9LiQMdDox7M4OALhAcGEbOqcZzEOmwsgJeg0TJJfeXQDXd4FrtO2td7s+VEyYOO0Q2l9Ixv
HRZXMFdxAKOW0USTC0zIi2gDcvZb3vHowB3gnaF6fFy7tr4Frfbg2EmPrI1kfgUBW4T7fER10Q4s
vITL5E1dGD9z2KDnofZCevhZ9hxlaXsKwWhvALp88XUx3mlqfF9X8qMZyeNO9nmthyWiyWOSfG7l
sXk2RwlXorr2g/tGYE7uOOHdMOICRlnkW9kXnJxWG79YnSLhpY7lVxNTYcD8o0NICszgNunt/iWP
ErGXQ/1RbTLWaYWB1JAixO0V9kcvx9Mp9GNvhw84L6cG+xRcMJBsFpl4NKWuvjc7/tpgieR4+8KZ
yx9OaKFXjatZgac3S6+zPE24si924AI3+C1uOjpKAx59sfnWEQg5UJNOfAxo2UCB/3no1+TZltJb
VFa5yKafc9WULKJGilVqDK7e4qJsGc1JR5sGRyxvp3rxF3i8bzXfZE0NuInd/gALpTVEM1QFnRLa
QVfAB2QOvWqA1ODaBmAHNIu8bR56dNYoE4Wu1eBZ2Sdg+4t0leKnTmWZeSKKmAPKP0DRYfLO0iY4
U76AFJK6sGRKGVRs2d9l45h+SFoRvpVMO95lIQ6nWThiczlq7Rs7RCB+Dw/XokISe9kv2R6DT3ol
ww/sirKwtobi5ScEunDCxdNpPHccqsPOyWszcONSrsZtqxt3uiJi/4+fQlQqgAui4EEpSr8ijAk6
XnEvO6daRn5Mjo8tNgGF+un2fF2nYkQhxdQQXJxkVqf89yKdtp1W9RUZpFJVKbgoU87CF3IQK3nY
dYL5OsrsjRo3OTvXzoHD2A8F5lmeuUvyX1bdrZTuluIgm4VcLfnztVS4aXIdpiZdf6HnyX1gVcEu
RKgJk5vGQEAkClfizdU26K/K8JqYH+irOhjz2ZJjI3R60oexK3pDepd0mYQbNQbfuAX2284fi21T
N9rWQbglx0pT0NzcSr3mn7DnrPd939TbQg8wa07ydA04M9uK//42li6Kx3Thrp4uYxykCmhw1/Iz
FF/lz5UWvTOH6i0sLzfwoqNW0ry/vZxm7/d/YiL7CmaSJhLf5fVy8rEEG3Wh2CdJfawB6EjGLm7E
SpDFgU215qlnPzU0XwcZqi5v2qJyXHwXff+UR7L1MywSr8EvTE9G5MZH7wWlf+8Fk7j+D+k1/w7x
v+jTGrzYMZGFF2elhKY7UMt9p9gDybCCjXIUripmz9F0V7FmuxNIlGrE8YACZuSYD7wnWii3QfXk
KcPI9cHrs4s8DDGRIHP2tq/9zJP+DxvvV79htnf1tBjyiCKmq0Reu4nS8HORY/Mr264T+WticTof
7+II/zcYEgw0CDWdQt3rj0v9F52EJuzdltdArbe/RiRqVq6oxRgwWzjxyJWvIIqKGgxV1YEoEZH0
OMrGodC00+1tsLhCL0LMvplVJYEBNVE/9bjBhJHxxQqMt4pT33s4dZv4/xrKGK/siuVhceJw4aOI
OS8aKONo92XWRy4g6J0kl1holZ9vD2txdyPmgM4ZnbOrCxbFIq9PfSS4kih76wzju6wZbcw/9RVq
+7Ssr1YB6gMACECxXkGCVV/OykZXQ5TiVR6tudFvQXj1u1TpyvNgZFBRHYq3fzO4CYUBnguHhtnS
y0uRS0Es66caw1vk/j+WZX+yGu/5dpjlsf0XZtbISv3BD1Br1051/wChhhbNXV58EXqxbZ017Pri
fGHWAXoSchXC36930zB4yIvoAcUPpDiPVqYXp6wLqfDE5hqTcnH1XYSarfjcKkOr0EtQGH12BMR9
T+a/v/3llkNQyqRjq4Dqm02QP4FAR15ari0pD8JPTrG31hhemhzSB7YQ/gSofc6qRUajxXoTFmjZ
yi8VLHYgzLvC+tCV2X4QH28PZ5ar/D7q0C74LZJuXYuE25lIVDTeKlqY+kZSUV1t3qXtY6eFf7Gw
6XiQEMF4sjBfeL0KcC3EsVHNIlexq0+ZOW45YY9BWa5USpem5yKMM4OqVNAi4JlosQvZ5KCjqlZ2
a+Jmi5+M4weVW3hF3H2vRxKqwrQm6rHrKdTsSlnwxEBFDqtipbXGnyE50N98u4uIs8veB6piiwqb
AbAEw6bJ1X4ftaa3hezhHW6vh6XNqkK5RPUC1yeE3F8PrlCjBIIErpi9jDhc+N3Q6y11ipVNpCxd
TZdhpmm8SF9Kq5aKkTfLycwramjlSZWRbZazjdrHVGIpeTkPaS7d6V11l4zhHW+tfem/mywzG8jh
fvCi1tEuVp//YvTIy0+kAeQt5yVh2LleDH5GouTtJTt/krFvsBTbebSZV+7/xVX0X6g5DcRO/TGz
8iZzFS3Jt0Nlv4kya1PF+YsRSMfbw1rcFCBoGde00efkMjBnjpnJIgZJkN716O61ebYyo8shkHma
pFRRxJ4diyBmJJQhNcWNHA3XqeZYpNXK0lxcM2g7wfmzUUCev3Ia3Wu7TOFZlU4CtIMJ9gLLZRmh
i8Z7JwIrQHOtW/lysxrGP8fjRczZPTnEsdBaw0zONILiTS5TnYtUdEu8QW0PcYMzrJVHZxW9qV1c
0sS/PW+LawR4LmWEachzs4iCytyQRTLQvi76Fkj9Tzg1zon6L3VhnJTc29EWpxAgEk99EJNXEORS
SE7Q6l1wzrpa/hprlsC+PINitrJUFq83R0XsAR075JGN13tfqptCpCaw4268NwbsY+Glqk68a8y3
ihArE7gWbPrEFwcNgDsnRv6ldEFxpFwHWZs8p3L4tgMyIqGE+OefcOJKsDynp8P89BRpXsQgxFPX
HAZsvevsJMw1demlabqMMf3/ixF5WQudN8rDcyGlSJiMfaTv4mpo/5A3/HvpX8aZTVMXlLJdQjV3
KfM/OZ73vSq7s6Ll51xYK23i353uearNmoO2opIhXIlFiNKoI6moqUwP2fAUwBcD3pfUuxxQ+b0q
Jdmd6Sf6Ux6NKS2jZNw4ozTsDGtodn8xgVg90EpGY+pK9gnvNV1P4IZBRFEOeR69zZxxBcGwdIxB
MnSmbi6GBfPsbhxzr5CxeTtbTXBokEd1zTyX9rCy9E2G0iKV0qC/a6G/rIxtaSuQrtC1wJvjWpEz
96NWprqNbHMpnf1BPviTJaYZphvwN/toXCvqLZ1etP0R0cXzAWz+LJVoq2QY1VhP3doJcuA3vAE2
PbN/7iIh6SenyqI/xEJPa5ayKzIquPRN9L/pE1zsjcwzEkEnSzqxjPLT9Km3seaLD7cXybTyZ6uV
KDBS2eiUl+fd3KiscDZnvhBQqTZqOhEof8V5v5IgLERBfPO/zzfb57KZmbVOmuCa5ASeaN4YWnfG
rXbNdXctzmyfN5GE8wkODq5dv+m6YouAxSaLstPtb7a4+C5GMzuHgz5tigSBRtcptG2k7UfzvquQ
P7K/qeHf5CITVU/j+2k69f/Xq8C2EGpurbJFawMpD7t4siXp6+3hLG3iyxCzvCDsK4pRVTO46VgX
OIY7Hm3rvDmUkqS8CTLxpTW7bFd5w5pA0TTrs7U3jep/Y5ttqsbsPF/K2+DsS4r2kc8a9we/raVw
BYyxFme2+kJNLf0kxey6xz181wy6fKAprR9uf8Y5rf33JQMIbpIsQc3BnqeNejAKq9FN4UoB/X6B
YvBP3lNWtS37fnA2RhyIY1yqlrFVmzCQ9wDnYudR0wIFyojUWfpmHOt81Rx7mr7rr/zfz5pNb5bL
Or6sGZ7NIqZ7Zlce1XSlyxFes3DDTbYt6VG0UfqofrbtkKbaAHwA8R+MGg0kgOCA4IfStSsVqaVs
FBoLiRPdGEwUZ1t1tEO5QPsLK3eeZXvGrb01IolelpzJT32hxvuo5kkKHjUtN6PI1nRRFk90WJMq
OuXoD89P9MhLcGypY99N+ugQDvW2S77qIbtYGVcSqcXjgocmtXXcQq9Akrmu5VVSFNJJMgcE4pAd
C577QuzrQN6IPwSP/16EYHK4OKZcG3js6/OiG5Ux1BrbdqVOaCfN6uR4k3pCf250Kkorx/pirnMR
bf7wc5qirhw5Cs+J7reuQypw8qQoPChqDdgkKnpQJEgQtFr47CnZt8Ay2q2aJWtOMksbnF4bPmp0
aPE0mK2l0gucOBsNHmzViMEPb4103Aa9qX+7vcWXrpfLOLODf8ANIwlTaTw5vlf8EqKzPgthl5+1
ql+zmVpsVBgQDSfnFXip84lM4jCcJP56N5X8z0H5Mo7Wm3QUR01rHlvpuXaKQwYi3JHW6hnq0n0A
iRLhEc2ceHmzxANPBHOwu0Y65Rnnwx4JptbZo6SZfmuUog+xW8poM3qBIYx3mhbnMeBowy7uKjPW
PuhdOXx2qlz/4kgs0ANypL20K/AEQPeuLWLl2Kd64W/Twu+fisqq3/tF7wSkbMCnTpFHC+hM4VU1
N6OaGfWh03v9pdNrrd8rkR/ft5UlrP3taV06CkyOAcjak6L0nKil9JVXqpT6XTQd7xQl2/u9+d3S
xqcuMVZKekun3mWo6dtfJHWRX9RS1Ra0beVy1yvdsZabl0A236R68jDaeKP5TruL/H7lPby0ci/j
zo4FDdBe2tHudkOpaRAOrR+cIMbIzkzXXExWPuZv+ODFCFOryBKni8MzLGQ8rOy+fo4t+bvnC3yg
cf863p67pa2PJhTPG3SNpnLK6w8qBQWWW9GQnvHTaMVWElFRbIQcxZ9ux1n8gBdxZls/Lmrdyq1W
Pxl2d1JKsbea6piP6cpwFr/eRZjZ3vM42PPA7hCK9AOlxJeM2vkG2SgBji7oo+DoNWm0VqNf+IaX
b4A5RJw/rHatXOguKibGpm9MN6njj7e/30IMDrH/5mm28BtMngHAhglK33a1tZXoQ22v1iEXg6DK
NLnY4ZU4h6tYBdz+Dpr2aQhyv90VAwHBeqXlmjrYNA3znIo0jwFRXsaRdDZNDZU0rRWJdcqcZ8N/
0bxD530X+TEI19r/SwvC4mbjlsWpHUDE6/UNLhD0U06rAYzq0a8/TmavvvZoiKfb87MUh7YgbYDJ
y/VKJq6saBEbge6ctC66D8vhk56re1nrz+245kezdAZO8pYW/SDs9eZ5sl/osal0sezy8P2gpdEp
6drnMh3eys6IvBOWeUm3ldL6dHuEC4tDJ9VFfWESSLxqdoVC19swF7kr6yLbiKjZG0HxfDvGwldk
J03ZPyV3wPSzF42GVouu+1gPW1r01mvid2Ks3wBy3AMbWRnOwoH0KtQ03ItzNuH9oVhe4ZwqvU12
QWImU5nJ2OaRWNP9WVjtTMVve1LwA1fMh7COdXU02LsSxs17uTGLY+jVgE4DSQJ0qqq/dLlY4/ss
TReC76DnmbGphvV6fKhUx/UkkHiyVM/cj0HlvekxmjncnrDp2JltZBrv6JlQuyLjmV8fpd6Hk2iH
f0ZDrn0/Ro1/VwN6bXe53DjRxqC4O4CAHH+kVuLvb8deWiwkHRpC6YDSKCy9HiGq/J4Ikehyw+Ts
BLDLisfa+lj46kpFcvFLXsSZfsfFSuFZjZBgJoUuxdxToofftWCNybQYgoYJDRkbzdY5yMTJRj2w
0gFClp35blQP4q5oyAfX3hvT/rmaLgqrYBMsinBznFJUBJ1exrgR9l5RHeq4CHZqO0TIzGNojhy6
sQklyd4MjVUdgtKJNxFkHVdVgdnkEHi3Th2slcmXEnWSdBP+Ef0oqmjzE1oEStpQK3Fz8NcbTKnS
w2hNuIDEGk+BkP1tVMEYADonbWMTkxkzNZMVyvDSDgWYCiqN5grF59l9pA10UFGUD85VJdD2D6I8
/1mrzqjvM5M+4MZDgeiudwbqe7fX8GLgCdvhsIcQEZztUsXPez0B9XMy9b5qtqYagilHZhKTN+iJ
lY9xaQFnohsLfw0BOdu6Ey6Yxwn993+1C+djlrNwGJDTPE1wy12nVK5iRR97GIEiCB/GPnzInTJY
Ge/s1L0KOv2oi72kGIHaFQGajEoYdzuoJPYGUKl/jjT8I29/2tk1eRVqtq4kJ1eUxkBWwamFTw4Y
v7dk6V0XJWd02tEb8T1MdcxvMBI+3Q4828z/BObEBRRAC5SE4PUYO7OHXzRQGUFiHxJ1TA6FOPaa
VeW8dvBPGIdqOo0Djo75MzPxpSHJB1T0zQQlLhN+RwMWqaBHb/XVQYMpXXUNIiD5UQ3aXa9Za0Xp
2dr9/QMuZBJ/+0tczGUk5K5P5Zy1iw6+MvxMU2kjbF4P2M5Ia3nc0kc1EcdFiZeWzFXGyCvZ6hDJ
EG6SZ48COvLGUYOVOufS4jS5xSawlQNFa7ZiPF6WrYwQ3znXG3NvNErLs91XT6lTrVFkfy+Ci5P4
n4/HrFFvoXp31cCulN5WEl0FCttW5ZOKmne28RRMIDYYREBODmWjSE7GkHjOm7ySTbEF5QbpQCiA
dY/xID1OvusfnVZytnphp19FC0nuCP+qLiciZ4ctl6cC1vDMAayQj+16cyw7Nf16e7EvLgJ0ljCm
NDlOnNmGDhuu4C7TZbcB9LUNbaTOi8EJoArFWDL7ub5NE20NGLe4GC6CziaqUIpK8+WudOUi/141
6g8YruPu9sBm2cU/E2RPRuWUNwF/znYxWhVyTXPHd62g+lFk5l3PYbLtxZc8lX7cDrV0EpsXodTX
BwZF1LbSS7V21d4O8J5Qg6ONF+JBDJ2eblIOcDyVahgzDiz026EXlzyIRiqeaLfxGHsdukCRBjMn
suBaCwWqDYLKNqocg6qukGTXAs2SqEpJmrRytMxtpAR9vXBfycUHPWtfbo9n8VQ0L/bV7FsOGQlL
kNnB2Wm6H05sfLALp70PsHDYehB1N/EAXzBUbHgUKkoNbJp425jS/vbPWJzR6cmpIAxmX4E1yHRq
UTdZ6xpAvp1UII7QPWFXhPlIW+0QWv4S2Va6cuEtrliKODwM0Qm5wmzEThRZleMDBjDhQI5wTfCg
D7u9FqbNwUntb38xxotNOMsf5HyQMN6ghewFmLNvhc4t1AODefDiRNl7VmS/ibtqOCM6Wxxuh15b
TLPQuHKGZd6VZP4ov1dp4KKhAWxqjTm0+EEvNsfsbBtC6Le9iWZNCDv4vaeEyb6NyFOiuNU+QMNY
K/2tDWt2rDlKpeVZEuPxqzoHE9MdTOtPSrXGCFsKg8kswB4yTvXq3TSISusbSfSuaSLN3vZbz4vf
V56zMknqtNXmV9xlnOnzXuQHkuz4vdGI5NyHGa2ayM5pTFVd+7Oye5B9XpMPb+hpm8kbq/JNN4tT
9UuNARF20aUW4HChjXTaagiK6LgmvCR3pRn440G0dvlYgc/bSMLbODrWbNvIglR7wJDHTrHOGZq1
G2dpQ9uQMXkhwPS/6nah61PTuciwcbdG66WnJ/WjbP0CrFLaAdKQzekA9Q524q2RO+A9LX1HmtcU
X7Afu/JMpEfl/B9pZ7IcN7Jk0S+CGeZhCyBHzrOoDYySKMxABGbg6/ukXls/MpXGtKreaFXFSAAx
eLj7PVe2okz2OT36cKHMaQ50UQ4bcK9y9h0hh2drxI6M5uCiSZE7G/1FUY/TtQNH6i0TphKOVCZX
VY+CfFO2VnafRxMVOzfLk6ASFvYkpOp8kanxFu5LuxqWZr6VnUSQPqr9K/2h3Z2ZZ3KLbZK9Rnvt
3qqiQnY8ImWFSBjlF5nhVisdWSlNcVqJQK1Un0RW1De1pSADle6iSjo6hwy3x36MkKE72ktdR9pD
PEvPVxQk02VjLIH0mh8ideJVY2fOlSk6C6W64a0nOgqesGFy/f7Q+eZWTvpWm+28R5G67Mx+Wlbu
H+looY7KrWko5a4rRBlGldXpoVq03rNjt91zn7dCDRYROXgtwdq8HBXx4GalDKomclFUp+6uzlLH
B/BYrOoOFH8wOhwTeizhp5E/LtDdusqD7S0qItuCQ1PHX2NrzI54dQTsFcRT4+hXutFBXXK8ncgW
e9N1ue0jBzw0cVtj/YoDkMtUp/U+cGqvNNGQ28kTZjMUi1QADoYcbpVY11dtisnZRL33WWkmLzT1
vnzUYCbBE8R8rozbYdPMh9i7a62H1Ghnf1LksvFcgmQtrbQXE/ErdUO1f3H1uQnMfnB28RiRh1fE
tG3pMQ9MjNIDTfTqL8Wp+exizn/Eozk+FEONEJGsxA1Ln67wBJG+L5YlDTPXZD4wb1emSdNlEaf6
PikwsALRZwVCLcegpJsymNRoptrlsXG2jpf6vH1zE1dO9AiEQF1J18wuMaghD9w1/pglUH7MOA+t
ZLFkiFMvtXUSc+nekrK8HHJU1bnuKk+q2pgXtBBVFt6JnpD+qPXNmuDJ21QSW7eklljUKtGlQtLi
3sZnaGUo1cuSlI+obZIfk+zb14zFsROqFt93uSgo4pdcl5qEun1HR0FgJ4vcJJoCJWhumyCrFQsg
wPIrBk2YYQYSDb41GmKTJ9oSYr1rfxs6cqR+YmO5lhStux4qe16Z7II7WifUVXNwKhQ2cpER73jf
9ZjCTv+qjHjHsaSnC7erl5vCqx5nKcYruyzMF6Osq5/drMf6xiDUvulsme1Em/VXoH7536Bggfi1
hd9qdI0VGkAtWFPV1p17AAr63PZR4DpL2wd2r7WPhRRDUFfjdiSHfNkC5drqyZLc1YMWbWIUNrfA
RKznbjbqTW3VUShMsPe5Zd/bo03EnY0Wl71Jf+Ziuuy1oSvX/dKhqveUfrcoZek7CkStVopmBZ66
fo56Jq3hzd2zadBx6Q/kdEI39Zpv1iiMJrTycnRWk2iBjbG8qbdn5lhj2doXza1MtQ7HVjXm38xR
x1dHz3l7k1vIp4rfeZ1NNV8r6zrbjxIE5QrieMAHHplcZoEBJK2L+R6LHaZGYd1qwprXLI+YZ+u9
dV5mrhLwg+MxGJw5q/w2K6dt0tflNpmoUfhGkZmvvPZmU2nSmvFoy5Kr1pnEw4jpUSCEKy/cQe+v
IrWYLtMUmhLRiNPqYYuAEgQa/Xt5kunBwb/IV+xGv+U7U2HhxnEXL3X6o4xK5cZJW422v958WwrI
B5GmOLS+A9SIXJTaQzt310ZdAJdTbFyeKpRI/gxoOmztuLvMDL240ntFuU6HuN1FUam/2O5QXBQI
HgA+aNovJUGFz3xQNrVpjRsXks1zCd1rldeFpvuKmv3Uc6b4InFb7DIz7QMVmFZoZuwVFtTDjWtO
FX62k+5nSt8mmHfMbdhNqK1i/j45RfWxUbLuDajAHIIpk+tqYCvz+oj/Izb08iqpvMoLh7LUcTpV
kgBB+ESfD685NFWlCeioLi5tBW5qqUq3XWWVZe1nUhyBBSbLV13PfTTVut3jMxptAExlr300KmHn
duyWk+1tML9C9Ex70XCpAQF6qQYnupT2XN0hhy52VpYtq1oW+DpFIr9IRNrtuEtoj0qdeFA5onIO
uoo6qd94dV/5TVTWzKhkqR+NpcMhUEZw3PLGuLfMwgpdbxkehsKUUFg8o3mRbdo8o/03fk4ZyAS3
Hho/U4scjTf7wyu/zcLoPBJyG8Vu/5oLQCQENrZ2s8g+AqCgU/zwPTvWrlULAnpYW5W9zosSukPf
lhurTGGClE0+/EpHU19l3hyD+3C7vVekae47GOY9Wjm2m7EyyW1blHEw24AaZDXbl1wAqZYnZbPJ
Re1eWYcel8jMmmu1wK0zdgtMAz2O722CZeWbVhUddSTWziiibsNyaoPFUMuVbjpEWMIj3kZqv25K
UmmlyEDrjTYIZOmBoeg0JQuVQil+KZ2XXipa/IZ9XbkCWqRdtzBp9hyP89pWXcSjVk9Ste0OanZ9
GXxbDvIJjkh+HdX9sHdI5991bqFfe6VMOYia+MGKc/67JUrutNTKA8NbxjDucvNuHoxvulINlxZu
EiU8RBGngWq2dZBXhsEyp3uC/aPcobaIADOgMl+7OPytI6wRQndp24Bdtw3MqIk44jtta9mtvDd6
c7m22p6dSQ7VvDfMVDuAZnR50fT2d/7islGWeLgy7Npae+1sPFOUwSKxTSf9qqntbJt2i34/9nm/
x+xC+FNTQ3uDAfAgLBntRzGoW6OfmztcV81N74h53fQ0fJAhqn4mpXAuLTHSq4vgYaezZT3VTII1
+akG1ZlW7Quj5ckaAhFHMZdgSfthVRUtiMGOUHpjNai+rdGEVlIl7rp0kkxiUjo7u8bDa86Mqzwc
QcT6Su39bjqph1XWJpQ6jOTSGkSJ4VXfeHs5D/q6zNTxMklGtlu7Jrukpjrx2KKHyPrYQ8noJj5y
z+yhq5XiVbHKNxumxqpIhfLgOEO/9oz5FRfiKPFVqY1bmQxcG7HeyPP+3jHj9dCpi/Azr8jgliSi
JQc262OA4azJluJNSD1sdeRfQI9LvLM8XJ/8VHpF7luqOo+BZU00rnqwSUS7KJtYsYbLQXfibdV1
yooWOe+2sewfAM9jZm1x6OKoqoaTIq2B4mlZtiuxuAGioKrEq2nna/TuM1m7bq+NerzuMSNVAqtq
vZVIPGXT0DW7RnBfbuFUigBGU7GW0poKHwPJMrD6GVCLTJLiJZnMnzCKqoCVmwfWUnq+O89FWCxN
em9bSrXpZVVtvQU7eWVSh4ArQbTiQOvCVJgOB5zTr9JsEvihWkXI/lKTDp2yN/yxaJI3nPiqTSVA
GSmNsDIa3Tcm66mfZYKRXVPfgp7O9y0X9xBXJPjT9dh+U2dnXGM921+CUzfCcrB/pdItw2xGlRl1
+l3Z6+j0OiC7WRlNImxM2g5DV2bzNQmOel2W5S9FeMoPbynytWV22baB4YPmt5JO0DUYoQYtfidn
0nOnLrGHZjX05gcD8uPCY1RPOtIXqB4c/VVg6LMG51UWknU7Gu6ZzMrpwVz648AMotE+yjcsig66
pSww/NCdluueqLdOOizrVnrz49epjVM5BygF/zfUUc4hypXSGcBRMglVn2pqnN2a6fehOSM8OPlE
B99PmjdpBzvO+4GhjpcsK9Atis4fGu0yt/JLKYczdbVzwxylAGIdO9C0A3nNZnNjudXF4nlFaKdn
HUZPvjYNxsqhuElC/Sh1wjFLvRP16g48bpn4YOnG67JT7/TETbBS7Yx/MyM0vC5gT8KzPJ4RlQ11
txXYTAvuuo0+36eTc8VVYP0vZgMRvAkRBRbecW00mRdcZ1UDC3pV3k0F+1qUFkG89NfNUr98PdbJ
b/XfsY7pLgiiyGhRMdglY36T5tO9i1uQbyf23dfjnExn/NHtOdQ7kYF/Tgt5xTylWS3bXQq9eOFu
HaW3A0aEPhcsYZ4p6ZyaF44LCpLUCYLH4/afWFTYknGe74hyt4lSPpWwyPBun54rO1l9/WCnXiCt
U7CGOB9UStmfHyy32gRWD23ytjLtTP58vVhhc7bl4uQjYZiAs4WloQQ8muqGTmVCnbAA6ryas2La
gMi5MNRug2L7zCw3T2SeDgXMwz4B9eC4LE7iZJK0mbnglpvRoLrjtO06HeWSbP75qyNVQIYLYOeB
jv/51RUEbamI7HjXdcllN3oX3qLvx1L/9vUw7lH/w5+izgezqOPpMM6KrudDptHSQJKo8EWFuB6q
cEoWdBCyhS1pmtnLVPYdxGTIdN+JHvR1nDldHfDa9et4UFUC+FwjUraVGXaT12f2U5sluHvHPSVf
rpBVeZspVfcjmWkzCiylmB904P/E5Sn4Sq73xO0DHR9eoI0GIJ7ItpWrSW/bK3PS87ckoifDN51J
fbNpcvm9lEr+LJR+eTi0+YvN6FZRvFUjVQ2i1Bua/RKXs7G1McNOwiXnEu07Ywq/wWzA34DTVgfI
z9LWoxUOLPMzd+8MTYJ3QA7GrdFZcBUX8yVqSeFtFYXUzS7q43GbzlkPu9vWO8jzS6zdpFCq8aUf
jKL3i6xxv+PRUI4hvOj03ksSCakNM67G90SlvKsyy5egTEyseUxZDHDuDlBNs9OG62k2EIC5nQp6
3Cn0/EeTqunGLor+wiwb3OnogQVFv1SZ+wpNuocvbmAk6uv023rrqGvtX05EmOFjmkp309ez5LAB
HeetP9p7HR3BaS6N1iAbsDPVK6suwj55iKtLwHO0Qr5/PdSpLcM92LpAQQAicLxljGna1+1It7Kh
tcXoe+2ocCPS5Hpp4u7h67H0wyL667k+OLMdLbIcGlCj19CXlFh1qlAQLtk40A0qLpFYjid+J+jD
WZtj5f5U5xLcdldoTbzXFpeqp5mMB6kLHMhLq3Yb40rtLXVj1BYwM+6lL00+RQDONWeq1osFRupS
5uk0nfk2pzY/FFQw1QjDqKsdFviHmoIUrV5Ukv1c9k/48zWKvu+yiTZp50xh9NTW99Gx8PDlPgwk
FtIEnVvnBNjpeAdRPH4x5uVcxecEnI92I8JKBIoebY/Hm3lMi7/REL3vDwmgGyWb5I2alK/1lN+r
bD1+oZfBapuknXrdzUrrSy4NYdXN5zrD/p7zh9+B/uPwS2ixODqUzd5uyoU5sB+gQ+JrD0q46nU1
EG7cXIjZcjcgDs/pAP+e/ez5HJYGJHfKKseRADhoYRRjgx/iMPWrcanGkJ9mhrZTRGcC0b/nzeeh
jta0FKmudz1eMmXlPLetjf08V6igSNpfJDPPSU9PjmY4dP9QMKIAfDR5qqacer1Ws11l3pvFT9e0
WODf1M48c2yeHMekdm9yZNKKcxRxRLPSNXrVxvvCrWRoVuK+Vitaj/NWX3GaFP84mOIlfhjuUPD7
sCaK3FTI5S7dTqLCe8G9o9N8V0yLn3ukDo2hNc7cUk7NSmIpmGq4hbFNHj2fGsc6SYw02jkzsM8S
cwg4h1B0gUR66zY78HWh7G6/3iePdYgECYC+0GTzUk28g4+npVkr2EHMs7dV3aihT8GMt4PIQB2X
1PoGFshO2NYQLIsyBW09RKt5BJPLlSPZKaI613166h0g8mQSmSa/6piVEzWZViY4Om6tnPaoK9Um
kxKoUFWdVZwCi13HiWf9bqVbPX/9Hk6tTu6GSGahMOJZeLQlZKkysM1P806L9DRfH2DCWHMkhdv6
Q65W57wYTw53aAJFUkhb4vGNypm6XFHBYu9IeO6GsiJbWG9nRVv9i6eCR8Zu59B1eixbVMABN5Nh
kQxurUd6tW/rybgxDBzBvh7n7/OD8NzEVwddP5CjY/pDqqSDN3PB3rdDlFwKUcTUtaADD//4nGIc
7raE6IDZWSmf1yRXtkRrVSPaquST7NCM6N8NydTo4b94HnZp9mtaynmgz+NE6CALKqHZrjZn99Yd
IhOqUnnO5OnUJKClhIV36E2lC+/zKMaiCTRklJkq86fZQ6+UK7D2Zz7N4Y98joO4yfx3EOMoDlrU
puyzSHInnCdf5s33cYpXunFrFs1eVbuHSVxY5/qSTo5JhzxcUzwQQBJ8frBSnUCmlwDzk05RH0hb
u788UyyXDeESRZ1sXrv58n1y9TiMIuOcVvfUHoL45f9GP9q4sQuAMtuq7ravo29c6n7JDLKXrVwS
TsCIR8P8zyfLx/GOJkvXJF0cpbO7rQxuId3govjE4uxfLOWPoxyW4IfjqC97J3bFrGw1UW4NkVxg
nfXWp/rm64c5hAZ/TRcPHhppnkNi7mgfLK2Cu/HU1jsaTTAoMgXOMa2zHSk8i2Fex2N5Hy3nbAJO
fTGCVphbB27sXzJkUfYL7VwuJOuaBPWgNj/lkiprbnWrDDvXvK8fvn7KU6HEhwGPlchFls1GOefK
1quVu3iAE7ksb9PiBPpZwsuprZE+FoDMYE+49B82gQ/frUFoXGkpXVua6LKrkrZ/kGlY/X79QCff
4IdRDg/8YZQ5mqOowz5tKxIrW41JZNGtg4o2ZDyxMvLc3qj5cE6fenpU8u1skrpmHwuY3NwpsqRN
hp1V1n5m7Yqe+7/zzVHeDff96wc8NS89F5NfC1YCDICjLSVbNDNqqdTu6vrWKZ9y5Ze0VkbzvU9h
y3dnIrETGzMhANYBKg2xtCgdbcwESrYnzMgBZK3UP8eyi72wxCnsjZ4i9Zyz2okJgrSN14cAjLTd
8dk50NoeW2QLIDeOL6mp7xrT+ud7x6chjvaOpaNvI8poI6LMtGvLatv29oMbWWe6Xk8+yeF29+et
/cWAyiKoy2Om0CNZ09Ord6ulm8Ovp8GpL4MAygPPdGBmHEt6OK4Hu530eScTVdwOIn4XI3XVsRnb
u69H0k/sEUBoYEofrokHfcPnJYXxSGv3hpvvlcgZfptD0uPmgeCgBIrRa7ed0ORTisfH9yxL86sJ
Z4+3OPfMH1mkeVd5n1Dv4sZHcakrlswJisLzQOrqeFx0Ubc8EOUYpBjounhNB92uNpSV8nc5p5Iu
KyzdSl8QVRWhyCL3UZUJLR5fP+CpV2n/h3jmAcY7DvztGt8yNO6g8SAsDI1H4VzfLeP916OcmhNY
LNMDDFLR9o7jaki8gDMW0kt51e7argWG0J5hg5wb4ui22+hjSg8O9hXF0tP0Lx8ia+zPRFGnXtZB
WAuc1qT+dvwYU2439AKh5CnlrSTzA/+Sgvc558NToxzAY9CDadv4yzN1apsxJSRdtr2XQ4Ak8XGv
6ZO2iUGq//j6u5wcCpQry1WlUHAsxUoNpR+nQkv2CbZ8tFV1/R4bxXKnSb379fVQx5q3wxXTPKBu
CCogt/zVdh8bY8S1VqQ7mrPu6c8OPAZrodLpMymXi0LH99ssn3P73Fc7cT6Z1sGMAFzDQTZ0dGgU
mrsU+sjkQ6z8jJtqqCvjFh+dUKMsXWVnTo1TGwadKirZTZU2tONLQ6MUizVgDLwzKVdtcSTobQwY
9Oo5TXAn2kyi089p8U99xY9DHpbGh2OfNjMpElmTUe273L3sRGy+pU7tuitRLBg3fv0hT4T1vE7K
p2wWVJeOL62dQ0NIknUHSZkFfi+X0boZK/uxaMZiJdwUJCzw/62apOrWFrV9JsY59bAHJTihPZXw
v+DAaAXVSJDO20byeXJzLH2uVbM/syue2kxoB4MCSe+kycb4+Y06imL2fYu5i64omwEvqSg+h0w5
NQQgE9dBgwIx5Ti66HIqrUubaru5VkDWa844XmW5Paerrz/XyXGAwSDGPuQZjvNlwzAN6OWtck8C
0KCL126qb0XS5N//8TC0muAFSFhEw/jxkSxHe2Y9TB6eD8PrPJd3+pKcCSxOfHm4CbB0IEIYKACP
1rHi2T3dYW22jxTDuK4GsXSX7hQPdqBouZz++TwjiuM3H4LaA7n78xQAU4RdKp6ke01TSKEay7Lt
PEQljlb8i/XLUBYWCirI679Sp15fFs48WpiNZkBC2mZyn8t5vKevVp7J8518hYRNtJkRZ9LX8fmh
uIJ7aqq27rZW7U3ved8h6oRt6rx/PRlO7LjWQaVO0oQKDyH052FK2Th2s6AjAxL2aLfLpUZzc6pn
V+hzdxhav3093IkpTm7LIHEHLNz8K1DXwWXmrj5E2xqSywWAUBOSlXnuTnzq3ZGUNHW6LUBYH8/w
rCgmKx3tDG57UqzjOKs3VWHYryU9jWfijBNnCBJJlCpUroB/Ha/ZfFSSFn6eS4ILc69qhTY7rPtN
NJ35TqdeHCcjkTQicPM/KowPB4eYXXM2GkNhsy4pNy7mtBmG+lw299woR7PB8iph4F1R7hrDJpyx
Mr+c7DO1jlPRhfXhUcyjBJerYEICmDXddUmEZJ8GykpHjEkpqRFR4ytuc1er87Yy7RDa2T/XXbsH
uwe27IMjJtPw84QHTlIIFZfdHTXAJihlDFRAM1bVKB7VrrpNBn2hjjtd9eKcIPnUrPw48mEqffiE
FRyMPCugVzJzGzq0GuMHPuDFSl2Uc2j00++Y5AWnLjhmKjifx2pnN1pKt4UtLx8TxVjjtb1KU2WT
UC6T7r6RU2AZw21NJ9fXC/zkQ34Y+OghGzGKptCpB5j0INCBlsrd0k7YREJB2/z/hjra9qdktmua
pEskfH36qJS5dhM7NJmmS/P765FOLnLOMfAPbF5/VQLJf+lD3+oYoAyjP9r6WqC0aPLrCfjv1yOd
2o6tDyMdXY0qt1r0Hi/JXZO5xS5yxxGbz1K97c38xwAga111uFV/Pea5pzta9F4ikH/WY7a3PLPX
/aFy8xnzJYcu3CTTunu2njRbfz2mcWbQP90AHxZDTLEXbT62b3U9NdXVQphaBx2dy8nNXBXldC01
rDhCFS+ddN/F2WCvs6Gjp9+eDkmKWU6J/UPQx0xPqWOXWNMZFbIFyx7u9Clpb8TouN9MfcQUvvOM
msZ61IvRqqlZGK/xnCjR04jV2RQSacXfOiGsNCw0kdYrTeQjWyxxl6XThmL0QtkvzmhFm7KYK7lV
Er3xcLJNevr9x6b/WY/6oK06Pqt+ZjYc3vxRbpcyA8U1jd4LAqqjLzMhkLAr2eR7M08hnOdany98
H9KrfJ8Bo0u6hbU+tMlYPkVGVf9QWjU6g5c5uaD/+xuOe5/URtGaQc+z/QydPA51acWItWq7Ahfo
WefKbCenxaFg5IBx4gA/Chy5qrlukS0OVkMGlo5mrEoLfVWkG/48aVEZGHC5ztUDTr1mh2oOfZLQ
gP4KSlR35rqpyGHbS2sfuYidqi75PebDFtLdk6lVqZ8v7pW9IHj5ehmcerkE+4fyJa0UBOOft2lh
zJkDX6TCUbT7Rf/1dT2PN66DN+PX4xzrzvH8cjkM6OunHKcfsqGfB1KIJOuYLrZ9oeT1SrFtiHoU
l6+mXL+LknZGbp6ie+lMWAwqPs1FnyEN6LR/tmWjViFO11V6imw6R9jnPv+MXNqjGeUWOGoTbsUc
mrMMkvnclfBoEv3vKJToWHHc7o9Tz1MuO0RpWryv21nx86yFkWrrwxapXOurjardff12T453MNnh
cDDwoD76iqVrELwgGth5qVL7yxztK3wXpkRqWOaeCziPQrQ/D0fp1qW1kmwQ96vPr7BT8EKCvNPv
MMTq/aWGB2TRL/r1Ex3Nyz+DMGcA0kHYUf8qKtl90pSAPZWd4i7L1din6sHStXev0aCKcxEZqXN+
84d97s9wtKQCOqRWRWX16Jm83qPDJkYRiwFTtioQEDder26LVNI2Etvmypatsi6ydEcn2JOeLs8L
1kZBko96mE8IX9wRfZZXI7eQuy62NowUdiO63tJIbvu6d1bDVCehWxlxYKd5tV00coJN1L4XZlEF
cU16ybHi93401SdZlN8s6VibthHPQrN/WrP7Djntyeib/ST6a1oJd5M5uD6iD+KBJOHkHNdVEq1i
NklfL1ryY0n9pkgUmHKMVXQ7cZgYcGhQWFY+RflbnCSyXTdITJa5Q/jpZCxXDVfjYDI6bPrS35RE
32iQfCtmo9i4onnMXLtZlzjk+i56N2XWsp+RYTxlQCVXouvnlew9FxUUQuF8+Lks1rbW5YZFnAWI
WBGjL6syL25RhaK0qHbYrLynlYeflujfWyTuQV4bqGZRqNd6uU/qpPBhp9zaZc57s5+ZAhDaUiU0
h3Kdo0NNYhpNjXY3JmjP1NINDyo1kv2bTEmQW1urBh9l1UPg1bjmyi2TVSLK+3Rxg6Qon6fB/BYN
8eWS6ph5izc1IqG9WPjLLfmmiRff9IoN9Ji7WVN/8a4K3zh47kxWfGFkCFErZd8a9RXqt4Pa8kdb
yYBs8hZGzVVcZpOP2ZobYEpyiZAyLOz2t4y+GYX2lMDvUnWCjMLdd8t0aU7dJk2doIorVCyx6Wta
9p5Uxh3O8X6roFZNi5ESwXwH1gUG32LdjwvK8rjJdotsbuvc3Rtp85g0uNd62atsrHuNhtTRbh4w
O70SDSonNJuRXn6fp25tNlXu5yh20qJam0q9y9voajGm78asPseYQWuZ+nMYyptUF1tVjek6VTce
dVXumOvKcFfqmG5p8T405e5gljxabvTbQbaNYa+dhKOBV0Ldbd2i/emMXHunJbBHyNBO6m681gvn
8ufgmpfK7F7FYlDoBpaFP2v5ZvLED7UsNrRs3Q+GcpFmcpW4jRl6g1qG4zy0AX0rN3OtXozQgv0W
vX1A4FGGpizp8jbsmKQwFtL5KIpwkRWq/ggikC3VNqgS8ykjhA7xmUhXZeEpvlpA2B90HBmjSjQX
WV3yCHO6q3QajsWwcbrOx1U8QMa1K5S73G37LR1txQWOteZ6xj1h42TVJlIX89pQHAqnSvJYus5P
sjbkOg2ub20/XU3FC+LzMkzGWsdLqJ3WUUwpwFPcVYcoEfH12kvMzMeg+6Ute7ySq6eWvnI/ap1H
U4l+Tcg5fYPSkStb3Y9k+lDKYlPYMYqkLpgz8641JM7UkcEBnr8uoKkLp99qRCxN7SEv17+P3fKm
5fYKSfKDjHRU0LSPF2LUb/RK6r4ZG51vZkimlqHcR3W+rpYKVW1vGTcabWxB5Fph5rV3ji7WfVYE
RGMXtfadtruVLqM35Pk6G6a7GrWZ+aK12LV7aI+b0b1ScmuXeOZjTHo3aIzK8EeZXM22dzNV5qPZ
pgdF4waGf48vdv+9pdEIcslDjqaUCj++2gaaY+2Wpf2Noppfte6q7ONrHRtf2xwuK+s91Ra5V3Ll
rUbCUCvNay2sq7TvfPyML/Jh/m3WaObLJPtNaemx5N6/hpheBEYUiRXiR9RxSruVjgmcq79x0frN
0eRHw/jaxDrKNIdVl/XZOxU/P/YybrGIXNWm8Csve5c2+NJEgWirFJde1QV5b+06Pb5tuqVbZxU6
+6VSA6NoYNtE6u3CZL4ZZ7zSLasTq6FA3KrUaF0xxpP6tNYGsjcwMvqeTvBMbBOrvxB2m4fq3L6M
DS6t6nLlccdo+8bnkz666MiCcmiek7xJfX2ERqC38daakCsSn+y4nj/lwoFVO69SC9R+7ZQV6nPW
RNlbKy8v6zAbxVtWJIElltwvZBfqdhc2GFL6XMgu2gk8pszDvsp3oweLAC0ACu5QU+z3tuQU02l6
DCqAq74axRe5I5WgsvTHeOJIm4tr0+kUYGQxmw1hUFu/UcRB2GfP+yrpr2st7gLhiMfWs1euBeMJ
+ETp9OvJUW8sFdJXMskHy27u89oOkbtuTNCqfqvK93jkhGibMlwmsZJICyMjTwNNePcGEl0gEtFN
JrNLe6YZpWPRd8tFlDnPSqSEOoabmkyvkki5hJuG4TVmqZr6LfLkr3KeNpZsnzVh0wnOBdtM4sBR
EUCoNTwDiCEiSxu/1uOtksXfjNkN6WQLalNKvzP7MHKHJ1vBnyxiJ05p4EdGawdOpgzIKbQuNMUh
vpfC3NeJvuojIAPdeNFzyRrTrPGHqPopOAJqbofhUmod5gRdhOjIi/26wxCGfb7CiXhOzUe1zTHe
UVgKSpLeH7D831RPnAkuT4VilB5QjdH0/zchWMZeWVIWS3c9u8k8Zy9FbXM4Kmdqsset3ocYDJcY
B7XdwT/0rxZrtUWrnrb0+ncSRWT8DmqfXLDw+ynx+ySsK/polwfpaX7U0/9Wrrt4ev066jy6h/3n
J1jUJQil/xQPPoe2Mx410zIdDLwBTB5ad4Mliy7UWoSDPt+4Ko5K+AK940n04+uBj3tq/4xMK4JK
RI0p3F8BKFd+MTndvOxGm/hBTd8t5LyBF4urORquvbZbNY1ct6K/w8xtX0VqqEbnEIKH1M5xEAzN
CcKqSsWMG/Dnp4/GcnCL0et2lOiCabZCizYuvKNWmoFsFO7mfA4remJEG2IyBWwVZDItZJ9H1Gpr
TJM6iveGI/OdFakz0Y/902atkJTUIsimmhI2ZaWvv37fJ+4wJNNo0vgfzs5kOW5j26JfhAj0zRRd
sYqsYi9SmiAoiULfZia6r3+rPLrWVdhxnz1whG2xCBSQeXKffdbGQQFm+3cfZe/UVMWZU3EGpTER
jtSyj93OgEbyz5/zh4MZHKm/jAz8IG7q3y+wYAh61oX0jpvfImw1gR0Nmjfebm1z3xEJ8C/0/z+8
qjTmOGejB16F3t9aNqOnF86iLax31+nozMrqtMiYn1rqfvyXrud/H+jpRHoMJkBvA5GFH/Xvl7bW
Oom+kDbQz+ZbPAMsaV+VJeKlb8K6s28L4+ui2rgzc7hK/6Lg/+E6eViucEhcyv/trWj8bZxnQ1RH
NRDKhSdggWI/av/WveYn/eFg+J+fZF8fpP9QCTlrBto+mNYRhqO8rZiswTws828Dw+Vv275u+6Em
ZPP7Ekz2KeMkct86/j5dYTULfALVrZGL5y2SuUAHJ/hCD3sdR8gws02VgductqXqL7MKinTbZo4A
XacvEWyafggXUckIskV5WHTYJiRiOLB/6iD1YJsMYbkswztcjztVDu2Ptli1SBj8sdZ15KtolLUn
TOwx7WvPNfTgOTDOUtkOaxpHEFDioCHmiT21z+QSWrKo3jyyZpchGSYOb9RDFJ7W6zRqS+phhu1p
n2P4gZtE+IZdsanLIgCwE8hMp47Y+tTw/emdV7Z7JhMIzrrN8cdInc0jNq0a1ahC22lrQQU1uTMQ
s9wv07mqN+tQ7HICFyBq34s7givbm3Vd1a/aGdzH3Te0ja1vWC6ua5dl6I3caG5judtwmZytowCo
xC2zHsUct5peHLbcAF7VTI24mHUudzrmdX5TiMx6D0bpw3PhHP6Yad1+hYPu9hlnQmNTMFLkx1sT
uB9zcAWeE5JgyZvWy6viCAcyO1R579zsDoAlTs2VWSVy1Zb2YJNH93xlZjzhD9xuOPqJIdnY4j4z
lpY85LXsr7iQer0VQyWRTZet+U5ExxyBF+CAGqyrFVmeWf2Q+G8E1aoj391O1WdLtfJVQyj4UipT
vvmKd5k6otVTzbcZMwyKoL/Y46SX4UxIHirJUFrHwONYWqlSJiWMuVQTi0lfa6qreO9BXTHU5vWA
hQE37arSwm3SrTR3ciAj3TT+zMw5eG29eni01Kq/qYyTn/CG4saG9iePjrnnP7NytLrEwaEyRno1
T23kBmPnpYUKzB+tJwrubG0NtyL35T3dUIj7mQ+/BDLUFkF8YPyxKNPBs6i+3MLwDgZVUB8Rvtpi
CyC/cBpW65sqdgo0T+0iHDxRvvUO/uLEUkvOPI3WNeDInEAbwj5vLIY626m88SfZP1fGtG7xMLjF
cZmr6rIFet4/NdW2Xwbb0kTMFOt2hoyInF27rp8SsgvTaTGc73avDxerWyRwGqZt3+3MXVDhEflf
s8ycGKk0+z2DGWJXUKGzrCHKeHCVEcqpNR98V7Z+ulvmXIZSDHOTbnVG5WaLpenDhncwavSqIrYG
c1s/rNV6Q95Pe/A7X/tUAL4/sn4D/mcU5Q6nbFaAghESRI6w4frHfLQJrin8Mup9qrARatVPVQf9
2XC1LNY9BYbRWYXOAd/PU30ymxcCPd2DZhUlqYKW91D0bnsxrUE8ljBhGc93u9duWJrUJtTkbcHI
8+DAITovg28lfesDFZwLM1pwX514EZlrVS2ng1Js7zTrvYdVLDP1meaxzjvL1BfhTt+0wUo8vznN
ZqS0k6nhh6I9lL14sdtCHlydxhnxTTRYDqsc1J3b9mYR15DIngEhAarY5zKG77a0CbwZA3VnGixq
aFsf33Len+Cuap36swpKt7/NjNV778Cc5BzXV3HZhLGeXREAEutgowmzXNgBG8hod6W1kaQxMLJX
6RVBqpa0YtMwIHnnxtdiHpoibIGlHSAvtWlPon0LZMrahlNlTsw+jGunwDQGVrxCYHtag3F9Rpr0
zt62+RUiBjwYJBYwv/ZoO6EeCCOtVJ8fHE9CBXJGN/u+zcP4qqneSoa66ENlbFpUjWbrQmcplmfD
nb1DQGT6O6aMjps0Di6IId++JxKKkWCj1TJU5RmFceF1Dh0nLx/GwsiTnvDGtLV18TmAAgJMMGmq
PBjj6EeDUEUKtMS/6KMnE76q9UwcKqV1t+oxs9VoxUs+HnapuR8wIrt4nmr3ohx7e+EaxrPsxRtI
ojfHytfbabAD2GEZ6doWAr0I7UaKOdkKXT8hAT0Mtr0g4nR9PHSKJAw15m3CpL526geBfhloeSjH
1Y21Eu3BITYsIe3KiJjWem6WwUlywWtbu53Vvvp1rY3J6tRsu707RK0JppGmp7iz2pl0KhobUFSN
pbmIWdg3kn97p2a3ut2sqv4Yd3tKOtsoD8PeIx4GHd39fXCD0CSaI+UR+Yt85J5qAXtM9Is8Cs/K
QeVts/GqrW2+hEPeZcnQOQMWZcL9WlPt4bL67Qsj6OJpQnS/raUxvedA8fSzZg/2Ehd7vfaRyIr8
1yiK8SBKuGeQRAfjbVoXHJMFQ9qtX/eHvSt/jLqyw20rnJRoIxBRMCj9eLO2gDFTV77WhTHYUKw6
F/x93wJxXUZTB+uC7yMU3hZcVovwD7Jv1gj2bf6qj610Q4Gt+jAIm8A7qxkOeW/YD3MzrTKere5j
tsWZ9DSuTzOy7i0Ye34FZRbvvWcUr5nW7gFwOizgsa005GdlPPLJbWR45n4Qvp/HbOdLHOg6NJ3M
0rl5K9wSzZOH1VyEHZIrU6WWNrnp4pvjHREfE/hkiPOR1/bWByvz987ptshugN+tGOcfpkaW6Iul
GxMqDrIIpMBVw+kymS7wXh6zOjPiblN7UhZF8Ol3aov7we0f9t60fmFJ1SLDyowBYqQ+RlO3KCKo
SiOIBrPfiDcFWunNxsmkIGU9cgfXSGqt00/DKPsqwsnSn/vecg8Mtm8ssfYALykwkR484FCZt48v
hlHXJ3h2irEgdpawLzceoIAp7iws5nK5LQggi0aW91/DpvNGl/mMY6reqtSrlEjkyKY8tnZ5F6wO
iRGdR81YmBmYxcneWVj3gfSnwIllMWsvvqCubRkASFVQeqdA7WNII2FBedSHMGtaMYT+appfmSGa
T27p60SzINMsypP3y9iqpPKyHglQmXc+XZpH+l5+TPpsbrOvmNOx62gVaNNWPEBQA5kERTPCmrJH
pQZGIFlGRdpunQ1Hh3qNRCWwe3jUgzUld6G/y9YaWXuxXeOmXpl9iOaFZ5uqrBjMdPOc5tdUzpmM
kHXadLRnmRLhRk1Ay+xRTeDdQ00I8WNcxPJOzkb+xrOzJKvqNzfSzQx+8GK04C7HzE5X6pPzdeoC
4bwCdju0Jc2CSeneN13RZj/mmhd8WUqdImcZRX7srxRAN9N/VrsYw/46wOUsvp2SdJQnOk83KIrG
UHrY5dsSb2XXpLq/fvOMdjlJGhZGaPKen/k+rfq4u/JFaUVzZrq3jr1qWJ4UEXVrmJeebVMODz71
B+4SwJ56cyGVpPveunNz0tf6S6EE3HATlMVrbpv5fVXVeJfxPBp1pC84j1ChBGt1S2PQXNSdpTK2
U4B0DpMD3qs/aOg/JKknwm5qSJnBLE50F2TUQ8L6zCF5JhnBGE+iMjt+ILtMV9TXdTg3H9wqc1lT
kLVZ5stnwkw82hfOdpYNaz8llEoZWuw+ttGYvqxqqhJNq8fHbQ1YIKcOnFw5dN3JMLsPWTt9ygK5
31jlguGwMUK9CgCF+yDiJuUdUJ6DdBzUdz9HRsYs8Nm3lNgyB8xITNbHtCxj5FaVesq92oiXdvRC
oPJ1mm2Q/mHaatWPgs77GxMh2Wvt6KuKSlfpQyTqfgHY6qk5VE02nXmKpruMcM/DzIBPqJxllJSy
BhmCUMwojKS00Qyd4bXEmnM7aLtziyHTmnhuvToRjVM8bAbsb95zj03YsUIqTT/pjAEDSiW0B0cs
LtsxPy2pDbHfD11eR6yIDZ3isr5YolNWSONsumMbM+M917JowUM4RJsP2bPZ9f6GNFg7CRqk7U1o
n25DJKxn71Wqaxbcf/oygRtNhdHxxtEWkADJzoRYTzeTJ/eLW2YlOJC+A24/IRVX26ySOdefIUaC
AWR5Dvt1nZ/YDG9nRQAsz+z6BeJ/FqsMO9mg1Kffa4eSCuGiZ0GZwhfbI29e4CnKjT1QzCubsFMW
CXGt7YEYRrBdzJ1RLak5npFNX1RDqm1oY/E/ZfYyE52YjzjFne2HTwV7Eyigwi63L1RDmT3zG6tD
J4V/Ac7m4KUrnF9Z2xlHWwvexsb50dfuHC9ONd0VRoF/gw7zuRlGcWPx4zh2GHVAnRM8MGK70qls
70BWASAYlWueEcfAMI9adSdV106wTmrjwdhN54fXU+ZnLJUPo04VGMBGvulcujJ5nT+UdDQOVeZM
30rP2x8a6sYk4/0RvLZGnOnWElWdn59ybslZinH7UV9XCtcsrJ2zhPcwaHP+BaEd6b4ZMihtIDQD
P1vToGLIHscOXdbcZ003dDtRTW5Eq1ZWR60tq9Aq2Y9RxrtjqznriZCJXA8VpJaDYXJkaHbfvHMH
eQ+GYAnBvPSPQG8WSHH5kNaeOcf7kL9mIF5PooW0CzLns1iHLpoD8+u2dyJui6VLero7bFNVkSoB
qKetKRHtPmtuGYU6w5FmO+hY3DzgzzEUEiNVa+aGgQNfB/dQHa4LwbRm2zcB3R6OyH0+1Fi9XOaj
oCqEc0CuA/WIcxpV87wVmDPgJXvPg4maRZ3dPXbuMB9no7/1dteMZL0HN2smJO2ttk6wBVJAD6TP
q9JokejBBZgOZ4aJBgBcZ+dYB11zYrJXJMZkmZG5CycZwSqirmtO2LSFflszJhC2rb8lIp/RIedF
vwzQJG8JKq1SgYQR45v3kopJ0GiU+XAynEbG+IrxSKu1TmEsWtGi+keAlOvB7nY/Ya3juLxVsFDR
ZNg3zfdM2/Zwg5Wb9Ln27GQACJlOh1RtEPqkzXRbphXtocmcR3JJl1gEyootvjhaG/tw6xcyCIH0
PC0GfB/N5BY4I8tENuSAYIiWybLuxWfs6LC1nh0t2s6v7ZMDsDa95PFq/NB1p+y7hVQQT2tHci9y
QQTYvIqFdu3N2JrOLy+ql8q0USwpxU96zetnjqYbb4y4xWAWakkPpvxBeML0REPmcwMhcrdTEL8a
S+veuXUuQKYQgZCv89fGaek3lrusOhqfAHXFQt9438qKR715nbqJdu5QW6cNN/VdVVRFSKfreopd
2nd/Z23T3Mw0Qosl/VbNy3woLOMbCn597h2aZkZetHEtWnkHZ1ongmeWIrUhEd+VcqKOcbMyJkTr
SpGUS2Ru2U/N2IywlbZzV2kNp3qqEYSq5Q0dl2rMG2yMx6UUD/6S/YQ21SaeX2mPbV89dROnRFqu
2t1SgsekCzLd0iu0z9eIQLQDd09MGK1jONSSF67th+x+yPfxABiTo0ch+mcW5uziF/nyWfU+wkyd
W0bULhgU7Ek3cYCsxl0meQ6rBlk9midAD/vOhdS9Z98Gk+uE1q4B8N6vJKZqkvUhV7qIrXyH1u0F
j8pdtGM3sIC6zpLQL+pxivb22ZmAwvezxZwg4gkL84rCcCfM4ng1+keuBVXSzzZzDed8aeIOVCXn
wnW/cVBDDnpm3RVz0UbN4jpvuhgKmYrM1CL2FHDBV0OQk8Gp1RwNMo45DOQT+vppWfaMApgtox67
r5ptFD+3wrxfC2p+VYhPvFOfOcIDuZC7OPqWYq9qDODijV2/AuhaYPqu5oFga4n+Q7gSjdPHOdva
Xz3Jtnf7MhoXKbMPGPEyobiqYlsE9rsx4TzYFkvGyjZ/Nrk4a0EOA7uyrDD3qg8huVmbDW5aOF1H
rpfDeWerUFEd52bEnVFaoDw3iK01ro7VvqmuHK9ps4azSf8khIv/XHbVyfDy8lwG23wjLPwROC8j
Mn9gyJtonfvSlUer4H+3J0YMCxPMqhnAOW3m6UM0dO/lGCy3XjmXZcw4jnEIqtlKBxMf1zp6iqpW
6s6Fg0f7nP+1bmHR+DBJGIJbXkjjqGxtuJdGBWC0noIbGNFaCjuWjbpm+8rabL9tV5tvkTHEpNg4
cNAc+Q7cwEwKZT81/bwc20anseuM5UbZbXYvzsrQj5Nf37q14TBB4F541QDi1W0zTD5ZHzc+i5m3
9zxzlbim/Lp5pKq2intZm/e5284kZmTDieH57esAPjoR2rIkHdbOK8h6i4Ngezf5UzGqFpihoYHS
Xe39d6MSxEyiSX4z9u67T5Mh8mRlvCu6NV5YNc6WWD6bJbrBlMegQCcKIuy0vQnnHUm6rVK7cMaf
AVvVRTe48gmM96XunSnFYdqkQh8QZZcmuC0KX0t2XDvpYple2DYcIQnV/JXnNQtlk7cguRypcyYo
ndDrGyfdysaMLPua6bCBezH8hWahJaqL71XG4zya48XlWznspWEezMHxb8EEG/e13/ex1Y9buhQ1
BYiujecKM4eM2R33x6pGusZ61Ka5EB8zIuId+TTmvdsbexOuxlRARQb8vg8C4HixNhdTTmtM87DD
ptJv99pSrqmyu+JKn8O2OmEVEwFOJW8uvMgV1J2rZXkxR9HlwqS/lVhAIejFz2bsjUxxhIvq3Bt7
m+2w7yya6s3Szxvw4sC46QEs3nTwxKEMW7SJ66U7EkfIWrw2xW2/b1taFWN2NMT6c1+FRfDG3t3g
SwKD61jFLYPsJGyzPXNmKPdLJXZ6+5kaUMOU4mTDYfyY5fp0WTLgVlHt46Op7WA6a00wAMHFtqFI
Yo7NYpaJMmAoa+VSPxiziSZj4Jtd65kTzdrzmizlsj0s164GaCBIA6b6RmvOYPfaZNL5bhnV5S7u
K2ssUrtSEqqdVCl8gpLkAfGpOosDjFP0qblRUmndyia+5sPdaF4JE2PpXoy1+2DWH2FYY08PlVS4
fjpOMb0oytDY85dgUz80jtsEd6Ace6v2S0j1geEiO1Ggwiuv3SCaG/6vvkbPpBDh4XapF1ctmFC5
r+0taROtuOfebdCpZ6NlIyxaJlNnNb4a2cSByllknKkMELgXqMTHu/RcVtgwVoNpjs5a6rgarQVp
hHVzhoIATrrrsARRuDV8Pi0Y7ddgjNevuMXfDU+AN5UzszEriW1qIpKg70VE1PEWdaJbIDKTBaPM
ZkgHa5a3W31dDXgqktVnqTNE/8oNgYHI8hE2uvEqmR5I+8whnZbXN6Ydv18UURxPjrmNYd42AmvJ
4OA6qEA055udeLJ7ERqBDg5zG3nGL4khgTq2LY1w4omGwKt2TDpah2un3NhYta5MCpTe81RabTxY
VXPI56yOCNAcDzIT/skU/hoxK2+FFZ7hNGv0lJeetaOnB1aDew/dzDbu/cz4KuV4QXi3KJAdL/Um
73k3qcl6KO2R8L0g8Riaj0s/y4/tuvaxW+98qRpaVqWC183Tbwhck2k3YZuwSfbwJ/pvVbdQhrbO
fi+t8dkVGA/HnbGDfaf/wDddHjBSjpFXup9qR4INGu2VjhRoetvBU9OQ1jES44AqaahorLyvpoVJ
rQJtFQsSCpK5ZAqrxDb0vVnVjLI6trfWoBCBRz9u1qJPpKc9dvQTz/q6uE/8mfJVRwcOvW6nJN7I
tetWxI951B6hPGDoNYIv9pi9Vs76MeQcXefeB+sPhxrlXVikdFhLwhwqBYN2zXWw1+GdtUV/kqbP
eHumRytG0NSXwfAlc3Eyktx5b5itutSW7R0X3X4QoDpjIy91XhyK9tn1HzvNy2OZrS9LBsNrbqWH
E7Hwf5hDUxMxUv/ca/9N7VcPWjdTFW7mHKJiOhQsRRlZ/ap9jGtbfbamrCNaSkTiONvdwshMsjiM
EvorOYim6Y4Peo0nSzqT/iIsCAf6mFH+MjwfukSOAssU3QujQwYURvPVDrr1QWHJZFBdsCZo/XQP
Vta/Haj5Yp6TjB/XthFBKVkyBjtvI6cz+vz2OISgEBmy2PUf1rxWnCxEETW9UAlxDgUTHbrxMnBu
eBLm9HPKvf5blWn669zUJGygYL6Z5YxSaPVPagKbYhvvuXR4lLP9s8j0T83V7ZgUSSthkmJicEQv
I0yy9UkHzBZqo+OFpVJL4vf+wzUQA6dxE3tCDU9mt1OBwEAKQdq85BTHKKvZzytwHIKjVpza0RpP
waTZhzWzLwtHNzTTNj8Tm/zMEfAH59uv+0hLj4fZR2tn7ApCa3/Xu3vwXdclqM7C/wKZFbMWsw2s
/NI/VwGrmj7DmTHlbEZztjJM0U3iq+5bFyryJiebM/Bivey2WJocZsyp2BK1z9nXqlj0uNGLHx2L
WWTNilenhvJ2MmrJ5t4Z2nO5O92NJ40TyLf2jVq8S2cBCqEYcmICdupHtzfvVhYV+Vf+BcZhNvh6
hFpZrO1w9HHmfRlm+aaCvE7WMgtYybFChXzR/J61+UJnTQ8na7XCusjv/Ix1AnPjTUlbF+clzqim
eMMqYV2sK01/XIwXoyw5XVvaPXulRlW0u0cae9W9NpdZYrQoo7OvTa/mXFsXe2pFzNhPcAsQqjmX
JicKzdldqnOmOXOdDxj7XiYFrwqzuNrJKQe4/EBpb91a+qdt6yjlZ1fmN6tBp0ZN83kraoJ4CETK
473bcd6Bkq0P0ijMo07k981U16QRaOR7yyUAWAtbPiZMhFQ+jd204hD1umajfhZWRXdAn1SIC9VL
/orx0f18TgIfgmno2WV+51AXvQBWdRNbDYeRU15SWbK5qbZqIBBmMMSPua6zdNe37tBYvX7AXr8l
taBNL2y9OWgGZPp1NelIFl88Z/w2GARBjT7n5H5Qx8zw+lOjU4LwfDF2SmLOTKsFXbH2Q1ioBUo/
3Z9xZ5ded1Efqlbwvtv9wuiSdrbRB1lySbaqHPFkrf03WptG0oEJjLZ+tu+tErddNpjF25ihwkvE
qR6dmNpo1dMNf0uqNJ06n8ah3Y803ns0DPwat1qQwU4xJ+/GlJ6bENpL5I6l7FQvcAjvBZni7ca5
Sk2qfR2Cyj7BOKxfRsZjQleT5lUjxb/rCBW2QcAImNvaHhZr2dJq8MpvJb10FKCZxiynVwKI3eWH
uS6/UEY5k7he/pQJh9rnat9cLQFJs80KGU5VZiVyGtxE8+z+l5oGVGbpflQEmty0wnTvbZG7KUf8
NbTopcVLweSDXqG/aWqz37edA7ZvFl9E5T9TH/7atH19Ggf9Wo9hhx7dqo0nQjIONGraiHYczuZu
yJFC7PYXsnN1CTpL8V8pdTLSX8hs0uiGF8shhwdBQa9NyZbn+BDaeUhnx/u1dQjljYsFFIXrF5En
3q+KsLWYkKxHX6MX6nrzmq4ug8caaBPEynE5OEOJ2TwwwBSs2Ze51T49JuaiVbrig3aUc0u6BtM+
NhK0tIqvZP848QgIKFxwe0QFYNmDCGrzmpq443IWxslg0i6c9/6b5QQiKjCPxISGXEnOs4zHYK7u
msnC9tJ7D5szu0jC4wbs26Lrm3Xe/UIbPDUG8t1p433RpE+9rO0qlXo3vjqdrFN766iyjECGpb3k
4OON+6Wnz6cJDkDu0LHmVLaZSp66UPbuxJjwvl/WjCwn5nwCHNN6f4v3tU5gDkx42Iacg6Ae3DXo
jlhei2uSla2OlUcXXDqafu6a9dHJrSmkZstO82qYdL3oXuDuOHIKNdIyr8+MfbsdIxBqfr/KaWHt
NK/Fkn8dstlKXMPQ6Qq6TWKC4Q2FYV8wAO03swTCGWQO3T5iO4ooW1z5Yxs8+86bm/4OB89GGxVy
0L1DaPehnYgfanJdPwrbwdnuCDf0Cg9vQVNwP8y+rs7twvNTzYRZrRLejww6L+adnNOKzTfKNT//
2pNw8ki4XH5P8BRsIMZlknWjQ8izsb3/5S9oJhrwRd5mt3Ojyylxpb49EEmQEUaw4pExS0V4X1NL
ZFnXUu6XhtiUu2JC1euaon3c6Gof6Z7JCm22BS9qmOW73qLihZNyuhh3T3/HtNN6yTLDvwkKa7sh
Q6989vZy68J2mzGL7LsLfzyzxtixGmAQfsF23y6L9k4DY/5Z91V/7K25YXLCqJcwdxnKNNvC1Mjn
Ew00cThjoReM463aiD1LNBGsh0VhY4ldgaoRdva2HXGRVh81VsuzKgrE7YbQlIdpnLODRjfxF056
m+lr97vW+EHKsWE+rKVen+RK/xJxu+8h5FOXhGUPs6T23A5EellEhcj1U98i5bJqrTTcgzEt3Yxt
/2rRC02cjrgmbZqdzJTfSGgyCJpN/iimMbif1NR9Gt5Ejy9z21/CYSNCSyXyyPGrdPPx1+dDb6Nn
BM7jnlvqNNpyu3Rl3carlVuvo9HLn61tbLeD3dW4LEw7WqEMhWSAWhfl0SIwWwPzH66w8dB3uUga
ZmQ/5wb21mxhNBi9XTubmwRGCAs23sg4SGl1ls+NVmgnbzfWCFGhj33Z/VoLzDRIMWW60Tx8NrSr
CKVN/XPfe151Wey5OQyEXcXWyhNry4VqMd+G9cEvtO2xoMlL28/gKe7tNcnKqYxnopfifMXrs+Xe
VN8GxPUxjKDP80Xvcyx7stpYpqsOe4LRDXWk5tx9JCuMLCiAAZQ3CvP2/2wPvaYUXK2aIBWY7v67
u5C4QrEU2gQKgMy5abgp4RFMMi29f7Fw/z6Nf7UXk+jDX0x5BnAFfzNrkqmjbWDqi1NjszMnA3UQ
KkEX/CSj0yyJu5lGZhEc2iyaAsAJAqHyBkJDDfvHP1/xH4y3ICKReOyA6lX/fd60cxQOl0p5cOW0
ZNzUu12N/3Kxf/DcBrrtGKbOPs0E4W+mYtDgoy9L076Z5Bi6VCsao1mmNSTacvzni7netd8M0xjF
mYHAd+jDsv7Nbtuv/erYkNhuAsT/Uf6oOPt3zs3cfwnWl3/+qD9dFGoQ08e4iclw+e2imtUgTiX3
tKOXW++tNjmn3N2Nl0Cf6+e80I3/x5XZSONgPaEb88+/P5g1rsCGd50cxf254bGXA3Pqy0U2Y2IZ
xr/MBv/BBR7YsP/8a1iRiV367x+2WhpZD+wGR5Fvr2NhI9xZN5ZO/ebkz9Jbvs158S/DBn8wEMOE
AqQMiTIgmf236zPK3WqIwa3A5GexbzCA1BXMQWkI8f/79wYx3gLN5jJx/DsGg2/T7Tu1VsdyEGfZ
BSetJAmTEUfI6E///FF/vI3Eq8Afuv79+wwrPeSW/rTMj3WFOmM6exHiwiSlDG1gMlEcxaduy//H
jXRYWzxPJz7mv4z0qtuLKWCc6YhWrCVapVkf0s/t285Gy/7n6/vT28YAOadPXF3gbn57TExahZXX
6dYRVwY1slF45dmerOp6IkMaTLIOSkM8MA/pHP75k/+waAUeFGnWlAAknfHb6lm5LiyMVTCNX3fj
twxX43nDA/Evn3J95n5fTRjFB/Fl2FeQ1PWZ/Q+ruTlysGikWo9d+c2qv9IrT8zMv8nsAJ7PGjbS
Oynz3+bh/3hpDpQ9Xlvy7YPfbiptZYkzQ6kj6mYMz/2wLfW/oLj++BEeLD+YgRBtf//eltVuRux2
6ughyIG40OrDYGGJ/+fv6E9vNOOfTFu4JmCn39/onmOyOYquvTYry8fBJeHP6AubdGNw1f/rRxk8
fzZoG0ZlXGal//5FtfM1ZqvbqyNPZLziriBKGjXL/pcr+sOmzecw/w5pEz2c2/f3z1lN2ejCYa90
lffibfVprSvs6oCWXUCpVzdnVaKHjXfrzjnhn6/xv780QwdbBakBqNl/Q+0EJpsVqon+f6Sd527c
2NZtn4gAc/jLiizJSpYly38IR+ac+fR30N23TxVFFGF/BziNBgT0rr2541pzjeng7H4Ki+AIUWFl
Pb//YjRhMlYKHGeW1mwYM9TVJiESz9H05jAE3W2au7fjmK/Uirw/OSVEbYauqVOB0buysiTx/DjM
XOOoSD9D9xu+U1tqrEilriEuFoaMCIWkQMY0VD7Z7HN1lR6hPFDpD1JaKs23FLs617/K+y1QUqkO
4/JE3RJlxLMhU0nFqpVvurhCNq+qKRyiVt2TlSSqFn3ONWHlCy0N3cRuYnfQuTXOr6cVJY5tNAwE
18NjhIWxFWdbpDJTguR6vxamgopWVMRUwtC5BMzuwV4kqkPRAGUDPbrp3exzqWgbT5Nerzez0B/y
YorKLWoqMTRnzZiVKHB2JJ0Tegkc3YOW8raU0y0lNSvLZ6ElwKXw7HSRqg1jXveF6Wib9xhjOEbi
NbsBwx5by7hdI44q95GIs9b1ni0MoAnjGtOGCT/47r4GKp9QDN6rjtS3u0wXtrCON0O15qeyMP+o
1sNUDQqV/J7KEaZuU45moMNuwAa2LlT/1GRkZJXY+qL7fDaXAMH1ni2NJCPIPR5+DLiR2QE1mn0H
90ONTtnok2uOG81PbBkb59fYkrNvZoPQ+S8Gk5AfGB7TNC0Ifpf7LhXcKV6WjeX41C4e1ADzVoqB
gl3Y8W/Xe7e0x1siV3oq77n7vjtLVMorQ9TtyclLJTQlSuMxmIP8mIuCvtEyJP0R4N3nUDGHfTIS
cjOJ2K30d2GIWQsKZZDcPki4zPorxwabjp5joijXRHsD0ztKhJS3aFkKeygy/88/qWUq3KbAL4pc
56ZZdnbRQQhAvsZiGUq9ZBO5b8JvokGBD+5y10f3/Y0YPxgGlg1lKlacr/faFARoqiKoEdF/8dXS
Tsnu90N9qLvgodLKnWd0K5ed9wtRFmmMXYb1yIKc9S1i4hS5ledHqTa2Hhq4ODL3IQmD6z17/8ku
m5l6fjaE7RigtMu4gkj9jVFRVYDgkDClGD5eb2epOxpjxAZlQMaYxw0KacDRl+iqA48BBap+09eY
EcjxSt3qUne0yeOKa4Akm3MkImKagBJnzTqWRXVvdJQlUDzhCKFLYn7N8XKpSzonKIx2QK3vWK1+
Yuh+xEPGscoBGkUo+/VXBH3BU1L31q/rw/f+SsCaxsVzOga41s+vBEPE/sJ6gqdb1elbWnf5uA3G
1ljDtC21w1UU3BnMKZFrzmw65KEgG0Rxj5GHlkYBbKkWH6935f3WD+BYkrl8EFeROT0vmwhlKrSC
nDrS0TPdXcWU3kWa+qMd9OAkG2PnEF4ePl1vc6FbCmRzNn2Kw9+TBwJ9QF5otKGjhjqAlME8NYb6
er2NhX5xMZyoWXyjCUl82a9sCJVWNYrM8Q0k10m+jYYj3NuIpHuNxDdc6dLCTFc1cWrN1AhSzbck
Y0i4bQs1XA7UIi8U5Zgb0SDviF7cfMiyONv9efc0henO7EDUM3/fiTHVKZJW8SwKsCK3DapNf46u
GT+ZMom+LVeY4Ws6CjChrre72E8CVbDvAUe846wJeSiPokwwgup+7SGk5uKDhyj8EIpysJcow1vp
5+83+OXrmTfEBLKT0H0wxLNDDFN5kthiEzqIjHptm2hVn9haXzfdRkr9Oj1FrdiZBDZFad+NHcUr
KmoxwUZF3KcInur4DkeXAlAMBmrRTRhK5mtuob6yKT0YtQ3cBEF4uz5I2vSj3v/o6TCcIAjvFhVV
aJrkD+J4s9XsL5l9r24KG8GJ3W7FjWV/ozBkc//8/PQ9tlVbt19vb29t0367u9vcKqfUvvv69dPH
fPMYb25uXrTtyxoLf/YNeUSDpOcKiwUDUU7TmJbO2SEjmy4JpCyJTp4XU9HgCdm+HSektpQhbxC7
ZOW4nraQs9H43Z6Mf8T08GSvnK+NpKs7KquhF5ghBVXeQxfeZVQkq/5PBfCRV761Vb1f+QILTSrc
D6bouMm2Nl/9qZJJQUmCotFboivyq9qFR4oUvJXlsNQ1bnl4BOv8n8ve5VAGop/GeR6YTsJqIW0y
oHSils/2XTQDuRGMmxJZ0rZpzW4vZcqaT/HSlyReYaAMF7nMzXeBOMO6qEPy4uTCB1H92KEWppAs
X4XHTt2Yf0GawNFA5EJJgOSymzwZNOIEWez4aKPFPtw0PcSCLviL0TxvZuru2cQk0iQ1yQhdO6es
zpYEYFkkMwqbSEpupxmEPBsAd45WE5mWmCKUuT5rloaTw5bY8QQv0d4d60atKaEU6sdR/mHmd15M
4gramflyvZml0TQkjQJpLmDv0wseNuBCq8EFclM/wC027ZxCqdVjS4Jnd72pOc3j99ozsLwgxyBy
Ls2TJrRuiGGUuU6PkB3Zjl7/6jrxozcgC0sIPdpZ62m3UASDTaEkJpzjztwqcVCvRGtmRz6/gw2Y
KwZ3Z9GcAh2XnxZFj9i0BuTMtokbcdv2cQQRTterteja0uDKGAMQ26JFfX7l9Gs9DVuoD45GaQeh
Q96UiMGKFaeD2e3iny0Nz3Osi6FK8ga57E5fgwryVdE75YHoobtjUrlOCk1Jwoegcin6bGvr4Kl6
NRyuf9H3c5Q3CBcNCZU0vmXzCETUa3Xq+1ypBelnNTwPpUFe9ehxtb7ezvtxpB3eytzbsXRgOVz2
sGGvLtjOzGObukDi6qy+9+M0OA2+H6x0aa2pae6cLXsPaHtulvGI4aa+l0uE26K+00GFXe/R4sid
9Wj6GWfNUGDghXkpNk4Vxc8y1eA+Lmkbq5WfJC1dizUsNgZpmFcql/f3r5GsjNDV4NHXQHxO6+dE
vJGpUBC7n9c7NXsK/15XHEAEkwlLTaHry04VblOULmXGTqv+rOQcZZ+09VGdpOEPt/ARv7xeb29p
HZ+3N/X7bBAp7vLQw0UmNMnk0VRS0ufFylN7WjuXhw0z76xL09/PmkgBcHRuj1e9D/boJkO3QOEp
ZdjFxnU9AefdWh+yjeKlqOivd25xIp61PHt9e33sIh3vfGc0k/CbXkjeT1lQ0HXE48rqmseH/v1u
SM94fHF8z2NR8oj9l2XVjaMqgYrItaGG/8br8yLZNY3VfS+o5ISNEJsSkJFUjxp4C2XY3FOq6K48
0pd/CzsmUTFitO8i6ZlRyHJnajDBIpRurh6J1RFsXdrtC9PovkcWjEWsDDQq2AOz1b/LQdpKtgG3
YmVUFsf/7IfMxj8Ua4vqCj9z3ODVE0qICT1C1rWw2Ps7G/PrrJXZUYQwAoedJlGdSEKrplgIj/LA
M7dJNgKKbUrabQvXTlNB3BmVsgYlXlyx3DJIwRCxBpB2Ob11QcjzGomGI3pNHm4Y1+JNlRCL7Po2
TW4VgXvVDh1z9WoUbfEXzkmixrPb5NiSST/NOk9aFRMORRCOZWLsy7L6XKrqR3GUV4773xKJ+SIm
44+Rp0Z4idfbZS8DwS+J/tSAaASXWW5lxrCjKD24KymseZIVN36OgtI6FWAP781ILO4LGPkvQ9SG
T4M1SN/JPa/tlYt719nIz/Yuijd6APG5cUxk9cYzqr0h/IUNJhGh/33c2d5VR+FQRHIjOZX4prmO
WnxCyymCna6Nl+t71XJnyIoSk4RBMN/43SGthojD2FEr9bts9RMBes1icbENbo9cNcjAvnM0mTha
bTXZuctagbY41zTpfig4R1fW/fIOdNbQ7MuwXMM2lTKea65r7PC/GndSOI67tgzDg6a5xquQBSag
HRWUSC9IX3sNeeZfDCgHtk7WEg3J/EpXcWNzTbGyjlmUfJHM5GMXq/vrTUhTP+arggD5f23MNjhT
b+VQU4qQy2lBIZ8hdXlAkb8VjU+CJWXiHZQWCmwpnffvDeBgm0BGGPkoKmOnPnRRKoxPo54NxV7x
IbPHLWiRja8N1KpqfjuIfxYkns4oIrc8bon1TFf32RqO5TjssQyxjlT33biZt5fVMrLDMVw5gBam
GTEsBGw6V80pL365VwCvbaJKjEZH66C0BdTUGcVKEwsnC8UZTGGVQDTvu9mmS7pi4FhtglMqSejk
Qs1F/qiaYfQB1B9lINe/89pnnm2yVa2rFux1/SiLb6l2m4aAMaLULut8JbKyeFUifj/FAAx6Nruk
gwqgohkk2WkM+/gGzKV4JJcV26AN+xiOjfGx0qt+pdGFNyUH6Fmr0/c8u6BFuFJ5SSmjXyg9RLBB
f5CzYKub/rEcskMTSictTz9aiDTiXL5Jx/LPtEn/3J3O2p99TB29SQYMznJ6yj0ckpdxaMtjnd2U
ZLufr3/K5RGedAb/3uQv+xpbrkJRsds7svkqWh8TDxGp9+br+lFAIXy9rYV1wLgCE5XBahLsnE2b
RkFuTABicDpBap8plqhdCovlfNxdb2dhMZy3o81ssjx8N72AemxEo4OV2oLA1geYoYrfqD8L9ZXp
sjyC//Xqd6z0bLaMMo21hgbTE7cTVWLr+0Vd+Raqlm3p2comvtS182uHfPm5IN5QlZqV/kmsm/GU
dGV/EFS/OiT47P5Fv8gDcu1FtWEger1sSjWLvjGVDqnhiPUkwbnPUio/JpVG4b35tfLc/nj9sy1d
HM8bnC27oUsQPALHpK6PoorhSy58isP7Umvg3Xk27mMru9hae7NlVkKRHMtCFxxNHPJDlBT5B6Oo
lQ0mu4aDZXqyEXIKhBJV7rfXe7q0f7Kn8aBQMXmU5geCLFSUlom1cbSoGcBn9CjARpfu4TutdHGt
odl5nHilT+SDvJoEtj4D822+GSkFLoq5MlmWG8KNB4E0VN35Rh0qFJF3/iTzbYGGA6uQwmDTBjr+
ACAG4BV11ICvrIW1NmfzxRiyTG/F3HLkpKWWLo27HbkS91eJBUDJ/eHr9Y+2eCwQ2fuvj7P5kvXI
iMah1I4kp8DdQiytzI3RfNQUDAKy732vkQIuAem7doQJ6fXWFxf+WePTYJztMh1MxDaR486hhkGD
DdGJh0HrlG2rBmvqg8WmCOtMaUXy2vPZKfhd20qFIePUkj7JbnjTYD/hpfXueo8WP5+GfprLPZmF
+TvRMqqhElO82oLspRre0vJpzB8M7+f1VhY6g5sD4k3KEM334VKKM8oQ6rDpGEU83LsR4W45CO/K
esi/XG9pdrrpCkozUsyTkMk08E6afsnZFwprF6gFhhZUpaZbLMepp65WbJdnO9a/TViobqZnkTqP
WfZ5rDaGa5ROmMFiK7+Y3veu1Dhm9rXwA43xyqKenWz/NCdhnE5KBF3RPDsvlwLWDEqnH8tM2FHx
1yivYD1tTY63/hoZe3H0IOhreDnypp6n6cuyhM5ZIGwH1frJaoD31e2fXT/+7c5/TRiza4E7cD8v
YCKfqNfrVTso3FTi3VqM2cpaXfxM/+uLMXtXBDlARKUyIEqpYL7sLgtKGFS4EdzE1DkruxirIZei
+RQPilRU1WJlZU33qLNX2LuOypczMRB0oasiaXSgHnVAMbwu2RaAebdjHINaldP4EADksZM0Ue1q
GI3n6ythcd6AViKbTfjv3WHQ+3HVW51gOVWoFt9JRQHEEcwAGmVsYjaUZ+atEiX1ymydrfR/en3W
6uw4aGFx5mWleE6bWi9ymb2CNMbrpP5THc7vdX7WzmydWzDd+jCiNH20ytH23OKb2I6OF62tvtn+
+K4/sx0fJ0c9lzWkuD21jniqDHu3hygYUwElNfH2+idbHDyuJGTLZJGg1vRJzzavWq20CLRW6+QU
2hUgCbOpng2G8980wwWB4C/v7nkCMhwHEktarB81T1Z3FGQGNhZmCdzI1lxZBPPj+p/xg/b+b1u/
YzJnXfJVrS8FuDWO0Q0uBchuYos5Fa3yoCW72NCoWMsa7UkxMBHD2rI9hKSKCMd69cp2sLgcKKXB
tQFpHcn0y7EVYtaZninRSVALaB0JVcQZucRtmkBA1Cold3Sr+8PM+e/eI91SCQiQnlHmmoRKUPQ+
FFRkJW60TSpAvBQVyhN84+X6J12apgp+ClgwTkrreY1JVluDKBZ4egEOsal+JDPI/S+wDp1ersye
xaao60LXTeXhu5SdEoeSZ4WV6sDewZOmrx1/7P1N3gZHL1vzHJ62i/kmioWGqvE2VieB2uVX8ySh
iMURDSb45pMcmh8oAV6ZokvnBMY0SDj4h6jMJVwjsNWwAfB91MQA6FpXAWHcjhW/x7ZCPQdj2llw
H2QlJXs9ZhJ2dde/HSn5hV7KZ3Nz+vvZIulqz2JUQsGJxKh/JCNk3OAISBV6mr6qgoDrh6dOXs9a
cPDTXOZiWxXbJgq/ElAd7pOqDJ5iEB2UyMSE+gUNqJKJJhFLNa05VVb+A5Zj9jRQKH5XCwD0a6JX
TzXF5nYpQPJh10w2VYW2jFNKx1ZKrIKN7JFf5kfFG9jM5WEUlHTfDAMyfqMLN7Ev+5teHdS9WlFQ
D3bsl5f0FqD00NhO3uWQCISfGC2MJ4wOhK2UDsMxghSyS92sfC1AoUC/F30gkXro3bZqO0EWZX0v
FqlKBLasHiUQljs0GN9TSu1pNWkACE4ErKSsA8DSafEgWQJyFAp5t4FF9ZENTaTf+IkpAlNMdNWu
C/PHYLAS5FgPtpEkYXWkF9mu0dXPtTVRqJhcm7ZtXoiC1rz/ItERoyI7mUFR4MzRE1wKAkHlP2AM
YDyhLTsgoLrNMOomtb5ttc+8IjiohFNuvRwKwWD0FUEOKf+EUXyxk2KFaavqreNqRUjhrNXuoj4w
bXDbxXdPlr6WlRocLRmWZNvj6Ua5RLw1uzjAFTDw95D5RGrS4DwRLs5BOanAEQn9Oj69fOuLaDz2
kY+HY4rfjY0fHtKVxH/RlEo88T4qdolQUBqd1ltfkKxd4afWEzlASrvjUh0OedE+mgYcRdcsdWgZ
cXcqxKx4GyD/f/BzHUM0skW3RlB4r7qeBhuiqzBBgdbb8DHFfWuNmI14Sv3YADP5DPgQjDFpH8NG
B9rvqkFzbQxKCifTFNMJxTw5Kb1fPxZwoh6GFoYTiGzpQ0B+m2+hjz9cCXc03Qc/4AFVfBMEV99Y
XfUBBo5BgTukO+q3+13stzBINPN7HA+QCxWwyRQ7fYasCNoSF7x7Vx0b1qp1n5lJ9WEM82+1W6QV
/lM1HIJaHbEh9O55/KBp7AgRFaP0IuHoc1K12rpNsuabWATApZICr71oLLpNjXbtLtBxfCy9+rPY
drB1uKvbiZ6Dv0dTA99K+lYHqc73riZ/Y3/4ZPJPR+0tGEhdvSc0HHwlD5fCjevbu1yv2k3XpioA
gqE4hpoWfvUlq3O0NpsICYG4ISoXKXgndQmCFgxXtNjqiAH59Tb2unrDpA627BziARye9WVEJnyr
esbEFM6+VYb0XGKEum+5+uGf2IHHSUYSv0yJCTSghB/6vlROfoE8YWw5dENvTHaS2g5EdoW8v6s9
daIVVE+ARls+fT9ZL8DnkRJZ2XlFEW0qPPKwbBxfc6giUJSTn0kpaCzTVhfvB3ibtxW1MsDB8Tp/
cM1B+1nVpQgAv8PgU6xeCtwltk03/KqMDP+KJicXLWQJLouUWcmkarZRXnv7XlTCrTSaOFEG1Nj7
KKYP1Dtod27T9S9uBtUyMIWI3UsS3MrGRMUHj2247mPiKeKxGQKh2VRUQ6Yww4CbYIyi24AQxNfR
ACyaRwkhQ56nWyAW5YcoH5sHb6SyFz5GCuuOimUSKe1WSKX0hKY4uw+jiri+Ivm2pgPoR8027vMR
Ik0RUvRkV6C9b4KSitpNNNnzMdt/AuGCxa0bfbENQgXONDdlsPF6uA2apBI2ZTsWO3Wy0etGsdhS
NwckEU00nuJK9+RJvXKjJ3VwCDuqOFrXavaRbODDgwUguipS6RUZQ2isgv6gjdFwXzVB/CrXjbZV
uas+ZpnbPjeNK50KBaWSoKv40UagbWod14pSJf2fVSKOP0raPuEfV219Y4z2FbC1E2S/ybRg9B79
vu12rhz4j2HTNuDVMVrFo8E6emDJsfxjYiWSauDKkXTHVAvV287CmbY3fb4f9mh2E6iVo+Q1dy9B
IydlYU2IgUa9MQRPdRJPr+6BS9dfC1cvT/gWAnOXMvU2UZXhScwCmDm4h2yiFmdiJGD9rnCFdmNm
Y7GldMgAJRRKr9SpiA+aloibhjfuq6VAlxcKvdqABKxuS23A7aBTpRu3yLrvjSXipsIL2yEjVnw0
21a8VyKkzmqS+hZ8lqC/A5YrbgVJ7HaBMbYPNYfp1jIikeM5Tjaqpw5snZq0kcD+28pQfInM8s6f
mIi+oggHF1QaZn4u+0pTpdjVmuZTSz3NRsyxI0yhEh6BfvIpmybYpSFbGBWi+U0e577t5am503uG
eUiqDjKk94t68HJnAvvZGjA1PiuR6n1WULnj2dJjghm35lNRexLEQEHelQHHiV+m+a1Sm+4e9qvm
KIGof4LBLzgtBZy2qpbhMebM3EEX+RW2kv4hdZmgYlSTCs0hGo999tHiNb3NJjNcWOnBtoqB5iq6
Uh60ElKrXjeoG0bVvS15a9p1XLMPZ4Ls5GaiOx6Pg10PSKvtqmTyZkVcE3rmmxV5XGU02FlxlKGe
g+G9M8OgOZJ/DbZF52s7DEFb2PWdbCdJLNzKfSbcaLFEiyPGHtoQ/gj9HDC4W+FmAD/o5zCiTCoj
8MtVIIX7pg2T1xghxL5jtThxJ7s7boL6VsU+ZhOrpfrLhLG/J/jON7WwpNRUvTw0WZrtKr/Cu64d
rIPZGqk9Cljz9mApN17axw9FGn8CLedtddxST36ZFDcBFdg7XhchZYEC9VedqID5a8FIYG1U4MPT
pbe6F3vHFnPo3Tj0PxisbJ9A29nB4y2eehHrwqiylNeqyYXcxq24fiqTerIflQC4SF278wRNeoYn
7h/yCsCyJcFJBdUI3U4YlUcai/d5wFGfyt1g87wSv8ACq3emnGAaDS1jq5cTvF4BWAP3JewPWR96
uwad4b5tuGy4furuJbnJThEs3EpIy4+ZWbMrRWlsc24nexJVWkTAIkIGFg/iA9XZn3KpFrZ9rCov
GnLCQyXIXz03+eLVPhy1Mal2CtVvN0CeSx6Z2rjh9UUCw0s+CQH7cU0i+gEaJl6ZIHNuInq3rXUD
NKOmppvAUMptQbbjg5EGw/dALr8YoS+ymarysyI3HNClmwOcDNhQYyE9iqr1I0enetDxKL4zIOtw
hVV9x6v76M6U6+HeEnx/zwEh7JqwELemGk5I1RhJql/mGJ+L5o0qGNXb9Xv+4i0fYIuhG5oF/3z2
lrFAs2r42lpHBGcbPHQauInmJ7lbCU8uPplkQrnUWRL1mRfMF4VfxKhfRkfp+v3Yjc9xnHy83pPp
rfzuVYYhoURhH/CSeZyi1THogjaA+hXoWUqNhOA/Doa5v97K0ngpRKZhUvCA5tJ++SrytIS0ZGbh
qj5+UdRyqxg3NQ48sXv8P7UzD1F4ig+dKhxjh/xhYltWKGxHt4TuIxVx8yhWcroyEZaGb6qJ5A1N
BvZdHTak7SJw8yA6jXVncm0XCu+jnMI0pco3xA7keveWW0O4aVBbToBfuRxGNQmTyBQa5r8EXKzP
cTpDa/fVVHBFu97S0gebWqHqg2pQ5EKXLVmC23IHYCAD03guAF0KOaBV1+f8XlV+TdHb+RQ8b2ta
BWdP5pA0tmthVO/kJBfsIBosvDBE4y4UGgDQ5UiduSFPFy4URYEuwtISKNkvGkVZWW6Lw2tRWkxF
PUrmecg81foIlleC8TdGurKKOqFT7nLPWikaWIpSAD36/83Mw+Z1V2RISlD6uo12j0PUTVLHb6VR
I/nwj1qaPeJhsxLoWeoZIiLUDMSxJsjC5RBHkD+FjOew00UUmPT9rhdxiusC5/qsWQrMTWQivIhQ
hr7bFkOhGggnGb7jp0b3lPiVfEhHBUsHgSMap+j6YLiSsBKmXmx0mqZc33/zMS77ZoL75c6beY47
QjdGKnGvEKnPNfHWivsS8vSorLS4GAllTfzX5Cwf4Ot4o2CVVGI3dFuKhYOBDhUD901X3piusk2x
BPeNKdttbHisrQzy0tI8b3y2NIdAL8ygEvA6MkBSNkP9w0hCbLgwsCDOoSq769906QxCaAWUYfqk
qE0uh9dXOm3o/Sh1osrb4dj2yuG6Is9Z7tF/TVizPBIPMlxwkHE51Hzdhp10W08hzyGEAGGkn653
Z/q5883mrDvWLJUESxZiS2qgKgluqcAY+go7NmMv1M2mjF9ESu8F5Q/LFX6Hjkn+EhCm9oOixNkX
C7KuaOWEVJyqDTe4DIobT4ribZ352srcWFrn5y3NttKkd8Va4unk9NxLemw4AOQq0d9EcqljoSET
kRMJgcspoSQNcYPIpfxiMrF0u50gt/vrn2mxI2dNTFPm7EwwfNSqqUVidpA6dN1K5RKtUBvPPcDN
bo2/OO3OOzS7znVmqlQmt2cH1d+hpFwlCvzWjsPutivGt+s9W9quztuaToezniFrRoULtt4hTaxR
sjYE2zzM/D0yJPfDZP9y9MS+X5kXS4sYbcyERUJDzrheNhrWkkIBV9w7cWFtKT1+tlht1/s1l+RO
s1xnd0UrSdRS5hi4bIOAnZuBb0wctyckJ+0EsyQ1+aISORgCW1fg7wcegYa1xMzCVLlodzagil6I
gHDaGIIbZSwDiqOjUHfGloJ8d2WerDU1G8ZRrjWpwF/Q6WQQFR1hsS1yp/Q+j1prLee9ME8mIZPI
NLD0qerucjhznqFJFbWeExLPiyYFDuFn4i5K+rNYw5otbMAXbc2GsInzngJfSTiGQKLFkpCc63/B
g3gDWeXb9WmyOIQTD4f7Mo+ad5LFkqyypZeGY7qN/pk6lZjE/WDwFEcGtSIwWmwLLTLcD+rejHnG
SW0k5Fr4Bh49l1xKKZD+wZkn+HW9R0sfirs/HDoV/dk74k6rdnqSGyWCT7fEblm3kazYg4k3pPgq
YdBzvbWFlcx9nDME8bvKFjw7v3oNx0MLqvDJQrtk7mVpxIIR2yxrWGloaU7g6S7z8JwSy3MBmieH
sRJqRuBo2aNv6Vhi3+JRsA0IOVzv0VpDszNLAuzsiVWjH9MYL7PhZLXWRhnvm/bn9XaWZsN5h6a/
n2+8Zj/WnkxqTS2ISKpBEoOQTetNkKprH0maNoLZLQNwCFwuQKsQLefV5KKa+0pdxZoDXnvYl0Xd
3JUYvR9xFE8eMlWSyH7IpfSYsPClTRAU8aEqw0jcGHocPRYRB+/GDFJ5F8e58SltMqDvsaa0j8oQ
t46F+zQEeX1Np7Y4k89+9fSlzkbIFMQGg1ViwJVPVIMQuyc+x0N6VC1HI1h//XMsfvazxmb7m5wE
uBqivz4WOLYTgTpZOMbl/rjtvb843i++xmx7iwWyVdEAS1/jELLG17r/JrWx3bYrD7ulGUakFMiL
RkzqnWBNaeS27bxBPQqxgAOxeCtaDTaB5YpMc+kznTcz+0ya245SLkilIxGPHJDHKa+RlGyF5MTT
b3v9Ky1tN6geJh4V0xhN8uWUUN1GCdOCm5E3mFu9a26kYVgZNWlp2BDKTMQpeLYUdly2oQcTmknE
cllsgj3Ma7Kx416PbjDvsN1o2Gd+tcML6iGEza5YOyUBIF2fxOSzZf7NXoSMWAQJxJ6nzQ9dz2yT
1jd782hIva2Pj2WjbiXt2SQh8efjiiM15BeOd8ooZ5uRr8Z+FRbQyfNAe3Wpis3icqWibnFYefIj
V0FriGbzclhDFfURSn0QQFF/HFIdV636UGEbdL0ni81gqwgVZCown1dBlXIBhrtoYZ3Hw66rE3K1
NUD+NT7aYjOEWnWDs8gy5qVF3hjgOQRF6Zib+k02WLdCH+zD7A+L5X9fYkHk/NeMfDloZqgFTSHF
nqOE5QuGSNt6SETbDMRDRzH7yiSY9p35KYGECQE0RFlSmbNJIA0ZAT0NY2F8AUk4loBH1MHHa9f9
1ePW5PXhwWixVfzzD4auaKrQIxpLuf5lF/NCwQCwChrSZONj6xcPNSYC3ZB+/otmJhAhwSDevnP1
7lhE+thq+M8oITVGPe7gqWkD6fub3pw1M9sMc3xUx5iJcezC0s7wQRHlYkMY+P/YzOy0GsxErgyz
YGvXI4g0n3SSOGn56S+GjGcUhVkIdt9BgPB+iLShDhtHRHkJx801cDRp9e6xkqpuZWNfOkSg+kAs
R49svVNj4Zgmu+RJsUdotWc5N+9xVNmIQbXH5GuPYOwvdgmenhMdAnH6O2VWV6HdHjVldKLEOky2
Fplab8w4OlwfwaXjioEzJa5NGPrMIy0qt9NkqDKgExawF9tEsGFhZuW7a7U8S7cX/vNTzArbUCjN
l4vIcNlxw8FPTnpfCPgcGgmueNya8lEjHNgzjtc7ttSeIZKnIWwMPHmepumEKJXqyCod3RvCm0G3
/I2JEQULqvzZK2vK+3nZ6e9t8Ly52Y1JFYchSOrEP7kcUv0hIvX5FTBZcp+3uufjVmNm0l2sWe2P
ShzKt0AbiwfYWOFNKGYpf0c5km3cHCbItqi4wfp9kH43O6rgVtbl72fIfA+FMERWlwyM/j6yMflx
erAHTl6CPTm0H1FNtyM+kQV2k1jgoXuTpG9DmojffRmRAi+zEZ2IqPo/dCXtfpDDJv8YoGIznOuf
bGkuItlGr80rjfvabMvodGlQMog+xzjL9romHLnErzSxdIBwFGL/Bb0GvuwssNgqqVZ4SUdtPjfP
h5q0iGpjqO66R9yt8w+Yhe+71sTBPBHjeGVGLh3I0HPZP0DLTCvhcgVoXix0gl+lDgm/bWr4u0xu
Piq9srKil/aps2bmyRIL80StwMvSifLkNnajnVJUhzCFuNHFTzgPrYzo9Kvn04nHNf9jU0SAO+sV
tXs8TGK5PfZ5ZufUZiTIeoQIv8c0OLhugH1Ps9E66eX6XFkMnp21O09cIhkwTVfmMq+7if82mKH/
oXTNfBMPmJpgNI73Tq8CCNMx+lORodyjH5O+Xf8Ri1/0f33/nfU4e/5ZqPCsvp+sHrzEHqNyl+La
Nbo/r7eyNGdN3kbkaiict+Y5zCxQSjEWgNsrxldz/NIrXyX9DUcwe/T2nrFGrltrbVqkZ31CoTNa
iH7RBI3qPo7vYwy7s7Yie7jD6NjWwj9PIXL6/K930xiftQdRK2+yXB4dvffvsA0/ymO2xXxvZdtb
Og7Om5n+ftaMwGXUxM21pbhH/EDu4tHy9a9e0H2qtD+GIBOrIyI39Qn8JkGn2X3RwFwt6YnCO91k
hgf6VcMNKWg+BtpqfdT7GXjZlHzZLak2ywYHHjKjAfVEjQnsD+8n/WCSvly7/0w/+3KlX7Y12zvV
OEW+YvnxqYk0ymOjEcNJu9HU+i0GXlHj9B6GPgSSsIh2CRyQTzmcmy9JU7j4ePvKx7hTKs92xyQ/
CblidrcWQqbkkIiy+9yHA6l5sdfS5wb290tdSdl3DZJ+a+MCUt1FtaZ9TajoOYh4yT9hvp4lO/zC
cKs1w045akOO/F4Zm/ZHkvUFtoYu2g27VuvUkTqPSslC6dyfGYxCBWV0r+0ow4p+NoHeYEEG7svu
44AiW4Of4aHJAZvS99gM3qRu//8ou7LmSHks+4uIYBe8ArnaTu9bvRBlV5UAsQhJCKRfPye/iJkp
px3OqJfunu6expBa7j33LHOZdRg/jIVNG/8Gd5N5IklN3zy4a3sIOnOQvDL2FajPKtXP00zan6PV
GkFrDAQHgbwGLzsuvh/VXDpztkTgCaBbLztQcrklFeipTLxyx3q7cabLm2o9chlVyJtb6pS9o+rE
ULZpWwWWMuxIz5wuny/doyIEUrGjTAWMlpPFmrRdl3ITsf2Ygq5WCs+/F2buV9+fYZ8vpY9POVmn
4TThMY10tn7CtqM4BDVy3dnV3CHxkp+5Zz+fYB/X6ckJRnRF9RzSai+0wk3bwnYd0FXQ8yCPErNc
gi4cgi5L4mbnLLM3nHn8f1/s0z4BgIDy4jgDPu3jsCy4bfwAgoawcRAazGrkDTNaIbUaAXxmB7Pj
Ns76WQYH0fesBb3aNWBDMzs/JSpwDuHgyrdAN+5TA9lFUqRtqaIiDTuDiHLfx+gcXhRlmSEf0yIo
vkWOZOonZh/XAvHWKXEe7Tybh0T37U2awiUI8wIXsd849pasHCBSzRYhQGdMOINquQGD7Advh+qm
McSD014ywl4T4b/lDfnPilsCusvhB2G3E3WbB6vbBcH1ox6aVUdT710ZK64DQN6vft+4Ua5BnkIy
de87SMMdlPe70l54RzWSovNUxczkBOtxWgkRjHXOmRGXNkwQfYlc3xAXzuTKjGBgegkToBEHGj7S
uVvu3Ho8OcsQda1q3jC6MzCsw5nkIoi1PsxifpfE/6Gd4Mzh+fn6Oa5/8N/g04Qr7XQI4YvGw0Q2
iLelSAo0xo+10+57mNi+SJRp799vtq+39P8/7GSz9dIHGJLMqGmFRYyuv5eJOQOVecf/jY+L/OML
nXzAkA4dZUFgdq63iPZxasuggx1KuRz5pX0TQmTBubkvWwQdZCMPRID9HokqUwp3PfxwEFjYIeDk
3C11+qGPn5eALocmHUYAQJY/XogWRH2I4TUi2UmTR/4Ngh2zXr538l+DbP57DsZyQNcwuz2d6Hvj
WEegK7N9gxD4Oyllc+GAxl0oAfb+9z/n57UK7RzkyPDtgRUdjGA/vhKOLMStplO3Dye9ZHMkWkS/
p3rXkba+ioayRghfJ86cYl8UFn8/9LS8LoPIoI2H9xX45bgr1XXggDCPOGqdff92Xz0ImyJwMTb7
wue9tsil6m0K/BAxYjmuzAapn2N7M4C5dMah6IsPmQInAhxwzNv6NN3sZBxAkwzTdcTjwuoQQiW5
jz2wOTdLM6LxnWCW+lzW1Tlg7/N+xLYHUn+05/dgJ3b8BH/VnnED6jxChNOtFw/XaZsgZLQFb/T7
7/jlQ9AhIE2PAO04Zb7WkpcI5EDcQNDAEZOA22z+/RHH+BeYPeMZUACervmxK1Fs9n29k/MA+Wq4
8sry7vu3+LwaIHQ88nePDlLEP+2Rla0DH7nYzQ4OfWvZORtv4Osy7M7s3i+OLxwN8JBHSwAoCirx
jz9JXRJwTYEz72hUogaF7A3UB2MaxK1rh7Y2hy4jEhnTIIOvJVoSklM6Ahrjbk8Oceo7aeHG6bkJ
xOdm+vhnpfAyxXQHn/rk9JKLoaxtQFdFXm4WBresi9aTX2ciWuv6ZiFR5vhnqGRfrJsE41MsHFh2
JZ/ozB3SKvuEUbaf1QhbRsb0LXz91Znf9YutdwRcQG86ovewqfj4vZUwKZomSFll9SD9XxRBoWy8
imFbglDTMyeK9+Ur/fWw4x3x136DWbnjsaWJsIj6qL8so1RANDaw0oM+D4nSq86jVP7miK7eBM00
307Ud8oRIiDdbf1A2e65q2p32C4E6t5M+cI+fL/MT28pdIj4HKCqgB3okU9Il9IR7aCBp3vVOHw1
tFBc0DCQOToV2PKNPT/zST5vK0zUj4Rr8O/d9JPx3iAJoZANtDszy9c45C8IgX5xqf71/Wt99eGT
9JjDhzzKz5g14s29UtUMU2nWRsDVqnBTQm21+f4pn9fSx9Lj+Ff89fNaAaqeu5AZac9I4w5ug/nJ
qHHdmAJB42c+3OdeAs+CMRkQOw+d/Ckhho1omyyq3t3c6fiVOWiyk3nqb/FvH8U0LkHUrS92A/Xd
p+/f8vNR8PHJx7/sr7d0x6a2PUKMdnCJPQS+e3B8r8mNV72BBEAyGXobY5KLXrp/vn/wF2fjxyef
1Bs+4yEbDBt2QZn+ibrlrSTyuo3NBUnrvIafX6QTqIT41uXs1aZ6K86aRn1erx/+hPjkeO5VPzV+
DA1V5DU3CRnX4DDeQf5/Zht+Xq8fH3PS+yLi1AmjdqL72tHcZm7CoP32ZCLPpcGd+6ax//HXrAGd
xbNh5dbW86svtc5kFAJ1l1eh+4zjMnfNM/DhAuPN2wjzkXE+d3mfftJjYQzsGSkC/2UvnhLa5w6+
UROyYnfIERZXTsn7VSW76Lq0U7v9fgWde9TJ+QvnfQREa9i2gfqXhzpdSYJccuiXv3/M6Tnw3xsh
EAYTuWP61inP2rFHFqMDIU7g57a6oHO6oumA7G0LVWR9BqY8PbH/6ysQc4MjIMF9eVqYtEIOqK6G
I9fUbBfo5dN5urN1vPHoOR//rz4fjun/fdQpgN/EwIn6kINbW4e5cB6TCbTCs956Xz4FpSI+XYSn
nd7Ik/HxTk3vbtGmXVZxyfI2CV8E/ddG4rQhO9ljACKjuFTdsFONkrs0MWrPEoTHAKCLHv99Qfzd
+51ssrCELCfpa7CxfHenhzL3Ovmi2HTNm3rtT/+c34tiHikIcIuCn/nnYo0qn5oKYu29DTS57EFB
bFYG8nWVGVqal+/f7fSoAmSAKxXOUXCURn14un0FwLupprC1bYj3C2RrZMdH3plnfF7jxzbzmFzq
4p+TUyhwYIs7E1bSnauTgjhFCO3i6DersTlz7n7euaDYwKjsyO1HIXQ66FOJ6SJT6X6vSTwiZcGH
ghM/3Zr3sNgAtTHM9eSfyyY4vVCPXxAPDGAnCSUYdP8fj+AJXkkzUOZ4l2hl9rr07Q3FfHjlVVBL
JnP8M5oQzgZNpModbc5lgH31bY90bwRAYjLwaeo6UQ+OrmAt7kMRVE9Nmc4vfQD7AzduoXXV9FxG
x1frBVzB44T3aON62kkITysC8TuYMqzbJDQ9OPZfFQf4oPCyR/eE7wp+wyktRlIH/UozdDuINIq6
LUIONwc0t/+88I/pYkfnIjSGn0LGLDJoO6kisyvhY36r59Qe6GTjMw3hFysSTzkmi4X4B/+UBsG9
TiycdOmu8d0HpzMigxN3nh7PEt4UmCUU37/VsXr7Gz7779vhH0Deg7HwJ9RdDZgehX3nbAlxLsnR
A630d8g6305VUFhLixa47/eP/GIFAhSDAgV4FXQNp1OpWEa8rAD077R6WUqYMIQym+NfvS7PIBGf
bxbviL7B6hCpaYDAT+pHPoyw05FhssXWry+8FPYukrl8Y2d6Tr361c+GnhLgkQ9T3+S0PG88i5w7
6LB3HafHCaJX37JgMDChGI4rfwhyM4OQ+P2H/PL9/nro8bf9qzL3KERL2h/RvAn5uyOE/wzbuc2D
sov/uegA1Qh8aARWggCE0+PjkxAVwWYigFLPssVcb8Usz/z4PVmezryR+9V6hCMyBkDYYp9zW4dF
enHfNQGy6BOkf88J4FrfhV8Z7j760oykXU21b4reWIqcKNXRXYtJESJ6h3uwrohYYa/oTTkAdstU
w6a1psbPYVwQ501VPqtuuohkKLaLUsttqkb11NlgzuJlinNt2AFqG51VAf7rNIjf5GhhfeQG/NKU
EMNjBLCoIola/eQ33h9M2xU8oiuXZsg0x3QuQKBNutAXp5fDM50be628WP0YTfDOgZeuxjnxboZR
q43jla9gDszIatf0lxU+XzuNWeDtTmQxw7DhQoIH8tPU7u9FteWewuv0GgwtsW7nqIeHkK+zWQTi
ZaLwWUECXqmfhes8+JHjQKjWoJ4vZZhpTEtgcMJkIXvab2Nph3xOJ1A+amj1vAkhdTS0OovCQe1g
PQQTaiXnDDZFA2TQNFrBa2DByNJNeTZqCIC44x7CtFW5b02zkVVbOtkyartfZnLJqFW3HWZ8YMC1
Ms0YgvG2nuPzvDsaeTmeQzZhaJpCSSEvAsHCQ0T0paw6uimtiV8Tf/IeFU1ckBhc75FT6vwOWUV3
DtiC64WmSy65Q/C3TIh8hiXZ9RBIUUivgxOREz8P43LT9o63gQYChg8eT/LYo9AI2tq5CwcoLZq2
WZWIwivmJVbZVFJ2n2LsdTmSusu7yelhrRUiqNKrgosFiwZWG8kwFrCTD1cBUUHGqfpd1UGPCW39
oyTwXIPXL81CuVzywZS3o1JqFc02zDuexrdtqJ8XWIms4EQEO65urB4NNJPAf7xuBanceNQiVSs4
xkxvcVnXMNJdnvtIyzuUQGlWunIE2h2P7Be1Hl0nTQoXFAzGshlD7E0Z1W4W4Q0zxiiaNsJYXmPG
BfsxvgVkBJOaKboMFlveKRcEt7WIYoT0Ok5y7UknzqoOPUrY81+xjNsnpRescB2Md9xAj5WU3bsZ
SF/UpvMgyYdtZl7HFPzdDt5XONR+9b28sz0Y1ujkHsHkFPmIA6/QIpiAXiKHswcFcr+06nj6LjDO
Bj93Q6oKBK8ZXZiv4mcHRGuQP9lcBB4sxnLlwAzTH1i7Z9PYXEBZcT87C4FJVulvPbEgtAZ/DPL1
agFyRmheaubEKAwBCWC5kfF9jpq54LX/Z5nAAcJG1lsAnA1chfq6aN1JbTtHlkWT4MVw8/xAjGyT
C4yet6Z0YabRWyiAeV1DHbn8AjFOHKJl8C6s0VdsUPoAdzqY7Mwy3fWuDHLW8D5bQB/ICe/fGCra
S0TV23vdB/56jtQBJcPr3CV+Don6I22EWJEljlepMfJyGVyVV/JoYFt3FUazEdagxgCgHAOyYoN8
iYGAZrh00E06XZVHEeix8xBtUxul67Tk1RbHx0+dhi8VFuZax9NLHY1vsO2/ZjGa3ant+crnkuSB
CAHwOaAExFCWpjq59jENzQe0kkUzYR47OSHLZppsEomWHGoIXaRV+QPZZhw7TfhrTjFREh5GoJ6t
F3inht5lS4YaEJCYLqqWX7dIKMv8EU2pMEQUxB3klgOKyzDUvdWIe1kjzC/N6i68miCGIwJWPc3A
bFbNsOMCopPXvLqCId2TQs7jLT6r2TXTCJafqsMInZqHAy4sk+uu5ssmoF10ENMcb2qGzWsXFr6a
dBZQLKrkkAw9RV3hqrQQbUjWcvHlKlpgK8enKdiWhl8NsmZrGDENjzgCx1Wp6+Xa9nxeix7moomE
YbeW2Gp9HLtX4Kbax77j5UU7qvg9TLi7DVnArxEBE7/RqKdFEihxA4e59hpuBPGtI91xm7T9D1o7
Zs2QphStAXs2PwFLDD90vECwRw3bh0Gn7pCOiQOdMpmzmlRIznFogQZMZSMaSXgneAwUOkdduh33
YJpihy6TvR0PHlnCojLSw+WFWYu02HwZbdPfkYPAP9vW4wqT+g75EPCDmxbUIN0go03QjzyP/aEv
urq7neK6WjnDIn55VSV++mV5PU8c0gM/fC1n2lzrtjegB9BoyhbleZkXzXfWQ8JmYhHVokARzUYY
5+WBz/S28sr2LhS4aSpejTlpbXTNRwV/ppGpp1p6NxM7JqEvKYx5FnlrPCNyB/P6Z4uQrFya6SWo
vKao4Iv7VLWkv019+JIiKCHdW4n/jcxP3TdFFbZSTWCxx71hxVu/azIbIoATRAT6Z8ZkFxyDee6y
vgv8glKOjOMmxHxdeXedA8KMkL4ohHLgyJdGdeEhu2ATslRehJL7D8JUdmXxapjaLmJdVX392/jw
ZmPWkKKfcDgTV/i/ZkE02g3A9q+EiuaJIIoWK9/zVl6Nat0i3yWfKloWC3I9Muu6zj4StF+ngSNX
MW6SXemPy9aDBvc5jKX/UzTjtu4nOP2bDlaXNFk24awSMJWVu54Ir3d1rLBxBwY0ZuQ3JUVEDhvF
A9ykNNy24MCTDVVDblo13gcBsmOifnFHROB6CoZ23eiC3oR5h1NhT9o0hZlffSNcc49YWLDriNkK
ZLqvpkhN1zSCe8CAFCCcUEk7XTphf0jwDrn2QJ6IRwwvCbXPcNi6T8PSPVO/f9E6xpCnoBz0kF37
aVwJiyKKOi61WxAv2puyCeg1iqLyTBX9VemehC4400BPkD180o47wQx5aIq+zuifXXmZxJdj9MsJ
LqJ5831x+8XrHBPsIemJ/iPmHf+Qv8p1t1yQIyHrEscGfYR7GtAN/e9fjIBRHQfIbcXU8LQTRoZz
3fPYsbsRpoLwY05epO+cYVx80XWAFZPAiztGlY4smo+vkfCeBaGKUZOR3y2sZQT2bXPO4v8TqxYt
KYAZdPPgYENDdjridfwhEs0sIahAYzUfJCurmwQNVpXbGIb8hU5sfFPOaIAuukqF3ZV0HFyV2jfp
OT/oL1oSmEX54Dug+/GAmnx84TAdhtGbPLYzxP6Er2bhxLAxGEd5UXrhxdxbXgQlTH2+Xy1ffeYE
Yd+YXiWYy51K63CvgQw4EgTfgBD1EI4p38cwp1yFZHr7/klfrUsf9JHkSNaGuvukTU5pRxPTlNM2
Dtq7WPYrHnXr7x/xBeQF9/MQ/sEJfAY+yaV8p+m7wdHDbqmCG/zeNwAP12nkPHJQJiWOP6Wibeic
M0D56pcLoJ/DGBsA0SdgiGGi0pW9bHdYGuXLWCdzlFWTRR2rvKWZMnjxokastRNeJx2u/zM/4RdA
B1BFxA+C6I93Pv2wlVqSEtZg0XYqeQaJBdjgEJzoEQVQdOYQ+2q1ICKeQLwKY2NyiqmYQcQQKLNm
VzdIdpAI3Q3NRdekZ37Hr5YKABugeSA3HR/3cSs4ZTKxzmkB/lqVQya2WbrgjKb0y0ccDTRwTgII
O0VH5RDGk23NgCSaclOHdm003X6/Gr/8WJDFYt5APABDJ+QGBPiiGVpQqYSkLSZQ2BFV3k/nNvBX
iw/g8v895fiifx33levrpIzbFvxddLzNmD5EAu6VwqDBgIeTz5ByLV6sW9r371/v+COcQHqYQILz
CTIYAWRzfP2/HqynIA4HHSDcLmTrEFmMhjq3UCbtiHV3CRwOv3/cV6scBxRoBGCf4XY7OR6lhLOm
nRK7S1nXZwoZaGSe3pcKrr6LN57ZUrj4j7/O6euBvRGBu4n/EPy6j69nxAj/PuP7u3FoMdxnCsHr
HdrBG8ZdRMUKg5gd2Jbsmq4NUBQ36r5te1ZIMo4F0qKnTAXG7nkFR1zUrf7ahrothomJoqY2LRKv
QWI2fCDIPNMCPTS7xhTxWFl7F9Uk4BDd0PANAeWHxeloQSMEiereL//4xr8TmoQd1MftCHpr2W8r
HXlwPwvrfSQXuZ8TdyhSxLjnpTeH+TTBZhfc1+Fudr0yd5A282uZ5XzDQg0sXsBPEly0ujgOERfd
vuGMSTOOwM8c/PcG82E4JC+BUPdxUP7ksfYzxSVHa4nKtzaS53Qagyu0DtMuhgsGmmZe36ItJg9+
71xUAo0Xm6pNU6fzlR/bKxTY46ZyRydHPwYHRkL6nbD1czDAetKRAAi8Bp7DDWUAWXSyQzyAQNtl
9AUzLMW3lkOTx4l4pzr+g4ofxpiJnv9YRPyuTABsAzmkuLmjGmaZzEUxHPF5H7EApHiUMnxNan0P
I269sXLZhR6om5PppxXsZO/J6AZHQ2wgGLGntjBpaMCDau1vVMzenswjfcT/5V13TfkbAk3zA4bM
6BpTPRZL36JlIIGcrgSNCQxfafA88ID8YQ1sSlksX3hdwSpYdu2+bXx9q2RCEF3EFCArhUQU3In8
NUYodnSklnYL7JaTyFZrUIhBCAg9thpFPRSwUxJ5CbUcGdLnlrj8phkbv3C5eQI7ucqsiH/Gy1Cu
GjKXlyka9t0AUOKFz3Y+pKGJV/jsUHwRcuXIBLzlSdYXI+REvoa+YQ4avmIIqr12YByyRlt+sKYO
oHCyKSjOzmZwMCmDW5x3PVGVXIXdcCPA+C4kJqxeRhspsyDS73pcXhDBoDfI4YSbPerINeb91Rp5
y2rvu/qdjtp975febGMgX69aJ/1+EiE8q01VR7dsDMUv7SRPDEc1nMUqvgVtZczirn9ePB4eymGg
GxYm4eXoKWgppqXeirFPtvAL36iwdrfVOIT7kM0vkfTNn6qJb4g7s99MkXY9otzbJl0CYrdMW/dC
+SMOSvSRa2+Mxrs5CcVj1Ys+m4lkEH3AlH6GB/HTHDtD1io0RqKyT/Abfx4m0JDymC6X5RxzONzD
NZU4/bJzSQNIN7rHAdFf+o5/tUyduPHH2bv3dTlvEqG7DG1Shf8fBTf+am4eZgFsaAL5IwsoYgF5
oEeJ48P+onK2WWzgoStKEFRpA6SsC7C5owWYBJhHI8yoqLm1og2QD24uRDp5MQTITfkTTq3d1nTA
deL2+DJwTPg99l10mWhX3rYVDa5Gnk57YMLVY8VHA6FeDf9Et1q8vJ95mpuxxr9yWYQM8OXCzANW
K8LcxaXbzI9NXeqiK9snJ65HqF2XOQfhscU61OTOq8K7RaVDDnp9smfcLI+qsTctDOYzOjFdjGH6
miCi9wCkjOBLNH9mhInlbtru2r5584flxwAuSRb3rHkKXTmvKza4NyKqkpWORwk8D/6/gUrcwkso
hLUVzmovVEUT2PaPV6nuZhG9c3BTBmsKW7eb1KVwe48gkbsELTG9sLAUX5FQQtFDYSJx2bDRUogE
wngbqqpfG2/4bZxlue+7sS6AXqkXgTj0dUKRZdT33bRp6FTDbDPUimV86NyDBPtsNTnSL2KQK1dT
MC13KtCInZ6BkQO1pkuXzeCMwRY3kS8IK1GQYurhEtHrWl4sOt23rVdtRMv6AiTaNocbeZspF8Ae
WHu1k3dIKtinUxTf1v7Yvol+jO+opUD3Ao6hSWRlWBVy5GMPM0ce/hawZBuzqKWyyf3YA9e0lXg1
BBPlSzBVRdX1SQgTKRw887wApXE7p8zgNWDhhzK2MDcninZrXAhgg0L+mMsxBVLDOmQ8UL+9EaYM
MpOW5WqWwIK6xe0uag2jLWaphSiijlati1mA1h3d92yW8OkAGEjixcWtCplU2OFUbohfZRNtAqC3
ywh7A5c+DnPY5UtUudkkp/43iCL9qp4GAPEi1TmfBzcPwzZhWXRM0cDrV16hNDYoVCj+fTgD4Gr0
lLy2MJHf4xiBmsQf1bNThQZRDBUcrFElYq/NjtsAaIJF2YWN2/lCtQu0IRGG+oCRW55ed1GHV0GA
e3ifDg3U1X7NDjGjKWRNPW9MNnbMxZpMAFDoCi7U/pQ6hc9BY8Bhm5aF1oh2MMPM7w2ULHukA1sg
6/G84QiDL+qYNW5WhanZGiTTr0FtqrZISwTCb4jPHwYZOPe4WGIHF5qAITjgxqsEdyrPRV/THOPJ
dshomg5XZmn6rCazXuuhI5daihTZ5427njmpwS5u43U90ORRl2q51nwpV0AnbdGUgb+3CMbZhi5A
rxG5EnlvK6dfj44LOXmFQRoM5iPyONKwveGkSm5lG2Am05By7QxtmsWp9gp8MbZGp7UUddfwm7Fu
4sINhvKyx99wxZxOF8PoOtsqtLisB9+SdZTKl9GTMgdBorl1oMBe4y6DP9Ykdk4XRT/SugyAXJOB
55OnGcqB9s88pc3BaN4+uInqLsq+rsRKRcB4TYctfcTn9qTizj30ZjVKkwbVWY8lCKhszzRQGIO6
Li2rP8x3hx8lPODvYwz/cc7qNjyoyXjFBM3TC6tlcDVAQlNgosEwpcLgA9GwFgd3Z96DwVEPwk+c
1dxLOHr6AHd6eBFuSc0t6Iplu4K8zIOoSQGXrmF3AeU1YFQUQh7xnENVe2LDE9dZaYOoMNQk7ZXx
WbvtymaAuTZ8US2L0ttFkXIltBly03YGVi1l80OGAfRkqQ+UnJQNWNNluVGgDDxwjTrMWN9d9cB+
t2Zo2jUcNobMHwRSl1wn2tJFyMvW7Smcw4XACKMN+hvXgaPIpNPqGHaA4iMbOuavp7iB5Gom5Acg
e3KDFG3zOpQ+7N099ojd84eGkHwONZvgqc1xJ3lCbVKkLEEgnZTk1qihLHyLOItlJM3KY56Cv6Vp
cdY0IXlzG8IyUifhtvfZYeGNBSkmGJLr0ccgDHLCcicF4iFgZ5VepRwYrV0C/uCVoYTZhh72tfVn
ZDWAeFuh+r7vOfHbDQwGh6sgdN7VsCQaNkGI0AOptT4s+DczV3ZhAQAWW6ZFJgpZLeHsbas5bDde
xzDHDMNpgRe8ITApoFE+9GDSoLrBQLalLU6QatlhX417UxH2JxAcFvA1DL3uJInqQ1NGWoBNMcsM
Oij+Y2JOdW8QgXPRGFG++yhSd/XIKMSRQUpzXy1L5k3lcDWbAPduLVWF5AWY0dsmrWBNvUj0E01M
MV4NMe9MeXtMMXFcUXQCWRxuWd95S9fJTQTN255H9dtkGnKpeiZ3Oqnhi6mluUWgD1+hPsBNcZSs
mkWEGZ9Yf9XH/XwtMdrb8hICQmE75Njx6smviJ/ziA7XEkl+b00a4JojkrZrVR6HKEA7drZRE0a4
Fb8mJVd3i2c63K1NmZO5fYcgdoDioJ03rWBuUyDYRa8xueh2jpzEYVY+QGKqphew3OC1X6u2NkVr
Qy8jio+X6QjOaGdKgl3lJquQcVzEUYCuw4umn2E9DDcdUstRElGDkY6tnxo4piKVoYx/DjIJ7ugE
3FlVISYghlTrGpOXbVDr+a722/KhxgD2al7UD4IdSTfj3Po7x0xG7KLISbNelBNyd+PygiCt51Ai
SOQmBA34KRRjib+Qz15hVYtvSJDt0lTkOaU9Btt6MbdsIuOTQM9dLMCMMjdN5gvPw7iyTWIFzVQC
BofGDe2B47NyZNDvnBHJpmltcS+wSK/bWKZ+Vgdut5mR4fLqmErkVTV4m8Gl9qLq5XiIqrR+deMm
3rvM2CKMAoEb7dh5VpUPRwcwDcKp4piW1PX9jPzKVTLj5ldRCnZgiC3plOHb0CyigKE2P6Au/NPP
XVdgoQkkrdYWjOgBjp25mACbDeC17awqnd9A0pc8gDXtJeTIKNUgaywck2JWnNY6Z0P8a55TOEVO
DQbGFiY/O8+LNOa/KBiREeWumBuZveC8voAFxmM1180mqKMr1thpU/dBh+qvdLatp6pbxHZUeYqq
5SoZ9VU6qO5naRr00FpFaIXRHyLFSvM1RIXiZqCwjGmtxLATY5hDJI6BqhW88bIahf4lgAUnk0Ek
cq6Fd0gDS7exYf5d4ITDFvMV/DKOStCvU/kLBDnxu3IZK+BwZnPrT4+eA95Xgs327Fb6CSk/rNCD
62HDImrhNhWVYzLPG8ZLCz+dhz52oVitFkyr7DKju5yrHxOA3wPnbd1kg8GIWPQiugorbzxAqmpX
R9epBymW1653yrvewQwz1j1ZqYT6uVFIVIUMsdogcUoXMigHBOvFFdmkQrh30PUsBcWYKXebMczL
SjsrY3WYo2AaL3qsp9VA4nQjOK7fznNxM1CL8B/oAPiuGzTdeBInHJRv7AfYwOM6wRZZ2QYNaEaa
aHzEzzHt+q5769yEwiI8MNFmtqgToPcFp6O30xqI/bABr2cshhTe/bL1MSJH7bJGd/XmTciHimsk
juFacnFFe/wlTC3SpUIEdoFTH9MHZGLXG+TgeO9Cg8EAuLs8lLbUazD+gkvRGf9oT+4XGGzBf71y
5iTjIRbUErR2jUNn3lpMWDdTpaodb7pyA1tq+Gv61SxRb+txyge/vZt5OV6Nk5kL+PG4l9xl3asD
9UqNO2omGxgLyH2lF76qjrMvB1nKWQ1lwoZM1uQUbNWLiHniUJso3E6Rr3NZeeaHbKuqOF6qGchg
TkY09DQM3X0+/Q9p57UjN7J06yciQJc0tyzLaiu13OiG0Egaeu/59Oej5uy9q9lEEdKPAXTTwERl
MjMyzIq1QvqGZcqHg9fCdtMQrFFkdfV+ks3sXhiDdonwCoSCcXUGSICkSkv+3A4wDHiq/7XwEa4m
O/THz1VlFtp+NLLOrS1dPcYDT3+UIy8RtOX4ofGr4qHEBZ7aBJhuqcZomoyt/NLlwr6IURZ/+fGY
fjW1sHpEcqM/NcigsAvVP4rBXgaVAjZPVb70CuAkBnmkQxYa6R5VQwKrKE6eo6bSXkozLS/qmHff
5x7R40gvYx96TX9MM6hQJpLFR12bn+k8NoqjnkMVNQbyMTLl+jigCTzsQrmun2b9np0q/B+qDfXG
jkE/+bGRS1QGlcG8Qzq+2qt27wEF179pQyvvc0LcXRBrwTGSRmUnorx2IZSHSpUh7WgI5c9xOSR3
3jAwH17oT8yeB5zyXN+VWpqfijToKC/pBfF0OKuIMrNNnbk7iLzS9z5Lo7ErlGE/qsTUXecVaAyN
VXr0pz598Hsw3Gkg6BSZQfUMi1D+KVTbYq+i4/I+C9vi2Q5Esvd18RJrw1M+eeLeHhiYsQx8iBbZ
52yyfgQVhA2dpRzhG2qcIk1UAuDcvOg5+R3IyfQIE5e0M3oCX5q/xvfQS76kCs7F0eQRhajSV8In
bfT1Y5tp2ns7CR7ZiHbH9TEcO1OiEzVz7ZCL9JtKXoDck29O56ZWqu/ylEINChgrOhbMtbKuMP7Q
2tNfRlIaL52Xi9oJh8JIKLEN+btEiaLHwQZf0kpl/JPK8rtCGb8ZdfGxFWaOsHlcPtt+EEL5lH/T
2zpw4YJAoMryi1MnMvEgJsl8j3kZDb45P1INagcwGfJef86k4WeeDuaTmVvGSyhL6Az2BSw+jUWJ
Ltequ1hEKhKDhvlOimvoHk2lc0p5jillvbqnNyg5iSHFbpl5KKjpfrpvIfp37LpVCTsHD3QO9Yuo
MEHdadY/6AT5d4Ohe19pU8tOVE/Fqe/wzAS/w73wy+aQlm3GoUWKSap0NIqaXrprtNI/WGWWA04p
4eoUHgJTnqGc7TyeJfvGn16VsyQ1aMmk0+mQmmV9YLhfQ2xJfKoltQRyEqd7H0ION/H9bB9ohQVz
zlwJzr3YiVFlPHZ94r+fRvEhQ9kTJFRhPoPSImNLabIkZmW96zUDLMqQEP3GxnjheNVHTcos12h0
5ZNkjvfSFN3LQRFfCjPRDmoFQZwdF++ibCTcNuqv9UTkCkHSR6/xgse2BiqnGV24i3IvPQV9gsZX
LTPxRAByVDJdP0pjFx8kc85n29H/lhvVwzRkklNEqn2AtZSfYsWo39mDReXGNEi50GITpvcM53W0
B2RHybAfn6zAfJCLyKAsUGv7IvXed6WtOO0EoI1fB6snqqzaZIs9ZS5r16VUR3xr+gd2nK9S7JEV
Fm3Joz0iVNYiQlPBKvUAixi16UanyGugA1DZOlwrPmC1sVY5ifA6A65LS0ARAaAvjbCZ0iwYHikO
OJ3aZ6PIwNV5CIZMnuEMtYeLy8gxc1v5Uul+e/DwLbwXVvpoGCGpC/3DnZqa2dkSVeyaZf5AnZIJ
7kD6uxr0F0SWhn0HpvQ+sUWGo0HgS0kT6y6SYO0dDFoF+dzxRO7eOtlBNJ7IYwl1ojD7AGbrHmWM
vwCb/PTb4dx25oe8GPL90KvfixTxtCwJO1fr1J9NoQ37pNPfS0QzuzHiCQ9raiCeHw67VNT9uyHx
x+e6F58HOaQeaccfBM8sUcLY7jy6Co6kdZKD1qbkeKkYvlayfkexHrI9gwKVmfXtjgp9/p3Se/hX
IoX6kZUNewXKtnMryRbOLIN6MtpSrVhpZKGup0AoDb2qCZD1dcMlSFQVcuFwcqO42+XmDB95mMCx
Ts3HMiFwVH5zEFhHdhkgOjBjlSAH3PFre6JQPY10yjzHuUhOcTBF+6TupQ0q3rerwgodb6ZLVEac
lm0kra08kbdlerGyXPpkDp33hCxU/TSqoak4NSXjB/pPBCk2VRN1o4+61jO77mGpr5dYpmOnBD5a
aDniwDZtcABaHPERYODt5txaN9VG1BYqF3rDhr1o2Gp0h5Als6NLINTpoGVVsNNE0rj/NyvzXl91
HNOoLPXGCpMLeMbuUfaD+KJ4Vr4BPFnZNJhWZ0Ira9YcWo7ZQabfaAw4RW4sUVT372LGnIoU8Em8
0WRc2TSLDiqoI4AujKQvNm2QSTa8IBXkfkXiwtBCeKIgzXd70952oTmAYIGgjzUsjvzimOdwjQVV
ZYcXWQT+Z7ke9R+lClujoyrGsEE48RZ/8drW4ryZTVBrrFZ2JeOj1tB26o4x5dNwiHZ1RKWF0jct
479/f4E08VmZJkP7s5xUBFduGXllR65G4GQW6b4Cmong+MbXetvupsaggXhiMEeT5aW7AK+PXJfH
9I+f3VHYM0vdyWSoGwXZpUh2v78mphKAialw+b9RDJibOr0vy/5FtxKVSmA4D04F6sFD5HjjuK+d
D6DmUDjI85lfknXYXdJSw9XM84hqZlx9ymVBRbza2L03A8GshKRSAciFzwU9sjjsdQjEz4bsyW07
OTVPlDC18W8lsuzY6YKoeqKQ3CsODddOPdpdo0JgBtWLG2YjZVszref4Efr7LTaWla8KN+Y8bWJB
U8REzWuXAm+UXsa1GrqgL4+gq6XuZ4AYqxd9LIqNy7Gy0ZhCAm7+V7WW71tq5UwcFBLd2Lq/N6vs
RPEHuHub/v7ZmWknoFP4pbSyHEfyYuHTX4Wk0W6lXYyYbihNjsJU8m8fUZXOJhNWjI8x1LXYuYZY
JtdELDFB1uhubzTDnTEFpqNHmwJTKzsHvwLGGDTiOy2vXosV3ZAC70wBbz/qzwIaXVnecCNv3T5w
XpiqiD2gYXkzcOpXsHcxpxtdpI4WL2pCg6O2ln2sEpnotp2kjbd5JTDAyqy0AxMxFY/F/uklnarI
zxW3qGhopYBL7DvP+wel4idicaeji3b7g60s8NUNXLyeetsEJuwcNFTM0QFxX03xXovJldp2w9Lb
h40hLpUxLiAnAvDMIpJrIlDrniKiS5sWXQPTRyLEQbPScEvYZ+W9UWD+QZIX6TFVX8LRYgZcqYD4
4SUTcmieFTNLniQzNvKTTF/MuisiH4gHFNfZ5EBvE0B5lBtii2lgbWOvf4X62ocoIlPLVI6RW+vK
4gN0lOIJiXHpJTPr/mkYm2DLl85sEK+hSSpHBy/yL3htSeobW6EqPKAqruTXT2rUkM/kCa2/YC/6
lORBMCOg6G5rTkeNlGzD/IrL5JmFWAocKGjp5Xub57g4T5ZT1xwevfGvKPzghX91MancJhvJysVH
CAv5AzCdcJ4vv+/UAgsWQz26ihw/BZSZdbl8J2x94wl8o9bH4zQLbhFEEO9pAA1ef8GJvEkUAURZ
NkQ6T0kzdmdB0etQlFK860MrPhjKlB/9QeofaeJ6e2/SSZ6TZovKceXmUFCZ54yZXgOUuwjWPL/V
yimwzLOpMtlp+KjgZht+Z+3zaVAfzS5n5gVbmMhoT9SEOPBiZNoO5sX9ZAL6F91Blt8bfbgBs3z7
BTWWojFn/2v2fekKkMtoRwsZY5c5yDB2BmiK3qnBKLO/Xr9FXvPWHczG6AKiKKAisLJYWmiNOOuy
lc7UTzSf4Tzff/LoDDyL1Oy/Rrrv6TvNHKVvLShcEw7JLio3dvetLyBApFsFHBckMGTsr09S1oRp
KelegO5jt0sDAwRX+RT4iHOlWXv6XYeOLUjrSB5MBhiWkdtYNR3j47FwizT81kqCvEh0+qkYO+Po
AeLYWNrbgwNROfEvZOXUlt8IklhxP7QiHUc3b9ud2T3a7c+6+hJ6JxH/rvbJTI8HSRkqcUQWiNnO
p+oq0SvVVDea3MovYJ3GA8zkX4gBrI1XamU9c0oOwBh+PCYyFkasspdoOvuBa8HuRufZGRtvJ5q/
p8x0ou58+1stLjZDDHwoBpplsj0Fqrf53FytqFEYbYuHwnbNsWgZ9WFa0Bre3baxuGv/3waT7rKM
yhgD269ttF3N2E43+u6k109aHp+UOHxoy2GjbrLYtzdm5qVeLYVe6dAqtR26xfDZiL8LhmUljUYM
qtrx9Cfbhiek9g8Yggzvta0+s3UE3akKiyI5KJV4yeItvpalksG/61EZf0A7gebN0ucGatXz8ZiA
sLRuqnamBHG9g+CODp9KjCKtE8rCaGYdBSBObYfuPNAaKpQy7uaDigqbcqKwXqkXGgGt7CAYb/kk
8kF0p+uT4W+8vgsH8++vhTkOIR3LeJtFoJ+hgX3WfU7tnBmGiXVpujo5SRmoOUQgtpjUVu3pkA3x
MNLNWWYTjSZ3Iah/49zNhIH1R0UL91n+rEtbT98iHv53Yf8ztCTgTMpg8gpmzhEjivb+9HUcTcfz
bAc5KfBI4twpW9Hj6kG+srh4LmDmUSYY1BK3TcFwJX6en2Cd1lGFiLwjeF2N/ppVbtSwNvbzV558
dXuacfR9+jyTOwyMvSO0PA8Pa9EF7blnauVb3BSrfudqjYsL1PotBfPCCi6qXYBqzKbI6HZWUICf
u+18tjZz4RUCGhUI0w2BqwXtXvgMYveOPKHpk1MM+nTblqpy7a8C4H/PChEhEqL0/HjrX7uFxq+L
aejwppVF09VAzUKKJjjDdfmRp30n6zSauv6CqPQu1Nt3ovO+2HCQ63X9aEUaU8MNhSLqoODZ5LK/
C8rk4Fnos3jlSeu0b7d/7eon4Gfikyn/MsLw+seGsE550Sh556rtNEdNGH+OmCPf2P+1c8XtVOYS
FeW+pRfz00q1JTSSz1lwF9M4kyiCDcNjWH2+vZq1R4ZStoGgB/o5cNS8Xs0Y6J7XVhBbMi9GBMxM
vPE+8sP9n1iZJVsozGhvVHo6LejqIlWtc6RFjwxVXjS5egmAxt82s+ZzWMl/zSwObW3bzJRHVQtA
JQl2uR+/G1GQ8+HF16bwbOr5p1ayjrdtrl2Ua5uLs1tKXjb0Sea7ovZOFHLcWPM+iC55MITxJNlb
RPSr34uxO8ZYYJQiwX/9vZpChV1T6+0zbvyoVXQqo+B9mckbcf7q8dPJK4inBIXLhS/Vx1HtJDmI
3Thq3xeGt7MZtqartNfq3xzy+3X5DUY1iafUlRBbhybFN3JZchtgcnvUL7/UlU/BMkRM4Rj6efEx
FNr4YEBWfYJZN9po6KxuqIF1aiXEjctcMU2GUM/rpnSpdn2RJ29m+44+FIWnb9zoLUPz4b16KSCC
shlSIZwbWh7E7mCYxclHjfQPjuPVchbno5zkvqj8gTJURHtdKYC01Y6U/gzoDk/Fx9vG1pc0R/XU
D8giFqekq0lJS3vKXKOLrT2wMutQegitDKIoDrdNrV4zks7/mJqfkKvdi1p1DEEU6+fIN9IfAe1D
aR8qjdUyHWCojTOQ7xOI8yQYGzu6ehUIVjUZ5sm3c3HgU8as7+TA1Rks2Ympe+pLKJrCpvlaB8A7
b69zdUspftF40wTpxfz3q3VCy1EJpNpil7H17xBpAAFP9Is2oxb+wBAlEoVVUTVYOn4roPlXekPm
BvSlRQiZAUCWLfKztdWQt5PDINQ11w5fryYAlgLXFrVrtJg/ekm6H+PsTg29jTu8djiuzGgLutXR
iCElGeMB2NqJbo8DnuAYGm7kMTMxbfZy5hhrGa1cW1uc+qaNbQkrptsBoy4cMuv8MbTt/m+16UMJ
bosBjKlaJfW7vM3B4Iksy5EEqsrpPENsjX0gFyQgZR9Aq9Gmhl0cQFbC/pm3jN5+qRCV8HahSdv8
odP0vv8IyZAq9loPbN+xwb2H/C9BUtH7jTVaD2Vr+/vUz4zzGBc1XKIasJgdqtsqerTwbgx7ESRV
eIRlpXgEjyZ/66tAfiaAlBJHqWRwUwoZT0vfS551kzLww7uIgUhXtksGyiQLfiNHBvfPOAxcHqcI
wIY4eb1uF24ehBJsDlFKfV0vivRTnebFT6tvjI9CMSEwkyLV33IGa1fSnEvEjOIyGb5sPllq45tS
jAoaUqhwmlMcBaGEH/9aVMlz1ole/YNbeW1w4buzER4P5FXNs63F9TMU+CH09EFzP4nNFHn1ysDV
DIqBStAbGEPOXfIb1BkuSa9/7JtcfQ/WGWVmgPd85ts+YC2UpdDEgAMxJjiNxUluS8kay7Yq0ZcG
mWYzouMx7L6xd0tOhl8P/PV9WbjuIp+aUIns5CLCirm+ZkiPkxkFL2li21DP2dKjCXbRVW3UwGHy
GuG3iqJPt1e6uqtXK138BqlH8imJonh24iB8gSX1gJVHeJYgsNyIQtdszUIJNtq4VDmWIVolV42B
khsN7BEwJD1ziCf+MeXhw+0lrTm9WbRYt/l2UODOP+PqpVBCRfOCqm1dPS+frNZ7sPRxlxQKKktk
hsw/fLxtb+2wWMBmWRncjtrysZ+CcjCqeYg/tqThvWLHwWPcUxq5bWV184A2qIKunf2mnA11P3hq
E57YWODOvegdIiUusqhbJAtLwfZfp9K6MrQ4EUoC55BkZp5rZ6r+uTHEKVbUKna8qiaZK0SOXEgY
aOFdEIf9T9ShGRarO3W472gtM3OLRlLpTCoUf0asSXdgMOLBGbM4Ni7DKGee05RRlO/QWPhye4d+
FcmW78/1L5/fp6sPL2MP9iUKXEowjefci+wnjRLWZVbkOgNTTvfCbj106JBm8ijMOl4SGve9CphS
bpjTzIY623iAV8+GBdsI1THkAJZHvguGBMaE2j63ibRTxvoi1+H728tey+3gyCR5pCMA6mRx3JMy
BGyl09lP5ObFzqAaS6y/GsmAVM3cjfE3X0QbDf61V8amtgACCryXuux1wLTXA6RAy6Nu0WMbHtIm
OfSGmyPUdntpW4bm3b36oKPoPYr/QerCFu8wzHgkFlONB1EZG6XetT20CfWgyPiFfVmcnF6UQOXN
wjx7cfIQ96mbapPqqBAJ9o12gm70a+qB1PiD1Wmgj34pu9Dffb26KYXsQmeFrtab+7SOH5SpuAzT
x9oL/sAjQu0w038AAaT4+9rSWDL/nmtj5xZ6CNzkXe7z3UILlPF9VooNR7XmflHFQeSFXJzy7fz3
q48Gj2+fZnljnRvTD/5Rwfc8ZH5lUaCi2TAhD3UXjIp2/IO9nMl2dJNz+aZ+zpBnNogOKSXAefVp
YoRjX/MEnSB0H+4zuBPzP/l4s1YObVRS9GVzOJTSSgzdBPhkkiAVO3lw+VnaD0U6317Ymtunu/Yf
O0vO+FIi+e/VzKQCrhxFU5zGeHykv7dhZi0WoUcEgTAiLoRYywZEGHpeKUocVcQIHjMkdfmlR6Tu
ABNguZMaQqFGBDFkG5bhMLk5POSww36+vdaVWwisjtIhKDfIvJeeDIJK0dhmFV5yxuwOgJibT8Iy
AXeXFiSYyhgepdD70tdevXH9V/wMhin601SgO74ksClymbGeTo4uCIKFbkf8s1P8pHAjEuhD4P0u
kGJ+YgGO4D45rHPbb3Ef80aOmlStrLPVIQnRhx18NolS3eWDKj2HrdjSNFtb35U9sUgDYX7vlDrU
meSErbcd4ycbgOLUQPqVb7x3K8dV5cuBBP7VcVx+QqNurLTSI/PMDAcPnmSmZ0a56wPBtnn4/dMC
pxlyNDxF9LMW7lMhzxi9ashdHTnkVNHoRanTXcnUTDZlL3UQQ9pQ/rxtc3UjAbbhQxV0jZZ5gVY2
TVUBKzhb0nOuT86UansI3E7TJiJkPgKLWEal7DZ36kASMn392osObd9PoBkbV3Tqt9Aon8fQv89r
pkwl5d4X1WmU4n1iVxvfb8V5Q8zGkaTtxjFduoFhhIEOAjPPzcJev9drxvdHrwzcQNdh2sHlP6V+
/ZvYxF/XAY/DAwycQXlDmOaXMNBG83xExzyyxHh0F6iPoa/c4STIrJPwD74iyqh03pEj097kIVJR
FnWMrqwbDtohEvZnJCPflUEGUWG+8Riu3QfU/WBy4p5Tx13c9AbeF11uBRWDCSjNDqkHyJd9bR4R
TGoEwd7dPp9L9Om/W0n9gAKZrtPHXBwbPdJS2u8qNmoYL/XqH70dj4MnfxgyxVF75XvmiUeEdz92
Qn8xvfF7om3JpK4u2SBnpp8hCKgWuTPF8QQaAvyo2faOSg1kIv6fpC101tpjAb0KRFmslauyMJN4
hc0ucD5BiMGdiPTuoRjR6qVajVDpwNxdM4KGG4xo2LgjCydgEEgBZ5zFdgg2BMCU11czHwD6VFQi
L5LHPEpQaj6zNPoPW83yI0DKdONVXKQQb8ypr831QKQ7fUomBukt89jmnXeAMnmrCL+4+P9aMWH2
06l70tlYHFQtHhiizehrMCkGE+6xTj9JULPL+v0ktRs9lNUV/c/WsirZlrDCAm+aCSCVj1pZnfRe
d29fhNVvBDcox8+g1r580RtOQR7IDFdPWjQ5kE0yfdtZZx6leAfP7vvft0YkMsedZENvkII1U8x+
a3CzY0V5iqXqpepURqoSxXfqsVA3fMra2mxUQ4EMAT3lsr8+EFlVxMguWMaZmP6+jzu3T6y/E9F8
KoW6cdQXd/nXqeCdY7AVFCQOc/HG9rWiwPgTtO40VfeqVd834fhJSOrGEV9ZEW/pzEwLNJ/phsWN
GrWBSTOlsd0pAGZlGNUPxGz6/ViF5ZGxh620cuX8YeMX6SoHnTT29QaWSjUm5OGDqxLj6ZrEKOpW
l3pl416ZmL3XVRLUga0Z+wRV+qaf9mkvfwj74AhQ8cftg7dlZnFrYxtds0oSCHe20mNd6XcpA89Q
yPxefDwfA2g/NdAnYDZ5VBbHwIs4ZUoN7k602ki3LA3vCyn62RAfH+RK5Ifbq1o7DqD9eEJkDXbT
JQx+KuK+TQFxn6GwR/IDvpp9aozlpa1KCPiRmzzetjfv0lWs9e/y5tE1Sr0aB2Le5auPZU8mLYS2
QflC+1l0l7TYeWhyhAgzxIw+voOW7/eSx18GVVJj8C86VcO3FUNlymCJss9gSC7C178O8nFiSNyr
wq0i89pZJxyn+EQwR2988ekg3VcnH34Ot7SUS9hXFJLLv25v39ohvDYx/4Sr7QsTjQq53/uQJCe7
SkbwIawdf9wqTC4e/H83bZ7sgqnwF0DztZkAVP3Y+lnsJtB6O1lWzNXPQyXZZ5zXQ6BkFMqLjWdk
1SYJoY7aDbjeZdORT5hHkq545y5TzF3SM5EqtX+3WftYycGHIe2PXowG/O/vJ4EcmBNzLmMvSws0
Ucy4aTrUjM1SQ08tjMeXRiT6hyHqho0Frh0PJPZ4RHgjCdnmq3H17aACC0UlkWbYjbVjivLYR9H5
9nI2TNiL5FNj/LqSlQIKA8261wL1va0EGyZWghdIKP+7CnvxfhQKk9zSMIUXKL/2gOmfUUbh/fWt
+NTWcn8EK9Vs+Ki1Q89EEJrJAumENz6jLjWGy6fSPA/JvTx1OzPAU23VJVaN/BrZpejP5MV8PK++
joVaj1FDUnWRklx+gMLCuGOmPoAfMVM31rPmc+dBUEpo5CoUQ16b0jsA0aAfidqthxw9FZ/mtyd9
C7tPt0/D6pIAVfPcQzlLDeS1nSRVCyWBWdZNIwgtIHDfK5P8xQ+Sv/9vdhZbZ+TwhpUl48hNM/j3
wBekJ8PTw+86XCH726ZWt05TQcBSgwfyvDh9ItQSCZaY4FKE+l0lQuMFcqqTlaaWk41W/Xzb2uoG
cto5DsCQ3jh0yD30PNUG/ezn06FRsie4iFxJ2erVrd1abtR/zcx/vzp60hDGTZcXeL7EPkBV5iqF
shFcrt1aht3mEQ3gb7TrXpuAZxXSTqAjrt7qiMNHWh0e8PDGz9bKnmDCkA/qECYvf7B9/zO6LIVl
rVcLM5qpmsjMj6WhTseiGsOdLbVbumzzEVuGFaDtf1G0g1hZhjFjnRmV2gXpBXLu5NRnlvTCOfnU
56lxUYxp2Mkd2KOBiupGPLP67a4Mq683tsgMaRgFGyuk6EuvN3dGlmy4i9VTeGViEVagoZ6iXNVG
Fy8KtYcaAiqIe3Tj64iS5en2F5uPwdttZG7cVOmfvYGt9ykshXJmxxcZYjlY1NLyOLf5IJ5XXoZM
jR6KGA66SumlR0kPNlrWq2dUgD8HA0cEtfyGTWx3AZWkHPKVH6F6HmIFsOm0sysAk1s9jNU9vbK1
+Gx2GOepPfoIqubWA0xJpxJ2OR7M3R/sJ2qZkGCZiAgsEYylNfNHe1DbW2Gtq5cgzGUmuwnwfzSo
NpVwwthJ56hmUCJbXtWlchFGhirR7V+xuliLrihKJLOiwOIA+TCBIIc2oJMIsfkhHYV6T6sh2UOX
1/+Jn7kytXBlE+NPvmR16cXTOujFEA7YWaIYjq3m2weheN5ebsv6/e31rT4KNvE9AEC6v8tC3GAy
ONCMjC+EbeLU+Xezz89N3O/w3H+yk7w74AyphjO49Pq20xcyBRQmM9Ae0nOUJ4IHW420XdNEW2jl
NcdCbVhjLJI8EBzCa1NyAmuXyajkWRqyO6Yuz/CKbTiWtdtuMlRLX4RY/820sMZceaehwXdOzQ4h
MB8xeEt+8gbtiYG2c5ZZ79QY9ve237C7rJz+Si+YvETwAbUHmnqLtek5XLgBZDau7t3Dt7yrKtgf
p/SxUW107KAzH+BbDsEweN6lhqkxkLZq72tX4uoXLANlOVB82OGF55ZNJc18seHPBkbPZynQ/I0X
Yu10XptahCxdZI11W8Bsk4zI5oTnDhScwmNUhn/gP68NLXwacXgCm1zaujG6iZm276oX4aGdpH0I
turOa8/ttanFPZDg+I46j+F50SaH2n+Syy9GCSJQO/fheDDHLfqB1ctA3ZnO1Tz1uQz70HsvzKYh
7UUFpbPdgGimOLXw8ksbF3ztDcJRon2BTjTOcrEwovJW2J2suYOk1A5MbR0KkclL3CvDRUiU+SWp
VDce3S2bC5+JwlkjxW2nu/Yol8kJclCpc0PfK+79NISXPa58vTs0EOBqu9uOczmm9u9FhDyRCqZB
jLusOWaKJmpZ8W1XVkV7TNH6hBYrmXYjDJaO5E/lTk9gQkc9M6ZOYw+HCXb7nSEV2c5vIK40ganz
cBnqI4qJ3Tmr2mrjJ65++atfuNicJLPlWumC8JIiifcDxlhxzJU62Hi23gxrz1U3ICD/3YjZX1yF
4DIkIJBdtYgo1C1QVS+R92pXf5uy6nMvF8V31E7VU52Z1jN0CNZ9PGpfynxqNxa76pWufsXsSq5+
xTBomhklPUSMBZzQTBGdIERkPlBsMaes+iSVriOQaMCBb9IB3uCg7il71HAcSDvo7Iq/4rwcHyE9
ju/LFszAH12s/1pc5gJFmieQiyXmOdc6p/NTp9Q/Z0x4+uJnsIWzXF0dBA5gtBjyfDO2BK2ZgWyk
IZ3b2NMvbS7JR2h8ipOeotyaIsHq/sk10gknYRQwAP4s3rOm7tCHAtvpwgyK8ofpx0ClAbZDHS+0
yIp2KaLR38mHBsOdmHws3ptGOX5M9dBWDkwRFNEx5Ln9IPsZYncokaD5aSHYZzlGNRl/krKAicDL
UYYyqcW+PmUwEE5dM5FPVGoFExUymIeeYPv9xqbMz80yl5hnoGcQFN3tJTUN5AcG7MZmcvGNAs44
2OAV2Bz0Oy2HCDYy6vFpgiAUuvPARMlzaF1NS2OnAQ3jSOhd7m//nLWrdf1rFn5EawsG/NHHcYmq
kHK/s3vZ6Zt//sCImNvrDOaBblm8Hk3ZhqlhTZaL4rR6gmoTUGBQjRBO2ta726bWHg0LOIahzZkh
QKLXH9EjQB1yStFuO0GmqZvBBGjPgn1WRmcNsIO004Nsi57n1/P35pv+z+pynhaG2gC2dvCPcOrR
VU/Do1x1kSPF2U9YeCcn8yAz1rVdpjcnJCWey9g82IqPKHuz0dcUaw8DKSruizQVYoTFBugIcAyg
CAN8pac8qpICyWOr9DDsSmII9L2sBk3vINMc/6jSkFySYdgOHkC9St+Xdpn9FIZIDKfTS6txRFtH
f4e9Ipc7+jL6x8zvh8dAHuDK72UEjgskcOBzRtleQ+p46o4yAikqQke+2pafpEQFOaVM5eDvhdal
6p52YvSEAIsROoofSJ/TIAru5EJDi1cbdXs/9fAdn4Y6JdJgmA06s9Fu66+96BX9HNgp5J1G54Wf
itbW/o5HYCE72Wp1aa8h8FLsU8RiUmh0UWzZJemQ93diVET7aNZt/sWLgc3sEyOu0bmQK1zO7ZO3
tvE06ZgUhw0DdYbFU8nZQokKcPFlZIr7zqIdcW/nvXW+bWXNh19bWTip2tcHI29VCSweYsdWXyi7
mm/+FPasFrXXrcxuPi7Lkw3C4D8ufJkQ1GaRxMStiaub/cFmQJNqNJS5SvUuaNP7KskzRLq9dwlc
zxsv45pnohsLshFqCgrci/2srFiuvDoPXdGoIzTrDG/3+fhlirTvv7+lFCKAONE5fztOWTVDSdpD
jOO1yYicy1BCQ1zNAuG66X+Cm1/7g294/dAsVgaxTSLlIbzSkyZm1vsSrLppTX+hSiOdgiS1P99e
4OrJBCJKMAcjxr/qa1fhU5vECMvRdnQDlFHQT27C+kMSDVukAmuulxKZPgMeeO+XRZ0qDmf1pQGQ
SBLv8zShP1ahf506+ug5mxWV1YuAFB4ARpX/ln4usyVVI1rT3C5rz0oLnZ1eQswQ3TF0tJFArppi
dovRivnfZVQYdB2ynUwNuJmu9LoDuDAXO4R847PljcoPC3jXhi9Z2UqqfRqNYNI6MPXz36++mEgI
1ZqUBwI2n11tPCO8hna1v2tz14Yy8PbxWFkexjj+AtgDvYPFcYztNkqMgomyoUJD2CmTNLAcqWBY
8z6V4dre+2mXb3QQtmzOf79aYGzAYdC1au6Ojb4voclNS8cvBUThX28vbsWLvFrcYicl6PMDoYFd
bjMsWSEk/WTMzF5Ize+SzHG9XpmaiwNXa4KZKeeAoCmrh3AcZ92xKqoPJizxXp0+TOp49Pzy0+3V
rdQbXplcPvbyxIiUXzQu6MHeaYT8KfeGi2r2nyM92uWIXNX21mzqije5trnMWGK/UloKAMnFiGKd
wsNQfxxAFG74yJV35xftGewroEDhmHq9mVPcypU2Vf15RH/qczTW0QdqHPpzISbvQMdEfpLyKtqh
YC2cUpPzjSh99diAN/qP+XkTrr5l7EulIY9a4CL2+TDRpYGt+1ONpMPt77d6Da7MLK6emmlD2OWd
cY4lFXUimuNOA03xU5Wo5S4oVGN/295aPv9qWxf3LhNdM9RFaJzzrDj6XnkQUfTsj/UZxu33vtR8
NcrhqFBWzNLhnG4Sl6xuK5BQXSeGASSz/KoCHQzBd3WTEspy07sramQ8xLBxeFa39crM4uvpvo7u
XWUHrqn5ytlAo+ghlPLo6HcRKw3CLfDw1rIWn1Ho1aRkhpK40N7v86hyjD46lluh/VqWAQyEhv8M
ywAKtzDjWxLNvEzziIRPwwvCebvIf5bJjP3xRzN8/JjCrFo+WNO+KP/Ei15ZXhybdKiQ3YzRJEEm
8EFBZkXSERoJiw2M1+o+8gABatDpySwb8wavnt96euvS2WPsKRnr+yFiqHH4f6Sd2W7cSBOln4gA
9+WWrI2yZMuy3V5uCNvd5r5vST79fHTP/C2xiCLkARp9IwNRmYyMjIw4cc6kTN7tk6Bvhs5ntpa/
PzvhuZVWsDjl0V1R6COsWswbxseK/l/jGqg8l64UR/HTWMnDo5D17im2NGa7LS3LU69qGumLlCnx
r7Cf6o+dMZQIAVkdXTlbyQZe8Vn9ta7l5p9Ktku/6Cr5fT5aJqlQkWWVF0tqP3gdqgrDeSqCQPWy
PghL5lFhOT5QgNKHg9b1vfA6JYY8L8nj4m7MqvbvepznL31ofVJKpfknFpbUHriWlP40xsZC7A8d
SIdmQmXU5ClCt7wcwWKU9ApdOO40S+pfSE91p6mNLMjsJ6l7g0JDOu7Emc38hb4T+uPmggdf1fZn
JszVkoKpL2p/0O+VOXELVSOF+RghMrLzJflQqxcK2Jf/bC31lmcfsndqKRQqXa5gpLpk51KIKoJo
XzdvuFSEscITn/mA5f+rsxeoY5ZmTmUznUc2W8UtfafmE0ycn4bB2XnDb7gmXTuLQ07TjpL7avdS
MKfJLOvSBT3Q+oMxoSzeMxuVe2AHg0+JXEo+G4QaZybtoQI3PtwL06vNDLtQgpETttNJf9PdI/OU
mN+C4p2If93+aBvXO2g2oGUQHCoLqfHLjxbnlV5AHguQTqYW0COBS7yMkhMI8PKDDUXoAcZ5VHqb
4C95UtuPt60v8X/lMs+tr8HfiTpVeb3QypSB/NhF3UkwQLOTVW9+xP9WqK0+oin36WgmZeR3nX4U
reyivOwuhy4TBVxr0ilJ39xe1Ub0xEnBrJIw2TyZV6nurBqDFij24Dc6THhKJM51pn5ArXMnSq/n
9Jaz4IAlWYqk8BxdDXg4k5hUGvfSpdJqGLWjPMo+aowIah6pha26ppUh8oNoIXOdajsvUx8pEjLU
xOq439nmjUXTkGLKkyCzHJnVuaxT3RSzXQwXx2YmKM+mn2Xc9K7o9mDomznFM0OrK7CG1jhPh4TX
rfNWgcByzpuDZn5OrGInnm3naJC+aAyvUsdcv2yDLieBMaUR7nIO/DkTdfFNV4bqHWS66vuO4rC4
jEreG/D5KCpsAqB/Mog7E/WpgBctfv3dD/AE7iWw91Dxr48qyORasga64ZGpvQsFrcxe+Vzn+Y5X
bXxIzNDTR9JCQ/R85b1WksiTg+DvXVQ23UmjFe4ilzm+D+0+2jko2w7MkxcML4D/a+DkYKcdIILY
nyeEytwOAYpDHOfdOVXV6CDCovAo0n+VW1Ed6m5kXGPs/wAvSo0QJQATDlEDF34ZAdtGyPMUaoOv
T7ir/VAHhWe3o+uUH2Znz6e2ghEodm1RX2Ema11Lg9Ib2q5Yt9CmKpjTSIT+vhwq6VeeRtJwsKRB
+xzSNS7cChKJPbDPlnHiPCVRwFPqFTfFoI4kAymzSpMk2caBTjXM9bKaaToSS1b8JoXRG81QSak+
S1mV7o24b11pKmRsBiRRBMc1YCS1jA6Mh1r54ThYB0vYFzj6fUZNKres2u9V+gcPZBaroI5BJF6m
w15+2TwMUcRtllQhFuG5B+h6sFJjD9m3dV5YEIsCFLEMEr60EvSWPSkoFN4ljVzfV5qxyFHb0JLX
sEB8uH2zbMQ+mLJhM2FWEcznetonkQY9GxHWIu0IqAxFHl00FCJOSp/sBL9NS5jiXoF2jp7Cy1X1
sHeFIwS1Fx0x8kM9qpPXFeOptHQyyDZ6ur2uLdcAhEbJmvo2XaPVlwralleik+eoIN3Tp/Ek40Ek
350hONWUnG/b2so5NBpShkVGx+W8Wpk6mEquJkXpz5mlfEX30IGrMyvOt61srmjh+oAdkHt6fR1O
ljzms9HqPsPdyH4PXeslUCC+S3Km9ZIk/1F1We/ftrkZTrl7/md0dTXCRspMbavDudX3w/sxiX8o
qhgfQ9Uua3eALNt2raFSTwmTV42rzXNyrgo5+3z7Z2xuMJkJD0fmWq6uTVWpi0ar2sxvpDQ99oMF
H7nhjDu5+ZYV+BaAaNFdo3G6yjcgP6pSUYeZX+s2uuFV2R4orys7zrJ1DODihEpCNmjhrQ9cHozT
3CMhd1c5KByXWT4Xh0LprQ9pFMTfQtWstB2LW+GEgXlSKOBt5I+rcDIPBnNcIX3gQUftsRNwtequ
JU8727fln8/MrNtJIqR+J9FAuyD0cVQM6QQQ+h2aucfRiApXczL9DwIKJUR6H4CW4DlZfS/6hPnI
vAEzpXLVmK4m0uEpHHKeyqnE7eySWFr1TiqzgeMjPWZoDCeEHlxfo6XaGbEZGtSdn8zM5kcBbVHp
mJnzYXSMc6VUqA3MJysKj2ikHJgOeciy4sft03DtQZAUMhFFTd+BvHd94wt5RH4lGGq/r7MnxE7f
qxn8ALZdv9XFvIMSuvYdrp/FU4EKQQ61Ltsw8pQPadHlPmKudLIsr1AfSuPVaShGDMpCVL7IDtdN
GOZbBgs4TuZbRnOe9YdpsI/m+PP2rl2nKqgjE6WZyF9IhdYfzgryvsnqEd3sFqpqKMJML4FDopYK
D0HPBym0LqYUX24b3di+F0aXkPOsgIHoIWyCKIL7UR0dRa6gXoBebbzzka4DF0sDVQr/rs5XWn+k
BHZttemawh/71kcm941UTHsiaxtOp9CqXfAzRJEr2koLoi7HyOoZGqZHLfzW6bNrFt+gU9kJVhtP
JBazjOoyLkl/eJ08T0MTkYBNDN4LyneuYYpIkFLqBnCGhhFA1wChJi5DLqlfoK9u78MCAJurJk5e
nYrSDPcGBDa/IbztkLNwv1/VM1A7rtRqzoOLkrWfnWY+xE7wudL2aOU2PyJP3YXZCIDLOprB3wqt
a6MhV5tH2rGOnfpgAow73XbIDfgjA1/kxCYzWNa1plBoAiQNE0f4US8MJMHHJv9aBZHxtx5HnIKs
T+/trMsetdg2PuoNGpWg5xeSyQJEL9maGaf3nTQXyaVvY4aPIXaGDIl0JVF27pP1vtONBdqOWy3g
V/LGVVbVm2HW2pTG/Lq1XEP/RCPTFc332/ux3H3Py0WLERraC1wLPMKVt9WhqZozimqXrDDego49
NIblMdr1Rbbb8hCH0c+smB6KKthx8/Vxwi6+TY0arB432Brda5UGtMpI3/pDh6BqkXh018GF6Z60
RyexsUIdRj9COBSCAJhXxSrqbYNVmk54Z0aNaXiZ0SPrTJleZSojyPP3JhNCKUzzdttTouu7yq8r
yVRf/zEX5Q7iu71EqnWlQY67GMzOLPm5LZ3nLH6y+gXVukcKvuEzFHKhL0TIBd6OdRslz8EESU5P
S9jO3mTDfIjU6klJi1eGdb4ebAyqvFCAwJq+TvjrTg4ip4KQoe4GNIhn6JANwFbDiB51U6b2jrNs
rMrirC7ITgrHFOZe3iKFkgsVYWfZT5h/cpumtfyxQ12lpKdwvn0erk1x3hDHhGiSPPhad2dKUIiJ
CtmXo/5dijQ0hUd/LPXjbTPry3jpA5G6sH9cKNTcVykpQgttqKZt7svpr9D4LJEggkB35eaoWvmh
qvagTlfHjTX9RgFR3V/oJlaHIEpBiSmh2vpNMUyHoBl/JMl4Z/b1Q2OHr3V1WOlVE3JnHtRLN2/1
tcC3ykXeR+FdXxvxOQzm6Wtha+mbcDT3/HCdcrMQ7mMeEUzes671XWlIVjtGFQqhZgC0boa/sHFV
FJqVNvMqYwfXsWkMCrfl+Q7gd/2iDstACeKwovGj/GPqd0Xfn6CFdGk05zDh3faP9WX4e2G8O4kY
6jJ6tLjps7zJbG2krNGpvDOrZDz2kWUdsyyTdqxceeGyfTggHgF70lUun6VGFsYRsmhyxMBIZh2t
QX5KnPHtXNSBO1YQuQfGjudfHTBsQhhAa0RfIvI6120zaQgC3rN30SDKt3UaC7eRg6xx+anBzmV/
FfqxxZuZ+4XGARCnldcXqS6HqQ6gMGAoW7iBPdJ7ocLvFiNC6HUYRPdVpIeI3GfSz0aL83AncF1v
sIqyFmMWJHOseB24GpVXSpPX4lKmlNYdNEOOaqQPn9M+iw4KbcOzaRfRRdcasfOkuHYgnGYJmBhf
AufKgTozy80o4SKQi9idYQvPoDq47aPX54Fc2wTaCygOnMe6lRcldj+3Eueh0eufs61+g7TxEf1v
CPeUQ9iXO13KrRUhSAK+GfwvFaDVx0T8RII5LU78ykjPalJ/kOXq1ZGLFTFPCMaYEKas6/T0nvu0
6IHjZmZ+iOU7q6pO2t6kwvUBILVfxrFpN8CfvD4AIE7btKiSmAl98Tir4p0OoZY5ZTtX9HXE53pe
gAYwvSwesLphisxqlR4eq4vaMYAZvx9n04tmuJr2RtA2DQELXl5GIP/X85FzywMhTHSU6mr5gz5X
l6hghsGyzvoc70TgLRcA+E7ywXMZIoXFI59FRUuZ9FobGKlTo/lzkYY/NDHt8UBfVfzgYkI9noYb
BO/M764B/eNUazO4xfnNWCH/rCcHCA4OSfPIdKZr6V/7/i/VepMYn28fpo2l8eyDuZs7kwLL+rxa
kQlaSUV8moFZNyIoDvLeyjYcj2cEnPRw5W0Qx2ZhhJiD0SzvCWjc2ncBQ94JF+brF7L0TRdyFU7Q
Gh7hdEldiihXfS1R6jeAW4MTRar5cNvK1lqcpcNEhvGbwOOlJwwUxHJ9ZCi3j2ev0uX7IU4BlYU7
Drfh28vIDOX6BfqLItJLM3MXaPPA9J8/NCNqS3r7TXMGL+ntr7Pd73TuNpbEAxt+aWbyuDTW6QVy
FUzbD2nuo6Vgld4k5VF4GJI8F24ohPP37Q3c8Dd63IDuKBxuiEhXqJAHFjRafo7sw1dhO4ObtJW+
Uy3c2D+Y/Bb9UQ2XvmoEdlE0Vl3FgQ1RdmIU641lTV4gHK/U9zpxG9vH4PTyzluQqletsAKWwj62
Zsc3rKwrvbEep8eGqvxRwF+6d/VdFWkIErpOFoMLEviurtegj0t44tDGVdLMuCucqD060WgeOWH2
EeZeOjr8ooc2GgtPswpxiMgP3IwzuFMD3riEARzCmKpCJnLdehHTGGVIovZ+FTU/5Kr8VMlBSKOV
wuhQJq5d5k+vdhwIRaD9gzCCZ/v6+pqmWOuzQWh+bJZHY67u68HaMbGRNfFKAY3EDcY1uS58qE4f
aXNZwVOcV07HFBnHwbaj4mNPt/VQSd2XkmmZhxa1g52sacuJaFmju7os8KoaEkwU1HVmb6n26p8a
Yz46bXWgRbmTymwtkLDFNA1zcvBrrlKZyKaozB3AZJKmdJeu07pLjmj4udEl07XlOTtHsQ3DQBor
O+6yaXlJoNSFnu+qdB7GQu4nszR85C9wzKdIaw69kh9q5AoNAxkHaU/BZCsEYIkHL7WPjZyqNrs5
Fp3pt3N5bAvNBOFsNQcpd5pjFcdfb3vnxgekCcnIOE3xJcta7ayYqrAzmHfx5Sr4UqfdkxNYpTup
JMF/YIguJGSeJL9XmrkmgxJhIldIRXQmbwrZbaTpaBfl6+85asGWzugOeQH96ZcXkKHNxcTcl31J
u7+7wkdA1NV5v9xey8ZdwMAsY0gLIIeq87Kpz9IqIc29A6tseheYgl40TAwQazpV9uW2ma1vY1MU
IDug9HrFu2bC9YJSCFRHpSNpnhNChZJKnXxMpza/3Da14eaMwsgQO0PcQVxcbZsDejAdSs32g1qJ
47thaGaoQaZ6YXWy2m+D3fIaIsaIBubcoNux/vtZ96KoStGUmxVikEVJ68oLE1kZst4WDeOtidtE
gWeiktJL42MsAQ03cg+GO49haKUdDmGrks5Oh6ZUjtXQH4NceTDKAsGCvXHYzZ+18KHzuLEoEq4r
oQVQMqXjxX8HBeD03k7MiZGbJg9QsC6mwHjMtNyon9R6GGM3sbpocOdw0E6xVf5jN8vMp9VpFdz1
Ud4/FmXVfR1MYTzUdZmCzKZHVvx89VeEo4T7nNcCEIY1ukWf87pw+kn4ThjZ9/UoD4fZ0cJDqFni
4Eht7mldXdwPrbLjqRuXKsVa1MOIkEBD1tWXNnKC3DJaYLdd5g5a6vbMzvX2OUm+zPreiNLG6eNZ
yzehksrxWD+jY3mSigXiA/q2Oefw5szpXs3lqmlLugJcmcbVohfB9PcqLGppH5YNc15+0MZeIp3l
pj+aTu2qffUgtOa72ZkKg4/9g9UEX8xJfxsa3c6dt7WnAG0A6KB9Q11iFWS0Mg/EFAT0XRrjMKvm
O5HPn4Rs3supdgdr2N6IpbK1ryCUKPjzBmYIcPlBz6JaKYcCrHQBnjiaVB/lsfCSzOHfsC9Fh7Cb
qLI6g3rUhfINfivzYMxh9K7KKtstZWtGbt2AWVsah/e3fXojCJooINNII3dCYHu1DWIsgQKLhiDY
tMievs+kAIB8tXPNb2z2wjFPo5dQy7dfWckmQw7RCY+BpZmyWyWOeciZaD7QME+PgRyGh15I+c5d
tXHTvzC6/P3Zho8GsNGGV/tFz7RjP7Y/UkJYoqbflFLdMbWxi5haTgz4EUj8V982VWLZglld9yfk
Mnsw1imo1d7O+5kYJfSdcLBlDcgbbkuJ+bry1BnjXCpVDUrUirwqUi/ALw9QbJ9uu8aGwy7tKcoO
iDAuY+4v90+RRMC4AVPVgdachjZ+UHV1Z9pzayU8ZMk4IR4EzrAqCunyAONaRHpEd+4sz3LhMvbs
VqVl7qQUW75ABQDUBMA6eserD2QPEZe8E89wrX2cgx4Ruc6L58glDO1Y2nJ1g9lm8HRL539dbxiS
auapLJK7eEJ8VFbUwQXp3J7lLP+UxTkFr4Vy5PaX2rJJTYC0D85Q6wokDqGh6GrQcJe0fJTFe0vk
51prXfTePVnaC94b34yrGidffJ0H+yp20yd1QkUKzIuZzH8Tpdq7uQrSc8W854fby9r4aKDqmJWF
6mWJHMsveXaAsyTXwQdG2d1MmehtUxq964j8SY9LKE0y++Nta9fF+QXNBoSUK56NXKN4EEefEWQK
Zb+qpINcEQ21S35u01OdDh5SCm4zv/4ccyFgitouz9f1s2swYmtikw10KaRRh+CwLR4kXUQfUY3o
9/AiW5+NxBOEG3MLqMeuPpvUVCGhiInxSp3fOeNwzFLlMpn9TtDYcEVCPO2LZWDBvHqxtgGyTGYw
Iq0DAOGxlGbTHeOmOihxH9HmkOTjoKM4cPvTba0NbTKwdCZpPFi+l46iQVge1XqJOJP+1FcnWZFO
8qDsrGwjHNK5+c/I8vdn3jiLPhJMVWAk+d4mxaEc9/ZucxmEdTjCl1R93T2cmggJpjTLfcXo3lhN
+EuRB2a59iD5W2Z4jPLkxhUAW6w8oXbUbLLyXvUNEdZvmKN2XD2snI+5UQ7n2x9ma88o8C4kGvgc
jLkv92wsQjXo6kb49pQdSmryQ1HvBInN1VCTwd/Iyq+AG+lshFHFAJDvSKWX5tPZqPJfTVPvPUo3
7ZC+gQ1ZgObr/oUz2kUm8s65hF0PoYoKOOSOx/Dh9oZtWQE0tkxL0IsnxL7csDoP+jImgbzUJeJ0
RvPoRJIX/kk3ziG0UgMh9+ZNsXKBBohwLqKeipbVdGd5GbFrrUT8uL2YjaokzfClvQ96jIt3bSYL
dS2bSzTaSzgAmXz2ykT+EdrDKcjcqq0/JVL2YOTyP+0keXms/bpt/tr5wOsvcxgLBxdV5dVeiix1
clll6jTsTKDD5lBY4m2hQXD16ko5hhBMoDqIb1x1aMoBvE+pwQ3eN6UnnOh9E/MetLMdVOG1byxm
6DYBkaJ9vH40zWFROWIMNb+s1AMTNKe2/VqF88676PrSxQrvvt8zHHQEV64RlqactWg0+6mUdp6d
Nm6gC8+xypJysfH99ifaWhJpEthrOGGNq3eg6OhFw4mR3SmNSY0nDRR2jnFL5B+rsexf36UBLPkb
mkyuqdLdenm6IpG0gudz6BeQb3haPCWXIFPFudIKZ+djbW0jbXYq8oucCj3pl6asOWF4uVRTv3Na
Jqz8uQEFDSHMpO+E2C1DCx3l0h6kyHOVQnchd74CorVofTV/0kzJNZNvkf7aaYdFuJyuKsEJdkGK
ZqsFJaIe40Q3wruxFf2dMvfxWSuhmyNrPxZN8TOaA8m77R0bT2acg1AIk9nCB7NOydquD6p5FFCz
zPk7uxFeRCoWIhOKyr3uz0Z/lMLsS8sNOY/xxTa7O1iyjkVYnDJd3TkXy/pe1tCW37EozwGZ44su
rvzs+pfqmAdu2wR+E0j5WSkXjkIrkl1bqSWvyeT61MCh+f72DmydDxrm+CpbThhbJTZ9Hg52wrAY
iK/MS4fxaJviZIm9tW35ELcA0nPOMpqzvttmGbIyWAbsizl905vvo/65biq3yF7LLbn4EAgb4B88
Uq7bl2mtVQI4Q3zn2EABkJ2a7MYLsyl4H7dCmXeywo3OOTgXxmGW0e7lFbEKZa0QALETA9oi2n22
F1Rt91kVdeP1IWT0b+JBk+vB7RJ9Nu6zuAyDA2TxbXvMkeR47eT8svQFyaEs4H3e06vfUpo9RNTh
4FwkRbtTclh4S3Xnut247xjGsSjPy5QGroZHMzvP1CZP0zu9XvTmnVI4aHqV6l+3fXK9rQvHANMW
S+oAI6ulritnqdkaSD7L2Z0GzuxbG+XOOdLG2HKBXvTUtJBlc5U4MQpwPqZRHprA0UZPNUT2ypzs
318CeABZid9yl6szmTDY2/fAb3xZLw7kzA7j3h2MlTsLXr7Ns6N/ZWY5Ps+OfjrAg6dbc34Xa+CO
1bCGuMyOGrekwunpY/HDyAsmW3nquVM51Zbb1PRVQ0Wen27/klU4+PeHAJ9Z4H6UgdcF6L4xCy3W
mZZIdCZ6mtQPZMZscu1428wq1P1fM3gQGisANNY1waYeJrpyse3rSaY9BZ0KnH+uBu1RL+ppdhuz
Tp5KdZz20GnrfPFfw+jB8h/IaNpLLze6prDlyI3uXBrDaUPoE/P6q15ESu9qfa99FKUdOagaMmmG
9qemfVd50NZulHX2j7Zoq9cVp5Zfw5ldZGKXATSAiS9/DTPSWjCIIvQRbnQHGAWS4b5BwOT2Zm98
04UkdpmnZ14E4YGXVnpFaxmlU4WfBsapkoz3VPtPRT/tfNNVcPi9mGdm1sNgHOZoScZj3xl7BxDx
8KEs93T+NpfCJC6hnZgLC/7LpSR2OIQ17GK+ZCupaxrzF6m0P2Zi3kFx7NmxX9qRJr1UelFNvhLI
xWkIx7+7WFEv7dA0r981kISUDZfRAJ7Lq4+TZaOjpBIOmfexB0XVSSR7pePNw2bZzEHBM0Tqvdq0
sIR0c6AffTFbzZ2yR0t9V1EHjeOjE/xz29VW1/y/x+uZqfW+mU6fzx2tb6ktHnVE1+DxUwYimK2d
hKnsefaWOdJsaFXIS68HHaI+WWbkx8QPjC8mcr1ZGfhJfsl2D+qGbyNhvQwZ8KClALrawj4M28RJ
pNKXuAM9NdWL42RHw85B3fpQS3GJvhUz4EzCvPS6kgNEL2nQ/dB+ayvNSc41t3IeG66/pP5++0vt
2FrzvvVRE465HaV3BQ1q5tTi7hgSdb1hLC1vSCvhal2zVyPfOFbAlP63QGOVotRzkFbo1Kl+PwWH
PpEPZix7lt2eb69t3fz77YbP7agvNzKV9VoNjTr3syTRi0eQC2rkliUQPrehjM3oTSb3v/q+fRpS
s9aPCtJE3XFOpQGMZV2193ozmntl+y0fAjOqAkylT49SyssfJcK4og+WZHeOFg9M9488f92Bf9/+
QUh5bmh1CLumLpTaJHglznAw4sLvjT2xns210BmiFgoMi8LYy7WUTtnYuaqqjG/Od6Dbvfm1NcTf
33DJrHWQLVRWrqLWaNlx2naJbwpBI+U97DvuaO7Eq81Mk5fCEj4geWBU+eVCeJBGdMBKgCCZSM/d
uEzYzwjSk9UnXpj2VM5TCR8dJPkQzqV1nKc4fb/jrkvSsc7+nv+I1QdLximP1MSI7urMyD73ZTd/
KYJBGT3HLNI3Y951KeRR4fyOdtD0zUkG5xugh+hT18fOP7lq/NOFKSTPt3/VxlmlxURxbSH6IPSt
glGBGNikQ1d2oY3tNlN6SGwbBulXku39+5kp3y7jM/z8tZmIP6WlgmqP3USPyjT5UpR/Meq9Gu6y
hVdb/J8ZS375nYsU5kwzaR2f6XFx1LOg/t5HSnAvC/NTmWXNvZkp6UNb8ui/vY17hlchr8tUvU/n
fPSTXntjys23nvAix+Oh6IcPUa1+TYrudNvkxpfj2PxvS61V9AOuWOqVXIV3ypA0b2sRCLe2zfAS
oW65Y2o5HlfbumSWUPzY18oaQdiW1NOanqm47GGczItuDo9FS9euMD+BId0pg27d94zegeUhKpAy
rU6rAq9zO+j1DPEN0rRu4Mgh8gLIuidSaDxWpPH5zgL3LK6OZtQFcSWriAs6gTjMwg6ObWq1niE0
5b6clJ1wtGUNAUgayMv0zpU2mJ2bRdgxKXNpu6D5Xo+9+hVtm0S9R5lcyhB+CpQ/O+ZgFABmAhpZ
N7aobow9g6GDP1jmzxh6cLeFmVhu551Pt+EpQGEW9AIQBoZZVuEkGXowxXMx+xHKByOUuk72UcyZ
R5vvYE1fbp+ArWfec2vr7EYNSqtvaWrwTujvk/J9ob1z7L/t7HvXNAekqFyAMJ5RIqG3BwnZuhmf
f8LV4QNNlMWW3UV3IimGj5W8FJ2MVhj5H4Rn+L/ZNNB2TM0vQeBZxaAFf86odl/7SfhUKI2b99rB
KPesbH2151YWh31mRTRkg4k95/6k9T5d0fjQNWNCjzz9hA4TzHdztCeFs2dydcYJzQlck5F0aZ2Y
l7esftMz+2Foh0s4iJPNcPhtX9mIltzy1LIYwQftsu5a22aNp0gJ5bIs9ux+PCiiPlfVp9tWNtzi
d3F36YQRm9eFQtsu5MLK6tpvbUl3h6H+HDXFhz+wsUw3LNh4gutq56intHLqTKBpCkhQ1LCZTllu
7wGtNlfyzMoqIvZZtaigitYPS2Gdm6kw/bgxtMMfrOVZZWRVpymrGWpRG7BxQkmkd0wv3B1I3lzI
MxPL35/59jyMUV9rpnlp+jA+qhXOzdsv21nIlns9i3vrJ49hVsHUOEg5TXJln/RQkh9seO0PtSTt
wSq3klk0Dygo0VRjFmmdlcP60wUml6JfNIoDzZ1Tz7GXqXFbnSA25O6yxz7x57JtfpmoC3fepFt5
fTFCpim8ne+3uW6K0cukDRiedfqeVuZg6lWj+1JpqXT2lJHxTFcYs+MgpGI6v6IZguzDiNxHeWD6
oS+PatF1P9vWiDuSo3JgZlULisnTpywrD1Ey5D95kLTpMZlRoPEGu0C8UziVJp2lcFK+V01jlock
qZu/B8epgBxArRF9MgMOQ5PQrrrMehj1bhFFJVoohVWYbjgAmjxrxqjHh7YWv+SoiE9ZWNoBmHC9
J2rniLzk75BYcqozEMPKdKMhVpMnrU01+2CC8gpP85iZX6CItz4MtVkmbwAkMHZYy/Yc7YxrLrfk
Kt+CRup3i4xsmbbmS5/N8knvQoCMaBnOwSEUmexCy3VK4r72kjx6kKb8XQRrQGTvDRZvfU/NsGlA
L505sHovLZdTRcktzlBNCIbM6+HlPVAwdWLXhDLgr9vOs5EzAzT7f0QgV5g9yh5d0qC4codGVPWU
KlqnulZeGed5oMPf9Y7E17HlOxC2w85tsGkaCjnQs8sU6RoQVglnVAO+px+298n8oTCUo51C2Syf
E3gYinzaaeJubivj7tAQMy/NmMrLbe0jp5TrFAn6QosmzxKDfkCKwvKQEt7rD20v7T9Tq8CdJlon
t0jSkxPZ4S9N9PZHyZn0T3U/MnxZOFrfXpRiND8p5Gp/kmaCe6O7S/WW+Z9V+idnaTPozJPe6Xmf
nZRUM45GE1on1JuCnYi7FdcpckNZBKMFQLuVp0ajndhVSW9hiDK0uNrAeKNEVfDpto9ufThyBpZi
LJjjdXwLy1xHTW+ikWAX91pTe62xaCm1e3F048A/N7P6aJEwYCuIYs03q6p0nVaBj7cTx/+/taw+
TjJZw6R2w3iReKE7bjr16odZM/uPhVL+um1q8+P8t23q6h3eiBA64XFED6qb7nmPHqRqD0Wnbjn6
sz1bY4K02JKmIZdTP8m4n9wyVyVSVmXQ+pNVTurXKVHRghS0RzsvMhulONmRTstCKXPx2KAWp7lG
kEj2sZ6GIvmg6VkNmWthldGhLM3GH8h50vNYCyiSBlLK+V3WGtadkatN4ImhqnqvUKzR8RRl6Cj0
lVL6XoWp9G8t0nTJTYige4MuW9v67Hj9zgye5TKq08DsNBTC12krd7bzWDb5ztWzMrHg0UjweY7h
7hajrStPbCs57ZvGYexSkk5BDmO6s6cwuDpTaxPm6u3Ui6Cti2kofX3KVU+VQwmhqDY96Hpl7Zyr
TVM0bxe4KnCTNaYlVkbkW4rWvvTzdKLi+1gF4fux0ncgHasH/b8rosm3SNLTQl5fJ3WggUwlUWGs
Jj/GZfwm7sMvokz/Cjp5by52c0lcIgtymk7SurXpzJlAri6M/DqB610ODlqi/4AT9XL7BG+ZgeSW
4gTgWx4yqxtL78sgomqd32mhFeiePnCbHNpZi0N3LNpOOd42t7WDz82t3M4IlJF6pyxdGpgsyW0P
o666mhKT8+xRC6+rBr+/FiPOtMgAul8Xgx3wiuR2puRPgzYUELJ12XycjSL+YuZJeJdCIjQgVN1a
CCqFadG6fR7NxlG2k/gvLrO4+pO1P/s9q7WLMs+BOuuZb8YV6MZ8/tmFqLFaIaNDFKSfbu/05odF
EIuaO1Qg8tp/bEDodVFasZ9q1f3IRJZdQJdgWF25U7rY/KTPDC2R5lmwEpAxRgWR1Q8bzZ2NXwNz
pH10TrQPtxe0FbGoE0KwZy5EHevcqpIyoS2X90Wktpd2xqUO+53zvWliYVhdINWwdK1yDSnoG6lt
c64ag7tEhZS3e7XyAHF3YZZgfHThD1rXJ0xKcbUaiOgu19r+0oZBd7LRgn8/zFZ8sSZS4zGJIqRI
guz0B/vHbCylBI23xrrEBMIfon4jmHz0vR4msEu5JXYulU2fYwAX3NLCpLyuCmbMkMDfVkmXtPoH
LQQGIj7a9h5Ka8sI4L5Fu4RCz9UcXtiJymij2bloafArcbpHQGEfSl379PrtYu6OIf5lwp2n70u3
rgIhAriDIdNTtditEIPJmmTH37aOznMbqxsyStNSEmaX+rlUjxchU9w/RoDiSy/Tnci8aLaod7pT
m7tnATvmhbKUG5e/Pzutajhl0N5hUjWzj1Ncvo1S+T7Xxa/bu7e1Msb2mCwH4AwhwWr35iysTTPO
4TrKSlcwNDJZ50rxw6k73ja0BM1nT+jfQf65odUW9iGCF4Ud6r5IUfGwNdeK4Q1mjK4skWwuEekx
X9n5vTK5ihLMy0+cbEE1Wqhw8ifnohh2ACurwsCViVVMZQwfilSNIi2i096oRuAHfIhv/g9pV9Zj
J65ufxES8/AK7IFdcyWpSvKCMnQMNhgDBmN+/V20dE7vUNxC6fPSijpSvG08fMMa0gIc5shQBz6T
QwnfnvfXcuv6u17L1d6YuMPNPu/QvCPBXUjnuCqd1/9tiGXfXG0/0lQ8rGd4D9GwOze9Ss1hD4Kz
tyNWEc3YB6UjAwanaGKxH80Q8RPkOSWo4K73ERWnn4VP+MlCZ+P4v81t9b5DEbeTfatlNpb0zDR/
Kg2v3/lEm0HN9TdaJXcldMdhLKLriylhT+HPo0z8aEoaZSBpFVKDLetJ8dMyqD2lnEQK9qUWHaBZ
0+71Rta4jPUuXacpnq/sXkSwmoEI062cdKY8P3XH6c4i7RdoNae0Rt2ygUdYH80XR6tXwOa/vb/o
218b1BQgrZHPrMsDFNVeBLB+eRElUUPaVODh5YrTOg5ZHUG7IPrALbdBjX7Yq6Ft3nELgxJdBrwT
6153KVirCyi+Zn2Ogxp+Hfh0KT2WBurz+3NcduybOw5tUlBewSaDXt3vh6ZibT8XOazlqLxE8r4e
fgzWTcPyxBv3LB62ngfkAf8danXxTB0I+KD5uOdwEM9F2yc+97709h5xbfOrwfIEqRTgXm/aXWhB
TQI97C4z+EPRnlFSTpwcMifzI6rp4EGznVdic1ooouM9X6gq6+eo1sj5PQuSaNL/HuiXyB1js9+J
Tze/0tUYq5cIKcbYmuXonoeCf+hm49gr204E0w9QeCcxioE70cPmdX014GpblECgBpBIIpkx02Me
qQx8qp0rbW/dVtshmqxmxmNqIDK1v41Be1saxt3cmdmfb3BAnBalDIDx3lBSpD+q0BbRnPnmpbTP
Rk1u+PBMJ5EgtUveH2tr1cCQQPEb1e+38tlR5+WFpIMGaxcmrL561uW0c163Xm8gC+GeBuoCkKCr
D9PloW6IFdWZ4/qxNbSXzhBxDzs4PiwF/hsRPszyTwVyl4LO9aCrTwXWf2ugEV9ezJw9952KSZUn
1KsyIDp2lnBrV6DwC40p6Pq8lYAQfosCqoIOjtdHR2FWnxAFHuGVulNM3/hScGhAUQLlCVBo1qFq
KBH8t5OhM89onyuGct9c/ekRwgALOwkitdAeQ9by+80aEcee/d6WWeiN577hz6Lb8xN/s1irIVYR
T4DWhqF8if3mQSLTZipKBcT6zhWrdx/kNxtvNdYq9JnMOijDjtFMQaDTO9PeVHbM/dqrn0sPtZB4
pI6pTqWDCukLpSgJHTlEdPQdAYHjsWhpuIjzR+yRT4NSR7sQbQXL6Zzd5oOIosTOiRUkuY/+FFr5
np52UCUba2VB6QSyaegXIc9ZHZy5BLOpY0Fwhqb6PaFT1oWAeEHu5f0rYHMYeG1hDEj6AUT/+1cH
CyVHvkjNbBj9tOl1WgT+rQam+f1h3rDRFo1gtJ3+M84attJUrDRHo0ZsAum7uILcLTz4oh+57aoj
OrYGSvPdlBLRTGdgn9F7sO3hYOq6iytqTTC10OO9DRmjnVV+81AtuwR9ZZxfsG3fYHcElHyjGcYn
Z9eUpwBNFQX6G4xM+Rzgj396iJfBUMMMgeqGFvT6LoQhNTGjGVvSqq0xNmhfpY5piPP7S/3mqsAo
IDMuuqq42N80iUZeTr5rqChzOQ361HPHwT210Ir66/1xtpYOeCILTS/A4tGS+n3nNKZbiQpmcNks
CnhA+6Mdo4YnY9MsTpW2TnnzpzLI2EPm9Yir64PVY5EPIYV9kxqGO+IvdNfI2NOe3Fg/RLBLixRw
gxA+87/Pi9qD3Y0m0AS8pffU9D7WJN9Tb/07FP8tjMVxuB5kNZVFptSfTNhfedrRVtoIy9AXjkyt
PzQ9EKUH3oaFgJRXPbY3uqUQvewdFXWJhHe7k9hDqfyYzU0bpdoj85HYA58PvTmKFzJZhXcuzYn5
ABoN9qNE7eh5hpG9/jYMLFIPduM7fazUwMsETHfXTbBvAwNqOEK0mSoJ+c7dktxxJ5r842zKAC6/
9mD2cQtN8U++3xVF+v5m2lp0wK0RbIM4tKhr/77o2geoG8zp+uKVnvgctqRt0x5u1eXh/XGWj7de
d3zYRYhiIfSsS46sItwq5pCC9GZZKTIpmbhFP8eygYLh+0NtPEC4wP8ZahUD92SedYW4KyPcPZfc
GNIOjMoEACPxMHhNdxZV/n3QY/5KyJ4A8eY0F1+uRTsAsPzVcsLtNHcmKKdmTg/plWhGZ+4RRa6d
BHzZpG8WExIIMP5d+t7r+2wyJ3jVaE2yejBOZXBben8hNUsMa++4bFw1eH//GWjZPVeVErhsOA2h
uszaFvQCkM0OrjQTp7GfZW+mRc12rtA13AhZH14rlIexIxdn4zV3GmL5OWimnFzyqLZj7VnscaQQ
QJomvz5AyZ/cliZqQq0J6EwH1kcCwiEXO8u7+RFRhgZLAFprb2SXLKZ4VCoQFiWiV1Ky2Da+2fOf
ercsU0XiiQcXzTyc9tVWAUAf5ZHFTy1qQE8sqFHiBm+zAM46cYAmwL+YFEyBYGgCuAZew1W84QY9
KeEWXV20PVW3ptWaT5yGH0QkzH8zErC/i4YA/E3WsJ62h+GQ1UE2BWStz03YXfLOu6Uq2gmb31ah
lgWE9Dvc4kAoeMPtH13Nqk4v7g555NfJ6ETs68Dq8FmpyjlNAzrOWNGxeEaX29FpVLv6Bv10kYRR
y4Z/cY/aywUKrCQQImucHJr1NuOjQy9q9K1XWY4Cuqx+n71/tW3tzOtRlpLG9Xk0y67rWjVmQV59
GXVzrkf3WZJ25xjuDbPaK0VX+JEgk5FJtwNMwefhAeUfN4OBzF7ys3WVXc0oXIM32BwKOufBmcPB
qDJ/euDKuvQrLCn+NF9cdgu0s7ExQdNFP/b3pTOtxu1LAw+Qq9tDWwVJx/JY070bc+s9xZWxiN9D
9AT6l78P0ysCRT2rc7JKT/WHwq6aGfy3FqH3v9gJV+PYv49DAuJ2A0CzWe40Uzwg44Lf9KxB5fb2
XputR+B6SquEiIAoCcz5DK6v+mahMobkzeIEOdoFsk8709rcDlfTWj04BKrKvkLb6VKCu/oJTGqz
irvSKaKELM2IGBBF9evPVxKdedg/IhXB7limf3WmpAdL4ZA4cxaaBj/Mrmuk3ATmgKta7VwSW5HJ
9VCr4ws1kqaLIKeeOaVXQbzZy4Y+Ouei+dq7LB09YFrLwjxFpPnTnig2//XAqwMNoJc/y1KLTNT8
3rEhEKemo8Pk6V8sJWpNEBwD9e1NzQlyJnYraQXfWpN4N30hnTM81/3EN9o/JNH8HSiAWfLfoVYb
JRhHgK8YLS9sXoAMuvb9mzxk5bM1Ty9O1Lg7n27rEFyPt1yZV7ukESZRNhQkgNS6N1UVS0ViI7gP
4UvdyL0aytb9C0guaBhwO4eo0epzuUiZB6By83PQdG5CQTI8uVCWhp5Aw3d2xrLl1qHk1VBrhn09
9gIOWjTKaubmp4G2Fvx4fT/OGS4u2pDogy6HATYujB7/xWaBpMrCIA+X7PL3FUULiXGvKubM1uzJ
hwx+R7sPtbcHRNycIBAboEosWcEalWX6sB1rotDOzHAsUxOZGy4R3ztCkOJHRQChUl1lpKWc916C
zY8I+hNIiIAZINX7fX6U+ErUKGSdWx09IM36rGvzASTX7P1l3Jzf1TDLjXq1MSMmiC1VA2Azw3V5
KKRg/cEluns1Sx+nnEeTE8Sl2dCnroF39fujL8dsvX2A7gEef9EaACbm99HhEG8NATcEZI3kjcjD
L10l/0zQ4u+TjigerymKWLinV/dzOVbCVLqp0VmwX4oenGpw5oduT2pibx1XwxAyQhm04lWma5jO
/zUPv4JcZMq8mWx9qKd2pyS19dDBQOC/u2P5OVefzel0BGwdsAkeVw+5Fd26rKjjkcHn2BFP73+k
7anBEx2u4gCErxGDuUfqKbdha1/77edJdmg+O5Atw54BL+IQhuMXsNt3wAPbux95HAphQDSvi1RW
D3KGKeGI6RjDSQVIZwZnOoxR/eX9uW2v4z/jrLa/b0/aLIyJZ3pwfzCryVrfzhjoGQYeg53gZPMN
QGfoP3NabZGWktLnUUAu5lwipy8j6t4PEwkBdGfDc11CytHo9V6v6O+LcH3GkKL8d9jVVpnRvIQe
bwVB2ckev1iulHDoRYu9ZtyS8dQQ41GbFtRurIIMdjIEs1Qx2k70jrfEvSGoZQdxoHz6y2MWKDAO
0MRzwszAOFFQUX/Qiunoc+/7rQcRtiC/+KR1frz/mba2A3R5QLu3bLQ61pdhlY/KpiX4pjz/2vpt
7LA+rsieFM/WZlho98jcEe+8IZTkoN/YfLFgJmML/3B5zzz2EJVlOoR78cDWhHA1wc8aIs9A+65e
L9tmTjWyprxAbKg/QbQxPzHDMg7GvFvP2hwKLW/odyIUeKNHWU6Fdhp4Up/lnNenuhfyxCqhID0f
+jtRzsZQi3UwBLKAzUPFfHWdGw4htSrzMTPy6EZKO4vG5m4s1fn93bBxkKDZhgsd8MPQRaT4++Vn
epMHV1VPQGNFpZ18tYDPyvUFldMkrPYu9iVYWh0foCiR+/0t5f6mJAekipwHxQEMmZmOp7Yqb4ax
yg82JXU8WJ7GY1KTpCB+gDp6vceg21jSALYj0BUCpQOt5eXvry56MRsGLDJscOQ8Eo/qJZAzJOT6
4/srurHzkdN6WErA3PDf1YraJM8diJ4Pmd3095LcgFF+WJTLSFUn74+0VaIDX35BJC5F1jdDmfnk
97wxojPzDUS+EwefJIUmlX7hqHr4MYh/9GvpNuXHWXJ/jjUOKlBwlaDm4f2fsrG0aB/h+oO84eI0
tAqTA2LwBgLKBHU6+4PdzfHoTBBd3BMk2Blm3UGz2GgHbdGhW+oOFxK1STCGR3SZTv/TbNasTllo
tOncEjhMVx1UQO7IxO8pc3cCj73ZrAoHTU/gwF3XZqbcKjgLPvxlSD4dChHuZbvbI8GlFDkMGvTr
O78c63kGophkNosQbkDl3aA5jE+4KnYe5o0oFCrKUGBD0R0Sc+uWbQOosZjYzDOosvzovBCBVL8H
rNsIon4bY/kNV+fYF1WHQjwIhAxmeYeO5PzXVBXOt1mNA49BL6xpXMuw+EEjFvx8f2tsnW4gwuFp
hwYjwA7LSl+NXcBhWyrqGllh1PZJ58T96M4yRJ2iMdOehf8i5AaxBMXpAIUsYFRWj9tkiwLm7DWE
ryrRnEx8sbMLjN2haSprJ33ZnNrVUKvtWNkta9QEar7Sn8oA/jDFlIGImk6S7JyvrU2yiHkv0H0A
K9cVWgsF4ciHf/PZhFuvnRoFEprU5K2zx0XYeN2wbv8MtIrXqiCoA1sFKhskqZ6aubBOHOrxH8nk
mNlcsChGQFfuzG5rHVE3AzIP7AN0uFcPQKFGsxmGFl7i2IpgtnP76FbmBH85i5+04VQ7z8DGqxou
NaVFeQM2GOvuhT+3tBW0hTVFrcIDBVfs3vdGCzXceS5/6BBA4UPQswYiiG7X3s12m+8gCDa+JzQq
cCIQvuLgr6UJHClGWMFDksYLBh/2lbJ3hmSe6SR3bpeNpf1toNX3FINisy1Jk9UzB3/cgbS0H/f9
ban3OhpLsXsVqiwBMmSRbTzlb8KvNujqenaaCt3D4ggueBUr0V58iKlTGXwlOrpvB+c8WvUtMNJ6
54turSdK41DQhkkUWrSrS8blvSeoMzP4Ouij4QcLHGRvgltPAh5qG7gtH7i0dS4/GoA/egFQJnY9
qmeOhyGGPh7ic3P0n+EwNCXUKpsL8yZ6aJVvoSaK/2dOvD2Fqn2ZNaTORDPOmTt1e72V7fn/89tW
n1nibeog4ULBg7CPpvF1qqadu25z9lAIXVB/OKbrZ8oTE1Jx2oW46/Lb0ey6mHktbEL2uO574ywz
vXoumqFtTMGnKuuwSUpjOgubnyOgEv74VVoEITAPtEitN4JttlfBiyoS+dm2gZqtzxy5JRLvao9z
9XcFfn0sFvGRBV+9KIYvF+7VfMjsENUHrjq3RkcOkEaeRVpJC0wOS/UJnt/5joxd9Q34iyKl0B6L
uesON9Mw8yB2GxDsPSMU5MANYFbQiLQPsCEqvgnJjMf3l2TZI+/90tUeAtvPKRWE3c48EO1hLIIR
KuMqsZh5msOmiHWH+ibpkWi/P+7WbQytuUXKcaE9rSNhHQ2ma+SottD6q6c/M7Q7x+j71H6QdnAY
OE3EXgq3lQYAI4vCLfg7f/dhf/8ohqf8pfTCM8v+qQZycPtvYfAZmlCpa00gSD847BVuYTsT3Xhb
kUpAGQz7DrXAdWWcRA6DjXoEp4nqg7KDpPrRzUllNoccKKj313TrW0KnD0XNpYcNR+HfJ9iPWnsO
9atsdH5Uxt1IZOxaZ3e6OEwdQ+v5/dG2zixki5HEeFAie+MaFBpVrZgIpiyAyzOEDU4O8A8jpAPf
H2brkgM4BSsIpCn6GaswQY1yagaFOGRo85iQ8E5a5k69duu5BKYYtREU9yEltQoegxqWNlUE3TaS
P8LuQfD53AVhoseX96ey+X2uxrF//z5wbhGtVwXhOZzYr9wobwyCFlDXfK5oeSNVeWPxPXjK5kda
7IEgmIJWwjqEbKO+cQYFaia4+KcGmp+DXR3Ddg/AtPmRFvUOeCOAJ7kuGQDQ4kjDBtwuh9QhWrqh
tL6h3yT3ECib07kaZ/mSV/dqrSh8jwr4GSpux1Pe3eTQQA+s6fz+h9q6nLARLCha4NUHwP73YdA5
htpkM0PmxZLygQpk0Nwx6tcO9+MNQCkinZ2pSJwQc+Wmrf7Nlr8afjVLpiuDgqEUQlxATYeqFc0R
rjF7vOrN+/B6lqtHqvJG6BPXkXeGJuxDXdAH1hkX3Saj5wNu0B0dP6pi1GjqGHH6nwf/oFL+s8Kr
Z4fOWhLYzWJsC4pElQDC1wa0Edrfob9zT+19zOXvr/YMnNxK2s8w7gixZ4KcfIKi64fKY8eoUyBo
BK+2Zz21dNy5VDaPxD8z/Hv1r4ZFd8k01dwXWQR9BRr1jxDbSd/fpttDIJXAQoE+vI5/A2LbGhaF
0MvPPXGSRtU9QsF4z/hk88yF/4yy2o1VC2nisJLB2Q4WJ9Tu42xFjxNz94zT/p/9+M9Aq/0IFpBQ
qsj1GQfuk8/Q9mxK/yyYeDaA3Ci98Ycrx6Q36qwuoXv5/lruzXK1IUcVDbLkAFyj9/iAviT6uw5e
s70K09YnQ/CBowMUHepMq5ulKpl2DYlwC52RLC/4vTvsQceX77GO6NCHB11rEc98k+e6Qnv+zBTM
PyyjW+zp/c966vsElnEftK0rurMLN8eDZC3SI5Qj3hT75TjpEULTWDnEjpZI+cxTK7hxgp1UbHMc
oDRgIrvwA9ZLB0ZCqeyuaDMPvuXjYNxK2/nUO01qE7G3F7deajRv0ZZB3QUyq+s7I5xIn7tAOlb2
cK+b9hNT4jIaHYzvg+cuKnkcDsaPP9+BmNXSxoACKV7s3+8p6dGorVkXZB3NGydGqbpniW/m7RCD
g/LHiiKo7HvogqPKCXrfGywnWkDNNELt+QKX5zxta9T4J1pLlMWpcauqaa9Ps/X1Fs0rd3G6QFd8
NbvSaCMZCaPM/FbGVeElfJwPDaQ1omKPj7114eMyhK3GcsLeVHEHmF25g6vHTHObQ2ZPvVi6uuFN
mLKxpzFtTg7SZWi7//n3W6oE6BAh/n7DwhFTAYYK72Rm6fKVaPez1+S3kWH8en+YrYUEiwKSjXg9
kTetFjJ3cfMGHaC+ToMLkU0/RNR8HGV3K2r58f2htlKX66GWy+zqCaOIb8ouZAP40nzpwSZwqI5J
8cwhv9LyvXhkb2Krq3FsC52jmaizcbqf5NPU3UxEJZPd/pvvdLWAy++4mlXl97VJqE0voU37e3AM
6oS6dnuCBCpL3l/ArWvkegFXLxqYrXWZuyHPimme59MYQrbn6OmaG8no8y4ARtXu436GuVLKPMns
l/fH33xSQ7RHIQCH+u4bylZYyK6H2YuVtVF4irgLZ9AICu5PEDsGzt89N4ofGgADpj3t4a3n9Grg
dQeK4w0SjVH7GTQMv/hOa96idykTiKwV/+JZQAkBwBQ4zkE0Y3Ueiq6uapjjQu9VoonC+2QOwhSk
nKQNj++v5uZxuBppdRzKCrBlT011FjQMjKmPZATmE0JxEWyOvR0AzPJvrR9xnHFcJaBMwQBgdRhK
2BfYY8AAru/ANJO5ftFsjza4eeCuxlgdhLB2qiaKpAHVxaU9KOroYFb0oW8iB2pEiuyJMGzuiavx
VqdBdEJDtTwCpw1KzQ3RsSHK2Gj2hG4WcPTG6gHXbtrgCUFFZb0n7Ia6rIRoxsUZpbjVfRSAqWqU
R8Ca66NXO0CU5NUcI8jwUyj8lxnsDLwM1L9vZjm8jktSOcF91lXVs1FCbHN2azOV1XgEf8aJmdT3
VqjvKQjLcPcta7QiywYlEFneeCXQNAxW97cWtW5Bnf3VOrU4uHP+ROacnkKoVSfVJJ2kElEBKdpc
fKUqf4GDxC/XZJ9QKkJTzim+dhWd4goe1jHrjfZApBceJkh5Vx5poUrhNGe3gAMC2nf6e9AHl27y
UO2pNIvhh1AkYVnr2JzGZ7dpm5TbeGw7FbX4x8ougXKSTITT4bWfm3vN9BPVpkp6a36V3LZPxPKz
sWleRji0wLnbsLKpcXNAAbrmrvFJlIgw1PHYWl3ScyieCdM6h4X/MbCH+bHEQw+DSRgrBb3zSpRF
j9XMhsNgeOeJDp+qAITavm5fSgbpWa+AgxGBoA7+ufJ7OBLvBLlvEk+yeuiM8OPcNc85q4oD1GrB
hZTlieRuGbeFgXvTDR4GyxvjnPpl4iJljacwvB9pfsm591qWVZhKGtIbadchjiiECvNmeB1k/0W3
1vSNeDC86n0tHrgmPshsBr+0sGA3xg6auAuts/cYO9K8CE+CjfqEsGhIGIfFLpSw4L40D0FcuLUL
cUO3SwJTtgfpWzoZdXHgI1000ZRKSq/OE12OH20yiXtDWneuqfI7eypoqjv1ZCBkqHMzjBuDfy1Z
48cNjJeOCHVVIsfRXVAR3wOT+SdnLOxMABWaIsjXCSqozSEK5jFhDi0SNbiwfy5gBG0DVXYeZ/oU
OIMRT8a0WMyM88Xncxlr7dQJPKm6ZLEfizulYBU9djwFNAhypHPr/yUFVOaooN6RToGXMHj2nWxh
wVc6auofrBYoC7v8wVHaS0XYnVjXPNi9fJwZ/8pE7aZ+JGFHPYvqwHr1HUxuuB1CJNf2i6c6942z
VQ0fSA9Rnsq3HkGLL2A25pyaWbn3PG90IgY53mCzsIQ4U3CxfaivicBuLwE0uHoFrZJ5IOjTURiG
1XmtYs8oXmpX8KSuoA3auvk3b3DseA7ocw0xwFurMCl2LOvlUUKZ/pBDKSgORp+ksKnp07oIjdsg
IA+B1bC41OrIIe0odH7DLefFgC3JA599lfAwMk5oH+o4Fy2KJKVhfVcViR7LoDWh5d9cfKP7JYsq
P5VDOCVEFHM65tyKA8Hq8xCGv/ypE3HJSifhtfFoVcZtHhlFPM6WzGjQzsci7OtD1fsyhTHrD2IM
buqBxR9PhN51fWBAoUn/bGrhph0nYLdx3CV9NJXHueBPYFV8b6KaJy0z8nOeFz9FON3NeeWgus5B
14rKJpGT9cHvgSnqbAOBasePjpbOr8Fi9wwSH4mtAISxOV41oO7isdNuPHdjFc/IKhOjGsQNpWb/
ZLvaySynB7tuYZtSS5uJEUIrcIysxJ7FdzwmYWpW1gOV9K4YGv1g8YE/BsR8gMDJpYd67IGabLoH
QuJF19aT5XYdiwETqJvY7Stymr3KSCJIlsZOLzoIXNj2Ie+hJtq40khYZ//K867ix1q03W1bsKSF
7PxxbKlOCGCBx6KudSpYCOHtzv1sOQNNoMLdvpIeWxhL0MQGCPvYL/5fTsge+qmvP5XUhza3zH/h
t0yJC6GstJBS3RJpOKmFP4y545+9ahYxLXIYiC2ehFFArURVXXEATgwJjiUBG8mhr3n0575OXORE
92aO6r+eFUuRntOD75GnEWCWtJnla83pF5+1roaCnTml+ZRjX5lIlLrWuIy800kNiYXYosjLFF7t
2HfoUToK2XbYVzcuUVE8GLhxWsWGE+Ro8uNQDEU66vxhnvRHVndoIYWEp3xSAldV9an3nflUhALU
RKKKhyLodFo7YJnVgxzuTcP/PmKAuDYLoEVhQouHpE60ze5Uh361TcfyZPPGOmlX2ycxTM7jgHB3
WXf7bqiQKoN9bcUa//MyBOGdQflfSHBfmDXDUgii4A+Qah2PJDe7g+mp7sADpY8KyXjc4agfwX2S
cT12WTtY1RO1CzCPO8fAQbKeTJd90PX82LfBX56wzrOFu8kpBistnWBMpAoZS+2mCp9zTqaDjmao
0NpBkdRK+GnA5jOFaEMC/E2RDpH9GXeJiQIkjqkAk/ND4YfNKWptEWtGnsBqf+5nL79tqgKamzV0
ccXs4A2KpJwf6sEEyYHT+SPn/qATOeDJtSuJ1xbormlEORVp9ZcSMlPHqhrGow/F+xNUgu6DbpoA
VAnux9k3E2nlJC0ZhNlHC4o+QnjmY+MzXIy+guFng2BsLt0vzuh/hajzeACYQcRslF7cGujbqar9
LPnoZ9aEVC2aphASvMOTCnF2lautBAT/5yY3HgqbtXEIbYuHyCdmsqiWhs6M8zpO0AsxyC0BGysx
CRI9qHxAfVYUqTN5JAVkp0+1kf9F7bFPTIPcwf7N+TkUavk7aGoFMOO4Y1EIqXrQ+pOcjLfGZI0H
GAyUAB4bbQpDlL9gMtTENTH1DSC/Dz2Rr0HUf83ruT7lxiiSiAIm2k9wsWt78JHNAUqc6D65OMDV
X30HRglv+ScfzghP4FIasWVzsCNtp0h4XtOHfDDnGH6e1aGG9U+MVHk6ka4r0oUNAJbeLI7wPxNp
jfsCt1keu7l/y1BIiM3CZUevoF7qWArem0qVt8BmiVNt1cWp0V73hOMcJUNfy0fAf0RKSw39fatG
/NPkXyNpqYvyoLGsPfot5/13PyTsBCM54wCzUuiVQs73EKHLnTBhwnYb/d4YIoDdJYDWWtJPQmC7
NN4Tazk9dp2J+0OU3y3AZhM8TybuPZDvXU2quAEyHsbMKEqBC3PmVfPcup1Mmsj9bBQwG2xM7zKb
MCjpIUsb15T+4sjxkkDIOw4d1TQQUZl4Zvtk2sPD3NYvYV84CXSTOzyW4PQGI2WPAcTDDwXM8WC0
nss74GnmA4TxvwnRu6i+qWeT5FUCHLZKqrFQePsj8lR0NPooRv0l6Jj5sSfiweHNz141txCBFE8d
/v5R+LCYMLq5gd60so+sm4xjKNtHSS0vZTjRSuAO6Jnq0eAp4UfSlOfGxhLlNjAIuemMiWdbAigM
qr9w24cfmh2e+8E+IdVkRz6r7ogXOExmrlqEzIa4E2T8nJcOfBYsiZ3Z5CoRHm0BNMiD2HYUPdhO
62CicIYsA1/EIwG8l3E3euIGDC9FbqXAbbaH2jDNm5z4P013uI9y9QW/mZwMge3al0WRDBrqiT3a
Ram2radcqZ+OXX2KFOheLjHHl0lUY1zl7q9+ajCDyfPSwrEWw1NzuGE9yHSqhqYX6SawuCdlfwCO
U8Uj3MDjprP8JJL4vJ2pWFx5kifuBAm7grY3tSlv2qD6yAyDpSb0GJLRmIIMPgkOmODdqx/pU9MP
ZTyV06PT4t3Dhd0lY58fpFnf+QMFZqWAmRaCkaL7zgw9JwO1g1dBjDwO0TOP+WTUSZhb7mmAx0Ma
SjRN4BeTH9oGoJ/KCYdDN9j9re3O/sEFu6HluZXMcOl9pnyQt4AfAnQVFAOSB/21m/GGhKN524d5
cJpke6mJeApKcsOG9qHoDRL3HYTJJWU8KaOmv3iF+TrRYDzXqCM+EV2rl3aCUCFT3sUjeflrqkME
+GFIpzRyWhZ3vltc/CG3j73rANRL4GORFa1xDy0CEjttj30kujLOa8uEvZ0nPiIvhCNGoOiF2FF5
nCynikOj/dJT61MXKX2wZpD0tBQ+LO27Ka47Ph4CmxRfJl9KxOStfZhkacQLPy3j4Vgf5s4Fy1Ui
FJfRbHwbRN4fe1idtofQ7sQ92ozDp87N3ayBpeaxMx0gbIZhmhE8184jFBmBzaTyJYcH3UJ0CBB8
dhOgK/DqVXD2qMK4lGyOnSpXyMUcZ37tq8b3EttT1rdw9odvwdg9I9OYDoNUL3U5WYlZ2PcAfoMl
DaflWtWZKYQbl4aJrHgqVZIrOsQFeG5x580S8ai8/T/SzmPJbWRLw0+ECHizBQmSKO8l1QYh0wIS
3runnw/qiblVIIMM3dn0olutZCbSHPMbRR6R9m/nHkyOeo8X8NcknqKtnnbvDVU01yjZiCJJ0G0L
y3CjmZN4UGK9uerblt9cErCUNnFEGA2cujwULDObaOqIXRMF8yQtHbetY7yjSSi4FY3X2shvyjyu
XQm61lUOXMQtmvK3Yta+PLQ2x3y+zdSyfmvn6SXoi9Dtav22lsC6oUj/PXeydzXvb60ivkGy6BFC
4Igqim14iJ0oP+U+oO5WYNzxNlQDILyiHiM+tqWTqUSh/jvK7eG7PCtm7hp1P97UEjfdVW9CoNjK
U8lVENaV9WNUnVh10wJO5HdZxybKR7Agar02zuMlIuERT3A1/IJu0jBeSSoJhzumqnSTzDi4aFMT
HoIhs27yVEdqZc7/aRMDqBVgMw76ThK2feC7EIjjRuYWvYhcOBy/6IG8FdL8KxfNL4pK2wITJVJ/
st28pKLSdE2zr0l7NuHUzV5KBLqxeFv5nJW1ycLwPrWl7CD3DWlca92LRjJ5juxnOSe+5zh8izV2
k6m2yTeg6cvjkT8qWL945BGdR+Op5tCYj5UWi73Ut4+1RnqWlGDwElXa2xjASGpynTZJQkokNV6U
QG8BG4MdPD0105m1R/DACKV3i1CiFqW7ZKx+xKKXvHlQC0/LMX9WsuG+zqxqEYITZEb8qyZr1Lsh
QrpzFGbvgm2EHjZHqLUl00ZpGsmPsfzbKKMId6Md9xtJih/HyLpbvEU2UicNLh5X3O51qu3y1ni3
Zt5gogjx1ipLaNQ88pTd4yNGyE8tf2uOce9BzOH0i+dURvDGnIi9mrw/DLb90JlhdJdp5sM0RNd1
pvZbWr2hi8JosKmdzIagGt72ei1x5aeOF4ZzeA0vp3f1WR28QGvfqwkdDbzbjesImcX7hvBpX6ZD
tm3kml/GBjmEorrJiw5v0bSwCJoaZ5Or4a+m43Yr0p4Sgai/anKWXQdqsFUamX1OkOvM9eNQk54o
XUBlYeqm/VzY5ExVFe8TMJObSbIiN5DxXVXVyhcqyXpnKP+UCu7Ls5DwR5HvFC2ArjVIL0VRdq6a
Wc3PulrkQUkovSlS7Q0Rk9jZbBzXcapwl471y6hImavK9AhCtV8sI6aHXKOzb8qp7Vm5+KbPPRWI
ZBq9IZO0XVsb95kmvedaUu7VydnDn7xyrOS5bJKXpq+v6kyPcVCungonzA5mjNqz0ZqRy/8se7Xq
9BvbCLt/AlXcV8L6itRVSVAdat8JtFpP1I7sSnmSudrcdYegmoabkizioMXtfRWnPkxN5QEJ2oeS
Ut0uTJoRo8+sRnw1f2pV2Chj0j525dQ89IOi7LJBs66tyCqQeNM76w0S2oAXstoeyqafD85AFSZF
SeVJ/6PEFM6vhhNeVSVbramZSB5IX7IqinalmGe3w9lY1aSXWjJzzwiaBbI7XMWLrnUZiuswc+6i
dLwfCjuhCilSwIDztC1MLpJJadVdUAbzdk6pYYTYamxVERWeCMa0Ir3NH8quI4PgpZldCS2J61m2
Wrcf519KoiqHeAif9JL4VR17040dKrLRqO0RL6EtTUXKjSuVRrWoJEqlevrkaEVMRSpt3akkQ7em
sNpTL7G/9DJ9vBgBxT0RFCLzU9k/4g+QPevaoF9pYww4PqJMBpDrWW1JdIzS/hmaVQlRXBs3uVPd
IkBkbqM87MkYCU9INtWbJh94DSVVeK0emRsdX9JdoxpvvdzzibrgzubB3OhJjUDVYrxg0T1FYmf0
tVDNwR/bt9Gkvsx9+TW2BuWusYlci5yyqsmR8wRtY8/RUMvqSnGX20V6O42pcpum8buaNc2uDvAV
HKxU5VaC/wEgR9pWkFFcTuJDPYjfrWTd6n2lu5QlbieVSAkxTgQLOqOi8tBFHjqgfuigha63kUwV
h/IAlfanZir1zVz0mptR4L0zzXTYT2H5NAfVm5EHs4fyQbKpY+1ApPqEv052iOVedrWwFAcHZYK9
bCf5nVQoCoLnuUklabiVKd95Zan+nnIl3uMfmJARsUtg4j040Cw9swcAxtvz0FnElLml3NsWHRk9
jinCqO01R9T4Moy946pplexVrf4tF+azHTcYi0sQziOlSVx9iK4IVnv+XoEmFl82wi5ik1rq06DF
2TYmFYoUFMag4/ffOgif+1a2MjeqqQqrCvvMUROYoGNa+q08I9vfya898syboRayi0ZJ7S7U+I2R
NsNu6pLEg0xN8bqvflhqf18EJO9BjpdRceA5epZEXlNELqhXmlQs8qreTVr7MtuNdWd0VXFFGbR5
oJomeSIZoo0DDo5y6Xhdj/a416QeDp8VJy43cbcRU3ZTDEnsymqCoppkOtdFaCyTLqrlXs93MsnZ
RqtizbPH+NVorHz/p+7cKM6LM5DjT22V/IoLJVhk1obbUB1/m9CxDhWqjHNGYiBlOX7cGJgODa84
FpKbWs+n35akK54pKKVkzVhvmzZLvTxGwUqK4tc21nuvS8bUwzbUeOBUybe07q8dnT8Vt/NDkCS/
JGMKKRXbT3US9Tts3IDiaziEmDj37Eg072hE3vRZ9aMD5FKaakJmWN/bev3WmBGBYK0VG8fJAk8L
o3v4Vi+91SvbcBqjbZBWOzgSj3mDPjQ5ULZVWx4dI/+na9PRpXzTc3trCGnXeENXkUJHZLImtyFP
fO+F096MIKWpkNgIYKqzppH+khTuZEuN+H1l6ScF71CnZr/1UoV83bS3o1Kmh8iYPIlKrh+Opu1O
0Xzfd8kPIvl9MXLI8OLdRI5Gsg9HgQtMvMqUG1H/McV1apFkW4lENbittesYPuyeoJqggsj1MMij
5ul2Ft4ZUva1c9J5l1nZPwrCnZ5dVV9mDaBAnaTvYORid0imh9IYHqmgWpQAqYbUeORk2Kfj+G3w
qBryHG/TQY9ezEz19Ui+HefsqySk+WpulA1JEDGLFszvdJZ0D+en/eDozq6QW5/fGb4IiWvIEpHl
YQrQ01Gsv6QGmYOSx/k1uKjDJEndA1yH8Voxuv5OqdTbai5jwnFLAcectdg39pymrNBiLkpxI2nN
Y6iLL4WuXPcdOsp41dHnTgwi8blyvL6N39S4Dbehze3eTeXjSO3MJa3zxsZ4n0Z4DlOjfTPR6S4L
Dk4pDQ9FVbMYdjv/tLqxgQALTXIjIXm4N7vuQW2djP5H80sUC2RQa1MKPUDjqVXSTwME/sPkCuGb
ZD2JrK5uxySk6D+q8UuERyDZZUFlSU9sc6fZxVu7nFKHThj0dcdXwrq4U/RwDxqZzEdoDyJX3pQk
fBW589Vuw8gNjbI6JGKAjNV8swOxybIov0GsQGy0rsNRO5UeitR5nCuZ8rxMpN1pSrDNE4HhYXJA
pO0NeY+rqhYCB4Si9qSIO8uxs/RgyV1KRKrcVuiiF5aGL2JphRs9nZ8ElJNhwl80KMqHrqkKt1aL
9zhun1VtnOhPEanOiRXeqJX1wPzLK9suLDfNapuFseKrsVcDHAPaX5oMP64K5eJqGC0ARnF3j5Hl
N6mtWT1RfW3sOvDAjlVeYpiPVtbcNLJxRzeIfNUaLdcxB/MmNvufsWxSRkzjCCH73tyFsVw+qdYY
wbYvv2VS8jWu++bKrtVn4YDiq834FYmF3xXUcAjd474kl9jEWtBtkGafCUM1/lrtO1ntc0QoQ8p4
H9TNbux6x5OGNnajKuIR4RWnDvs2GMpTEQ7tppnE96xwKLmnyTUSZG+mcHboTzWeBmOa5D3aSPX4
TyAByAlz+bsY6r1kNuV+rPQLxKtTnWcHgACEAwMq3RooiXhaFqt2Jh1Ixlwlm7xY1PuekOHvAQIf
h1k11KnhCoFLfeIX7Y8gvc6C32X1azS/BKp/fqAjiVxQ1Pai2wZN3MCJcs0kG+EWO3FkG8Ar5jzf
oCSTf3ViWytd0k/xZZJQ7R8G9N220K84MJ2FNo/XoCD4FtWaYu8II3jJYsPJqdKCVbywEusF//P7
/phkwnWmKb5C1MfAstKiIn5aYpCtY1ThVonT73L817jNZaTFEQiGEuCrY1WDIUlqdk58BdNzfMHh
FNZ81M97jIbVw/lVPzUpxZFVNK91E+nR5b9/AA6Nc0LbKSck1gP5QdLnNyD7OzrKz+eHWYOGlhmp
C8zRAXpo8YU/D4NnGTBXNQU4TAEsTMhLb5yK3pTs2uFboETe+eFOzQpbJdgioGgWmsXn4bAxLixF
ajCvL7tdrIrnWpo2aisuqDatwSb/zgqFShD1WBCtIRkJb1pXJFXmz0SYM5psdU4XNb3Jhn/Oz+fk
QHD8oVciA8rm+zwfhH/DzICa4hvmT8kU2zq77ovf4CR258dZI3SWCaGlASEFAAqWDCuIqBM5U9ZP
CcSpPt7WheaV+SVb1FNDGBp/N7qiEGTXO8F22pCmKvg7NHm81Kq/zrb68/wsTq0WCBkT9KwFZXQt
aRVVCbVShCB8lQ4NVWNquK4t9BiHiVinYRJrF67iNTRnWTb0R+DhIjG1YOM+fx69GymAxQU3F0rB
gYl69xRStY1cHrNvjh1t/4v5mTr8VPCSnKjVYXL6ueqtkZJuIBfZ1taLbluVvbgJ55JWcqtGF+6I
U4fXRNwBYCYyAkeajbY5RmOBSYcfaZJ0V9K9+V4FTvhOhVRvXaHr2VOddpmyLwYnvaQCe3pwneKC
o1FPW6OW8bdJVLPTxFUDBucwZOXvtBTEQb3Q4fF1+YbS4rChZXeJWn3qoyLTCtPfXlgda77MrPSA
bRBI8fWypXX2FnUHBWPvXjkYwYXjvQb3LvsH5WfEteDD6/zz8/5x8tFKmxFVOwO2yD5MxuFat+JF
2SDVqNsY5eMcNaUXUTd+I1KJLrA6Tp0XqLCI9XD4jyl2xSjsonWqyDebbsMXcA2qP2n/VOb5hZ27
3FMfEYDLRG0uZSJkIOFH9DqKM5LcV0nqj8qdDQ8BLombT5e2zKkrBi1fUzVMpqSv6c0O5Zy6mkr7
MCjmO0fkQKZ2Qb7j5BCQz9CZB09vrzdHp0LtRZR5gqVdxC66/u02lC5yoe0F53m0XrSogM5z8I4c
ApvWGOzMLmy/MKTmtkQ0RNuWg1JqPoqc2esYdbQ2W01tY5IfhMrdijLLcw9y5MkeHAoupaZ29lVN
uVsDmWg5O8xvjflGa6vgvjZHDPkGRequSkp1dA3RkpRI4KyHpR6jh1X3s+qs7DWYyuBGBuQXfB0c
ZZT9qR36+Caw27r/LcdS0lD5bK16Q94TfZMC0wzcvJjC8JBQixSbqu40+Dx6gXfERF6xoVEwfHOk
2nyt0QSuqe6b4bCl3DV5SdHkVJppIDpua+f5dwdN/Xc9VfvnRTP+Kk7UiEKOkKxwaT+2G2rUT1IS
xncIa5oPetJpb1mnTA9MxrzJ8JPfG1VLzTjq66LxMlHJXwJSPmplWWGqG6q+9NSrpuhv4xDz002P
aPJtLLRu3CNlUIudXrWT/UjkWmnuCJ8muzaSPDO8IjdkBDn0vvwpNaZ61zUSduKDtvwouyjoPA1T
YyxC2dWNZGnphR144tCitqNgurLMhIP7+c6QRDrrE0h2lO4p1k046T4b+nXaX5JdOHFkHRl2uYwK
CRKKa+FGsx0albpSgZNZVrqhNj2Qju8qo96ff9ROjoOWBccVBOaRjHTXF1GVtsPsp1QX3NnOsINz
qOe0yYXH+sTRhSYCF8WxYBQdCSz0KjEJeD2bI6Q3nWcC7uOGoNBvX5jRyS/kwB/F35O4bf1y2ckI
TCQEk9+oc3hw8iDyQmjxh7Q1Sk+pg353fgVPPFgo0OFOyRpCvl7nJ7JRmcYg9ZGf2na+iaJ216XO
DfoJXleE+zKMLuzAU1+MLEUnroeJC6/08w4sFjkt9MO4DvrwKi3a62KYKJFm1SUSyokQgBx3QbPA
6WEHrtDwI3WZrO7s9Eo4OdmXqqW3Q4cdYdwHwcaWa/gbgTJu9by8JFZzPDKPog5TAZI78ai+LMGH
7CivJl0N2fe+bAWbvgP9M6nXeiDdtnbqyVBYJf2SEuyRkx7aCmS6aMTD9FlO+Opgl5Ty0siScr+J
y7tyTvaUUHa5sKnIRD9h+OwNrbu2nAKPFvxizfLWlgf//E46/rLo3Gl4LRFCa8TPqwVHwHqErjvJ
PnGm2AxmO1G16cRXm1asd36o49PIUATNymIUgSjQaoUzu0MwE/rgobeDEnldYAO4X/QXzvzxUWQU
i6uSGS3iDKsJkYsoIgk0tmlL2Qxsd5luK+zgtxjRtNvGyC7pYR5NawmUeY9kyr0kBOsVVHAgHbW6
Sq4MGq9PM65P17U+Bdvzi3f8nUioF0aY7ugoMazfgCS3erXTe+fQa9IG0xN7UIDIXWKRHi8eo3DK
Za4WEo413V5rky5JtbDz61HbThX40bo3IWJWAjUxPbxwix0fuaVIwLPG5awT+qy2Py5jaYWMdOaj
L+MO1cPUZTcBfT19Pw3VbWlNF9bw+NaE10Y46uiLY7S5nl04qmAQ5mL2h0C5Hgfa+C2QhGlQtpKc
vmANIf11GYkBOVXMRKUysT7fmuhatYUncdUnaHnZM15wWmwo1zUP4IXDdXJuvKdUkLDEPCruRHAh
AUHl1O7G92YqXKAKwJ1+JmSmSjxd+HAnB6PaYiPuD3tlvZBdLrXYziG5r/epxMfS+p3hgOPJDEN7
X2xKr21T/VuNhuWyhAX2f4Muu+nDBd2UxGU1yAzfENW+pMtMGfbL+UN2vCGXIaglAbOmerVOzlqg
jIgSoUisAsgZxZs93/Z57mkx/c6+3kxg+s4PeHyqOWrwckz8eSDrrO8O4CvDUMujcwDtFgyFK8sz
3apLZsmnPhdafRZa+4v14VqrRnXyRisjO77KJb3fRqItv81jHADLRYzbaXp1C43qn/Mz09bKWsvn
Wg62amD3aR695Gj+yADHyslv7ZjiLsDOnF7YLKJt1TZlgEpJVsZbPRRxuwV/Fv1QOyOwt11eVXTN
MT8lnCmMp0qa2h8yCmverCoxKrstjOKNildNBZVliEbYN0H8tUJK987WBxgoWt+9VkHXgWTt47mm
2TLTVOqkMsg2ajPCuxgqCwRKJId80hHL7a/np37yoy41UAztuEjXwWDUAH8UWjj6QaduMJfZYve0
JcPanx/muJLAAsOKXCIH1EHXX3VOwOd2apJdSQEGqnAyxyfZQtHLnWPyH4Dy9RC6Mbca0DRAJ6Vr
aQ04h//XjzBWZiKqHIGJTCv7kAztW93MjyDW/TjTnuqiemnrxDNTCU+O7vf5YU/taIoYqJopqN4c
FUlB8CuNFWKxN8KO8GrCqGvg7A2yJnW3neVy3naNpRzOD3r8OPJ0UDdB0JsokWvv8wU00k/XLVF3
vjyRUkaJl8gJAIYSbOmFT3tiB1EAQIoGifdFvG1VJKLhlTppJ0X+3Izfc6FD6YqedKX/2/dw0XeH
8actFkXGUaU+zSMOcZDPvgGJss6dK5qw16WigHONsR5RLpyLo4+2DLc4TemIBBCerWbVwymR5iHH
3z4LohcZkezaRcPEvBvt2nyZBqvcxVrVKhe26FF8hrqIipAz3ZU/keey2B/eDUXp5UENROAPbRUR
zRcN9EI0DMzN+e1xYnooIC1aRaQvFKPW08PfzAzIk66MGpQslbb5ucq16UYbGyCl8My+AgYeL4kF
HG1KNohKikvRiKIi4efn2ZFbtDQHBT7xcMWUBmf6CATKLPlD+Xx+fkebkvyAeVnLw4j4x1rfAZy+
LNQxQ2WqmpK9ESY/MyzVt4Go47/d/oyEEgeRIedNRnns85zqooX2rfXDYbBwyJg1A0uaylIl1yzy
S6a9x7uDOqhJO4z2wSKutspsJUfEuZSXEppW+YFXbNPI1oWa64mFs5D2JvEAqI1E+OoTVUYXyNbU
BAcwKm6FJp3tzJtGvSCEd8SVpydFlYNjbKgyNmfrxCfKRpF2OmTgJtYPlujAD6RfUIKCcSp8pIHf
QgCgQAQ3sXpJqfd4hnBiaOQuVwkWcuvkBJaFFevlWPgDELfSydxQzv3O0P76JDPMEpahaIWH27oH
N3a2TG9MQ30aYFilKbhCXroST82EW4oWhLlMZR0BFrMR6VM3BKRZzlsz6+Q+yr00KX9bT6FnpRKv
/ulz0LhcJamaaBIDLhTcoEm7H+krwttQNvlUX/CE+BNAfqoqMwXavZRW/3X5XA0UmFFdiZyv0aRR
63iOxDHwLEfIwLubXhH+YMIUcqel+O2anTM86jFavQcLzAefcqyVcKeJtM+3bV9eNK8+OnykziaB
4B+RSUtfvwhBmmMwTKTmU11CSasQ6DaO4sK9fDQIZavF8HepX/HarQcRteWEYAMD39TacpdQTvHa
Moxfzt+Op0bhoeYYUECihLW6s+Ip6QLevY5tHwXAWmXnunTU7kLipZ0chtoYQR+wgSNhHynsNSiH
5XT9Nm3GneUGj5pwUXLbRhusMDZP+/3+xnO/ud5deudM7jfF28ju4P6+7txf5yesnDgqqo6OtGah
CA+EY721Orlq4hbhCl0Qs9MX17VfhZibyuUGCINdauRy7NnTVG5GsNObuhvs+taowUnuhUlVb5+m
Y/McVEKA3dHTbx32rtX2/K88Wi+qa9RJLVVFREQ7itl0vWg7M1Dx1WuC4XsP2gEglC1Nf+kf9acr
zPbC4xQPLvQyV8+IHuuiVhevu64Qbpoq23l+SeQf5yejLkv64TT/Owo3vEIZdqnWqZ8fRr5EzjC9
5M+KDQASWVPzKhG5/Q/uh9VPyPqQQkIr3ffppD8XjQiQUAimn3mnq1eyPXJrcn0qIdiFJt7GVlLQ
xp2lG8jA0KL6vECvVUWILcZALCp748HsDaj3mZRf2Mar1OVoHqutA57GaRHtM3wz6ElYVJtnyQvs
iG6AgkM18MqwkLv91BV2A/vWgo7UmPo8/R2m48/PIDNditpcEEfpfhXnshmLkYqCpQArbR5LQweM
VOue0Lu3899u7Z3572Ao5aPHSO3pCKdiOg3YTrVHpoOiNgyoN82uQYy/tpbgox0yC/i6Y0U4Syf5
vA+C1no8/wtWkeK/P2CRQaZciVro+h5UrTnsUFHg9bTvkwQGpvwyixpuzoUC7CoO/t9xllPHeVu6
E583aZhCLki7Zob3CmS6ulPDxhX1ewZVPBt/n5/T6g76dyxsa1EYRqefCOTzWDVWqnEl14mfRo4X
xPk3pP78JC+e/36Y5dQh47oMtr7qMmeIVKPGlDcylh5j9lTNiNpIf6kg9Wc2hG+cbtkilloHH53o
ckOrR2SNkmep3/dWvc2cp3hKL8TXqzLXv+NQcSJfQPoWwcLPq6YEsEIZPrzSnKjhuurV7Otop86P
PMeYxbNFV9VbqdKghdZqExQX7uRTG5EeGQu6IOGPHuRyzMn/8t46KParEb7HFuIQagdBob8QL54c
CFQQwSIAGnb953lKRmSNpdzbvlNrzUGNoRQncKBfIcB1V12jX3JWPbXzLWTNqGnzJvIWfB6vD+Yu
VrBj9Lsu81QddQbpNU4ftZH+u7hwylYP27/f8D9j/ckGPmS15kyAGlYIOUWiu03i8SDLl8y3Ti0f
OTO6nvQ3KEasphM35mBowo78Eo76BLm9Q+oCeZfRuCSEf+oYfxhpXUWyZRHbOQRfP9dz5ZedhN18
ZQ0ivXfyuKz//tZHl4pbEAdECqLrw7yogOB/QcYn1ADyP63o2bNqsXXUCu0BPLrC8e+/FSPS96Kh
ghX0GtI3BUozSrPl+NY4FvchfF7oIVLvnb+kTuy+T6Msn/PDjsCQOe+TVpIgX067Xr3JleZeHTs0
LIS9b23t+/nhTnyzT8MtP+fDcKpoYEhLWeQnuPsGjuwp4ehaRnFhVif2+adhlrvswzBjkmV9VVm4
FVfFjR1DxREJtczzc1k3YpfT9GmU1VYXndX2GlJOOAGJaT6k5mQFfgKLNrvSqjT5WWiBej1oAczf
KWoz9VHp69spyp4TGPTz6wRBK7ww8VPry/5EAMymsUiw93niAeKXzizXgw8lUvSY/+IvgHJVLWJ9
V7UZWfD5NTi1fT6Ot7osJ4tKYKFJiY98judMb5pxWxiEJLDTcAjenB/sxNVifhxs+eofvmo4gJ5v
KOEeUPaq9tFk5oc207+XhQxbR+j2hcrtpbkta/1hOLlsrQZLdMm3y97akpI81ZHi7GakwfbQlxDg
wYbswhRPbVy0Vah24iwig1D9PKZd5FkkjwmU6qq5hT/7qsmXUCAnh6DsB4ZGVUB2r4aoGqkRkzWr
PtAxz0Rkp9LmC4WKkx9qqStReEG7bV3zbiPCYkU2Jx8mhj+pGgQO7Qu4sp1R1BduyZMbXgebaFKq
tY8AGFk127Gpl5FfG/oTOYdXKe1zI5U/zm+908PoYB+BCwO/WO1ziWw1CA1hHmolvktE5yvgPlPU
Ec4Ps6z9KlX7tMNXkWlr10ZhCGwT1KKNQjgkMczAhGjsNa0CgVqFZiDjAP4BSRgpAkS8MYPYKHbn
f8U6Sf9zsS1Ov2S+QHrBMH7ehaHdluhJxuGVAwCKaI5Pt8GBUjfArpfDbwPGd+HGg5y09wUFRAOz
ZTO/yaSoqHYN7N3Y7aFi/9O0RXYrGU7VbQcC7gtrdXIfE8MvoSjd0HUUP8Hq66ZKn/1x6nAuiJ9b
+xIp4dRX56RQOaFzA3h79VrNoeidMnQ6P1CkxJUR1tnU9T/wIS5UYU+dF6YAosZatHTX56WPRBoG
jRwckEjaFogGxQFN+GLy9Gp8P/9tT00JIAhVIMaTjzgqVjcjf983ql/M5t6Yk8c4gkgsFfvzw5ya
EUGtbC4+b5Qql5/x4e4cAGGOqF3ohym/S6bviklZEM7UqF5yXT2RlVA/oYDiLEB+8vLPA42Z3AOH
zmU/a9A0UsYXtTE3kiXugfRbaHSgeXXh2T+1gtzPNDRM7k/W8POIlTBGocowBBVoW1cIXmoHSxPX
tCz/i7cA3xbuG/x0KJWtdl/g5Ek3Bonsx6NTK7uoaxtpO2p9fmH3nZ7Qf8ZZBUsA9Co7JET3S3SW
DrodZAcr18xtJVBbOL8tTp1Ziso2/S56JyQin9dORpOip8ItrqJWNa8VO0E9KDD05/OjnNp8GKdQ
T0XbxDwC0AjkIEMTYjY1i9ek2jlh4sfQwQznEs/i5MqZSzWTosWyHT5PB4hMY1UUqvHfCyuxHR0F
RmaG6mHrccps9cKhOrXXl3aQSsuYF2+dg8QYao8U2E3fRsjV7UZo5swfbSy7S+YteoQogyHysBEx
Oo7nl/TUwwRbhhx1QayRGX+eaQsMG91oK7lqlbq/kkZqo3NhRIcwp/I+J4giuqIyoeLKvbi1VSm7
MPVTG4ciikk2tOB/11zGlBM3omEGL8Bw3lJH3+IZ9V9EEs4f+pmGjDqQzs9TzIw2GhGWmA5WqyJv
J6Ua4ovQCUNz32dTlfvnV3RZsfVT/3G4ZcYfbshyHpMgMpPZV2IYmqLc9p3qZZFzIPf0G7jg54c7
cSZAPoChRB2YZuK6nYic5VRnGn2+Oqu2aVQ/apDskJxBzM2ZLvSPTkxtgczRcOPpJGFe3ZB6CDls
rCHNTlMQ+A5WPJTy5PRrp6Fso2mDATIV6OOFe/nEFmFU+rFUUhyaC6vDCKPapBUgdH8MkGBUOR5P
WEblT+fX8cSRB0BDVwh0OB30I0xzjCQW4hQCbZNJHGip2ni/IqjFXaf+/TVmsYBsdtCV9LZXGxIt
5GIMEXw+pNNDaT2lmbkZFWTdpgsLt+bVLuEebBvKh5qN5x2UmM9bsVazrk+Q2/OLqTLv9CKHC16h
CCquyg79yLGnvr8pBru8U3opRJ7FEpXbG4X5DX086W5SqprvOicjXuGBFFyqKJ24ez79PPXzz+uS
OodoISf+IFXuzO5ZROdi+VeGkryE0rBAj9q6sIVPHRcFFCYtY6CR4BdWYy5iwBpCqn4NYizErGFC
9y9stlyOf3+zAr/8z0ir13dqRYOamt35cVSqe4jczn01mW+WHqPxDImJ7oykIquSEwojaQQP48Ln
P7WjScb+gA3ox61Pq52q6EKWQ+8bM3x2rMrLDo/HVv07PMOfTfZxmGXFP9x31GqNKLMHiea14txK
jdVdtYhA75GFiy+c0VM3AaidhSq3xE3rEqQUx0kMRMQGOhGWD7hbx15iIrv79zcBdU6wZDqFliPf
OaAlwjAzvJkLPl6Waz+UgmpPU1zYH6udSL2dJw+sJ67CKlfpejJGb+t66zSZr0vPxfSQQsMa4qfA
uYSzP276M5ChmUvFEWzMEX6mM4osniMt8S0UJZ1b1WrTV36ShfoRMhS/uxQclFXpcrm1grb4lhgp
oUaZO8GdkVdN75alCdPNpotz4SyuNuifFTAAV/xhBpKQrq4ntctifURVzEdZ9UtJVSlzzN3YNBdi
03Wv7c84ELWBFehEc7CmPu9QQ2pHZy6d6dAlQnFTu1IOQZyhSGd37bWF4zeYaBG+Sgiib+JxUPYl
Uh5s5xiC2vmttdrA//4SHSAfbxkgjHUoEhgjkkqlEl+lYp4St4sr/bmNzH7cnB/n1N6ipQLcFDwx
GLvVyspBlCrBTNOt7CqVrElD/hYrwzat37XhEtvp1GdcWKwmhKcl0V0tr5MEcSTqavR7Pp9EDz/v
gy16tRfCuNVr8WftLJkiPe/zQhRY3dxY11mJkkS8XYMRXJMzEllNWnuXZJ31ZDetdTfVUvkeZiiw
BjnSLueXdLmuP4R1/w5P4wOq7hKqrwtFQVLOkILGzg9zadhnoYLwR2kUwN8c5TA5cbBFxD9DFHBU
3s6PfOpjYvH6fyOvAkrJNqcegfAY8iUq92PygqL/TkPePBij/fmhTn1KviGORph0HGPT9Laz8wq5
Fp/n35UH7Zcpgj2WCxeuvpNX0kLH4W0CHAFM7fOJrEz0gLSwan1ZobfvzU1IY6J2tPYbhMQIPa2w
R9rT+R/OzmtJblxpt0/ECHpzy7KsNlLL9swNQ9KeofckaJ7+X2yds3c3i1GM1sTcSSEUwASQyPyM
6aMvhAZMbx5K3xbhoexN57MSDZRnqafVwgunafh+ew3mOFp86LnGDj4P2q1JS/Ttb7N9O2vHXMIz
YhDTZyFKcQmMpvvmw1M6sWjhzkR5f3970JWD4eW+kSl1sjDLI8pH3q5Is2T00plSr5t7zWze/21f
D/GC0H91T9tJ48OEihMPOdw0PlpmFqDdjnxvdMJIofjx7glhWQV4YXaovSaPprneaI3pJBcplakj
JkGJtLIUjBhD3B5oJWRpohkqRrEyh8LydTCKPqnwLLARrsgPrO1uCh+QIr89yFpMvB5EfRsTia6G
cUtV0otpB3VTefaz4VNHpQP1r7M9opZ/e7yVwwaLI/w65RcQ0fJVXDYwlG25BLxJIffvyXbkndUb
w8Ueoy+oajfHpAqcgzbktnd74JU4NNh6Ksw/kHhXUHOjSI2wA/Lo2bRkPokmMxFMeu9baz5LZ8Qm
rGL6yNd4R3/ijVn7doJMcqjv8fWrTkOaKA+TPNobt8ZaeLz4nQMnBJO6fGuZraUnVaMEXolkrKU9
F8Y92hobMbi2aty2UPXx8uOcXh4ZHHCBGREedW/tBzhroSw2InB1HuQMDADp4Bo1LKbeBiSXXoSu
96cOdf5PaTx+BWG0ZaG9ct28OScWuYOQoj7Ps1j2/Lr/lyPjINLmLpT9e6utNia1sm5vhlpsK6UJ
STDxH/K0zpK6XVjl+JiWACWljYFW58RXmCEmtJOWh0TaW5kZO07ozRpoKbYEWvmsmYMnJRt39fyl
F5cHUiVzcQTaMHWZRS7UmlOl2er84u4w/NAtdDQCymcDLJza+Wk7ndjHg7zVsF45LoDOUrYAzzVX
ledf9epoVyIHZUDNRvtatw4WiqiuYfh7qx33DvAat0/J4gcbLerbh8XaqsLUfBEMgma4zMjsfrbS
KWsgBjhn31dWNuybyP6bmzkg5zTeLSFC2/T1cPMqvJolAmyYSgb0hbQpPmelSvo8nO0m3zh7l1WT
+XRCQIR3LTpFGpb3i9VsKh+FSB6f5yy2KtO14VPgXtNoHfqXUd4ckVqVvg9dVyFHHOO44CZmWj/K
UREhpllHZnDKzKGM3Q7Js3aHmYwRbhxqK6kwyfbskuvwcISe+HYlJseWukT1nbOmZT8gj575wIj0
G+bHqMS/BplVNeg+oIK3Me7KIfRm3MUXmCRJl/vSCLxMtk9c60crbU+Onp9ux9X69GxQU7PwFR/h
7fSKZqzTQG1kkEYGgtiIcAC0QD1XgVyKF0K0D/y2PnU4vuDuo7WZjO1Vv1mdWpns/NAAuAXoYkZx
v/0VuZraIg+UCLv52v42mbPfUNxGH6UUHMTtCW8MZS1oc5OSTYkGHcqz+9A6yaNm7VPHwqRn6rYu
+LWjYk7w///azkfyq00EILsw4ccVlylCRXanQmb4bAGXfKr6uq33poRHtxfLs7KgELb29fZE58Bc
Ho/ai7IAR9U15z8sQqessJe7mPIYYHQwlvuSTtjJH0p1lzjF1xhrto39vHbJkEtZFixomhzLaHKS
dAQznKaemKbxK8W4aDdawTuRES+Hxsy2cV4IvFeIb8xgbTDlSMNjvSWCbzLKsXXou/6mJMZKrJgc
TVSOZodI3k9vP6BCs0jDUCz1SEd2hYTqYWvu22SrUrEWJ7y0YcbbijPXEN8OYwMJbTPLHs9oyH7G
gO0JIuA/WTg+W9H0WKit54h0fzs41oace73cZDw/r9QGHNFp9FzDzovqaPogo/f+d+6nmZtaVnhn
O4nzd2rm+Pc4vvwHIULnd1aOokZGRe7tZJsmNvxUoiFbd3V1UKzUuuSNY2+Msjq/F5ShwS19HYjI
Y2NzVOpnFV1WPfzWFIdSko+jf0yMZzjI7z9UEAeC5wI3YEWaDsZ9AudaJJeml5tHbEriXY9Ikjum
mfHl9pdb2WIcldS1aNQz3rIClGQRzUXskM92oOt7H3DdCWKR6d0eZSXyXx/I1iIku4yjn0ZX4Fkw
KHW9OWVp7gbZtHH7bA2zSErVfmxTu0x9r0iCHKl6KXzq/VTdlzqEpNszWls3utngcHjGIUq0uGJQ
n0iRq7UDbzJBoUzhuYOqfHuItVILEKr5OUdTDK+RxXnh1GWl22kM33XEN/08FKr/n6AzUuSM9dGE
Hm4rE4rWsEpp+iq5hMWOolOLjQepr1ys6PTvCkaxuLT4obq11iv3AZpPVPThJ9o84hcbL+0GPa9E
GF86DVWRk5aaMTY8PNMmJbKnnVLFSndwaGH1G8uykmJQ4aGWN2vSXT8Lue5FIxlWRoF0eIjQZ9Kc
5D6rzbNe9l8SXz2babXPLO14+2usZMwAgVSDJyLApqt3CP30srJrYXlJVWYnFK6mp6bqJiy/en3f
tOi+3h5vLZZfYFSEAJtz+fodRdf4+AQG0NCE2+bPlZ24fv58e5C1SVGdBJUxU9SvSFW10FQ9rk3r
jLGpW8kTDILHigodr7mNI+2a1EobDoIOhcMZ4XglrjMGUa/7feWf81EtfnSycDBOcRrDHQaj9VCf
s84yBJMPkREmxypvnXurazffPWvbFo1BiKGAIK/7t07SjewzRfEycM7J1N7luvLX7TVdHYL6CEJM
qIhBNXl7I6EfJrAUQkpeIE4WlPJllJQNdNDK3rNl2k5ww9DYvOqKJEEKdnjiszmwP/Uupd77s+a1
6IgfZf3v7emsxOEM6EecYuaLX12w1dAhw99N1hm5/aOZFafEUB55QG9sr5VVg88EGgLBFpM7dnGc
TDSss7CF3uqI/mfXZ18Dx9oIwZVgfzPE/Oev8md5FAov6QbhJXKGb0HdatKJw93X3aRGwfeQp6G0
1ZBcn5aGyhNUIIB3i2uiwii0lGnFe5TJTVdp8F+LMDh+/ydSEaujRYb+7xX7DX9eXcKYrvNMozql
nfWAqtyDrFbfbw+jroXdLCfr8AaZE4bFLd5bYyW3wqG02Ztx79XVHl1gFBG0qbpzomafYveLLrRh
pndjlWJK+m8xlZc8afT23MkWpj+lLFnf8VjS5H3hY/3yqA+FH97JFmqmJ7CcvuqqY5YeDR+RgL1V
V720ayGi6se0CXz1e+1noIAyE0V/s8/V7nx7hiux7qCCNNfqyJ2vEE1OI9kAexHxKcpvfqzvcxWf
F2kLWbo6CiwSDiBgJFdUNxwNOtOCV4sVlVYeBuC8p5FveLFT8Qc8NMhZ/+uHL0I+lbMWtmVWeaUa
nAPnvuZAxZPuNGy+ABax8RtK8Gqk+c9fbS4k5ybbkpTpTBpi4wVa6uXJkdv0czmidtcZavRLK81o
a08vG8S/x0XKEJQEmTIF6bfjjsIuemzifC8y1Rg5/aIWlUv6MxsGj07ptB/7epylrIb4U+NEQj1q
5YRLWdTVsjK43DOhsr8dRYs9//KTeAnNQlCky2jMvP1JFhWkQoEy7ZFZH1FofxhM4+vtIdZW+/UQ
83vl9WoXhtVqpTV6UnOR+0+otrq6CXfnZ4et5O2hFk+f37PRZAQvDA2K31VZNBBOl2mNdJahWLXT
XZKHgH0wVfzayvWx3jJIWGR3v4fjIKPhj8QYQldvZwY0uJGkMrLO02BEX2bc+j32G91HDKAcXCMD
KcHXvTFOgVOYX8O2tLcaAls/YLG0Pd5ioxxmPq72rfIXp5n9S5kM7XOVFHK2M/NK0fBHDypefhKe
FfkYbmmyrcYPRUxa8gaEoWWZQKt9M4knCAcIgB27Ov5aKfn7EeeQ1/43xPwTXsXPVGRq2EejdI6D
ckdZ5IRBNmo3wafbsbO4cX9/zFfDLC71aLBqq3F659z5UvLBLxttF4gMYUwV8EqAtdHGDb+6LWhL
mFTvqQgsKx+haY9KIRGdWSRbbt1p/1pW/zTE0l1p2p95qGzsjeUL7fcEgTNBC0J66Qps3OYqFqd2
nVxwac9PkmNwqKOCfKgcdOXr3q7wNYQGWap/qV2V7qDoW0eRZ90hswRGqJ1lnm6v+FrsaABUYB2D
GyKbevth80QkfpN2zlk2sg+0Z/424vbL7SHWDoTXQ6hvh5DzjAp1rhheWlWPqRk4rjWmCiiVoD0W
foPbZxraez2qwg3M0erAQI0QQHF4QSyx96WFPYAyBCG8Np70qL+13ZdEe8gq3UUW5JRuqb+tRRO5
NZQ9pF21K3qpBM3MkhvN8GjsZUeLbelaCjYEvlNMB+g4Mt45vfkHO3PmaFGGhK579SKruqZF/RsZ
NlU9WXW27+E3G/X+9idci5IZH8GNifDaFSxXL/QJOblE9drcOJVq8ZSbw/n2EIsk52VnUAe0UQcj
w7lC4un4b1ViDJNLOYSNh48zdYkWm6tzL3x9i4S4Oh+QL7RUCH0u3UVIjrgHxZho082KvVpLnipc
vG/PZ30Inq1zpRh2wSLP8GmutLkOJzfGRjtPQs8olY0WzVq8kV6DukB8ZsYWvp0FSu1lGGsw9JLs
MNQfsPjt9lqXaLs+E3+FplP9wScCwzcrZpD1XpHqrdrO/C63QJqp3RMgU7eaVQUdZUucQ1m7Ul8P
NK/tq9uGo8gGFBZElxZ7rGBPkzgHNxs5ac62ivXge+b4BiTOAV2Nkw77eby0WuWMu1rIrb7LZEmS
3aJU5X/sMIpxjU+lzN+3tYPAfY4TpyfkXHILSn9YXo2t2FintVsMUxL+4/kIsGMZXXaNuEhIFwLX
NsxKw4OUX1KpdqNoi3+wtmlg51NlojuA/NbivjRk28+Fyuaf1PHvtum/qWH+Pau3KhRrE6JiOQuw
2uBFlpdEEeJL1ERlcGlqHghuN2W6sy+MRI3OIPVyfU8n1DCOtzfQGoER14X/hdticqjoYeDZyhiS
ZG1jHKRs6sbdxIna7FETbaQL8j5DT+mpp9Ldym05IKBiFJjlGQP2nmYZF66TSQLs5TBGqptUpvYN
v+NoK39f3YdoPsDEA+Vy5dHly6k2cq6Bf7JEsK8wsHebGkc8uTLKXTqFPxDUKTYyibXjhdYCn528
hf7C/JtebZEo9kXemWl6iZ3BOPYm7O1gaKKn299gLb5ejzLfsK9GSXwkhZxCD72hn0tuAUYI+PEN
yf5Phvnvhlmymf2ghgFMMQX9ugIFaGAiuz4NMC5Wh2grqubN96ot+XLPvN6ci/4rdfhWLcIGWmwy
ou7epOMxxHtxn4nUAE+h665kgfFKh9HYawW9Q6eo5W+A3rcsF7Y21SItwuvcpL4pQlzpxHSnl2Z8
9kUnUVm14/04WPrGhbQ6HiZWUGE1Gd25xW0RlO2Ik5ydetwbD3acfS5xTETI5y7LpnQjr14bi1q0
xj2BqM1V7Va2M4xHbVU7I5BO2z75lFnG/YjppLDkP6ByztV9SqfMjBf9YifQVCgGCXtYTFrqJvhR
TcLMfnIzJvdq2iYbG2IO+GX04E4Aok3G7eEKxo7PZ5RopTrhAGvugk7eI9uDGWK/q6ty32FUqHf/
3N4ba3chzIH5ZUcX46peYQRiqsIgAqI16SgfPiEo4jbFfaCi9wl/0DnHyZbY4trXA25CXkTGN/uB
vN31ee00Zq7FuQfb9xNQe1ezy/uitY517GxclWtH5+uh5p/y6oCpxjQpNeH0nghxhFaf0rj7KPL4
DsT8I+2FjUNz9eu9mtgiVNKhGxvht+kl0M3+3OIvjxpLgkllZqsopsXGZGMVU4znwRx+3v6Ma+c1
Dj+I0ZE+mdrypgYvFSgaJ44HWvYBV/QPcSk2njsrQ0CipvcHmXUWq1rOzq/tyobA5YVWdwwltA6r
rafcSmTQtQclMAt88QxYnCF4GxhopPfoPNdfwOHQJwyQCfkmgi3Pg2X3Zz6mKahCl+GgAvm0TJ/1
cAgSQJ4+6HS/24sQmEwoJOMJ46AnCa+wXSPmXlqQqCfZV+K7ZvKL9x9izBTaNifY/F5frOcsCFZo
fY2AZjPSUOeCN/RDo0pSzXN9MlNXWOAWDrfjZG2FKbRQDKSUdS3l2mcpDA5ds8817sVjlOm7qM4f
UzX/GeEz8Qdj0crnfw5OHqyLzWc2iYP3R+xpWELuJadxfRyWD5XlXEK/fL492EoqAZ8DNjcKeCZv
8kXopBMEOEfKgwvegDi8hb58P45OdlQQwNg4pNeHAqNIvxfbkWW62srDUPukj14tci+oR1QLsgP6
Aqf3zwjVW2JD4e199WJtjNGXphpVPSXFuVh8sFp4uOb39w8yIy1AaiP8aS67uobky1ld6iDTWqs9
Kh2Wx9BvUHayrGgjHNaWjUGolaBQey0YUoLu7HK5jTz0nl2ll/aKJlwksd6f7GECw0nFUGQGS0Bj
iLCzDlUp9GyRfG1a1CWsGGf6/p0Q0pcT5IW+Q64DrGlZ6G/0EZEcu5o8aDoQln+YMn7fzpc/+Dwz
R+j3IM4im4xKCRG2XBbeZE/7UiR7JdXPmVJ6t4dZOxVAZfw/YBt5ztudqiLjAi8aMKbpP1qJsZed
ZGfVkgvo53B7pLUgIPOkeE95kuLFomwxxUU5pDguX3okU85J7if7MDPTM2/XLWmM1UlRseK4g4pN
PeHtpLLJL0U2mbonS0jbulY7mdJJ1Jkhu9UojAkn+Djc0jRZmR9kH1JFdi2s9iVbrrAnA/910OGa
Hz1p1bRv0HXM5WQjr9kaZpHcw9frEguZ+3OYCReZ8R3qP7X5TonbOcTfTGaxgqM8dH0FzMQznf5A
HnhfgcZ6dzy8GWJOOl4laIktFXXRJ62Xa43VuwgQZ6OnJHWTu5lS1NUfnEHmq5hYDNdak9kmktR4
FZjrXa3oOLvWyY8Qr47duyc2o2VmGD0Fx6tnQyyFreaMg+kFRNlBqfrooyw3zWOfj/IfHBIQTcA8
UQ+aXa/frqFZo4qcmWPspcVD3c1vhf+MyZZHzkrEMZ//DbKIODWTsmZw/MzLJ/MS5PZPDI9OKlKb
f7Js/xtmEXJDUBSS5oPK0Sr5ri0YysmecnkLfT5/58U7a74iOIOQzEFMZp7tq7BrODCSLuCKy9tB
OStGrR4tFZXi25OZE5yrUQiCWXwI0Pfyw1SOHCQYewewDKa2docxVyy3zJOMM683qBs2bfA88Q6R
N3bVanrLo3UWYZkVo65IkapAz16F4tOkMuglpNzctm+fqbK3Z6msk/va0sa7MvTzY1zDSh+t8P72
3NdWeIYjgrCaKVrLg1DutEFpmyq7UHdv1QMqPAkY40xKNh4+a2s8I8bIaMliruBA8OpL06rNwlMb
PEKHel8mD/p8FRvKPmk3nkCrg9FzhjcF3uRKgyv1hySh2+t4Mq4bWImWVYLnQRSdI1+0X5Te7z1J
rrYqOStLibc6TZ3Z287kPnsbrH0cl6jAODEVuHEvIawMr2vjtFqpAjCExTUJ/uMaw2gjIpLG+Rhd
HCk0rHPQBrJ1j+JH/FCVUvMVUKjyrIZSCb3dlGQcrFo8FG8HzBpygpCdWasziuxKsr+eHBleGrdN
MmkHOZXv/Lh4sofwMwCGbxAN9k1lKK4WtBrSMNU5rPstd5CVzwvmfnYsJBGmirVYaB/GVcyjyT7L
floggFPicCaPewvvs6yRnjoJesjtSa9+2lcjzjnMq3MIdHDY2kLwaY32ZKCQ3PXB+09UCrgowyB8
uEIopPTZF1rIpGIsn7Gg+Nn5M2theP+jaC5Qk/qwDRG/WRzcSZQYbcoxcomz+NnUKvMprPpgF8mB
2FApWv1Kr0aa1/TVmgFSihWz6igfZdJTi2ObOTqenQ0jLRlfcksl3YjM1Y/0asBFWBTo3w5p41OU
M0MqtVK4i8ZoC2K/Oit0/QARkxyzBd/OqtDzSY25ZYF6hXi4QBdv5eKb7Bu/4Cp/aQp/Y8evZMdz
HqTMZvNUN5fN69FQch0ueuGNyriv7N7Nov4pl7pDYwYbV4HNT19cgwxFTRN8B5SM5WU0jGGcyaGl
elpVw8EwxqSa0F7S9f/kltp8kAczag9FVDbDRetlKXnfTGerK1oY9JVhEyBjsSRfVXUYFJnAZTsM
6jvJKArXHrK9URqPabelf774ir/HehHh50NeAz4QBm3zUcdPWbZiAMxW011gL8A7k3t9R4lcO+iT
bX6+fYjM8fdqfX8PCsIVUhKGVFdGTT4ZQGw7gXQOBnpsbqwV2V9poLTaDoZItFW9XVwV82gzHAqJ
DtZzlhh4G6jdSNILQwD++vAoN9HBGBtXRfE/sOyDnz3oWXWW82njEFtE68ugjEoLEhCNfGW3jKxR
mBh9QUOd4s9Osf3k3DbOc9N3D71tbBxli/3+MpiB4gAtdML1Co3g9wkHnWFknkZQyrsun+EkosCf
+/2RiSGQPptEICVz1WCnrpMXkxiss4RA/tgdS7/cZbjl1FtWVGvLx6FCYU8Gl3il1RrWKLXoPcn7
UE+erkifYlkcUmV4GrX4cDsYl4LX8+rNpmHzNT6TXpdVPxlx9crJ08QbJm0vlOJYOtUFwtQs6Cbu
Isn42Jfa5yLX9viK3QuTF5Kfb7GwVrYEQWjOTs9Uz66eRGU/1KE5zeK0iqTfjZaSuXEzyo+ijX/c
nu/KdpjFd8gZYMQAzZlPhFe3UVuJDiJfYno+9m9HhT7eF0uv47+zXi/PXa3HH3RVClVXyKQzSOM2
RbeRQyzhDC8rTvhAd4Pieg1tCWW5LVKfQiGSiqN2GLqyKHZjEBeji7xJep+0UV7v/LJGU9MerD4/
VnE86bukt+MJM3aKqjtHqZ3vBZak6V7U0fCrrjJrcMusquRd3ynIsvq909WHTMih8G4v4drHQgVn
tpLCt4pM5e0SQg1M/LoYUi8LnCdRTn9VtXrqN0kKq8NwC7FGaBxeyWaLvgU4lwhxNoLmrI/SxzA3
ES3RN267lSuA95ZNmwQ1Gr7NIiAkzkTDgT+NPPOdBRq9oGMi05/vkk/5JjRzLfq40cjceWAiW7J4
+tfFCDQrxD3dFwPtOhE3LdDJ+lntzR+tEzz7EKu7YfqGbGX16w++2twxRPiYZ8nyVu9pUYSIs9Kr
CR6nLD90VXSRqq00ZW01Obd4xyKwTGd5ERvFaDRW2tfQmQkT7DCrwo1ymG1tWkSHMej9gwgsa+MM
W1vV+eGMpfhs870sIcNCH2OKB4jdml1KtkdB/AJVNqVTaVpp7CJoOj2EdgYFuCj7yR1E2f11e3VX
7iDAMHMPCLPOa6axaCcRs/YjeruZdl9XovogYNkcb4+yyMxeTg5ClWUF4XVNoJisJqJDJqSzZeX/
Ikp0QnvqQS2Ssy7iQ6bpj6NkbKzt2i6cvYLnKhz6Eldl85LO92TT4a4AcR/UMuC1KSfJoeaA2zhX
rtUXuIpg4fJunrUxr6DisRVB/ZdgwklS1P7Ch0H6glNLn7oDwxrHRKtT5dwO3WeziY5VX4hTKlth
e0Qt3f5kGWX9vWz0/gEnX3tjFdY+75whAmNHpheywNsjz5QpI7RKpng20tOTwO5akzdqFWsLzaZB
cYCsF/ztYog+7UZ4M2l08XOnOUeF7T9WtbAeRVjArbsdR2tjvYQRCEtqI0uKWZZHbTHomn9GU3FH
xO4lBVZTEez/ZBjeKoTOCjoilEx/RLZj9n+qnqAu3dvB9K8M0ef9w/BV6CBxK3HCLVYOr4AKGx/D
PuNSASc+Q+k0sVv5qPb+O8ElLxsQKi3IaMzjAfUuh2rNqFFycO9+qhwbo2TI+OyoW/ZBK9+HJhKt
t5nFje7PfOC9SlKaWjHSvpzQLTDQONEKLD4aOdRc0Wv6RmRfk7K0ucP337FeSpOvxopHqUa1RvI9
bKSthzinM4P4cyNVuyo2i68D1Jt/p66MxD5X8vRZCdLgW+mrltjZcB+PftOVj0lcBa0b0C6WdkqY
lOauskVrunWml/GxSQofKGIaiX9SNWIDlRFtsVNqaNmlzxJTuH2S0G3uyy597JGgTXZ6kLRbvN/5
2yyeXYAH+G6zQzaX02JR7bSYbCRMgBD4vp7v42wc7iTZ+AhssymO5lDkd7Y+bVEt1z4l9yH2yQxL
1XRx40tiVLBSkbC4Qt67tmZpDXXX+BtPoGUxbg5MHERppb+wmK5gQV1RmYEJh8/rsj474HIc3FsK
uWDjBPad5TB2m1TGIQ8Meef7/ej6k9Xu9NaQNjbj2iqDQMVlmTxjZlW9Dd2pCPUUgRrjLOvPbfDT
Hy7wp3ZNd7CnjUry2spy+VAoU7gxroq7ah5Ihp8U3ExdcYDrjGmptreiZuOsXHmLzQQNZNFmqj6V
xrcTqmvHjiwtiS9Ah02sIupiJ6p6BwBA7LQ8sp5vH2YrNw1MAWq7VP9gsS6fY0aotnIDKtmT1Vo8
1oij/CWPabmRSKx9pZfrbD6becguvlJty51SiSn2hrZyU+mpipKjbIRu7f9Hk4aNFVz7UDDeZys0
gKm4r71dwSoPwcUYQ4/iY4/OjGJPPLXoeCWGayBK807mwMtWgJBOnksXh6r/4oMBKDDjZOrDiy85
7dnPx9bVLam810Stbyzj6szIuBxa8Wy95ZGCYToCBloaX9RA0/f6ZBjYK4fI2RjjO8H9v2dFpM8A
lpVqe2PUgzmbIpHY5ukxLYMnFYkkV4FV5qVyUJzSYco3UpK1KMEdAGLEjNy8gogOYQcPsZMDL9HG
X0DxnsJWHEPN+DjkxkeasRuhv+yCMUcYjbyKoEeQal7xkMHPkBa1mnGmqu5VZXCO7OrQqtE+l6rL
iELvGNjPdlB8kCR1I0avdzk9kVkqg8ABXbl8mMVFquWBU/pnhw0hEzJdEO374FMBSPX2Br+OGUaa
xXW4iGiELcNzGrEg0OoJAkjjfFX86CGyrGf+9vfbw6xNCOsU+8U2DC/6+du+utYLYNpF3WJDG8gP
Fvqbih6eukx3h2Lc6NFfP0pm8geK1VQ0qWout3c5lkkuB1WKwF7iapK1y5PeDbN/8vKE4LrbIDV1
e2orJStGhPHBcFzjFODfzs3PEG7WxjHknWCLX7lUyF+7YpRVV867/J9MjevWBZ2gfuwdw/hPMtIW
ywtF+dX2aemWfSw2bt/rMxuJDR4sZO805K6QgbKBLIRjjNg+gCBFYfM5UZMtDeK178m1jsgs0LwV
ZToZH6aiNUqvjqNLWqgnaco7tzGUi21t4WLXxqIzOz8OkJC+6oNLCvqwEWhYb4jl9DiE479FWamP
IhYoMrHvN1KGtR3BaT2X/pBGuvqcaq1hi9M52Bchgtv60dGvrSNd3Y2wWftKNhBKNAt5Xl5xLacu
cIxGJM55qqPxJCyRHeKSe/12cM63y9ssk3+e3Id44GNdmfsCIEVysR4o21qfI6Vzi+FLFyaurfxT
S5+d6quN9vftEdf2H9crmoDw/tCYWmSYadnKflBSwJWs0W2mH1n9Ax8SN7cT5DbOUr/VA137XNyv
lIt5qbKBFicLltaRmdeQjJCT+8eRkn/kKPk7KJNft6e19rnmkg55LViBK/2aXpGybOxHauBBjNXY
TGqpPt0eYi3OwWCTO6J+oVyVvjta520zZo7X5KPbhcCmgC/L+b6qtkzBr2/SuTTEQ26ubFwTIJRO
dIEmjPhS9JCJk9H0j4OIeZ6m6Il8H5pA+xAbWrGVuxor34oCszIXOBn16hYwUrnqYSr5nha1ingo
wrzvXFkycvVelEZvu3XK6ehWfl7JZyPKJu1UWE70Yxj85jnpouFnOg76T9Ov22dcsTg+Y1VkmVvo
VQHtaopt2gK5Mdj7yDFbRDGz1PyH3lbzAdF9P7szM6299FKeG+c8oGHodlYaYTitTmm+LypEH9gZ
o7g3jU4/RWDL2o+U7TUFWrymPsWSyIZdmeWxTf9Ry5qDkms9WoxSZXxFmSq2UA9MsvroWJn01Zza
qTv0WRZ/yAbDjI6R8GPrmMCD/GT7oXhQRGQH+wAuzWwjhr/XoWgH61smxxnSN5HaWS6SIP0HSy7a
ZKPKvLJJSS5UhFwgb1xjqwdJS7qs5oqYIjiATbK3tGKXtMK1BB5TsXYYpy0Yylo6xZh0E9lCSLUu
L+amTdFacJrBs8J4N5nOLsHsT4zpubPVY9xNB0V7DqX8xBtjqzu+FncUCqhlUVsAojH/+avsQ9Hr
ZPBFSV9V6sx9X5TTsbcCzQ2tNjnd3sSrQwHZo1/M1gJ6/XaouCBDaDTq2lPdPfixdqoqcSQMN8i1
K8cRvVqO75lfh77L1YwGSa7NQZxxcyxOgZnG56oet+6olRMJcjqn0dwbAua2yGxAwJtT2mJ0ME6j
s/PDMDj7klS4ODwXnpWnWzK+KyVXXrW8ogF4zwbty/KEWlqZI4SSXGoEuMXOjEztQe9M566W4vEv
qfGtuya1G+mAKX38WDmm9GnUW1V30RbLPrS2PdyXeWu0u4Ky9Ia7jLpY8994VhrEsMDp1V3dNJEC
xEmph+RSSJLW7+XIaj8plKr6XeigDOn6FJ8KChtB6fxd+EH/yCSHn23RBqrLBSUJV02d5mloRFO5
hiSbdyLS+sJr097+VTdjgob7pH+2hfRXizXyOQqi7jjlgY7xWZ3DmjeTJBs34nVxFfyeFHajVCyp
vF5pBKkNfJq+EZS+2jbdtXWIog4LuDfSYSZ3yJAQS2cL/L66kjSTNdogcP6WRwGPfWmwI5SXtFzc
D3Z2nMZo44RT1beZz++J0Wen3c9L/6oNrwgwzlNe6p4lhFnuanpQd1Ycj8Mul0RaHRLdHNuHMqrb
n13YIf+aF+GQnfGCEJcp6KHrmireorENsmyvYkQznKUK8ZhHqBqO7EJjnkCF9/lkHCLZaOMdM+r7
j409lR/DOFA3XqOrSza3y8g+wNwsUXxNGqEQJVWJ10j+M/YMn+G8Hm8fXYvd/rJi4BX451Enx0Bx
kbkNuJoMVVU5AG06GUCrjVGoFXa/Rin/YNZ0Pm8Pt0hNfw8HEHLGZNAjXgYBDmtFYyGkchkUJduj
X12gpWdh5Dbx/N9PUT+etSg3vo16ahGJxZbd+lrkIzpEZZAbaXYme3tS+wliXXZAnb60pw+Okv5j
Tfm5qBtYkhVV7irY2GmLm+H3fF+NN3/hV5eQHqVyrQoz8rJu8AbkDyIVT2m//HZ7WdeGmTXfOa7p
DFxdQJoUNYGUVjI5lnOwxvyDVdSnMf0Dsz8qvDqqYiSsM27o7WyMLKJ1bBaBVwzVv23W3jnt9J++
x0B+sxiy9qEg0IKcBGp2/aIPcu7Bqq60cyv9LWePk/ZBAaGAUItW6xuPl9XFc3g4gznG8WIZE8nQ
FW0edOklCbU8dvs+cX7K/TS5ktJsVV7WthsK1P8daxEPCV7pTdpokRcr+b8N2wsz1NiNfc1Tomnj
NFyb1+zXwErxYKd4/PZrVSL3TcQCNa+eci82W9cEY6J0W1DHtS/1epj5TH4V4kMWDKUSpjHqZWOj
HyWNjHnHJYe6BGbPdf04qFnwHYNp2mG3o36R0L5srtcjLzazYhRx0uAn7WlZfsKCxapOujrsncbf
x2I/DMHu9nhbC7r4eHnX5zgBm5VX6fWx0z51abOj67cRjmsh8npW8694tZ6dKvwiSnGlqMASN750
rnFBieRf2v9xdmVLcurK9ouIYB5eoSaqJ7vtHuwXwj7eZpYESELi6+/C99441RRRhHd4vzm8VRJS
KpW5hmwL5bh2vYC4NYPk8PrENfNxJO1D2kDktEgB7YHSnNN+bmS4UYvYGmOxOzKzyDJ/rI2T53ot
ynK9n/YkC77e/jLLctz/bYX/TmWxFWrYtma+b4xpJ72zVo/wNItbz4PO4hcoV+1CM0+UauNR/1ZF
dmCVv7v9A1Y/mgUmNWCFaJ//yXEvPlpIfLDDQpytwbhn/l6E5THofnlFt789zuqWR7sc/N/ZS2SZ
nBO3zqUHPeSUdoX5WbRieIJ+gXNqx5x9ZWja4mJ1u3PmDO3Gtlzd/Bcjzx/6YoYusScyENdPLa/2
DqWP0JgNXXEcWtzetye5GlEuhlqcgEHw0m8suzornoENFQyek8UFDC8+hxxVgmNrOuOYQBt62sj2
VzcriqOzCDvkQZcRs4Lrd2VXwCE4Glw9YH4NplFtyMKtSuraDIFzBC4V8NS5SflxMQWqDG1YmuC1
9mlW/YcX7DgW+1a9utW0ESTXvtvlUIvvJopi0oSbDYBWcO6Z7IY8GEHU1gnKq83n2x9ubXdejrX4
cJDojkpngKB46aBaosI4z2fyko6d8VmW38eQbOyU1cmhYWPPZing/i/W0WiI34lo4IA8BRDOxDGE
c7SRA2Asm41G1NoJh+6Ei/bPDCpe5j4OnF8C3tcw//Z/uiq1/eLApx9SVBuXzNoaztTg2Z8CSJJl
zl9p6KQHORStpsaNEl0De+6S6tGMeNI7ZsKc7AcdtjbJ2safReJQk/bAtF2yzsLOzUVNRAmKLeN5
TKuiPeUyK/7FZXA5zOIymOyxtLvJ8kBBVe7R68S4d9Al3VjBtU1xOcpiU8ypY23lOUnDST2ZwN6V
pTi7ndwY5npDgCGAVig2PPYfMKgfz3AIw+TaARn1VFXmHsq+zy7kWaWAuEzAdrfP1VW4mK9niEoD
A4fG/FV3gkWekUdGYJy4HoM4HGn0Vmc+fcpyi33tQ7DwC1nRjUGv5rcYdP5RFwHfqZRbadMVJ7vd
u2Mdt5zWe66a71bTbREErj7ZPBaavDDIwiP0CqvvGz5ei1IEJ8LrhLlQcAve0dneCIWry/jfUZY+
N4WUgc4nKU4DjLDyBPKBdGcQtKxHuKvtDDpYr7BEJfu//3jo5kLT3wKm7qrY0mcDZH1bHZ4KGLEH
7TvEaONMnr36N422NEquggfWEcIZgJTCPe+6hTzQjveWDZkJMn3y3fNY/OrcLGbZYwHdZKI3dsja
VwNcEF0LlPeR+yx2CGwaUPFqJ5X6ksQhp7EwqriJ/hK7AdgSipH/HWaZpuJCJhA19/hpZnkcNKX2
zo1KCi6+/7fNinkstMYxF8jiQOJlWWKltcVdawzzczCVcwNB+z8LXFtv0PPN2VHnKJbEUpR6Otit
o4Z9G1aOlagBmr9xVbbMijOjKisoB2gexgUs4x9tElS/CDpJJNao68mYoFKEJib87Qg2nQrNOJSN
/gddEFnewXmcQQgZ6wp5uWGSr1ZeQQ164o54bLjSALSR1s8Pfdg3YucZtfeAhkQAyXLTLXYwHlBV
EvaakqSsrPJrV0btI0paUA4r6zL4D5TDPHtfQJMvxBmrGEX7NkAPiEyZ6SWsqQCWhrsPCWI5AKqG
f2Q09AB/JGgecshnRQAug6qRyLDQTUxBqqzjceibByc3Nz1vr24ldFngkIEepgUwBt5EHyOQLISD
fpDtpmFlGG/MNdgYU25A7u/2CV3Zx3M5A9gL9CpQ5V1EcjjvdK5DXBMeJajr4dVQu8bBkNFGILia
zixUimeOAznzuS+xOC4C1QeZ+UEN9Ds5WmXwAIemrUbs2hjo8eEed9GwvGISZIPjVjCDUmlTTero
oW95kLhiX24v2OooCGcgPOG9c4Xjb0CJgUgx42mV0WDXj26YFDraYk6vXEDoKAN/BhQVcqElSqVD
qqOiwQ1OjVuCC7OrMrbLnDpu3I3UbolcnE/95UjLi4H1ucsIhFNSU5v63jYz8VAL6bsHbsvp98Sy
6lSVTB1yhatWTH33rS/HvEncYga9317bqwrpIgItNqNJeNaLrJUgFIOOk9SFJcjOKz3nTtdl9g23
ctTGbgv9tQfHJyyLu9b19EZus3IikA0i2YVdBoCHy2emFzaitHRvpwAZJKE13AcRu2d9n96e67I9
OC88zIYRbGetdFAtF0dimCZTwKoRkFE6eH4Kew796iqlZNJpz05NEkb/FHXT/4RqQP1kiCB/K6ne
YmBaKzvt8mcsb5jMHmrlimIELKPL3ofSHVEq6IyoflJdM5hxpQb3DsVh602Y1vDVFQZ/E3JUTtK4
ZvM6QmyiiQtzCD6brA9gbWSF1I2rqinNDdeUxclD6xb9RTB9Z/0vsOW8OQG4SMpsQsyMsDw6Wd1g
vjSmJPf12I8bjcZFovR/o6DlBagkZP6WANBxyhqUhdDP9Gy+V+WPNv+STvAYAANqY6MtEparkRbz
YaOpSwP+Dicwjxysc3Qs/exs9fwI5N8znuL3pN7SxN4ac3HCOsiJt05vhKcm6HQSufIchmRKGAf4
NALIgyk7yYutdNqZHzeXqBx8OiB4sduhOgGjk2WZuZlypOvwWTxVuo9gRj26xDl6lTmFu4CN5XCE
pk1nx+ilk2hXhVN5FGU/wFHEnp7qAXgfQLdZe5dDSvgRzBw45lCIBvVHzqU57SoQ+l78waPvJqAd
jzTzAHNFyXC0dp0j5b0Z5cU/FpksoOOlYf8E9MBskr5qgntPh7AJtEa0BBPQPvswHnlGrVgAq7fF
+lhZe5BkkQdD8AhVxyXDhFaipZbyjJMPOu6UG2Vs9zo27Pzr2EePJnxKqKG/3Y4yK2dmbiMAKQRm
Lu6rOdhdnJnMdjR69zB8VBOjX6F42BZJ5LTGVjq8cmqQpkCaCF3VFTs1itZjhfsdngeVzMBUqM++
ML71ItjzAEEkhO/W7YktovR8eGwI+OBRgQ7J9WVf0qIMzMInZ3BrDbrr1IAr36VAr00897cUcRdB
8s9ol/t3XuaLZdS1NFy8hGuQNGjcuz9hBLBn8lkPzcYzbW2gy2ktYoLXoUXX22V+bmkuTpNPLdgV
8nDXthDEwU8YX28v4/IWulrHRUAYaTUSFWQ6lWV2Z/bA50BlDqpcn+EVem869VEa4VPty53b+hvx
fOMTuguxNhr1WRMYGtpFDJdHFD4BSfAS0C39i61hFpm0DeHpjBD03k3VUlyrPXvsqDWc5eRuWVCv
fj1EOhTjkOYC2PVxm8CROJxGq5Fp0X81jd8C7S3XguGR9eX2V7PnpVnGU4hx/v9Af77qxX5UOO6h
6nudEp0bRgKh4hJoWytr6UMIJc7+PaORSZPCDvoxFc5gZnvIL4gXi0/dr0aP8PK0Z+xdHGR21yae
I+RwzDPsbkhK5N6z6lHxhsK7JJ8rexjUJwIQy7BxhNfiYYBlAqIHoAVgpD6ulkdtEsIkxkwDuz5a
Jj8r0d8bkXOGlv3RrYOfIHh9u71wa3vhcsj57y/WzUUUHCKpqlQolBZRoPXUt97dyiDXgiFgcihE
QPoVkd75OAo8RRreU3iCV8rvY91P//ErceYd2NqCf+uU3N2e1UqQB2Qf/tyoRViQ2FzscK+EAnJk
jSINVVckft33R8m76nR7lI3N/echcbF23J3xJb6c0prXL5DleGrtMYGR2HcwfTdqpctHyf9GpYv9
vSiWAvY0jbUPq5CSuT+H0ti1vvuF2nUCMtKpCfkO8moPYFV9coVMmha46NtzXfuCl+dr8QW1b+YF
G2V5htZnffTyqTk1sxOmKQY4cNPyOPT5Zv1l40wvjgNaPJVijHcpJc1DLcmXTITdDgFyKw9Z2S7Q
eMTtadm4Q9FI+7g9pyn3LEC2dNoqI66BfTRhdPgv1u9iiHkvXeyVTFSe0fbwi+9thVYSXFx/Rd6d
nb8M5VbDbC2KXM5m/pQXQ3WB04sQpIKz4XQ/R1LJQ0Zb59yqDor/rM/ugesaAVxttnhOW8u4uKqF
P9i5LdCBp6Zq4gk4Yt5sibOuTy6aXz4419eMbBHAw6C1gjSqoCI2dLCA861WnSKDGYfKyqLENo08
5lBG3nicrEVKiLqgAgVcOzLHxbIyjwpahBA+Zj29L4vsO4XzQzn8pQr+/x70+U0AaneEZ/DioJXw
JqujGagKjZq4FV7iBd+oZLGVbVVS/0TBqzvzYqjF+YI/sm12LSHnwjeyIQ5cmUOxlRXWG9xm/E8h
/I2/OyOYNPEIFtgXochIE9Tdwk9B3Rs0McxSoAOmPIfETi1b/kmLqLeODRPsPGl/YrGAPenzZHS2
EzPE5DxBCSBvD7fP1sq+m/1rHMR6iGFfKWWWKFp0hoc4wewIMlS5vneEv6EZtpYWzpQ3FEFAekFD
eHGlmBQOY46dVWnbsU+Q3HmwFDtHjbG3Nf2BEtyTsItDY/lfUaP5cXt+SzzDnz2B+h3Y9qD1rOj3
uUCyBz71TpVge9elj4wUe19aOx7kBxHNnVVk3zY9mm2xhwRdbG3WgFbWGG3VWVwPEGpAsRYhstZj
Y1V5I9DwJFkF/QMcsz3KTlWwUW1YO+CXAy0DpQeP92mAC4Si0YvX+XeD2T/Wg7tXzuy66H7lbPjP
7fXdGnJxspux9fpBGTp1hlrscg8klbLK+wcmHXKC8kMfw7WYJIE3tm+3R57T3+UJvMy+FocdlB3T
5sTwTj3lv0NG5anRfDqJIv+k7UEkiAbAmcJwLhn8Bhaht0dfyV8+bOlFThGOdY+aUaZSy+qb996t
uUqssrP6QxOWSh+1ZQl/f3vMlbWei9F4EwNZATG1xT4ao2rsIRqSn6noxI7xukp000l438CrIpf1
f5p6JAnNURm5PfDKBkbfDh7bc2sRoy/Or+j8dghDJFC8H3ZBgdBEm93tIdbWczbynlVuobu+LOmX
CNxlWBXGKeoeqlIdMmhMjDzp6vfb46zcRPA2gCh+AC4c/FIWa+jyEe8SJ+pTI4K0d6wbSvpd3rRU
J0RH4i+dfObo82G4xYl0GhBcNUyeTqEId50XnEsmNg79fMIW5+DDEIsTaGsLvm3QQT0XmiT+JHYD
UEXFRBNujXsus41semu4eZNeZEhshAX9mCEZ09re0TF1Qx4XMCXX9t7aepmuHHFMLZrZDGjBXguJ
CUupuiINZBLhaWpDTOYACWkzDvohjIOycw5eXUx3xYit2WAVXm/vlbWHA44Zdsp8QeIXzL/vYq5N
MbSN10GmsTBpc5g8Er5WdBLoVkAnkUg1xDA+sGIFXbWvg1s4e+KWM51BRVtQxpWVmNmOACXjl0Ck
a/GRS/AgazVpmsqIhKCSNG+y0q+k82NiuAfbyX/muciTSPYbHZ2Vc/lh4MXnRrGja+yo1GkUsvad
CTIknltD10az4kvtAmRwe81XziecJAK0+FHchVLY4nzCr80OczKUZ1f1zpGoSiWqA796Msath+7K
UJdf11tUjLTqYJlkNU4qreDJdfhDVEO/MQzTv57Rh2EWwbMMUe/XvZ5tpCsSF1375NUsncYtuNNK
kIYkA1qfQDzNnI3FZp3KkjYuzeuUh84Z4mAHbrENVN/qioFyANC6CQbisrujDaXgbhOp1JjUvbb8
eBTVLqPTRkSb99RVRAOzDnxRtKqvmBSWz7VDyBieNHmksI8w4HypBy+O4NelWTxOW73etXkhC5+F
JUFwwzn7eM7Lkeq87WmTooi0aygK/f506LItTMlaHoyO9awJjj/XnImaD02XexG6o4U2z3bNu73V
evkukKT/xMq8Q5Dj0J4oSoKuFw/pdAKz2fzn9oZcS4k//Ix5J12ENW2HI6BrqLPAjpYgHZXdNzTf
2mPGJ+eFgV8BpTXX/mEVFK+ohhV3Do1g4M5CN6ZhITZO/EqEwb2PTgYuS/jdLW/kaISDgo/WKwyp
mikOIi4+U1KRHYtQg9KAUGxkbqtf4XLAxZ1s6ElCS9qdTo3i8thzKikoybVX7ElgVlNSWyOKeMZQ
Fmg1uI0DDFUDI5AXSxlbKkYrZxYbAXIjFkQkAijNffwSArrDJqDA0OQoWNpl8pPX/qWs9p8MBMgC
MEcBSkQCt0iTTdD/ULetohQIXMJin+X03fOr9hfAT589rtF4ZeHGEq+dp8sxFxuME5JJL1DQxBRA
8IDAdxra9ptZgK58eyuv7h3ko5D4n2FvS/FKGwkbVPQF2qu+X8gTK1l3cgwNOLBofHfciaYKtk7x
6jcDUhHCAEDKXsXZHhj8KOtbSH5AHj32TfjpdFH+entizkoMnM8CwBRQFkUtYxGSOsv1QZppkOuP
xvQp6n1YuUMgqQJoowiMZ7cYqs9Qo/JfKXBI1kMJzR/nMzzYe/msTBcHqQit6nfWKUfseq6l2slg
0uNJj6X/bvZqfMwAmNJx52S5vc91NOrENSXkghjP9I/ayZn5JFsZsS++VZAHlC9EuYfNevs7jMoo
7arGtR9NWxXu3mADHl7VJCwrqTgp3lvXmbKkBcXvZz3o5q2CR3STx5mfA2x2e6GuvwZUgmdbTugo
IltYrlPTZhCXzkWfOhXItomjtNlDpr8K/narAQiE0A1hOkhCQixhiaFBM6t1CPfzVNVDUranqM5i
Uvlx4Tz/3YwWAy0hNLbhswxsb5VGw3RkEwpGOd8q2jrz9rm8YudBYHuGiWDtAJ5fJCWwYQmL1ind
k0PU+D5K6dzjS/lfVZercyM94x+B996+68a3sCp/cK8y9uhq/6ymoj5ozt50R+5VDVpzCAEOqBnD
K3gKSQHvbf3Fh9ZrrLu2jzuXfAeE+DsL6398V97VZnYWZjhBCdwdvkcmENKQzvWevc4ZdlNe1Cnt
cZ6gkVUcYCPl7dp8tB5MT0MwYhBHyG1s4d6X+wfALigNojgFdMaK7lhRkKx1y8lKc2qcK8L2zBw2
UuhlNPwzBJQ8POgDAfG+7Jrj0p8gmVV6p1nSg4OOLM2vrtdsXKPLd9n8RWctUWQw4R8LhY9XSVEO
qoC+Zv1HjPZQdZB8Hh0kGGbrAscosjCWzDRPt/fqyjYCxQN8J9ws4HQvp5aXdqvYOBoneDA/gvl3
stn0YPDg3iDVPULBWdr119Hecixfhn3MFYBSD7Z9mClkwhe7F5ABayoBP0wNdLCsPQ0Gq4H9ehnc
mVOjQ8DUC74lo7OyvgBaoHGM84LkaOmbqZQB88jc0akXPNUu0J7T2dE0sYZXt9mol64JfSBBhHUN
Puas+LB47fWu6saAFl4qc6Ez6MBW05uA9Ukf1wz/KPYHa/TBlbbb+n4wVP5G8DDgdzmIngCaeqP0
Y8FEBgVqXXrg1I/Myo9jSWRxl08l/dRHdkf3KhT8vkKQdnd+1oKFFFqo077BCqFMrbDSz8wO1LfJ
wZmPM7ty3rRjZa+VDmF83c7+iQmqYNJJDOp9UTTzu6ORl/0b4ogSu5ZNFABfV3lPcDsY5YNyh6za
w4tQPQB7bzyOxaBLKEsZE2BiqGEkfWuUz7B5bZ0ksCD9lKBTV5C9UYVwqaMtwAsJtFQz95VQyn71
edShjWZGRQCl/6KeMG/fk/vb+/s6OiA78maG8yw0dGXsmcP0VeK+9VAtIra5rwuIIDqlQqX834yD
8jBeOwhIS+44N8amZVBqOtGOvQQQrVEV3Tiq11EImm8ooyDMQbsGvf6P8YGbk6Tczoe0Rn/+gbZ8
tgeR1h54KXG8PZu1oSI0e1BkAwfhSsOI+mD7hi0H3JSCeGMxRk+FCioApKdy4wNdDwVxApAd/viI
Qqly/vuLp0whweoBDzFPTVHe+dH02TKaI8R907+d0ZyiO7MeNWAxWMiPw/C+65XjaSMdnSx4KKP6
XVi9naBQqTdu/+swg5EAbANvDl4SV+rXoM3JbDJb85RHfpaUgRKPdNLTC5EwDcjyUNxBCGYLO3H1
JJqvKLxLEdsCdM3Q8/k4vwbavm1ZCHbyiXsa8raGrV17YKP3ZRwBFbfa8lBz/8dg2rvW7DbY1ctU
F9HcAbYBDyEYYaLKvIzmXW15eTk1Zzco1NPITbF3AFdGJ0ZXL4EogqRtSL53vHHLVm3l+kI3EgI+
8+nG+IvdY8JEHhbFbDpBEvQow+6O5NU+99TJzzUciL6MxEu7cQskfb1n8XoGHh/QCuDLr6ROWwiA
6gCw4BSN7TMZLFCs650PWsvtPbsSuzAMimlQfcMFvTzwAgD2AhQPOPVApajaMZDS6hhY5OYvjdbQ
BpmLtOjsQeHYdsGS/7h52iYnZdlH+ZnZlfxZ5F5A7yW8hCmKXZN8iKCAMqZWn49bMMGrQsY8Mhw8
kL15PprKSwykzfyelVxYgMZ03yCg+VJru4t9/s0Ix91k0pfCf59Em2qTPGdedCBOtBG4147r/DAI
4DbgIXrPO+wi/lgGBfYB7PkUDtoQSCaxV3ytx2pP1D4KNt6Ea2Mh1M2HZG5fLCHepWNVBVDLRgrz
0xF+2go7xwFXiJkR0Hw2GWMlsi0Dq+sjguLlbJT8pz4G0eOPE2zhKAPqLWB1gGA3ZQLhih5USry0
YO9rH5nf+XDHxcVO6Uj/aftia3NdHxaMDwLRrLWGAt3yfcf8CGUxCj6bycdjUVpfBrfZ56379W8P
C4ZBDABfCZo6VyXHyi/abCChd+KlOnY2TDeNLbn/1ZlAOh0pK2LtlWALpLJd3RDYvMKjdBf6bzXP
jij7/IsNOV+6ASB0sPG+2pCqp0R0ICk3RBXPRdmfPFP+rmwTUJmWNcFD4UZ8Syb6OtRg1WadK9hp
w2tqGUeJqFr0CTSqLrCVyqPmZ9NvPb/XVm8Wu0EnBiIcV+l3U9QdXjishrGwZUJQX9hpZjr/yMiT
329vhevHxbwF4Cgz30dwU1qEM+a56Kx2KkrHxqiPUCKYngLI5D0p3rdRzAy339JgXL1+IbINRpMF
VM6VzLZbge8ooUaQ2iNkuoT7yHIrKaru0+R1Jx9+nLP3XteVO5O3G4/TtaAy01JQroPewlXwZiFe
bzU6bykALPtcdMch/F1wHkvpgryVb1RrVr4iTD0g6wDkDC7dJUCHuVPEuFTZiRCQBjr4zBcsMcIt
baKVYfAUxjMYUhzIJ5b3gskZILmua5wIcCVZpMBPAN6E+hsBeW0YmMbB2A+FOmgQzH9/EfxZ2EoP
qpPBidEcFj12/xlskxg23hst15UdCdTMf8eZ//5inFL2MPGEs9mpsDsgbUtos3i7aSaUBFvuCysn
eb5H8b6dAepXdCWDe9BLG208eAzdJlw05DHSPt/I+FZHwV6fMwYLJ3qRTtfuRJXOO3BvDB7taqfo
kqHfkqBY2dkRlCdQJMAT5FrHN1I8H/3IsNPS4ocQ+hrwsDnBa/vRbsW9226B69Y2A4QGUAWBkRLE
dhdzMojKNHDA1bkGrfPBBFtU7mo59qgQitEwNsL82pb4s3YogaDos+zEFS4EpIYavKI8yhIKI22r
LBK3gwSpsxEg1r4Vdh8Ck2NBzmB5lkDh6QwAuttzGWTqaxVU/mki41+qOc05JBI4SIUgNrggQy7e
AKyA/nlVQ91LkewYEWPPB+hLOk8j2UIDX68cmgVwrMUfAAuuxPJp2U11CRJ5CoGS9h5ClM7BrmES
OAWTSooBHN3b18n1NsR40LoIca5AwVx+KUi9GC2YLnkqxAsbrbj0vwl513j1wcr6jV1xnaxhLOCD
cHxhkHSlaUNR17ebjsD9oy+hmNq5076zB2+nPWnEJmUi0WbYPAAKzJOW2/7GVFeXdhbImgGmaFws
PqJZTJAQMZoG7N8Q+UfCOWxV6uHEMiv5+0WdueWQ0Efl9uoJNaJczKIJprx9kMVm/8umL6hUV7KH
qsdf73/0unHIoNQPOTjU4z4G30KAspLLoEwj6nwe+vINUKXj7dlcP4AxBF7eM2EaXaxl9cdpGrSb
LDAi/LIcNMQ5G+tXC8nL75ndiMQoGnm2Qj21h9Dthm5jKdc+Gu5jC4ZIYHVdFWvcwmSsKxEanaqN
6/ouaj/5oAZn4u9VZHHxu7j10XFAXF7WUKTVMSjezf6+nfleGgQitvy+UOXu9mJex2EMg7s4gOgA
cuDlK0kPIeC0ePKmdvYpwpQoWpyUbFkHraRsuFKAhEB+gSvsCjIwTcjmDAUgTAvvPkAUpKM/t+NY
QpeCoW2srOk3imPkCzbx9Jgxu9t3UD3beOKvxRYUT4CQwpVzTVtjoVP4zGJeWgHKNgYQ6aqzNGyq
xBfZSbRbutdr+xQVCzTaEDmvHTNNPrRByWR4kl0xndQE5FfThMFzC8X83WCTasdRII07i40bFfG1
wIayJURtkZCjMLY4hL0K/DI3YaHZQ/Kj4f+AmJm0wWcKqgb2KnvcwtKsLawfoI+AHAi2BMsHDfQe
SRtSiuoPgXFERF8pYnU7WLEbZl86Z4O6thRbxe0HR0TgXUITxgtY2sX0rKbWijg8SgmLIHsjAy97
8PrQerd1JsxPhMEvUTfV8M79gAMHM3RVmHDfJN9wl6oq7o3cT6mETvauhrRYeMRL2nydPN6/DByJ
VqKyrnJ3Yc8gKdIByemhT4emX2xy0wg3DuB1woC6JTJQAJHmNGiZMIQy7wCB740TQNXfu1KqJM+j
b7cP+doY6PpbMw4WVbRlbasaW+qBpRSchjA7t6Oxm4i1kXSvxBH02FHQglcecEHLyjKkHjqwcsby
LFg9PWVgVe/6bMp+Unts/0UIBnZ/lqXF0bqqsdguHxTeGDUcD9GfD2J3hM0W5Cb4xqrN2+hj0xcb
zAtn0S3o2uAx/fEqU8YAxBX6simyfH0nfBgW71BDsKDjmyuzSItqVjtxurB5g2fm6N2RelPryVmS
DbHX0S2cQ+dcooBo4scfETI8m1C1zFJ7gK9wbKJ+NsZRYRbFwaVRzXbQ3IDlW9NAV0jVJkwXIC5r
31Ofhy++qJpfLiyCWUwa3+IxCNDliQlkAoAkQyAxiSbH8A5UcfCtjQF+dfsc5Cp/xi0FgPzbNXBW
MFdNmLTBEtWdXR5Dm6Enqxm07VkFUlo8+RO8SU1oYk/729t2bU9BfSqYNVIAT1+CG6Erowgp4LXa
Y7Q4CEf7zogMeKVptJj+xVDYvDCcg7zI1bUe+ASLFaBdCf3oe947j0z3gIBsFZlXsgeID+M/fMkV
Ue/OkGPmW2OVRsGvDn59tH8K82efThtBZXXl0HtBlQQe7VcBeaw9XHYKZcjcQ6s5HnOOJ/CgJTzS
OLOcbCMiX00LJRHg8yAriJzsWv26FlBz5rVfnbOw9wPo+9RjmTgeZZ+ZcMwfrfSnjRGvJjgXYVCx
QHY0t32XHZgJiZFTGb2A704o4Zci9deoRGV7lKT6260BOi9gLPOzGI0zXAUfT6DuFOch4TYk6MOk
CotjM/UH3fH9X+7AP8OEswoU+jtYyo/DSFSbfArtn1MmgyC2ZY6GR6848ujC3hjqT7z/ENkwFuBz
8DAB7QMLuXh8A7ZpBi3wLFgufYRh3Z1Z1MeuGQ86zA5oF8P3frirhH5heOrFdRYdHTM/F/WWr9dV
hoTfEc7mSdiqkPxYPvbgSigjS3caHBjdH8ySA+6C7jQ8T+FX8rUkHMRC2HvtpsjdkmRb2bIokkOB
FoXLWbNosQSG0M3kqaBIoeMbo2EJMi3f28ETQUfk7z8sEkBY/KAscN3zmFxAtCvuq5QP5THrxF5Z
+gCK3+H2MCsTmn138HBG2xoAxsX+YQEvYWAujVR6vI37IgzOchzsB+icnEPpeS+3h4MU0vx//LiL
MNLcCLQQZ1A3mrPCizrbxIVfUhZAJ9WA1mFgDvmJGQ2KoWiQAAtqTkCM73hECT+KrnjERrTvmBA2
j+lUe3eobhqJ2WU6CWF3BfpFbh7qSv6qnPxL2QRHFHGhIGdPYO0UutoJuy4TweVb0DXnXg7PlMMl
k00FwYuWmJ/7yH0oHHYCMebd603jMPUt21cV+z3m2EJh1//ou+EXGAjNCU4ZNFZtFcQNRENZzKfW
HAETMZ1DwRRSCdE1h7KITNw1NIxQ6JDNXJlqdWkn0g1LHnO4CiQlpfWhAAX8RSlNvk9WX8KBvOhU
KuoM6LqhM44wUBxwlQySHTOvgNR8HtpJj4j2yWGD+ZzJYa9k/RZ1vhVPUBJI4Cbm7jKP9XEUqiGJ
WFXGpKzwA6nTQzgQKBPrOzBqSH4mE1Gpsemb5oWFg+r1nruD4Zl89EhrnzPTMA/TKGGAJo0CKvC2
fGpA9tnxada5iRSLs2GqvlklJa+BqQowuyWMtTxr+E6nyLmHbvw/0owYbLrHvSz5O9Qeq6NZuOMn
MGjkD3ABM+Qkldc+SvTS0IFGqmF7WflT5JUTewyN4qSs9XCeHN0eg7ptjk5tdZ+ogCay7U2zMGwB
1jC8ue10YLL/YUPw4OjQDIqPTlnucHibV88eAeUxoJKkx7scwm2fc8H+GQ2V7cK6e7JGAwCjSiB7
AfpF7WF9W+1FY05jbI6A0ezM2sjOamDFHvhAn0HTbhpOg1XAvTboDXQeZQiFPOXF0Kv7rrPRMeJK
uv69iSP1pZkkS6sIe83uTfcdpfIx8YGBSyIhHCRbEdKT3g4eRhdPjbrxyF42Y35wcpu+Q7iOnAAd
cV6z2nBOriE5BH4MDqR+RdMyyIcJ1g6mfMqr2k4Q6YZXa8zkc0ZkDmyh/qynvDuKrOtAG3CLZzSU
oQk1qDezo91vzxXjS5TVAAApVJ/LwAG+toB0V85gz9lgGi80HOxfOVIOGUe0KX9iH/mQ4jUdvpcD
rlCcKuU3ezVgnY9WlVlZUuQjRKicTEZnU3jiq8cggJzkRuQ/Qv85+oXGlvHcgR2aNmHUjTslatnH
hfb0L+CmqJ0oalYJTFjrPRzhFBwv89Lfe03Efwdm3b1GFISERMAN/sWuITRulKMdu5TVRxgwTW9h
Q4oj0lT91HUgCjuD0X//H87Oa7duZAvTT0SAOdwy7KQcbEm+IWzLZiiGKmby6efbfYAZe7thoefu
4LQlimSxaq1//WGu2oeZSKXTYszBlaely32v9XUZik65X0U/zXwbShbXdbngn7eI9qfiZHnCs3nZ
FRXWAV1rvQ0LevSN5XXTjC0uzpWcIlZp/zxtqR+7wVqhcR1ETGTtFvnTfDdohKhUvOZb6hnzWhSD
CNcyc6/03q2Pc45/UpZW8lD2dvm9cKZCRWWwmc/FKpZ4Jn7whtiyPu59T76NXjee/M20o3UOup1b
orhG5Nrd1Wp72RgoE6qK56MTqrzQE2fyx0gvRwXpqCO3oYbl8R2jmBLZGHKI0bHqHb9QwqmWw4/J
q2eMcbyleitKsdx6C9kqjiuXPLJwlLOimYZtn4nC1eM284s7F2pZSMRFuZ/S9RwGDCkQKl8nQnuZ
1Y4RdnPTa2WmEyQj/bcNrVTkV769t5Qrrk2jbqY4GzozdnQih4ogq+NhsObutLGRI4Hg448mSAhF
6Gtl34QagTVTUmdj+8PXRseJ0vNMOcyNFvd30Q9LIpFonlaiAkTYd60bisxeH83WyHe0/+j7m86y
QoKG15Kp7LzYh83K+z0rgU/JyqbnKqhsI87KTffiPvPTq9l11M4icyBc++U7+3T6bguNLqfwsb4h
mG7Mfy6jGu6IGWpOQbFN0WZZ8tRj18LnANXOxyPxaRwC490YlgnndrU95qttfra0gDTqHFFdHg2b
UX9rse682QYUrqGc6iILpe8TED2aDCiDYXr06Oxj9K32zdo0GMz5a4Afa4PP535kVBa3/QwoUeet
E8Q1X8s921B513XDImO3ris9TBvNP+E/ot1NyyjdMCsbA1XdTGeGR6h9vTFXOxg5qYFZiWdB6Bej
Df89OFNzlqI0w37svuLE4BQRkbDzXdfkN3lq5keMoF89MdSHZXKN96XfIBBq5nw7FTDjOcGZZ2lF
A/4Ib/WkHO/MQDS+9H4z7xsf8qTcvP4clT3HDpqJXd5lZrQW3dH0m/e1qscwb/g9iIV6cJTlgZHF
xPllOKEn0zUhgBqLg8HIY2mfORm8mlDU9pXf6ntyEZnOlOIzFJovjaW/D9LKwmVFVOtnRhtuhvtV
ZtMtpssuGTuMcqzKPlZ989ZY/s9uhdfWpdCnbSkQp+RZmvD5LGEqKp6fp4/GN09MUxSsW3fbq5SN
CCp29zAbXT2HHibw4arP8YDSaC8FRFBBIFzEGL1J0DGLY+UVuNyu3rdcaa/KLhMKwO7BXxZ/L4v1
baNtjcfBsPZ1qSQEDPbnxU6NKnEre75iPGmGWJ2VYYCZajiW+fZ9dAVjZMMzdwuUgDKUXtolmZBJ
Z9v9TknHikVuDwdgloxyIrejDi/hBE9t4FTECQlAe4a22Za4v0qIUkKP3FKtcCNBJYJW72Phdfek
jT8sbX+GIomWrTTvWVvq9ZBKr0qKnowkZ7NAEpxsv5T+yZ6XLuBs3H5MroOFmTbO13NORnlqrNpV
P0z4765Le7THtIg7F9qU1RYxKU8qqjGrjbMO9LPxlkf2nuXaGcenZtZk6HfLl7qfzP06unbkDtWQ
jO0oo8IZ2C9XhFM2/reN3WWR46T8/zausVWr31rb2IRj0T/P/vgEBUDt4U3d5A6mMMuAY0RGMfRk
a952cN1uqePSHIrYyfv2tfSHRw7cNfJwF9h5q1WERkuv2rdpe+2aixatGhh+q7lIf8qxj+GEvmR2
e/JsTRw60AGuW+VX+YQdoeV1j7RV872/rtpjPqCyI5IgS7A+HXel7javwnG+lChuD4O9DomgFYtE
uhKtVWnFzbi5/Wn28mxfFUPSaBrIu42Wq9uitKzrF79mFWiy+i7E+bwfuiIc1+HrkKeAmWvVkRyd
LzQtODWZwyKOsMfeRKHJ3TSJLFptssyUI2EdE9Gc0HwHhxEjk6OpZsmnYmdYzVp95FaZGcuivx7L
6dYXst1TNuQ7ZxuvUtZdTB7YeO1UaxYhJl0it9O7a0OV2Fb5wdfV7cevXU8nXGndttPURvymtnrc
eO5e+aPQjl2em6fF0lVk5oRmhrKS15sliuvRCIpbDd5oGCy1xoJO88Sf/XurmSVfHeeDUJaP48q6
/Kw7l1mVAs81N/t5rgDulxEjYSw49Eg3y3vyz6uwQFXD0HB+RQ7RhUtlUkzNnreTRbXyxzhTlPpW
8bRaQxPXFtNls2mtGDXUEpqFVYb5pL5rvv6QNc3rYPl7akkROu78aeND3uvjwNubrV3G8MIMfb9Q
VEXcQybr9rORizmaVst+AWDlRaWU28GAKuM83AESJG9xWMYKE1nrvk5zMyyczCOeW5oca+p+McZ8
Zza1/tS5wUAij70mK4BDXBWeODj1GNxt7HeJNvR5Fs6wr++FtF3uT9yrVv4gptKOLbedwr7u6p2W
6n6kt8WjnXUYLHaY96tptXdCSfOJk4v/qEl9x370w+MFRWLMlyt31dzrbOr7F5Naj5Er9vWlr2Ow
PGZPNWzhvIQ+1GZD4pjia1o32a3d2ZjUafVpqAvzGfI8zXNLMZAOYlc2NkU4fubhgnP7FSanL4sf
fNba/KVKpburNuNHahv1wauGPpq0zkg6bRt3QW/wUQrbYuGyBxXZeKZwuBjAc2dhMLv4subZtaSo
ulrS8dGbdVr3dJgTu5o2ah3tEQ6DEW+ON19pmU9mgSeapyrIsxOdk/k8iQ2xqM3MhXzf/sqr8NSW
2+YdKKOm16xtk9nC5QR+6E2uZuN5lesVYhctTHX7yRwnYtwKZ+3Cgj/5qVcNRv+9O8Zu112Vznhb
q/GnUduf+EePRWMcC7b0mEhti6OY+cHPqu0nyKuoVKuufVwCfX9GDCLhD9D7M31LNMv+omoiwVLN
UKEvvTIm92TEpSDAnmDCzWnVtoeqy0Q4EusXNZv81IGFn2uNkvNz0R/RX14PG0tK1k4eaYYukalt
Ki4kgfOjqwWRloEXg1Z8GnKToCSYWrm1vdqivIIaflUKu4jdeVz5EKHALYNTJ3Pe1AlgCnm3XhV7
m0yaSjwoVXa7oS/929lcvVCv5HHVAlidCxJkPHLyL5ZG5PbYz2U4uc364M5sJbgrUkNo+RROZpdX
6EFMaiEnOASBo25zCCEUUc0GglG57j4Q83uXIrqVrvhsOPkbkU8Cmo3DyNAtDqN0Pm2GhmNJvt7B
5HvpsRH/inlYHg/N2IWVmdlPg098geb768lPPZ12wA92Wt14dxY8eADwaroy1rrntF6Db51RYdKf
ziDebFChbNvpE8V5ej0V4pRNVfo0rrl7PhAhm+dbs6tHzb2a5PzFHIY28rrCD3XVXGXmhtUAxzNG
ql1Yeub3YcKuUvONp1R4doLDmBM2i+7Gw9oetI7aeOd0Q/bQ4rMB2wv31cm/7ez1ZzY1REn4/mHY
sheUZvOPxZDjsdKMxghrVafIvQ2O9p7ETDTtoaGq+3oqGjjZup3AUQ8Gmpa0vZqDqo+hnna7FJtX
Anj9WFusnSYy+Nwe4jOUG9/9YckT0QVFbAhZcWRBbUcXzzMv5oItLKCxSRkkOD3yEmG4RSjr7ans
2IwhrKwh8MC062z3eV78L0TXLiED0u/OlD85yryRm0PaTDkPYaOaJ5lX80mmcucEqoCrmvePgzv2
z93ifHVFViRu7ZA5UQzPPC0z1GTa7ktiD0PHbLa9KghyrIg/Dztdb5m/Kz8etFLbV8u2wSfSIG/b
2BN5QwUVZxTh1HfX3ez973/4zvi576yH2dW/FBgszf30ZpXDo9nzsa5lYFPJy0es7b1kTD0HCwJ7
rvAebbDpLK16j7V5w5aEqpSZ4OhUcaWpPgJyz2Z8qGb3ZgZ8/1wRKMHWlvef53ai6EDFd+utxtVS
DRoVkQu9JKtCu3JGsFVJTnZe159W31p3uZ/WoWd09t5rU5qtCQSLru4lQ1S+9/p6QxxqnLx2U6/q
LCTq+pPYxEMvR/HJa4ZnSceUiGV6OQvb9rNfmdFWN4etyuv9MAcPDrhanDvli7EEBk5t/mmtFrBP
urtpfDs/GZwkvGPqLx4+ltKIHek8dL7PxGLx3glf72IsSvlHnY8nmu6EEvveGGTHjkZ/XCNTLZgA
G/T4ekNmjCwh7laLueyGTOedrB7gkHDma+r28eCseKxpLUkBOH3lT8xO/Fi41FSeKqliClPdW2WW
Hqateeo306AU6ZykMeTrYFbTDgOQnEN51iIq/GcnXYOwbIPhuSffPFJu9Ukxnw7nQFKT6pNMWsOi
oNKavIitpaJ6MLPyra+8bK8V220uA0m+TvC+TFjn5v7yXc8X9ybL/GuzddfzdFuEgVrOJSrppYvp
txC8mm9Z29RHLUu1/SYdmfiTezd4jnUeFNwvKZF0fCz+kUMVG+RSw7Q7I1wNldS95VcdBSje6r3Z
FqxmHM4qf/KistNesCHjKxebAibyDnjjgLE5QLwDm+2CBbs1riMmxi5KUcnv7NtrL8uDK1Prs/N5
7MWZQesF3xibUse5K3TQWSSrx1KnV1jxIg3TjFkau/JBmVYbwx+nz+7L6yogUUNWtFw2kNJuKsUT
uvTjxp4VzVr+DorTJQVZloC5pl8hc/HTGODgxWn6KmyG4A6CFz+coaqzBsmEUrSfinF7a8fxxdC6
PKrXMkfrPi+PmuYQwykn+Bilj+GilcvHYM6fdP7IhG1L2/nO/F51k3gvlQHmB7p8xJi4SmzJKVPK
IdRT/QnWIH8bnK5IzcOPoAy0qKngL45m/T77vYqVPrWhX6HNWcuHTuBzbXTzS68X3yqHzW6mXH6c
jFrEwEZmMhqcAqrKbwM/P2nD6Iep784Jalz3h2MUP7LJxxQTH+uQM3rZzUv2w7YlGCLt2ql06+eg
3ozIcBc3moepCqfcFyfYNm3kzEa9s1RdH/nQfridegu0rjpkMML3M7KBh6ZS70ZqGjsj2+5WuiN+
zbzdNSN32tndO8GsQeiBAt2KKf3a2Gq8JarvZUmNONWqBewnG6iJ1Zp0c7dGlpG/qWIj/RPvTjS7
w26Y83MKTfdj7KBEUikng5317KKzcWW2OlU4YsF69khHn+pmve5M62FEZxXQGK4V2cN9W9wbRouW
tBZuvLXTdxDlIWakksdaMD3qBBZeU7IaUVv2t1k6fJvnMT+cUWi91eq4y6AaGXZGo6KP+VWXyiGR
afZpKrSR6jkQ0O+24BY156TB3FCf5650rzfDvEdUaeLH31tXIPlPxOyqhxSefoRHVX5oJGQz0M0g
khtBYMwtZCLmLEjABR4thtphM1bfzdH1d5vVllTbrT9HSy6e+ZmFljh9dQWdHm73Jn/e9ND0GQgl
rSyi0JI0v0k/BFPuHp3UKHiAdEszG4jXrvZDK/BtsxhF0N32t9U0VklvZzSTmz2cm7mNxa58DheP
imrW0mhCQcUc3beOZT12h7F0by3p4Fa0eK/U5+8gWPdrWeVx30k2xMKy7wGgxzBbbCPsK7nQobXb
D791aBs7TFLtwhyuMVZusRLwg0evFEVYT22227TSjmx31r4F7qz2BAZuCWDTt6XvA5CUotb+yXKI
FmiZt2sz2fhQm/Vt7ZI5PE5pc1w9XeLyPSJnc5xZJyWGjBKHTGXJBbJ0Z42d/ALO/ZOilmLCyJ/S
pVKnETcFPamoOZ6KtLAOoPH3burfTJKiaCqqH2Pp2zGDFOs0BsoLR92SoJHpDBdh+bKeC0lUuOPV
bOVFVC/zZ4VK49VkZ44rGZAKIN3HFa8+dkCru2KkmUem7Kcd4qf7Sq+/toONFQA4uH9tNG6XKGVO
RcghmVMGl7rNDogpT4NiNvIzV4ESDycUG7dr5mDDUQV2uRvH2X4DKq38sJv4sdVR6pB2VQ4c0Yik
ydlBgE1uPVnvW9VNB7NwlmTbti6cpU3JMPfz3hvMl3IwweqbG0Nu5skAh6coruooCHrKgFlhCqa6
g/BAJZc+CA2jeCp6/bBWOtiMV+vHDMbvo17YP31gvVjDmvKLXkFh4zxGYCnLfW1o+YlJgbrdVN/j
ZmR7vLKW81vlAlhN96Jel3assunVKQMd4z04TkMhtmgA2z26SqTRZrSf88LPv+HUTRXSApWgnRbx
KlL/zaoneze754zm0gqS1VuWq6YFrOmJ84kxMAweKQTT/UZEwNswafdT0+ON05nkXOdOdTZZ0o4l
be5LPW18PzJQINBmakNxtOnmVYvGocUVt1v8KBtBfC1a0QjkyeYcXzikGeiGnUPN4YytzV6PiaDt
KWKzB3IaldyG72YqtXgSi8CPaM33VgDljU1u+pR67MFZ6WZ7Nt2vTNfWZBgKM6bu8hPLkN+8PC9D
yxsf59m+oxxrw0rVctcMpKr7gz/GvlOOD443vHjW8AafRh0RM3T82eVjoQeKIUbv9Mk0Eb2pt0rf
cZbWpIm0AKc0CKEBfSbsbQIP5s2szxzL98HRc0ZQ6H3HIhN73ZHZuxJtFqduvpK25n6i3/kxFNuY
DNLp7jPbBqaWXgfXSV1VpnMG/FqgJWPKde5zSqsdJ8x3Y16NmJh3tXMoS3arZn61+2kNidZgTuaY
3VHwE1Fn9+NO9RXVK217OM1NdsiqMzdIm72TpPcLN/aiMnCKJAPfjIeSM9ppiqu2kD9UkH5b6mmO
OZZuGRZqEY6oJ230daAC4CMjS20SvUFD9BJ5nzemV9JvsrMv0ruvV8szP1dcAyUbhwE+cVwZwXoA
Lc4SkMtxrzB53WeqF3wdhozghDdPfkPXJDAA2GVa86kp+qO5jD/JoAax6Wv/0cpGEw9bvcZPX5ah
646PaqNEJxerOMrVpm22VvrVrmTDCzzrQXR9zz8DMmQWfeqEbzCO2NioUl1EyIjdmCHAGmJHem3b
JCsofdjbAGQcqWUAdZWzr2qX5wL5TKh0r9vbhZi4VVFRYc23ayBAeDP+AiF1j47a+8JIEaRkCPyk
1rRxJyD/Rbxf8jiF2z8IrVhRmOfU/qbZx1lm4+NnBMDiBMNTHDQFPLDcfRq03g41ohb2NUvrlI1+
fT8vehXPjetcOVZhbSEH7ruWzq++3c0hX1OHDbO82/h6xznf2/xZca/Uc+bI91GomrRRvf4CLq7v
0ooZ2exl2p1pzczTOqZbaXA7Of3tAJN0j+CSALCGkIQQI1p15ZzrN5CQ9trqjTQhOB63nIwh9tKq
506XD72H62Yq2w7t5cSC1046k7xdNoC6Gz2/BvRiuhm92rwStlkc+trF/bEDwOkhq/ckU+5BMw6G
Uc3hrHH+YMj1rdbFGOorhPZmq9+qabJCdxEPFqkXm5GTWbKOz3rpdjvHpvazmV9F2za92lP/vnod
5ump/JaL9RXq8Y2LLXcIkGSeKtE+OH4N+l/6M2OolBEv476wWPQEaSWOkUp/YQy9JnZKo5RPD7ac
f2z4F0f9FuThZi/vecMs3hmHOSKrTNEY97F/tlEnI+RQl64TZZYqIzgThgx1/Ryk5Ar/2exnkYec
csVns50U1IdtfhNQK8YQY7P0OA6bH7p4AkVy1T/NVbVjcuXuhqHXIjtYP/OT2rNujg4QWn+bCv0T
S02LSw+Qy/JVc1Cef2cVw7KrhXesVDGfZ1BzVFnO8Lox5d4XGjuGN09agv3evdyqZ9sUK1I3z5Q7
NRjM+6jgQ5NUJG9a5sgkn3bX1Z6WkDw2JvaGNVu+yXfDyqeIRqLc4dk7gN6ZQWxoBfnLrjuHjkYv
WFSiChUgbFiXzHlGVTx0g/ek6jNvZDIPwiWVdtkYo3XeWAMrdO9D6x0KV36j6Wh2/Gcu4XHeBrRz
Ue+g5m2y9sWh8T8FowIE8zQYTeMS61utEl+wRQTWePZbakDU2z5x0/mhIn0NaJ1PYkPIEujU2Is4
icp4cfV02ukumIFtC5UU1oqRI+ywZFhtYvfEmO08tV03s8oPtWZ0MVEOZph6Y/bSSvmQOgZRLxkb
N6E6fVy3stkpbZM7k7nVdV75nyUIzgOTeWT7ARCNvxn3QdE9KLB/Jip2e5zR8WJh1RkHJ60Hbmq9
MbrFBrBW31bljAx8mcM4kD1jUzNEXDfIm5CpTaTRYvIBXrfdKNFnYDUz4IEpAM1rPMutfq6rUO85
wctia9CGpq9SH9Ow0rMmkV6fXRV28F1J7wc+f/4u96YhxJ8qj+aSMeVk1p8qV8j3fnFrpoEdfaTD
JPEDdtGZfvUrtwjOIgke8LtNSMuwpi64RUHW6eyiPtQlQ/bPbQA1BN/QZn7yK09PSq9rqtgsGlgC
rWrNsHXH7VNQyuDzeYj8tsmmKaIJ7e78Aff4krHmGSgxkMhRZGGGCyvid87T6nkLe4ojjpwAt3VV
7r3JTRbpvAgOsy6T37Wx/Pz3Z3GmGf/6KEgswkZHx3zXg1z9x6OAp2GWqwVTjWpqOemGIrZolJjF
zH19KA0LhH+zhs8lVujEMubi/e+Xv+SOX76J8xP5heXloY9m3VTosAkqwOcrcbbgA33j5UO9vMT5
CfxyiRFr3AyaWnDAY5T2YdlZhdq7+WYBWswvw6Jf061/5On1wX39k/Lyy0UpniYiem1qDrH+1DKT
CKqNuuPvD+/MDf313V3c2aVOr9ayGgKs5h3srAGgKD+ladOHkNc/sAC9JP+drwMVlozXsyU0HOXf
n+CgbQEBheZyFAWDgK1dHzBQLyNhDa9Iwv4/VgSqw7PTnu7p7O2/XwxIp+K8bvPjOtXj0VqKFlS3
Wf8jn/F8S79e5WLdrdk8mutWeIc8yxiPbNdVXe7WunwIWufx72/p35bC2ezR1nFGxA72gjq5TXrq
WaWlHb00MNjUJtO5CQbPLP4jE5TNA+cNlB4B3zNKvIu3ZDOX6dSiM7Ddrvqlu8p02kg7P/z9bi7X
3PkqWBZhvQc/2kPt8fvr8aD325juqWOVwxw0ZP6jDiAFzOnw+vcLuZfP7fJK51X5yyckujb1vHUg
hjfgwUUBLqFvEIYN66uYOaWTXvFVJ62Wlu3TmG24PK8laRl7HXfaLvI8Js1VVWfTU0YQREOvVLnv
GYjt9EprUl6Pnjv7sFBWGCUtlREFO4K4ItsXhjQP8JPAhkxdLXPclhgAnshwoe4qmBxjbvnqF7KI
AysdhoNbq/WbKz1PUX14+dXEUuLsZ6afFKmJnSmiPky6DHsZSbmFirgmMhM4zXStWr/2DE66kJ8j
0wQwm5TFfiYgCbKj8h6Fl6k5UbaY6LGhjchbsjGNn25mB1fGWLvP1lKKHybchfZgwfqbj25nqONC
QAsH9bQF+r2jyoX0vZolGFNnO8bBE7i47bdF9kTVAUzBrhkC1P9/f33/sk5cHxMKBA/22UL64jNe
05oCxR7XY6n104maxHzZFmc4ptZa/VfH4POxibmO48FuP0s3L9ak2+S1UP6QHoWWtyeIBdBold3f
qml2Pjihz3/2r1sux+X5fv6Jw3OgEl3cFtNdRmCj7h1Hn1q8Jf3qzJNlkqThwv5sUHPeeU5GOfFf
nyaXhXVrORCS9D/CYga1AiFWm3c8C+9ivITG+20Oln3VDFry3y/lINSH5Y0sG/ny758dfDe6ACgD
EEir2M2zw+LT76zt9PLfrwN9iJ0KiSibycWxvICHU2ilEIdFrj2mKfAyYgjtZQDu/ODpmee/+fKt
IWbH4wAWOKfYxVuTFMdQzOE2tkPHkKMct/ETvlrCi1N96Z9waoQ8k2N22cZ1N28FoPAyvoh5TR8C
Z54pQtXkTtBQK9KvewFuEDrEPzBmzqyZkYJRYf8j2yF49SkL0etmPSWUVtIb+434mo0pkN9/fnyI
OUyMLhArcKhcvKZtsiCUIak6yV5N14zUsbExey+xvcb4oID681PGFTnw0FJQJJ5VMb+viLESlrfq
+PpuHnq4RWcMAQQGkm5aH+mFL2s1Pi8OLlInzhUHNcDFojBKcy1XlZUnfEvqL4VS3cnp8EsMQQfp
x/tOwCnxyqPdbx85Uf/rpdHi0Ragx/vD08Ykr1D+YwfuC7u+Tt06vWXrmmNopHrMFgN2PLczTnCQ
eP/+Ki/LK26alxicNVtU/cg0f3++tOZ+P4/NBE0yewftOI0VQ2ycgkKI/Pu/X+tf3iW+QDisoUVF
nnMppNTgCbVBSkreNjOrXNaTdB3SpoYPyquPLnNxdrdWjXed0xXHVrYRRM/9NKlDIbcPntxHl7l4
cgyhBn9KLZDp1Ear6C3uFqIEn1CEKP+/HWgEWGHedm6QzoJNyrmLDw4SZLfAaBzR8BV3g+WcpkYd
pkB8UGtf9GP/XAZzAy7gcznshy4WAxM2QJVOHckS1KNWBIw5jWpfrwq+dFBnOLEPIPTNmZwkQbj+
vjwuluL/rg4LlDjfs5nbpSg1t1tSsTSg/mbNs7ulMDG+16W4Ibh0SDiE1g+ud76bXzbm8/UQ+JwN
QIgHd/Ed+f1uZ8IXAgay+UnQYp+wCXpu0sKPmiz/bk1oULog/Y8ZW/9cElcODhyGLfYf0qzWGHXM
6Vz/aFTbeFQjiYrYpZoflMmXlgT/uwz+Zeclg3Di8hgV2qireuzXQ+4/euiNcHSJhFiijtkMHtLh
JECn7C9rZX3wTfzLAsImBRaDw0XRTF/s1n23LNa0TcR7adNTASMcvpUKaXUhSoKwYEp+ykx0gNZH
7/Jf1g62SPSHeAlxyF72ORoMNjzV9PLokXvk1btV6pFj7tVHcvOLj/5/T9YxsP/ACQRF6MWasbpF
y7quNghXh6mfeagHQdJbL/n7p2D/y9LkVv7vZc7nxS/th5MD8vCFZHAQha4nk5G6WqIZc/6BtP3f
HhulK10V3iksyosjT5klTvzuUCLBvk7Fu8kwx95uLVx7/34///bYAk/HL5kv+8+6bnD9maau9A+6
7sDRoyCSP+2pdfxQjCkj6L9f7Y8P29epFeh5kZqaOBVd7JbOQrTB1pEcQ0Nas13lRJNgDAzsrPQk
mx09yYHmPniUf9ziPxdF8nkW71JXXiz9HJ7iUOB7fpTKFCEn+NvsW4m92B8sjX+7DoAINZGJPcSf
e7QhnQHdFlZjxnc0WJQkdeyZH1jd/POIftsbfXwhaOV9EEHqgstaiPe16tOKRlfzYPuLKxirkYKD
l7bqaQx0mK/GLUa0kS/Lq9Uvrk04nvaH+e7GH/vJ73/GPxvdL9+BOzYLxJ4xOGh54JLhVhjQa7Jx
0GHP+sFth7PphvzLUUWIApAxtLDte/hdsMGDQkvlQSrdZ9yJSObmHA7vxF7nWsMBnm09nOUcWbfv
PRipwvA/Mnv/cxXy5MiLMlFyY8mim79/w0O6SWsz3flY5suhFj8so4s6CABu/jj63gdL/s9V8fvF
LpZ8P5bjQFbMhoBqTAJHxB2ZG4bKPviOjT82DE5MHAt8UhQxOHMv7VeaLBXKGLwFDL/t7WMG/wIW
B2SLEfZLRWbERrCtkUxCLj66xHkDspikwndBVmaXvUyWSkmoU21f3CwOnPE98fWtH+bpQIAQGrjp
o8jYP//i31aycfFdLjP0+hXSz9GaRYRRaZ+RRtidSQ6Pf991Lmp422atnjdSpOf4NhPP/Pv73syy
d2fjDGYHS4J9TVR13bUj9P3cu0Hk5tWdqhC//P2if19kVDK/X7ToKopNDR4LJlh7cfaaFUSrCLNK
jLa/Bkg6/v16fxxMvP//t6it4OJgSlfCcJYhrU/YoNdpVI0CYjvMDOs/unzyNH+/0MXJlK+dbzVm
Zx2z8kkVLrpUlJvNR6bhf+4vv16FI+j3x7eQJWy2dpGCS9WROb9Z/b2mnezskyMWNL5fLSrg//4A
f/mAgosr6ptobHOe/GPuNu3NiuNm2BYi3f39Kv92X9iL4MzkUw4BAf1+X1rRA0alpjg6ZPpADnXJ
xkkAJa3/Q9p57caNLWv4iQgwh9vObEm2ZTnfEI7MOfPpz0fNPnu6l4gm5D0wBgZ8Ub0Wa6WqP9Qg
tsOhO/Vm2MIjD1LzR4ugTf6hi6ymfp2SxfM3pCTMc28ucLwojflA30YWf+zWCloq8ePEC34GF98e
69LWdxlFvR6rY3lx43v00+S0x8BgAKofHXrZt3JmdjT/JjEvwwk7bcqWFiGhXruJqtwH/XRX1HCV
YnPlKbY4KpSOdWp+vPvE68SUGDqbSea4dQhv15tmJNLb0Wse/2LyLhJFWM9ZXo1pXwQyQN8hP4T+
2D2a3JxcqETgyW7HWto7KO4h00SRQ0cT4fpDwZMLFfD+0VktyMMsLqx7ag/1p/8tynweXFwZ6DQm
Ug2v4cTLf9ZRaspikwdBtaa7ufiBKIgafBsZ/UFhg8oGne7NYAB8jrWPthRb34PBt06S6oevvlly
5rLpyjzlKNeIZRM9C/MqhBJ3alJ13GAuCXU7C/y901vF9i8mj/KXxdZBEot1hlIdHJ1SfuzCCfgw
lbCXzfx4O8TivF2EmLPk4vtI9HAMnyLcqUz+BIOD6TJAIiNbuagsRcGmQ+EhirgSV7DrKKVuZJFn
oxKE57Mu3eu1lQEtk+jG7uLR/osXh6ZchhP2ILW31Kn0J8Od8nbcBXWpvB27GAdeFTBQNZkF6DN/
beN7ebO5DirsRFOPXZxGa4U7ep9sm0I6geAwNgjbZps+Cld2iqXVC9+BswQ/TgUR9usZrWS1liyL
Axl3rZ0H4NvH1Od2aiyGAMPM+92iBCSWLawiLuw8BoFgT8Z5TIO3Gtz12yEW54w3OU0UB1a5eF+K
KCW3euNBzVQ/jNoX/gY31dsgVH47jrp0MTPRrKHpilghrdHr6co7CpBhAT+rSxOtvfOTvv/U5qpl
bJNJrqQtcFL50ZTLEm8EmJ2wkky1mu5gtNKFI3f9AACErwT7zihrqB/UF3m1gmQ91gC04Ruh85Fo
cXEf63H/hlcItNkY5JpzxshCqu4CS8sekBawh3d5Z1dvYD/CjAaej0fX7aEuTimtZV6+hk7LTbhr
qH0YehkqmC7qqOlbfmK265AZe1tIef4OSqL2+3a8xSzRLGLhtIAkkJD2Suo3cClKMKq0YilSqs7G
9r/9RQzSEFFBIr0o8/TIWE6hr0ANnew73sgfsH1Y2aGWrmj8/P9Om5AgNuqMWZokk0tP1UcAux+8
zyYVM6WdQHBLsGVMGEnq63xbn69kl1GF09G3qjiU4wbf0blJZGmtgxBJbBn3YyTL7u1JXEsM4W6B
doYCzCqzTk39oRyKLdCXTYsCCuJctwM9v+GuqxXshEiIs8xotMEAuF5sTuA0gaGUpjsmjh3OMB5z
3/itFezaNBqd82Dk8b1ie8l9in3AUetD34ILbGh3ThGDEr/9c5bGTa0LtSFcV15WX1tESqCidxY2
v7TnbHRAJAV5J8B06crAl5YChS4awgi48RwXTjm16yPoO5Lh1oi7ddummmj16TYFypU1rqxFEg64
xg67zNH65GyEUf8pmALzU4b8sw8FV83egOdUvSdTa3v4t1neO/tUxg3zJOdq8W3AQTLl4zvD4E5e
1dznsRwNK6tpXi0XGUC3eO7lUvPjsYEUqFjLl1ABjEaAT2BJk8dCBvNa18GfJp9W2pEvRCvnQPp8
1lPSocws3svRWWgnRQsxPeduGEKmRjhya9a++dEDZAlIQ/LMjtU1xvXZqfVcpkFrNxSpwEb8MiO0
grfmgI0mwsCAWDfGULbfwLlHTw0Q73wTNya+4a1dS/JOVmMAwbBHocjiiDhFuzSQAKJmWow9CdQP
SFgofTVvutFBabgc2+Zxygszm02LC6D2/pj8uZ3a80ISp5kSrupQ5J9tWIQ0sLua4iOynecsnbIN
kOjU3zSR1B/HrLAA8BXNtuEA21WMcd+o+fC6pfX8mS/jC3t/GuhRYJcsdBzX47taQs25QOkc1Z04
3k9evmaCsJRWjBLBBjyxTGwqrjeWMMyyskpTB2WW6QB/HPZbt2mcNSV6cXk9j4uj0zGQY3SwthHG
5Y2pGbJrjUhYDoegD3Yopux72OFOGG3RCdtkY3kv992mhYUWVOb7WnqMmvIYJCtPdmGd//NDqGA/
V5ZVRn494FYbysLR48lltwXKHpwaxBxu59DinNJzAApB9+0FHiJpx6zXemVw0UPYOLwyUevZQJ9b
2REWR4IQJE4m9KNe+MEZtT8Ntj0hZGAV92phPhXlWqN5OQQvdAshagCzwleDlAgezuiBnKuZ8h7D
VBRZirJts5Unk3Cg/PNR0IpFsmi28BL7GXoz+BKYakwyTHuvlvEJ/AJCD6Pvch/3Vj6PUMZ8EWwe
9MX7rOtLubKqIjpPup7sYr/oNgWKFvsxDBC8y7PiLi1QPQHV5Vgfb2fGWug5cy5C51KpBrFVDK6q
falr5RgU6XcFwEWf9W+dwngPFOV0O+LizDKh88RaLG/hCzqTHtR25VSg1oY3bTB6mzazzUMc+Mje
TN1a6guPgue5xdKCBY4uKItdWF2dPYwh93LHVRq1PqYyeinbJuZNatcaHdpI0WeprjX51aVpBVRi
abOoP4VpYZATDqyxlU7RWc+4heioh29Q4dF2SYxeYtSZ6QNctHEXyom2krhLS/0yspBLNJY6rSsS
XqjJcMqjdN+NzTFY7Uosn0r/DlDImyprgJ/aiT7jnZHgQR+BbvCHJiqgFeTHznKOaqe9NW1pWlkr
a+Ob0+siYVNNx4y0wWM8kgdId/qIuIKWyFskSdYqusuhrNmcgVatInZqPWny6iHKEszbH8os3gQJ
Klkwcl+/HkwA+eCf6eIbIqh7VJFniR0NZPIsH9v+kJW7FNlJxY+3twMt5uRFIPV65uCkDl4fBdYJ
qUvX91CXqaVNriP4ZYT+XoefHnT1j9sxF6fQRpUDyJ+uorx6HZMSYK0XnS9DSlb3KEUf28yYBQlU
93+KI5b4JUnjOmxWkZtoP1Lvt2y9D5V8Zf6WxjLbZ1HOtJTZUuZ6LD11AzrqEty/rsdW6M/UNuDi
fr5+IHS1uQswWwBchSC85KHfDLXstnWMrV91gHzcFMrhdpSlVLiIIrqcc2m2EXNF79qpj+XwXS3e
z1WZoPtuZw8IkKxMnIiNed6D6S1xYMsA/agyXc8crrBOm8I5Obc28DAELfy9JwEyjXpFOXLN0nZa
qLTQkI2CZ1VdbDDnkZ9uD3npHID/w1UPAyLqx9r1b4gDT5FSY3ROhv6j0v9oHYbC6BMiu7Hvpdc1
Ev4ZLyWo+X1ooCAwZ9LFHqVCzcpLa4I/gSYQ4gguPD5XN4u/CDNb1vAQZSPGkOo6jF2wu7aBZ7ma
g4oSapIIgcSyPUJRVeN05dhWltL/MpqwfWjQKCs7UkI3BhBdQlxF2XWnNLl2MP0c7bWsgrwLhEHd
9400fJ9qvT/1VglHOE413J1sLYnUk1HF8MdquR1/2PnQqyuptvCV8Xm3AXsB3pPB8lxPSdnzNkOv
AkpyfW/C3WyG9ykPv7z90uJfcjujFi4yc2eFSiNbAkL/Qlb3lkxjtsrMk6KbZ29wQztBv8Da9YBW
b0damHqVMiUtD/BlVB2ESEWg5XEdTc5pQp3L0ocH3WrfJYju3Q6zcLe+DCNuonoOXzj0ou7UeZYP
XkPW9k7uNStRlgfDfIG6pX3/ot8xKWM1UyPckHc4ElJKtE3kMt5HerW28ayFEu5CdUSxz+jhSzVh
Mu2cbDrQNY23spR8vD1zi4FsPgxvHv7/4gxPp6JuzIiWXug490VkIJvcj6382ZusYiXtRIDOvLtw
q/w3mLAQQ8ROI3PQbXdqquh77qTwVIbYzH5UZYOeJspHX7TcBxmbqI31gwtTFz424P+fDORcEwii
lvzY67X0vSggycVK0J2KqnGK7Ygoy6n3POPJAbzx/tVTRAeDKsZ8ssHFnKfwck+citBWajM+R0Oe
3FOEtY7I0PRH8Mn+yhV4YRO4CiVcEauex4eJOhhCI350V9lS8JAHpXKYUJg/xJL81UGSYCWrl05U
jKBYoeB0oKUIGANcBrWqS3QsbPVh1yDE3pwVpdlIyhtEDg9mbO5vT+fCGOna4JEBPd5h+xG2hKzS
o8QPPY9igbzHRGaTZipSy8dAf5SKNT7F4sYAAhq3N3xmQThcfzsUEQY9RbT+LBmZ985E1e3OUMZP
t0e0GIRyMn7SoIQ1cUQ5ouiQGrrBrZrqHGX9wRjXfA4XPhLbNaKW82sQBc95Ui9yMPTqCG64Ubkp
eCnNRvstVo+tLB9ZEVqEZOTkr2T90hlxGXH+RRcRi8jmXjqC7g6RL4TSpr+vsy7dTg5eZXUjWStZ
+MKTe94bLuMJaZGHzVjBqQjOCLGjMVX2YfQhHXTzG0Ub/YuMUPj3BIkSfxOmSf0H36YSwX2pjpEb
abBoPvTIe650GFemQBdWhoniVB+HfuDirZBIGBzFEwIU2H7lx6Gqkb7pTa4rK8tDBFM+b5KczDOv
2sQaR7wINImKfmaNEVuXZ3eNXuzVKN7HY45CifoQB8pDlVj3cma/MYPalZvpEAXGncXZdzuplzPu
358h7NV53PEbAHywFXn6BkX8o+d4e1NChsqSt21n1pux91dW0vKM/xtUu066UenqMphtgQpaEzZW
wqPcbMPsscg/3h7dYiDcVvhYBrAZkYcnsetFvtTGZw/hO9SOixqBFS3qk4/VUFof+gadg83tkEu7
BFW//4YUJlS3eiPoQqN3E6vZK8XoSnW+csDOu5lQcIdmBV2G+4ltyOK9buqjKLcq1myGemOqPVjp
nZeuuY6tBBFfYBMVKT/kBo8cEwcvamFhe2TDW5mtxQ/071As4ToceGaB5mIaYCisf7LRv3Os4jGp
ra089N9f/2GAfkNAMOdnq1jFTrLR8ZJ+anEVtu+rVD9ZY7Jyri99+4sQz32ii800RWxu1ALNPvVT
5ny3qN391JU4Wdk6lk7WyyjCnGHhkvRF3OSuCesPWZXdkLyVdYkCJYC6fmVIa8GEdB7gXSMUiqIw
HCRkZsdeg6Ibvq+8ORd6s6xPqZXhJ3L7Wy2lxeUQhQ3CRn4mRpMaPJCjqgcjrH7DbEYMvFPVnS7n
aw+lpVy/DDd/14vvBgSxHo0ksE+q06IJidUHyIUgzF//HKb/998M1OafcRHGiEvGpEfeyUls/+eg
z9cIPwjMHYJZSG3ensKljf0y2DzFF8FqWxkjPVO0E6o3LvxwBFA2uf8Gxb2N5D8O3cqetJz6Bqe7
CTCNtth1uK5GPSotmsTVy+xX6pjIlpsfbo9oMQTvPwshEszoxQt6bkBbH7HccTELOySm/Ahu8OPt
EIt5p5oqLSjjWfbkehQDVL1cV5v43NHF+aSVXfLeV8KPKufxttRDcyXNFxfXRTjhG5W8orq6QT3L
kEr9ZGJRiE6h5J9UaJ/bxGzbvT+M00o3b22M84+6SAwbyaA66KHdDPZb27qTph9e9G3y/9yeyeWP
9e9MCvdK/LlHI/SGyQ17FLTsaod22krKLc+eA3+IfIObKOyDJhdWLv19dK4lp37AtKLGOKTksMqM
8e2Y5pE7Rl1zvD2uOY/Fs5c+DZaJlOlmQYjr2QsdK/C8vm5pDvGkiauNGvyZ6PY7lbapjT9S2W7Q
0NzdDro40ougQp50hm0MEtCnE5WJfWghKtV8SUIIx6M37UJD+XI73OK3uwgnZEju50qeKynsiDzY
5Y12To32/e0QizvuRQghPfQE2o1tlL5rJ0lz6GqlvUfbe3zI9aJaMQdeCyXsTEWHgU+raMB+Y727
y6xKeaODhkM52BpWQkEku06PGUoFzmQmMmv0DtGbuE6PEhYsOsyZ5Cq9gTKZWr2z5VrGr2eIP011
i193CP3nSdOTSt6g9+Wgez82EjsAJk1vgkCzZgE7BZVsJwZdhjyVguZBZ0/ydspR2d0FoR59zsve
e4efkYn7kJpOGBcg4BehnycZlE8qNOj2ciujLMehNqGd3SjJo5FiIYQxBoYaOEZU/jFThxiMRqSH
Pwxsi/SNOTU2Yro+Kt0bDBMthJT9XsepTpKdRynUW1AOcjaqe26GSrcdJMyhNqaRYuplgrJvj3Eb
zyr0Rh/eGbTe0l1SxjiZmY1a4luDkwm3/s41hqaIUGr3kSiMK8h/ba3eO1mHiVOBmg9CBoGtnrDW
0Xkk1lFfwAaa4hqRSERBHvx8UPwHniU21gFB+T2L2vatFLf4IoNNweogrH2IrNoYSeceChJ2TwZl
JNyDwtA4eng14FMXDfqX9ll5sikazLOStP8QmE1T7qZ0kJVTpljFmWp12u3R2GveqH6KjvE0ZN7n
aMDdZ5NpOogcKSzHcRdHDd/FTIqs2Xgh5eWd3DXWLxkQlssXwbvHtBGAOSiIaD8gNmslh3IsMn8b
jLWT7oGFTd4umtQMfx8KubO9UIfrh41oPy4YiucOmUVFOvN7Zdw5UTYryZWwMWmKZeNnzKGZ80Ka
H2qpmSDWbY3ImG3LapD/yL0xHausko/cTMMf4A6VctfaE6DPtmBD3gRRbMwGGIHz8fb6Fg6Z/6wD
oOlUnBAZEmuouQUhjFc9WMlSqzAvQE3et9GYnLBjm4xft4MJ2+N/gjlgkNW5PCMWN5HC7FB5HiPX
C9Bl6FEvjHLkIu8bLzxn2UoFY3Fk9IoMjFgX6lpexNqph7Z1O8TCK56PQY7vTvcN0tPKri9sw8/D
mi86zCBVX0NElcVNhAGiwq3UT4bHeHQ+VFn7uiP0OQTYNcfWAJxBwBCO0Ha2UgOaMLlFMZzD0jyh
737SMv3NGBm4TCBDdPtLCXvxi3jq9fYoBZgzV2XinSCowhYcDwNOLK08rVR0nm/SF6f0HId9eKaU
YGdNe1zYhhUu1H6K6hEC5BQGN5EZ5G9xgUKK0icDtSKSN+z+MUrKo5XhwNEWQC1ME38XK0TO8aSi
xjm6bVsofwgLyn3bpbSvdio4nn4n+7GszlukRF17CKYn1GrjT2ZpNb9wp6mMYxZ3A8KRhaoD6bO9
PtgqRZcUD0GaD/auGO3hU5Sl0tehajJX7rpkOybYi21ax5yCLULM0B5tCw+R27MvpK5JyRJ5Gzgj
wFBpboizostVMFptjjhF3ufH1GPLkI205Jjvuze1o8Yrx+HC1wadpFqoctl8EvFNgF1ikyR5JLkF
EIIfukQDX8YGK96UKtLkt8e2sFiIBQSRqimyOuLjwKrD1tE4SRHXLes7D8WgU5ugQHw7ysJOQy/T
0lHDwMWX1ul1/qpFJY8qNuGupZXbukbT3bubl0rRYP2mvO65OCcx9si8RbhqAiwVi8G1FGu1LpWY
WnvzGU9RqUWGdQqU34VhVGtPbuFjPSfHDGunXQvpH2zj9dCwBa6yMEvS81QYwz1VaPTkU6iiQxSu
8S0WZlFD9ggoySzKQFJeh2qGhFViKZOrmaG6MUvprmqjY2JYBzVIznb3Shfyf3YDzqKZ8wgkXOR3
VHFpdCrGgLOgQW0+YW239cqvlbY2LmEKnz+YgkgAonfPDG9hXEGu01mlhA37C8OG8lhm0kn3vBW0
8TO+VNjckCLiUFCgkrzU04iGycBAMdZcS664qaPLo6SPBhrYJi5jiJxB6AiLPyHp7+8QB6qLbZWb
CI6XWam3+1APgYXIraMC8h8TnQ8A/SpBjL4L3suZbhcbv7YjdSWZhfX5nF6UKsHNzrI1wIiuv3nr
GIFujW3pmmGI5HmQvUmd5un26lya/1mulEXDexCxmusYaLbmdSGXk+sp8UHz8C+MpFPbBtvbYRbS
l/MftuLsRoL2zvzvFw9oDA6C1FM67uxK5mZp5lph/SVXYhcx7wPGSWtVgqVhoTECiF12yC4RnNIU
VdejWF66vTk9jZbyoZQiCn+y8ef2uITj4Tl96UVADUamBb1LYVxepvgZXuj2iTbUu8bTHlo1O+p5
9tAX3sq9Q8iGOZSjcDk0wVfOkyiEsvBqaIoUz7AWMzQFxRQdfPyrR3MVQnhhWg3PmBKq76krH7r2
MyYquEo/lHg7/UUcNmq2To3EE4eCp1qQGMWguLmS3MkK+onp8D2jM9ip/QpPR/hA8xriqgYNc6bD
cTgI+S35WNLZZoq6ahzvcBA+0F/fjdMvpXv9RYEQs0gFdBU6dkIg2/HQ6yGam0TfxglrPy8/he1d
h33d7ckTUnse0Qy7g79mwlZ5MXlEjyTD9sbT2JVvZw8sxyt408IpXAkkJNw/gUxuuQgQUYEVp24C
6ZrXnmW7lRLFbyoc3O4q2nqn28NZiSLiU3ArLDBNbmK3RyRq8NtHOc9W0npxxtA5ndHCBixW7Xrz
GQPZS+1GN0825F+YAMMfOe7eqYm0csos5Bo3D3gz9CfhRYrtyWxMQiOvptFVpfwOCVw8oYMvyBbj
HT8+3Z61xVB8fnhvpAJAseshTSl3oG7UoUbF9QYNXLxn6k0dIvTV/rwd6bmVe3F0PqcBMjkGIA+T
s1NcrJHU4cfUOKZbhB62XZYfFh+TZkAEZESIKN3qAFtxRsq64E8XOe2+wnbS28sjliTYSujyV9vo
zf5BUVtDwyob52csPjUH1GiHg9muakpenlWWQs5AGFbHIswLEmQk61y33pqYDLMt+FbffMPoUsJB
VvbwtY3Rv1OOrdoP/b2eFLV81lK+y9bzktDfWXEtA+tPvqOk/DafqjHclhjAP0h6D1/NNMP0s5rG
2nekFuR6W+vVlO9vz9ri9+GuhrIVrPYXb3lf0qrKUeLYjZPPXWpgLfbbq7OtUa7wK5dSG9FBqgKa
xaVXBEAWsaI3rZmHZz93KH+nqv4WA1PEMatyTf9laaHyTuBpDW4ZF5X5p1wc4Rw+E88FI3D7ztii
qYT/2hoDdt4jX6QanQqLnZr/xNM0UOXImpQmOpvK4IC5UzB23HaVl2oHa6C4tq2UuOS93aVPVFBw
/p1pDu9vfzmRAznnu8Y1UWVWGewLEM5UYGVZyhBJTauDTdwE5TYAWaJK0k6OKtzX9fxb6k1bP/8+
+umB4uJu5RfMi1eYhstfIG6JMOBbbyC/MUOSsHpFKQM/AX/oUUhT58TaVoGlBiePO9XGC6gibiI/
HrONkU9phAt7j0Jdj0l4tsNfu29Wft58Cbj164RHj8RTJA9sHh241wf3tjIVWwg3cCH6LMvvCwPD
dAVLIpZxK60c5sIt8p9PAxUUOIxO7UV8jPulb49Z22ITVCJ4gRqFMX2s6jz+mTpVNmyjqZDexcgZ
r92LFlKfB8r89kK2l6wQhqz4VezhJEAJBrzutgHbkdumdLj92ReW8lUQoc5ThJWDyxRXyXo6tcFn
X/s5TH9xdwDupSA3JM+qbiLRqmyd2ItClA5C1cQ+J6XYbe8sL19JkcWh8H1QzeESzu1L2CoGxLgl
THxOOTtvVg24xI/b3v/6+glj3+NNzDWSct+8B19sSHpYyG08Sty9Nb3fcvTEWz+Ox50e+WsAlaUB
XYYSBqTHdW3EMdI4PV5cdzVlDuwkW7nZJ5ZZfP6bYZnY+vImBlcp7LMyG0qNV3F6rsey+oM/qvxG
8oYGXxwkQ2+HWjilNIpaaFDMMn+wUa9nMB873ag6Lkae8rVXvslVvU9VpN3CZHs70NICQlUSQVKk
oSAYC/OHBVNSeRJI8VSLH23klbEBbIyVQtNLeBg792UU4fkS50Ea2BHc5aA55330JI/HTHlEoe5d
H1SHKPk8wZwasMdLDftT7/u7VbWKpTzB7sCC02sYL+GOYRtwrlSOc9KbKXZLHE433AmLj+OgeivF
gaVvB3KcBNEpc7+QSVTykDZOngQo2eobrXZJUKjQn9NipS78klLLrKIigiqoPhfUxU7BEHZVngd6
cm4zWXuU606ifm+Fzj6M2l9yoeDAhNj4vpjk8GAqU7+zG0zDm6YYcVi2pzdSbpmz0fkaOHcppy5/
l7Bf1gn3oVaSJbxvKvnOztjFTGdaewTNmSmedsjQobUMiZcin3DRTr0KiZbIsU9YbWOgLgFs/ljG
ZYE2HE7wX7OoaYKt5hXxmlLA0vBsKLfgjlEleOGgoQcdZrDRkLlYUN9rlIGbdq3Lu5RClyGE9aK3
hSkh5xyekxrU2sGHO/mU4fCWbFPJU513iDrqa1vO4rAQc7B4T6CELz5c8O7UrLBBRbDq7VPr9egM
pCuamwuL0EL6e1bYN+GBi889Xy6CyERL3VW6YqMlwTm3fuOQs/LYW7gGWZaB/g1PPpsCkHAnyDs/
VpVR1RCKrLdSiyU2zevYyfbekO3T8U9A6/f2Jro0LhsDKUro4CheHt59gpp0hj1q5497Oaw3kyQ/
ct06/EUYC7w25VIIN+IXinguoblRODh2GMaOx5J3D3fO2qk01z68OhSnHNnt8EZicxGOOrg2uRcF
Sen6yZPvjG8q399P0itrj/Ot8SrKvAwu7gl00TlnYdq4mf+uTvJ91v0Ck7VBoXsb4g3+F0OiF0BQ
8JIvtNnsASuOHkb3qcazca8NgYYJCPZnUqYpK6EWMtCmNP/fUMK4kN32xiaL03OH+dKBPllKayp5
j7bZhIlKWmPGhY5DZvfJ6xcYdTv4Kqh2QD198Uyz2orOW5e7oJx3ZYPBGmxkO13TwF7I96swwvak
KtSJq6afTnHSfkTvsdo7coZZaIZr3u2PtrAREmkWyoLaN28dQoYA1YVVw8VBUqQdfnrvYLhzoUxP
mDCuhFrY/65CCaeWVjnAq4cidqeodOtJ2uFCv//fRiMcWXlZZo6Zmb7r8Ugf8Th2IHKDgpo9rVdC
LZyOV6OZR3uxtEI5k8qqlQOX6duoqNY6uEpq/gDIStr42iuF2p5XMgAoIAswI+lLCddIEE9SlQVY
WKklZr8ThpFdco98Gz65wcouuDgyylDkA/VPqE3XIzOjFpeA1vFOmh99cFrriHfE3YgaF/UwlFrM
0198M21mN9KF4UYnjCzBVtjUgP2dpv6pNZ6qpsMZ86g73u6VcagXzhmO5Ax0phfHb6Fx/mpWaZ+M
AY4Iyp70zbeKf/CV8bVFVyJxXQLiTO2Q1qUwIp0uLLBuFCHy/BeuHFsQEwf6IreH82I1CUGELSKp
e62GYJSdlapj/4nBN8YbJGaydmXZvthrCQSGVofmxh+undfpIMfmVGpSPrhOEhx8azzaBRJNntMd
Op/uoRkbD3jIrFEdl4Z3GVUYXoNUqY9G/sz5ULaa5DziUPPp9gwuDoyL0gw5AOQgLim21moafJ/G
aKNsDMxnK7yaYZhY0zc9fqtYa62fxSFdxBOGlIJGDpSWzWmokqcI1fDEsVaW7osq4vytuJxQekAs
94WFmhzGGntSYblWHe1kq063oVI31AYAciVD/gbprHqLT+tdjBjMyob44iQh9gwHmN9KiKiJ7VSM
xjB/zbA7s+zv3fAbb7CtEzwl9p/bX21pFimu2KgcUad8IaeEcU+UxEXqnSrMgPWkO4dAUm6HUJYy
A/wJdHf4VsQRDsVs6HEqoWd+tgLDi3Z92rcfu8bTv+Aj1P7UpSlE+1uurPpjL2emchjlUP48yHUe
bCwzjCnWVoZh7U1U7b81cTV+bX0/9LfdiBvspsBlPdvQ4NDXQC3P9ZGrF9v8CVBFgu5D0wr3K2Gp
ol0iBWabgyZoTzHeo22PYWzzgPnVVm7vLfurindZV3yV42rrR/hSYx2dfVe1+3EcsJ4ud3n/Ow47
UMp4vIE5lKKfNkSorAAoOb2/PcuL+XLxY+cPfXGAYlmp6q3q+24tvYust7n+mUbypl7rgL04zZ7n
hExBghGmpFhTSsZ2DLpp8BA+SpVt5qjJAxbS8l72h3LbRrgGe+ngrFQOXtzf5qCQg8GUwQt/ocVl
52bPcY1LETSzrU5LVJnyYxUf/2IG8UqB18WRhmPE9QyaZdIblWfaJzP6nNRfVb/AO/m9FLz2zvs8
GOqmMz2X+rOQVbU/BE0ipwaXqiL+VQLgLbaD13X+LrVByO5uD2pxffNs+f9oQlpoQ1Uo0xhMrprF
OwfiCU7RK/Wj5a/zb4j53y8yz8wVGQwunq1tUt4bWfMg63M131wp2S8mOIBWFPX5Qi8wZhXtT3SS
1PZUG0WaHlRJL46tZOdfeFMm477W9VU538WN6yLk/JMuRtakPNvrIYvOzThOwb4o8u6x1IuxOzUg
k+98W/PtvY/LZrEFULGG0l+LLtwUzA4ny17z4DCytfnWO98LANCDadQ/jYG08/r+dDtXloRYZl02
06KzwXtQVMidJLXlMNV8xEju/Ogn7dgtNxEDQ5FyDDd999R0b9m4V25Eq2GFaU4LXyoKLfPdDM+M
oxVb6mZC0/CYFXroyoXdHUsjwqO9dvDdDmXk9sxpzRpkYZ3MDX0OWhBM9ByFJG7BlIXsDMj9hdO3
cvCDvamjT317ghfuExyAlKwQrJynWFj6vmaivpBXyXlUwmavelm7s2Rq/16Teb/tpA52WjKBu9f8
8Rhpyppe9NJCdSiaA/mhI0Bb9DqdlbaRzTBC+wt5+U0TfpBMe1P5r3XfBLGiX0YRdhzZTpTAVFG1
qfwfSh5vZ8pD2326PZPLQ6HfoIGlRWZFWBuRktRR2SHoBG3rd+ajPGyrX6EPfL0dZum0A4353zDz
Er3YAHonTMZezj036WVvoyjpz6FRf3iBYe+ayOGh2iXl7nbIhURk+v4NOefQRUjqS5YJFNR3NUnf
dpP6FmzhyltncfJmWSCM6+abjRCCPn/vIzBsuoGWKYeuNcaHLrfaLVjp8fvt0SxO4L+hxMcvHDQe
2VnvuK2D/Zg05fXWb/KPZWbLu6BMrLMW8t6/HXNxeOBMuTPj2/aCqSjpvpk4JmY7dYlus9q5tR4d
MJFc2S0Xhga2czZGBZkxm9Zdf6hQ1ajPWi3S6AB1NsXQcFWwdrghPRrZcKZUt789rHkXFG6jxOMh
zHQaoCaEeF075UEBDcUtfUXbGpwET0qaRvcwZwc07vL+9RfKy3iGULeosbEtI82eHz9f0hF7T42/
Kk73toyL7MNfjI2nDo0RheNHvGlXRRqzJsDG12X0W/frelN6UuxmxsB9rwzilU83L9sXU3kRTtii
zCTL6SJ1OuNhIzTfD0217+o/QaocoPPZa33YhSUNhpy+KOVpGXURYbOqe9NPchMLvtoO3udF/zYr
5d3tCVwcET7NGCwjw/LCkKKyRhTEM/ButVVSzu8QPzD0xxh/8cw2zlJefO8U5AlvB13MSItNhHIa
3TwRzDDKdSqj1+mcai3ddso7eHbbvHYAVmkrkZaGh70fVsszOvaF1KLcaqWhF3XvGmWxifXcbVN4
WM4v01NPmS4fw3xY2USWxoZ5NFYiszPBCzjuiJWzZOPx7aKRpE3eptbeyF20j6RsZVkvbSOQmUA4
4N9F5UR4dahhX+c9BuDnUM7vAlj3zQbonL2bciomXWiPP8bK0N3bX24pI+mdK1TV6G0yvuu9KwmS
GslktmVIN/kpcerxFDZavtLYWpxDfVZXYX9kjxTuG5bUGxjCTxNEPK25o+EU3xkjfltKN+XJJo+T
YuWjLc7lRUBhXeemxuFZ+uz4xae4wQIm2Lb9k5Pzch+mle+2OIVgwsF14SVBXl5PIRXJ1mmId4IN
em9F9iHO1lJjJYQoGjUG0eCY/eCcRr94HLvqfkqblRmbP7S4E6LU9v+jEK3YqglKaejUpYtd/U/Z
a35mBUqm8EY/3U64xQV8EUe9ni019/JpNDzfVXMpu9PSCDpiWwXK+6Dou3Kfp6gO7ZVqMO9k2/fW
qp/zt3g5Sjg8wA+QxBLfNcCTasU3rPgM3zK7bx14o4k/wrGL809WqJXnVPX8jRTI026qlP8j7cua
pFSidX8REcwJr0ANVLdtt7a69YVwbzVJIAfGBH79/fDce3Y1RRThvuGjhqsyyWHlWt8gzvfHvvW+
geUWgM8Qx0IPYP22CHLlTj5W/8WhsLYlgCnriHWj8zx5JR6uTm8dJM2Ks5+xMpJ1ZUUWinJ/XkN5
8yOWzXqVV5aS8hZ+nx48TPKI4QGQ49CmeifK5paHJgDYYGgsQ2j4bZS57iBxz+F7U0NT70tfsvpJ
jkX/cRoCffFspBH353Zzx1/FW+140lPfLpZ+2+RAbj8LeRSa46/KcVq46uq4Efaf5864DKAU6gF2
AKzYaoDSCMAvxhV/LrR49Ycmdbv6QYIs/R/GdRVmNa4RUgpDTxlOsqJlMA/MoINVd2lN/APc5k/l
5Hy6H3Bzi1wFXN0IY21gQ0ALOzUByu5Bfo2C3PrkkK6MXGd4hmfKUwnjFTJlO4E3D7mrwKt1mYF7
l7kNoRcymOo7EMgu1F6zPYzF5jm32HLgVQDM4vrJwwwjK+oeFcTBgodL/dgZfeLIPfHpzdX/b5T1
a8czhQog6ximA4jtPJphQVpeAr/q+oOwvYJEI1Doe6zIzQm8CrpKICabNah8wVcLLgxgp0PQLItE
qPI9lb+dKQxXR7gzE1dI3qJKMzGJBhwNoZDrEsCZ9bSzq7dDLfr9y14DouvtKWK3OEuHsMjS2vTH
y1zn9lPDan4GhnlPLnPzAEHi9X9DrV854cLzdDXcozMLWLOsKYOLXdn++17n4Q9utpAx4WOwUwLe
XCeQAUXzFHAwoGjfji8EuLrRIzye4UnyvernMyPVAcIVx84Pdqqmm/sa72CgdJcm0prGPhjznAVw
K0hN8sR9E1pE/G+rVj9Knz51C/jUp+O3Jnd2Rugsq+Hmyg1RCgJnDgCjdTHdlHU5QUaTXVo0ylhs
WHPwAZVuI4yanoK+C2v5kMIB3aw+W8Qg/UG1VH/KYMzig8sdehByMSn9x6KoHwCRUgJCEZoS4NXS
bie8NiBuGRzB9PZ+cCI9EQN/2vnAMXHsMql6FkKxMMc/zHxPwHkYmMYuClg1POJx2VmH2fK6p7aw
efhSEqfyUKVyKiDxGsnynet/azHbUF1EHXlxaVvn2nNRcM8TNknpaFbvJm5lJwcPwSc6kr1O29bH
hkEICrfgGwRYWG/XVSsDquE5jI+tmliH3anJ0VYOwXzw6yJCt42haVa+I5rufO6t9G7hSAPdABip
tc70O2iEKd7wLG1Bln4stC0fAcaSh4qhQydmKmLfoUM8D2Xzh7TfRckRlh7/LrTVscS55h64QSjD
iDmeRhnhjRyruj3cvx+3RngdZrVle7dChjZk9NJn0I6uYC746uW4RMqM62NWosE3EV5Eg8P3pMS2
D4t/B7hKBVox82nkVgDwUu09BjM1Ew/CpGlh9eRoIZE+3R/p1n0CSBaAeIvR6Q00xsm59nuaw4C+
8MZzwSZ+cdFFiu5H2ZpPVNmhF4ASEspoq6Vau0ML5ynYiA+A03XGlAZt/9FrWhjiVcUDMstDb7vN
TtDNrXgVdLVW2NxahoTOaAr30dceDHSUIF9NQx/vj217Bv8d22qtNNCKtbyAl+noL54X4cfcaHc+
0t5IVotiEpUHWjLhqWgq0FFbZ54+QGeJ+lE/T2Jv3taXpIv6DmjCUPcF0gfPp9WAekeRbrBAH/dG
PNv6CqJCJvzZm8MoZOyxvUrnDXHqdzyoQQMthVvrphNrjiwD/J7xS6kDFdvTABEzVB4PmWr9w9gN
+lfvgD/VmVUNkVgxHaqq5k8ApUw7FYz1gbr8EPSC/UWxEvTINa0B/uEStRGBlnANiRYBMmACE94x
8UIhzmKa+EHkWQlSCuxLDd1ZP+8vpPVX/h1+sXwCpAak8DXZwTBazoMZJWbV1pEHzTjqJAyGs/ej
rA+Y31EIGMc4S9EYWufGGI/RiQH4KoecGvJBGOpI3OzY5XZyP9DWMoIxnmlBhgB+7GsliKrTmWew
fkwnVURV/g32DpHvwreo/caLPUzr1txBhga3EpjUAJiu1qzLugK+WcJMS1cBj5GfIblwMM09Z8Gt
MAAkEBRBce2iwvH2yuWDGdRZPtB0mMShC52DMkERJS9/PnPYexAgwO5DrFUUXRq9FKIAvj50SrQG
OxGNHRciIrnCQ6b05gM0bNjOIbO1MEBABkbc2wJJ1pnn9mh+iVRL9ZPZ4z8F033k2uN3qgw/vj/E
9YWwrMKFT/a7FLVBr+9VyPTomCkfmD6MlbNYQtgyIQW6K/M0jkAv2G7CnHLvLL1Rxf4d2oHhCd70
2Onr8tBISgFnEhWkkrpBdpSDSV/mjA5TNA6mx6K+MCd9tFyonqF14FtRnffQlqVzXxzGEAq6MPHA
CbkzIetb5PevWvxQiB1gfa0zd2XSFsIsAB9kocX8WMxhb0YZ1fMfVjSWODAjwexD4OCWa97PeQfD
tLyAt1xfxzXaPk+m6f4SSuudLHFrryCpWBQAQAO/acwNIDSVSnMIs8HNfLQudMpOs9zLl7bmDbRf
1NsWS0i8sN7uSD+kVe4L6E9yyNU2aPtpQs731+rWQELQ3EDpBTnrJt0llXQhssqhUSVmPFzyC8ug
k9fumS9vhLGBsALwFeAnmJStciQnr/ADZhzMni7e6QbqscMZOf6fH/+IEi7cBlBCbo5/A+d1zccc
BPPiUnbHiYIVXP7C/B7+eNIwVeAyAPMK/M66xwfADIEsonJS3lZPflYcIMD4jmd7uOSNS+Z3YxsA
FtiroYPz9vOTkPemBQfWc2/q8NGfWl6eCxvClrC3t0Z2LvOeN0mQz/5euX7jBAPPBSR9vHfx3Fsv
PNh0Ea8hJk07K0ygTvaLEJhKEP7Rkvb7lhhHt5p3FuJGfgKhNdw/NrIDvPBXK8QAaZR4gJNdHOnb
sFPr8dDy5gJZSS6ORj5ap1KXbkKoLI82J9/uf9GNnWYvJGCIOUD674acS32tlasqH9L9VXjKW+FF
WcD3LvKtaV0I9MiACC7YNdRjkgqyaV1Hzqr6NlfNmSn2mI1t5PefQ14ejVLtpCmbAaHu7qDjiK23
nlSYxkI7hy2Vn5h6x4ogVPAsIOwg+SvfAyts3LEQGEN3GHY5JqpQqzQlgA+y3bK6T1sfghejDV6g
mYYU9pv9zlrZ2hjIpUENADcFOfwqkrIh9QEzcjC2GSuT2RN0Kciz9xJFqINZ1NmlKOmeqtHGEYZu
NDw/CfrDPjogb3dj1eJv8JiDWnoFdZHKjlBEiknz648XIqIAXLwARLELVkOjErJPZAzylFvIEEqd
5q27U5C/aeLgmgR1Ep3uRdEBRI7VtWLiS1WaFkBnaTmfnZrrU1WL7Ehzx/yeNa159rrFCdgooHRm
wrNsZvI/fEE8RFC9RhYIqOtqt4cyhI2Cq9hlBNTgRwOL7V/dVOFkc/Mw+w4YZG5GXiMAn7s/vVtr
NMDLAGoJqLXc7MBgcn0VFnZxcebiG1Ts6LtxdusnpSt+1lZW7khkbxwrUArCGJeTBe3V1TCp6CpQ
cgtofLIpgQl6UvZ7kFWyFcOFzQ/QpMDX3+jtVXAWaaGEa6a2Ev54YmhCZglgkT8ELfNvUlbVZ+lD
6jYrrOJ9Po2OB6bylMeGO5oJLJGcA/MhIN+7gT7nVc4++kCIHRw/AxXcJvrJKUzywwgLP56Y5X6C
/7gNe498+jGVVZvMRahOLOe2wnN9+MFCQI0nxtSpGAgM0Swx+EkHlvCT08rpKcNjKvaH8Yu2Ay0S
V5hT7DlCHKeltDloZX1eTFOebcewIb4ain8sswjP4I0zSOV6ZmIPZnaejZLA8htiO8jNdKQCVEOj
ytXmuZd9+YlPno44l8HHjozua64C/0MvHJ3MtjYO9sSNp2YomiPrS/WKWh6PpqmaH0jW/mAF/EqM
udQXNfSKAAICVTYnB5E1GB33Au6ETAwTojx03H2ibHxH7EqUCiyIxuP1uhx6V13NsPBqCzZVTRp0
KDJDBEi07Q68eWP1o2wLIVPc67/fX29DgNTACJCwKh1BxKecJl3jJ237Yvk7xYaNsxKBoGQGQBnq
YuuS2DRzQ1RNwy5S9PnRgs7gaa4L+rnw+J6k+e95uS7P4zRzoAGJXQYBFNRsV/OGNt5ko/OSpSC0
wmhGOVHXzlbkNo4P+24fgDKY6B200l5ScDgF5XVrQRIJ/AdRh0UEEwjIcQgPNfVOh1Hg0fHomWNz
uH/w2BtXsYM+K659YJsWHM7buZ9HFLDRHAS/mze0T3x4cj9CpCzDOp9M7UC1UrHvbdl0zkOFvehF
XpFJ82x2pAQVwxs/Do0LapoXyPa1ohV9mVjbRNMgrZdgymQ8zRU0u0H4hykiynaQxYG2p2c81BxC
w3EwlEGQFCrv54szdoAswB9YfkJfw/1gDK07Hu8Pd2MxA0gC8T8g/ABcXJd7nMGjPoV9YjqZ8lQQ
44kNbOds3VjMUJXAOoaGHSTr10mArSocSuUEr41RfQBu/TgR+xAY9IGP3un+aDaWM/YjiI+QP1q0
q1aXsl00wwBEOTkPbJhPDnSH31XMpkezavaW89aowB9ewBVQFkOb6+0y8XtuAz7OgjOHgDnyxYTT
D1o/t4Hx5zcheL1Lrg0035Lmvw00cALyAYolZ6ddsqW4Qc9pqqFBIj7cn7yNEcHeFZcufCqxEtYL
v8Uam1RTFmnTnAn5NQ8/YQkUdeWfgrVxDiBXQEZrQpHCg6/s2wHV0Nqocw6t9N5qHnjjQBra/DLt
ouk29jHmC+mfjxsd5/XquIFAfd2OhgImHG6bvViuKVhffIIYGYScL6O7s8o3NhIIIiiaIiDgzeuT
tG6sEReYhlSj5z6QMjxJh+4c1hshoD2BbQTM5ZLhriYu94OhNym87Lk5GX+buoLAvueMdOdI2FgH
i8TFgusEVPvmSLCgNVkqSOamDitiPLgit4DNkPrsGHt7aGO74kgAjDNY5EdvCplV29cE3kw4anse
8Z7F2QBt1XrPznr50uuLB3KTS3cJiSyKDm8XHHSimQ4pRTdrNj4VJlxDZkBPot5qx4gOxZMDcOf9
rbQxsMUUFc+Cpdt+s2e5Gjx3nPDaUYzx2PZzcSrGsjmRoWY7pbSNZY7dCobygnnE2FbHA6zVDYOF
XZdOLhOvBYONZNbCtztCXpWfG0u7fqzcPIi1QfcwzcvErSYWBBY0aVD0Bjp8fXkAWe2Ysmq9Mxmc
y1B+q6uTss3HsW6SzpewkTsW7R5zZ2NqsVAWkXd0hlB/WGXq2h95x3rFU/hkpFb+vtZPHZyx7n+/
jRXjWaDjoU0I1U2yPtwrZXWTQIfmzIxnezyzqjya8xM0Iis+xvdDbew2b2nSo3IIiC0q+m8Xp8Sp
21pkwVn58vMEPFLksuyBjV2sff+v+7G25m6p7eHGR5UKFd63sbiaqewLlCYtOn8bgvElN+mX1urO
98NsnFM4ChEEt/7CZV0NaWoCe/ZZLi4APqk0a6op5U2V/yHKZLlG0D7CCkAtGRCr1ULIpkEx26Vj
6vP8uYLlNEqkkQulb95XaZiZ35xmOvrNTma+MYWL3MuyALECb4RznGYshG+DiyqG6iAn89T25XuT
6J0vtTGFC0tm4bXjQgJJ7O2XUhD1zOrAMM7oEzw3IX00c+vrzldaJmi1e6GchmMX+lDLKl+dHEFl
eOYQlHNay0qxpGzD+m/mhMMrzy0+Q2kWTI/IUF1QJROHI/qRt0U3HO0MfT1IOI/m+GIPoq7TmY0a
AuMYyhQLpL3sWI+T+85kYfUDNXn2HWoh1a8uaOlzPsrQiDKkIYfObwsnzhTqtofctFBgo/X4IqZ+
tKLRLUFY86b6URpWFkYhrYkTjYFjnEQXiKcia6FbYA3czk8epIz4RbLZGSITkpEPAdCwyDV77zwV
vrMH0v+dBr2dtt/FODR/kVPgG60+DdDl+Rw0EEf1LdgGJ8oF+g3AnxI9Gt1OEmqw9dwVEbQCwj6C
2aHNIxqi2RMNg2fEhdGnsEouikPm9h6Lm0nCzQXKY6I4Cg0DmieJIvIz/GgG84S6QFkeJmvsKqSX
XinjGtfl1wzS6gPwunq24yZ09V7V/Pb0A6RmofsszBjIia4Whm2ixOoVzpSaZXeGrCSUWd9rn78b
XSiycHW6vw5vd9TbaMtWuHpOK14slSz4DuShjUWnMN4magZn51AC1+RmvS99YPSBoBqGNt769Ktd
2kERB4Vr0fH5p54z75jVTQ5phcJ7mQcLsEIAG1MqlPEOlE9QCBlzSRr6lL2Uvm7iFljf2O2Ze3Bq
YIqGPC8eydT4H7OhqR6lmPyTtpn1ffR842HyfZlgRZfnrnCh7TgbYSzcrHjnoDhzVsxRMdMOuXhe
nR1JYGTvjAIWP3YNDf/K0dmJFJSfAtbJg8ZaOo+e6i/UDg0djVKwsw/bOHTOePF3ThsJDQCwknMK
WOQoPCcJpz4/QZsY6hFwejoV8B/6GFhGldSmkZ0GMbfA83ouLJa085Dbhndsc1GekDJjX5HBV8+A
jQ6PJp2sVMnaxohZGGdo2cWcsCYVpt09uu1In6xw9FCshp7xUOQBO+RMW+dRGt1BmNUvleV5YiBR
fZdBUvyhqxqWwAEvOBOn/2Eo/FyfDv5ru4DnMvhrncxxRIOOVsBB9uVxtAGqrjsFhr9Hncs0u0UM
Jcb2dURt9ywaitwmaCB24GoXdtPcOeR6Ch6CnKpjUfvmoXLMKaohc3csOqDs3ElbMWeQ0pBzZcVt
P4YRceYq7mTPjn3o11HRdhxVufynQLvmQc1hd7YEFCSyHDYDbQvzqdMAePl75hP6HuY2wWHoxvEQ
GgGms5XKeM9ILX91mfUV3sqhjMxxGp/QBQX9BO7KSNmhDF0ekdKNCepfMBuW0zj9xWgI09+MoMhV
lYSdRF2oozdonhhBHnwFQ6E6NK6JUsQMytjSl+7/xlE6xlXQVlnsZs6YWKHg37oGgoVBPmEvTYER
Z4HXn/wWmiE9BRu/bWQfo1QR7LwZNjaxtWDTkb8sveM13cArqUPoyBl8NP2Yu/SkqHrIdf3nZ8XC
xlre3DjF0Yl8e1bkRhioQU3G2bQNM9FaVElWkipqFMqB94+ldV4GjB/KCIBtA/wAmRJ7lSvpwWEo
IPYCwuH0nVG5MEwf+ohOsk6GIXi5H2x94i78ZcBWkXIiFcRzYRWsJG0XhGNgpmDhfmGqjaQ/otbN
jkHwwWl3Lv5lkq4vsHWw4O0k9h6SpEnR4uJ6nMqEl14PaEzr1zBKbly7OMtKZouASD/+YnDqhngr
H4If90e8Mb0YMQGIEtUn+CquRjyLgIMw65Czmb90/K/KevXnY27uITW3J/bfMKuxYphuqwjGalMY
2DFVDCe4ANivQMQOH3BgVAkJ2F5/bflPbyf436CrVTr2LOgJb/kl7Gs7tqaBwBewt3DmySluMlZE
ogdb0mydPX7w+or7/Wkhg/S7vnr7OHLDeoAL6yKLETiniUxPFVc7RYj1Tv+fEMDI46M5yBxXHw56
9IPTggGfZs5XAwKE4fwtt/VOzWsvyOqz9YXkyOBLULeo1pB4gcTMiBbHAS/pZmef74VafSwAx2ao
u+Rhmsuqy6E2hx6KS+0usrmQO2/1zVgQekBnGTk9KkVvd97czOWUQW08HSszItY/WSujPCyS+1tr
c/kFqLGjCoosZ52+aZARS9qoNm1KiPbjRnLQUC7dQ5g14YlrXR6B5CTHieXOx/uR12aYCzDahd3Y
/4Ze1udVLhd0La1EPpSXwlC1jjsmrUs1MlhCaovXR0Bf/QP8Ttj73BpG7Aq3l8VPpkX+sbNyJ0E/
wD0VUP97r4glQaTkJXyKIONUP/SZqWSSObo8NLpqEm/uB6DQ0KbwIlfw/uL5avD/8Fb7n+H8rrui
bXcjHlzCzqmfOUWdYRjiphV/1RCqqk3yX7bUUnoFfHcJY69mjZqoapgGOaOBlcDNMqn68pC3e5WG
zdUXovsCvAi0OG4qRXNVaLyKsjMpwifmQWuuCoY6Aghi5428uQCvAq1WgfS4nC1ndM9zF0Lc8FBT
O5buB6d4nqrHXUfDresMhGJ0bDCBC9bn7ew1M51KVLyqVATGY944H3xbHnoxXLqy/gS1ia/tYB1D
OCLcX+s7YclKqmBGp4dh78LHHuphsDc4SeJGxli/Dm6G92x7aef5s8XbT/fDbs3t1WjJquph5kID
fO0b59Zu6S8BsvNHC5apxqkrvNZIRGXmOraLynAS07BnbweSsDlqgB0grOuiwvNbdu1qg3Ohiioz
suqiDVs92gNyBgjUWp+sguVHCcLTucSxAolyB/3icdyT0Nwb/WqnNMRtjbqDQB3uhqhVv+zeBePt
PYUxZ63+yuX3+5O9tWMAIVmAw+gk3JRxZ7vJUQoxwzM3B7jex1kok7Iqdm6g7UH9G2W9Xaq6qJsW
UnU88DsnLnJm1okVZHjpVVnofob76NLBmAoQJDX0RdqdU24rR7oe5c2txKiSBP3snPjHkHbfgqz8
IqYfrtFPiT2yHQTXVuYHlQNUVtFvREV+tV97Ci1cOUGQiElN34mWyoMFcGOUt1kPP2Ax7SzZzeEB
UL/AmMGGXveBhm6o56y0jfMQeNWHPp/7ZGqm/qEuW9ihhBDBZGQ2d4qTm98UwUBngbYIzva3hxLc
FsoWrHP/nHPgY+bx5MPVYe51XI12TCYnYg053V+sm/N6FXL5SVdb02idEc4VeILlhTwCIpOI0jiG
c/AFucjOhbU5pVehVp/QzpsWixS9T2/KH/3gYJjf4fUVycY8NN3X+8PaieWvzlkQ9Zra8wB2H/WX
xsgiahXx2AJGgvwBwJWdvbg5iVfn2+q7OUuj2FMNWkVQhqxc9SJHCID5k36wsmzPKmfZ2Ot3wlKM
WjQG0QdbN1z9yglEH3hTyihPdIunST6d78/e5gl2FWIZ79Wi4P44CmRR5Eym6YmV5TP22wt8a9P7
YTZHghMSOl9Aa93g/BYanpFzkHVaTWDCaI0/x17vvJGXRXUzW1cxVsek4czSNlEThmpokSe13+bP
XlXPB4ca/kPloj6iUIeDxXrRPvV9kx3uD3FzJq/Cr07JGrVAeIKVVdq3DsqTv5qKgSKwdxdsTyTo
FgD/B3gcr6LgsZpPuplEOnjdg2is2LXq//AIsaA//f9CrJbEKCBhO/gmEH2kYKfM1M2XrLDzB9NB
nW7nHbe5na5irbZTJgdHeiXUegAHas+Kwr9snkt6crW2QbmHVNB/+Uj/jm11BqI47nMgIkHM9FD5
RA4yVpdy+Hk/yOaJFOLlu2h5AzWzSsG8vp7QQ2uri3RG8WTQHrKwDPaCgR50pJ0g7SoUVO7H3JpI
4CVAF1msBqCn93Yf96FV1TYd55TLKdKQZOlUFbfdK7V3Up6tBXgdaJVhzV4FikmW2WnQw6FO1w+W
o3bOpFtPFrwSbTTsYBDtoE2+fqCCLg33bENnqdGUOU7xxubNT8jwegGwzrDVi2G3U6OywNuuPhpj
7yx9AWHVBzzIuo9O2LlhTDNHQaSde2UTAcYcsJ0J3/rIC2BgIQ3AsitwVhNu25Mw6ACdqQkVccHY
izGLs1YiDdEPAyH5cP8DW9bW+XYdcXW+FVp6VA6BkRZobdanQWftzxJySjQGBd0MYx8i4cBisMCf
X8BubY4+TBMeUFAkwSszBC9PcmpdHgNoMD/YpIWfYI+SPIkcOXh9zEhTHx10K55FYOshkpUo6wRm
N+OTzrvs2ZcZ8q9R+v7r5Nj9s1so8mJL0zcOnW0ZOFiRP30q0JXNIu0Z1svEKTSUG3MsjARqEwKg
l9obokKEM+SWylm+DsDf/JKyab7UrlW40QBUUB8p3/N/CJcIO8ZbAbBQmNRBBH9iQ0EPIuud7zAG
UuQAdAb9HsyNfBfOAP3RgSmaND7K+hBdAfkS9tt69CMeSv6cSyQ9UcO58QVv+vkDvNZyqP4RZS/o
OjQBYyncsT0YxIHDvWt13IDzow3EdGE3C7+0qrwpqgawWSMiZfix7ny7jHLGEUf0Jh9T8FEFf8Rg
5+ZglrIklxD6e200gSPlxQzyEeQQqioEQbXSQ/YuB6CSRMBWSnrIUaQ3zwDdw4vWs4ALhIZT9+wX
zd+zP77gOV6RCDAy75sxEotFTdABoJTVZIhlpqzq0lgtNOGzAO4mUW+jJXQEk8DHnIWLrI8vCvur
lYfOs6KefoSGsOke0YuZ6mTWQGhEdhe2AU4MCcKNoxvzfYhBD7FSyAwjIMGCx9rr1HMzWJBX5mVr
47PmofWLWMI71QMcLuOCz+6P+yt+80i7OgVW672e8a0bLuBKxmsLNvGOnRRGg0pRA0i5Ueri+B/i
AYC44Ng9wDpXO5oR2WpVDWFq6AbZJFQDDrnheQ+k6+2YcqCj78dbrup1vrKgA2EgYC6IxFU8lKfU
hLVfQLsEJRBIkLXU+Vsr/uX/L8xqGk1DCbPLTS81WvkrhL5rlHOju6APuaf2vVyetwNabKlxTIGE
sxyZV7kklIEL3H1yTgcBkQtIzDwEbp9wy3nWI9TFheWcMkfsJORbs+gA6uMvtvEunlNvgwo71xKw
cT8Vuiw/trbNnxvTnj7bajcxWmZqPb7rUKuZBO0RK8/PzVShoWZV4QUF0z9kIy4FxesQy2ivplAM
gM+bLnfOLlRkPeAcGhKV/bhzl2ztLMhEQZPDglDtjQeSREu0B4l2ODudRj3VQ280dKFSUarQTUo5
76n0bE4cFjlqiuCtu+ud5csyb8PZmVPTL06cinNuyA/3V/nmkBbUPQT9F6jyKv+BrcVQNQADnaG+
feoa4+BoR0ZF178PaLOTAm3FcsHjNAlKP7cEfBDea2NWeMz46DYkbC6AtXBhZunl8LEXk9pZ4Zvh
rjKN1dAqvGsGSyo/DYAsOUE3toux1UDOgOZkPGTBHsB962td5xmrDA++f5Y7VDlPtRkesjmIu6Ld
wcJuDgm4wHBxk7g1ezc65OFwgW3STrQJGvkPGReJNMcEx+Tx/sKw9mKtU36X6NyYqH+eAlWwyKoG
UsBA2GP9kX5oRNQwD9p+dQMtmpzGRa/opzxzyvJh0rNjJC2ko3XkkCEcI1vQ5m8j1/6n+79xc8ah
KgFXzIXGt168Ne8GqA+ExnmsQkhXyWSq+52KzNYxCd7x/4ZYfVQ1A5Mwtpqm8/TUwzUCQIRoX7Vh
byCrwxjpHFz9at89E5oHiVBoYoLmkdyfrb2hLD/i6ozUzlghV2vqVNl1Gc1OmYCjf4Rk1Ot/iQPq
LE5IH3jn1XXmAMEvXDXOD7UhMjHDM4bL+puRD3bzqdKs+3U/3NY6hVkcWUweQBhYw8bQ0PJGoJvc
88S8i3AZihfsLAzjQbbOzmF5o2WyXDNohThAVcOs5ob2rBoxlOMciothhDyPa3QNnv3fi68Vzj94
p8JjLcxn5Hn9aDbfjDCvadzqxq1R07AHY+/F5y7Lb321Qv0dNQ2QvXFHLN/86pt6yq96h3ozGmmB
pw/tkA9t5BQdsAVeG0DgAUIHFL4qNLB/gBjj6zgs0aGKTVG6X/wxw7NhQNqWH+w5tPMY0KQxiwIo
lbwfXUhLEtWoWFas+dlo2dZwRjV6A5S2SoMAmqONHdkZjMbTUgDTB0G8gsJFtXdYnUzTUDy0Et3I
qHTyQkekRzcF+BnSgScH9FB4MFwLohfK7a0garULs3io+UNEJAxYA+rjkL049TTksa1k8OyzDtC8
HDwNJ7q/frayr2tfoNW2sOZ5CssAVFq3yPuIVC2sXYSHF2nQRnywPhpmcBGh+A9JLD4aYPNQc0Nn
d3U5+aBb5vWg6pS7SsaGF/5QNqfRTPqdKv3W9kBtfqGdgJkMaYC3K0QVhPqZyNoUunnEhoMTaYUb
TTZUHdARnsv2IizamTt1y62okDE0zQBaFPiz/P3VuswmAPmk0QBDXOJo1oTyRwV4Q4KSohe7TdHs
JOvLR1rvA3AdwLZDmxfpymqUEqJlrpej1aKN4ZxBK4DM3U7nYS/Eep2g1uzPeNiAUzEGyPYGfhpw
SCT3V+NelNWGxkFGbA2X97TsLTsxCl0DIQrl6vtRttb89XStPk8+iIo5gWGnFSm+WTT4qaX5Mk/y
n8Jk50FbD6EYP98PuXX7BO6CbrF+p4DrW6GqWT8XIEFlbEj6qj8M9jfQaXc28+a6u4qySloaVvUm
qSDbkDUQrQO6sf9WEYVbm+8kl9vDQf8JVHhQVtfPp9Ie/Eoy2EmFtgC1snxHtRO3jr3T8d8ez79h
VouudYeucS08q4PG+w4Z2xMwm2eunQTU7p0TaXPlXW3Z1crzNDTUtGG5qS4VChNjoLJvhRXonYRq
+c5vdyp6lCCZODbeALCnWap1VyfDAJXQgfBFi71+UfMjgBInFMNArfmuvJ1H4e3kIdRCtcLlCPbi
GlHFNco98N4G99ybwhPUotHTAP/0k0GbKppUJo73l/hmvNAxgd4KzUWG9O3QIK5UleZsz+miwd2K
6kUUpYwMwh6msf96P9btDsbYrmKtFgYUkoXOcJOnpbTriJH8h5qdzxy44qiuyUcvz+bIg8rhznrc
KDHj2YEXdAASGzq/66avX454qFGRp52cjXfg7UHUKegh6uShfU8d8MQLWgbHfs5U2tcZDLK1C4nj
wHg/+KN6zEjVJSSz/lxkdvlZASQAXAs4nJs8CEcmHWr4FdZsOITCTRWtjhbqAfdn/XbXIwxgWIue
CN6wazhpjq2oGTRL0mr0XoNaPkNO4cgy8+8/DxPAWAhwLxB8b7SCqrFtwITQU4qK/DuiTJR2STwa
cmd/3GhlwTAALssw8sNaXXTBVgs2oHXeWXVrp2B6zC5QEdDoCmNZWhTe4pY/ybiDN1/UzLnnQuwj
FMXTaM3GCyNkLh/8YtLiWICS+vH/cHZeu3Fry7p+IgLM4ZbsxFYrWJZsSzeEI3POfPrz0Qd7b4tN
iNCcWBcL9sQczRFq1Kj6w/uffx0iyD7A2M0qKtDnlwSkeIx7RUNf1cUs1M6A54O4zvdCEbhel2Pb
XXkbt8b1spI3MBT7B40dtAHeHty6T1M9VhIkiifNcEepFGy10wa7tip9Ix27/jYaFMhzzSWX2Udh
kffB2B5KA7sBV4chlhqS/8MoqSR3Y9+eBglwEZq+xZb79N/baBl0QVzDh8NLFtGT+Vf9E3QlMe8r
vfeQBavrkcp0H93XVVHYWh5Ku6IFKWJ1EtQrrylPQYher+yppRMX9W9RrhRb9uutKb++bZgH6FFg
asG289MWv6idsr6xyH9Nq8rv5UGUbyAObBFU54VbfDfrigwDcBgU0ZYbXB36CKWcCUyt+NIanR1P
31lTXA1fZHgmkvHV2GIrX28lNCaBppBoGzNDerGVaKSlQRUnOfIZKoSsgKbC5MhhnAa2kBTxlvLq
yjRCOETKBngoQsHLaSzHVGwGL1ZcL1LKY0Gt4hblEGkj6q+PQksMxRw+bpldKwOSlRkmPicvTHep
mt5iQLtR2VqZN9SZ0JGjcUk8WuZTw4QI9CwP7eZalNkZQmZnnCI7WyvbLUXStaE4DAhJwnO91i4T
zB63pzFoD1mUXxCr/yOV4iXcZG6snHQcIaEpq2x0CFKLnZC34Olqgs5J0KA9+daj1Bq3NOomuy/k
o5h8VA2CYK7NpEYdDiXE2iW1Vtd90UrgjZ4iemTGEQVl26fZG23BRYB/rpwqsNb0YkUUsGmJvj27
WHJloJG1wK0065z5wg5mF5IbZUGVMJDMY9LEThKOd2Ji3U7K+BCUxkEdoetRMUh31TSBQs6+IH6U
O1aTO2jjXBrJfK2qP6WXP1g5/ghYT1yGqdn3/vjsTyXVDAtFEy9PDs0kgVEWdjBs79QxuDXBBmRa
dlRS+btW/RJrFNKG7JEm8zmYtJcu6u56o3B0cdwjpbHLfPkpoIuIiOidmWo/5bz6PLTdoeGFP47R
bzF7kgt/b9bmGembvYcNJWYDNnXAl7z1L2o/Nge0oUMbMsCuHVDPVQXU2PKXWgkPXTkc0A/6AtBp
b9XREQrjC5jdh1LubDNXdhXKr83wO2ua1FbU+imbEL4NWu/FS0vV9kTz5yD0z5icn+U0rg6JYN7K
cN9Krtm+pGcpjTeFUJ0lxB3tAv6nnRSkXmqI7GqRDYc2ij9JufTSZ91tFEvfYcCd0zA7hUGj2ojC
forC8r5Jk30bZndmae3HbDhVurnzyvg5tPSjJ6Wwzb1dkvd7vS12UOueEOz9Vnuik9bePq5TN67L
J2FUjaM21jZd0hvfEOBdjCPPn9a6afmT1kRQOJBetT4+hkV8LCW2oaS90BOvbbXNDtncGdXLG0Ot
EJFQXbopqh1hkCEanmm3QqOerHI8dkl3SiTxD+YVoqME+tHwu5PURZ8HITvn5e88l5ymg5PXxA/K
KJ6ZxbNiJj84H5IdxuqFVP1cqqkrhWrtyB2Idln3D14mfPeC2qBGZzyWTVVDFUAuVOzOCMgAtEqe
czM9JDFwCUl1ciWFpCg8jCbk0Sor7Tr2fmUxyk5KhMIbcrdW2UdYwIw5zAPpT9r1KuTTYOcP2Ql9
lmznK9qvYlAPZl7stKqJnEAU9j0ZlY8Nrp0rwt7vdafNip2aYHmiZfvMKi+8xm/TxjqVWf3TDJWv
BnsIjoObQc0yPOMS5+XnJkqkY19F3y3r2S+mXVH6xjkf1F9DQh9R6SlXT83Fy6zOTizpk6RWwAhk
6bMlFp/g+CkM1BuHoR9EJ66aE8Wnn5gW5Lug4NI38Jf1huQmEH8bDRRgkAe+rYhqeBg89ayNo1MC
tEIuub7xWuSnCimOEDXJ80MZYqGXJ7eqMu0bldePEZ0thDVLodRsse1/VbpUHeXRN45FULe7MkKx
R+z9Yy1brwkIAbuSmNI0bCvHm9KDIk1nPe5/Walny3J1A6Tga5KW1R5q1zettJRjXVrZSQFE4vRd
pnwPhVh1Mg9RUsSWgqlwI79xBGWGZTTGE2C2Xcqv6Atdcnhk/aqTZKd2menIslDsuiY7j630Q09B
AvU03eCfXmSUhmAC3gmS5bS18FwW3j6UC7alWVxMb3KnVPweasH3KktuYk8lj4vFPeT8yk5y+Rnp
gF8GuoBqZR2kdnIgZpw1U70PfeO3rHc7IROOZiT+rGLlqUj9PQjvPa+vU96VWJV3IYDM5gClEYlq
rT1ECbyPwMQFQEbDyMaryjjodfE8NuNtglYqFLQTb9zXBoqmVwaPVWn+sXKTOUwcBTFoT5A+G1l/
Y+ZIE/ZSf6lgfyp1e2xVQbSbKTrqiTjYQTV+mgRiixEZh9zwnltr6vd+HT20lrXrlGLnFd3TEEFO
1/vu66AYd3oh/mLfHOu6vvMj46YX5UOr6IckFV771NpFoXQUhGBfT5HqJrL5qHnxbxRe6l2N92Y5
RGc/U+y+1A+qWX6TvfFGShvXCqcC8qb0LMvhJwzI72Rl/KrHxo6a8EWALmqHGbmJlKfU/RV3tKZj
2vrHqctseoA/wNw/W2IiOqbq300eDZxaqCEkjeqvSIy/e431N4Yesyzfda189MvOA0Y8No41JLct
cYSd+skDZGJLeX5n5CoefKJuc+L3POwvQ1rUezMuTvIUl3Y3jTd57t+nXb7T+7bhgIvfFepFtpgp
Z6/KzpWinLXkl6V1D4ZZ/a6j8NHQ4/tpSLheikNdeooTJN1d16NTHMV3pf6llfTcAT6D6wIQtbjT
HxON2nkMa9KRVEEhsZVhUJs6jhrC3BnUZg07BFIs9OqnvLf93ktttbQwkzFcVHa+tArlSz8fnLhX
fwVyM9lNIj2nCGCDwQQmEkz7oap/aZ30o+7hCqHx6hpWfMrFXnWVOts1sfyIO01mC+LwWQQlastV
cyNAbuOkqV8az7vpBuuiRRodkFg7ZmH0p5uaQ5b5jz7y77mYHUwra+2saRGw9B5iy9tVEe0GE5rz
kPwqw+mLP+WfOkm97zAZMazgiySXB18jOHlZ59uyUJ2QMRDssFV2bX9nFNR9fazAMqq06K0foYXb
JlV2exTCz1Bn9r2cfJIHY8dzAwnx6Cgq3An1FNiK0J7lSnKN9luZKXvoU44VWLeyNe3bXhhsYUSm
TAzgjfYEtyFIb4X2s6b1OT+ijl/8GHk+Ct6xTVloROZaCW248D3xcHgNB+OzIGvePirrV1Eon+kh
7Y0keSpDc8JjFMs0ZgmJBXZMN4ozt+UgadnPXB4qWLjilyI1Dh3MaA0Rg6JV72jkFLZVdHZX+Kc0
kcN9ZeTTXhyVPZdP6WQ696beXapSSJwy8X9J+fSi5wZ/KDxJhGg7iyBdVF470x7uu9i4bcPgplZ9
R0dzJinJLgq9dcj8bKn3DljyHoQwuY0CmsGYKSdTdKn06s5IlM+UFn7EgfzVrPvPsuTndlrXlxHF
QiGJvhWCepajP9qk2Hkq7vFsesri1HNqXXoSwyzZW/70kxyaPCZ4TKhVHNBr2BuB9lOB6L7zJPmc
BtYXrVK/pSIsty4+yVq/a9quPOXQh+1AiG701L+puol4n4u22mcnvUszOwy0W88bEArWtFvAYpcy
V59UwMtZVBe7kOv6pOh1f+wbzTzIReSIJmT/ijR0yI0zxRkuoy0uN+Dz68xZn+tTs5o1gO7le9Sr
qDSUgxee/SDzSqdTa/HQZVH7icaW/MtSigI91a45459R3QxpBteoDzwHfuN0G/WsduxHkjPleb8b
pC74KdWF7Ep1l5D0t7w01Na4iJ4WHstE7PYDa300smHch01lXcgHssuUkXOUSRfEu0yRE90eYsof
+B1Y+U9rKuqvMbYaIMeItkMZl+FOTI3sVlfagsZepV3qrC+w+Aitc5UmSrYvG6XunJa+v+PLXnIj
q1j8lEjFfk29QbwTYUTuo6IxHNqM8WsFRu8WvRLVqcth1iWMtHvQt8CJW7yoIAx356xIC/5frH82
wTKfam+yUO5phfC+GOtkBFynZ18rNDgle7LKFr8Gj+BQJGZ2P1hE72S0kuMky5AZSnXAxKUxpXAX
TSKaK6LamHep2ozzpGeOolH9iISwgQmLs0/NI4WOptR4w1kraDxOvtBiZUZ5eRd1COvalYXCZgoj
32l6+YfopwrJauh9RYgdeRJVGIdDmMtIvvBvY/pd5+Un2uujZGd+FI12nHixo09CgB00ktmiN0G3
lGvR1SS/vWi92d6hFdHusmgcbLHz1LuG0OuCEKyPfuZrp7qbyJG7Jgp33JntqQaBWdtCGOV/FAqT
PxsvyQ4Fwr8hn12Zh6GI8PbAwFtPdpNipQ+jr6j46iiEjRbJ7LifAiAkivKQyJO8CwVPcsqyxXpp
KKMHrTKx+anFaXSCXqp+GyWoHa0Vpntt4mVR6kN+M/W58U0IS/mCV/K466dxHM5J11vPoeS1O7+P
6MXrTK04jupLgh7GrSyhmZD3Hu5Rit9+b+VJvCSN1H5FvGaabGRX88oWc7VH/VqZYu5cJQyPuiD4
9zh4l3dlFDbIknbaXo/b/DUKivAQREmzN6Zi8KGvpJJmj7zw92RV7ePQy9nnImqnm0xEQN72J0U/
tV1R30lCFn83E0N49JSuO8qDFVzApteHKo/8o6ZU0qGOC/W7KQzpn/crnCvVewVFB+zpVWBdoPDe
vqBTQ46nXqNLkOvNIRi0nVk+mCgpynOPXcPQMt6oKK9UcCgm0wAGlgpxeRl46EuIcZqA359qdHLr
hEdEbeniRp1o7bPoDVDbRHeAYuqi5EH/XA3QO1XdyUKTg7cSWjg73cfZwr/v+nknbpnZrBT4EHGe
2/c00cGVLUYcG8UoksATXMsq5L0u5BmicFZ+IeH+ofeF5iBmFe+bxOscscXM4/1lXKkkgQTkH0oh
0AzFxTKaXqv5ZVN7Jz2LfkSt/DlvhgBWmrFRqF+ZV+qkGCuBAxTlK0GpZBLyKAf17JpAq4+lMpI8
S7W0S8wJDQm5UXZFLUzu0Oic/Pc/ca3hgzTiLMhFiwBQz6LYY46AnHl4hGfA073wPBSCdQTGTuZi
IoT3s/Kr7slrE+/s50l6B2ueR1gaySjL4Euc3mAbrGuHLk3G0kbPj6LC+79vbQmoSCK9RmEbO+nl
BpCkvgdMbp48NTJwTSQOi2SVZ4sOxf79oVbKXlAOYayCaUBTZDkTU6armeKhmDDLE/vjtz781nS/
9PEr99Z/+CrE/lEPE9HxvNKugwpWxj6ZCZgmL320yhhEq2DW5yD3/Y2h1r6KcwOICAAdycmiB6Sb
vPULAbf2oON0lm1rOFZUUKnQil8JycC+spQtkMPaov075hyt/mlHTL0smwiz4HTgV7LbeGFzstQg
u6fu4m107FZ6sqzZzAGk80GHZ3FEJdH01K6UsSZTH3v1jJQjBZNzw5vj/c2xPo4FBo1+BgF9MY2p
qLalj4aPm8d9ENn9OJi1Ywa5+KPycinmwSJmW2dzdRplepH0G3BgWkJ7QnFCKlzy0nOF1ABEbUXV
Pjet1fMUkdVmS3xla7TFouGqzPt/1KZTFj2nQ7LT5WmX61t2a6vbkfuDNi4e40gSvd0a/sxBVKfY
OrV981MaNd8equgmGTAQCqWXWNpy5VodbxbMQa9v7kQtwht5WTxWTRmieAkVvLxTmD16Kg78W9PY
aketbhJ0umcrCqr0y/uxrURM3bpJc1uxDp8EKWeEwjeCaSf3afBKJatMN/bl6qphtIFIFjcyAuBv
5zPKGyB38BhczYcTPmF6Mah/GnH4+v72nxd/0WgjXv3vMEvRBn8I9QypMtkteu/eL3niqcr+vwzB
TUThCxfZZQpTh1Ls5Zh+ugKYw30kZpljJKHmvj/K+nyBcJg7hmzA5X6wBi8lxbHQObxPKAToxm7s
uo1FWd0HOl4ZGjYoJjH+7aIMatnhidCRjeXDqQ2++Ai1z+bMUvfpP3wNXDvFoKmG+9fia9DTysXa
FyWXHOlcl+XRG4I9qf/hvwzDoxhQD7KGyyysCtqC91NcumOb7cIATdfG3I9TszFtq2tjkgih4Ana
bgksTkq1Ki2VmngVJYNNYc4CL6m4+BZv0V1XtjMsYeBJkHIQX1t+EEYRg5lFpXxCF8P/VnlNxMs7
3KKTrKR1IPmVWQ4f8imX79ttIJi+mBaB5rtS5ZbpTy0UnSH6rHe8F0vinvLxM4p+HFt61qmdM5i3
w0WYgeYYuScYZrYHaxhe5bb//v5GWJm3N0PIb4fA6FFKDbULz15eWt+1lPIjTUlvi7S7shFoqEJt
ni+JGWb+dhhN0Cs9gwdxGsXmmITqQRmiY+BbG7Fg5WsYBqYKdwPYomVuieiXN3gRjCL0BC6j532p
tezb+xO2Egn+HUJbiDBkFE7SrKu47lCffxi8XHXbFH+SLB5UJ+F5sYG+W505TNsQEZqR7Ev4CUqx
PcAiz3djOTwIo3yL4bIz+O1/mTl0wVFKA+R8JfNMWa5HCzGK3N7oToEW0pDegrCufgmYZiToZzHB
ZcJllKVpDloDwKwMfdqAYWFXTX32hXTjW1YHApqAmKpMTFhutgygUoKnk3dS/LLyHGFstOEwjHP7
1ZdgiH44yIEfmfXGQUIAfbpaIbGsE7Mt9VPZJCfda5Hi6R+BMby8v/Gu8x6GAe0E3IL9fQXpaMgV
PLxQRRfKzD0X3gmhiRtpiM/8+8+1kP5+f7jrSZxRMbPm42x5JC7TEHVovFjIVJyBqe/QsJ+E0t8L
iEtLtgEMw9q/P5xFAHibjoCKEYGR8Mt5li83R6BScOsg1Jw6smZbVuQ7MJsA/PPbKRn2bRNearGC
8gYe/v2Br0PG24Hnv//nZYNnAFyUfjJOlVL3TlYF/m6q8609sjYKjEAuJgrJxPNF/AsKDEtggklu
Jfr6aBtm0Qo7HKxJid7/nJV55LGL5DhoP6qEy0Ql1uS2nILJcEW5UOEMyZWFR0aS9S/RkDW/UIZT
X1Mh8l7LShd+tXKebr2rlhtHBdAJpwdoM7pY18i1TleSZqxR9qvVdj9754QhAtbTR0VI5mF0pGKI
iGifX9WRQpyxUaWP/XOXSsK+pJbz1Mtj4uRps7V4y1v/71AUyGDEcAtfmSZEXlhiRpVrrmbGqFG1
x3rKKSMrEHFiBPFfQSxvrOLaHFI9AqqO4dg1XgfgZg3FFKEmwfecqIFRXFM2zzbi5PIqm78LaArg
wr/PqeVtaSnjVEyDGLmkmpNQ7SLss/T4mXtgY6C1z4GHxT/sjFkI6u0Zayek2/VhwppRry4h5CS7
N/onU42DjcO8OhBXDITfGam45OiUWaXXKQp4bpF5SNOE5p1nVYM99N4HQaHz1FlAitmBELKveMVQ
uwy/1DNwB7FHpT6KZMcrLX8fKp3uaJZX2/yRvLErVtYLfg6oQZ4FIAiXmNA+0I1wGEBxFa2M+pMf
Y0HWPatBdBv4W4XSFcM9pDnJo2efHQPs3SL3tIxxCPyEPFcpT93Ie76yu2Dfx186T9+ZzRGkEX2M
DUGeZZhkWmX8sDQkyWkiXj1Lcp694WQAW0z15EKx0raa7vh+gFw5zNyeTCNTOFfz5y30T7yvI9nT
pIwu0dSiqj0WKu8fVXmRZCG+Qzwz3A2DLu8oTYobq7eyN2G8qsosqUUJaNlBaEfaJsYkCSdfER2N
RqEuj5+8Mnx8//uuIOLzHJryjCydB7ryrOkxKURGAkmZRhKMnTgJ4w5jFpBNbVsf8mJAHQQF858h
2qFnpc/xNRjAPCAe+qcb4o97FwIO/f9EfzJL/BXeznZLKcMHGGKe6vYZZ899J1UOxXYPjNn7n72y
c3gn0VbgLpAB+i+Wta/zaET4ZXBjRHJoXwxhyYMzQnB84+W8sn/Q9gaLSmV5pWMCAFyB7Ygajtyl
F3AdXyi5+nZnyfQi9UuGNWEHA/P9j1te6izpzFAhC2NViaHz3/+zZ4NeFHSZurIbNNw9t1X/eyye
Vel3kOxFtE8wxvv4eFzeOoxCtFpoX7wdT7WaSLBGml2a/kNCxYwpB0lIcyh+aMRoZ9K0a9WPH328
5kDBzjkuoNjFNwpD1co0b2NXmFrhWBbG9yGPt5TMV84g54+PYgnnh+hiED/LSx0sbOHSYz9NQ3eP
rQVvRP2DxMN5vSjMIwIBZH7eJ2/njzun7AIT7eleKg5Bn5xkXdh4hs7/iX/z5b9DAOiVeEiRk1wp
kOgJzbxJ8t1Sqk9V3c2QShuDIluQD34obGz6tdHQ/TThAqLWTNfn7QcJFh7sclD2bglCa0RytRKf
c+vkW8VNUncfv8Rn8yYYLkRp9YoenvWC3sSNltJqrfcE4xtJxfMh6k7vb/K1iEHpi3LB30rBMjSh
9Z6PPIVJSuiMJX5925X6RhdwdQjYQCaOXmQJy/qNkhidEU9wAZU4+axKwiHXtgqTV0QRNgKdLVD4
0lyXojX3dmlMQSt9f+6kAfsFuDXiWpcARhONbFepVU3BTU9Db8bSgoYLkxG+d9A0WIsoWn6fmEcj
PGEx027cQisbBnux2TsPrB7neXHQTK82p6lEbL6qC2B5Q6ZWnws/9hB9l7p+36v5+DNVQ4gDH15U
GGyktRy6ucO7mA15qhTciCLNrWCq7L1M7hDdzqaNotnKHWAC3UeiGgD6rH73ds5bJUFjKooLYCDK
TaW+KuVPQ3z1qm8VIFDh+P4nrWR9VFAplxCHKaIvywuhSB+qgnvkpnKK7NtzYd0AYXWkSNu/P9BK
cDRnrZy/Qk3X3dJ6GANLjPvQNfo4G1Ehw8MEQpUlRdje6eFGAFubQ56IlDfxQJ091N/O4RDKbTvp
uXSSuaW1XVXRlz7E4WDB4feoQNpGHKjPyKLpT1NVbr6wVjcoPQNkqWZdm2WXsRXounmcWber8JdJ
tMmZQiTA1Lgzd53cdXcAsr2thtxKPPhrovE/g85L/c89rmGZkqJLK7kDRY6v9EPyS8DVsHEGrjQv
CAm8svCzwl+RbvTyELRWLGBDPAbnLkGMCk7NCSZeYktPGMju0k69adr4pfIK67FuO2kXjH6cbPyG
lb00CyBRgWN/wMBcrK6QxH4P5j85I5eX3RPSjQODBBctMbcyv5WNREGWh/n8UCHdXQwFSQyttDo3
T2pz4ePsODKcKXgSuvQQ9ZdiC5ez9mUzEQ6dJdIx+eotG8sDihq16SpaovPMyzr1QcuasgRSF0xf
PnwkCS/gD00uXV6Zi28b8RebVIQQTwJwo4FMDUxMfA4T7+MJC+P87Z6Yhn4FlFDQCRVBogmnBBjZ
bY7E5kFEhmwjkq2t1JxQQn1j/q7SWNzK+jFTgtJFjnSXefeVf8Gab5f1wNPconn9+NyxIQjUsIvB
UM0R4J/DpuO9lwolKjNRXR8LK7wtdNENtXDjjp9vskUiho+AxpkD7Ur7afHC0WILSBPsA7dAfsWh
7yCfJJzc7DIo73F6wJBnqqQbY0wNHDbpHzvvf+XK7fBmePntV05BWyo5tPJTa331my8GpVqhuWTR
hzciWiRgprhZZ4bzMlpnUig0vtnrJysevxl99tpZ5VGMuo1hrgMkDGIIcbMyBwihpamRoFVFJNZd
6BaaiZtUNSQHv8i2EszrOaMJgWchTYgZHLSMGGZvGgmymYLbBUpNqaGoHRFFymNglSWGE5sSF9ch
g4rU7DNBgRcTlWVtGw01IStCyl8m+x4DQ7QxHdl4fH8jrA2i48KMmDFaBsBL3m4ETW08Rah945TW
2tkHbTsHws/QUz6/P87a5FFYJS3nQS8TNd6OI8ilN1KxVE6ZGsC5SNGsvQn1wGlgfLw/0toXsT78
D6osAMhF8NMKIRGktAjPYZXFX4lOwSGNAX7aaSM0HySzqn+hciiFcpHQh1iWzXPRir1OiWmDtrpy
hODTngKj83zYGdUWAvI6DM7yQSo9DBIPzIUXKyUpgwYl3wzPQqoVjunX4SlBPxmAmqVcIPVpe7RK
g11hjPlGSFxbO1I8njxzpeSqMYYJ3tirxRCe00r/7RsilDerRd2p1IT6CcXcLYPIv5vubXAEKsv7
h+3Pw57t8naz+KWm5YmhJ2fs+NKHYqxyzy4py9K7ApG+76IIdd+y1D+BG67u6iby7kcsEKWD0Ugz
cZkybvGNR8b0U5Zj4ZMc6DHmdkJtNC9xrjXQIhBB9A+SnKLEpGPa/ZoHQ1s6Co/8fapWoY4pU1/d
1Epn3Y9ZR6O+UyPzoUhhz9tSDRR+r486lBIRhovptFTAfnta07cOlgXdjSgOZfbJo01zHopGQq2s
V9v6tVPD3O3Aw01um/uF4RipPEC2UAbjqMaGfI82r9Lsq9QfoH1Mep8ewl6W3MxI+tdM9+UKIHWB
7eFoFNpLqoVw1UQK2rFdGwBpbMkSPQhNKLkHaIlOwXfEf3Ts7+o2f4y7bksG8ToXRkSGTJFn2gwJ
WqY0QZbLJKW9cGrUWDk2wNpduZe9uyGS8xMQHuFpjCfj8P7pllaON7UEk9YNmQSNjvnv/7mfpQCc
v5ZFlisiGAw7h7dWtQ8QMYMYomSBcArgLD+2wzQp0DprXXQgMmnFwQNA2txQxZ0eKIt5u1EpzB0m
xQdphLe9EYNWTgxNUMycsHTmBbZ8JhQ1egS5idi4MCL7bDxaSebEBL7ZoOP9+VgbicXlnNCFv8Z7
jzK5eCTh3RObkl3hxSm2gz2qN8aWk8vKauOazquAByUme8vVruWoyfWAM9gPU7AbVOtV9ZC5Qyba
tAstEmBWYFT0/set3OuUdGgJMpc8+pZrXUVSGA5V5rmdXNffisijeVaMIb6i74+z8m2IieHXPtdJ
r5Nz2DSpLxkkYzGUoajpbbGi2ICWv9I9Fhym90db2cF0+ym+zSVn9sfiKowbCJOFGOunfJDpC0LI
G92x8Tc2xsooKGIo1MMAICJAsrgGGxSygm40MIVtvw44ifl8lgKr5cPfQq8A83Sq9XTPlpXRIY1i
K467wW0i6zCZ6V5OrJ0abilBr3QncMkFnj5r8qx06IDUFk0et6GrF/qxyrtZqgZmvki0a52Sx2gX
7lp0BKmpx8pDqG7cgGuTSULxF0iDBdPyM9sC822xDuKzEXbyuUHDWXOiCk4nuubmlvvc2pHGDV4E
pgqt5yquatGYtprB22aM8MvM/CaxvSHfTWb9U9eHjQxmZetTc6buZZI3g9mYv/yfcJp3RoeVHuYw
Oa4BWvKqjk/5cKfIn8ZO2diRKwmMQvOMwjMAQqp7i6E6uE+GHKp43lTGzzHMj0VruWiGXiYJc1mJ
JCr7qErcHH3JOkUmk/7KFcYmwF1HT0ddd4O6/OlRID6rYhddYFtNnywNbPP7p2FtmxL3eTgC5eeh
usxyRR/fyiAoQaAkFoJxXmmreHHDgztpUblXQ83x4hrCq+D2UXuBlmQ5Wh5vPC2XUVNBH5fjaKiI
ZMGZWRZRBbWptaLJ0JiFzh2NkK6kj6twvxniCgVcBIIfBTKwLw+Vg5pGYIQTCQSCeCNWLs8C30Ln
iocds6nxPFnsmXZsGamNR1cqvKMPl7Xoq6MqlU6UKccPLt5yrPm3/HMUmngSsYyQLVfLhnpnDGVy
H3d4CSrF6O+tUQetaWjZUxJV4s7w5XZvGkK20z2skUWAsRunZRly/v4avl3kkqDcuAw5ud94jdwG
5mkK01+FNCKZYX0plOnb+1+9OgzaeRIZt4lK1eKa8Ct/rEMBF1nFbJxQah96oXUE09xo0y3P/t+v
mW28eEWAf72qRtfxFHZampy7zjLvEVOL7swwkfaEdXFf69YLRSYAJVK11bpb3UDG/G0ir09t2QNN
C1T2R1WlXdN6n8UwvMgZ8IDc2/GmazaWbOXgga6hi45MNUDf5ZWr5E00JlIsuXAYn4sq/zl6W9Sk
teX6d4j5J/yzRynPpnWs19YJ3eJ0bylpfp6pgEjTBVuZ5VWmPa+ZRpeLVUPe9aopUguerAaeHJyB
gA3mPo5H/aQgfageOwMmD2TlAOPoLiiilKxMhRKu6tH0GIA3lBwzK8vMmWZ7CK00crzeKzxKdvxH
wn4j6q4sMY9vXgJkIISIZZFJLVUe+bXuu2LoiuUz6mIOxu6tWv2ncbj8efKASVgub5eFaR0qqXkK
I3cMfyvs1bgtbASVP76PZkDj/w60WGSEcuAPS4i2Iiiz94cO1HO9kbfN/4l/X9is7ZshFnE19vCb
HyUE1adMDp1BQ0OqNf68H1qWqcVyjEU8rRA9gvfdtmiyPVGiCGBMWh1yLeoZo83/sjbwQ4FwQHuF
nPD2XIQmpq+GXhQnRYwOhhUeg0h48M3sQpzeuF5XPgsGEbVMeqcIKS8RTmJm4C7kyZ0bTA+aUdsm
yjnJN9Voj/R/Nj5rZZmIydRBZnAKvYP5t/xz3M248ypfKlHVaTsoS7jLPCm+b25shpUD9GaUOXj/
Mwq9GDX0KRK4guH6+dcy+96EKGGIH32SsCHI3+emHZ9ElFwsklXwWh5jDF8RcBh3Qps+aMN4UvGB
3ThAK7fNvwMt05ME06awAPzr6mn0IuP+Y7a2KbZHsfWOo+fKxsv7O311mf7vw5aWspWBjF2JHDy+
J8LeaNOdF23hz9aHADQ939P0QRY7IR/NJApGNXaTDm9KL7+0or7Rnl4dYl6a+Y6GariMCVWYU7Yy
JlfpkkOsd3s5TDfSgNWdNndu59uYN+ki2/DaCCD4gB+TIMq2H4Xypwzj1kNsBuOnuvQ39vUVGPHv
hgMyDySEKwxW9duNnUdNmUsm4KBqjL4p4WSLSL05qaQiXl9k5yC0nNhKHNzLb+X2o1Cb5eCL8Gfm
TDRNhP9H2pUtyakDyy8ign15he6e7tk8Mx6vL4SXOQghEEgskr7+Jr4R90zTRBM+10+2X6qRSqVS
VVZmfeuI0H3UqoshmMViZK6gkvWI438mkfvzPzgivhZgKOAocKgXH2wTCgrHODh12oyfxWQREGHR
5Ot1KytJSIR+35wazK3MZWOixeiFUAEgMJ5tHeJufry1OM7Fy//PzOyv78KSckByJokH9sE6vwl1
fGgle3XM1qNt1SfRnIqhWAPPXHZAisbBcGGjBViMaZoX1b5xj1jGtE3I4foHrfpjgsQBidVcblqa
CtBKdEYPNAJuLp/anNyXUNEt3f5jaCWHECOOk46elQy+NZbYeOev7NksnYLwEeJ4o+t4vpgeNNlY
kEPbljNX7PoaLzWIk4F2zS7ijTfbygV5NkuwcHzQG40VmNLMaSomoNBfwVuAfvebiz6B//cEyugS
vJtbWIRF2QVuXvTgxhkICFB02zyVzfSpd/62kIAtgx3gDBMHmf2FRDq0hwHTFGC5bqfmBYfrpw9Z
rVTEKGDUW03TFYd8b+vi9or5YINgjJ6qAjMY/EeRNBkv7hy6JYixZgjs1phPxSfN3ZZznxhsWlql
1skx0sCCd+Fr58e3AAfPVHZ6gzFkzfeBC0U9At1THLUlumS0CHifjBMfAVYVbyGgXUcQO027IeDg
E4c8VFYFlr+D7Hx9yBmxblyHbuUFQJDgky7yXtSCZp2feahwkYIURRiXha3yU16bNjgICLZGeJTE
o0lrjZj2yKjuP3NqVJCZLubQ7QPlD5AhfuNOB6FjiQq7BjdS6kYMfCeagUltRxNBRGoVYDhL+yHO
LMi+v2pgkmjWQYvyJcCWonqgjeNigE0YMLTxhj4H0Tg81L5tfR8ntBIOgDa5yCcjCNimpoyoyKCB
3ZyCygv6FG3VzuzsXhRPHmgbOyAhJvXTB+PVx9rlY5K6VauBjwDUuT4NaAea+1FhFNwuqH4zU277
qaB5XhyQ6eVgAC1l/KXWLH4a8LrY25MFBUUjSitIR48ONLNICdD1GLT6WMW6h1gklG6+hdbYvoKu
L692aEc3fSrrMv6BDVcWIstgyA1niX52/aajWQ/pTZL6U6TDr+UUoreGmikLD2bwg5fW6uw3hyaA
24BCwd/lieXKvWAGlBScK9mmLaVEZdYIAOmu0p33EpSt/ImuW/PdmIaB0VAPFX7iQIUL0v86zo/t
AHXKfVXqAh8gwRGYtl5SQXRAt869CZLwu4wj8SwCPZgHiMb3ftbrSr/aAzOf8MAEAZzLXBC+tdE0
nsba9aHUMsjwFW8LjJFVLXuKrW7koIolgZvm6Iq8qXKy/DSCpK3cSxlOSTo1g/OxAtCpzvIi5x+1
3ZEyw0KFyetUDtRBH0jafgZRUP0ThVAMhV+/aNaCPZwbXoZnMbRnFl4uQsi9OBYvTq6MMaYQ7FG4
P1l0qyO9YcZbzLQ6/tgC1wEYuTdGfRbWo8iUofkRs3F6d/2L1kIVek5zmwt0ChfdJ8LgKGBnqjF4
/iMvwYcLxSM/erCajRx41Q6mZQCEANIbusvnITGpvE4axsgpUocc41rE6XdMQ2Kw2GJ+WYtE7jtL
i0cXB3MZfBZ8tNIN88zrWa1uvXzsX2s2db8VnMw5uMwfN55GK0k+1u/fD1y6hgbco8Y74taZbP8p
yUPy0Egn2LCy5hkYyAEMGy9ydKAXy9gpSGk2Jo6O3JGPoLzPWtf/nZhh41JZW8P3ZhZriIy+q2ot
ITHCvazqaoyb/hTBVxucvWQ8XffArU9aLJyruO2NrQBN3GC6n22rPg6OPbwkYKvY8PW1LQLmAfze
KFeCGGiRqum6soImt4qTjxkx5laH0mw8E9a8/L0F99zLSyoL4MsJvTW2qHegsRnAEJf0+07U7V65
nb3x7Fvdp5nkBcz1wCMuX5ZO6TiVKoUCXZgBrzII81MCKeAibn/rzrlXbrMFAlpdQ8wfz6o9SHmX
55gnerIln6KjLCFvQDmohOmX6w6x+lHvTCycLwLKoW4dQjDHDx7jmQMtf8KFlXolMFRiK9aubRkK
vzMdxtzUWr6cISUhB7BpAz/qd/rJAL4Ieg+e3PYUWBTdR+zT9a9bc3egE9FG+tN7X74X0CUbvN7G
Sz3pwGZdkX4ApS2IrqU3qZvrptYWcvb0WXUA3fflozU38/uLm+rWwlTkjntgZYc2m9wXPXTD6dB9
F636dd3kvDfLNPC9ycUBEFZkuYMEIXnuor9j7iFGvQ/Cr4P8Bp1yvNA3FnNt80IMdwLpiUe/v/xC
zQcwDTVJebK6ZGfyD6aN92H+Y0o22tRbdhafZY0dmcAEmR8thI907KcXv6khVOjW97rJP15fw3Vj
c38Og5cAuswe9O55buaq++T2iPGBvWPmZy+GrIB0H7iG0+uWLtqq8+sLzF4zLvxPBdE7NzXIyYNI
bZJjkD+YMBlOefSbCFCsIu0y4L6ePHBRpxNAzo+ojqoyS7ASzz1FS//eMchZ7wcLsxcbC7DmRJic
AUBtBiWES5APevLCE0lJTo5Bf/17x7uGPClQi/cg9IjaYdeXgJwd/N5r/kGQCrbQMZdHFG3ReVYT
AjMQqrQXAcjp/SGsO+D1te9hsg6cnicNlOdRSaI2LtrLcHpuanH5QS0EePyc2mAT8W+V8SH66t5e
3+RLdzoz8ef9+M6d8tjoEWzQ7OTybq8gEgnxJccke8yRbNyvl/Hm3NLifp3nQaeAJzOVe5uqBqS2
7DHU8qD4W4jpz//wWZiJBBkYtNCwU+euW3d1PQWRYCfboZlRvyxuMlBLgx1/S2hn9bPeWZr38N0C
eky6NmQ4u1Nki/vQJU8YLsuYmG7KorjhxUaouXQ+HMkEI1pznwqX7MIjgiFEvbb1yK0dWeXd2Mbi
g5ZheAMY45YU2aVnnJlaesY4FmIAtpKdaA6q49o/TJr8Hkr7trPj1+u7tfFVf0Zk3q2hD2TGQBKm
T+EUpbnxIcloZY5KXv7ezMzLhBYcBhou4UQFBNsm6XpHLsVORhDysOsdF9XGkVr7GqRAf+A9M2p9
4eiDVB4q68gZakzdQ3UJlXatgzBzK3+LR2ttj96bWtw8QWMp6XiVPHm5lz9yV38MSnMzusVzAOWJ
jQM8e/Ly9sZs29yenolAl99lVbWc5ETrk41hPVCrH1swuF/focvDhNkZcDQkHnD3UF2al/adIyCu
5l3UIba3KJ0YIPWE949hOrQPVivD6Iih8ZbfYZi3cH5et7zWdo8xEYLxDKRE0cUYloAsGMvteDq5
MUooQkGko34JLPVclPnO0s2HEgLqftGDcl6/Sr99sOJoF/XWN2Hb+xCtjeu/Z8WJEkzvArmP8ZtL
ESW3JhMQKKhGlrw4eI0bYUg+OHC9Ndi3sqlgQpr5SedJQqRJ5ysetSQkEybQTgPGYvZhB+w0NOS3
nr8rfnpmZeGnoKPIi4QHANHbpTo0fcFfbBL1jy5DfadX8vn64l26EXox2EMXG4kLfpkiFJoFSsYS
eO+y2g3RnY3BntCrbhznq9mi4rrcKNAEYTrF9ee0/YJuxtSk1iPAIEenajOX5gd0aTKutrhIVz4J
0R51GAD0kX4sh/zHClxpLtcQichj+45W0DByOkfdJ6qKwLmt9Oe8tzfmzC4zrZma71+bi0yHxmbq
ZOgC4VF9rMad532wwpt2+j46R1Fu4V7W1hFVcXRZkdNdMljlOSQ1ZYxkPYYqjUw6xP8oLeUWxcXa
N73P3pYRJmexX9p4gijvhUhy53bffZ7sgvYR1f+MsvLw1654li3OJ+NdRLM7CghYZJqTIv0/ud1+
caryew0+hkCLjwPVG56/uorvktPZjd6Zyz1pcq388tbvAvnSi7G/aYFjvw9q/ffExsjn3iU+i5UM
6qbWGCrPT41VTdDRoJAAIiE90Ja5qeVzcgd1luLt+nKuft87o4vlZHh3O64sytNMhTKJt5qAnSXZ
IPG7jInnX7ZYRBsht3Jp550KJ1d7yOaFL6J1/P+nlcXpGjrZWp5pqtMI8XDROwcm441LbetDFtni
EDtUSz0B0lxYj15Yn1pQ4f5/NgT6gucOV9Om9QbG8Eac4h2BINVgTRnu7r++Dt9vycU1FbYmgt4U
qPUxnRdkRUvBjjC67r73+EbHdjVA/J+HoXl7/kFhaDlu4+gQhDy2OjHqNbuo7b0D6Vt9L5JEHOw8
Gh90Z+vT9aVcC/H/HijMSZ1bHjWIxDrhAc7i/+LyqU6qzENfqCzAW+nvr9u6fo6QY5zbqoRrIIXD
ypOnvLsRXDW9F57sIvhP3gFs2JwGz3ND52agt5rTqSnNSUbhsZziZ8fpPw1sa6h8/Wv+NbPYs7bA
qnWYl8OBpZmQZVYVjwOGja6v2XxazvPf2QfBGg/EPuD0y7eXy4EXnnwSn+yhn8pdb7nmTUDnqUzN
yMJbiTY/2KI6EAbmBUYhUwUkh7uRIM/7cuU3LB9lVeOXXcVEh4GM1k/7ktJUqf90Ff/7ocvnGNVV
SzwMyZ8IREJcSx2h5rnTvMqur+f6rv3fev4pP727qyC+54hgMNYR4sh2OtTTazjZd7hNNuys9MDP
Nm4Jto6KUkKiLyC3U+x2Gbh42oOTDO2elq8RlOmgJL6vVfGhtKwRemjhp+ufuX6s//3MxVFjmoY8
Z+BnnTqeBRryYN5bbn+R428oh22EyS33mJf83ZIyHgaQb4n1kbAgpdDHtXJ1vP45qybg/JAoR30A
2M9zE17CXXS1c/cU0NDZhWMXfSt8Gf1l6jkTNqN97aHUAXQQMDvnVjjNCcBlhX8q7AcEq50yLwFm
idvAB01YnfJ4K09z5+j6/mT9r0VQCGEyDCQYy1DFRrv2+rCwTkqWwZurVf+WEySs+9DYQ7fnRquv
gBOoJ4hYjh8jS1T+DqpwXB20KHxgN3ynrjMbMKJXNiRohXWOU0ARLeQ+xDLdvP5omnh0MTds6Til
xejcQAai+QdKl8lHNrVi68UwL9G1D1oExQQUjpAroeTWb0srUxYzqBMP/V0CQZ+sgMTZ4bpjOMub
c7mCi/ur5IJi0m+mDyWNeVC5FhFo6kFptx+KFmytQub+d1v2HQCBlWEdND1HCL6VmkJ+tsn9g2WL
hB7BCD1Gaauwqqmw7N4H5YnLwTPDp57iFez4367/8KVHz797Zh8G10WCJ2OwOKAT84CZn9C2H5m8
QU4LQcaw/vr3NgDe+z/vWtig4BSQxlMQmyo9k1KoPWOEE1iHv7eCSX/gb4DzvQRexgrEnUMBQsaW
+ZCIje12PwTE/GV96896vbOyOJvIwqIW49X5cQIfFzgR+zErOnS13VzojdC9ujVgyZqZh6DXeQFd
Fj5QOWA5PwFXSQ9Kyep7jQLRRlF11UoECktUf0AWs2y6dSUYnFWsm5OO+1kz8aFPtuan184GKNJA
4I/y2YxgP49noCyupIlJeWviwn/0GiDPU55YEXgIATr+re2yvXcTxh606YBWuu4Wy4v2z4a9Mz7/
uHe3wlRCpcUAZok+8Jyr/ArMjXC2UOZr4eb9F87Z0zsjRe4Opuza4ravo/DGsLE82h7/Vdc51N24
z9+uf9P6nkF5BkW7eSx9saBkmtqO6ak5Tb1OJZO3ops2XgLLi/vPsqESYfvxPAm2nGEaBKBN+Sy1
OIm2Swfifi5t8cUq1TMfxHFs2o07b3Wb/rW35Kr3Q2LZvDM9EF0krZWdTuHPsSg2UoRVK++i3SJK
u9MYRf4A2buxHz9DOvNbA/RYhb79hp2LrGtePsTTWUxkpvq8OLtO7/i6SMht1QC55TIKOWtkznuG
EvztpEbIpQhr/N7aanoQhodZjttjw0vWPhYVXSQRGJ/H9OviY1HdBPDMHtkp8HkWgnYXL6GMAbL6
184I7D4GTwOYwMtg/hnvfJ+UvWUJjEZj3rX+0lMFgI/8ct3EyvE6M7EIumEV+Gi0Nskx7OIas5FF
cW9qlj+ADXZ6db36b59U2D3glWdenxmxmSzPV2cMpnVFpE81JY9JYj0W3DxPsd1vLN3yUbW0s4hN
klFOxjgWp2kELc00Jb/QyvoZTYRkoTtBx9O7yYvmFTJpG73VldMNZhUXiSyahJfIbGykagmQXsfE
3LHIpAUGA6yjjm6LfiOOrIQqVIgBvZ31ICCStXwET2ij1Rg6PjVd/BhOKkWF7Oa6d6xcLzCBSSUo
HwHrswR+8TEAd5YlJ3B1caBgXlQP/gv1i8w8K6Bxa6vDdXtAwMClF9nlmcXFvlUuY0XuQFB6KslE
bmTbS5lJKNCLVJLhNvBJRPbWWARQlnZiYXadk4NEp5BGvALPJe0b1RbjY02MV2e07CRIcvu2TQ1L
ACiLGH59Q2z+i+hh2E35xKxszCPzahUEaJFB28gnyZiANtOrFDnwuonjLCxViP5FzgERLmUIwnIM
ZNevXI9ll4bgfeuhfI4ZgA680hD2C3uQMwD40wUZQU2nAog4AItgFSVU7jrfgfUwEN8sq3dIauKw
nG50o8Hc2gobSvI+eJt5qhMtIAncRvwF3aomgqC94N/KNtBW2jQSUrmihvxb5nPIgWceC4QNykTo
gta0G34VjtNhWt0aquCxA+EtBMRBwfwwTnUQZw26DkMK5UXgc6SMAvnUTGB+2HVtOwUp64reuVMN
VI4zCARiXpTW0KyGPjLYpKQV+k+0MFF841BqFynn8+TqaI/eL8+ZZJ7xnhVROkKc9FkSzQpAwHn0
RVhNSaC/LOjr/L83STgETtYQDu3qIqmCtHNd9SqHmn4nlBon87t2poJIHPK9CyDhg7XJyxiClH6V
z3muHe0s0INDxho/6VsTWBHN5CSa3waQqwfcIJjrBAb+bsQQ6y3p4vC17ADZ2THpxI+qs4ZP4JNS
AcTqA1PeqCbsoPhdxCbKSgrO3lsQlPYKlBRQKPSTPGBZNFnODxANed2+4H1Y7kH55nwNcpA0ZVE4
gtBQoZSYGl57d66L1D/rsKXVjhdde4u8uoUqqUvsN24N8nMoBLr54cSBfW1BYhOmcU2T5xD9aXob
V3jNA2ctNDmOrtNUWSuNg/eLBIoamsyQ7O4qCHffKEkVT3ldMLAjjeZDH0TDd7dO2hffYfSuh+l7
4/nirWqE/ADVLF6kQDONuLIwuHtHBCTqU0twoMH7xKP3CYvDpyEB280uigi05UFaDI4dqMeVmQUQ
8hM0uptvSVSoBxGrroSn+vKTQTiPMpU7ot/nSkIeXIZtAKJJJmbpXtGFPyzXa+5s10B1HPy30k8J
jaEywL3K+xXSONCQvnbCz1Cjaqas7+vJ7ATguih12Z3+2tOqtF9y4mJQX4Cm+cSSZhLHCTCWX50A
nDvtpkH8I926qXaUVE1zxzs+0bQZ4dup0jT6XWJ07KVktstuAovWED1GM7/KHCsveGaLnOEBnbSO
c4zDJnd3zGmc34rl5hPrkipOdVShL9C6NP7HIVVN7gGyJz91VJLXSYmI7ZsWV0GWQFD3W1vniDdt
1PlP0cjD+sWjCYkwQd064V4M8QQtZCEgfZUnBVq91wPoSmIC9AaalPOzJgJR83nGICsL89N2oFDH
+yXt7mZKhhuHbHHEriQNsIJb5w+bHchbz6300ikw9++Dbbh50tbHJvT2yiuyetpoZazbQR8JVEjo
gy5vOB9lXmx9g+Zk+xwgsvZ6SKNpL/lGErRy6eB9Dio7xwFS/IIKkMqWQTMayIoGDKI3SenB05JE
htb+73cHYHeM2QHICg7IxVtmtItJNQn4wpRls1TauNmi4mgB3Hbdzsq6nV2iCztJHxQKBxa4hkKk
xfBBsT7r+o+BtVULWs0PUHyYFeQAiFpOwPFJOPD50DvGNn/gMnqsQ+QJkUhd+h0MFC9QydrISFa2
Cq/Kfy26567nYHKWy0IA0d80T7GikOH7T1k3JghBMzE73XKXelR1QxO05lS41R4XwGFItmpaa0ki
DhDY8KDuMuOoz79imkAb25AYLCBIhO3vXfFx0k9d+ELJ23VPWNsgIApt3Dh4bF4wGiZxCfJL1E9O
uLKtvVc5j76IP6FS+RhUFgN+SPYHlkRbckorYWhWqwPMBPMqGCpdOCCDSLhr8RwEExKZ0JhDyfk0
4SK7/nEX2Bok+TNcEpz0wGNALnGRAXvKKPyKlpwspGmojBZWJ/dN3Zf8Xmqnch+B8Tf2bas78Fu4
dYviVS7HPD+OyNDdFKoJg7jpGlTxs7EMHBCAdi5SmJq1rbtxJP80NxaJLTZhfrmC1mIm2Tvf8oEg
wRSTUcc4emTtt7gesuDx5lfUuqkAIqEKMQFTbxmdw/2FUXCHAG4LNijMwJwb5ZDNpXJkgH0XeYBR
sMCMs5jKA1Q+XYy/hXeMOPIrSdz2CK4WXNqiCLY0vVDo2vgVc7h694ztumiSssuh5VtZJjl6pvCS
PXRyTDaArirr7AkpE8Yw6E6zqAWxU8S+DgOHUnVQ8tu4tJxMNwP5xwJIGb2pyL6nnaFpHSd0ZzFu
3gYCIZWuFO0NIWVFQauoMIToK/E9VGHVoCw8lHcmGd0jWibVLne6GnlBGA8YiFP9p2Ao+1srKvPD
OFL3YJpCP8cmgW59HbpvITfkGPfecEIBqsy8nFd3thgL6G5QsYvdqcv6CRzeJTgVv2F0jx8V+BWP
EG23mnSqcpBBMlL+9FDOfwgbDxmhZBNwlnCWVFRc/tJdUt/l0JY6JrxpWQrA1HDqE7ucUrTuC1QN
G+fes4pxR01TAozsfaGOju8TKfpdwEWcqXhEagelKJBTWSIBsdEAchbRBP49VMDETUzCXOwIhuoP
1Sj0Qw3YP/6po5shpiHSS8t+ERR4qdQjFV43Nh/trxQqYjstygb67yBr29XUauIMtJz9buSRus9Z
FX0AO6WF942Askzlh+2tHE18aJoS2Z1vwuqe2EC9SSr6F2Tk7L6doIhNBQe7G5K/x4E5LpL8fhIP
lSrobkgaJHO58z0Y/X6Py/LZL/3mBnWQYV8kovgIXUd9UsU4prbR1qsKQTvGQRE/88T7Zq+LkGV1
HzV1ytSIHz4VPb+HUkWNi7b8QfIqvKlzaE56BHN9LTKlfdSFflZZwuwrj6AenIdIiXPgN/vJtdLJ
0B6TdtR7LNycfO5yWqSl7vtPYH4sXixmv5nC75EIl6SuDs7UaAi/dIRHux7PF73z7Hhmk23UoUd3
cG+sfB94zbCTHuJumBgxPdm5FB/cUekXz7bGMC36uLwfgrZ+qMKuQx3X/9NcCUY97njeTF/DOqdf
o1pZP9zRYj9yItmJNGH8j18CRvEAJojk5IJN9bNjlXighyFFeGGVpYusa2mosmicmkfI1uKR2iAb
PSbhCIqLorXJMUw4+wCu1tjKuiFgPwIz2AemFX9AIV6aGxqhlJgSIOPjFGGfeBkJlP8YehAN+MRV
BZ0+8NqiV255YmsOfa0PNMvZxyCGDtAoXEZ74RdAwCZlclJOP4DMO06K36WR1VfLqJrv3G7w8qyQ
3PoiXLw1bgQolwe8e01R7iNBywOL+y5JKbPt31U9obEw1sUv6bJQZyUCx2d4F/t2/YpauX9Bp4j5
7xjkqpe1XoXxV0dOrTrVotcfDXCD3R6U1+Sb09Oxu7EKN/wwQIagyuJwaMr9deurl877C3KRLfkB
iJNBAhIcx+KF2HRvuxraIJ9qgfY+qgE4m/DQnT0RUGNuKQCufPq7pwjA5edR31dmUNin4cTce7tC
dYp3WRSMkGF7AZrL11vccqsf++/bB1Dsc4MKGHIE4jE6hS5nccpRsznUU1jt+mLsMzwIi0yFI6Tn
QIt6ALl9tC8i3d0giKiX6+u+kv6cffrirg9kxzxZoSsHykAL/TKJwkCbJwp0wom/lQWtrbMLWlyQ
vEDnFMNk55/tlD7xqDXQ21536JIUPZEpCKfUjrW5CxKvtgh+y6EFq7CLqs/1D10rxuNM/mt8vvrf
Xe2j4o1vV1Z4mqYcW0sLiGcIhPuUE9beeHnMd2U/T5wxQe/Hzul2Tu6xjcbhan4B9hLvf0WFl89E
8CJGFTOhd2I+KkxA3nOCmG7ndrPx+FhJ2/G1/xpaHidXAsLiE/skRZvoPY8TcWcDqWM92Tb4MG9z
E+FN15d2tRFG1hxqfjNC3BwdD3SVz5fZDXhrM9+3Tmhcu3c64PXtYFANgsCms5FUb5hKFhUEiBNU
Xl+A/CgH3lK/emCMIw9U1cHPHjwCGx3S+Xdf5KdRAEL8WRHYX4I+hDvZGqKv1jFUFpXgaeni/EPO
ExddTNDEeBSoDFykEL10wZtW9aFrp6haqmCjaL/qQfPhAe0yHj9L2lRiM5QzdB2f5tcSArSwX+yA
2BvljDX3wQsA7WC0FsHNuIiIBZQ1yRALMIE4GNXNU6vuMn+e+XxjOdkK/bMvLpf2vbFFNPRYNXWt
tuIThZxaFqs+2ZdTXWal9rydTeLxRk9Rk3axnaPk1rAjo9WDP/B9XEflxgH9Qx1w8WPQU8W4P8Ra
MXZw7r8MOXRd1SBPalX9Q6JRyNAvHj037YMWf88d6g93feO1fdZaOFUYdoSe1V1UEPpIJ1b/rClz
P4E7OpAHZoaqg0dEmHqxvCLxMj1ZSZB6qgHNj53I+uMY+PKp4BWEbjqtox81WKl2AgN2x047JdmD
6Fy8OpMDUqyqcOQvB4XZZzFE8caGX7g3YPuIjSjEIbUGQ9rifTq5Q5kEVUBPVMb3hSkPha5ekch+
aPBO1Q6hKWZS7tC7aHbX4/LFIf5j2EPbZuaNhQbc+XoLyBjETmVHx1hAaVHkp7j9MBH/cN3KhT/P
VuYKieMlK/RfIFf1J7+BJhVKD+S1rh6pnzyKCdA71P+D+kWUUbTV11v9Msi1YUYSQxEXyA1RJqyP
ItR/LN/sKksdBpWk4A3ZOD4XFTR8WhJj7UC6DdDWsvM6GtT1dQHtQ4iRfgNHvb9XyfhUaiSN9n/Q
qwV5CP6AhhCxB6zU57uVqzLQk9MEJ1tE4BIJH5uEv3W1323c1pdrN9sBrSZQL8jrlvfk0IN9Vyoa
nRJOdzIhGrCnyom+JFZN841r5CIrwYDkH75RdA9R6FqCWlHhAuQV0qMnsPE0hwH0l/dN2ed7SQr/
uSB9kxV2mO8t41XH6165annmSoZQDVAPy5pH3sm67UMLU9N68rJE07dqig7E9//hJPhc1fVn0BZu
CfCsGQUBGLS2QfELicTFgeu5triqQwC7R+tLEVr3Vd9C9crHcMuIgYIgpqkTkI1ba20/QfOEstIM
MAPl97nfOKAVR3uY1ae6j3eS76F5jeL135+4xAYlF8Su0FVA0Xhxa3VFRbwyEDPrXnzf580BjGS/
erzIr2/b2sfAPVERtRFLLrSFfNl1Xo8BR0gYFc+yKb42Kt/Vptxomq9tFPzij2ImACTLOzgGfdIk
1MBuQctOUSXgyVwtQi9Kj+TEIqj+0MRUoCmy7I1oeZkrz8cArHSIK+g2xMuFTNymQn/VKm9BBY00
lRKHfOgtG7SZUT0+UaGKrFFmctAmpS09TNRx6h0pqdkSoFtZarBbQq4KUquQiF+ezSBCg7GTIApT
GsxQJQpjx6hM6qexAVPV9V29jKPI1eaECpwdYIpe3oCVW47C9eP4yKYmy2t+ZwaeoegKuPmGpbWP
Alk7qpzAXKLevTgMzG+k56HdfrTNxO947IGyqwcYtLKr8b/YCkDHiJFSELpcHIlRtYlv3Co+JcEA
zdW4rA+hJuIjGtXTRup0kZnO7IIz9AdaQfPU4eJucAeHSYhmxNB9IPljH9j0Y+foTYWTldWbm3lg
W4YyVYgp2UUoKX1tgpmjOOdip0O+Rz/z5HNvIy+ZN+EsD5xTEvQmkTag13ZxBCZP9O3Iu/I0+Pyz
ltPe0d7dFIS7xsdkI3Qn96rC1TRsUeJeZiqwixUEdeiM6luuIvEE6g0DG06gG7szCMa+GrNuogfT
/mabiiBr1v58H56K8/zrYs+4HzRRBPWaW2jCpV71QfpPjvpg4jEd+BaRzEo8w0UKoOJMgXcpxFXT
EYEMyj0nh30r7fqg8+Sxrb5Q9YBpxJs4KDai2NoOwiPRKsWzH9zMi9sAz1zVoRtuTl1eHxDq0sqx
j9rI4+Q9OsmjJazXfJN1YeUQoKuAo4asBS+IJVuOH9WWK6hVn6LStDtntH/7drFFn7hixEVwBp0m
DtvlFY7bvZ+4bswJKmA6C6BXdah8MOn/fUBEN/sPQAxdq2V2MgxhIm30Bm5F7boPOjRxmhPCH1Vr
DfuIF39LI4FRB3gF5iUBBsDhW8b6CcXx0XQiOZredtEDA6CV5M8qDo8W6b5g/G3DPy6rcLNBEKKC
/meeaFp+YOGwEBQPIziuIYXyExV54HXGgobIav2R6DRE6wLqhDS2AYbAPFPaK1F9YMAefayDov9x
fbnXNhW5EXLBuf56MbGNboZyPc3w5Gak+QRWEpZy1H833nkrVpDOxuARh6oFRksW0ZPlspiGuqIQ
xq726IdmKDNuXG9r2QOk4tCUBjUMZgmWzCNBnlc+w5v2dmowGTY42n7ODUR5y9Azd5Vb3UFIFw1M
yKodGlqoNFCx8/X6Yq5cEuj0Y+4d0Gj3UoO4aEk5OAilR7enIqWmuLd1MmN9N4bRorX1hO4CGsh4
qiCdXAQZaqRypgRTmRTydx5u9LpM9sHUj2SHBRoBQyPhnrneh5BZ5OvI9aCzopE4tU3+g1qdfwqk
RNHAd4cmHbpe2wcKyk+2i7mwkx2RDXFTt8jbfqeiLplVjmpQcg6d70P+BLR9j04egftL8BYlkrYk
uoWMm7ExIRrkSNNUNOT3Sjv/w9l5LceNbOn6VSb6HnvgzcT0XAAoRydShpL6BiFDwXufT38+aPeM
SFQFcdQXrQh1UcxKv3Kt35SfYZlUXyujVN9Hs1Soe7OYzcETJcloF2JRHblzb+H5GWMW930us+LR
iMKm9ETSV7JrBYEjH5SihAuKt9tfShI2qdfVevS5lcbgo4zovrWvErTdPBsHstgvLYvuz4ZuyRTw
lPiO2nXAr5Db5ruqJ47tWXaf3pjVOO/zKjWuRzWf62+1UMV7e+G4+pJiTPcJYkv3AbZ2084Ou072
SftljY9Oa9l5jpw4xu1sOSXKZ5oCvF8ZwQL2tSoGDxutKPJfX1c/H56rsAAJV5icXCs4dq8fMlFX
S6NjVNqxlZUKIYzeryrbLbSPZvNVDWt3jKZdYTWhG3Q7eTb2uiHc1vgejclBDO9RX5iNb0C+3CAQ
bwlzPCvZMAk43336cttRk6V8j47fOnbPhjZNtcRwjkWE7wFv+Te62fp6lfhTpXhWNWAEPN81ucbb
ety9Pjxn246wBU0qFCdInp1b2GZBidMl1iBwaeuHAAWgpmzeyV25cXKfRRI0g/Hl4v1HvuNMK7NL
tcZUU7I5uvygym86U6PWfsrJMufWQa3fvd6ps4fB0prCa5mnmMEJvQrXlYJHbQh49JhOvYsQLOcY
Xofx22zYYD9c7BYC9dyAKICa6wdfaodaAAIlvOrNSrfALZcaarKF09udX2hhD14JuVuNIyXtbXec
kNd9vaeXDrMFCQ7vELLRGQtobhQhAjsfTolkXneZ9F2qt/j4ZytEQzhHQ5kENUYwRetLvixaUzgR
U9eFFVo2AkcsbScMeWMhXuwJFxyq6uRwMX54+UgIBsepxwYnM+SsU3dQjHtsRH83p8G64KUISJd0
6fK+etlGHlnYwXVjctKsGSbTrqnMfVRbGz25tCgAJmn4UJPxPyslm1pWoISF6klZ9P2wG3o5Edhw
9nriDk4Uh74DNAGIVK4MnjbWdX98fU1cWv2wUIlll/WPkNjLXtoIPopQhbalaZnYi660XVvpSJbW
mdW8j6vhw+vtnS0QRnWxDmMfEJHR5sv2SuQR1ars8pMGOLaPo9s0ULw0r0//oBk4MYtBg02RftUt
I5Qzex576Sh3sdfaM3orH6yw3QiFzpYhnSGrQDBEEmVR3XrZGVuYeprocn9K6K6fNpEG4ljYb3+/
L4DHDLKXKm/9deaiy/qkd7Q4OBrRaHttU34kX/+UW/UWK/7SWnA4n/ACJtV89rhJlNQMagfqfT8V
rsABKs/jg7TY920ZaJyt+iUvQvz2v9W25fNnxVqttPTEqqFxFoYsvakcK9+PraLslE4N76McraEo
LsqTbpjqxt1y1kda5pW6wDZl7vn1i9honFKb5TY9WXPnGWKfDY9ppLtqubEAz5bGqp3l82c9FFOd
ykoUJKc8V8EZabswqzcS28pPjviLaGXVyLLZnjXSdrPIzLGHgDY79bUSa3XoSxWuw8SJKQA1yYju
Q6mdDb8K+9ZATBaqSVON+dssc9pTgLbIg4FKeObNeSaXXu7IIIIpKD/Us2Hc2EIev7Qxga8rS4Vc
wXaQ7fssz4APkFK56QBtPtplEld+nA7Jw5BjZenWUkrCK+67t2goD0dhzvMpq/JMd2t9XkLNKB2e
xiAr33L4OFeBlGT7Qa40ZG6Qdhv4qUh5zNuQwlQrifQrpdn8hyLnxbVa5RovR0vH4Rj2YEeClt/g
ogkvX2MOgXzDLFszDPUJ0Qhjdro9DA6z9o3BqoddFmpYCpu9UtleTPyh+HnNjvIl3a4LrBTzyfGC
Jg0dOA19cl2iPx7v8qEi4gUbY3xqQ2nQXWmajE/k9LARkEkd+kjF4yFtw9Z8DO15jl2tq+qbGPoL
RkcTFXkX5Lj0bomrgCK0jfzObgLwJ02ayjHsg7n+2uU9xMs2dN7mhVo8OTycnsam5QUQxo2DhUFX
KNgEhrbkI8/V5N6g9PieKYE036E0qb3BKXe+bRp7KJB+6HBqNqXaKI4NRcr8GC8VOE8TIld8fbBN
aEI8RTU3z+EGeYB1cRubUlT7KXDPo30QZRm+UcJCKIfZCRiZrFC0ygWvU/0Yx278MgDAepgSPbp2
zNR86MIseJ/oovvLHg3nkPdDoHt2vthT0jkZw+hMkZ/seWiaXTEG/XdnCoPPPZYYt4Es5JtGVsqT
hd+zstcrgT1EXEnjhyYcWWl2FphXShg6JmZoqFtEuQlbocZAMdpTS56NnSwYU1+adGh7StBr+k5q
EKiHLlNGIRanzfBuEENRbOzuS+cXJY0F74t8HYY4LzeeFveZLmT4PEmtSL1bGyQSkTP+mkf4txoJ
DBsR5dGxHHv12+uXwfKb11sepwuVrDFc7rMYDr/iREZ6MTglsWbtpjFuvFzPu7sCPKvXh8gvzLm8
dTGcXdqcMwDdyI4vlISzElqJ8KfTlUV4yqXancMZTsno54hv/IO+/Wrm59Pn2XHGewAqq4ykqRmZ
7T4s5fhLJSnpvlAlvDTkvHa1RFY2nvgbffuZRXrWaNsVQhI5YV5V3RqYJffSYxp2G7eOql6atmdd
Wz5/1kos8ViulDo4CW0M3zWBEsK4mHvjw6QFoB+DSZoStxuNUPUF5hqpN45OSfCHtSUnaqjYXxl6
8R55l/CHbofBbRIU0ps+rggLg3qQsx0iwem8D3OjHGzXiCr5EYe3dFdS+st2r8/TpSEDaWWQw4YR
Qxb0ZWcmLEsh/9U4dvcDTiVxVXh2DLHIidXa//2mLBwzebMsoJx1PkvWuUb70JlPcTZGmT8aov1S
DE2quYE8NFuaupc69mydr5PzhpJFvQABe+oh3Miz4od948akJl7v1MU9jLQ1ET9FjjMwBoZCdofR
VX0Kp8of5S+dcxjl1u+i/JCbW7piFxszKefzH+myNfgRu7oJQxRJOjbCED6XYLIrE7175AyrfEsL
g2Og1b+rQ7vQIWAdgwNctG3OHN+4BwM7lEzpFJBcPtZAyHeJUqu+afXSxgq5FGixEnFGJWPA6bQ6
imXycp0UxyVW7s1NLapDP4rD6/N1cVk8a2IVrY5D7yTcuZxLWFrf96VRepMujQfd6bdsWC/2ZrED
Z6JQFljDk6JutGYi1PjUxcNeLfQHOE0bdbzzDBKTQxJaJ9THT5pqxsvtWza9Lvq2Ta6Cqk6EH0+y
qD214gr2+mSMWj8HCRf6nMZzeJLsMaXWDqx5Vyd5tpHNujSymMhTg6Cufw5LMvWprvIBRy8DFP59
XajiHvUJhaS8I21c2RebQgHWJPtyASI05Y5SjwDT8Tlo22v0U7Mr6FWtV+dz9en19XLhjaEh7qRb
pLCWTP/qfEQECcGVKU9PLYJOY7ePw+ltkUSukUgbK/NCHPKipWU5PbtWrMZooyRFmxDpwwf44Ucd
DxvPgtDiqkNCKnf8a9wsHF1Yoy8aXUb6WaPaYE/KEALNk0n9vensLngMirI6vj6IF86tF60sg/ys
lSgYpbQ1hHXMog/l8NVSHQ9ZJ78ZZn+03r/e1taErc8QK4jyOFJtCEGpF+NXNc8TeMTWDWLn92Mc
8NHkcLE3gAy1ThmYcizLejGEV7VeRV5qocWkBkGFX3Uh+0UlvhQo4m88FC8s/RdtroKPLBKV2Vq9
eUQk524uh2MTiX0rbwFaLs7YL4bBWt2l7wAGl0FpQxUPPk4ohLmAwT21sN4pnbgdyy2Tnouzpimc
ZBRkwcuuthmOXDVBCKkz4TjviyH9LMLwAzN3Y1jBxj67OIIogqOUA43wDN9UZV02kT7STnlg7QpZ
vYL04lXWFmf64nb+1cwa8UwxuxmQ7C1PIv4Q5l/NDq2F6f1gXWf4xfGm3FiLFzfys+ZW6atGGces
jovpBBmug5qmdTthltXG2F1cFiTHSCspSN2dZRirOgZshPaUlhoHhVdwkn8Y0SETEzJh7e9WWWGc
E3IgQkISmuzQqktlHADbcEgskWs4qhiUdonz/fXD4lIsTy2QR9gS3/AYWq27sCVImyQnu+qVscz9
Joba4s5JWn2napF/BMEt8Cuz9erDMPdQICQdfSCvSmPbvu3hUMHOx0p1urGyqg93UT2X0PwTJQ/u
U+SEdJdsRQsNUwnyyaVkYOSEoIpkumlV6IYbkDL7+nqPLi47BKC4FykM2NoqIEikNs2UCW0ViVfJ
YH6PSGMoNvSs/osS4DqnbRRCLq47QlHieoKQMwIqFq9ZHudpeBLZ2N0ssgW+XBf57vVeXdyzDmGh
tcRSSA28vEDSMZQLKWhQ39Ck674ZBiwFET6L1Y3LYxmd1YscpCBnOqI0COytpdglw0wzGJ7plWWH
NSkbvX7opdzwdalrfEee5BvMbJqdNeMc1hRKuhHXXNxe5NOBB4P/OqsHRqIurUgGhhwWWQE2WAN5
U3Tap1nup/ug1cXRUrJ843K+OLbPGl1W1LPLWR9GqI9STOK7nIwbhXjxQWux6jiaWl9FGy/0i8vz
WWOr5akNxFplMzunmLKkNxQOYi8mJlJXTiJ3vgU48VBnOQFrZuobTV+8Yn41ba8oKCWE5iJPoHWX
1j5OMndSrgzl0DW/axXMe4kj5f8mcR0VNFHUY/eK1lBM3JMujJO/+kyuHgFE9u/qTto4wi5O37MN
v6ypZ9Nnz8Jp7RiLwCzvjF2GQtaur3LzAZKz+U9ij2dNrVZKD79ZT7sgI9/+pDOCSkFqNjP/wXp8
vgdXwWJgmp2o7C5FTHWiF4rt5kJFiVLd6s6lBfG8odXIhSF42LqxoOfMKeo3Tm0gkJRXAUnAJnes
x6JMEtt//SC7tP6ft7kawjq2lDk2JPuIwiZyLrPzQSv03aDZ95pcgTCYMehQDq+3eemIBgRBeYvQ
akHqv1whAq+MRG8nKM5G42q1foiUbOMWuDyUv5pYzZmOxJGNAmp7UnT1Hmaxp+XWScHppYnK3T/p
jQXgYsHkUjd+2Zu+ijszzzLzFMTqILtJJzefDWmu9683c2lbAdozlrImF8H6JihJXKtqPk0nrtlb
6jDfLH28t7Ph2+vNXDrxnzezGrg2Q5kULF1w6sjmH0NHfoot/dEIjCsKlSOOn2q70bGLK/BZx1ar
Hs0vE79ZVTrFXRZTpDOKU5NMKfYHtfDMKBQ/QoIcdA6s8h8cwJQiAapDtsY2ZxVrVePUpW1KedoI
5u5AbXXw00SVPpZNsTNmWf/w+tBeXPbPmls+f3Yw8kYZtdaq65NSwSzInWtgbhuwgstj+atHq50l
p2PfhjrJU4MVX/tt9L5pcC4uPsaR4dsbC/9ibLJwNSEo8XRZg6n1MB9I4eYQ1VvEiKfEkxPlKog+
CIwyw+YhaR0XpNHGkX95ff5qdLU+ax1Vtiqz+2MQdB90NAh1lNwsCX3jIgvQDUNLuvJ6DQ/yfzJ5
v9pdrdLeUZOKaifAp2zYl0rxIIfzBmfj8g7/1cTqKC6AxiVa5jjH1pwdn6FtdtWSjNZqdctY4Hwp
EtLplFxANsNLWIevgsKWOVCDQg4l2feStDfD4rdXhwbOGHcWY3H5OxO1CswMKLfNUlSoJ8mStVdb
lPuUd2Y77VMxn6So9G1pS6v3QscWTM0CowbzcoaAn4PCrlFlwxWkAJALFDJXKmNjKZzPk0Yb0AeQ
OyDFuY6nBqrLCtDm/Cqv6vmQ1116U+si28dQS387hcngIWgDNoPZsNbFkAwsBWgdvbiKkSI5dQkV
z3DS86ugFtbh9QV+qVfkjRbICSzH84SH3mZpqdrZSYg7s5wWXRm3R13u9VaW7fnyPYNAvG7qANyB
aZ89oVsYT5zmcIMpyLyJbeNDZ7cUYTVI5vHx9abOT4qlKQjNOsxGWI6re1nilosmYaSnrqMCsjP0
L2r6NW1vu1HeOJPOT92feEnLRiIX/s8aQ2NEmiGbY9WdYjRJLKO+SqJq9qJM+EFh+RRsD6Nu/DaO
EagfGQLQpOBMyLgv8/nsNkFHKA6Jdbm82vH7UAn7IBtjvq/NUNuXpjJ5RteWZIW3lKMvDOtSGcbw
FksyhnZ1EFrTVEgZ9mDH2Op3mnEQBniJ4DPVcHfCtfX1OVQurBeLZ7y1gAqBnq9TLiBmnTwsLQCa
tUhdgiOc7OIDqJBjJsnXajb4uj3iGKLPf4H4vQ2M+HE2bDwF5l2hqoepMbxWsr6//q0ubBWKheQy
cNuiTL+ucWBgYFgZ1jbUDZ0DXI0970VvlrSNwOhiM2joQaxeVHbXEZ9Rh3UdBokBmxu8RyCE6lqz
8VDHysYpc+HQJFHCpoc6AORgHQcpURzJck/OyeK68ccqFUcyH8Hj66N2YSoBy1G04E4AHbWeSmFr
wZiMknlEWJ84QekrNxz18RPaUNoRC4xq93p7yoVukW5CDAgAokmksVqpILsbGb7XfLS6CC7UhBMi
wO5G+owjYu5lUqZ7YojKPeJQ2oOIQvmI1Kzkx8B43wBeir0+Sptbbcq3QvlLI8EJiNEA5DCw1qs8
ItajuT02qnVqy5wXnkrJtEEktg8yt3f06mEMG/3r64NxYS0xr9z3NtfiAvV7eVpwQcMOqCYk4arp
qm7Dx8WIB8nPjTm+2IyhookEkRa67mrIja5IRSul0ZVq5+aPKkQBqzQ0cR9M04akxqUxpM5BVZYo
A/291enOCQcGy0qyK0mylL+svEIkSWmBZjn1EEa7yZCKjV1/qUW2PQ2Si6Ouvnot0OlcAv0O+0W6
H50bJ7QOFjCg+fdJ+UiOUrbULGBuS6l21RB8/Gwx5U5PQO178QX0kSdQalNPry+JC9vDYey4RAhi
gKStl0SoaGEOL/5oObnf6vM7CuufXm/iwpCxWQBzsBZAJKwniaq2UDJJJKcsroDPDV6m4hxrNz4W
7Rs3xaWmQP6agKpB9lvrBd4HZp8VRucclcnwkffyqmR0RRx5iWJvXPeXmgIoi5w+d9K52ORYgFLP
UjVCLbzyhjTwQK+5FdXYWvy+gQcsKNCsvK4WEfk1QiUMVWTS9MUrJKwmvy06/YvTpOLhd6cJWXXi
5QW7KnNerlYCSYRcSs1YhhKhILRcprsBopqbqtMhqMeNJ+r5slv4jVS7IHNy5awpJkJugDonFvyL
tv0WOoqH+N9G8uc8RKEJjlY4y7xNke14edgVUNSgNeH7LSkqZJl3k9N7Y4cSHpIWybgxeOdHHo2B
Qlnga7jvrm+ZDgl27Fk58tI0kY4hchpeX8rFTQMc87fXOE2xDDgU0Bk7C9HtIW4VKQuXeTIb9LO1
1m2qKNpD90LvrPj9RC7Xgk6yCZIMFfB1zxRtpFpYA5c2sRQNVcPtxIce/vLri+/SZD1vZfXqHepe
ls1wyK40kFentppstx6lz2omX4UImu4E3Er/9SaJ9M+eIXQN8BBccBKQeKe/XCGSlo2YLnbRFRqq
IYISTvwmMkYyGGMSfOwbq/4aSRrQXKN9pzkBetZzIq6NCCOOpLDmG93oyY2mSCpmhlwcGbzukHfJ
eA068psSxP2hU5ziMBSx/K4xy/ZgwC86WXIcXCVaksvuVKvFAZXI2RtEV+8HapuIOEaourJW90Gs
W7elTjV4JIyYdtZYBzdj7tTkUwIc2El/MN/RLPtT18bgg53KL6VUO3VzoD4JUjb7cCwUL3Ewn2Vv
Gzco1jeVaw/a2342piucX7L3AJ1T8Lc9Eplx8DUsNdlvzUg59EFjHpI0FRgfVNZVJ+n6rTpnyrVd
d9MeLHV+TIXsuLGFuPNcJFiOp3awM3G9e2gqZDnjSX+MOYzdsZANVx1HTkZzPFmtFu8FCEiEBKOd
nEt27461FHYujmvDVafri2K4pl1Niqr1R4iD+V6lhuzmOsxWfx6jBZ7dBgdixeBu6ktg/ZOVvxFd
pnzpq1aGkmoFD2lb53tmqfJsVNQ/MP3N01zGSELVY24ehsaOd0bdNyeJ1xVKFEV7hWzuX53ahAfH
CD63tZXsGuwPDqQ1ki0Vu/O7g21rwRkB4uhwJa6O2rRRpgyxiOw0N6kr1f1Bth7N6Z5kxf71NX7h
WCIhTeVwEQFhA6zio1qugS3XTX4KQ/NQNMUbTBkeyrbfaObCA43CO0BDlA6WyH7doTFf3tnphGXe
oEWu2suSOKSVGd7HDogrT5ZiB41R3mkmuNvPMEPHhxlX2Ew3ZFcgz+GHM7isMlKC2yoj7+xa/VxL
G6mAS3cOCQfOskWk5wzX3CO+L2ypgxzXVLxyMrnb68mmOM6lIZe5SYlBOC/PpDlMtUgCISktDDhE
z4rMK+aT4/y+ARGP7kWtSSfuVc8ea0EzVXaSEoZWpulSHIV3Ebm9VW4EOReOZUz8wKsuCd5zZKcU
133cRrF20pJI3k1xat8NZTN8SEtz9LMZdCx1na2q+rIoX2aHfhp0L9cp4tFn6a4RrFJScmqctNG+
qRWzcy3MVXn2j59wsrkGzHyFVVqO9PqWUvl5Cod9SUZqKekzuuuSVBl2YzUrznQKRC/cILfUXZOZ
u7mUKncaOKfzagDBKPJ+4+19sWFkGNCZAEYANvPlTdTMssYFKEvHqHVkb+YUfQg1Jf8eBiXEVIU7
qRRtwhmPRevGzXthVyjU4DQ0V9Ca52H+smm7VopmkmvlFKfqWzOKYUtsidleOu4I9NB4/un6uo7E
1FSXijphsUpx4VpF7eIc40kEmbVl/a44gbw4n2O3xMuMt/46K9safZADsSfdJ5PSNlL4RFuMvEsb
HHgWxNNlhZ7NVUY4OSbwKU96orq23d9K2oTWhNg4rS5sPRKGBA28y8jSr5eEOcJeEy11lbjPd3oy
/NWE1p2GwmxVRzukLDYguxd6RZ4U4V6e64T/60dabYXpVAm8NCS2WsJzRpTN0Si0jWLbuWKGTBYU
MTsSvySAzmBunaGM8P+AkTpSW7iRKUIXOvFdFjf7lgrEaBZP/Vy8rYz8M4wzN7TqreTz+cDyDRAZ
gtnH4xr0+MsF34ZJi5lyVZ2yWvyIx+Krmhqnxcmlae2rsu223qTnx5kB7thgEknfwf1e7e1aGKMq
OM8okM2fkKlWPEXK31daiMF7ET62OoyiajE/bbioH1+//883t0FcqyEHQgB/LsBSotqAYrZjHcFF
/IA4FONk1W918PzwohEq+dyrFhjJ9Z5Dd1M2h9zMr0jEgJjRM33XkSAmw2eiuGDXlt+oBguqUZON
EP5yyzzuAMoRRa1TsHXIo6XI1PBKioL6NAVtj9gnz29p6g6Doe5CNb+Ntjwaz3cKxXfSJYsyLQmA
deo7MGwJz5MJ4oHaKjthTdIOmdz2Wkum6reTMwYjCqqRYMXgtFktnd6uB7uOQucY6/E+LSJCf0n6
fUoUpBcCFWDkimaSYHi5H1DHGA0Ts86jbBCt61bwqU0djMGc7lGhFi71W+J3FxblT14bwQt1pjM/
EFsWkdHmQ4BMmuFnQ/cWn+yNY+b8xoHFTHmO/b24Jq4XxqQl1ZxN6KNlXQW6JCxzjNWmUnW+yWNb
PuG9NP54fadttLhGJtsogVILLvIrYWE/6SXzpNceSFuF542pFyFZbgUM5+uNXliKdBNeuKbwkuBQ
fTl12oKp7BpYI7gyweiXfLVwsKJqd/+gGWq3WDoTHJ3JYBVB0068M1F2VW8UG5c/uwYCsmW/d+Fc
xqz6VyvLZn9WynI4sItgrLVj3CaHdLyBfgvPMT8hw+93mJa83qcLdQGWyLPmVk+jara62YxZhVbG
M3E3ZoFTeVoypLcZ0iMFycmq+jLnbVztAmfQcFTLZdO30hZ+ItznSIDUA3AL8XrOCs+SJtXcb3zF
ZfpeBsJ8xZ/QUpsT9iyPLo+ONDjjlJ7iogDXFiJG9m4yes0niA33k92ktyJSylsMOXIXzuzgQm5/
L7S42ThnL62zpf6s6aiKnANAA60co6FRoqtW6/OvgTlPb62Sa4vS+5ZrlHq2DBDFgTUEsFpHXQqF
j5fLAM+7MBimRj4pzky/vbHSK+lNUVhI9xzVMI+ym9TEjyyLZmzRnLFqfUOLOBURvy8tr8gSpzro
5ThWORYSphh3SaKI/GYY21rsxDCPX7mdgobMTZWavkhDg5dTUsNAHykNDa7VVVF3HcnapLrFaCex
X3CMVa4CBE86KQXfY2Mtng0vxR8gXbCduE7UM/h6V6W53VmcVpE++Aqkc0jSpITC331k0Axq/+iN
mER6VIxfjiyWkE1kt52DPYOZjDcRK37YkdzJJ38qg1l49VT2D5XAjA5fEbEldHV2WXNAIUOi4JXE
M+cs8nNGskGpZqdXedwkj3OXSLtSW4jcZonTSiGhQ2pW6VWktluZvrMLhxyN+XNgubDJOi/j/+xk
yZPCDoByhCelC78Pavqj07aW7dnx/7MJhIQQh0bX9eyJE1uSMlnpcDTket9ESuoKa74yErByOgo8
rx8M5yNJjRY9SYpehsKjcRUWTLk2CL5FcFKEFdheN1naDztV1B9Va2nXg9Uaj6KoVdOP41n6fa3j
pWi5yN4R03LprBo30qQU1SQnV2mQWjdINxinprWwZpREKLR7pIac1G+SHB+SacAg7fWuXxpn9AoR
6V10PYg2X05lx8ou8txQTlqHvFGh5OGunLXxJJJm8lJsnQ4/2/vPb9N/hU/l/b9P2/Z//pu/fyur
uYlRY1799X+Ou7e7/17+xf/9xMuf/5/DU3n3JX9q1z/04t/wW/9u1f/SfXnxl13Rxd380D8189un
ts+6n7+f77f85P/vh//x9PO3vJ+rpz//+Fb2Rbf8tjAuiz/+/uj0/c8/TAb0P5//+r8/W77/n3/s
vvVfvpfN+h88fWm7P/+QLONfVFOQizQIq9CdNZn68ennR476L5gBvHI0YCiE48uSLMqmi/78Q/kX
/2e5xUCKwJpZPHDbsl8+kfR/Ld4ArOAlIafpOjXO//1qL2bm10z9R9Hn92VcdO2ff1gvr0uCcuIT
GTQZ8FuSnY6+QtIHodxVttQ6O6Lxd01emNf0wvj3H1NgF4376++/Pq4cszkqAn39GYrvY1YA6Ea8
pX87B2LYIZks3QVRP6I1nQTXZlXhN+RAnzKaQb1JsjnYS0lvvWk1JdyJsG/fYdeHjFI0VB8zQGgo
fUnzF8QF7kfsr340iy1MZOIm6shfiRs+51gK+U1T6W6X2IgSL3/w0tkLXlRuK6ZPUTlDqhvU5g5x
y1L30Xs4BJFVXv/9/9rmbpjUXnFF6IWii/7+G3FKc5dDCLjuqnL373/ac8OAlxxdGdmpu8aeI8XN
Ztm8xVnr33/7+QGxTXnnmKV1i8/QvPzowHP92bL6e+6ez5X68ghjrsgxLLq4EBKW9aQvnz87kg21
gQavYSAlZ6Ptc5R8sPDv9cw66vcFNsIL6Ew7jvq8IzzrdtEQTnt+PjmG4TzfhFX3Pqem7ebppF+b
AYp5ad7ryB9jb4vs+51a5sh0ANZ2Q6XAciHLQAEZdXoUVdLvyj5FgaUyjX3g9BtVR+3lCbX0jMew
zWMKqTfu8nUqPDInRakAJuwipBZ8s0l3Le8qVo5THuxBnn3EzaN9mwtnD9Y+22clBxn7Q/o4JNbB
LMvrUJnS90Kpn1q7i/26zcJ9l9aC0lAyH7o0K4+jnDsHG4yXOzrJpxE1rfdswoM9YqA2963uFu1U
HDBVu7GT/K+wmfwaDNQ7Tcqx+qxazHlD7UdjotH7+rRqqy1ICMMFj2gI4HR8qwBJvJxWPSwARY0S
NaQpM/d6JK6mJsoxmc5uCAnGo1nLCKq00V9dLceH8S/n5zcuuwM+02hCdVZ2pY8B5RBTf1e1qABO
6mh5UWM82GU+vVP6SXeT2JMVSX4nOXdFOFR+bZGTFQ2o/inH8cmSRHMaADL0fWxuPISW0/JZRM59
hx3XAveECKXYy58v+2e1o0BKLzR3U1Lcm8B39nmmaLeqVt4lRW9fx5HY1Vpb7TI5cnwrKj42SPzc
jYPd3WTo16RlYFxzZ781qlgcJIoUftDPjifJguMpzDNvSnrNtQuTgdDj6mPKrDVq5Iu2kr3EiGf0
FPocq0f7uzF+tyN4olZVH/t4yu9zqxxdxww8TES0PVah0/04oeASp0bmd0IydrU+dL49tMXONKlq
gsCtbRjBb6VZnt7oAAAaNxX6+FYkWEBH+XQvkti6iXLEKHuEetxqSLr3rMc3WtSw+brqm56CZBdl
/ymqFePa5gnsB/GbXCiOr49V/Rm2/1MnlRvJyp9J6V8vo2UeLBOePdcQyRE23GqddcJpBt5v6g71
nlJGEEmJd/g8pDvAsVea/lQmpYHL9DB+M2cooPGXKbL8ELO2z51s7tmQsz9ImrwLzbB9sEeZl7NT
45Vo45HdF49qVpTu0ADMT6ZJf8j7+dbOVIV4o2H64ko/GgTTb3RRHUuhBW5klNo+jtoKsU4uiC60
PWWobieYBVdVBsVFUOc82HNu7nB5dPU+KE/mlEt+ltf8VseZ7ktUoQ6QFW3UOtjcWHJQldXG206f
P9qQW6+zUZpdtD4nhdeJYkfN3ghDxQtm+w6T7Ni3O9xPWoxmjrOqXkltP173lqtoccnhLjPXTSpf
tb35KdRFc+PgyLY3RJS4BP7yTWDKiWdp00dtxjNvlnpl10tq6GsgDTZyWsoyN6u544FH9EiYsHiZ
ro7+MQ4zqS0NZSfZbwT+1Vx6xuyHUSbvB3Jh7kLrflMK2d4nuTl6WSaCa6tqBr+18q1wEuHi82/D
WaUS2JDOR/RotaOxzZlagSc5ObwZqVgJlaUWA503+lxPaHXVS7nH+mEA+rrP4jjdR5Yqf42QenAz
kApv5z4b2bf1cIoq4D9R0jx0cVDzY/JnEdvNtVFX+h3UWnj4eXaNkjephiTLgI9l17Wj48zZJ861
VduKmztJhXfhEN6SvhSaXV73NpK3FWXEMpC/prEO2ROCKOlUrfSawVONxnnz8w/N7CMovyyTqESc
C6ksXLrV/0fYeS3HjWxd+okQAW9uYcpXsegkijcIUVIj4RLeJJ5+vtKZizkdE/9/ww62JLKqkLnN
2muv5Rf7ZYGMHATYdtqtzQ9CV3i/9Hp/XBz9kLVTv8sws76IufxV+PiX/f0uW5/d1MZzXtP8eLJy
fZ+bqbVjKg+BulxfG6cc96OIBjPF0VEnuRniFd54njTacnTVbOj4gmXWoVDO0ZsMumwryNqoV/aR
5ResK7VAe80Kyw69zpOROTre07z9yrRVxYNT10/5YL1iuDN+s2bLDb2KS6P0en0ghuPHBqdLkw72
7laXvjd59jlY+l4bu/qYIo/Y4Gb6unX8ExHI5rNRJwttgnC01+Gpb8cVbV+P0ZM1y3vlBT9yN9+m
OMiQSiuU1V8Mb+Fo9ul3u853f/NToxRLk375rPj2gFzQbugGLSmgoB0n4sdcTNqOJKsnS21iOYsV
4KHVLFTILQx3nT7dTWlnfZev0stf/ApBOjzNkE1S5nTMnOmjQZNfSjleqbxAeVqetVEoDWlgad6D
ESc9seBJX3szlIsMb3sjpFzzn1AQl9S69hrZ6p6lRpAYotuuQzvvJmtzYlX35d7l2DwvK3acKsNS
VWi3Wrjfa8uWZwaMMmnq0UBAhB3sbJrH87SNxBRcX49aN3sJ8UScZUZoRC6FcsxxonQwrMOIZmjf
Prm+gqexOq+yhSdTIP+XST9IMr3QokJTWhwUoxkJUepJWs5vTabmW9oi0+/bGzobErhGXyllh+JZ
Vb5+MXMH0OZxEVVTP7u90T+nMAtpNR9RftDr6dRv8of9yD5FkWqXuu0PGlaZUd67DFiqEU3dh7Nn
79ohd1Yct7Yz99kQiMS1UT319e4PtFrvMHfbcqreW7Rjd3NgFa9CGmfNk+Lc7Dqt6ZL/vIp5xMLU
no+bU3SRyHJqGtT+XsCA9pmfYsmlCetdwvyLHkhRkraNfY5n5bU/umGNJZZYiTaze1+knGw8UtGx
Xjb7YhSOHnXu6v7fxJBPbI4vWLDqbc4JSAs/0b1q3MvqhDNsYOevWVV0u1oVawJjQT6lsW8v1bc2
tEzBYSeYcz8KmMzbUqPNF+T9s2cEpEdjCK4YuVaHdrzUOGLfmVPVYeNXWuj2WnNNh57U0TyJziqe
cHPrdrIzEl1zbYqWQEZjU+eJOW/BHpBKjxby6HFqUP3WtPEX7rnLRTPFZ+OO2XUw5c+yHiFCeZ16
GI/SxZSm2neduf4nNq2GnUX+XMMAbcwIsSiS6TKXr/2m/bNp6L0Js1BRQaR8E5v91DKsPusoK+5z
icxJDIdl3f3tTmZZq7go9Yo3XBb/afnp3///faT/QDD+O0H58GWAH9lwYGUp+FdxQb1RoSBeW/h4
L3PUlG558v3iMqyPriHjfG+5Q8lltwiTkSHuYgZkoR2U8aD3aSJzZXbhaMl9XTj9seiL/HUetSrJ
DkvfBXvUFZ51YTiHrWhsrFQe0XIe/WM+DAN+uk4QK7BY5JqrLOGpv0Nes49+NTZxS5sabZT8txU3
Z5R/8kuuApyjywYlzapM0sH8kYpG7P3JzCPXU/eZwd83VBuRzn8UaH+/qBwhWRQ/5r+vxrUFLylA
QsAKKSiCa9YM7cnr6ksup5tk4Y0751g3zy8PWSf8uB50k9Qsx2jI1jLsi4pP5FHfrOm8pLt2UxC/
8yynIBqBM8sxrJy030vXVmch6bl8rz+WY27ExohP3+Z226nKS0Q5XfGaGj8hzb0Em5a/9sX2v2n2
/oX6/vVsYfyBW/GAoU/+m0rbKHus5Nqxkf4off3J4whW4xz+LUSwMkzYT99N7bS8MQqRUdljP8Bo
btjPmcHwlNnOKfftEA9FvO2y7LMwltMccCODtofXNmhfqbmKU5eJJxoJ54mdVqQ7NRinruhhIW/z
ORV2tXNBSE4dOqSoDcHo0/UMcxG3GJ4GfdJCjJ8LpEh/VBzAsw1+nWRIa4JhvpmaU8YmIqznwFzC
STfzjwJVzvh/7uPA0v7rDrggxXSvj/kIOicQmf7dxUJ/WBZQeipkO+h3GiJ1V7M4pDQXfz+pkvY1
WusBpfrJ6UJhLONxHpYv26jW82D8gFAubrJ310s9sjve5d8Gs0Bns/jrFzAH0fYoGwy18+pFPjdb
dvxbfjW6UHepGOVuVRPZZb2ebSxf7gHmnDRF+WHOPSR1nc4795Uyw2pEcHZJ21Mm1uqWrVXcD7iD
CaXeEDhTT1MxJLln2demvG360O3TfNt2nSqjvp7EuWbzDMb4VSqKuFLvxMEYuhKj3KDbj3ZKjwDa
GK0D17lRo54MnVaHdlD9GtZ22TWbfKNydJ5lseyRUFn/U777247OpT2Pyv7ysmm3QkPYl7l7Y9t9
Y0cqHXZbNZAIdCHvcn0M1ESMM1x29dxwo869ITsObFwtdTIO5uPluH3o6Ol2pBbMQrOqsRFpM+PF
avqPcaO9Qaw0lATLRMN5NrEASONi7Kqky7V01wlDv+IYEpML5F1HsT/6nw/Lvyc2j7PCUWAXwkXy
GCO8fxX0dS5tP19NuFLmtp42qUe+I4Mrs5ks7LUMr/F6eRsGdkyhw4aauZDLS5s/a+rPoMymqGqX
9PQ3ZGU6BLOu9GP22i7kdePWBxaW60G9cFE2/WC6A77tutbtXJikJwnt+2QJ/3+lNPx3o8/5hyOC
ZQssH1RiAXQef/7/4FN5M5uapRVpjP1q2ieubhZfuKrsJxhxR1W647HZktywqx9/a3OzRCTTWZYv
w8+2Q98CYK2ybJKx3j6NflR3ZRXmsRDTa9P4O71X40s+IIGjl/XZqDt5xwxm12ei3lUdB0StwRZq
eWnfBtMVO6ue1yj3qzzs7T+Pcckrk6qXRa+uwzoRMrTKTOxSmEnR9sZNseymPurH066ENVHAs7Zv
izJpp0a7/a3X1wAT+b+Ao9QZHz4aTiUN4y1noy1yR3RPOt6ZUbLcnJrfBHsB+6m0ZTIHzVn2Qj+L
b74zepd2K9p4OG6edF5dVR8eQtHxEuTBfiwq7+Tl31vCSKyPtnte2oDVvXIuL9AdYDRMwVwe0sB7
2oz0gv4yfwPCAAtuttw3ZfAmFu9kBJn1ntb++/9yYkGY/x3fSJrw7Vz9YVJnM5b67+ermVwcZ0Mb
CYXEcJhIVpnsju14koZWRIarwh5IO1wUSV6WRkMHo5/EZP72Cx1XXr0ZQhUMbYQaws0y8vFoFBWN
lefccHjNTDtG0NE9oE85RapkzLgGjzKd2xDTh+JoI9I+1Dcj2/FWzZBN2Vh38OjmWf3Z1GKGrdGa
UVrVT2tAd4Ci0AUaKPYuylmu0J+TLS33RjEsN8dW5g61lTVZ+/7erT9bRNXzcVmioc4htSPSrHrL
iRYxfWl6u8d0pTlZMn+362RJ7w4uppFhZvpuUglYsHyeJ+fQNkBELRrRwB9OZA/2EmGaGRb+u09M
SWZ090OsZX+UTjrsezPW18xIlNVNICgeH5/ejqHYOP+LhnqVwfke08YLqd+m+2QWMpzzotnV1LkR
zjc/cc4uCPkOFs+ztsRE6uw4AC6Sfm1Y4+kwR73uxZ1eYIU12rGbZwdR+hQQlYmXgFXIvdHAbDcK
5KursYsa4WI0s4EiKzi+vpPuGrMyQ04upio5rWYuI6PGi6Nii7QfimiyDJguRQdbN6+HHRrlMqRr
YNL/+NJv3CkH8GGbKJAdyDHKcsh81OqNOU2hVc3InqbhZGifpdt+X9KhjIxm/W2t1WkZzO1gu6+e
t5UXGk6oIdq0axbzyk6SCDdZW5GbpUdLNSdz8T1cC/TIXcBHbI2PIMOSJs+tIVZ9vzcJFeG2Cv0w
NsUYmus7GcJ6H1Hn3TmAoWGnls/N9iTgsAmpmvVYPzioZssRNtRem3T0oXc6TehtVIt+5dhhvsk0
4p4VodrANeE2ttHiTAUKT8Zz57DroLHBz8/DVLiUCW09viFDjkq5wfO1zWqMPFseEXhNXBNdJiNb
tVjqN8v+Z9EW496P9deSWjlOXPs+X1DNybrvNj3RqdqcbxilT0fLRWypxFipEF+EfBX3ysrZzPyS
fj3QfJhuiB64xuaBd5mFxSgGR42o9XhGwLQn1c3XxjfTfYoZCLsExt0dRpMPtsc3p9zY/VL+sWyN
PtHW/JS3y2uj5eP175dB9VNcWsEWLVz7WdQhY9U5KieUytjK3KtNm1hVi1ptHXYjQyPM5qeMWtpK
GLrYoaUe8FpzmXtA+tbftLgDF+k7hTE6VM3HrkRs1PmZlS3zUJe5PAxacbXG+ac/wkwABA+nluUG
21kmFgHyL3PRflYaPzm36oi+js1CnVIrmxt5mB33lWWLdCMmLc5y59akIAHibNFZVEbP085HwHIR
24OTWNZmMOlJmUHY2t7zkA+yWYRDTjmNbPCBsDJrrkzd3/xOudE6E3BKXjM6qiruRDpGtDpdlFuZ
ceX2FI8tb6Wq7aAXBQY2lfbme+kp08s36SGzJy1+70BpFWrg01oqP31v+ZQ5EBnR3siXNWJnhDNZ
QKVwKwIsyGqSd3hFt9swX9KSFhOkO3KRrH7J+2wXNJr/8D+PDIq+ONB6L0oRzyS6diLS/GoNTYUI
HqOR80OCvgC+1V7Bfn4xowT76WsRB5s4MJlLanO96xOKdxY382i3f8bppLNoe7LzzIidoux2XRPs
hTDzuFR+bOvtdjV8CKoW7owIYse0aSqic6MM7oYrNTttTKn9cLasidPylFEQXmaTlgihu0u98DKR
a3sfmse8AuWN2whNJR92je3Nv70ZKrfnj2fLX9Nnt1WhdCh3ecT3ypqHSCvo4XUnf6qafLylVvvG
Ydki3GjxGXDW+gU/VZ1NnxAV/+oYMMRDPPg5yDfz0tratRkG1L6FpR/8Ki56SkZr8/pYVATlpjfn
54d32NipCPHo9TIHtJRj4d7SzsufG0l4n5g2xnNbH2zp3SqvWI9QhvOL41Kbi3p8zlR2SqHvXv9+
p6p8ffJrFZrPIs9PMIyLq/TmJVxzFOOAH9VxzgjtLRaDfc4bwtFkedZcsTwHTUs5qEVT2bJcVNhO
nBK2ksFOt9iTWEuJ4Gc5d9qT3xpNUtTOt7Um80xgFTcb0fYC+HSqTdBiVqzu7HPgLmG0T53tcJK1
NA7EXMXT2G7PPsbrsE1kkYxxp7VTbMiVHVQdy3SnkM+YFFTtA4MWbWL1H2lVtNG4ZNseuE1/FkJt
1wZxuL/fbX09h/MwdUfbyrtQMuqLWRcQYZu6ZVxuJqWpPhnP3soga1Mpffjj27ksObqqnWMT76lw
TFsv3gLkvRb7yrxjxUTcNZ5b0WsHs3WXcImAEa/S5AzOm/dTFi77F5Xv36HXkKVERZWImUFsi4Ld
KP3Y9L3O+tYWtRx0AODhBpetvxo9C+26GxQHDcO3F8fgxRujam52l5dxx98P7EQXdfqMrRcnpeRa
aYPAj9een2p63p2eZ++sRJg7yPAdgNn6Uxhr/7tuh3Mh+l9OMXt3g1YQtzZnV9B2nUW6YqDGghuC
lMaYmO6kvlv5fF+UgZdlNj5PfjolfSDsfVmTc9xh+206k9h9sNdGn6RhEJnDley9rSMhlCELgPzC
RcMseAZ/2uA8hjQ/v4teljHbpfWB3+jHK0z6xJeVHjbOsF5VCw+ucFyU6re7jsTet8wYK0giFCF1
Hyw7PZ2v1DPNXsvSk8ZcZaeJbYyqsQBtxoc2yqXeJwbT2NjEYqp2S/lpWOUWLyJtr1VFo14Hrni0
hUs8DkelCTs2u6o9tRho6KhHZYhy+Fjahm5dd2+NA2dy8nLzyPQ3MWHZJn7hauFWkVNzG6ZoPknr
pe2vW2oXv4xSV1FZDOjQe0NL8mwlr3JwOfbp+rr2z+vACwV1X85WY9igUqHTPJrUNPucvPFX4S2/
7XUcrnCZ+4ueeo9+cgvu/lB/IHh4HkfvWTEy+GZP7R8Nk8AL4hJlOKD5EBf2n4puJWlm+1czulc0
T4/lvFmh5xahrHER1Cb9tGi0JGsv37qhfoC+zJ2b8XVl4TJ0gvcCsfSZ8MnyThbZyDLtqtYb7mo0
xYkZRtl+Zkv/IQp/OuU8tHvLMsAdX/GjM5b+xZhxKICgKfadkOXdzMh1aTP/zFO5RA7ejGCbPZCY
WWz3MVvyu7slOoA2FuyI5v39TdNQj/cMH72gJ7c3Y7CrBoN/7OjbDk92/75weMNyzbOIntRB8FGl
Z3DhG3ZI0y0v6litmboJiLxFHlgxeSqHCzroKdMD43MFj6aPbQrCVHlBakrPsZyCrDq5I+ird97W
/cO44Be5+poZX75ctt1qG7jHbPDGHdJ0pRP7y+Jz7epvi0nR0oxbEbkPbe1A3MuAUNQWGR5C5ZPp
Lbc27lvZht3k20ylmuex7eJZUhSo6rBpoxv51ke69q/arC5lML0iPh7SJb+UE8McdC/sndXKjxoa
xCrnp632+2jz2oXX47UEIjiHmoUToRL+qbe/ibaKS0SRwzz3GTcp8WNuWozmqW2xlfOOmHMUsVY9
V+r37ACwz7588geAbS+7edYok0kHTOxzPB57JPP1oSbroAbmlibrfsU/Su/2uLGcUs//3o3151CA
f9L5cnHZCqzGs5s178vS1acuQFJGH4d7xWpBbpZ3RZIOzTH95XgaO1nInhsoyzde6cGZCbgUHqqF
lAi4ldC1bNnCN7aVCGUOQNjPNZxOS7hVOKQuQkDNyfCrneFRbKW2pICp/VD12tlyik9DDN9Whu/h
5subDMwveD4/FmAwoby42WgqpN1fipUkrJVB5OT9uXP5XDKR1lETRMG8HrTNvraGdx164NJAeX+a
gOnO2jIQ070/siWwsx0yOJ6MR0P77o8mSo9Ky0IBykacNGgAtXddsJfl14azc+zqoIrl7rrThSAf
ewNXwg2wasz86V5a1RH/1H8qYVw2F9dSWTn0lQW1SW5G7NWEjHi/s62+G+zHNRwGZglM9LctAd0P
QrvcK6eLRdmuiVV48QJMvGMb7w5UnoVdEfxUwRp6tf2jntmtmgt5xBlqly7GrwW5+ljT+8js5r0v
vWfYJwe/TvVEy38Udvm7aPIP6b8GuUJWZaEIYzVFYFJYfXpOGbEJ86PT9Z5L7f1S03ywFoRoXInU
GsHgqZqM1y61F0K8kzj6L2RF6kumD996lYbk98hQ7kftjigxaEhA9455zd0NVsUEXi5RfNIp5EeD
0TifkB2k+8pL482eXppetCiEMfsXzfx7Zd55Y1/iuxw69OcLwFptkaDAqR+PfqFuUFitaAQzxYD1
mBf0HAxKPmVH89h55ovr9hsElewdkZ1uNyCyIlp3O3kD8EdVZTVZod+SJjf+QKYe96VRXJz6fTKa
/TgZP6Z6e6Ea+6dfuldr0zWGTqCHmvpShaB+aLk/wVxPod65P4NyR8eB/Eh60w0XV9XVWlgQQQSv
qd633sNXZGinpJjJhda8QEmYGYhN4WyKBUFRi/7ZcK7mqP9S4wR8VTbvloOAn4nvrtPKPRuyyYrY
/74fy5uWcylrR6VHV/4SJChYAtlnuYocVsSZkZp/2ITOFX/wMjMr+4Sezt7Fdij76stKYKMwE8Go
YBPNudK9bDfN7S+tljSV/Uc3NfvaShm4e/rH2mjHGTmXcA3k3Zxw3Wbp8pQ2j6u67gU3PrXHH22V
kRLjmZiMZ0bFiNwy97bfkKt9mfglItc879BpLYylRuNb0MyJGh/WTkanRV1l7aGl0bLnS86Flwzx
Ma5dgt9B5XQ7OL6fKGl3nQ/2yJtA08P9tZYE2Gw+5P247AFsmf5Y/BvmwW+bcM8Dy49xNk+Ccmsm
4WXuOytwJLQiwom53ltdD8nPJZQOZJx9IH6IWf9qfMDyoe3jySw/FkTx0oniKSuMNOJp7gBUf8M5
GmLQc0Rt6Kq6lLo3E1hvVUR/gJwjuNrGTHuW8WKqa+BM9MyTfV7Kh86pUmFtWnmsG7DNcsCHGf0V
11yihpqjfcSHsqJ0a2gHyPEM5v2BdeKeARGrbGEt19PQ9x59cJDt+mKkxKiP67SjGHMvffXB9Kl5
Lw1LC4dh/LPAGY5yBzS2RBjlVgpmcwXwvdrsLUmzYKZj63QauHZ76a3uO/OiPIKcUoYeoeOAfYuT
aObGsMPhzSzDO7KfM0MpIreQHsuCfIIg0Nm9hNM3q7FJtKwcD06Pq2Xjeq/aCIiFXdUOnSP9pFli
nyMohZeZoq+nwgkLnLSObqWjCj49T6A8T0bT8ZhKmq4pPaohSJl4lV96b59UbyJsUEjyn11ACwrm
OMjHgy5x0fGLflcE4q3Mrd+mbOsQXhxDm8Xa52OhQnZ/UjAEPnQAgcJAywESx6HJrVdkzMS+wT8t
6rS5DGuGhBCu2t1SGierN47uwCdoi/Uoav37uHjk5gnPOOU3jLgf4GwfMDjVdC8pEaY+p1Qz3njI
cnJrxsSSXKixVPlTOVjhLd1iRV69/UbMdIqbwbQjb7zkJXUViJgVtm2fxUK6TdRBZgorryLge6kR
2kLeWBXIY0y2j5pc57CtwKRaNd5VME37ec3ELu/7P2uR6edpAr+QW+UhgvNgnRV9JOjXonGjHGzb
LXxMu3yziVgOPDB1oWMgOfuF/TIy8QfKL6HIY5LuyDoWfU9G4eRS+YnQbuwX2S7TQXyV5lDc0MLI
49bKjaTp/f5FqpmVyoaoKIwtmbwvc26s13prEzzt83Nrun/YOkSV3d1hNMprtNpzOZUHc8Enm0Xh
PK7pZHf1mr5z7+zNPVdddU1xhcQ22t/1E+obsjihVPm04sJXbxnuMYQV159GGp1iiIXwboHvAGVU
/s7o3A/ctEuQhPVNnqHvbnShoKuwlpodrNDYUmCFo8sgAeWvSHSXSorrGjgfwlW/8n5zYxNL6nBV
DENzO/gA6jrZZf7H8qrvRtG8po/xzyiwQXfB39YBZZDUDv5ZM0+wvgQzwfuq7OzNDjYigOaFtf9Y
Q9DmPz3mkGH6mvYI6LIPal0au52YUgycu43cqNx4yJvnfnT8B81kXzHOjZrJ+acy3TYhXH33nf40
SH8PweH7hEdKVGvtp9Z4L5OmniudH5+R7iDDwWxM81evhVdmK7Vna+wDqVZua9iNzrr3tpQKrBEX
08lrqKjOr2yp4iBlVAeOtar1c228j2VNr6VGP+SUGcW4+ad5eOTq63xb3dmODbOk66ib/bBmH3Wr
L/RL6fWFhYm7Zh3Zdw113F/RaCkMlIPvE2B8pf/qBil3BFaxz1IV6vTj5MlhhcbVOjtpNM/akhcM
ytz5UG3La7ZAjMZ3XsSEwzQWdCGR17o+jPD0YOrbp//QKlYpYREIUMsc5gBbh1VDQOxfAVGtfKSK
3bg90n4Lyu7N4bRhKdYUsD2rOVpDOG59jAUk6Wq1RMIzVfqodoNFmTh2Tb9X7zPtzhNccrVbka4I
g4rM7datucubYs/c2TpUw1bskFyEAOIoZz8bmQ4C1z0Lt26ixga9nnyrug1WGyNaXV1So46CLvuy
G48q03QhfBD0Y1+c4GXMNDocTbMQzsFtseHrxlPha9+C6k+zeWWyiGbYyQmj90wJuR+x52v09NSO
9gBqD9u9cyYZs6ZWh2mRvfUozWlaOu6LlD8TaEknWdbgERkEOEBdrZX/a5mbx56upFWCDW7Ya8fm
DDfc1g8YNnmcDZpuKN8qrwFL+uLeBfNBH31cfRdiBKOQSpvTpIQ6vAvailRd+99SGxtNmPXrteS/
DypYWtyh1ojd5qBjjpQqQa8ud6nX43lhzOQCd7fo5sFCCglz7EHGG9v2Tdfre755Eo91u0392uZC
JBi3XYjsO/bz/XDTpz8OFHuyLISOuj3rff3VG0MJ1ZnbGszBL4lHZ2J03Uk1iAaYury6OZAxakPV
hSlCh6u0nL7BMBmPUoxwidO3SRhnCy0xkGTjgaoaHYUqYjtLzfzAfiysSV9axwoYHSZc/7R12hpa
Dy11uXVFMqHHslMi3ekZZqGehd7fMo4xM5cAUvhywqN1iA2P2rB1TXefL84LXtdNRsRI/OwkVtf6
rRneS+fWiei3eK0l0kJuu+0MzaQMqfXrSp6O01bmeyiNqFOw/h0bC7VW7xkfGnpfkTPhJDJUMABB
Vp5TUc03vZxvtG5eaGr1YdjkFFve8xp4CE3iL8rEhNV4P59oidEkGtkDjCfpfNZQQRNyP22wqV8h
de3YQOmhWRvfJmfqwpnuf0+rv6cWBWnJIfetLK8JAc9IUq8WLdx5xO9V6GhNts9zs008OQDX22Vc
U+ZciM9lvxSJbpYXFWh66L95Jf7EzkrFZG74lmLY9L0C2wprN3vq2HCii205m1DArEUbokbp3KqO
oZk/MORfB8ZizAlgeqNx1EjuK+99t9ivnjExt1FkoDZt7KOzzcdqcc1DPg5dpJn1S1rp9cXFgary
Su15qcjEy/OmWu+gZuuVXuiXhrgMcmndyZsa5mCS0+322RqOEi6vsg+VnQr4JcNl1LN/VmGMoeVu
w0F50yc/RnKJU6oOwvu7BlUlSY1lxm5CODjm4CuAa5m5r3xjnz3YtqmygTaAhvdqKV9Fqho6+q46
onl8K+ZxTOpaAgpRnsEcz50bm87rfswySfpo1edYFa999qOj2Yika32b8Xwz2SY+b06/k5gZ3Mxs
cRJlcLS4Xu00dF/WNARRV+RF2Gf8i8Xq9sVobYj3MqWuKWJ0qzETz5tMcEvPjvNN4W2PwGBS58RT
AzTBqL4XVdn9qL2WjQrn9zKBlooxM76Xho76j0ndP2z1y2QULNDm7ZNg5AKrRovyxtieC/Tvdgyw
G6T2cvM6CxNW/IN32aT7v+zMdHNP07YFIM2B/8QF+PoPqYHObwDCXh+Nt9CIROPyXg1jOPv5/F1y
TK8SxDU0rfld5oXz3HdMTHPRTicMgqsPcjFOzjZCVJWa4syTDCngQRxtb31VrYG0b72YMZX+todB
UEfTaOsXWaItJHhFEd4AxoGQ1ZxKf/bPkv5g3+iw0rZ+6ki6a/ACGfRUdhl9V0agCfT6TXJwbAS9
gkGIp2Jt6reqWXaVPnBR7e3e6swb0zQ4WQg4goLOFuhB8yBEDPr6UnP0ykZ29Nn1tpuJ+mwd5V9a
e0cLzz1PZmefGbnBJRNXkB8vyv6Spx9fauaqz2qFlotmRlRRr9/Ssv+Js1KXdGv52uEVdKIpYBLS
TuJlMuf+6BQWSESeOiC9krf1YB0oRj0pKfU/pAPxqiHn0a7rfQxK77nbhHf1CJQeUwxGRJJfl3oS
r0G+UJY3l8xaFEdbvVqDNp3rXgboo6WsEm/O0+yZTdJb4w8oyz/7B9FifHzR8IJ+qu8WyS1CFSM7
ChxUoShrKPn7uUvP21UXrZ7BwX0KXSxmIV78H+rOZMlx7erOr+IXgOKgByYeEAR7Jpl9M0FkVWai
PWgOejy9P6bkP2RFOBz2zAPd0L1S3awi0eyz1rfWdijMGzGKZI+Q4AAQt7b2ZYr8uXBwpLP0LRWo
zAMdZpdJFPZO+YXYOtFIyktgMAq3P6OdYpMqACq/YeDLxoV+fxCadS+JNM1xpNaNrqXraBzzIB8b
92FweCdKh6xJbJ6Vi51CicZKulp5N47VArvsfdaFyg9mnGNxTr1xNis2gHmpzqxjSvMukwhVxGDS
wHdweZasf81w0YTs2rulydt/RheWCEHiN3tUWhCJltWsCuU0oatXxa40bKS6bJJPTpJfGKgGDm0J
jDBID9ufSVIMEh6orvRs7flRHaDIpE+OX33oCw1BS6+hHjm5vxtm/WPsrfYy8ee9A4n5JLJ/0Fsv
udNHr32wC0JGXVW8egJZvNRAdHQbPh4Wwd8AlgI4W6y0dm6brh03j+5scPRgntBi/bpPL6nL1TGk
uyjVvHdRYFTbOU9hbufdWJZnZY1AMKB24S9BQ0B2Wfu6rI6DHb8s7XIOE7u2/slb5o5hH/2+2bWu
O/29Je4cK8V8cwe5mxKzO7otzIfZJ49Gt+44r1QMKyOOh4hxgVU7Aw14w3bsjcd4GvUnMT9aTZVx
RhmbuzhNLq7T+luIH5PjwD5NNGcPGXC0bG08u3HNnGZ1nD61LHnSx/S9MKlBcYUZP6Xzd5uODj9N
1y9OAdLiWDbDUxPKXGgPU9NwdeWF9UrjFY2CExFHGrdZjFwAV8u6eKw7h+nY6K6Vid26ZPM9eB1O
sq9jD1GFxPqwddFMyWO+xv6r77MegOM3vjKYt0CYq/9NC3vcmoYwYVp5cRZ9FrY6OTg+cp5mvHwT
gsRbqxyZpaYsCkHFF2R2KPWFngOikIXPaK9Pm9Yx4f3cYcgDv+f8bSZJxNIE/mHJbtiTVn1qVSF/
el/SnKDPq5HOL7wTO9GxQeV9ZbTNHs3dPY92mYRlEUZlXP7zd48doP0LOk8yw97HJL7JlKXjIRtm
55G9RuvFYCidBkaKACzdDl2BySCMOD5BxoMFRdV9TcRD62q2KnTzg9VY0zUtcwA+mZuvcckxHAhk
O3CweHLaOQ4zutACU4vuEn8er79RIxvI5aG04s0vXyvqeL0s2VHzovljSJq7vsnOicvTOFfYjBF0
j6UPrzxLvYc5JpPQI8gcKBrSzxPwaRUZals47hSKtD+VqOX3/IHZ/1bveresL7Q5zo980AejoP6C
gtn6jBSdI9TK+Ky7J4dNH2D6zleEXvKJw2au+HHeHhn2LrLy+SrG1Dy2hbp4YTdYXEBGrVbVRPDQ
0MHPCrDI0Ju7Awm65bP2EztArJyZ0aCAtcxt8eEqLE8Iv3/9N+OY21nPRoUae0dIh1JykT5NrpMH
Rt+RDxqsZJMoKwnI/Y5PUQtzz75c6zq7Y79hKRzvhcXjl3lxevQH0YYTaZKhl97WNahB6k3ngsu2
L8ym+GNMiBB6NfJiJK680vUbvVgM84fSYf9nK/5ZJpKT47hUr2KygvpGZBclv1k9n4ZTMnPp54t0
Vubtm1btSCdfPdVvXlr+nXpBXq8H6xrd/Kvxpv2cqg+P1/8x82N5GZXz4c3uE6/c4aklvLpuVPSF
GajvxsHy7/SG6pEK/LCoOnE/LQDLNSbsn3TI9oP5ohJj+Rxzo1rR/oCTVC8oPVI7Dd74d+AK3KlW
f9JUFl8ikjoHo+527QCAVuE0PbHoPro0lCP8/p0m5rfft7QR+XPwy/UjdcZnznXe2swTH/GQlaUu
7qOI23D0YHmJUKl9g399jjwh9yDFVQg3FLdrXtbdKs+86rWBn91GWnM3RjdfDS3+cXAjZLWKKfPW
252tdG1U4TK5/tkZuzYgAM17oXF6fxsbY3uZ61ebZ9OhHWvzuRnTdcZeTh4WbbJn4WlxSg3ej0OF
t0cFa7lrKPgqZ//0m8H4Z7Sx9AmcGI2niI3EdSB4Ub9QahnSU9aApIztwbJtTrSFnAOWRAWuUfov
vGw2PRXF1I+eFOLjxZtTi9Nhba+7rpq2caORNFxCWq6ZVWAQZPD7HP79C11jdx6vqt3vHK03Jqg0
D4ptk4HFZl7c8z13/s67LWRbZDpfK/Dvc2Xba1b+cY0WLJm85dijJRVAiX69aagaA8KztzUXzxY0
FRFIxThE6vdj8TisIUD8Jgf72br1NLpnj3TXxuLm/X0Q54VTrv75sNWpaaW9C76bpZZnz8p2lXVj
2uzRvOMhwCwjy8+49t0vD3zFKBMWDBMFyqWKnjN/PEedlQZ6QrhKVdq0tseEXoZsLti/o+Tq963s
64W7TjrTvL0sQ0XR/aMfXS109E3q6N7JGs0PfZzsz9ybm5WdNqRXVGq+yqbhCAgYfDbJuD5TnbLx
QMaZs7rpqrHeaEW06CoGmAZ2wjI/qPmZUsB+LT1pridjFi/znISwRC9xLc+dK/sg0sgsNFwvM5ac
Rlx+BPuq6eGtb651l6CB4jgki3b1GxTtRbbPlRP9cX00jV5YW9SiaqW6tmMCK7/w2VApgDPNEucs
H661jWOVdu/CaLUdHw2QVqO3u5gUcKA12kqhCq/ijnXsjrgfl/LjJiTiAV88U/HtZkziVen8bWxe
uH1rO+i8d6WW3E1z4m7Q/2raaFJvhSP1YlcV44xctqXVuETl80dT/u37jr1E43KqY7IytfvtxwOn
LB0JKGoUqw10PpjYe7FuZqWcy0MepxKq/oMO0ygo/eTBM9s3YLw7PzKpr248I0DZH/DyCUE0vXbv
R/a5K9wn1sCvIyno34AZ812IzFlEpGQ5/lvt7Qwv4bLQgTUGYPIh5Y7yUIrE++ZZiPzg+TDPM33s
VRffFaOaDnU+RwGxWrAuy8dOb1iE4A3jpywTmp/yjtiW/JP2Nrb7ScPJbvTbac29EDhJd67kYjDr
8ccREedoWzvngzqNHiw1YagCaYKLNJ+7R9fWDrLIHLJ2N17DXDiIc6AgQwFitljWNr6OCZzHknb3
i7dE63LBSs6S5mBO3ToWFMd2VXRhNSRwK1dyGA/uq2KboTMnF6jhr5KB94TomNzOuGXYlo2zZUPp
i6VtJAwYh9ouDspy+ZPcJZWzLdLmx5h9L4yKS0tEYt3TW4GNHBYEv4F0NsQvqKzwmZq7stwhwZ4G
qQODO9+j1mVhnvfH5ebrRhkbr6g6DBj0n91UwvFZ81tp+qeko5yVUHG2T7xQRfVuKeRBTwdOASxd
X0VxvXWzodzZ5L0zv3/lWYXBwRPeQ7BbR6a2Zp15gibAy3JseCqJItvOFXUC0fIqYnFKx+h2J8YP
WaP2RrMVrX9sbckpwNSe+sJ8nzEyEG6yD0YfEx7oIyfjGPK9quZGjshLzrpG+SIqI1+nBp+359Yv
pskDBTSymf2/PJX+WG2EQC3ffBSxcsDdaqlqGo9VXe41OkeCaUIp6lEeVDTsEImGregD7JRh6yRr
Z+J8Pc3NuGZ3KEyghbAcsD3pkiOfhJ5b/tC4RFN1dLT9eoBx1qMH/ETbRQm0k+JHm3VitLFBS/34
Z9avi+snaxPCE5unWUNCqyOuCwCPZ+wM0inQHgK3qVsC9lA+DpUVYJb9RfP+Q3f189ACpOT8ew9C
qzczV5LJrIrZkjFF91eycrvadTctw0eX5PfcomdR1C/Y9jtDQQ6U1XqQ8JcVyfKqtk4YhWQzi/Lv
4J1ob3rLXQ+4POOd2iXrZh4eF5EJWEX9B5Hy5E4OWNWULaRsqy/6fvm8OZ6VJuwA6tvIwQHcf0wZ
TzjPu92xIDYNMdFctALjuGkVnMG4dlibvvKr7li31gsPuWtl3HhTzFKvLo2VrcD9/G54SbQE7NA1
SKj4TwMccbA4WWjIaD9WzZNegNar8mw6KtpFOmi8lAtL+PprbEW7xjNXjr2XjPwxVqusMW/G4qMx
8ueS4i4qWlZuZb+IsfzQxntaFvYdHDpBuJX52AvnVFTxAwUnb2WNV2g1DVexSB6qukpWhpO5K6+q
p9Uk7KduxOSqmMabWYCPpP79IukDcNPqGJkSGXJQn70N3ZVmuzYCjzPBq9mSawTtMD5isfzhRPZM
PQBPuLQ9evZQh147WYdWUF1qf1VYEt5nrvpvy/1QUTGerIV7z0w6fO39OGKgdxVtw4O8/U8xF2j/
7UiCtoIWB5zg/LRo0xR4QRlpr0mcHVwTJ9OPUDfbxH2xtYnwmT9csYWGnm82rYj9QwOt7ZvDa4tk
kxUJwESG3eLx3YHcbDn/rWbUVtix5ZXvYDVp6t2LNNTz2yNdExVRcQVjky3Vt8+oCYMobxZZs7U6
h6+zSoAsFvYpGAlKt4Fob1B4jxq/jcEIDlnHYdU1ZDDpvGOHYmOo5St1rK/IuZ0befcObIXgPe6d
kt5HZZwYpYf0hij4q75K02Bq7mNxGwZ0lh71yI1EMWLmf6ffj8VtkPZyuOzomzP1o5ulf4gM/Gjt
uIYkIBYmcLwbJTlhZf7mZjcutMYXmr0u2/xjhNZQfIfkYH0/e7Y0fuNRVz7ThgANVvC9sC/ly025
6mqrP7pzi2u3cM9ZplpbN7HRM/Z9FqN+VDaXsG+/tLfjsjAHtKe1PVk7xMkjfS+r/sfVYUQWfL/B
1r01gREQk2bfDo0Im9p67xftTXm6WtVNd+HLyO8etSRpycDyjLZr/b6bYuIW8Hf5HFYgc54rSp7H
qr0bTYot+z5PgsK54pJ4oaO3xMRvip5TNFyepWYcuvg1dSq1SWir4UnbbSmG6A+R5Jel0I5rVM47
pwAdU6g/kbKas3f7i6HSe+Ild6qr5lD0PbkJ5fR/+ciW3N7kCa3+mb5t9SxbZ6N3ySJ/zS1tBdSQ
5EFZxfBiro3nD5cfQFOlRj9yheQoPOaLP8dy4+mfmZ2gKNHYsvjatR4TTF/irVrWB/XImwRuaUXj
AAy/xPtXcqZwXGAhYsz9zRafrcyJ6+8FlnAuxmsuqmWNtPVEy8z9hE1HbWq6cxh1/a4ZV6jyS2C0
xotWCWsDev+cc6rZSAlpq+POdPVbNndgwMQDeI06PLyV42N553vpONCDS8YoIo2wvVVYOw5eVIzQ
EpRqvPpj9QTQeoEGlDwIg4KdCWgWQZIxy/wGl/7VC/av3qT/qB/7j7/9f28jIwD9939WnP338+Pm
6f+DujKXXNb/vq5so75hjf4bobvP8vPfS8tuv+xfpWW2/g+Hsn/68kyH2PS/l5bZ1j9s2gMELCbR
RUGt3H+Vltn/4ERBFTZrcGjeFbSe/ldrmfEP3XBJBdJNaaBNC+v/qrRM/4/+EWrK+dmeaVKcRCSZ
//yvQbSIHs3c8yjvmuxuPPmV9T4VFSswvOkag0RXOmKuaj8T7o+VZmpXKa1Tr/UG62V4c0hj+T+t
ZdZt79aH+G8haYcONz4pulbIyOGl/Wdf4k2Icp1iYt7W1NEqip9SB7Rm43uyNbp4c4uWJ2W5NTMF
sZp4/nYQNT7X8KngZpcMCq2OrZasK2h6VawNrREb1u8iCPm4HPpBDku51Rj/d5MpX/J0fnfwk2/p
QfIoNsv82ireOG31Rc+Cgk5ZOoo4li6wkKS9mG4J25PAPP14Ici59pPP0Y+dwAZroiDH7xhlpn1T
d2YYNwcra9+aZH6ezYhqjnjAFdOjjaKVbMu6iU3cblCs5kM7M8zyNDgki7GZNab/1tFk4M1WylIn
6DKOACK5+YK0NBjdeDdWN+jSqf0gaUmAO/dFY0HVUZ4ZUmJ7KGX0TdhAW/KH0doN2YDF7hhHZzJt
YDwovhQAPdXlsQVrv7QNwtU0AdiZyg8Ga7gi7j4UEAO7lM0tWzy3B7PwykPsEuWS5piGccEGk3QZ
gLprnLCbcqwwW3FFxiPWRBpkcuhJLS4Xdy5hNMb0taJYIey98SpreXKLjGNpsXCcFz7bBdZLZfVB
k+Qt0l+fb91ZIlzy+I7V7B/G6aU2MM2z1JvWOW8dDpjL0TBpbNNHJgy7vya3soSI1OuG9qgWox9L
rZvv2KEA1TsDuJTRZ05Ubsl32iQubJ7jx7liRMe+r2eYMVvzFWBw/qfqptBupb3xTEYZ0yJCVFkv
5VQt17FWCEVmRbNITr3mDYty9TzD+uvCwfEg2W5nNiOW18xcPvLa8VlkRYdPPrMFjDOouKHVTs2W
rsnXYejtDFiJmUNYHAVykyRe7hwqaZQHe6Gsw39PyKhwinC+Yk6n/kRHhd2600o4I1CRkYXFpJMy
NJsHMl+Qh8ico2PGIYHmNEjFCPxBitJo/T0be+j4kI0TxLmOteywJ6Xq2kfLIxPtTuwOM2IdM8fd
DE55JTVLwrb6Ozl5sq7tud+TOvDe3N78pv+uXFsu2BYhAmHmn2naL5vY7f6g4SMGdOpRDlRy+COR
UTi6aFgwOZHSbGYqfnpZPzR98mR1rruyh+6NwB55T/diNbIPh26gugPkSifyyaf/ybq7GokxP2lR
cx0h2/H/4o/OEU9sVv+2ll5cpkYdR3vDMkN9Neg9Q76YT6iTB6BTezVEIKCiIga7sLa2oTVjnfL0
koboOE7Ke3j6buUMPN26qDuOkUtcGBPmhhYLcgCr2E/5jktkRnMpvmfT+tMNBBiR4adVBrUBsf6l
1eLBLqdvaAN/NSPbrQbHfNDEJ9IJkqn50xvLmRyduSlAYAOq2fgCuRcaqpUingtBG3FmVPnJUtQ6
s5WueRp9M+Yamc5gnTv/JuaAM5wacRz87jBE3sxMs6NK9LXxb3U5aA2K+VQ04O+6hQsIDMOftuUP
4OrWUz01jD35V1uXX4SFkaVNrVstDUEiHGAzZ1LvnRx0u5y3IyWPS2mztdtSPPHldyKrmcQxO0Ai
P14PefLNVmLGNFQkcl2nbOnoHnM5Pwv9DNbcnKSSH7i07E2K39yoNLYsYAK04em5kpYuN/Vw4FEW
WgPIaAU/GFbm8oXGQ8ANKIW8TgVYbGf1JsntnB1Q0cHuGoKFs9e99sP403CCyEz4QH2Jv1PBwUPN
9rNpFo8DqHHpcS0rr6xBzXh4TjivvTWf4yW/pkV78gz9Li2gaC06NBERgW+dPrQ1K0iYGCnK0TbD
xAdoWkTJf+PtUseTzG2vCTVt2cjc3TUqgbaMjGAkc7yxq3qXag0N2IaX7icv++haZJyWVayBkXQh
HbFDkOK+7zHviJgHhtSezLj6UGppgsZWVHZqq1RU+1rjITo1feCh5bczSe5m8C917z/VLrPtkFxl
L36sES3dOqVe/VDy4XA5Iyuz26gH6WBKb8of2dLn2cyKd9Jkn1wr2kf0tBIj5szAxV9TN51wl6Tl
SzR4LhnHht9Hk9SXdPaOVpntVfxQ5um7M0mOgYbcq9wd6Hyo8bBIx5qdT3sdrAqHC2j+qWfBEM1P
ZGw4FhLK1awoC6h92rL/6ppW9b2fpc0FW1WtjaV/isFBQ4Hgnw/+vdt1/V2ioH5Z+Ad4j3+lN4n/
GmHmF7l87/OGTaRAX9Nw6y4Sxba2ebW3/Z/F8xMOZSRuoojGAdOGoU8tL/TTZ/Acc6Ub8tsa+30V
UydNZeRbiyzxXHiDuKac852baptM3Zvmts5uWbq3iqhJ5UXD68wDwJrmnBL4aOIICyCaOMmpRL5M
gLwN0D2SE6l5SH0F6ye842IAJngeWddaEOsgFNSDs6t542vayS7mR9vf2exRWNnLb8yBwy2NWDPN
qHY+hm40PuGgscCMBEaq8DqLqq8CzF4eymapQkNle4l1/4i2bK9Kl6gqR5VsnbtrqVF0MWkfqNF9
SFa232TG+ISpB3ddoMXYgA47zznWaU5HWJTc1d1SrRwNPEDXiWlncxMODGErE+4JVYHqylRcut69
NwjrCkXxPJ8mF6KX31eFSrdSRl9u3fHnMwM7o2TZzPr10JDAwC5SwLZgARWVbpx7hBHMan5hmKMz
JQM/KAZvS9bAqxXvHF2f83USGXGwTNVwrLLpRHUH7wJdHYTnqYMqtPe2GIoTv14HHpMI+VF1IVdC
kl465sqwm/TOqSeD4LS14Y7vto0DeFdPprN10vQxm/s8yITDwOY6UWgQ7oFGnOqN1OfmzDiJvJJN
Rx32HcpkiDctEYuYaqjYfpBT9Wb55X1rJWLr2mcQ4eqs2cWnp1IegOjzmezlfiQeAGuwRyZA5/C0
o27xihJ19dhqXtA6FE7ZBIHCkQ1SwTJ4cegQCzy3SItB1muS1sg6vufkfRJcnntj6j6VPczH4cYw
tvqSh4vnzifCqzvFjBpa5pgcfDQQ1sxCYuvGtNYcAPaeNMqdOxYsgLy1+NiDviCSgnH9/q2r5ZvB
ICe/bgoQVd+j/azo05R5cDlF/TjfoSO+GUaxxYTUw4hFg4FeONF1oZdp3yYxtRvTpDF227R13XCa
MjbS3RILbUX5CRiizKnAjtM7TIBkxdb7rc3FHKiqTh4krfUiVmQr6vROjtaRxb/s7U4M3NhMP8pB
RY9lo0jyJM921GlnjaRL1LvLfpqGJ3vWKENLAAVot6TPIg+GyNU21RxfIQIIXc7xT+ywsU0MGUCU
b+x0z0mhssw0JEdE+xsfWCXwXn00D920xb5JJzr/WFpGVj1DWc+LnGA0dYQj0es0T0ro93prTJzC
S8gxundKf1vQuk+zW9kjrFbkJ3HyDQwT1z7l0mBEo6JYYxaBiieskfxoFC3NaKt0W0xYAPxb7IYg
j0KHoKgVUL4Q9TFZyo02W08jSwwfOhqZq2jKN+DkdpDiziEGLQs3TDe+w/CtexVZK4NLfR/jNvPe
Wp6HWjTPuebTWXdz3oqyuMRj9RnVfFaLey960g7Itu1Zd/qcOJc09jLWjpEYk7U7GyYRM24jP/tJ
jYkarzoXm8Yq6eOTg3W7PPl4tbrelMs6cdXCpNwSaShayEN4opx19PdN9mKXMNEOaNFt7pXrVAz+
LveppItLaggyyIdMeOXjno+jJeWS+JslygwsdoaahZidgu7czL77qGPnvWXib0U+igas5oq0qCFu
V0Q+/eUAg208wUI1QUz/wUrmbXlsrWFTFBpr5uWY7wp3gkVOh7/LQnOPbFW9Yf9uvTWXGY2vZoEm
rTBbqsNutpSyj9LF0UMsArycxHqGdwl0jSs81ov3X9yv1PP5jHST3fLSZViqoQjsZtRQq8Ry9N4b
1lLwdWO/+yI9N5U9kTxsKrqc9Jdy9PWj67F5paDf4KhG7SszvJ+oKogdU0y6Xzo83onkwsoreo/G
JOI4pLKv6ON/UcrqDb1K466UGstOCLOFJvV1QGGIpYUxPtDmvRZ28si1o2+NgjdqHcWHoWFxzjzJ
Q6cPn07ZLHuWTMWrX2Son4d6R/TplA823R+dYtml6xC5oId6qPO/vLXb/aCmj6RxkidBANyv/3hL
RkngnJ45tnrXhU0jUHt+yLOhAc0FxDZMFUGCgrL6ghtsEvU50s1i2zEMbSt5K4Vabjpf4783NYL5
okV/s3QTdwvZhaKvz3ni/S1SCkIhkGmwozyym26ZdcM48sQytvUwOCtiWLSP2PMjuyF6GCZ9pd1g
X/pXxKGbnEvua5I3F+cQBtCtnjruXa9ZP7n7YIoUmF6lL7LP+osksVL2U8ozxjkD9tpHyjfWIIkd
34QZzsbVSdpqZxrlXwhHGqViNGmCWgnQWF0GkZy+sEjIXVdoES7DbWg75Q4TNwnMWTcfHRyznKTz
JiU3feauotWkhJWTxluiSRIf4IRixnbMdGeneDS0w6RtFIo2tLRHbwMADoVUMdtasRzST7+PX9HC
TVc2e62euWv7utmQan+cnXprV0zwqStTTlQMDBUZd18RTpxqIumICUFkmB95qk/72DE/OuppdsTA
557wDQ7ha0y8R6vN5p73AQ+1dNECi2kYJ0UfeFRx0+Qmoz8vckYQRyW7qSUO7f6UVcOiVddFXuf4
sKUl9JGVp9d8TChjjIu1UGkZ6qXdriKP6pbBLygNwfMq8nwfD5AWqLQ7B7eS0dXuwz7WmVrK0tw0
uXrXjOpvDkVxFrWPaB3vm2khMjWbJNQoHmPb67xylolyMadkG206haOU7xVL6lZaEri2XxwGQaw6
0ZsBk7j97noGvVTPj0m7HIaq1/a5DwHuzmOYR5LpAzI6YBPtFBQg/sc6phNpmuZjM2RMBR3NNwPt
ONMsmAEEjSVt3KYbdzB4FgvvWhrRK3/eh2Fon22qFnekVWjI8c92ZDxDfD4DlKxM6fn7fu6R15Iz
xQa86ybjIcryt5a6BW4b78CPRVeAf2aNRreJIhwNU7TPvE7pXZnPC09WJlvSTEU76ZuGihFukSK0
a/6obaf+aHPsbjAmwakGtCmSQS0lgEsSTvFCmG7W051GXebKUv4LxlAXUJ1UrVhHTTHrIACMff+9
dBXtW8ANiBuCE1CMcsI83nRMCxlFNnhG8ZsEK9eqRV/TRLbhFREdOhXfQ719p7GAc+cMuUpZPAvK
TL+RGvtwocPzokQUPDti6o89D7gxCZ2lP1RYmVg8jdz2RN45vow/vIPaNRthAlcBZlOge6dbDYU3
aFeTdcs1ZzgHE++PIFbGB49QjrE5ydCW3VfEdRQT9fJB+prsLw0AmfmsEzw71SNxMzUQcMp6ks7I
Ao7mP+XwjfTxobpTg0K1zihnwjq8HASbDhCqPKpzrG83B5aPjG7VL7cCP4VNoMg9zzWtTUiP6ZDb
WG0adkkaOwdZMj1o9W6C/gqrhrLESBDOlYncF0RxFsAjxnTviZJeRQSV8FnM0lQiE2mtHxxXszZu
Gb+RRF6ldbVcTPkwOIW6ORLpijMXdc3KDkVrfMdxb+8yUhXRNKSrIl5c0r08KloKnptW30+adl+N
poFr0N6gT32be+2OECTH+MHdl5Z1GSmLwaFqyj0vLXHR8uGHZ9POlUNxrlKDDrWxeAbh4ygZu5xH
UVtpUNqwfzJeVY10j51jsgCajVlFAtspCkX9FjCO1domYZ/xpRfY1bMrzm2VfXmOG/QtKQhlaYzD
7FPIOsLkrKzY5O4SqqGcdlz7r6lPsd3Y1BvXvZ1ilXs/Ww4Fn8IJYBY5LVmAz3mfUXmauA96l90a
GpiHxsggER9RyoRLI7dDPXxLX4XKibW151rbWVF4xGAwrxKmGCpqmyOtLjzdDcy9yKcnCRhiJYyq
haK51xVxjZS2K9guFgXMXmBW5aZUsj5EukjO5HZDq07J8de+H7K5Y19l6S0b1V5qS71J33oZouoa
9W13ycabisiOeSulwKEyOSsZw0Qde92xF/4z7hp9I4Wnkd5Fuvas8a9NSZ+TlueOEBssp3bPutG7
CbCVorBlFynt0nXtMV9ajmgTt3s/jjptLuw2iG/gDobbnywZkAq9dyiQ+zZRYUFy2GY0HMnQSqu/
NQM8jyyuIrYxPfPb3ljSepq96SHr2U3VOf5PF4tr2RFPNmf/TaOAkljbLUYa3XtJloEyNtSbKGut
bMmE6F+ouvNCw8zxEdVh7IaTs/DmcmiNt3RBzX/GWzsvawACjt6haurTYqLnlREhbHBVmijcjMpi
qvELR4t3Tuq/q/6cIY7Phv2Yu9PZb7ItfTVXt8eZXYjWMgQSVlJUJkekh+yEEnlN3O7uxyXNwRIJ
z2iXSiJ7FN5r3fOMHa0TCu2xxf4+aeV4zvDAZU5bEJ/yV8tdotvVqa3I74u6CAv7JtvelqJzwOA9
+inUzrUHxDj+D7TG3bPe6NGYMWBvgK+cbSpU8ode8L2U+nKaWUm9ZlM7H4/x4BYrVppCYKnkOzb8
57zwP4y224NaX4QagZ/MB7CfCe91Zy38qMo7lxDPiVscXS2lNqelj3eOvugG2KKuUaDY3EJJEdxv
1HEUte0KS8EgalfMYSrR9LyCLKllVG96jugjssm8q2ugP2KWM3z/rAAyRcq3fc7S+mWo3WdFRc5a
85HUorhSR9r4P3Qa3NiV+2e0JMxXOZzGjn2zi27dY/7Yx7jjXe0Y2YND75rj2e+RbSnC6ETzmAkc
NNWqqQ6LRExcZMTgPXLuiozmbPZ0cEndYfFvwlyaEj+03fep6m4FJjSyWbHMw3K0Xgfrf7B3HsuR
K9mW/ZX+AZQ5pMOngRBgkEHNpJjAKJLQWuPr38K1enXzslNY17hHZZWVWRFAAO7Hz9l7bQO7SzV/
Z2uUKHvLGznbBlL7G9CX7MTOZx2r7303DFvMxL1Xms6udMk0z9Ke5VAyFYiHfaOV50YGCSY3o9l3
ghJZCaMKus7NZs5BT88vsYunFgThS6KQO/XGeyWGeDvRu4wIF41hGIHM/NS6+kUx09pQsF9yBoJy
oGuD1zNLSZvH0Te07OwvghoEKWId7OaQ1oC3gg4ak+OmV+Z1kXfpocqR0FVO9IZLitK2OsSaZfqu
Sr4lbR7s+ZHvw3EEc0dM7bHSQ45vTowU41tipKdggu5upms7Q9q1Z7A7GYDYQAcN0h9dmgZZ2x9h
oHyzrFD3zMm5ToEAQgi47vWIOiaQhzEQN2bV66c2Gg/FUNy6vOu7Roxsme6hC5KbYsC1XMX6uDZ7
4VAz+tCsxtrXCi1uO4lLPZDhVo+RFVptznyg+3fK+P+fN/8qHksyAv7NvPk1S7PX4uP/nLXrf7T/
GDnzL/935Cz/xUhZCMdhzbBgRfA//Tsny9H/BVp2zQiy1oxlbAP/GTlrTKqFDv3TNW0LIw5/6T8z
Z0CP/1JC2C6Js6Q/EWv9/zR0XmfKf893tRXpbDHW/Qq1VWWezwtSb39Mq9Abi9lfnA5PQRK86vAb
paQxFsf3P9yif0sWfox6+mee498ftg6ZfyDoTpMEqadPjHUTd/FQ0Vm71ilhI9v6lSswD3Ny2/z+
o/RfXdg6ZP/hs0I3yeEEzIr3SEeJz74+Y0nbwlliyATKy3Oq4SVSjJwSfWxPtWUeI8dk8DGAZHIw
/Gwyp2XVR7BVVGrLAfVd0yl7//D1/gmW//tWrH/+w9ezI01hBzAKv9cyph7g1g6o4R7mUV0wGHY8
KdLMG+WcedZKHHHb7rMmR4E6gRl8Vpn+778Hj99Pf/6VifvD1+hcglbsdpCHqKj3lRDP09De4aFX
NxzW0DJDmmKii7RH9dUfmPryn5KCvy99DYz64TMnQ+fUPJrrkR6IbhMBcayMjrjt8NZkqrgMBaMX
N7pFB4EfIQRkbUPY3DVWnHhu31zh+X1Q9RDu2pyUJ2yYJ4bbn7XRM6yanBe7zz6GFr2oYZPApCPb
M1BFuAofOIq8dDNGEqJlEEfMdwAm6tISZGMVnz1+vV1acFhd1iZK16WfrSDM1RDhU9fad5ojX5NW
gwJI13SblQX6JgfuXjakszfY7SUrMqLbUWdS3UeXWc/+MA9y2uu2/ESNMHtJSJdw4xojWt/orJzh
MrqcccKuJcJJ0lccqCvarJPbzB5qEtf7/iK2A+kJmSebxUCaXVqmw3Ma60+uOxeQOCfjlMZuvq0i
LLtDCp0d/o79p6f0Vy/slySctOsb+P194tNXvLZtPb8keAIjYFONOHSdywhAHjXuZYufjAE3xENz
RNwfWNz+jmwjRLHD93RkyjitDnWjRyf9+wdXX7/CTxaudUH98SlKhqAdaUZF/lhODcqX8EnTGnNn
FHV0JpPgJOP4CQx85oc9JAJZmaiF/rPM/2QN+8UbI9b15oenF3eopkyqBd+VEc48qMiIed1nGcU3
bd4z6Q6rck8TLedB6+r97z90RVD/7GLX3+eHD8UCh76VrijQ1JmDIsB6MCIWSlARkT2V3/3+U74I
kP7zZor143/4GBToOt6jIvTTMTy6HIHoYVNu47b1MnKJtgxGesYa2XyWi7FF1KKRDtTQwsCIyjmn
WW71sdRv/vBt1vXgZxf9Zbfo7cHEtI9VIDYa0uAynLEcE1EsLtdNoN1WEoImmMhZ61gWueNndTv/
Kb3ul4/Xl+3D4IHX66DGS1A/AVa77EztadZBvYyVnfgiMFOvKtu7DkennjXRn0KofrFriS/bQpUk
IsHfxi9glSVsIvGN9+2jUfK1S60deDtowU0b/OklWpf5n93i9c9/+MF7XaWDhQ7dp+2a0zdGYwUd
NNlYI0qdvjeOetFfjK26NaNmFbtWy47DXnhuheEfMhL/KjR+9hW+7AaWKpOwMq3S7xeoOa7soWk0
bX4FuzBG+3RDurM4Fu3CzuR+ghGt/aFk8t5GnOPccW62TTzP+0oPGBbQfv7Ds/er3+HLwheU49CK
fsz8nsaCMdZQDHHkljLXbrOgNbZ4Bz7ClO5CLcZbmvrTQaugt3V4uQETfmjreTbFZkgAKWABCc/E
HUcaeH/4ej9f/NAy/vN3m5EqmJZMEz8L42PeM9xZw1HayG0IbxLPSRNcpCZjuM2s2R8gcf9Qv/2V
pfd//1im+rL46S4NYyOsQn8gaGob53hEspAjnQ4I1MO1vWwFYeDAsc4XRTaK2+NsUuilS6bZixg+
0mU9YeUlMg4RYml3K7FtHPiWZJ28ueVyYfYVerrulOr6sVMFNt58eC8161syL/dxh8lxckO0+QP9
N7uXO4tm8Pnvb6rz80XWVF8WWfTguZ2DsF+1PWqb4G1d6wJ1BAc83SMbSi/13HGv7WnGfVR1GoIm
E3TxPL01iX1fxFm6MWbqWjtctJ0zJASegSgULiN/R8Ho7FXq8P+Nm84oEhtrSwqrTjp3Wj2eqwxe
zNgWy9kCIc2Lc6wuQ9x8uqV4CAuNrkv9WWpIwxKSvqQy7zoOw6sd/aoC6EIqQDhswJDlu8qmo9KP
RudPcxV4IIAvoc+OVA8GvI0SCBPTD+T1GZrIDMEcGJP6LlxDd4i3OHRifhitNMUqSdzJgOc3yvVx
Q94RXHzdrbwcRfsWLjhtHtC9u0FDRJEmD7//BX6+tZrqy/ZTFnlCBF4LtV0M00ZZzoBsvzoUbuwn
Rl2TVIe8qWvanWkhmPjDZ/68xAG/989XaRy1pjAA3h8W+Eo4DvIGexDOWvDZWq/u0skmeQSH30aH
fLThqX2VE2mqmVb7VM5gRiftw7Xl4zgYBu9+Q38xeKDtmx9oUD2wf+5mRzGndvja5dyQ1ACkx0mh
PDUBntgi7jZjindizKrrOaj1y1AnsKnskKykY8K4J7kIBKEI5G8l/MRIuQT53nhkSaufygsyZyFY
LpnrqbA9r23ZH9oivLPpnwDeuNDMRN8E2mB6DWvsztI5zpUJQFMgrrtkPe9UOnLiQNArw7bqm2M5
Y2JFXcJf4LVs8w+8zibo2erBatIno4eliUwaxaSefoTGQmpO8cnVUoIBWdJtJJoVcDlKxHCfwYDa
hLbto+kZ6To79qYTjBCkG73FZUnbClUOBkdxUY4zCtXi0lBVs6F1fJGm0CSNXF7T2nuqiTfZpF1y
3Q3GKay0izrBXGTxEHi/fwh+9Qx82exFWEZMvYgLkCvJ31lMfePO2AAYetQbMfaxF4rQ/MMT94vS
gjyZfz5xeJSjtEtF6OeTS+KB0DFgDB9Wkl47c/aBCJHHHq0rCtmGKUKTqu3vr1L/1WUa//zgqadS
5pO1Q2O3n8nEZdGtg4q64EvXJN4zO3Xehn657pys2Lc658526ENs1xXuGtx0QGU0xSlqegpHdCxS
00+//2o/327/ktb/ow6p0w5eDV3Wts6vmCjc1BGvnZqBofex3Ge5g76M/Lc//N7mr+7El+1dp+nI
zBfZMXEJ6QH3P1Y7DZzEwEOGkOQRrwYc2EqC3YzBe8VDYG6bBVmAQ1FcuC2ebVLp+oxooySCx6Tc
gxaV15zmHkWehR5Sz8wz0nTY1Ul5rhXDuFVZfmJQiOg108CouSzwDCrpqepMyQwZ3HRGAMYXntRg
5vtS2dYZymrQgiFHzt/f5S9xq/9b35vul7KBvLKhahoX0JYa0NtmSbNx0wBIjT5XGMAwGSHfWQVj
ye04Fef6wLrEVO26mLTkD0//L+782tD68Zcu88kAyuLE/pz098pQ0dFCMZoYwW1jgduP9cD//cXa
6+v0k1rFXb/BD7UtOT/9YGRT6efSQUWPbo5FiclxRxdFMg7RM6Y0WjqhJJPueUdoX1aoetuOFN69
hTQszJb3NEB6A1wXamYc3lkIxeCv2d1ew+EVlPFLnKOrisJQ+roY78e5TC/KWXpWoTV+mbFKVWCG
N9AskKKCet/C/31KUoyiSRtdprT/dxq2PfAAQXCMzezoLM61U5rXnVWzIMfLNThqanJLtKRhUGjV
dfuh2kbfhEtwVyfmdS1y/QBJwbkVdpCdGDr1T7+/gfQRf34Dv2zHC7axwk2SyIeH30PUdG5IRmas
W2nQYqgpkTS8iFZ+67XmEoRMcVbZNQJ8CKFs2+AT/suv8WWDLqolS8qe37FM2U6SYRx2gPVQMLWL
valaeguS0eQmG9PPahkIITB9s871U9Haqz2mCP/w9vzqyf2ySdQAS1geTHlYxjY6hrp7pcJKR+/C
r9mm9qUGgPf3l7y+Cz97ctcf5IcnF8ewkzKWin0jDF6Hub9pEeFyvQMK8Dy6gmczQPyr/tjl+ery
+Xth+LIzxF2tJuWahU/lS10RRXcY6td9CTBQ1rX3SipItzrQGGdKNjW6FC9s0c4Eg/aw5IpQXMeu
SRByre2I6Rcxe2S4DKSodWWVX0+QJcmhbsp7K5efDrqFu8nirF5P7t5EuwYLt7/Mq444qHDG6J1i
G3Cg8xKYw9+yrHHZzr0LSsw1rR2W7IB1Cmd+SRhCtYieCSVF4aDUY0MIobcg5NsWTOqxiCL8qGgB
Vsr+WDJrr6ze7yl7KNTzC2ZqIy1WvEOWWElmYXFXVXIkmTfH0gusIHsVCy7GIrWZsncBME8w3mBs
/Ky8TZFubNMJWSSkIqQteR9s0rHzCzGXB3ISQGZ0yUVZDERjJVYCjLqKik09Eq0C+g7iTEYC2GIq
AFMC83lpKxNZfaV2kcvxQi7E58jUAmkdVBup2a99MN85CXfIVtNLjUt2i5GyBPC54D0ycAXDGKd2
yFJv6rML5Mc8+wN6iGkML0ctDr+NI1pqoYqE0WkpRoBIDdbFEpTeNGVQOtd6x1YaEGmalB9ZYMEH
JhGOEKViVyOjFN302AWQvpDkvc1LyyQXE/FL5VRbYGWF145JfIFeTnithLRkLq8m5s5iWtnciTK5
6uQTF82Hg4J2w/xXP0VuN28nBoueRXT5VgDj8SJoKbtEVcS2TElyloSaj1YIBU1qXgCo0J6zWFKA
9kStMNYGgQq6CDkD0QkokFMzIikAaM8xTjsUFAMBfCHBXqiBq+6koT5DPdS3pt/2ajomPSsrgp/u
1E9R5M3Qx7Y1MVYU8cO7Qeww+HFAXwSuGxvThm1IW5zw4yo6oSo/5TiROaZ134jEvIxJI0G0138v
ovjJTcbzQePougScCGEqvY4JrEwxS1b0KLqtFlIozRIpVWrRxK6F/rpkeu7XqTziS2a8N+OyZk37
7Cv9LiLH5hCLWsdhNqG7FkN+CtNk2bUafD+IduIkbQwMtcs7CZj5diYYZJMC+2yaAAtJrkkGCwua
26KRu5rfZze1GSb5jOo5gymwJbpFg5hE7JlVK3XdFnBStMByL9OmMbcYKIhldALjsltt6ZgW1DYo
FIa/Zk+k6pbwpPRM4EVDSRjysnUvSEoLrHbObuyaD6JwfAKRvk/Cbe/rZZHPodSTNwcnyxs8Z+y4
jb2v4wqvQUqqC1Cf5boYDF5Q15zBuPbjNl+jyvRB3BucQUICdTyCjLAAJ/W3ZaovJ6l3910JBTRo
LjMT/jvqnh4IEJYTgJxvBazguQWqNZTzZ5Lklh8Ec41imt100rrnIU3240z0AVg05OCp8QjA19pT
qNSnwjaCz5B45EOGev/NHsTBQKlziXsz2ZZi0A6tgQtJDqmPst5CZDrGFVyWKnqYst460+x8OHGi
ir06zettYoZnHJ3XiDSnIcGF+B6wKtPeLrT20A6ahzY+PPROHe7HpUfY4MxIcjF6QbE0vuOVf1/C
aIT4O7SYX8z8oIYuPIAuQRvgrHJ0Peov63S5i9Llm56SEaZUp3lt3czAn2K6di36Pxv74aI/59SC
GwIVV/kS1xAnOGq62UHnZtw1ooSqnUbZ93WMBjgilo84ZHiv2uU9KRqSVF1y/YiX2MoO1GviAOqZ
QgfIgCKlMqzz96HBDJ5y75Wl30OBIfW3E8PDLPMixurU4pvpFnQvVWW3111FmGVr2SdbJNJfyMHi
HS8TxyfJ5ruRJh9tF68ct3rHdByfYZwcZLjcyAzbKbdrF5agtbkXllc4atw18/AQlakvV0Nd2uHo
6qzpe9MM9X6q52xlnTmXVkuwU1oUYp/bzplaRl9vs9rD1qQOAumIB5C52Sijo3NlcaEhmVFY5nFv
KZN8JC1TGRR5tz4GyzhvHXIlQSYZGbgGE8+D3lcPiPJXqwrUT5lgRTJmfGYAREU0PULWfDViCtFw
amil5BR0dsGookouB8aUnjZM0Z48LXR9NL52FooprP/iQqDLfAjSDgCH1G4Cc3yTxkhyVI+UFyH+
EfnrPS4/+8nQrHLfzLNB8G3JmSZJ4Cxz9uZ9dR6TZW4PQbbAWesHvKm2pEcAyIf5Uf5kZOAk2dcq
T+8UqdzVwJtc2PWJ8AxQSsKM9u5kuMdynM7r0Mhu06y/6+ZOP0R9CpPcmjbLQpBZNrmXuta6R9ty
mapqBWYaK8rBCODjDduM1p3TPEGM+0aTAZFRz8iI+1TDL4+6q3Zss4PqdDD4ljpzWSTKMvqA+fiq
De5JjC6KRjxrKlxL7LVVnq52qN7RHhmm06jty+U57kr3qpms8KmoDVIUbILkpWpvUG5P92aTf8oo
FDvLcUqERe0brCBUvuTa+LrOxLPmUOhzJmyfMn4kfG+cj6EO33NUwg/YwtQvx5ofSYSSqZwF+XEE
btxRZOQRhMxgwnSS2Uyk+hrB2MKpYNvp1p4k7PI5awxwTDGO1DIDk+7C6rIgllQI3cFwEWVHnBUP
TMXzCE1g2Iu2e4hldmVMYDJc1hzUx0CjyKdXyJSNh0YDm1Za84s99uPZxMqYQ1S5NLvGZOiIuAfx
WukZVZVuOdRDH8wxXm10kmV2XYFRol+qxwgI45kWGoSHGNTZZLgQWEXzKY5waOm96dc6OQRNgkHH
TNH2IXLi9ZjYQ0muKTacVwg5IAEi5V++DSnSfN0F3Dor89jXjouCnPyGEA5pLrvCiyoecC0u/Xh2
Xks3vq/Mlm6YGdO1yk9uEL1WZf0dD1pKFF/9BtnPQqgd3OW6e3JUQyZstjr8KrmpnZlUuyADAiyX
FzYCvpUcT05QLO9W0ozojqx5q1W1cyo05Gk6u0jdxBAlFu3oGPI26IvrjEJjM+nh0Si09z6MzhN8
9UcHotMV2rvvkTF9RIByMetGRNBTcdq5ejSsirw91LgUk6anOtqUEpn9HlG/+0qi5rJlG1U8nuZ4
JiRURGMO3sA13aaKq8F97RLD2rkPNFDlpSmnm6HMmVxbl9h6cuo5epyqkt/qpah2o1D6kUn1qwGo
fdMHnGOd5hF1hhfUxkU6NhLulxy2dWUeRYDfzY5grkn25by3tGcUaywljdlg4owuRbnSEh2+dLBy
dtypi48w4+9nTZrgeGKISi4ZClXrJjT604/IVM0px4f+FsWuRpjwotPG7IvbcaYvYkXhdKOlJhht
mFC1pxoEc8hgrjtp3fbZSJnB3MS3O7KmFgBClOTJFF/ZTLGPRVyTxtekvKZNCVwU4GtUtOAB8uRb
ZKJWrzXKwwLWwM50iuoC/ILhCbpkDfBDMo9AreWDM+1Hu3wSRASipkBtBWGkYS+lFHD0uP7W68VL
afEquJLyZlU1Vs0aJx1CApPu2ODtFyjHR/sxmhXIKdsed7ERGntsLtolSoXGX+Dy+0HePSxEle1K
1WcEkpTWRVOVt82qaVOjY9DgdyevS1zSijiNcjmdxfPfv9Xr3eSgjky5hmCS5hiqdF0Fz3NrIwbO
0FAzESAVY0gPuOXVhqBCnk86+3veHFSkf1E6U9pPTJrNfZeF1SVD2YchKspvU2Mgaeub65gRxT6A
7EhniyHLYEcHOUuU06VNN7fIz+BfXykjfE/tYvb4SvPzkuQg+tiWDWOqkBBY1QkhSnwEC7ZbaiCY
SNPPe9cQUAWN8G7ltH+YYVYd8mD+NtegyZylwfyfGdfIBC6cGDQK564gwioBC/MKui5ZsR1pBjao
pFssFP0OTq3phxymqemrDlFd+aTVlMYy627QsH9MegwOezIEEX/hSSeDokR8gb4A8GMzvA1o7TaA
XUj8znuiHhOb4X6Q9LdBmCXglRf7BQb6Vd4Pj4BC0fe64SO24cazqvEgctprqiT7N+YUQ0+o8sEe
8V+sDyiRV53Oi1ppuhcrrFnT6OAAqlYTMfBjYl+ih9GldTfEaDMAbu8oirPt0uO/MUSx6pwhwFj8
A5T+zANzxi+byTbeptJGOZ4zVQ0CjTyM0KifR4iI25z6wO/Z5c/6tgE1RgN8z+0XT0SZFNTmRXgz
21Z97qYI1LHVNDDSxtyrXKQrjExLCGTmchyJy25FtIMxVG0XhxseSdKFkwkUE6yG5DmYhxzUgHvL
EfJGOiGGZ3kPaGEUgUIjM5HRmXFbGGvBpzNapE6ydv0kJ/VThya70ZST+gMaXk9fbyg/9K1RmjeB
UWAWSilt1cQwi34tGGmRYwMV2Wc7WAqzROGeJjkfTKL89iSFvfcm8AvOV2nrU3LfodSEWt8wTOLE
j83W1ZqjmrAfOrw9phbZnoKFRe+doYrrZLsmtT6SjPi2Zk6hV9lKvA862mRDa8Mt4UXVvhnCa97m
1AcOzqGBvsAqFmZlKVTO1dBKH0obNi59BVSU7YDnoL13M/EQEWAI/QjLwOR213NrHtDWkkHO0dLU
wX0STQKnL51xjcuVHRFlpwlm2k0ThAUhA522GTXk/qBdcFBCbThr8m/UlP1h4nCw47fAhGKDVK4M
JF6cowwbG3MzkHtA3ON7WJR3RE3EZ0Uxg2Vf08B1Ypw21J3vEcBotnt2xYGZ99Zlt9hW08zRf8bq
GhXvS5mbF1WkH7WmunCtCe9EROeLAQb9/cGxLouxcQ/xbNFRWEikzmQTrds+7BQVkHA9OuJCEX61
HfNIvsFugV8VDCNKnijazBHxeDNs7FVvzWQoUlf8LvkuU6ASrZKpkUT9gDkepEDOqno2lH3CodF5
MVLnknAmBat4vCbu7q2ahqeFp0FrkG9ZLhGAqno2i4mgMu1aGIuDK8nlJYlLm6sMDo5WZ7vUtS/6
KBbnygRUnNSfcalMP27bAcrqCo+rF91LuhyfvvnqVnSG6oAKhV8kObQpMXSpKTaN60rSeQzC3FyB
WT7sDnHFt7bt7h77AEvgMoX+7Op+IhrzYM28b4uACgexnhQgI/8I6rWLEqxxIvBOtcZurhnvMyBa
aj91V+7c2tWwIBZuuonfK49zINU0S2WiXzr6YuL5zYFqrepjvbiPoMwynXsK8xkjeELMS19/j6Tz
4IbZeJrcINkQUD2eoz8uPDdwbnP40OyFNd1XXBKUBS1e0JZoLAK68d7wyPbkJGwKvR08oZsgP+Rw
DUXwmewu36aVIOAX79sqObW6JLOeumkETLEv7DX3VFe4lumDr1Ne5KZgBs35eiJmiaPhbGyMSHtA
wnWQeI2w3XMD1sO/UUCzcCeO2vhrn3A0YU/jyquWAFqdYwpqkfqtauorKmps03FBj5gAyMggIYw0
SdqKPOUBI/+OUu7AH8M9HfpzZKDmupEKb4QhjMypg6vd6EwmI97QerJDLK3Bkcaj5OGsnvrQTHYN
ooAtWTFeNhUjJUusUcbkV/1aRWsJrTDInzqsLyiMbZb4KAzbA3FAj80U3Y9NXdyaWpNu+2y4nm37
GdD+C7weXkRm0RvAuiM+jo7ej7m+nKn8gN6aXCqNQwJge0CiTg0Eqc3TS5KVk0MYLgZoSuLNMpW/
BB3sWWLW5EaDRbqdzTQ/RZhofQl74YwoUOegxfGVS65gNFFgJ2zlG/YPlHTBDFhggPM31QkOzLJk
GNYPyXa0jZrJLDEGAZi1UNxEM+FhI8HRm06fiKCi07odTPB2oTGN+zJpdI/Q4dkbO+1sUstrm3Tt
a5zWybZTAUTfzDoSdQKaHokyvlarvkQWahK1lJfulshPZyuFfjPK3PHoc95jY5DHNtRRY7Yo6Gcy
LIxpuI5hMh0DU55oTF7MliWvDGc8s+PiKisSRtd1ZIJvmV41qKIeP+kFMp72DAvYbQXX4I7jrTxP
B+fcgZ2xVTJ5FMQWbLo4uRiCFU0Sc/sKkTKEhOC1LzJzzxsdbN08Mc6UiNCrAThsKrpcULCIzqYd
XCfJe2FD+K0kCTBO0EdngwF4zyrXcK5w+awUiNVmgqZUtEdB1oKnT8t5Dv+a1cl0z0nFuUK3Q8Rr
1c8XMhzuXA5enoCAqVq0K6QnvXe8US5RTFsbph4ma0AQXE6mytsOG9EO3oU/OlnvYUijdxPn+56J
AUAn02B9XxWjBCtNdXtVLy5vsMFQyhXoyYhTjC5o/KMxtPETIDabaaGkj5FZwDLVnQ/DgOuBRYtQ
kSy9EIuQXmHbSI7q8qXUoue+dxHrwXg0yxXAWwFFcGkediUZgXG8+hQcHW9h3WdIaUj0qVuB5Wts
ckAH5TsJJzdCs+FGE69gwAuEy7nEZ/VAHiVoXsBSiW+73GfXbLqOMNImp0iA4zrbxTnt+GBDFdHs
rAGLrsi7kyQOIcpQJFEQ3CkdW2IYTyeXlCrPrEaQTFguruKgwZeXOmwqcQDJapm2fWA9akyhNvk0
DGc8ylfKYviDoqhDkx3eaSEs46TOwnMcndEpsN2a+QVX3nTGQz1Lmx5S7dLGCBIM4fS/dNu6Ibni
TkUjezJZV2hz8FMFZYPEImfpTgh+XFqBdwISjUzDI/HOJjsSNpZsZGnFfCYv58E5C1xe5W4SxySD
D6IvZYHmNd8HBjG+ZhmnB20wdF+LKm0/Vtk5wKN725qWE0G3BCYN0YNhdYRENXCvM/q1mSxfxgo/
cDwUkBp7nZgu23ztFgxKLcgvxi4rSram3qzsatouNt/WLMg7HfR2A/4M8sjUC3iK8m6UUuwEjX2c
YAEpoLn7QkuEYe7EtQo9JGO9mAQmFRognCyZQqv50y10eRY79bvk1khlU/pNeKwKYY6HwB4T+Ke8
fThCSz6opeuUaNO2KSHUsbyB2sriXWK2Prt0jOXKjbbk5sHLj1Jov030oQHzoenZvBjFeB06i3VY
NGz7NmIerwjFg0P+Eu7MB2JOrsl86Uk3AWoKyYIVY/4oY3pkFkTsXVylZ/A0yLvKxU0hjOq0yAod
UxI+pzUfISKdDuPIkRFpqr5pe4mGPdbrOwMhshfHKdwjnhrmRRBhpjDeO05Bv51P7bUYkidF6Uab
xb7PbW48rR3aqpHGIGVStMSMz5l8GdgIBPK5kfNuooQ4Bslc7dt4QeiFV8ozkVVuLNG9O8MEVj+Y
rnAEDsdZsvUaAVx5UT3+NY2qM/SUBR3ARgWcpTKz3JJ2yrzYndGPAyxulUHtiaxwOyelOrYtC72W
Ify2XPJEk4pAODNcOj8ooKm7VsaJl0YcbrhPNVkv1MWt1/SIkkW7YtAFtxApA+MMUaR32Enp8QXJ
Z9ZFaKtq5RxEDGWahi5sGVngQRtGkhUsXKyLieqphr4bNJ84+VkGVXc1k/PGkCm5GDUa0l1nG/d9
neJCtjRnB4/mnRxVWDz6fIa04HmIzLdEix/6xbyJe+Lv8unegHLr5SsWa6zkpw1jKrLK95aRHKDr
/hvBBm9Bi5srMuLJRwssQUR1zMnD+iKWqFPoCo0eoVm4MqeqpuLCckOcIOAcXHr6jByduI/HeR6L
qxIcjg8hwuasQUe2CiVJosbngNubqkFq2LgseWFMcXA+yJbMbxQSaC8kAXtVBMCrUvofZDi/kBm6
XwSvTVlrmD3zktRsxjKk4BxtXtdtoo1Xws4+/7sR8heBC+GUMixThHxmE10xTnavqtbZhvY4eEM7
ArtgKgaOL//v9DurZerHifW02LYV9UHohzaN41IxWuhV9NwBCNxMqfzWkq829db331/cLybxcp2b
/zAfxzq3OGnnhH435M+pjmKlLFgqskFcGG2T7Ma63//+k36hTjblFxEJD1JIC8lRB4lHEUJD9ejk
M80cKyjAwdJ+Ejm5PZErOeLr1kOsh8auWZKjYYWvrB+6h+0EhgWDHXgww395/V+EGWij1jfOLViY
xnu3Nj4nZpNbsBVMO2L7QU8dY/f767dXccNPpAh/eXh+uNWxDbB+EBZ8xoBpIk2Md7RT2qYzwrc8
m89jew31SOVZ16DkMwMio9VQ5x4BwZkPPcc9SMWMplulU7Nr0qiMFk9F9PRcyyb2Pc5fUFXeCqZj
nr0mX7qMxjE6uB6hPJK/RCMvVtaDkuKFZGVgZV11pZrm0SZ2Ze7n6DTqrUT0Sp5kSlVJ2sOmrtRL
0HdnVt8WmwT/HN19ZNk0akJE2kF76OjobfFLqn3WRqT7hLj3S37P2OJgXhCKscWHCRwoS/7wMurG
L/Ta8ot2ZFRK2SGBT77q6SDRoxSHVkUlCzp5lXDGbmsrBRvC4kbK0uOc5dMuY3drKqDVRk/kolSd
3Okceo5j0U5H2VPR4UbwCrL5tlrTlFsrZ8Zmh0DGRJ5o1APpmZG2KxaH2ZFrxoCJ6xKnE5XE3irT
HL80qlKrmuIdPQWe4aYDUZNTlUbFUgE+Y+pmQGBVDMiFUSdnGMbvgcyKDXSx4MGoZ7rSZZE9VCqi
tZpajPCNLp+30MxodIR94xPCbu1CJ3+KBN04QXJ5m8QkgAe5nwUz532oBX5XR09hH53nbRbu7Lgh
Tx4uH9L/sjLuci2j7JgSplJddSeipj6DWgEEpKhxXTApJ1taQ5xoxvRzRXv7P5yd2XKkutZ1n4gI
kEDAbfZpO933N4RdVabvO8HT/4P6b+o4tu2I73bHqZNOUkhLa805pmHkDvBSYmYyL7ifAX9w01BA
pVDWrmVHjLdD23LtNTaguVjbHAbqzYsctWrAB8G9YBwzmtXbVHY3gObgf5TReS245OXIodY0ae2d
pW12tRoxELhPFSBwt3cSPApxt+Ohs2a1I60K+hEPf5cMRbEOI7PfdbH/PtcNqKkagJgIPOJu7ce0
nMXZZPeUloS3msoqXiYfz12Lk2uFsZx/rBK4gwkw4O/faOurpfhJXATviMTSdjT2Gkky18SSuTRj
f5Ix77sIIxmzaaB/IdiAiUjp3A/fvv/gL8Td7ieJUWW3U5akNkZTBdghGRjXORECy6B1zqKMwddg
kBw9WgALshZAwfef+pXk0f102o56YZ5A6jg4PrWxm6aEL7HGUiQgB8bd8sxBawvcAjZl16tD1Cf5
ZecCaQklv98Pf8TybP9rF/10GuPV8OhDs+JdlUOY70nQ8ac3TjBGhCUvvtUhBKH9IHcBiU1rroUN
jia/O+I+kee2zSz3+79ELEfEf/wl6tNBnY3C15Uak0PeeBsVMk1JFzV41WdnBG0XNyS+Psd92QIP
C+VVkVvpXmDuOpWTfjIsO9/lQXjlFmm9blQ7nbch0atRmg+XA3BjdGvkB1RGsLFMVS3Qq3Tnl/qF
wNB0lRhC/VBBfXH+q0/nP0cDfeQqKg8kPFbYLcK91PqVGRDolJap2az82++f1xdKPPXp+C+yKe+C
uI8P9Bau6j6AC6aL9xKb97qL6RYwjfuTFfQpv/8464uX5K815Z/jFlxYGBGXGR485jUoiV/Llurd
SPKPMuluvKmhE1+Yt2OnR6ikYX2iizZfjUtcW93+AZGdrQldPGJXeJy7gkl9UMpD5anwh+fx1e6h
nP8tvYyWILQ0cHxUKpE4TuP44QNDBlhzBzSrw87i2Vvgb/dTCLDc9xiZ/vBklvf1vxbupxMUjjOo
NRT/BxEbpCykhJA6g7FpYWJtAWwRcN0l0ChwAQKiSkk3cp7tLn35/tP/rqz/+vRPm2YKL7IkLy89
lIvBBzk62sigevEzPBL4gyEWd4Ti1QFZzkJ5dKgQbpNBBZw178BiFbLaJnXzEMxpsy9BuWGT0jXx
IYG/jQ0N1tgGdgx/qN41DiF2aJM4bAh44FYyP02zP9FypcIly+TMop/FdR2Xa5qFIdlVRXMrpumR
zs0VNpbnGILbhvMd21lgJ0ygzHjXteK8VOOe9MajXQwEi7gxUaqjB7OyIRuIwLsC3pbxzATE3hEU
8Rj7zmVpcAjlXMs3wmQ+4Uf2XkSDcbID8wVUXbxP+/SUW/I9JKKPeXNLrxR6JrBB0H5mfF3RNV0H
TRmesAw+fv9LfPWCiP9df2iG0HRHbnGQxIPEdUVMttnuC8s4N3uU0ykMmED3J+ZWP7jCvvrAT+eH
GghIa+ua2xpX0MYwEEP5LXJUWT11ibtpxvQpD0mLUsyKD99/R7F8mf9abZ+Oiz7xlI6qNIM+II+o
S/UaC6a1qWMIkMD4wjX1VAg3iWLFIjF809pkjOgxGzFG0WbjkVfboSFXGwHivhSohU0Jdcp1nYdB
jO4BRwtao2gZlozV+/d/9FcH7RKc8O+lDLPjMPa0ycmTip+qeMnCm8b3mgD6LVrmC1n/nST/Lucq
3TcRXOJ4gjQ2IcP6qbJZ9qD/eGzOp2MBQW5c1w0x63YK4z3Dv0dujkuYLsHWcFvpSpHNdt76xkll
ASHulksManLUCAFep9Z/T50sXyWiufn+iXxxdjifzg7f1jGnI7dUF68js+ZyRA8y8qK0z32Ox2fq
rICBfnHx/cd9cbI7y3//5+iI/cHKKlUb+wq18cGF+77tU5Szypbnsil+eP+++lKf9n/kP8U4FFV6
wPeAIbiS3tYcwDQUwfQiqZxpTdrvdjS+ff+l5Bev39976T/fCkx3D3YTYfps2g+ewZ1QZ/nOcRC3
2LAifDM42m55yuzh2C4mlRFlDNsCld5AqLou6AfC0XmO6vYuqwpC6Sf0z8XsGPtlOMGwWTKpHatN
sYwolosnrTjG66qpkL45tdx01RgfCIebN5nEvxa73T3CABDG5Ofihnia5+IOgi02tr/8VMaOqK3b
P99//a+O27/eln++fpA3esrJmwCVkbUMGNLzzjDPYOPZNB8jRvUdyAobSlY13iah+KGbI7+oV51P
u2yDGzeOyBEgErTeJn16jpiTbpsBlTS2NcpP0+z5yWsCKAJ/j1oB8mzjIgUI9WMNlQOHKAG1sneR
54zqzs89jGw1xtQuxediZIqxj3xpJ7LDwNwlTB9jSTo8qq1CYyZWid5UU5juCrt6zWvN3I9eypV2
xR+XocYPVeRX28WnnX1BCxicqujdKrRHaTjFu2buLpIAOPH/8ef7tJFPMnJ0gIntYDRq2MH1hr+L
Xn00bhngPBAKfGXL5noesvsoC80fvtdXO7H9aSeuACRj3/VT7CPGH+6dt3NoP2gDfXFZFtG61ORe
mrZ1QmVxPiou/K4uSoyGgfzhzPxik7A/bcRh68Gf5+Z46GZIXtloFDvE0U+RNocdW9S25xXZKgQ1
/8ed3/601RqaCimLcVSWkcJLgXHDlhhCEvNMZzq9oDMdbJTLlGmKDJjjxlxutBldNr2TndWIk9du
lS4ptmr6YTP+6gl82oxDSWi6Dfl+r8V8BVnuyq58ZD2Gcxhr++NvmLCcvejwwzpbiuD/OPk+h/OM
ovZt38TOiHyeTEOnru4t+iqHxoou0DJ9ICV0oP8TZWD3pn/kf2+eS/r4m9rpibWCkrKaKkPsv/9z
vvryn0r1eZ7KzNcGYG54FcyQnGkTBmJ4J2B11zkx7jFaO5dAh+3V9x/4BbdE2p/K864LNDqVOD5U
ifmgnYhIOm8q105rX1SBE20rAV42LcUbAkdjbSh0ngAsQjTkZJjRa4pN+fD9nyK+2FXsT1vnzLuX
ZoGLaY7GfpV7GJmQ+62Lubife0SRU0uZpoBOEnSg56tMaRSHEhV6ZmNPAtJr0G8+KNmIdeXLBGh6
4e46l05yOnvGerQHQscgI2E1aMMDG/GjNwzeWZgNPxRyhF59sZo+bYzA+4dAI/s/QOuBkq94Sp0c
SE6KW3Ih4+ZX4cuJcaU97WbD/UW6YXzr53gqBpGfE4UMTnROSf2t2mfdF6ccs4rAh8fZHGsGapHF
UcpodW4VgAVzYCJhImfBdsR4MK8wkkcWDhZLu0dgqB/C5r/X0QhFllknXK4jyG8T+wtTozQpq2ci
lJ8ZoKDi0dV75HGbiuoanaC8lhWmbZfJpjZ6SeLwfJ2YEKPKdqDn2Q752YTnGBB3eot3ha/mtSAp
UrSLI4hcpA1oMNQwg7dsSIEW2cFR7RW8dSZtTIXLcFAnQSTHjqpXr41+mNakUpIRUUcXXTf7lBnu
8JD6KfzYyrul3ztDPbQIbupOpE2iuPNpiK0SwhXbsL6yRMZ92ot3IArPEPLco1bgshG0p6nxUEQa
zZUQtdgSZkg2bdxcuQIBUuJizvdGcrnFYkga3frarJVeTyyjtRMn496AGB45Buq2in54Vczx1srH
j0r7d23mOY9gtX65wPwL0wu2k7YIDCd7eoN08xc6Ugj0JYKJ0kNEU9Ig2yZxgKCqaZ+6giyNseHH
jSa74+jMEPpye0VRQFPfaTUzd6yvNPRuqnZ6NnV9Z6TOhzQkpogR/WFfQNnIORjWroHRYArie5EV
GD8cKMEWPrk8RcbWWeKNjIbLSiPJdJoWGOtoefuBmNgwCjuIBlg1SobZqxm8NXyG6nXq0WXD/VwC
FGgNG9VTP8gJLqq1ryIWQhcgILBaFKho7qYVkbRnQkzgy00ijfzhxk2mK6C6F7ZgHrDoj8p56LeB
MO6sICACpYQ4X6ZIFJ1lVZudd9WFJJO6JBBedGN+7pAPslEgbDof6jjT6Fc1V6/O8lTJVVD8Bs6N
40X+GjX/62A2yaYP25EppHjgPYPm7g7P/jAi1SI+KLWzX67nIzyqrXvbYWznJfK2K2Jx7gDWZVcH
HF0Ny/ir5peJEmcgjzl5KAMGMs1IKH3MfSyd8nGTMqpe5wqtaJSqaus0BrYDM79NmvKWoNmA2bO/
B0PBhMSLIfNFzUlFvdg1lXuGcn7cA7XOyaDgnyUU3pvZthTcY5Iu/MHjrUO8W/fIKKiqvS2JELik
U0T/1vIC60W2YJhIMUGmyy0JYefEuJ5h5MLzqewPHfvPHq6jswmVIzRkRDba6b0rdDl33+/MX9XS
9qdirJZZPKC34T5mcvEchUmSKoas1CjPhoqw6WJy7jppWuuuUEfDQpnz/QcvRch/HM5/rzb/1PCV
SnWbE9B6iHnTOajSdczsYp1Z1ZlJdU8dnXq77z/qi9uS/FR4Cd9uZlFJVPv48NwsfHdQyQz4c9lT
W16OdLiAOXEZ594Px90XR/1fvsI/301FNQwgoOwHs8GZKuMP9KIkkCKHWKuiCY9Ev5k7j2b7T7Xt
Vw/zU2HVoDoOLG/KAEVYH1EpiOCQSBBFVoLssKAe6QjpVxKx7KvmhE3vorSdl8Trr8i4Tw4M9jJi
UPrkXDeBXueYT75/8svn/9ePvJQD/zyIbtZF4UWAtMLJNM4qpRAmlniV2aaGhqyO7z/lq2//qbJq
0IOCImeqH2ui52ZmU02Lgol2zkXgwDdMhP71/SdZy2H/X1/oU0k1IbKghwpxbhYeyQM+QS8Fp6np
zT0JIXWKQwKF4Dy6D6YiVC2oe+xdKG2+//ivFvKnKiqu6gJhvmAhixGbtU9PFT/NEj9LoGqszM3g
Ze4CnDrCq3d/eFG/ujjJT4WP9t3CGQUA+WJW5qWYAUrm6CIRqLVA9+Kc6JLBqY4SfeiUGE+SZJBd
3TEU0VZw//0X/6p+lJ92KWRWkmvJYiUa1a9RYzXCPd7jKoEoX/iKMt5p32Uku1tdiotAAMacGij2
XQCI202yx0kkzTqsQJcj6wl3SPIbZgJDuJI+Uml3qj6qnrwfByGpYSIe1L24p7P+wy77xQ8nPt09
vRD65qRAF6Cbuo7HsN066h7hW/YobPuBQRFWrMb8+OFhLYvxPxbp56BUC7dPzEEXHoqYBjaeLeZM
faCOurOgKi1DElUM+brLmEWT7rEnGXlYuSFZRFGDI5uzr1Lxld10emUZwZsTypduBrTsLAPwKn9x
a8wGOLgPtfxpDPr3Tvpff/Pybv+zU0xegAeoJLmj7/x2j17jF9Tbhr9WvqsBdneWnFFZEl3Qk8GN
ohwArOetXdSRaeK8poqefdIRbj/GxI/MIXSSOOv2uUjeIxvHcRjfYzMememqJ5mj26fYRcTLiqJC
FPde7v/O2jDeE9Az7XiZb/LZF5uBeLdmibCSiom/To49+LatHj1c+ssnGgWZOTEwYiSQkT7H+Db8
HjJScyxg4b+mkmqNJsoP78AXh8rf2eU/T0jH0E7tlB4//Bx8LUuRFdVdu07H4QILyNpgA9/myvnh
wvOVxufvq/jP53XBrGz6humhoG1y49kdN9Uc74QdpmfYGh8iZUJ9kfrGMQAypYVhb2qzRgZr0nTM
tT74TfWbhI97aeB/+X5pf1WtiE9bvYo6ac1BmxxI13mIe/Qa6RDeJ5N4LWdiP6LMeHWx8rk9qkQD
qdcPn/vFCSM+bfsx6SE9uJv4EI0pl+PKnAnhIQd+wnrAgjTvHN38NMb98juK/30VIkPV85iH+aE0
8b0rWe2CsjrGSZqxqGd5P1hodjPei7rFE1eY+//js/20z3NpropJTcHeWsSuYg721Zi8urN8kCg6
Nn5Heho21hNGkcvGyH7oBjLx+6I58Fce9M9KywFHQEiIkkONhxSdTpAR+WVZq4ilvZWJ+F2k+KY8
S857uaidfN1fF3P/gLZyWhmRDs5KaQ4rL4gfLCnhG8yiBOCXTCQ5EItbOYyFXJbNyjIRnDWj62wE
wmYGAQSmsoz5p5NFc2TonHWpmnbHBdBCmBUzJxzjZwKk3kcctkQD1W67sZruzApDEG5LjO8YS0Jf
QZX4Rqc3XOqnlY4jLOTLuC9uic+tgDOf+jR5wTCNgKAKto2wTDj0MliJJHyes8XWyqm6QwfTbElV
vGRnDpBAcnX0sG+tdOm+d2JEkG7SqwLFOK0NWseors9VrqeFqwLEOV6w0B4Xfuk6r6xVSHs5Wz8+
FRr8eraummY+Dxckv+HjnpvwmaRD5e18qzpBWSOD1XD6TYXhOu/kqwzT9xbxzyb2U82saDjZoyVP
RZlxSXAAWBpp/VjGMt/gdrjCGUmWcrtklMVJuU4L92Owm/fBI++scSOyAWR/G5aJdZgqJCVMwOEF
FVBZigXf50TRlhHV3rONbt10hbet+q5aVTQJ43rA7G2T3zsp655Mjocmws9JQ5xz35rNa1/202qo
8dnM2fTe9uB/Yp/SF7NzsMksfWcRdcS1BgnGmM35ktlCYz3oiFAqXiIMzvs27u9cVT9K2wDZkRXm
2tBiT9jWkxcyzBlroqDoyq7Cfsp2Nq6I9SzsV85NeC3DnB+l46DgY4OAKTDjyjJA/YVZtm6EyvD+
VotmKyH7ZxHCj0l+HVT1UwKhknoG802QOGQhtH8ICbtCJUqIQzG9BSSGQNppLxCNUL467p3jmKdm
wl+haxf/Bv1qSEF/otZfgprH9CYt4jfDNq/gj6JaNwnbafLyDVjPWUO86W+rF+TLxhRtKi6zo4gU
USdz+Uj9hKSm7MWGKOZpi3v5LTdyY90R7ItlC78mpvYH8LqXASkkgFnGXROO8KttRerTnP0OEbXh
kngeSmITfVmk29YtMYP6PQlCMDSJ3JLhxsYwsgIbeVnlVKqSSezOmrr3QfW/zBYRYjUMT/mE664w
5vHYWzijMGMF234GoJGmxGf03KSz0v8Y1eQjYjMFQjI/pOEDPiWCDG558iXo0D433XQuu3bGkNmZ
C2lVYTHOiERtcb71w6WR0BhJTKwfcpTG/Rwjk0WVmm0DUjdqmwZs7bnroEfLNtvqHAM9CCvWw5Sq
h94ecQ0uhGeDIPCU7kUgUfY5PXAPBZFUhD45oiEcgkxUIMpt686eq/EyTrD3cXDt5pbLgT24PIxx
ureCPiZsz6tOnajb9TyWhyztXAoNGIj9QNci7a/DMqRPU3Gk+qSYw9alTVQSy4ORwlobkfcOjlnd
Mz2tUUtAirNnG/MTQLdiceTYMnuPSALCfxgcm57ATI3TaTX2RbZJdEr8hwktYgnKwmprYyQI7nXf
/3G0JVZWkqP/180jfndiMyy/4LWE12o63UWYGPZZD1HmrlcFRRU/qA1957IcSdhoGx/euDQxKZGg
in1mU5elT1ysf3Jn476nSic7YDzhQgGJFnZqmzbIk4amf8Aj8SrEosZG8krYFUN98LB8gt2UDImQ
qkYl/jvLRGyr5IIepl1hgt4ltU2+gya+80I6MlGOw4Fc3nTbxB2ea1qO+9myr3F+kN2Q+78Gp56J
yvZKfDcu2EE57JSczsOQwSc5tIhEUD9uvMFEvsJoYD0IgJCkE9M8FAVRY1HzlmTGvgR5Riy2/9LH
NuG+Hr4C/iDsmY1pMU6QJjqPeiZnUuOSLS1S1XL7JIdhJwdyVSy7eepNEt8yL7xQYXOfmwnO2MQF
YOQaT4yLP6wuooMELD+e8kt2R2aq9h85QnWOCIkuOzIlKdFOccwuOZK1B0ujwVhk+iWOQ4doa3Yf
z4f67qA5s+H0bRrb+5OlJLHHLMXaKIttZtUINnhC0q0OXYyzCjYGDqOMXiwm+T+JzMPtuCS+h8K7
F21y3+RETuUOZvixexOD8LF+GgRJVHa2DkKD6NaRhhycPJsQNFxQ1NT5WqbemyY0BucLtA6UxBPB
aiV24WLgjMEREwuiq6a0LtZ96AVX44BlCTEdBh8DIOP8V7rThNxnbCx8E4K71RwN142E11CZqj7k
RnRtLDZo0K+PRijfzTT4nWX6ZExutRU+FiCeaGLwRKGfcH/AqbwGbvNGo4bxn9Ne0DQgD32Rr/cT
jFmh9UccwJmJbBQbQ1O9cOf/+15km8wlr1dXw8VENPQ2Tejpe0Z09KfgZQ5r1LIu2mt6HrjDReeu
E2xruG/j5yoEfJlM7pMlbPoE7eCdT0NJJl5hA7hESyt86oY5KD/acODJdQ1PCAyDN3SkuwrtMK/J
/TXDOe9qrMnq5FR02hHWCmt7pSthstD8J8sFnkCP+I+md5i0za8m900aXeHjMAXtzvGtCxn4T2WH
gycnt6/26WxSSeFa7J+BARM0ZNjePbmO1bYF3MSu1ic7o4gQGBUXed/RnMdPuzHV8MBw8RjW+Ojs
5af2U5Qjmb2KYwzTHcGUu34pghZv6CFjc9prYi65bKbxOXbZj6kezmpX70VPPnfs9mfka3B8lAZi
EOw3vGQZNhd4HubUPrSzxH6tQcwbsCWWPzVql+QKi/cY5P1tUjlEkJt/2PAvGgV3q3Gh9Jh+xboC
doB5TF75PWSPRmBbdYLzrIxC+qwAR5IIY76kyz/kHFWK6Od+CG8DFd0OKYYjn3d77zTmb4URlScM
cpVi+ZwpDYeXmTtkIw9Hoxu3Rei9yM66ZqVsJ8CibCSE6RZ58+bn8g8QDI7hPiETQ5wZlf+SsGVt
mgZJzsh/zev0MiZpbk0Vk6xnu/8djYmm7WwdBjsYcHZhcu7APQBWjK9m9DzrovNOqc724ErFETMC
m6aoxy0DHW6nuXWBVf66aPAbzQSVUUhRiKg+FhvZWu0pTNA6SZgJG6MDvDBkOAL/vsnxBHVGB5W1
ly2Npr8M5oQvE0vyzedlf/QY4MD5G8KjjT1+w3Al30SqUAdILzAo1IJZqgH/wGwzN4iH5JUos/qi
GIBTDD4YLSzZv8KseDNSAhrJDxzx53JqmzKZWFquWLwrFaw4rGdeQcybzBVJ4kiUYxdVvisZ3Qug
u66RYXQ3HfSu+fCYMMyl2yf31WLZS71iA1Gj27QOMaqOmxUn4HAQI2v/AugHNFu3Pvi51d5yqWtP
Qz8291480aktCzFtc4c0HFPI8bxvkTHq2FkCUYZi39YMORIkptc+Xqo7nPeaIZn/0QTJwotITrbq
oh0u5HUbY0AhIDzmluHSncuIqkWjxhpYHrVvu81K69rEXNxYx6m2MK7qHEOyJgeIwcl46qOMW75y
sFc2MSyxIEJSODd/GioZV6K7tbwiWTHmKDbl4Lx19AB2Izdhik+IO6XZLTQPw1/PsfsUkv4uMp5g
GNEYw3+Cvpn2ymY0GVMlU3FvVWZwMaRQiwTIHwUTO/YC4lPLIN1RoDCtjftwA4WsP5oJUfemAAzX
Br8yR4fXNvfhFX4e8BLQUwgtlvbaFcED8cBwgtr5zkMQa8TuIcSgAew3f+gwEKwIVLf27ugBgXS5
YW/Q4dEdB33hO4w8h4W4HeTmqSoQMXuhddFk06OIOhpDMZ6W2Bx/RbEiZDFNb/OGn1sDlfMt7x78
T35njz72lVZfYO9kpmP13lELiaIBdgEgxbK+GAPEUSXAEOISvHTHSsPq3Mr5OhUW+s5MeDvDrdNb
ux9fx8GeEKNSdUYcQxd1PjC/UckdKhGTHYuc+SJgGJez/LSt/E3Vid+t1bk7DbMCMr7+wGwHyMGI
n0btTQsPv9lCfLjDufnszEDRJqL/ZiwO+0GzqnGPxmRezhjHDOMhqfRlNbvtjtrnvZgZrEWBfy+E
TStfKf5zk7s73Pl6J1vesTmuH5iGdY+pm1dUkoSvkn9Jj6Jloeaea3DPKGCLkDmNTrj+aBPufjW5
m6u5gWJe8LCWHGrOfKtDHlnjtqiCHoiKM95lPC9Od/+Wy+m0LxrkBPD333oVBBu3JyHK9irKS6vr
t7Ij782mK0zSaH9t6PyJmNpXmTW/fVaxHKJFYxL+UmFNPRXVWzW2dNvqFkcqlw37ZrAkVs16qT1i
6wEb8fkorGZrtdyDoWy8eYZbgI0ncdbyl2iZmGOvlZpFazThoQ2lu+VN501QYXlKWNluaMcX1pIW
EFvlh9nk0abpQr4rJBSwgKPec3iFB9KzF/oK2XyraCDqVjBPZWurR/qG0Tnr52zgWNl2XrdEbqDz
8lOr3riyt9jNlwcmJnHmjm5344bQxRyUuFxS42zfGjmPRsxQMRjhsXIqegCceKmB+9IpJ4UmgMlh
zrXoSbiVucOVIZFzW84RecEVHk3gT1NKJhgEJJOHp+M9yjLYl0F2aWnHIMNQqstI181Rtem1jxCP
2rgLdn1SQtnHpPSID3/cjUbdbs05fNWxcTUFytqa4Li5imK0z0zsTN5iGvOV/5hO81vkwLKR4on9
+AY5ZXj0vQDrEndN4Qd7inOOU+Ohmfx7BwEgaJOXmFvFCbb9Om6Gg1d1ByUo9touWhNFisohhmhQ
+eMNLD7JB4bV3hI5cvXJJB06gj8nmccWIOLsKsLRlOXXDnAj4CKLsO9AWbmWdf2kaIquq46gD4cf
rHfGUz5Z2UU/uyedEmM6xc2hCkglrP+Yhgs5U/vxO/PleeNEJaoLnc3XTAhOXt8bh6zgfVooX2Zh
nk0xgasd1/M9cKPxMOeUTUAWy31aafLHzZOk5HSW0U6PSxmzX8zFAkCJqU3/LDTIDTe45iSVme3S
iVZCxvndCHfGbAoeqbGCctOnVb/mkH5swfjwtyRiG6f2k6hd/iF1FuKG+WasEHSwYG7yJgnOvApz
Mjvtg00zHHFh8xwsLuVa2hN8jyl9Eal5kUOtOpoSA2bclsa2cNNoZ3dtfRpiNRHTpRGD9YDq1coc
pb6MWns64fUNr82CKhRnSncTBp2/DmBUEsIYz6cUDOqukN5zTi9rvShhuM3N7QPBGTx/knI0+KX6
XCTLlijR9gqFwSvLEnNHi8I6pnJ6srP6Xg/WW666cW/V8ORaSARBJ3Yk/InjLHW34UY2P8XoaXZp
FN0Qrn5bepxjjCemnRWYjyPED1oh6izIcyY35pyTUz1x93QoOsJ5flNGxuFKYAiSEqHWdQKomXeJ
IXPaQJHAbMibQsp8J9L5jMZCdTFlrbMjGDTZ6XJOkrWfAM+oQhCAfeRGp7Z2HxkkpBsZ6rt8HKiM
PUXRLDNZb3D7c83xbVZK7ybVSSn7ujXFeHJdx3u27L+pCVPg3KdtCWOxL+OVWha53ZfoS2j+aP9i
iWPd4xkdn8Jp1rs6opoq/dlbKyx5vGYkYiz7yEZihdyN3UBFacLrKMYKSHM8UJQ7XQ6THwNVhqYC
L+5IZP0w+Acitg3GkRVHNjvwgXYbGZ1xlJ0ZNBgglkC5qAUCCVL/EKVLK0R/xH0Fq2lwgC1V7NMU
ojEcAiYLQDYyr2pujYSOu4nWYcOXaY4+vfYFewjdzh1JWjFoYcR2c1+Egbt1yzr6JfPuRUmgM4bg
btXPOauax7KvwCHCxKqvDNsyyQA1+Z3y6K7hNNlUs/xtehg1I5t2cJnX7rmTB0efIpFc2gHVZM5t
PKknvXVr0kV0QN+xMIYdG5JCSYnM2cu7aKMy4DkAmR77eT5ElkGXSBWQ3MJy1Ub+Fn7ItIIj+eEb
VQUhlf/3OrIeXUVFRULriye5msSxwx9WvmtuAFAlpn7ThRh5G1VDyAU5GNdjc8feDfhxBk4XRAvh
uk9x8zbzsKPILq7meryeRPhYeRbhJYQ57ywqct7wSlKVJ4C084TcZitOLkef074ySJqoA6qpaKRa
J+WbAHMMFvhaU34FDiuEE6/IR3BAxYTc2Np/AYE0IYZ2EfCl0wY30nVFRKtdKjCtXjNsKVsyIL56
M1qL/L8AezrRHN3aOpEb0fSHCBPpGlhvt2Z18Oq6jQ8dRizjhzDnhoGrE3ruu6PnezkFfxpOD/IQ
6H5EWXvNgBg9RU3+smC2yhpPyehSdHBrkdAvAry2tvqZfpDjX7jVYKzMNj0PwIYTCkDfeWbPqlD9
3ysGH/BcXfCYVS63iAfe7NIId71t////VRm44zoCtbRWIOT4h/6VS/canyCXHHYsy48WQWNGjT+z
BxAo69zYGZ4onQn6lSlIwHkGl6jqU+cN9T7pkLy4oXOvBkgV2qi4R4WXWZTcaJ8I7SxicRmonUqB
zS0w39ogv6vM7sOquVzmqV2tEx90wnJV9HJu6TTCFgODqHZelvf72oNCIiHgQg7Z606/GKX600+F
tx7iPMbQS1tbzN1lWerz1kqNDXZcPpHp5qrqnA96BnBKBgb6EelfsSpuWFlvgVL7Jh9IuV2iA+e+
R+dELmXnRjcDo/cNTT5ola596SRTtNG6fTUUXQs50bMZS+85y8cez2/zHBFgTQcCk0ciDrbnvvVx
8uEGYtrMJHttuI0pxprFKfS6X0EMO4pVWGxjMmYeEp+JcpHF12A+OScCf0cDhgWDB3jLuBQOqxe/
sCiyveFGw9WYNicoWTnUEvuaS/YiQ5seeRUORYa/ABI0wJ2qeYTf8tA2uIITf7LXc9HXm65tL6Nw
JA2ypOhMVbzXpZHvzc7NdoYO+61TOcdqFq+TNl8mkI6Y3avuPOICpnMb5M4Y/B47rpNO6jE8Gr2l
yJ7XWD1fLNtokMHF6OGiqygg+KeR6sob6DuTGr6fHSIpuuYjntWjNLoLXwZo4eYI6Dpq6hVtYoAp
VaNPRJndp431Gti2Tx4EVPx1reyzoPHOvIZVHzjYIq1sHs5LZHCreWA3InO621UCdoI12saFjyIc
nj/gGicuH0EzcdcrQ7q1hezPZ1Neh004Xfo8Iqjj88oCZ5wr3pwh438oSbPfhn0fbdKe46ngAD8i
Xa9307IxmzN++sid7e04VG9EZBUbjrGE21YQHaNl/ZsA1oifr1cjjKfed66n0rqgMHjrhLoXlXsS
PBy61nYI3NMPkDSOC2SmfK/7wudtZCctafjQRuGWU9Oq4UamKS36JwP08f9j7MyaGzfSdP1XOnyP
HuwJTIz7ggS4i6KoXTcIqaQCkNj35defBzV9Ztx1uuwTjnBY1kIJBDK/fNf1xEOfO85bGYNSYZN5
jadefohKkqxZsbvRNPVq68tlTdE1qkIbuaGksSK674l0ocm3TEi7edDvmgF7VDJF/VbEuNyJBDDP
2oQGMlxUo07UcdYLP1praA6xXCKmmhEqL6KZKzRgDug79Qkd+taMLtgIYbOwqY51G5SQKZq9oGdZ
9d3OStNTujo6k8/xJi2eARZmQEt28xv+umblNmy6SEglMcDWvJmtxbadMkwWbv5g64ggif1fqi45
UDhqeeTYmPqRYesQZQzvUzk5HmzMTWjoBOuPDdNGMbEdhPKUGyTRpKK80wZ5qCQPcxJ3nA1UO9zO
pX01Xfct7MPq3NQZPGlRbMsWcm7I3Etd6J3fkRLHlmRzherBnkEwdDyUyAdXZhS8sWvjV0bGMZMk
qjrji1D6F+Y0Yl+Nq6uTaywYNvcl7eFrWn9CeAYGx14VuALoJOYtr+V9VBX5fh6MkATXTD/WgZtu
gZXlJXcb463GvL/PJrJ2hiSh6BsDbpB2x2Aw432PCnY9ipbl0iWNISOZhvSuxGtFr5CzRrggVK6Z
wFeZ6RbW00AyLEF/VWxOqD7iT0L3CBJTCcGJM5YfFuf4qW4J6QszO940qQUk2KAASbpI34UkaB+C
0Jr2U0H+PQPQTdWSXadDrRI0AWBohWa7p2AISJ2A9oABcU0kU++Vdh+gKyFzk56DFPoPvXNi1HIT
OiForg2aQq5ofVAjDnHBsKSGGeRcKuac7guDyKS5nGZSCDN7RWI9a8nIVgp1OGxAwUfs/MGdmNG1
6kLGOwSQzbFMVGU5oeLwZ/4FVbOtlx//FYxKfKtPY7ApFWF6bkVUVWt1LXwRR78YaK9TC40UI/L8
0kk/kqqIUUtHtCwVwo1KTvNkUlzVMshAeKLyHEn6jYj9yL2e1de3AoMw5EVOjK7gIYxblR2ItBTW
sMKHtYUWyCL9Mts0ODDRe1mabgvNbI5JVF+5P/mrh+YxRSqwWWrIOBanWxKHzJNKIRtPZHubj9aL
NTV3hIZuEPeITWi+OsUpNZ0ngCYUsglS78YNagiOOd+NRlFfOOkrm6BMMvosmLkxqdwFtbq1KcKe
7Cq5tCiaWTa1jA3JvLV7Mi9JN+t9Ri95tmPbPhfEb0PXloL0D9L1OKQoxwQSc2PVFKUoJgmqiYlR
loSraVNYI2sPzQB5NZ9HyeHEETGIWcBT30mdpY6m37UCt7chFSnaUDc4MoGqwbHrY+XOHsp8a4yc
2bU44Y9UST/Vx9Dc5WjUV51BzJ2r9oR0YkRlE6bHzazGY6VAzASaRuLc5HNd6k3Q5zdDWJzqrnZ8
UqZS2LPyoQq7lx/fKbMGjXAlHw1bMpFq5Z0FJR8keLprSiR85GzC02mGfpkVmA5SWnMIVxUIktqN
cGQbwv2feC4571oBwCPtYiuXX2nQR8cnRB7gB8mTl7vC9og3GFdZoLFZuSZxJgp39fJy9KmoVO2k
Bz0FUW5JsF8T+MM5RhmXSPgbZI8ZEWPDizNBQBG3/WYhxjzUzZI+srwYUQSEzgbMYmQFTOs47L8Y
qYl+YFvbZ0Z704ziXosyTj+Oc9voKpWPk9znafUhkuyh7q1vuQpeCihCojTBYABVJRANlSJ+XGlL
e0v03NIYGAq0a7JqnhfhQk5/DI8LawkNFoWnxNQSZ2g7hkHft0r7WroNfZ0acIFuL8FvvdNuhmy6
MaYZ0s9FQjuF4sM2JGUNDjR3ytlnY7fMGiS9gsprAEw2BgsC/aS+UmeMCH1tvUQu+ZXgAqvMLTyN
up++MnIeqxrcctbeIjN+w0pJktgk18Gg11ejSPEQzJrYUb9wMVtyunTcHrIhdjefjWc3MAlxj4gh
SyD/kFt+D/LkaxoB5s02/UZge017Zn6ws+EK7M6ArquvPHUWQUPBVcYWRIQC368boQ7qpGReHrrc
AWFRrc1MXQOe9n7bt499DwBb90S5l9NVEWSEGnp7l5dasaNpVtsHWn1HyjSR7p2DoV+Zb5QhhAQI
9Ycho7ixnwxgVJYaCUZHPE+ZsUaO5SpSEd2YsB1cuOA4LuP1XMRnpamJMVtiddHxbiadXDEei/ey
jqO1a1fGjopNEuBQWdi18Vnz3vrDWJ9hfEJ/TOwJiJaAbsvah1OVbDEXCjrc5pGmnwA/EbMJtZWT
yPzFCVXZ+aUThGEqFgZLlwqYuzntaHMKku9M+UBRDmBIOD1Kc6ImBqqqXIgPrYoIfbFmGmz0p5lw
5Mih6JWgXMyuyOOVWVsZQt6BrAlIL5n5w4zMOatoqtCssL4nfJeWmyA7Bnad71W95uBkIPsZZnLM
gQ2742RytI9zBAT4mzCXZkyXo7gp6uItIkl+q1bG7Mm5Rf8zudXKdRnMTdoLzAlwtLX4geNIHk+V
txMRfuQTpiyrHt2hKM7BYKHF7rOAzd6AO+N4W44+fb1fROgNAOwYVRTHDq5uPD2aQ4i6ME1eTaqY
YEIEpWrW+KESH7sqlzeidk3FswfyNSjqWwOxV14hcu2SltxDuGJvsM2wcwhL8ywOdUk3QDjPL0NS
ZtvG0h/sRaJVyOARSa61Y0ymRtPVP1tTPNtJRXq3a3m9S/CsYjZMItRarWyZNJthjLKNmMzLvOgR
mIlc/BJ5cupiZCrL76MwY2kLQDUniKlSFZ+GSG6zsNr3CYFRqVVO+3aWoOHziK6JTlVGVch224Q9
J/QGVUYWQrAKekz7KRxPrkhBCJZcaiMlCH6AMayJtvDS0nX3tBHMwPPNIzqf2DOM8IUg3CU3xv40
jM7ZRQtGSRWy7mc0NAJxOtuCFpYVMyRKlMgZ1sJM3uvIaQ+hOpnMGHa/Q9BIfnk0nqeoI0Ch2hc1
K6ZLMeXK1eRhbPv7KB3vGGWO0B0zTi+EScqwiDhc93aSAddyMp6CHCi+DgN0FBUAhh13B7DkEVBC
/Y6Y6j5FEF/GHE6Txd9juf1xXGyHRqLdzd0y4MBt9mSFr6YsIg1Brc5Br5/MPmTsA/fqzIxCs0XI
FQ0DuTLQDoS4RxCf3Ukp+3jTK4mycop2P7ecGmoRfGs7x/Zdg51bLwpiUolo26CU6Fg9XM6F0BBe
UYOjm1r6rbSGt8Qht9Wt07tg0qJ1L7hSMLiPMsD705v0e2ijS/F6BwINJfSZqThVUgW/eWVGz4AN
NsUxZb6pIR6noTe2XYkQMDBI4jNba9vU2rnX0cDYNSgK1TQHy4H7Rdz5BZYELpqbD3EHN9bGjsEt
br4DLSP3sgVdDXmLZ3kIH7O8mTZLwOIqq3gQIku3UIfgCjP75gvmvPdQeHHAc0xohyJKKOOG9Ksy
zm16E3UPdqrKLQnjR3KLsbtY9bkwtXYj2LEsFSpwVI2N3jGcUCU77ul50BA3hYge4/whTQLVK2OH
UYyZArWQFbHpdjWOUmSOVlYectE988axlNr1lQPVVlrG3VznH0Im4bXBdoUPbnY3MXVNBHgBm0at
8+0vlKSLGvffiLl/5Pj8QdBZRKB0Dgf9XUZ/29qso4vjFnddjXMA7Qql36l2zHogOheNDnebOCSD
/k4E2aKKcy4g93+laf2FFF77yfqjkf2DmaqXu7wUt6YqnkpFu9fc6kBC9wkjHJhk5KSekgLZGM6u
d+aU6NV4B25x/+cX4xey7R+ts3+4Fnqk2XoOrLsr7YKgY/IomJesLRF2pPtmFdt78TmhPP/zV/uV
ePiHmvsPLzdlInNSHc9zVdpvWR2bm9YpXijZkKt4MO6nridjfBTFmp6IeYNC9C/k4r9KZ9F+svo4
IqkSifIC1HGGHqx6cSLlJ8GxykG4btFlVrie1hOpy5dJVOQ6o3bhDZhAs+xrQcJ1YLW9LwuWtQj1
3wrmgUqCuYEXS/EyGEujlVMM73Uf7//8Yv3ClfHDN/2Ha2XB/1duOYeIANLiLgiFc1cpydNSq9TO
ZnvRMnc8wxmQjId/4M9f81eyeu0nKbkYcdICn5FYBSghyBqg6PlNIT971etEGnczx65kWOQ7QWls
JhUh5VCQCFEj92YjmgF7csP6HnfafSpktv6LX+sX7uYf5p8/XAsjAJ6xzVZsA4QWXabedyK5Bj05
jKI3t1arfVcK9Stvmj0ZIH8l5//VG/CT4lwpc/yv1GNuU7f3VeRnNRPg2tQh5WMz/chU3Xeq4LYp
rHz353/nr4xEP56bP/yddtnnLMN9gjshtde11lO4YI39usmZzkTUMCGWO9jNaUGdbxtOMujPnM9s
GD/TEGSzd7HwdnWhgNOjV+mG/EtT41tAvXidc3zEv0uluVvQ2uc2ebfNy6LzklJ5+fPfX/txn/yb
tVX9yUrU4H7Hk1wr26wpqf9sDoPCed7qh/RgmvRCVWpQ7xT4RVSK0UTQKAIcspmnSwJCUFfOterH
JxlUz6ZDkokbOfV6HDnm6uE83MSTZu/hWSgttWZgYiXuNgPM6VFzedPHyjqi77G9UViTX4ThNbHJ
8NGBVAFFu60J8koZSEQAazMvAMI5V6Z2o7Ujkc1xYO0tG/mqQ1/KykKZikilBlavoSiitmU6InSI
Kpy140TfUWNQrWQzxmraB82MMGyj9kj4JQGkUpReoyn065Wg9rSgg/5ldrftIMYPIqfVmJC38tQl
HLvRYAn0CPNex8GD6JKSKNU8ioELk3K8kK0Op67rG1ujclTVZ5MiitA9YgPTbq2MvMpaKT5S0aCS
yDOLwNDWuS8BEGAfh4F/pSEQvotnUidZitPKdMaQd8LLte0G8x6Z26ZbQt/RlVYrfUbTSlGFfkzS
7IGYVh70YFTJcFfgyZOgHVaptL/nLRqdPpfvVAI9QfsNO5NuQQphI2tfDZncW62zCEsT07eRa943
GnFWhmKZf2HI+IUbQ/1py8Sg0PdGbsld0vbTJyHvb+oUMX6bgf0XQTo/3Dr/7h5ebDZ/eAjrxG5S
1W3ZZmO0KoTPlkSsMr2PSjqjftKzbcYYu5fIhlc5h4QkJB+VfrQSmSwKutxm+gGce9Y0Mlb7lnaP
tMLlXhmixolvEIxj0UTZWCrcY/mtVOSwBiz4K7vpL3Z09SezLR4LozEr6eCbU4sdaTbnlLqGC14g
dx+6PBAkPiMr6Qb5F5v6j2ysf3e9ftpbczhkR6cKYCe0ZNr2evwwoLVdIYiuyAdS72d2fU6uPM+U
uqX3HEUTX1AH0gfIk+K2PRm6KzdIpwOI2jnisBFZrd/H7qEbxge1TI6ih0gtlfzeFFjitbGdVnaI
JBPFGdiPLt8jzVn+v7PSsV0ghivu7BwM60dHXau8Kzq3I744VJSEhq7sJqTCpcEiIdFQAxU5l7Ds
b0MoD25kDSE4hToc6zpWkCLcAWyXVKyIZi0SeSjjpPJ7HvcSuGYNEn1VA4LBQuq02Dv/eyz7j2/j
f4ZfxeW/r17zj//i429FORESGbU/ffiPnX/1/2v5jv/5in/9+n9sv4rze/bV/PxF//I9/NR/vqr3
3r7/ywd+TuzldNd91dP1q+nS9sfP5/dbvvL/95N/+/rxUx6m8uv3374VHesAPy2Mi/y3f35q//n7
b5rKJvoff/z5//zk8gf8/tu2m97z9//nG77em/b33xTL/rulOZbquBobjo6j6re/kQ2/fMrW/m4I
1Ggu/yAtsk1eJi/qNvr9N+fvpmrSTaE6gupsWC4Ma03RLZ/S/q4JSxUuShFhupbAivp/f7V/eWv+
9636W95llyLO2+b33wxL/OuiZNmapmuq0A3DFLatOupP/r/aGnJYabS8amxfm9zwC5npFB+ZH8Ug
5Jq+nG6XtfYWlRjdz4Fm7Dh0elkDI0HWjD85yAfC+oxWPt86mc6RX/BjumRH7eGzU2w781Cq8feq
rtC4ygz0JGhOAAv7UEXh75rZt2nWbyk/ltsMY56LiIyId1R9GVHEVTscQr3cs1KDLY2qP5QzM8XY
e7S7ulhatnVB9uTgrEvqjjZSpu6aGhe3og84vE6DxaDcmOF6Vrp76rAOVT4QO203oCnO8K4bEMyp
QSBL1B0N3byx8F+sOytsvbDI2lXGYw+N2pQEKbSPXdsi2cPLJuqJDnb9DAyoEF1R2fqJ5H/CrXPK
fifS4amdxOyFNMXoj5npsC3b1YFUmMIrkQ5s8uqQtKmKNElolIVSraPD0k/60G6wunvKDOdYSING
iSH9LqylyLUcVzScQubhYoqb9pHM8teqVpx1J9rneZovHEvoWCiNN+zqb2CQF8o7b1MqH1a5wSGJ
W/8b1TARbbI51Zx6glBlmw1LzKyqpJ4hi7ex5etStUHr0tpyDXbyABn7atqhJ9XU1+Keua2oxt0c
ZOe4XGq1FGLS4ol0lx3L9msZB8NaTlrhUR63cyLVXocDxXYRlnCtEc+FoEywVia6lfTuwDtKqjdY
mZuL5XDoelVQPnKn0Pmh4rR3Uve1wNq27qAqmF2zde5M0pMO8XSVrhxNC/RzpEsECzVtI9pnBqNc
AVyt7JZK8+4jiQvhVSajQpwT/ZONWbSpHCzNMUU1+Aelpm5VzpEgm+2TltuL0Kd9yByJMCq30AHS
/Rs16UkhvBQJIyyfjtRbFGD+IoeGjwN57MsHVTioxYJq9FKwwNnJzFXTQLZOVnaay2aAM6NhhYcq
1bacnNGrEGz3QBBH3T/EAK68EeQ1ZrB5SYz+rNR2LkAZ6STy1cpxJUXE4K1qECRHmVNvJCmJqACg
PBovKozKIwoNEHZCyltyVals1Gm6CzMTBDHKoEzclDuse6+SZ/qTqRoJZhxDU0UY2Webpu5xIOpw
JYdoZ00y9mbhxhuwNfwmrV1eFHDDkgZBmDUNP4S07uGm8XqoKNjhkLc5EWgjpTMJAg0CNvUH2o4Q
zdTUizfcjqNMZo90I4/4/HjXu+DYVqOJ9aadGvUYhxsllLWvKgmjmA1GVNCK4JUlk+nYkzVDvYu2
J3beN2nYc6VS0lhfanthtmvKixaSTsdPHoJ4SfJ/PCPlLg0jU9lOma2sGrhE1xk+0Qu1CPkw5BhW
/+TofeHpxL57Iyn0qybIpQ9i2XqBftA2DbHyt+mc+tYQWF4z4w1w8+Y2MZof8dmT11GMt4rL6MVC
+4TFVbW2pIFt1La3aA/IC6+waAUvROjrWJzQTuT3cM70ed7IHktdpdnJStCQRocJPaNdKLelihEu
I8qdAElSexymtTilGI3mwpUgWHQVglX5WlGceNs0Kov1+OA4MzJdKz1OY3pl5pWcmVArppJ8GZSg
2OgqStxZLyvrms4TUSyz+VCXKpVcwt23erGosViVhi5qYT/Ga5i6BxUt1F6aZ7OF3Z9zjXgl2iC3
S1P1ONPe2/YmTbz5UYvx+LStOMCHkD/sJse4xzHmsD66DaKXODpQtOBsna79cIP4EmfIX1Q6MwEi
WdBpsgTY1O1TpmbLr7uQ1yzkWV1+mwLd3alJfAmHOt9NJlWdUQ3SkRGUnms9bfDhbZ6iCwus1PGU
5YDV8LT0rbkPeNi3ivOBj9+LO0U/unIcN1CFJ3sRNLZcFEgnrAHCOdOSoeTExiROHfhFcqMOde0h
YscwIoLQy81UWdFW3Xu2zLZ9SSkNtodm3S41y/SaU9KpzNVB1Ma9ueiKi96hGrmAJdcQDA7t6KtO
GG0sILH5Osu6Oyuti+a9A5iPFmy1wV07osahqRpXk+PSFTjiaUhtY5MMA5ihxCc6WS8qyz2CRSzW
GpWVfQ7hOIr0e7GI6bJEveStBrcS9eOusJbC8Lx6HJ9NO0W6CO67NobgtpuUCx4uvw/tg1q5NzPX
G/mZ/SrT+j4hSP0wd5/IYt1NaMcYgXrr2dF+2Cb1rVaYN11a+FGIPVn0GyFH5RYl5Ac5yLmXIPFM
s7Lc6TMaNaFJuaBJqIFLjjVWo+4rfXpncyT/0b5YLM/0KihbbA3fTd0+B3bBNOa+cyTFMV2ip9Qo
PFkVjf2EBcnjkDigxDXvmvBeietjqGEwrtr+oBnYzlg79mrzOEMkw13gd8QHipMhqCVGEHtXZe1V
hKOEZRpQW48SyTJqsn0QNRdlKmJk1WG5rjRnnRhWuUkoiaa0PbZojWkraMlgX1a01Nsxd6WCIpi+
l2kLoklhbtb49rh1lazaFQ0IQX1s2WVRRvaORwhyU2FnCUZ+X1XbzlFwiHM5+NDq2Ei7feLOmWfp
RLtYoPlI5vLxlm6qK/wvrY3wgWmJizbDckWKr0dz+Js+1C9ao2/zOHyw8dWofXtqevUShETygOZb
ftvgA9ZvIMOpEhrOVSwIMnUhy60TjTt3Yz5SE0twEf3y67br/dRW7yk8fhhB3ke33w59o+EJL/cu
W3Rnpidtqh8Kq8vWatHsZdXdaXAi5JZdVL3ZhYoy7dFv7Yh3wQNfcucGRbfvLAzDw8E0yhcXSZEo
S79Ou9OcRoMXQEnDaT/q0jhbbv0oavt1iIsvxWYpKAL3JehrLx3V8j4s6ZnMcO/QH/6NIA5sAV8V
oWLwbc1OVi37Zk3hIhuKdIOCBslOXWVdZjIewKaJAQXkqFDIl4tdUBRf1YStdtYMXC8adtUGCZJr
RwQakgCw7XrrCjqBcbcqDxRF8JXBcABnxYjN+NY1qFTH5mjMJ0Pkt6QO3DgSbKSAnlmVyK8yMn1H
56B0kPVjRigGXSFDdTIiTfUiGj3R0XK27i2/a2hPpQdymRP9ElEfBDlHace1h5VadVRFyc945HDn
dAJFDvc6aLaPp47krKQe1kYcRVsXTiXXbzrTvU1hxVvlkBgtJiAhPSd42tuRQdiAQTwCNAievvlm
kOoXYNljODTHKuiOoz2xQObftDEwthK/1SomaCkkQQ1lTlqumdm9fCbe+HEkc52Aul0eEkuD4DE4
DNaxD9jq9KTZtzmzjYtV9NRRCdymWb8u0+RbFaRfaswNlOTZvJ+m5hoZ8Xlo3iYNv5HefNMjPASK
utfq8SW16JJc8vB0jBRR8KRqNNLoCPnLgrLZmGzEJkBKp+eCgcdAROz2T1ZiPiRRSHrlMN/0ivhw
HAehuGZ5c6bkS+3adzO6yxyMhRHsizu/uKHdXokPOc7cz6zNLTN1sNeicQNT+DUlrB7xQ5Y7nR9a
4cSzRDDIiLg2bbBKZBPGW0kMsyopt0QMv+K8aO2Ri6yR+JjsL+iQCO0AZemCfdPj5GSmXiuE7a/G
GegtNqg4VXL1pUfysGKgvDND8325xfB9fKCV9/XRwG6V6VzkIvXCcOqY5KYDIcEXPcy/FTY5IWGz
yXWabkYdYWxhOLMfBKZt8bhelD6lFVN/5F5MAxrqo3n4yG2rWtX0hCtiS/AlFre+PYsR+p096Kt2
unOo7xstH3c98hw/Dhf7+DXv1avaqm+OwrZsFAiXbZgGJJLnJELejKPjRYk3AbgeKaC0CgfzdEAR
LyzxqU2JiT4BtQMU940gkz/V80NazI9tUvrktaHarhoWRqt9yieiHIpUfERSpcR7dJ9mi7sfm+4a
LYGHF4rzSIl1LciRR5vJfWhk70Y9bzPq5Dn2xW9lFSCwHwh51fEaBLnb09GtXYO8O2Rl51mBsjUt
Oa/KTOH21hOsoi8DFToMfgw7OVc6GemoNcNHOWE9qZ2jMmOQdAbsQS3cqXbpbWCtNK29hpLxtcow
PMbxm8mtIVFQ+rBulBlQnzNMBmcPq93Q9hRZKO4N95vWvxvpfDMWMKLk3N4g/VdZKfSXkksxtar9
YZ3j6s0R2SfYFm6sWp5xqpxBydV9oCLD7UmMLBapXAPbOXJy9hm+TrY7fQ30j92K7mLRb7kPS+2a
We1XgXp96xghAG2obV3SLiMHZQfu8nkU2wH3socoYZ+Hme65hQuJiWTbnxW0gROTs+bW68aobH8O
u8RPq/kqCnKsWlLkn2UT3NnIaH2rtfN9JitjXdHIwBMUPSa1TokpcKFNDArsclwdrOrenamNyrHN
rlqUTfIorGR6aM35QDyvu9Fkvq57LBrEbm7bjCFTkSPQdO5+DhHKXE58d7GJhiZXdHeNIpgcitKL
If03Pdm6q1oatDaiWdoEVb2JUvj+gqxbdcjMbSwD/JJc8ZNLpGLYEzxhBYKJtMCOy1F/q6bxtDGM
fJPpqva8j4fSpRzRZMoqSe3N8fBG8BZ5maEOoN4bhYl9OwbhEzERBHcaKMmssMqRqYjnqCG4gAqb
7TwErS8I3F0XNZOLOpAD0lX5TqG24iCH6dwxbp5FW2waVdV3KLNoyBouaWMXdDO1xLub8ysqg20Z
T4S0KM7oMY0vXBUS6QpJeehG8ESRvK3UMX7B3mbsOrrFyJHkK4tCvCVULBCeMTyPtCpznjAcDwHi
e4rZ3CGLESHofKpGLLLjSysJjaD429gaRXcIG6PbYgFbjOVoUEme4VwPKc/Swvs5MLzzW8z14ceO
XNsdAYdV/myUhXEcJIqZetSeQ3ycXtDHRNmG50TgBgt1nRAe8h+4tIN9lKPK7mcnwy5gGaoJMPFK
Le/etVJZpKsfOhF+pyo0F788bzZ9CCAhXScwIGTrPtHlBhlvQ3zPcA4gTHpDpq/1wHY/6LR2mnJT
OKhLjVAZ/EEQtiDKyD4OwRfbD2tdIfzEBanQM2eLMmvemjbsn4i104LctDWMSIOXbaXXEjiDJW3O
5xEetxu3LLL5RtOLWxui/QQ1yJRl4QVgvL5S3BWupoTq8KQYdV9hZ79aEFqSgtouqRUPtWuD+q75
bifIFDrhPttZNK5p6VUOIUXiRexuzQF9EmSZvhZjCZ6Bg9Q3HHwo0VhCfDiPRl1lLwyPiauQ3msZ
6k7XON3pqi03aA2fsz66cr/BsU13mZL4k+QWttslaEgrHcTw+YF6NGPfipp2zQINb77YOjlLBue4
pk1+CQnYqui2VPnFiUT3dRmRkE97XayHb4hX8RFQ+7JLw+K9km6xte3aPThmxzyc9gDHS+FsDjdg
tBDJcdnuibuZAebHA8qwyHOUcFwZpnR8OmWWCriuOaUKjqTugpCLM4D6zMN7UYqauLGSslGyMxDH
ZnMEEL58vyu9yOSJU6H2t8HAHj/S5yjrcj+RRUMOAunMedgOz23w2KXVYqxYBM+5MR2mdvZj7Mu8
vjEfltJOu4NzDLIWvWBuv6OgC24sbNPzYL2Vs2rtZ/lplY256awyXpdwR5NBR10sa2wNtuap6cxp
ncNCji+bsI2QClkgKNJaJA7aICFLgcnbKxCLrpVGJftOt4pdmVQcTpVs2LgpqiLBCENPOY3u1V1g
BAfQ/3nTRujjitQAJdJ0llYtbBBuQ4Yl8/A1AOaD8duRX1OtUy8CckmYBQMG/uMCnFEZB3Yphkz+
ZINLog4ndDVpJy5pDPUgnGnD2QjuphGfkj2WXKli3tY9x7i0GbwyYf0LcOMe1LmyERT2m24oiwu3
c1+Mk69MFlbPKO13ibZT9XS+za1H0RfpeRo7Unky2Er5qswy3GTI2X23a25jU37AofaPLr7pebQx
zpgKAh7aiFAENC9IoJRNyba2tqf2teus6cGZdN7KFsGPKrjOOtqEfUS+Exa8oN2oboVvbjCeZNXj
UZ2RdCNlONAem9ZL3e5cbFx0P+vJFsIPXfmesePWPaN8YFS8lGoSo2xUG6XVxVrDtLzJxuF7yLL3
oPrlmG9HTDE3mOQJBbDadG/NenfXz/dWE1pYYUaX19Ql40x1jhylOQe8KwgSNcUgz5DDSVimbxnh
SCe05OI6yJIw5hDWNAdiuZqSqahYuix7BkIUGaXzGmPo5+7FYzlkDGtT8OkooJryWRokHLZZdtPV
evpiFnmBHXc092mDBJlKh7PNUXOtlE31keTdXteK5lIGynlMW3Hb18E+wY/+YIZjfzIj+4m4ydxP
ynZY52zUaw7vryMnoBsHUGhdVkeIZfVk4A045cie8SdGxrYXqOyUsO/2VSyNxx8fkgnOmdtGUDKQ
cvBUW/RqUiXr3kRW5jyRJ+ATbdBtal1vN65CI4njcMwgdW68deGmQAyT9i1O810PLx7hxgTsRA9X
ZUpxxXmDcyizsj0Cx/jkjtmVJmrg3Lnsn4WtDtu8qCw/qeIvtCvDfUB/ldp/ZiRCrkkSVy6iC6Ef
mVZW1HsPtwYV7fBnQDJerFFgzM1sYuV4QTyXrPVStkvcN3ung+wQjMG8WOnLQIINDYi9s1NUcvJ/
fIh/xxva6R1YfFzse/mFJIsc5TNePHUA86yZo4kdsztr1QBpHgqU0gvD8ywMqe7DXnDpnfyxjtL2
RqHX5FR144PZW+O1xiuzMTCe45fhCKuOYpPCWGxNAJPbJnf3Bt0z+3HS9kpmV1eOqabfhXZ2Brh/
ZmbUfZijZGP1s/Y2oWYjsuBJtAiSDYQVuJrNyE9rQz2x8byw3DtbYorqG8DL+kbLl9Qb/qevV3p4
zEslPJbLv3okfZ0Rq4e+LUL+LKM7JFR2HZz2WlKXXbnIy6tB9hdF60aAklj3NUvBLTdEjwHh2QR4
oQKo0yL8P9SdyXLkSpZkvwgpgAEGGLY+O+lOOumcNxCOmOfJgK+vg+zOEsluqUVtSqQ2KZHvvWAw
nBjs6lU9+hBNabCaxyb/1tVNqU5zO6DA8ItQB2B/+IX+//7Jf/43JQuNd8tTf2P4i+c7/RriKt44
mUrvAHgkp8z2sm2eLpGsLC+hAy/52yYpLnasObxp1znWtYjuZjgQ2/nVnAp91nk13xMfQIy36+Gz
KocvEP7yEYgvcDbX31axsB5Uw+PZaurok9rOw1zN7R8H5SOBIveDqg+m1yLUD7Gtlni1Ux0GfLw+
C9eTwD+4cyn4fojMZrlolH6pMxxWJcGZ7Wy5amdV0XSkJgxR1xTxGwFRZOthmG5lF00bmke9g4dy
OfTaeWBLCfmvei5kHD07TXsSvlAodriFORnOn7TNvqVV3V/Dsetv0EDrLZijGcDDg2r7mp5zu98N
Wnx0A/sju+iIhNUrR7fe+0S8l8dQEO3++X/7yDyWgbHJAt3dFdIVT35EI6Zr1vqE1GM/ORn8hsrX
F5zW5s7STXgdLVS6uGCK6e3kNTN58VFWrxlcaNzB5U7q3ndfqJou7uYBwykHeTL5UaIBuyPv2j2Y
MxY5EcO3z3Yum2iJjXdzHpOsQVSuleowcc+rvDXgB5jGmznTtI5PaBf0niQmAfkvKSfEDSO9LXhx
kcUEf8FL9DQNQ3FIqAba9JYVsCKhDAhSzHpkVbfnHZZsszn+Hcl3URKz44khbkBK1k7fbAfWXoSB
OGdRoT7EZnUoghBGgZzXmBuPzlixbLLgjQ3Ya1fuABVC1pN3GxE7mgqgMXPXgriL1Bm/arAqZ3mw
BIM8HhlGaZlD56HGzpvARGjp77q6tdf5T9/NHT7+UO2rFvQJ8zga5j4ewMWNZQxmFyXAS3bkytVZ
jMUlgAHQIxlZIbdR58h4TXvHJneT9p50ccqRnoaLbcsYfqaQ8lgr6y4Le1iLZYxwjhkSs3x54Qyh
ePLRS5bk1BJwHmDrlfunLhQ3QCVewzliRdhb89aJMwJVFoWTvizkfaYTIpGDdehSTiyNgcXYQFXN
HNJqVp01+wGNy7zFqkAeg9e2wItI+4a+zo+iVT9I4MNGUdW+4uT7IGiqIBD8agtuFP4B5DwXqNoY
sd8yqWWC0nbyB5N61Bw1AUvTTZ+gdbOtSgBWSSYV81emzZWEhLsejfbe8mDqMETBEDqlbY6xJWBr
QpzlrY0tEtft9GK1/rgLoBdAryRi4uwi1W5LChYfxojJCIVpUUo4FfFuZS8RU5cKhpRjDV/His59
z2G3aZs/JrQ/nwjBXVVgbXRy4qASkCCZLFbEYlslB6tKqtNSVSxICGAq9OEwFjY/uLckm2+W/QIE
Pj41K5So0tEHS+Tgdkzz97GjnaSd1K8HS1mn1UbGebf2+q8Ql+tuAkiMelifTLhD/rEKj16ItuWp
b2NEIyOIcO9BW21oGmAtShyPXoZLZj/Qe0KK1PP7Q3dnhzzedVjqQ5o3r6SV36KYV4UOv8aSxhyr
Ya+cTenai5DQpP89JrTYBVC5ZFNwzMLNPOFF3WXLgY1fLftzZmF27QRlZ5xhbMpRBY6yNX6rfMBC
H5FlyqhhiK3YW7muHazGqf+IguiscfJNKvwB64KiESPmj9+uSc7bzbhyYB9wL879Ez/MrYYACxcl
Wuf46cpkhIXsS8TTSaabXqfXwTZ3pp6XYntCfE6wdB0H3yloI2nBl6k8ehXowyQaROeHNnEKtC1m
2cbE17DU4aXfYFS/8zEeqeiW96010xNMQc6q75iqFM/mhsc/HS7OqTV8b9O6zCt2Pbp7RJN53bbM
eihefckxFKGGtWJJpAZY4Ep6fNeZHz0CR+Dpzy2EsS+5SV0ooJFnYruqnOX8A+0GjWnd6HRLjG5e
da72t4CQ1k2KrY06hwxrPwJmHin6BIDOJHyv9XDJG6S3OeY01FQp4FafsEQmEKkRScyCP8UVnC+G
JcwewuMGe0bL+dji4Yo7d90O3P1Bl5Dmssc1ANP7asqxW3RkTaBYuYBxDkk+PpKRKVcU0gMDc1ue
jq3+tdzg2mPPS6BubUVqv9sUzx+QGMrN0D+ZBWBfWX0lw+DuCBSsccXcu56uOWU4d4OKKL/j2MLx
Egc/ok4qZwYjnod+CAQ78sVVG+XBS+yfgoCoMy0kNZJcRBS5em2bsw7vFI6j6kMMd2HCT7apDbQF
YLLS+VENzmjfWuShwTq2M+7oNILl0RIYniAppmwU0oyziFd9+RnLGxX9pBk6vDXfjgDu86Ex110T
fE+td3EK0KUVzwBXp/vkLiPNNsvqXglNo5JJlLLfWAOcXyfiB8FGZZ/MH6Mu7y2fiGPpMjtJlX00
pdmujYWt5gzAiRALjTAnF1Pws4awOrJtcm7jOEFqnozXmH3UqQ/1kyKnaefRvhsX32XvzAipBpVq
FB+EKVX1omJHNTa7ximRrMNiF1VtSPza+nCFQdKquBbceDvGGn83T/kWFC0ISn0f9GO4KUt5MkqE
jrLO2i1OwNsechZhx3qiB8U9UNqBb5CfZ5Ok6GvgHO3UOZQ+S0C77l5Ch/V/TPOFlWHjde2Rd4Qw
w00uo2Q7yPiHTGiy7QnrrZrJWAFcK6hRiNQGXgPfrEgIwOBp2sTSSzcDi3o2mIBmMvriuEx5eiPp
rWtMdpzb9DUI5zdreecF4lE4xmskrQs/95cZcRGhF7WK8ppuEOzjEoGvxMSzVzjzkw5DveNOO7GS
9jaDGLjGqGlzUuBlrLfctWhI2cHl+Y4JeK+XUNmSVlwLvB9hDGXOcjpjY3WpJqY33mibQFEafkD7
qFaxWYabuK3ZRo/cpKkxbMzS3EaCHSVWvgEgtZfhym9SDvfJwSinfPfP//Hq8s6Oui/c+39eChum
47C0M+VjUlnbCpcw+1ceoDq/Ny02/UNCDVSeHytDRxuZAuhgYJ0Ciw1yPfvo0fripJ3Yzk3Fh0VH
8jpZGlDrnt742HYPAn8SG6Ab3/S/WCPdxnl/7Wv9UzZgPHzqhTaeiPb9DF/YdrJoWzh7R78JdU8P
5rzXITktg9co1iiZbCYc15Ks5aFrg08zio8WdsVV7o5fFhnQzgIigbsoXKf1gRpCax2WsPkWK7EZ
1/sY0OQ2D9332eqRUVX6jG6FXeRXZKHNFVr++p71oiCRoBaWNkzC+MW2Dj1oPISy6cUb9L0zoYD0
VvpLYzrvFYWPIgm8De8erpuRXYOb1eM6cE5ZoIajHw63Rlgc8jy/TApgAQ8aPlzjMCISJM4icg32
plbO3Vg3B5JjJ1HoK0YAEpsWbLB8vA8afVMbrEdpcv1BjKJ+iRjBymo+ezW/xIlqN43poAnW9tKZ
QZpMo6WtSFqr4+SwmVcla3wqctZyfGhNyzxWefjgB2JcyxJTw4/krLeqvOKL+R6jq4UCloEOGhuY
HKbPjpXKqoi1Z2Mlz0Oa3wczr3lBHHPldziXBriUmYdL3RqR8xTbDlXc121+UTlCgV1HcHF6XhlD
mK4jpLgh7B/dji2do8b+OHSfrUnayy0z4N5FvI/tRkNTXfYkZS+3CfCMIKGxj6If/A+2s7PLbmNZ
qb3q9XSJh+amLBZs/6h+g2p8sYPgrcWDPjd88Fb27Frtc2kLPj1/tIE04iih/a/gjOL47nfZwI9x
J/crpd4qb4CDpiUfrZ0+m3H2NRjXKcDElLbF0Z3YUXXcYgknUnQ7ZIqYTLLR4cpXbvFng97RvPL3
edgtrojqw+AePk1YrQeQV3NSGy+zRqM1w46DXsLOvJLBY+663UbM7c7Nva2ISuglFgxU2WSPPqMn
Jiu5GjBhwrknWVfoJ5mhjxvksO8sD5kjw8Z46LTRXhqLJ3JVdPm7W9aXqo7HP+mqddS6+TeADdgT
QWdeHYtiSs4B0QnbnLx1h6rb9fDAr4zxIKLrUn55bGr++dsd4dwltUOXfb6oGr4tLkkxG3tiFS7w
qr64ywe0RvTa4SUyHbyx0/A3HVx/rv8ShYE+rKP8xVJWuM2JJd8xDRrHlicC5sw0uIw9GUuGEO+9
madzs3zDORFiKCTDlw2Ng1W5iq6qAJAMP2m+dWx6g0XEyWIsBnVVHU7Flofid+gSoFl+uy7Mh8K2
/Tfh8MbmGJddRn6qB3BBK+150dGJwmdhu/ZKKMD7cX+uGvXLLRztlkz7FMc9dWvYxWbTvRVm+8BE
QC+uWUywink1DAa2i6WXwWU5OzqWuwuK4SsGnFxZ2X0r7e4hG0ZaNDIuaA7TxxnWXCgcwaMe/N4I
4oKY6nDMwuZGCoPi5TD56xDNeHuYbG2opKyl3W44I0/kydatU6qNnMIlM0ciw76ptDtjqTOsVSph
OA5Q0HRgQKKiSWyOxQ+Xru5j7CTBGaBTu0mgQNqcAJI22pZkujfcHbSUOfvM6RTVZ/a3hA8xD3w+
0PedfWWcJ5F+pmNDvrzO/tLlZdjnLGIBvJ6lwZK0ptiRE8OwI+b8yPmC1HjR/WE7Y3cghme8kj6r
/+FqNNgYu4R3qx9w1hl42gDOxAShmKbZtgZ5mFwqhupkfLBGDji53fLXL+sbd7LuExvHAcDVGcc7
fBV8UJSgvytuIK4Fxr7Itr+H0ntWLHgyBcWtN/2tx+Xe5TgXMI7RLjtSGdL0/RZexY2fRuO2TVH4
OQK8uCY4KTeX+OiHdw5Wr2Niy/MA0IVwqHiYAADj6dkoSFCrdjnp5jptNwG5UReLkQ94x2EHuke2
xHKhE4yj6L17lWGNjM0GOHljIDfFeEXbnEoid0dktbmdBppkuqy9q1x1a4UWFO4QStWiZLOVg9dR
29wnhbfK5ocIP8nJr6pm27nM3J56q5QW97Fi9BI1PMEu1ttotu2tZyhQ3/TSUFvhvxZ67JZLi0Qx
ZH7RyZeJ6Xofe3/zwIKyVP6r5pGdN4yWTTZccwIEx7QMbkSvxCasygr7nDgqG6ZLOp9CQBODMZ7a
Hg6kpdyDb3B46XL9sLxw2qzpv3KP68GRBRZcnWzXqWE4x6qzFsrFPoTiSMVcjPUonjsUPA5zuP63
umGObo9LlHFbt9kNTOVsk2PmYlNUL6xge4VgtEKW9FDZee6W+VFiQLYGa1u0Fe8CtGIeDx5mP6K9
m5lRSYv4qxQlmXUKbldsBh6sjGO+Rfc121HQKklFsR7x+GnIiLnr/JCVJqO4tcNe0Kzq+M33+rvF
3UOO+yJcUuNKM31JrKJGyzqVCcUJGqyWqb6ObOfXUBzRPThMVEF9j7+KAhc9jPgp5d1sDc8onNg+
C4LnnalOjtP/umxp13Wa/qRYM3N/BnQ2Mb/b4P3XscRXjRHxXrnOtZ3kiCJvnyAXbTqwGCNBGpfQ
4jqb673vXCh8fyzlijUz2GD+zCIan605vSejfnJifYVPd5IFpYhtzqHHgyyhA6K4lnc2Q3QM+g8+
rNY5izZ7sssKM2GQEnmDXxuqVgIndFYWhQ6c+OvbEJF+rGLSnB5pT5RCHbwGjMSsmcd04pAntlnp
PUWmQWFF8Our6coqFuZ4BlMsiZ+iBVfg5srF0CFszksm38d4CmweMXGJgkSV2olG6hADZ/AsSnHA
r3tM0js1Da8xFh+QIo48UFnlJtEzH0R2izAI7UxDOKdNlq8NF4fWU3IvXrbmhgNXoqEDhGIPNrTl
oGKyXh12Zpn+NFPygQ72EhcVo3N5SIXAVNRcmpEBF6jbV6s4oORJ8jB78NMGXdsrFy4truGVaZ/G
UXpPzZx0W9l/+fDQYHS5Hv1irj7EU3d1Nc+8rAErVusvw0NmHbA4ubxToT/yiPWt78DxywPZHDDn
xL0ZDr6EwIE9mTj++plNPTH3T5t14dqfA7HJWlAmCtjjtudntDa76EYJEKMA+8/phJM1d/R8dKCK
KzaTe2S2x5nxYwhQQ0pP2hvp40QYuXKQytGC0MlZ6lc4/7zqxh2dRwzHeluMTD8uiQOM1fW+1151
GeFOjvnblNCuMwrjU6Btc/evjI2YsFfYjvouO+8C/wLt0l2r3CbVqYv7JrScVWWGiBjeGYGW+J9A
kK8AlbMYSNzwq+r7Wydtnlo8Fo0LebkLaLDpsj+3onaTl+rKiIcrcivv2kmvZdbcsMycz0T+4Uze
FgkbMd2ZNVcXj4eUjs0VZMWbabQ+K4iH23p05nVkfThd+1Tw96ot/4kzCOtFl0NSbp5Kjs+8cIHw
FOTQVoWgJ8iryB9MyWhuJAMUlJyRNQwiEIKl3/xEGjtCXRvbMeNAEon+ME/8XKbsNGv7qa70F6VF
oLbmHHJVcJJ4PXYFlKu1S0ahJ6KCxQlPS1b9GA40gCmkEIMC3buFIp7L8h5mxjPlGXweQbZP8JIT
dvtrCJeuUoWEm6Y8unM7vK8CsPvJML1EbXOdBV3Wyu1PVjNwViYR04XJNcALDQHBe/Oz8Nh2bNq8
arzYEq/y8rF+Vp1tb1w/WhpOBS+I8C4c5csQ+A2FJAVg9sB9IBjBoaBoz41/zZ3R4y8KuRCn5S5M
cy4p8s3r2pYbS80/IcgoDgfY/lPx6Rt8GYU3kX8dLo+cvwSyxuwhmKfRfKlCtejJ4OH7YkE7gZdz
f2Ivf84Ef4N2pg/KYBMS89iOE2pCdDKfIwNm6JC3SEezOMc2J32PE9Yc2y/1ZNo3Uf07DcxSoy5e
/cJnxd2NDH/dcF+FhC/16N65dApvq6rX3JoMXOO09PVyHBvSkM+srRiWTUeDlJhaAA6STAdPCxEg
ROFHu22rYV2riXdnYuXbVMiTORT3wzQ3q0akH5uQ284fkp/CA/g9QyDb0hV7jrS9i4ccVXNItgYT
fuEs0iZ/lAzuJMIarTiIMF4LP00SF3XPQc4rZc78eovDcnmjmB72oUZea7J3FdznTeelAheMXawH
J78fS/3rm9VRVhmQruE6snE1pfhF9GcpiWW2s/eFI41t1VXPGF3wVGdXuaSXVdT+kPfZiZiKm5Qe
Dp8yG+QCE5DyYkVyS4OhW2+GLj/WDc6ATjJOmgl6VgGMulr6lSpsEJUT0EhjleNKOGyfpXvJZ+Mh
LlIWCVa6XNly4w/aeQTuNA3zo7nKDrZdo2MW06lXJQj2oL94hXkKJbxb2i+P9ErgHfPMbW5Nbz1V
REaGXQs70t00NTR44EseICZXLfZfj+MaRBoe07R4wArqxh0BD96boQh2/+db7vPPqAHXN89IbhoD
rLA6hxsSwr+Tt6994B2GgrMGvTFRjEQZCQw6o25DSnK/ZIV+aA2UyQ8TInTLUph7tw+dc0GEcd33
8XMzYG19mmvjtzNabmM/vmUVHm1JuNE/VsU4VCjGXusUwcmNzF3i8RzRcGi3bEzGKb0dZUFbTAju
qvLuFit0JlHtOEMhhhqs6wNQbTOtVRuELZhbpjp4Qx1sfOxEa3S0mpd8dIdLwT5GEN490zEwQ496
U1qPbp9wxrUkf3KWvHbQ30Cr3aB/fESmjxqHf57yLkoWoSZu2qqjOX4sH1qLl+kYoT+n9vDDunhi
FVHimuF+LmT4KtrypKp3c9l8KWNr2s5+GKIfTHH5roVQt+o05y18CXeZTRPVVB7Kme88T2PCKNV7
6+tTaLVvWsO7GfLqFJTJIVY5m5qOC3HhhcIwjhjC1LDBMEcCpUFcHR3GTeqMZF1uA6qlgwCAYej3
7OIktz6hffwktPbR2HWk9WOfivZKzeMuc9U3rwAGKWV4YCoki8z4hUln6SGPznMK+73oJc1N1Rc0
373XoJSGR2aJ8Nbx+mcn9s6u7b2oGXOGnK4BNy+CEex18z4myGXP4SP9WkyqlnY3E7UzfUuTMx3e
m0j3KNqW8bl8jbrjsFYDhBl4SlNtdTaC9KOO8R4atv+b+g8j9MYU2f/WGaBkdD7TmrOn/h1+2HxP
O8maOuV6w1teW+Fd7jR/ydTU9M5UexqLMCZmzYswozuT/YjnChPIiYoQvCoMwyMaics6oDDNFZ0M
T7pv0m0ajOy3s682Y+QMyQatciIVE4vQdTeMmNBMWGfw03d5z/Kc0jBedtSmrGOPUWrgcpThz3J7
+roDmZcvBSSCUk0iZZB6H0BY4Xjy3WEbYm0yhuFTepz2igmUNoypWz80HnUc9diSyNYXU/gsaw71
luKbacj5r6SMw1sWS1TJZcdcumwivFNZk4ZqDdNc90qfa2E+T2Sm1o7PN9cP+iYw8sVzmRGWanAP
+DdJxi09N0T2GnZoMesWnm3cwqPv3iQhbvom/xF5BPW2EKc0IIjoZhFlJ05Es6B7NgZaJkvA86lW
csN67qews0f+M6bPXG1qawknaeMpL2Hw+e9ew3Nwr/vs222D+3jMn2p3wEDLCaDGfEhROSq+naxZ
h7IMmjHKGQY9EnXJqydy8x9zSDfuDLQ2ysujUclpo5WzHkL0Z2vSzTaLJriF1ocV8FEq1oKbIMIV
qWfbgLHDD04OgigeX82SvVglRXyVtDB57XCgk2xZFabxBtbKhvMAaITK4KZseDcZCQf5FUBLZguD
6EJkVGtzjL8hdYUYOiPadINyLbI8oGICPv08hHeu6v19O8urMXS/MgG7VzWY4u05t29iHLDjzP7R
5pletKiVkyoWPaNPbyLXPAzCww/QQMJK87OUxl88TWhiZCGsjq1wEGTjLaoM2jIezMBBPezysuT4
6pZHU3IQ9l2gQ3OYYbdgO+ogK02IW2GK2DyaarecTF1HfgeVzTQ/TTtJOqufRxP26C7s523W0UzS
T/2OkhqHfUbBC4Yigz6lJiSY2IjzZ5edbz2yC7rJQnXB9kzlSuo3zLTzbxlYW1DCTz6mytvF42Dl
Eoh6PlfH0pxg+v1QpCy2PvvADfuIrelQi03d0npUT+xlGtSzbFPZDTMx4Pj9pE+2q9jJzOFfFfF6
oDsLHjKmKV9Rc4OU/d6mZ92IEpD0BhbXrz1b2WHuz6mfgEL0q41o2Rfw5wGn85YZUo+4I/1fw+Nt
IYu7cKZMC/uys1YxezcLDE2VGE+i5XN34S+rgsqTD8uG5A8o8x180g667ZbP4tQi/IGshcwVSbDT
KWIxXqVdokG/jqUHPNo+9664FwH+LrfkY6JCl7Cfi/OxQ9bQqrmNEtL/iVf+FCpBZSDMlozV8/IS
gM5IvKLML7HPd0ijIwYMQiNbEqPNlrUD0MlnYVY0WhYbw+osNk0M06qP6Heo00PozWIb+MFXNLeA
5LPi45/R+f8ZdsC/4QbO193T/wa4gCKP/1/DBS6fzWfYf07/hhdYfsu/8ALOPwTRA8dnAPXhzizl
z//CC4h/uI5n4j/DA0l7kw1s4//iBQzL/wfKPcZwzxNS2XAG/pMvYAjvH64JcMNXkgY3KTz7vwMY
cDzv31FE3PZou8vXcqRrWjR+/T9wj2ZkAR/Bkd4q4cHcrzpjVWu5FRJUblSa4PJ63ibgWdYwi9Hy
hlu/bS6j6d0lDXKejJzb0pgO+Ujm0VR3VIif0MDOkWneqshnk5Blr5OsXnXJsdlzu4/eCo8JSyqz
HD/IrS6yhcu8YNmAfcqXIcJpQN1awJl/IYfxr6MlggXEfxSPoXK+bOpLHdtGKUZhc4LqN6zFS7IU
6BnO7zSTb23fscK8uk52ZjH9RnJvy8L5EtrWBxGDX+GnjG+dcwVnu9NLDwYhYlQHOucCs9vMGQaR
AEWRFlpJcUl535fsbge05aaNdmmBuyKgM2A1OAD+DPWhImY/9nDrThFkzWsfhg44eaPGq8MmYmlc
bHdoFphR/AWs20qaJqts3QkgV6mEw50mahcGF/iUWMCxMNu0Ja7I6RDIhnpNmGnFbuXdN7xzMqVv
PWHDzsmT3WSPS+jKIyYRYqlErW8G6KwYU7Z9vXc8R66ErH5s45e89IUMAY4T972fFLFPOMUrFRZb
A0xP4lZvadh8ojocGzqJxsh8DfPwVlROvrLQOtd9afwYjDitYK1JDnA1+eEbEcy1LpMzrvM/evg+
7d58TxryWkN8Oyn3OfT8M8z2Gwbtq0R0rwn/e7n7khrB2Wn89yJu32vj1mZDxDm727VzdINTcsCF
MVwFcwQbYPd5zjwAyhzVyQ0Slpl+OlRkEtUN1Vnz8Fp7ucFJUIO24/ybjB7hqXpeSp3UfTQwT5Gw
fDPJhalkfsct0ewN5CepKkZ1ruMVp7Fd5dKo2EkDpBFbBFnzI1Npscs4OePACddMiuysVHqYDfCo
cjAeCvhPtLceMi5LWj5hL0Z5tK5hB6CE9w/aqe+ESbKUSGNWMllVTv1e+ubFvOnxAQT+9DqH0W1T
jt+88EA4NuGW+vp33yLG0NfjLtPccokf/oLcJdn2qXUIwD5svqfEM1eJYsa3WR7iGVcdi5jZsR+5
iQ6Wjp6x1r1483iox4GUX/ogybIF6XSc0+DFoU04jvkKPgkOdG+SMVji8Dxxl+byJx25qTz2eqwW
d6zPjo3mKpnd+C3w5HmiTkaZP9riDBGTAm7j0xL+2STh8NipB7jJ3CBVxgUYh2tqrB5pWr1Pcv1T
g9VZx+6utr2/qEF9L3EsRNNzlcwYxvHNMrbI21RNj6ihf8lMyJFSLISoFMqE/TTb8aslX3Qwbygq
A0zPLnhuoxeZ9R+W+1v180PXsDOBcYs11a9ZTLiPvqTZCR1/NVrYsRYqg0LgmoV4M9zgpVlIVmmU
/iSWcYBo/EuglV2x4z6Ps3viaPtaztWjFDW+cPE8g+IRygAE1h/GxHqLjWY3d084gb9tx/ttseix
jgR+2QY3RspxebTHP9O4FoH3k5IIICpiMcB20VNcjnunR8JqIpgG2OHm1aiYZBw3ndgcQH5ncncT
/IoYd/p1kxkoE90tdQRbilf5Dmcacf2GxjMneDX3UEqoSwmTr0EsfbaZTcldJmndq51tvcRbGjDO
AG3jQyqdCwXx/Lz/Uq97BPP8XER4FXznJ5vdK+oGrrpZ/s7cykH7id7+0MIphrnJhiKMnjNDEuIL
bufY2CNOkLs0SOyaHhkyn7pCHEuT8i86Zg8ih4vj2U+UIJyrhTgOvmUaxLPrTt9NQCDTUhe7MO6J
tyOY4ixzcDgNIzpK95ZFpG56fXZ09UinxjNVGJitgpySXApkwQvLskLKVHsA1Fj8g1+6Sj+tsvnU
lssuwGrOqBRxA1QJKAmfzBw+V+8VGwy/y1my+WytExMcDSRVSlUFurQzuptUVJ/WxKVSWCEPZau7
isw5uA867/7SuftOaCsAyuZoEtF3cKpJTwnv3i3m17CTD3jJbGDJ1DGygrujmpZURX0beTzorcaO
NqGf72zbeytT1nTSjFh/oYFaZOcwb1F0EqqH3KGA0aqo2TPxBiTOt9c2p+UnVi9R1h5th9Bsx/WK
J8RhipwM9t+qV7vW6V+TrAJ6yavaiCXvXg6OWj+H2j0JHf+I7GilyStrNYsOtfEj6ZtLFG+b1l46
zfqNaalXLPyvSmTZimAYKprJBiSHfSE+MzzoZmc8h1P1OoTtfVkyymfUsSgKzHEdoRH124y6Suie
cFhjM37jQbmas/xKG9QfjQPkM/xHCwtuS/cHhiW0vIhRNIcj08wPUEHOzFKQupgAJ6O90ViWYnck
EJLb8doLGCoX04rljt9zFDEEjsSmjIJMXBtwyMe8GTfYX8cMGk5dX+KScavPqk2lan/jh85zZ73y
EL40A8gSZ6Ios2Jp4kXiG6lh33s4groc+2YUmveyHsmZhv609sryRnYe8JaQYsqg754hLTNFfFkO
pwhW5EnCAaV06ZF3w+mRSBWPEkzJFtotflxnXaI9raye0w+WcZIYh2zZIAYGU7bRJkx97fiWewAH
ae5l8UDRSBN/q4FMShRQRed7P4YBuTWmSCjD5ry2m/NkL/vMenpcAiDUxNA4aJlgkmswg+780Xc8
b0JNb3AJsjo2W5Phn5i+RdDXTN5rs7uIhEvEFAJvdxLjNiw+xriiw6zCMkW/dubQOl6gMrgCMGRd
XpJUHmzL40XnXZgNQS431GIvx5vm2y7fQwO4LQ0mych+pMqAxuiCNFQbiZuFTJURZhR1crSX3Y+S
2Pi0LB5FcKVd4T2v2iMwNNLhzrYL8r0YGS4N/RtH8W23eMyF04FbQtpe+YGLU/2HJfAP2WgIrguv
PCRnRYaIhr+7kGGe3/ZtSO8xc7MXIYqfOSRe4AXHEHNCPHy3o/WBre99aONnUKqcSMWqGLiju9Hf
KG180D3EVSX9ZxWFL8suVBvjk2nXh9md3lRiP/tTfTG9+iriP13nn6l/siiDQE5+81pIUByezlJH
N7POEPJjjEtWeSQ/cAoF20+YItsxJpBiYg0B+hJuPb/gnV6oE1tv+IzjfeivnXj4pQ3yvUkpSohw
rI320U/bfeBNUK7ilPtC3vQ5Iy3l8ijksUQYgD+VTO/UXGGOS+yLqO5cKDNd2twZVDnRm3cmsUwO
W6P/k6/M6hx6iLfg+jOxIsx5HYmN+x5PezP/6EDnLH5NPJ5AojJWe9oa2PHnFoJU9IVTjZ5BHKhR
8omR4KmxOaUGw/gfLJ3HcuRItkS/CGYBGcA2taaWGxhFM6B1QH39HNR7G9pUd9cUWZkZuHHd/fjO
rfuHYalo74V8iIrsMjTyomn9cF3/5szdXdbjefLc69iHD4nd3cIWBkhaHFqXHo9wKSGe7W5cO+mP
uSw3hoK4BIbv7ehnh0mauNdE/aqlJjlGmiH0XsPev89b67lBql+5go/aMINbYJQri/ExTNSnt9Rc
26TvfTt5mYzim4vHDyo4W2Vjx+yQN5cwqq4Bn2nfZ/EUdQ4RMfcUZSXYyvYhqjVPBoGBvM9ezCEj
PsddPIlxTeeD/aYgRzSR+g0H+Ty6zs4RnxBIyYFVl3wKsXakzVteiWPUApxp0v4j6Xp6lft9gO8B
/j5B6O6+s63fLC4fSzLaPjnkTa2nN7dvnofIRzyWWGqzjg76mFL2fNLHTnsApBTxY3iClu+weAoH
2uDioLp3lmR+9hoo+uxEsKGu630kGcvCpqLUwHRvzMh3Pbkltna4KXhF1uwqj47BZrnwLQc0hTuu
c/Q0N2DMbOZgN4Ua25fAXFziCndJZ6+aLoQKnByFNMRGETwHORDdWylNBjSgLyVg7oPVOzgSAV4d
HAcPjduxrSSviv0dnpIkXIZgTEQ9w9lgjkmyJbjnOPx9BM5OmNV/QYxn3XEmuR0DTBYyLv+aRC3U
Fwkj1SGGCHutItKVzzvKOjw+qvVN4akoGskXKtxWQH4YNbE4zTi0uKmtwGigK6HGY/PByKQcsYGB
/BqbzjtKEAMR9YWUBRkvcjK+W0otVmZMbAAPbxvNhKe76nXgfD3KvHhJJ0IpaUGoeeiambhele1G
YA8aqtW5SbTYN0i0qzLS2dpHCNwKq9rk3W4epL7YTrpuIqTkzC0XgbWhZMjjUTs4lru3vfroiuYl
bqxkDyyb3LVFMa+iJ2wVCQScRtbnLFcMorxaLS7jibsv9C52yNQdYC2JoAU1iNIs8emOLhVJA2vc
Z4t0FDDeJ2YYnfLMiVnG4YaJhtrczTp7qhhGs7p5YIfxSNrl1zBJZlSeBU4wf4+VNFbQbxheTToc
nYYUU+fdJ4156yqXz3zreJwCd23AOaPd+INI8hoAOdAg5JzUrYB36QMhaD5BJRgwp+O+20+PMjCx
IER2ugkz1sFGJvYVt9K16+GMMoM9zOUvbZa/Iaz4zdxE4zYjneMWfGTaCmPRyKMmiFFP3K7kU06p
ysZxsAMCz3switncmpHHESfch2zkSj2H/Xc1MyGzg4dZRXv1AiVhhx3WCuMXFaINISlT3SOljVz/
YT9FTzBy6YgMB2BoxrhGgIFr2/W3LOFdJPPuSl8Emn5rPqWL6h3JvZvWH24Qf6ZJ9YbV9903vGOj
HbYmNbxB0Du7ZKCMzUZ5gg+P4F33f/NUzFRB1nuMOiThcwqkcvwL7Kp/LcRdI/s1zZGnhQEbaGhw
zFEmhem+eUzyuNiQSv0GjJ1RkVg8mu3RpWu1ZUdoKeNEkOPJJ728K2Oosvm1pk0OBqPP0Fby/KG3
maaEfmRJYW7MRD1lGOlpwvuqOP5rJ6OSCHUzp97R35LQfu6t6jdpaO2toMiNPJTKwnwVQD/oSHSe
oe8RiR4fOzUvYpfnY5EWf3NEmkGFKjzUIvI2dWyioeBG3Mx1sxKi7s+IAQZLam3BvaXTw6+8W+PM
5T7LbO9CJhCTG38btWfSr8tNZ4idYksiTzAgV2I/ovittX2TzdyuWV3N29aJH6oeJ3KERMMHK9/O
vOV3TH0YPWklBDETveAPpqRhns9uCfQu5WZWVHDF5q4uSPKnZPpDJCIaAtmfUwqnmP2t4ZKX7tEp
cA44HUuVRasOOzJxls9DoafPpYVcuJzOfiA+BjX8TI58b8A7rkPT7Yi9ot+pbPGiuoFkkpNvQonH
ZCyegrI6A+hgxSKs3ejPaM2UZW6zwD4SoKXMoOggyOTzb9IGPx6VRypBTCTNxD4AvBxGEiIwvtpB
7GTPnWJ5b5xfy5X3UXYNQJYiLgF4y4ugQ89YT/TXMnyILxujIGczI3Ab1h8hFBuiNxQno0nvsxLJ
tJOgFSZdws6nKe3fzzWp6D9jwJdZDXjDjEXEH376onQu0hmIpllkU91E8x4OBsCF3Vm7IzdjRhd3
CdN4pEfqOhJEWBhZUgfzdttLMrNuvVOO7BF/9bufinFHz+g3Dj301mkkg98nj13HGkaYzmNR4VTu
Evp8sfYDiOnMD9wuG+Hi7VFDHR3GZgk7ie1osxyBybsVWXAzEnErcTwZgvmYvxyfmzH7vXzuXwKx
B/yEyadP3ohLPPFQY2bSpCxxSKwzwsVr6OFhVt6yHAY2qAT9RuW3t45KwrrsU3E6id/OQN5s0mVK
90b+3Gj4KFJ5AUH1kcfYLemnucZDiZSHBL2ab3VWfnVJpk+inb7c4UcExYsbWp+p8B8gH55s25q2
+8av3yUl8tIlbu3YcYtyxpzjRSWDm53+SIgq5Mutl7RrdgFkC/zg2ROkpmTIqUXR1nc3jN15CaOl
5kc3V87WzkcEJodL6nJnt3pvEzEXGaSQUms3SZZ/tvB+DS7Pvf4NxeLjttl3GiMXo4TDjBUyj0Cj
uXFiQdNyuTXXFQgDvMtHkDhnKA632cAuntrpl0/eAHfxp7bOvTCo8Ggs6HPWQ1GYABKMs2XZPwpW
VggLn0bTtXDbg11Q9LK1A/xRZpCxfnQStCX4M9WCbOGegmMlTo/ap8myS9NnLEn0MwY4m9v4fu7/
MGBgN6vb65zZH2aCRR2uoDTZE8MU9PnY7CbO8fVUQSMbZx46ShvgBqbaQaricjqo50E53hXCENBa
meb4hePhkultlPa8d8MgR9MbTybdI1sK40yuNtsyYzAgv7aBhJwdtcnlzsoHvIiDMW4VZ7yt06MY
zXNr0+Ymgo+5dyzeL5wKaZPz4S3zN8fA3Q2wGk4i56ykpmXj5DylOKpfq8Q5+T7k+9m3nrrEuNe6
XsKFjVwnzxKzDAqX8VwnZLBIOxGfAEkgWait4DM+2sjiK6kh5rAfpzhLPUsb40aQMob0XDjIzLEX
wW7paMxBXNm+jCmhlq0xdp1Qi9mWZ0U0/eS818sxT+/cNnuhRchj6hwD+lZ/4qykF9H9MQv7HAA6
3DgdgZQZ5S9sISDQYwzGyOy6rcVO+zh4pjy1E3WQNHYmfudvJyl4VXmUV0kNXK7GyuvEzcY2jbvy
Nh9ITWeQdQhamRFDQdbeCfw2VIbxT4zpJyoxzVlDTZuP92fRab2C6DGvGneSx7aZCD8gLnImP3Wa
/r7Ec3aDoJGyTXsuZJGczkHHe6mC/BNvEWqaPYaoXzrGgF4IPh/0XOub4LNXmbM+eE2wT9vsLbSx
jCWGeUvVDGbzoxrD9pwnwZ6Wla3D3La2WSetEm1wReKFmCP5BHgD13OJddRnBDOH22iHLUZj6+wW
nLMKNjM8glFimxib+c5B+WVpi1vEas9GHr1axp+KCNeD6meITmBVWCZDu4omMosKDsxkJEcZpNsQ
/Dtrama2JhzrO2dwH3PtV79dUJ1T4lE+jBFgNcHWN6JfC8sg7MCJ57KAUOeacHjLmqXGAPxvXZfB
W6vhr7odm8vlJK/wjM/iE38NmcA43lmRsXCabhWJ1MucZON+WuxjdnUKfF6fMW+P5OYJ+La4Jl3X
fplKYlvcCEDSfPjAHaiCE85+9oz3qMnEKUHr39NqRuGly+7onjVcgGU0sCiwOYTOeB7s5KGraBgL
QA0PlTtvfB/fifEK6N25DWW3o3uMtqYRblfb++6+dJbwjA63fAa2BF68u0R8TZH3HFUO6TJs4huP
KJljawoYcrIARoe92brzvCi8aX0MqEygQhdXhqB+THsHkVBjG1dWcyrGGdimTeijdAKeoD09MNxV
d62q0n1pNYCk2u2gaQbNJKzlMJ5YhWBTqPtkot2y+ikq5EKmpyAfLM6MLDrPWn46cU1vQmbeBdpI
oMVQsSqRYhy7fYSOZ+4jZMWV17QXF6SQUHOHNsaZ3cbYGdjphRsYQRXXJU7rahPYeFP9MHyW2nyK
HDalrg7OUZ+5m6llMOuD6rXDkWXO7F5SGbERHqp9khaPIgLnWwefbUM/Q+JNzNSGSYiCxyf1NNgg
gMyWzQN/sl3ijmqz0gUKNm7zOSWx4jy7/IR7v47/fP8I0mxEqW4HyG2cDndNV344FckBbRyiMWDD
puWjGQCk64I3DCX4pHBfUBWJprYzfT9HoK//c/Hmce4nezn30R5l8zjH1YsZdxydboMoURTzOmgZ
6qpG2qs6UIeRThmvCT/mtr1SucworvF5VE3+jo0XbEY2kV4a72IbACzfHKreTWRIHYsxRwL3uxTw
qSbWBPlIM5g9hl9939GgeJtJlK/Zg7DFwniB0FXweQIkKYYlFc+fxoMfwbPRRwHOg/HPv+pMEJ6o
mat1XemDxgl6Gqvx12qNs58X+WYKqvcp/yLl9D45drBxYuJ0HawunbqvQX2PGuxvyuC7I2i/6437
1sXAB3nzBO/jJaalbZXSO9pSM3Ct2u5FDBqG9vCctY+sYmPWXK23rWvxsjTbOI3xQCX4x5wH8TrX
zXFu50+/wg0a55yfAk3W6z2qKvHbTR5apunTR9RNwJgMnVaHuhevfiRRLwN6XHUEGoFOZNxPPGJM
pjFtf1nSITUStZ8OiJDKGjr8ZtxIWZeV3ML9z8kOCcBwv6KmMlxJ/nqXalZvEK9jzdFLFQ2zxpKj
ivaehxCdpU8sAK5ibh4cBzAb0ay7oHe+Wa4+6KWhc64hdie0Os/2oZvVcPBM/zOYAFJ28qFW0Dk4
m06WVcEik+5PQBGybOXBHlmZDiQpt2GPhuMmlyTwKENkw9TRmRMUGNU7AOF+YFxO+H4RUaIjgi4x
wrl4iD2DJSo6a4WUW3fVE/nG56yXr8HM7a72vtTE4dAHLQrS/EF6kXOd9H3QsF7g1kKJ5T7qQwvl
2N5jf9p6QXAeJG1wDTUwGwfQfFFpHs8lnBuAlKyRrfKb3PZCO01+B1jCnvub2NNbIuG1k+p+NbEw
S9ZQScoNHF1hcutfCaXbmljbVW7/VU7ilZ4K9sRldEerz0+RNmBqCjx6LqHtpvsygu45TYJul5rG
NfemJygjn1yKdkrFd47i3VL1P2HtvBuGfWCs6Hrzy8M1Ttq0fhYjoqa/yIrYWFaG1568DL9v3SYb
Us5wHXoDZSz4Gri5lTK7m8yhh+7tfZi1PPa1xfFhMgk1biQ2SZssmBWWhSqJt1RmvPseNuMwOWr6
ADdd2tcbVyeko8jqE5U9zLmARcmCExn908ZDuVJbG/bOFPNAIFz1s+AmLPBAbjr/jOFTL6oHjnUV
fFmV/PJMbPpu4W+rFtmDwnd7HK6N6fR7pxR/MoLwyWGDXWcj+vwwGj7uOC8jiWYaT9IIHnw9j2fa
Wz5il/tW6ODEqk8i7gzqowGljFpfVSe3+DH2/uBfXNqw+37+zPvhOxnz/WRYl36Yj/R6RJvWZwce
lW6+yYbhy0CUGpMfwFM37pFGf85jFfNtusgqmMEcpZrl4kEQMl8iH6z6ufhacNzG8lgqJj79I1My
FmaNk8EGBNMGqBxaWxfftN4mhR3YVVguRXOxrPCjz523ycf53WXTnTXbLIAafWg4CfY67siykv1B
Dlox61JMCGofCTNJzH1i1zybPHuZdYfDUFnHsQkeEA8vYwalIXTwX3r62rTdTfFeWU8dqwYV+2cW
Lt+Nzk+RTl/SGg9GagCDmZvHMaiePQsFt2ufg7J4yoJuPHjav0q/OtkND8bOL04SvgEBfrmhSPPb
6u0zDIOdSEngmSYZhYBCYt9kLzk+1y6LbKtVzxp010pO+bOh2Q8mgvPJ1fe4sY+sTp+KPKuplMx5
/KH9NTZWloGpd10UxdojkDjE70Zr2DS8F//RRPvTG9WOCBZnf0da2I+hIEZJ+EGUGxsY4u6YhiGu
Riy4uRnuhI09wIipdE7jdo8Rmh0fQOrV1Hj/ueCRVr1Ow012D36n3sZlP+57l711xwvojHAgJASa
aQBSQOA2hrDc7zCCYalkLMW2BtKCrbTCtZqpNmRw6T9MujzDLELNSS8CXdG1oTrHyxHGdgQHEKdp
E3k73wg+q4DdgCB6kWVzvvVHrgeJuus99VMW/+l52knrv7yZWYMvRneXdATB5/HeYL+/2o3BELIz
Sv/DPfPCJUjvq5EIRRYcSZawh6Hq0+j9Z8MWT10Fw8n+55NjnjGlpGuMj6vWCKMlwbfKyiB7WcGR
HzTbuS21C12kAAYk4aa1JESL6LmGh+xzEWQLolg+mgi44hsDyBooU40Fk6d/4Sl6g9tt7RrlDush
41ftfLlKJ+vc1DBRXZqFuqlnB06Ie7FtYjEdXrlrwuBKUrYvlCYCG8UCWvYUcsinNhYPofSanU0F
yClt537Nw/PFZeRg0/wO1cGlLiN5wbnE7rQSNK7LO79r3iNRvGV9kl7ihKxgPQKlza2FcGjMG/oj
iUMS9Rt9XjLXgl5k7e0Q7c0mR7AISDw+8+pAuG9LRLs+EDO6K+riOoaIcFabHwFo8IAWOHJynttO
qo3FPPLMM7rdpvyuKcusLaSiAbxWiTjXvpWpx65u2IrZ/eTCyMvn9YnYAaehapzm8KqbJDNOw0rE
gZ6G4epODFGFLuG/xeweUZWrcZOzMGtyYEZRZzY4vVuLlRb6kNd5K4TNu5BE3yFASSSYvtBtD8PA
voy7DF1HOae3XfWnin14OWucN8lMiyZG1Y03RcE6Ys1tevSDeIbapAIcLhLd4Gf5EQTMvZrbF9Xx
SUtyM77NM3nkOi3ZacXVtviYFLUYcAjweLAxCQ2fEKFlvLeArKlZJFMRPNuDT3xvVxrsJJGsnH3o
b/yat1FqL5qGq8/GgsxPgncuBXurr7YpvyscoJDSAr+ZcuA5SRmbm4kCqoQ9AGSqGB3BegsNUOyU
y/+Kwbphr78LSx4TaeC+tH34Ipr4w8LarXN8d84scLdmN+H3T1Wdjkegr++BlRxanjFf2js705we
o+ZqgPJbZy5Pj/lPcTwI7ltrJ/txGhZwRjzg+hmHzVQUv0FhRJQSNPnO4o+flXHhKc96OJ5gSHRX
/KLULdYOq1KU0NT4NfGMwt36K3Pnfij0q+SzsnEByWw6M3nMYoDjdZ9u4RjxUrf9eBbDDJMw4oGe
kdsIlBz2deu+t9gXmo6nf15wfw7cx7nmaYxFvlzGGgTq4R7EAApXTUx77vpnF69rB0/RjhtyDjPj
TxxP3xE17ziPx4cB00lLw9VqLMoPY/TPMltAmRiyqjS4LyRCsG0wz08SkKoZ01vQ6oO/GOli2yBP
K8NTbvt34ObYCkx/SR8ujhnQD0V0biWuimgC0BWMQGbdCCITlUqspiJ0K/baXeNSNJN6D+RBUWQU
CZcxllzOuSdHUJsDosfQuuz7aq4MoKvswQas+LiE+fm5/YFXEAf62vtLhtYN7/KJGqjobKmQAiO/
j3adtnadUZjbWHifhTZQ8x1TnIWA8DKkoKNDrgqGtEzYL+4Pk1Z4UJ/K6xtWgmoX8/zc5yX7SpAT
xxQc6jaGHTf6tdjOnvttGUis7HMeFOfHI9hdSDSG3lFQ/yXl1SwTuc489rLB4jLpXHnCOX5rINKt
OsIZ7CLgMLmkrbGrPYUeo12sHOItg7MrRhyUXlLh/jSxJWWG5a6y5QzORlwHsFCqkuegss/MTeMh
gShHxu9lkDf+ZpjDyhQUOp8eX/ZPfti/t9hP11YMdSQBnL3hKAN3hpzajPWrkYFaNObpzqN4qq5D
pCK0zm4RMtikg8Q7BdoEtSEnYJodE1L61c9BcWxMaPjsQKBWEYbe+ZFh7tyi/SsZP70geQggqkdm
0l8hwgvJL8j+tisST+NqruwAh5bzolrvz8QDuUld7m2Bp19pB1vj8Z9ODTsrHjE4qEo8sHHEaGSR
nPFjl8M0Xf5fja8mI+4w0jkhQmOtSCWiqc9nM6oVa0RgkUsOXheYTMrkHy+Ft2ujkBU50NYLo5e2
JC53QcstdaoPBYcjKz9YLb1nn7JMHCZGw5Uo/ROnbrDTGZT2zomOmUcJykhGgw85r9LornUFSl+L
hVrdBxdqFWHleaeiKKedZUy3rq7UG8P6dpi1/RT2RfZUQEgMjaZbK6dHiJjfE+3DWWIuaIEqsVZU
1k1EY/NG7Rc0uOBVL2nwKLYvoMSviQqj1zYUNWgzvffse+ZFlyvWo9IOX+T82cfwslzajw+eNLN3
twof8ixn3VSrYCtqYKNCO9OZgi+2wlHSHBmHUXgtCKDaGaZL59zZuOD9DtMESdBPFWqs/C68nWIO
mivtzyRX3dnd4dZn0cLpQKhhik9WJ9YegtyJPSZLVh1lL25ZGLfYi54GR6QvusvUY53U23oEkOjK
YtoBjsxe8rVTfFVgLZ9ZmcwvPYyCOg2eDc7+e94mtzR4Fdquny17Fi9EAZDax+mR9xk/tnU3ZM1R
dKnYNlNKNZMZjIcsonBQ5Kzw2UBpaFajXZ7nOmbrlWczUaepOg+zqs52Tvm8ULx7IuHwTc9VCk8u
aA04ifw30pPV+d//0niN9vkk7y3DaM9406j/lhIwUEJJ6b8vhu2ZFW2i/FoRUAGawf27aSUOwyN4
K3Lt5dSd//2Df18qxwNbNAHdsNsS4T32LH32hvT/v2Tw6+n/UIQbQkOf0+XfEj/2jiE91/NMn6hR
uuYd0HYCNj5PnyquyVK1tUX4kH+L9dq8I2Yp7hgHHqUz96eh4o6mMv562zQRdzALxR3ecreJjJta
/st//0TZ3r2o1bxHSD4ZXjrDtspkepDgjNAjHNCixgU+sHurrBg+Mmi4rWeyvUmHbr4bfHu6a2OZ
XbK5oLt56niEimSH4q1uATd9rxj11aaBklK3VHLihQ6GkeS+nIvEhjrEN7S1Ku8proLuGtYVMNlq
7q7KWyQ4zMD4hM3yIfOfys5sr4ERst2OWqO9/vvSIK8hFiffmBYvlj/2x1k3yBXLl3z5DQNuhkPl
jbx7puLWD9bGAQDHsYOwU7djdA1LgieGMMSCBxfrJFiQO4oiHVh2yMOg2HYWB/1qbNA1qxKLct+F
4ci7ze0x9/GFNRAXRhMmmGWAw85GblegmPG0U7DZX+28768eZunt6HCEkFiEFGUx6jd0rF+r5Quw
QGgkI40FuZV9J8YwUqH8FWMuWFkZJaQJ2KDSTe9Qyu59p5/XuRr0s9KCzeIcXkDakloZjAhPREa0
2zPHXVJT3Z3XrnqUggbMOMl3OX7u279fsda1r6PPBJgf4LJ797rxvPtaJt49oOMNsZwO5mYVymDf
TWgjNkPDNlU1uryok0c0jj2aqbsRVUbKu+mdJ6584iLN8CuzsLD0QUNXgJMz+AWoKi6L6U2SDepn
4SonUnwHntlt0lmWF1ddI8Q4jlccNS6NbFhjpL/K3eGbTa5z4D6TbE2jP+jKvPLoNV8nm+q4zh71
PQW/BcE4SPeJXl6q7jVmlH6Mzfv4ng2zz8MY1SIthzu2DNyEFqOq32Ova/2ifFCVD3iT+sJvBukX
HKau2xjgSrDwtC0LujCC5Da46FKzKN6toNqnQ36YfTG+BQqjN5Zg/DLM9adIGntPEq+oEKu+R/sj
7ge22SoI/u8L6PZD70zq4Nt8s/1kPE9p/upZ/EJK9a4d+GG8rBvuUO2OXd27UyH1ekVPo21R426I
E/NHTLbejtHb3KL6hP5jiItkLfD1M59n8Apsxns3vxH1VaeScPipwnVw6u2rmnKSBTyDVj1VhYQl
SIJPGpnF4iqdNIz+h4onxaZOwWNFYRFvymoAlhJk5oPhefCj2Dw5Dr4Ru76lGAn47f6h7LGfSEfy
DuxAAYXtlnao8Tj4PyzwusWFqx9S2hyBVlUHwwN1GYbcu3Krqw6dyN/DeqkVFKAMam6/kbFnsFdr
Hbl/VV+Pp1hTuDAHE0yYdHiYAVmMkWvsar97d9yR5KrrPJnVdIco/sXuUZ0DA0th3h8Q2ujXyRt5
HApuBOnyfWTtRKGVnUNhZIAiqh1t547CRsHnxFMc6qNhH5ukXiT0rtvB3042Q2BQmUGthItgsIum
0now9Wg+DBMBvsH9qulzxgNQNkB7lMSHqGAdyHg1wce7NpWDj0je59YwIPZ3ejuNFmXUecjU0bjl
3q6++8rqNjl6Upmk18pw16GQlKLJfyTSoKeFlIFQyfpol6G+uqJvHkawfYemYvvROx8oQOM+MsJ+
HXdpuJ1yReLCJxTe9OUx9+srsSMsm3ZySBTNbRlKiE+1Djt5JaIMgBQ/2yDCfWpHw2Uui52G5EdL
NVQaq8dNpvzmkrNBXt2qeM6AthHto8jN3/VNVN0n3a6IQthQxWLmGv8LMYCvpV/zbsTSMUwYE6SJ
gO+o/iMz53wPF2Rrz2W6qz0OU7pFWOFoe19V027q1F8OjZVaZibZXzMfYFxe02wyth4YiiNKUuI1
DzHUsEOUqEcH+Jhb2XsaA9918jElKqAQoP2dSuyhBjRvYIbol+xcfeoFB6xqxrS1y37YJ459mER4
F9VgovPRXLeA89Z5tfVnHr5RmQawfUCiDCXSOTQ5DECr5BhuwSJAesY/hSgUz3ssZGTjT7LiVh2Q
gedJ9sKei3CAV3171iMU4m89ckq5uXWeoJoMdfWYCv0lB/sMxeEPjC4FCjU3IOE3exSUXUOHN/Pa
FGPjkQ2BnOQc++qPl/aCupduZpTLBNuAY4HLU2Gd70gZsG1nr4N/Qh7ghKpxZOtGbHhCRWi4Ulgi
3Lr/jB/EhpjKsQn03MVxIBxygbUeKX0DaRyicBS/p3X12c2GtQFAuycXdZht7wzMZgt1yNy4zfQO
smsvkvcun9QuDPWL4S5GZFziboywZ9kvfu/s8664S+v6m0TWe7l43FvASytT+RTGpgz6qfcflhOc
KHs3nPt9JhW6VNVHR+7mt1Dm+7KEj1TmxqWXwMVrs/vuMGywivXV2qZBJOSQKqv+NwlNMD0sTypc
q/txOyrCLpRlwKMcbrmHSNw342OsxCnswhLUWPPjluN9mxXPYR1Pe8xcPXkHXb7lrr+hgInjeOtI
/d03cou/a3GWm91bSnuCEVL5UjYZ3kDfJwnO6rLi3mOGlrPNXP1OiSfAUhOSUz1GmM7Gi696Ah3a
5luOjefYw+oivD3BKOx5omoREaNda0IKF8gJveGj2eVYI5piE8sRTSsFnVb3FvfFErAK0a123ng5
lirQc+FD2DzV+HGRa9T9MFG/XMf3ZfcMH2crtPssJszyvX9rk35c+d74Ovmk0hwewjztcGS6kqWx
JIfslLrk1KZ6YlQ+Cx27X1tqyhh8YKxr3kvFjw1ULIpnoEppBVxkJu2RaPsc+poUVreZ6FRt8uSP
Aj3vqkp72uAVPKZ1m+8DN31PnCjaOnPx6RsYFXphr5wM9zUM5uLgu9zFm15vvZmJmAYyJndbfHNS
n3iIQ3JLMLgB+g3wTl2GZH5JEmgycQ9IgPww2A9reJmcz7QC30TP+4ubTWetrPfKJivehMVrnXtb
KAo/6knmYb+vJ0z5edOzYaizndS+TbUdfufMtjLs0wYUkwZ6+ZNlZt4FNXdxW3ApRdrjEMlxB8BP
fuGYpK+x7s6T9RI0wJeg8BeQaAYi5Lz3tktEXPcC9beB6mdIzBtcZeMI8iSCZ/3sS3a2QSY+eSMt
Gv29adnPXVre5yzKaHPmyjw3dNhy8Cc1TWRE52rVBBs5tIdBL+0agZ9cDVWegd28sq55cLxqMTP1
XGQs5jkunxjs+s/AJMMZaKxtaAerJHqIaK1ccbfEKUnAr1XnGkDDtTKVWjOIguNZOSNXKJJb9arU
+J2IfU1rAPE8TOMzl82wM79obKh4F+NtBy4JLCT3nI03WJ+THCmsov6DHXP/MBjk3tgEx2fDqd5p
Ur4X1iQBKvnHho7Xo+kTT0pJ1HMRsZ9Mwkr7km+u7N6iLPyU9vQ006HJEqze8irtnFbRS8kff7Sq
4kILh419vGMOf8Yv8wZ3HqNhNTL3qFMDBGlT5+O7LXm3Yhnz4GeYL8Tni52nY/YmEXdhZSq2XI23
mf1JLCamalN71lVwJ9t4HR10OVGOWc7HQEyfQszPrPhs0iy0NJCnRF2BIFmlW/whj8J03xcdkY/7
ngpa5bs/Xt8/dDl5qbqZjobyDjaOIqIs2HgrrFFzBMO1gGBzF1XjkRqxU2MQQ6+Q85KMqhLHJvSG
6JH17yKLCAo3WIqnVhzogXzuE8SdkEJARGpudwUGHOUDKtP5tezLJ0ci8PmNng5tGn36gIotIg+r
p85Pk5NiHbU5pKniswZjl05O70xFT01KbuRnaNgrOWSFsuBQJKH1PRrWNnaD6TCW+E7+x955LMmu
Y1n2V8py3EwjARIgBzlxrSI8tLgTWkhqrfn1tfg626qyyqzaet5vcO1dFTfcHQQOztl77dYiahaO
QJcX8W1dpkcQY6tigrqnK1GvQYny/W8t5aKGqbDnGsb4GrgLgKKYTrricwhtt4bY9k58HjtHytaO
rluyElEjmzaCQWm8ocimAoxrFr0tb1hP+Bndutm3kYDv3HGo4VjBUYleXSRMepNmN5EUuwtBIht1
vipgBcB5Zuc3vCc1AeTlhnFB/00iukBg5U6MwgAv1hEAx8AOoL4UTrEb6QA4JVGnQfSokuAKhvUr
G4hGpj5nlAPjcjKXoOf+3mzQpuTU/232gFTmWkZcHclLL5sQcgOR0Cs7i4yDE4kbkfZXP5+f8al4
W0hvNJYT3II+Ds/eyq3VYFo7FPzGtopthoLt3NHjaMadxaWeybwLIzD3r2lc4+vsUY1y/diWvVGd
RoPiyCdv3s9xlgtZ4l3yAAnSqeGa5B4wJfU3s0slWhcULck8HXULpjLJGge8sn8Cw5OgxGN2Roqv
reolt/S+rScL6ynRHwQ9HKaRwFtjyO9bBfkXWhY2nkGhz2uDsyH54a//M50EzWZAEBhH+6mvoOgO
mM628+j8Tp7Kd3QpBInwu0w3kBLz4lKOdX0dHGQt0gkPcUe6bABrBdI2gbbIQ0WS7FzL06+NYt1G
fBs3jRnpVxKcpsZ59XRIyG9ZHH2C2Zn2Kee1o5W+cwebLLk5V68tOk6mpZW8LRSEB8svWsQA78QW
MX3NSc5D3rncwPnp0PeKpRea+7wyeMdscqJ0af561PRXx9X6GeYqYuMhTMIXsg/NcxSOb8rPcKKE
3atjhOW5J0mEiDOEyNgFw5XVDs7Wr3Apd2kmgC66Bjjn5ntofPQ3i6g7jTS3SZr/ln1wqr8kuenJ
1/TjZ9EzwqmBnAXGrwwpimSBL5t26Mbj0UFJAXM/khA3JdCi3UxpwYTp07SZ3ZU+05dkpoUFy6tY
ON6BiIHR5UQOhAmjoxay3zrhK40kCdBt5NRrUHw6sJlXXNpiJOWAnKb2ZCPJ2gQCHDh1xilAX7jS
M0GZ6LjI1uhIP8mXOw6U73Nlpu66lxbpuUS+bGnBfhZT/tZ5RLMFxtvgu++W2RdnrAH3ExfPzTL1
RxlXHqdWjTsg8yTTosTy2ivPJcG84UTRyEhxJueMEeSJW8ZFxYD7JsFcVqUcXUlGAkcLkqpczENz
jMx2sH5sEAHXdja3Lb1E9qKGTM4z54PaFE58lRFZe7jo9qokH2mogjNJAXBTyqCnxe1xk+JNAP5L
zFdSkHeCR6pPCenDXPISm+IW/iPEF/hccMjmU6u9n85CwTlPDAqiMmDRzIDv2s4wrwGmwKECER6h
jt7S43sssuHWNOK9Y/V38SC4smh6K8XBi1Iivlh2eRpx1RTlO2x6zhhirw/JmJ2bhouKIibmwDI9
pkJO57iiZHSQzbWT+11MTGPHDtY0Qwd7dl8M4FhRSCQolzMAqNarwzwQ8Uo37B1tXpk3bOZu2IbM
qHDY0woIUv1EAGS7ixsX3ail3/IkwbwAeZb4JEEIpJoX/SZsAxhF4xTB/Q2djth1q9pA32wP5ngp
dfg+lRim8CPGtAj2M6kgKYgZlIUR8apl8p6kZGC6Q/Not1m41anbnrwIYJ9qvkFExu30aViVve+g
13fJhZvqHVgrQqw1hXZj12vDp6sIMYP2gmrBx2Lay7n4cjHACnlAgEMx7VXLqdDIi0jFnaPDQxmx
8t0Ci/powOxruwYRLx7dOTmVmQNPQ0Bji4frMGfBfsryx84S/RaPCNb6gv58JtaYonBK1eFdCe92
xbTAW1e+TdpQfYNN/3My54dQ2afcUu0hmqtLFlH9uKnD5QSfws5v5jM0kiN9RIG7d+rXThMzB4fg
RAIj7Bpffs+lv7MzANU+xFeLsI+8i5ZkWDT/BH+ihCYPlc4TUIIYdmFbAFby0gd0vsuYRD7WIsr3
IPrgA6e5s5Nj/Dq2jFCKzvigMxDHWGTs+CbU1FCoIzbt2Fe7nBRDiAK4YGAj7xC2XlSBELEap8u4
TD393vuNDHkm9vA44bk6qK2cYOgAnddbwjC+De9UZDz5ShVnuGfjahpYkgAf+pSM8NE0IPfPvnMe
2urBSS3IVCMSYFImkNgCL/M0JOohV2eZlhEtmedoGWg2uWOccI42a54NJxjMM4Fsq85FFmREjDD6
qjn4yv2VPdnS5UQPgaY/bVhghdUEoA4RlxwDYxuhaZ9DkeyAMvicGXjxohAlellYJ8Bt0M2wyacd
KjrXfw+bKdoNxREfIcWazWmAbAoxZ/NSmHR/Vd49OxSN+B+YpIXmYsPiiY5d55evTsB1Yu2MUcEU
cemr4NIi+EIFeyijC34jYkTF5jkst5PREV9FGRxUPvQHaiTKKUfdOh0xGZOPWLCi/2AH6adIUMKk
TBs7FU6oCzhyHAucfzutW6ZY25z0AVxPvATLzeZVFBndkXf2pUbphlTe/egqyTxNCK4yeHIf3AFw
yZB/eKn9Tcn3HKblU5cRtUE8z7xa4LjOkGtcccaRIMlkC6fS2Yatv0UohUGAjdBJjfYSFhasJLxe
64SkZm9GWzJUH4TOYB3TvUI17SApXX6a+9P7NGEkJ0J5UQ4k68j04029mhGvXDjXd0XHLDCNLH+j
xvxBXW2YnELsVMXWhGnlQGGSQerahIjIbwky+La4ATIBnj9IxF7bu6nUij2UCQUqlI054EQHqZlw
r2VaW8PiXzkepLCB634V7WJJd8TXXNUDiAdTpfxNBq7qpGKzungVdWtDRCk5WcUaTSkNV84KhEIY
0BXqPh8dwTo0cSZ6vnkIXTvalB6PXGERIlhGh4xeL3w8WIyM6xEFsbOWiJJpToIfDozHLkMiVAg8
14XBrN8J24PG2at616DscsTGCVpcV9iP7CLRtId+Bsf4Iq5WrwZ0hPulsTQqjj9fhUevB3hlFHHP
bBY5j1UJBGGsnQ4BMp6cZO/eVsvcMdclIlmXRlVBZqllS3T/sfWnCcPmKvJ8j9Luwxu0vUNpeYzn
HP0dBItt1EDRBnLO5HzKfsLcfJw05ToemJcgDtu1dEZjJTNiq5ipsjHDPrpJktlBXIRXzDaO2YWY
FwxEFSOwCq/XrNt8h6XrwxPYuCDEhfusN66pU55am422djm8p3iUmK1nWKsFSkDD5NGY1PinGKOX
xsb4g8K6kUSUeT3duW4RGKWBs/U8+Sg6yPxO/FJ2aIh8HWFmUPa4D2KXSz8ZlT5z744LT25xQsbN
/Gl5KGukHo9CNjbg4zhBiJ4+xNLZubpEk5zg7q2WLC8N5VEI8kituFgNni43WhAJmyfFT6rt4WD0
n+yS4hYJM08+PFVCbjKTNyT8sNC/dhweTTCQmTo4CFQI/lr3MdDEPiImdmAUj0DggcPwtRbYSsiH
/SEhvD0qdBgD9SMX9nrX1cGNhr2Mbdq9xDSNt0nMg1El9c1IQgxj7oJWjeqexxhCnZnZwQEk6c9g
TWD/mj3moWKkeVwWjXeuGNZ5y/bfEiDpx9U3A71tT+WzsWh0RRAY9yO9ENtnMB4jVwCoxO03gDUC
HINvkN3B8MHRJ7X3x7yIQ5lWb2NIQIRrtwhovYYrjv5Udj2si+MwOpRGya90TZKoWKnI3Uww2CRr
2a2y1ouAa6gWFxxliJDOqcfkuDYG3+ISAYi8Ilp6M5OTMkqWsEO039Iz5ts2q43pBHhOmE71EZEF
7Ug3aYZGrAOBmMBgw40Z9lCNLYV0hISqdJxpL4YQXwlRbR2O0ZZnw3PpWgbAl1aF5f3QeRpoXlNz
H6ZWZ+ux8e6Cwb9jnmnjTu83wBoQgBvcuJlPN8dgvLNMKn0PMGltYin2EatyBKbfOsovRJ9F2x52
GdYCsbXtpbcX4NLkPDOVjs+DQoNkk9yWlUuQn12eCEHydkpykXV9wsU5aBovHjcB6Xi018SLU3og
sqqR1hssm02Y0a1eji97tIp1jMV/33f4ZaPWG4BmqkNmSVR7y8M69jmUazyZuuuzbT9nV1qhB4xg
z9ZIH80Im9s6UPPF7eNNIcwHgghITCXjw/WHd/0a1n2zRah2gsfwxaO4iBQKuhElDzkta/Tvwxub
b9YkGKn9t5aWPJk72AEQ2/0K7Z3GsYF0HxFMlKe3wNIYUmlkabJkSDCZW23VoJ+c4rmE1HHqRhGS
hMvkekTDMTfWg9N8uamfAgDmGEotWqaRMPxdEF89bRpIuaGuo2fh82YmfZ8l1EyuNV6KfFHYLoFk
0hYPyk4c3j2gJ6S2cKcjNkKbPTTDjSr1W5fiPQ59JCyUCUF/KgKXo5GbuQyp0V0LZmWdfEA1nnGi
1BQ8tOxSMIv0EpgfK3/6jivz3Uo6dBau+IXfDNa90+E6H/KnTlS0mJe1a5cC9lS4pM4MfkXZYLC/
i+auiYv2KKKWJrslDqkdvGdswufAb+6001U8GaHHjTyc1sO8AL/n4MdXWbIbhOOejOA573Gu9HH5
i8JEvglbYxEg8VULFFE5blTZmPu0YSZtVeNTlCA8pI2Cjy0L1kBh5pvSps8Yg80slH9bBoIlNnTd
Jc8VIZZOT1k93lW1bZ4rZ8bvfm5F1N1La4ivGhOniUPxZmo7jheDJdfbdXcqx3jjlfmqmlRzCV26
lniU3+T8Nvej/IApDHhEksUmfNxE7PdghGpG8A9eKoIr9H5yRDiHoLroU5vTpxvIYTlQJvBqtnkv
q3cdCZ5oJ5p38MS4ajm8TCuDmMT7Ailn7Kcb7YxcnLx62iQKd5WEnG9DkkRLw2dTMfzxU6SqeB2k
8V2TnXjb2nG/86SE1WLDzk7CkrwLv0vutMlEJUnlIWZkdluW946ZpzcyHX9SyNw7mmyMD/rDMPKR
0BE8Rd5dGIjhIMgWtcyxPOrozlDjN02L/pENON12vhVv7YlFAEw6Q6A6eretfB0aqc+DXX5z4w82
tmiORjHAmC8LfTcqC3VKE1JX5qK7yQsm/BnDk21bzNktWx2JbhVSjdJRZ7wmDd4YuPuu98Tk1Pyo
u/KRp5qPI3oMCzx+oOQqTIr4EuRIs6o2SQg1iOMmC4nF5rHTtW3GxU5HJyWYKZVafCvgZ6Fyj21K
SKskIHzltPNw45aVDcJ6EOe2uCRhKC/VMK1yIupPkrT3hiAqSCvMjaOK6tldwDVdfOyjCelIvbOn
9ssfUCjHY/hBpjmOhGontbwHTUfjvXaf+uLJAXXkA4ZatQ2+UIj22yjorrB+31G9fwk189cX8Y4t
F3/scvce5WsSUIcLlrY9vHmRWXL5cr+sJiMWE9VSRaAqTzPYWNe+tvG0zxS9AG+A0j51HL6ckefc
uU2aJaw9YWf1+RViQ4gANtqD3Qw/XSBPDac6Pm7CkiYLX+00kFkw0Wtzw64hqnOdV8NdZeEIJlzw
Iaq6C+XC6y9qJ5K0FsI+e5xdoWS2/RsSLQm3LSj57bsw8Z6zEhptRKhbL0ygvvoQKwUDiyY2cVLf
Y6thR8H3iXymM3wUAIEwnfjhnzav9v+fTVr+/ONvXwUh0vX08BNERf6voFFoov8Dm/Sn7v7bH/8n
l1S5f4c6ihZLWZYU+DtAlv6TS+paf5eWazumJ/7Ckmp+6/9wSc2/m5YAY8p/lgXX1DKl/R9kUsv9
O6RTjapXak/BU9D/b2TSv/1bWZAuXOTH73/8TcEktj1J2KDjOBZGFWHy+18fDxEN2n/8zfpfREr4
Ro+mDuKbaS1Wc8I3gvLVaBW907x6xYWKwdWIUsKf6ZFKxcU0Qa5al5gyKmaHKrbHXcIJUXLVS5sv
IwDJktfdg2nIE9rfu05/iTr7HE0UlkH3yIb1Cwl1F3X4wLjsB4V4mxl8r/BKkgrcKY9zBmHskmyX
ASMucu+lZ1QAyVdx2rwwZia3GJ8pguqd5b05TVmvc4/ctc1/+hzv/vd78G95l90hB255sYLP+V/e
GgUTVvJJeFj1TUtL+a9vTe5ZwWgYpB15Y8plY9wZmT4z+Tr3sjnGbmCvY7ytZwfPDulQq7pU2yJq
f4KcuUbgz4sL1mdEMtz0SZfgHeWum3ZfnJ36NFSnoME00Qq3Q1Zj+acYZpkQNa3v3Pi/vBBL/LcX
wjpx2d+XWsax1X/5jHFBRUVIExuTPFwBq1R3eSmyTR1N9xyvVKMZkjqZxMGpYUrMsD1ZsldMjDz/
8zvqkdD9X74Vgl8sW/EkCMV6I/zkX9/TCInjnKLHQaKfnbIHZTrDazDILcbOp5AN/RDadkcfCxxH
6ZuCziFmX8YjCTHJ3q1yXI7Y2IBLFMjLOOQoSUwZdht6nCQn1N6rTltn71pPnZ3KB9w6Q683NV63
bQtXzhidG53XnyQPZ4emkvYmzL36JRZIsb36kk/mFVgmIt/aLdfk1SSYXHGHYiI9+nzK1A181FFG
8kVBpAIZo/cUcgPJIB9cNrajzF762TyRt+G/LTt49LFoyk3fMRgBBCX8e+wAOdeEFNTtM9FPX1VZ
u2R0NPGxaGo8G0m6qUIfaX0SepdA81DUPQjL9jhXXH58VumaG0i9cBnELlGoZjJXQLSeGS0g1Vx7
BjEBPQjPVNElcKG77fWMOYug248R4MxN4zzi3Bme8mvoG+k5S7uPsdTRBV0EHsEgt9fV/F7jdz5I
2Pfwp2jUe1zvS2YcVdSt94GyovvGB/+Ba3Xn1gSqjgAR3El725xTirMNzvZgJk8OWteNS5m8z72m
OLM4MVsgFTLR5mV291FnaGMLc9C7STrfir4gZQPQyZJPYlJZczHaFJf4AHahLceb0lPAlkA7bnNz
6YaO9W7UybGwK3r/KVT8KQVTV03u2Z2CI1mm1kc9cA+XzuBDTkn6rdvZmItEBIqBHq5R+fM+Katx
l5fJue1oNcfBE57kHlNXvB8aBr5NX74Qtdhu5xyFYOAobhp1+23gAt/q7pENDmyJVs46XuR2bRmL
xUhjxOiJkR7xwE8k2GFmT0v7GjJP2IWL2EKbtJgwP4Z3c0AX37Rvyw4dB+fBXlf4eIy5eZwG9eRm
Ps2bpnmN3OaBqybzGj8o95C2LC4OeGRsYcEsNL3j8NVOwMhz3ABiAlXlDnBrml49NBkx6kUJHEt6
7S8j2xVMBv9CjuOZ2ZAp6PUlWb4j99OmXWD98vT8CWNecH/xa5Alxiqqo2aTYvDYVKhO9yQR78a/
VKeIq8AbT2C3eGBqAHw7OhQutNWrzDLIRki812YBY3XElcfslLtlB+F1rtE+MFZ5a/UQHGAX7MmT
dbnN++UpLFrElsK+ifrYupSR/HBhP96W30XrmRvZGQmfpvHdh8hmZgAMlWdfqX/fEAifwwH3SlOi
4GMY66zyhZOYN/LNtdIn2lKSu1VcrqbS+8Tccx4beSqcEAdFiC3LUZYPshSA8NzFTzKP32RMZcic
/b5Ghw2+lReUmTbct8j98XzK6AIOcQKV4K6pnHPfV3Aw6ukJaRpagkqua6Nz7oXJepuseN/E5Lf1
ZOhZLamcSDwp4ml+9QpZn6d/4wGR1dRdsph+9QAgeZfl3S6YIigijX6WI+BOtE70efiqqwjPKZpf
F4twfm59B9dgZMA0GucaJ8XyqCLmOGbiCTHlvT3LG/hRBJmVqH/FYv0YpzcUHISW2lO3Jeh7szR9
RRIbiKezj6bRW6Q4ZH7N3auQ7lc618FzF+bJCTHha4XJRwNgLGvrw08ARKNbDdd+/ZMKhyAAw/k0
zSXACaCskXSYHIQFL2PJoUlT7r0dGB+DiCwq83IPdQo6KeubpZiBgByyk4zov3i+dYnKwdsO3CV2
RKmbKLOnAwgzwMttecnN4VXHutmUyvBR7n13Aie7glt9l4/ugwpp2JGZiFjNZOrhT1KfOkzY65ib
TSxw76aGC3hpzDaOC9k7bM/9kBun1FQ0sZL2PMd6Wf2xuQqZD3xgRj/WBvpB2g4HH5bc1iw51uPm
MYvd5M2IscC591PWe1/oLEiEN+h0h7Nhr4a42buB628JGHEpDjDaF9cgdNENVSgEhXfNxy+nND/d
ZBGQm959GqktztDbYJLn2blHznQNhTvsBsOb9z5JK4Q08ZKa6Q8qW58WIw8CYm/UigTdiWYITx1h
kJYq9G2vxEkV6iV1knRXjgbmHU8Ee1HKR7y8NAeHmIZsM77O0hq3SLrU3rvF7xcQkJl9GJVZslkR
vcraslai05wOrvuF8Xl5XYjSRSPeJzu57d18OEvyZ+4SqzWPCWrFUhfMLuJ96CWCzHuKT74m6li7
nzbkKA1XN8QkkyDXuHAHf7BsI3mQyw9dehtK5gyh8vNNXhf//OWhnfCyEzZ1/Osvmr1Rb3TBN4il
C/WVW9799WfnvA8uboOsrTExbeiXFl//rTd50XOt6m2cmMMbhTYWkRzoQdFyYmNwk4fccrB/50m1
mycHNOWE9MaPRsaHRLeYSCcpTe6Z3DzrBnrA0DTDsRr1i6+saxVMTBDDvt0D2X4bzejZr321G0OV
bCFiYptvgWywHyRj/F51jNd9cF5iqP8InTwVurA2EgveKidoHgXUJkyQARt2/SC6Asao/V369SvC
GRL5ZE59ETzGDdao2iIFK69PM/hF/FJ44ULyKPoBTW7nFul5JFcE4QFGUre6a3MMMdmsNZjg9nGW
/TXsCNPrnPgHZhjd3obYz+mn06R1ezGU8FyZn5yl4PTd317XBUPuF1ZTvC0W0COiHUw5KcM59tBf
k5Kgr5Ny69iyWEkzToGvdGtItYdARexmdSpPQf0H603EPYCwur7J7kJd/wbj4tvPmm8YS3vcbcN6
QtMdxczAawyysh66ezG49wiT6s1UG+bFZpJe51EE3j8q9zn5tiuRNay7tLwkROM89G76HNQwMcq6
+XUarHv6sy4DouYxOeCVQ8Nf0ccb9Vffaw7A1LBvGEZ94koCPjGlPwyfgW5gIF+RIuiv6fOj5HYS
OEExskpt1nc4DEilb3DTAilEaPswhOWnF4JwjceUGCuRfjMMzW/FUL7qpI1vRqbc6aCiHWm13zHZ
VbdysVn2AX9FRxmlgVsdg4CetZDUuAki4jLVV1WX3j4dAcm0ltjCMbpvxQjprcZgyQKdt0Yds8PG
Ljp+Yslpk8/lNQsz3PemdBfsbEbGHP5QYs6Qjyq4GlaEkjDy9M0gp2ZfKxKY4m4Xpc5dr2ye89xf
7nQM+Fri3Oigawomh7wltzM/wkIyn0B8KaHJEQxWnwZs6Y2woA235o/hpzs2XOTVqsxvi2A41bCv
b1yFotco89d5icEhq+rGGBdMoOc/NnOwocTZO3bu7/xS0DwSBTLpoLCRuwfI8xaBfKwyYGIJ0GsH
sUicM4ErSWg5BKnjr5VXJRsUoZcYH9neVgXsxkkdtRNeeJ/TBwLhga1ZIELH7NSpKrsmI8Nj2Azu
rnFB6KjAf0uDTpxwVAm4wsmlhjCzNqbwMg9GtHGZAcaAKJnvJw9TpPbhBK/Wy6o7XcUHssAIt6Qs
RMQlSabCiGF5drBri/5K2Xl1dRs91FVY3wovuMWStGPCbhwLmRAHauQ/ELHa23GBjcO64YLTu5/w
dc586y8llPytmIncQhzF/K9YWfbAXKAdnovR1bDeAa1VFlPq3IPgnXZHXCvibs79F9oNEEE0bSsz
Mc6lRQonkml4uEWGxh9d5NqpcgudOuheI25pJQXE57h2NXM8wCW33TOOTdQiBMzvpcSe/gwFHY5k
KZp7TWFP0Adtu6gjaAmFBV29P9Bj4IEX6pCgYpQaI0/YlPviLy3xElPQjMCQczd6K0OP+ZuaDlOe
3g94lYKIyMak5V0Nm+ErpiSgQOeyh+WCe+rGUbB4fSiadheegrlNSCqRd0bT/kmDbYlGXwo97exO
svPFt65mvlOgtZSgKKOMr0PHe8NxsmEPI3tDX81mXKZpMeAa+dP0xp8mzs5iTm8ZQiJXyCjWRAEF
Atj2ry/vWZRYNDIAWwYP2K4aTerZDIBlEx1jvtaqiIKXcWlLUMcgR3M+yI+6JiUHSt9NMCKLH6t5
TH3gxaiYhIi2lhsvhuGjWTHta7X14XHjZqOusFTPJI8ZA5gKY9p3siQl1lg7QD1w16wiE5yixJAI
+KN9QX8eXF0er7w4uo54pcUE72v5zAQ7vs28SwQWkEcLDE5EGQakokO9P5OEsYxY4Cv275EgIQld
nLmrqhjQjb4PYTJ6jfrIm+AKHeZRJsmNEumTA4rAd7xbrBybOKyOXSoeHKNhumu9pwmdRhLNbms3
gWEijs0oH1uH6UlHPCIBvBQ6MYkYecDlFIicNvInelrxxvCyvZHZT4YF02yyFpg6Olsu7TJCnBTF
HWbG9InB472Q5s7HaA2Hlpt+geI1VbeBX6I+jT58p3okJCJamU11DWr+wKgwGPEyNpKqFH3K7dgm
NKgJCnDVvnHSLxHR/mj6LYnBZuJAqiRud/QjGw4B3uixlBt/Rg1PMEI239kWBvYUU3jT3RmuFx9j
JnhZ1F7McDrGysBsVrbkrVBKMpE+zEhr6ITHjM1b3X10tnMEdL8rgc7t0ZZzJCPSR/TRHVDWQnJH
qeLrS1UVAvahcQMLwg2AB1eJZB+EEySDKN9WaY+z1MwRBUDHAATyx1cliFkAU+5AEkkLC8RyTZhD
LvqPecamW1xjMFrJMGyTBsr/jPK7TeN7h0Vnenib/K+khbTie5qq1Z5R0DIeBrOADDFxSAIakUgx
TF6XUc0GKKGOmHApoM3B4syPsuVBTA3C4ir4ay2K2M6/DCM99yYqQaJnexNs9q7s1C5NKq71OODy
YT90NYUj8faqjPdm1rub3oHhLy0SVhhg2l7ZrJ1wmc4EzVZgnGR+geknCfZ1N34Nc/XmU7nptqq2
Hp0LEO92hf7jCJjjYyjQpg+hH22lDaGwnyhsvW+jH45IVX3mC/W8GcpcEN437UP6obwfLo0VD+VK
od7CkJjVTItn/BIHzyx+zb567ZMJ9XamX0xt/c7x+FpA7A+4k+3C3vhyF+H8aF26FGMCUUIbMIYk
Qip6BFXR77PZfS0y576yAntjavNPDvGoKnOP8hcNd6UAuufANiba0cIBqwAXYR9Mya22xj+9Sn/8
dokqtcXz2GNTcc27Vi/BIfYXwn9I9TPKHxz4eJdytavt4lFV3wOXC/DHC+mF4e4gVQKVB/pjNT/a
GblrgQMix3KvsXdY4PYP1QB1OOo3SKMgp0PWcoxu2uRBegqQJhGtG2A9wmZATy7fpMd4ct4n3ZDr
2q99KeJN3+QkexcIvcg9JK4W/X6tDGxIcEOKxLdWhZGQmMOCwqC2mVzrN6qBqFRLGCdJo49VkOhn
n/lNFSrUU6yzZ6t5VR2QvXoy2r3jFs2zzb/NqTk9ZIlbP5u2PiW6tu7mkElSWZThKZXee1YX3k3s
JSGQ2QLEwkzW5l8/taa83HQOqsO/ftqAINpFZnGMRg1EMHPn50oDlpcNzq6QmZMWcvgoENAKIndb
IbotxC93bdeOx7SmvEjYbti7Ihvjsc7eLTY6t/CSV7+0ynM8gcdEN5m9jwhUDE0Q/DSJksYGU1Ff
efq5i6JzHQp6Cl70ptFV3LYxHe4uLd4T0/IxohjZrh9k/l4m5NlmoXoYC71nmt+eh3whGi7/ql6m
qTIqjFMSGfOrZ30Gc5m/5/CpVtgFxNrtANYPjju8E0HxKFplPsxGkt+ifMJmY1vdE/mzpzjzCL7p
+5aIWYd0QEBuGX76S9hGuDeF2RzIeH6wRufRcDvKjsl+86PgZMnefRyUGZzBh+A84Wh36vE2gj32
WGGLQuE2hVsLiQXo9S6AcGWzt1Q0b/IiWe6L+aGFcI9EXyTvg9k895Pl3bO5UwQL9zNKOI3++qN+
E0PzxKzkYS0/hUY4It7Nj5Usmj9xk4ApK1GE5vm2nrsJygzC3EEP8bGqCJeEfPLCjF2dMcrOHIV+
9M4QFLF/ZnDT03F0SGuu7ZVmwkkd7nDrhSUG0bW2Uus8zxHcp8apNmH5NTAZXMPPK9azV7x0EXG8
QaE/bIUFg3/mSXVpuKyQmzmO+m08Jpj/mvjSGIiDI7Wmq0yTBuXhGvf8sJokwGzyrk5RHzy6fQf/
Iql+LX/aFkjmNnMsZr6/7FG45rjP854xSvCbzxCvLAzATqDLK/Eq5pjf28TPrjuCLhDDBoz4s1xe
YkoJWoTwVn13knvs5CWo6xCuR9I90f1FJGT23aMVeHvqyOKcNs3tlA+fBtOmbYMrTwMQaGdFv1Yd
3LI7Aci6JvDOMFa6B8OGPmJ5/Z8+Rsmk4z66gbJGnpfOd9aUokVMCZRTjX30QuMn6NZeZOFdyBAx
5rmEtECCTUJCGJocE6IOs9nJ1nI7dYhwA6hfB0iFr2NYRXs7jjdJaprP1jQde7hhNq6ATT1D77AW
pVymre4YprRMpaUxEiOSa2r1wlzv1pCMWRVP4TYT5bUL8PHS+PT36RT9oQ5+R/E1PPVZfxWZ+Ses
B/fYRQ6VcQ3GzWMDJcYHH0wWntqWvKjZe0yXqikoQQkEVrSjczQAqjCHY4EJjRrUvwb5vxN1XsuN
I9sS/SJEwJtXelIU5SmJL4hWS0IBKJiCKwBffxd6TsR9OdHTM6cNCZTJnbmS+1Y5MkpIEmLFlJEY
mwzcP9ibgRS1HR1CSe/PKqj87jSjxHlNUBy9Jp9P3pLjdiPU85qjZqrZYUhaM9E2YFRC9Vla1GsE
UYRyLiveBxn4adM1Bht1kt87ZZztwRQuIHsonydKsrOdG/WvRvDbu3dl6kfkqPhtKjpETxJ9OulL
D9/EwlIvDKs6dZ5Hay62V7HXVvdga4ePngRJRcPVCRNyBK4rHYF3pRJdJ6cMRcUnc26nLQow8yJY
owhj6shJyD4xfyOhtPxPV7LM0mzEJICRlrP82Vo3r07V8nv+948G8wOKZFx86n54wCK/MUCj7n09
PQTdcO50UaySJhvXgygrxiK8LoeQ0/o4iV1jVvWFY2LPiOipKLPvQv8hjhyQpQVo2Dfthbb0PfEQ
nOgmRVDZd15yxQhlqS5x3PB3h3LPGZpAp5w9zMLeNS70C7kneJEW8/3UCcqV6aEjRCaM3KlvP8uX
QVYNmfwAPpHWGzvwaqgJxj5E3D5lXR2sizINV54zHZntdKu+nd7xHIIrSGBjFWP/kLbftuW/eciS
SY1gw9IGL7fZcg5+i/LypwgJxwHg+UNUpdtipn/qQ2ru7LI9ofBweVhgdcSSELLxcq4awBr4Clzo
ZT1GSn/k2KoNfY5mgpdEn0HvEyrP3mn+gSpvW7+DXdwPyMNgmeSPm3cHFdJYlycV+GyDezEtdwdv
MMlgkbLHa9NFxKPDV7k0vpRTeE99wLAdG/vIZAa3p0iyQyQCXOWjhRdZTVBWUH23WrS8elOxb5Ps
daYF7DxPiwsiHJFCOwtrJDMA5Yw/ZDwourZYAlmOlJcWT2SPAGZmr7ZZ3rmzbd95fH6ESolqNDuQ
CfO+M3GijB12DRET0PCga1RJTYguL7Cyd8MifwEPNwd3a/WGtw0VsLQef+/qUqVz/DQyZ5wt3F5D
B8SyWU7HbutzbM4NahGwPaJ2uus01jzhUUUVjkNEIQsPeQh7fS4sKF/d5DyDqFgzCeCu3ru7JnQJ
oRX+Tzk8p9oo9mnVNLsWw3jkKAzMzRsOG3sHhicKnJM97YrCHe4AJeQrLI4nzRGrNqR6nVPxZC50
CUJEQMMRu7vAZU/tBT3NM/WAiu6wgEy2I5cxPThoBrYvuUkbRuY/RzlZyNGRTy6jeu+GgWQQgNya
Cv1jgvAb57J859mPiuLDokYH3CkRbPxJ08UJL7SqlUs1HUa0bCUzt997jf6VyRL+EXqbzL1YXOve
SSErAb8ztsWAYUvTNBYCIl8M4sVB9MYtbljMuxJtyKvLOF2PSr42xCAzA6D6Z0YDxMbOGai4zJzx
9+5gIx2CvDw36WBtWb/ajV8RI3EUUe8izd5ibr6EAJi1xKREwCETXOYe84u79OynNYteHu/tsjH3
Uzmylv37uW5IqgUWOB4b+6GeIw6k/36qWX7+34/SVqJ8YefMQ6Sbfz9vVEN5+v9/ZFNjoooGs4qt
oiQcQk3afz/89x8qizSMqV298ZkM/u/f/PdDwC53fpim+7ySfMegKYtTpS14m8uPWK7/uG324FWJ
ua/s+V4YRnmYZtLXQ9kV950kOTl2rD8IPTtKZXkfOTzUBT0yhm5pZp5yaF+Eyf1YJ/uyMb58TRrG
cQlrEJB/giQMysn3nnsSU7KOH4swnHZkVBmSJvNPXfR71Xc5rxL9V0kXephpHf4oIoD5EEwvIYAU
z/K3htOzJUFe4QkjJ2wjKxFpIQLleP2Dr2R67JX1ITE3nO3Y/Kk5AMLWI71pRNaPHc/OtmgImAW0
W9acKXkAHx0dtGeNi7B3CVaMaqCBAqd8NCts4llAYMkx0aUntQ/zEXrfsPIBEK4UhVgIeXbK/JXQ
Rez8kMCI1zZ5gw0k72iTGnX6ZucmdmT1JwrcA1e9eDMjMFHhru/Y0R/tXij2pXkTzGZAjUADP99h
FK3iM7douqqV7a15bNFOvH6gS4MzDac2pnqcHVelt9QNYoEDzy6+I9NsdvV0rjg23U3d+NcK8Xa6
TfkVlTy2OGKe0yaAqFoQ9W/qd9JTJwzG/KoDfm1iudEej81r1JaYXdKZbHbMTaoZI3kQYHFSLdYV
NR99OG5jwJb/Pbu1Pf7v2eX/6x9bbNPL4//fo748xP//hM9Rone+iWSxPNJ22/L8/3uw//0PWf6Y
9i/b4ag2R5ggrOmpCM2DlZn1tq3lAZ0DbO+k4q1tgSoQbbrBv9ttWsCdxFK4JtmGVrQKOEfRzzOJ
+PJidvGfFlLSKQAVsoKxjLDimvOujrODFbB4+ZXmrUDYuYQ50PcJgWLrihleujF9k8IeYA65DIcG
9duqb1pUABnBKcQvUSKVc6uf/J3jsKiCi+Rem+LpC2vnCnmMcG9phztZWn9VW5pbUIV/R0HomI6Z
hRsQH/TEs6jT6b5n0ATZs33uehf2Hrgx5gf1sDMafS3sGVKO5OOeNJiA3DLRTOsWpcCgyUWq+dEI
FjyQORebNu2eveGxz74Q+yRoN5hoJBhdbbkMMob+Hs/rUbIYb2KnJlB3E1GpaL2Pgo3ZS1rbcr22
WiJMwYUwhdgmQo6n0T0EUPFXvFEvOhyNU8xAbDf0A0VnUlwDZ06gIePMcYEq4YxhXEvc4Y2aRpgT
UKLgBVLg3idZRbY8XHcGKcfEsgoyaHDrMHww+Gq2dJf3OwXWpcageC2SI7WAfuMTTaPB3dAcsJkD
pu3KHUwLmwV6pMknAlJnhybIFS0qf8ghxeQ8sytrc3hqK6a9wcieSPlDYJL2L5F7d44qPPKvJJ0r
asGmCpvEPI8GjLnqK7OhRZVzajO06TmH2UzHqpAdm+2yEGDNiGKEjOHCaeRjJXGP6fhokN5aZUM2
EsXwkLRrh/CNNWypRuL5dAtYLrlNjAagxziVZ1bV707HTHaTjB5Zum5m/8a9r+Fr2ITaI4Rpx1ek
DbUTLVpQ61XZuuJB2Dk1jfOUCSMSkNmVXZ7tHAGVonZzqrF0v6Ovy86TV5c02j6uNN0ztX8Cl8y5
LHb5Mquy2mX0sK0qJz0QQhfbvMMgD/IGaMJErUZv/ZCOdHoLvAKO+WNWit+Zu0FqZSxNcX6tw6C8
m7h7xpbq9mlM191ArH4DCkTsG4iHq9mdP5llyMeSruaiDouTKQC5egDn6k7oo0THKIb4xwvB0w7W
M1bz11FMTK9QajqfqKS2ZgaDfL+kHghORvNrEKDFSvp4Wk4HRSyfbVBye9xvAJ8mNohW7Vn5Au6S
TFcljO990fs0dJf48OMlUI451SZYED/J5Vk14cjb9fzCpshFKRtpAFuwhpmkPdw+E3MKj1YhF1R6
yowoiq4hjghHL1n+YH5qm/muBqkBo01sqCcj5EMqMQm6fGMn4QKJt7cBphm6ECjUmiprGxYvmWvJ
XZvGPDETgr+q+Nxs54eDwR11wbCHlLgYzHAJyM1YCrDRM8k/z2xqdGhWmyGW1q6NcrjnuLW9Ccde
Yo/mCkKDdzD4vUazG59nomRDO+LicF2617EOW7O/NJSRUeS8/FuZH1lmJE+cgbfE6ZZuUU5mVsT7
ALXBB//Wt1sBxTSf0w3PXoaFilekUU2PI30BreSDtUT4gCL55rQyvGG686I5oX9t/IxcGfAIGNj5
R0LLY0e2tJlbn1GBBqlUN3eZZIyFoZT4FnWbCmtSZ6svF9uiMv+YEA+nvH6LCHis5pAIXoWSIgqF
rC2Il81iepmoLKwbxEkv9ZsDC6Gzy6jL2bZ4n7oc1NNIL9JGspYs0PI0iKDCTTSYMHymfcKhdmCi
YNSMZ+swZkmwnqD674z4HwIJXmbcfYSaVBbje5rVZvjbCPgHP6QV29oyP7sPg/hv1gBBliZW0TD6
aSuSj6aNNStu7ryWrl+krqUAWd3lHkKzwII3NRFh0IEk+wgxzq25DNGPpogZcpGViJsi1ASePMxI
MFgCMDKHOYfTCRFsciwfZQW5Ym4+XRw5dh99JRTExil9eYyJLCxvNKuK5S4B75jGLZMa3eFl9GHv
8Q0qBin2RxIAfbE4J9ORVO9betR5T+RauR4wdtM21qkPPlmzMygdoKRr/w8tpPadzXtCLRQKBauj
w76OpAZdS7bHIRL7Vs0WqlBBrLZWE5o+rQWN09MVygfazAStJ7b4jmGexXV56dxjh0QhMjgzxgAE
1x3z7hYjHkOPbDh2ofsLSsE60aVUUNi+GqxLuBQoWYyT9+7y3/McnqbYpKlFUMymh5vlpo+DbWyA
Lr11vG2Qpilgyiv6OFwfl1lm4p6wGM2SPaS4Cv7dyBzBhKztWi+1jV7GA7hz5AyrDXdX45TdYWjK
EH6bfC3G4Q4mlmSm7WpKV+9Ek/46dczot+SNww8l1jbhO3riiSNpbKwM/rItG8or+HtjTzkYcUzu
NYyIGFCP4nkCsJJTmARsomTBrcwDke9yp8ICEx6MQGFb72PDOy/MLDwTozh3UM9XSVJ89Cb1rRjS
HnoriXf8QmQQZfzWaFr/gNMCO0vOSO9ya/Qptgn21N5nUq1bCRSm5kqIHERotOBHTXHw+vR9rCus
g6Fxj5h1N+sSon+WAxmdxHrgxrsxp3JjEpxchor4nTsSYAzgt4Th9FNH7QFF2XipzPnYUy6J7ees
phyAvscGYsht5hRvY602kF2/PBdVyKCmwy6S996mVdQNaEAjEsba5MtvDjPZ85B39tqmDW/ThHG4
sqFQtNYQrEv4nluqktONM71D4rxr8nYNT//DrtNX+qQ1AJWCUr/sVfccaUsWibfBDSUMMWBtsEXU
nsTMPR2jK58ttC1dtlVeuHykqj7gqCQi962wkg0HsBjubrGTvdddLAWCjUMmFwfaBpyg+6j8V6Dd
X0Xe04DgGBvSuRuNJtQhV51Eu7EV8guVlwxHZldex8Yc7hw7Pk4BRWCxtrlvTiMhahxEcmZkW+XY
db32YDs0i5Ztit8N+jSTpWnXV4zm0Fy+TbcH66bGh0oTOKYfKESghNbtV9137rU26yRwWAnErvG7
Sz1zIIMY9TExOVpnyn6kUYL2wBAvEfGCe+g/kUvKNclDriP13m68bIfJlFeNbg0qXMoRp5c8pyMw
0crnGBMbwQs32B3jg6e6CJOLot6dGxwM++InLsf4hHNw2QlxRrR5iKfBiEjoWED9gkwFALK7U6Ni
vruUi2j56ttVBnSwhqkQGQ8GsjN6eOLx2TcHS8xPMax/4RhPQx/gctRIcC5Vd/lI7KjeExzE5JhS
oYoWjNu2wBlNyUKw8DHJt+Qamr6le2sjZ7ELI+zJVmVvc9bwpY3BpQXBPlJL9zKO6Zs0l1qX8mnI
+pekD678ii5JL6SHEQVG+YDL0dyLIwBfG/bn/Arp7iWlZfRk7apYlvumWwrDFjFGo2Rjftx2DcDx
tobep2BMTko+GRo2g+F+uADIxyz6jZL81omSoDamChLD1HQ9eDUbFSLwa9cn33nuI6FgmjET/aFE
VGyr3kQAkWdlFOeauFczsZKGHRNILDG7Js8uHA6rHZ4HBP/gGMnx3s7UYZzuqL5TW9PnZsPx9FAP
JHoz99dsli9JesMBkCWPOx6WnVA1h0UqUt34yLiLmvICVzkdEsTnf5tIs3Vo9WWJ8ctXFJ+ZEwxB
U3zC/XnnTQemSPZ21aCT0g+uBLSO+uAH8rWkde+COe6OGeOwtwSrahoz0Gm3dcc5h+72dlVmy/rd
bIxYv8BM3M44FN34TzdihOSiBqClFa9D2ht3EUHH1UDvnnB7WGJ2+wches3M6defYuvYhug8r0z1
dmzuf0mDLkSpV25yI7skyGxnPNncNqE/dje8rvwFU6BUWQ0bnzV/G5vim5nWRed2uzMHlND6kDgx
nL1M0D0pSB+2iu2LPqg9zVe137xz34fMVrNrzxxD165/klOIb10xscgODUF0x452/FYV2Wl8D0Dn
T8qz6rVHp1JaKagB6Y2nxTyWNYnQyMDUEU94m3Kb7qD8ZqTTowDNsXYEupqNhjdadFANbzQTYnZj
vj/P8dWHhLtUiph9cFFa4YzN5atZM9toFOeXiDpD9BE8y2iqLQqsI/gJ2qZ2eWgzpCwYcah/05Hs
JhgBwz0k6+zo/ZhyCOsC/jwYzn7i+ex042dlMjlzaq5aoUkmYOUH0b1eDh6cKdmOfwsLQa8LGfvg
0DvjcT+YIVeD2ZEnDG/Hzp1pTkBTUE39PEXdgeax4/Iv0yHcNcZbOlYIonHxYorg15mMp1wJtUHE
LmF/qnmTu8sQuYcg2E77ZmRjdAlRu2yOEexQFTHxjGFOloZCHBt+zCjFuiQUDNCKe7b7SCz1q+8l
+TvMV8Qip11igyboXOu+K5luBip5zt0PL0EyJVJfyPhvqSDOpgIFWk+EV3FHRWP+UdaE6MBL7YuR
lK3d5OtpHn7mev4oulFsVZuEe055OB2RLhPF3Blk/DYEqskIdm8PxS0c21MgHHfVxvWxIAWFwUlx
0plxONTBNXSGGW6H/5OO8SWjk3pZsqgsP+Em3BcQBUHCzS8OgRi4Kxy1UJOm3vjJuhEftflEDpXT
gUHtj/Q5PJTREuS56MAP0bLzN19rDvHVd9gSHXU1QhIBYG6mw9+6lFu7pwetNy728MwtgC+3sVxk
dfdvEtaPjQXUqU2KS281sKM5eRUCXo0W5l9nOQiHNmeUhoVx+puNrkPbSv/SRSRS0ob4ecaGHFDI
4Ndw2ESEPEEhFOvnuwXc9mD35CcBIjd5xIV2OVoaw2MZjxfBxR2cA5MCwW4Q0CLAUp4966UTLm73
+F+62H1oKMPeFHLEK5BglCvjm7CrGzoOfsl6sV7Uemf7BCCmpr/GFgtFT+827YKnwP0uDRBt1QL/
rwfpPiC/bIKs+RuZ00cucp4RP35ZnhO3Z3LO7WajKQnA5kGdrCADWlvOAzFkLCgtb02fDju6LrBe
acBy0Je3/MVz7iilsQ9AUyI/wUlxuNxlat261tOUFryUyL6rPuV5ir/nIeZu1hMS0Px2TIJXLuDV
sbhwNzjDhtk7ytvjKfDWwCdeCJ4WIO/JZ+IRS8Ndn+dnAYb2DpoZ01b4P3k3gtZoqKkSrMkotKBG
gvKQBs5LRg2gUWBANsRridOwpSgKUwIKN3/uUER7YRr3jDRp8bIqmIToOJR17ZME2xxdwMu7jy5Y
VN/C7o6F1OuaPT31gxe6ye5BGzywqmyRKFceJQTAdQHeGbI7Wgscb2A6TS760XEENtiG67/EyOxx
fXaG/BnuN66S9iQ8OjTjsTk6ZXmkieEczMUd3sNLOiFAtxatLqk1b6Oc81RWtgDx8ptlF+//PsTG
bBxoEPN5pvc2i/VdDUR8W9IPGQAcC6f4ECbgodV8Lcnxxpl+0SXmonzcUYvJL1xYXEMFv42f38qo
uvHhHzrbZ2Cq+UNVHi7hJP5ry/wUug1oRnmiL7LfBR7Ub1Y66k6gHQfwEzxwu9MNH/0yT3ssgu6M
sW+tK0xIFQnh8EK67K8R3BfSuWDpjIm81wcpm1M9s8ikk4koDWaq4Ly3fCO2W2Aq69hWl6ELrcI0
6/GlRX23SyqqLFt9jabym9fuGFBHSMjrGhXTTxbzxFqK/irp3Zez/wn/l0dukABTMpzRKr7MqAow
3T8n31lMJeZDFUYPGciqXZ47594pnms5XmkcpyPcc495wEBubmMDOFH0SAcXibHSOrmee4h6KiGq
3yljbsp1EF2EPYWLC+/JiKWNWTiVVGd72ax8Uq+wmCgItesXRsJfpcy2acDfhHKbB0+B55PWG6k9
Ys2DfoajlK99fPjYMfKDRiNYa4dFep6DPw5VphgabyAOLGiE+iMIqXpjrHVLsapEyj9zFXwHZviR
qR/XMPxtZOAEpkmV9l51cav6QKyaIAtYMgu08sPUUTTfAXoVU0C9z0hsg3h4tTUhCnCupdDIwh4S
BEdKKvlL2NhQu/dqnn7MUe0XzzXvKGovr0Xu4jOsYu+pJ0FTAHHed9p+8TnRpZoG2rY6yoSO9Mh5
LaNxY9onzwS1bJucbpnVzPUvHpI33x28te3SfSLHkRFuZ/wMrvGkyu4bZ23Ouk9ncF39oR7olE7s
aJa4NTRIbaEttsVtgpiBBeqeCseHkvjQcTIDHq06vDf9HRWV1Me1YNs8SB2qAnhElHwDpPHalHys
Y4q6EKSHNIQqnH6MicXWLMUxJ18Ku/VRdMl3ESTHCRtu5NDHbObZw6TRdaoRWl0P8CkuuWb70KJy
8eVmsB1H8oezmeMgC8u7XqM5xZOx6cLkZETqxoT41MYQaQbzg67sceVO+RW1A+NszrJgD2TEuihs
t9q/2PZwKTOENULzV+ggK22eODi08Kz4UqeBFphAvTVqaI4DKwdTiGOvy5trYebWObMBL7CvBlRh
wDhMcPvcIsDR+28Dw6ooAQ3jT7gVLbM/NxwR5ELHRQp6X7L4ElzejsrPhzQw3sII+bFS9LF2v0HG
q2xBAxhN736o3cfCX8SIhD9VSRco7D3Kq8Vj6QuOgDEu14X/1H+K5OySir3IeXgo2XIl0d46Sr6G
3H/tHOs658VpBCYBX9Ta+w0/CrFXcUh1LhmZrCgFcEBv3zoYmazBIFmTHKx2Pr7NSqH3SgsG6hiY
a0lyKs/vTBVsnf4iKAQLG4RJhcbRTMidYQnVu+Z+BRCp23JTfE4CPh80zZvZdeTcvP6D2w6ohVSs
056LyKyIzGEH54Y9+uWxYziRW7eCSc7Wi7oXy+u2E1ypeeAuPAQ20UD/ijvjaHcNdLtZ36qpghPc
rau6/Ui4D7MpbZPBfnay8ikgEYqFDuJrOr05ZfHZV+6L05vdWqRXzgNQILv+WvCwrIR4qWX60Pny
BI3yDFEWt1GzNV3nXLrtB/XJ9A+NzGfVt/Ttj+UE06QdnrlxaHeuN7wvWY54+YxdnEs4CN1Pq/Su
vha3mk7WfKhBIc7GNhmLY59153rQ7+lU8GWHFr9y7R1yL/kTevcMllhUiPgEVvlV1ekHLUTTTqEE
pTUyFfe/veEGD6h9XMMjxeTXekngWVoG10+vqe609YW7mvTefYFZsxDTA8FF3P2D0e6HztxjiuGF
FZsIh8/aqeWLQ3OENdBpSXH9OvA0qmhCOYoOaHvTd7opbkWx7WzjvmE+GGQMXeWt6RNsqxBscnjz
TcHQeJYHtgB/m/bdt1nNV7/3H0O/eyxkcwuH7jGouHr7QbjFpIWhlwa+OCeXT4txhg0jUW+lTIiz
UBzK18v5jXICE51wz6CY2DRygwzLpSiULD0mHEYQ6gvt8eR45hX5tQCMw7dRtj2RD7JY61ukJzrF
8+mzCgx/F1eUfVpMNIk1vKNl0GHGPokxxtzWQeGuYNSLEqFEyZecc0sKqHqQgPdGfisjQ5HxRk6k
hLIeObOyXVofFFBPGz+g0CCGW9iqcld6mNMIna0s7x4mzps3Y4Dzm/TN6LhZqGbCooq2WfB4eMa8
M2wJ+qwlelQhlYVG/shY4LtF3sFpRUhBRC9UrHh7rHxcUiR94k/jVEMWMhpCtfj7VJ68pWH87LeG
fWciTK6MgQ7Jsr0IxMdadRioDCJjnMWgOkSngZ26zq+9R1c0kRXwrHjG87I4D8Jz8EwolA7+WwQ9
uYol54TUn47NbL2OafkkRXwSKcHZRPUSigEJzwp298iIbtlxMvC+wi+vjjPbB9fkOJqGtO9UUb1y
r1FHAjvWziusFMy1RXNT3GCzqVPQyaDja/s9MLsH3/Eubsg1TbQkBrPB8VY4PWJk/fzs2jlz9WqT
zfXB6juA6BQbev5StLhgGamUZuLQjX8Avq2SPKrXLgBV3yp+2Xr3sbbuG8bo95TtPqLCXnKAXCti
hrdmxj/ttMYxonRgmNHVTH/izlZsbLrkm2n8YHZMbm6ertragyDGAqZaLOhqeJzDmeMBd0VUAexa
K7vfxCGhKfM01TRvOcYnbzTLMs74urHPKVIqrNpoHU/E0avx5Bvprm28l3my3grqvdOc2mY3DPE/
tCQ6s4yn0k/TXeFHbzhs7s2yedY55lZ3vVyiAey9Dx2DSm/Zj7C3o1DChMz8hFGz69zpvNwRA3jg
nMre9Q6mfzykRnEskaB4ETYQSx9a4VxZ27mI9fkKD9Nd0KfH1hDote3ZMVIGuXnCbD24KpsyLHOa
zuOMn4andzL6bdQza8F/pla1ox866prLMlVH2ECbUBKUL92TG0A+c2oiek2tv6dy+KYDD/cQYKuw
9Y1TBX+V4BVzzMEOaGggcCmy/qTJ31dYlpsayb2kqY4K0IlnarI/eUt/5kzRPeTKU1B4RAzn9Ccq
yO8nTmOg/sHYq8q/Tcu3OBO3rXtqb42O6aFhO4RetXrzlb72CuJfFJHCGHvGLC0RAw7ozZsV4SRL
LSYraQxcubD/SJU8OkACNn5m3Id50dMrITaeSegVLJqo/7S+OoPwfsDV9UBDsc/3hoOMzmOGDibT
HRTHa0zjlm/JN3tkh46RESqd7ukmwYVvbYWVv1Fldd+knBogCKZUGeM9KYgdsktPs+y2Jg4nZkIP
FWsXTnXuw5l+q2nVolnq0cYYTNj3q6vLgwHOaCsljKCsOaOrrVQwv81oelzoGOQEWPB8FWrKjMNL
7A8fw9wfPNO7THX2HXmU0wQYoteRFx8GbcgDvOtj3T0FYXXAY7A3gxqTKe25Yozf4akTJzP2zN/B
JkpqONvuXS6BR7pVLbwO1Ghx3FsBgjjmIaK/IdLfoeluLfDIISbtFbmjXinT4GwNxKqNFbXV0n/p
bTpJInGfpNyDzFnviiC4iCB/sOSw82PywKHNeyvrE20GZG4MAkGtgd+VpMuSIjY4W1LqgZ+XuXRs
OvdzuRA3K2xmmrvvEA6oXOmBK9DZ73iz1ECAPRk2PHK0QLGW7XwuhmEij05PoHskWE3Qx4uDxz6P
PjOOcitarqlHEE+TnA+VgaVmNPv1SKXB4Lb1ppz8R2qEP+15AN6KuxlwI2UrATyrNZGIRc2wvmQJ
I7MKFp2Q6+ouNMUznWLl3horuRsQpyWJjwPupF099yf5zYv2XJg8IQ3e2bVNVSz6i3m0s+8QbxPS
p8d3XEySvwaA+XlIjqKGA533HGtz+YHZJAKa2QB01pl1sECzW7KiZKDraU7sSxzbwy+tzPPGxumG
c+5TCCM4l94xG0YQYCk0Q4LTrmNiAlaQo9nHMoBta9IVaNgB2oE3y3pHBdqdkfKEpQ5gV2OY7+RU
EeXUMXmLB5PIRAMgcmdr9lxZWek2xs2xtib7wx1K2hC53472srt1YkfZG/2fBqXMk8/iytneyvD2
1xD1dHlKoO5Xdb+tSPNIs50oYILFpTP27TpoYrxUiEdGSOCcBmblJinBsJIV7K/obOsRJ+ErJi+x
yZeoLiWyAQG0Q6Rp7uaJKQ3n03DMx8zv4ACB9IDKRVFsE40AcFtmpvLLd7E2SRUEG6LiXnVHfWqP
apNHe1zFn9ImbqPVZjC5LZLgQlWJg3tbWwQUuSHagyDiSQ9mBbtxCGHyQl8WlGFotRvXI23ZHLnS
b4Cwe66WvCSJP65rJ9w5gIcpX8FOb4b5bQyxPZBF3CRVoc4yK4+ybl4FppQheo0KK9hqt2z5HKGD
u+nawsxuepKJ03Km5pCPt0bdmHedpYWmF3rsy83McECR71wP1vgcOwwgis75GhNfnMbotZybdBdb
MXiGqcbzpan+YcyESZwYfhNxp+b0tWjWA9QcAEtUNdn5mylSOpgV/0TwHm5DmYlHCGWPqjfNFzPS
PYCMxlzXFFLeXGdeSljEdE/KeVs7TvWw2EwBdpvGJxUCFa+oLO+bgBK0UIlXDgmstoUrHhqYzBvX
tUFOtoP9lpsPuUNjqEhJWKT5cC7sCkpzxOSG515k4qvU9FCpyALx6QXmSV89L+o/G23Ux7xImrXo
0VCdqrg5ZX8fRJN6Jerh3iUaO2qkfXkzuJYGCc7wphzb4yR1cxE9O1DRjOEn96Jk3fSufT8wjttj
uSCl5Hsf4KP1TUewYUm+lOc5SNWdTxvVygvLV+kO1Q03yQAe3jJOs1fVb3FkHrsZgHlvV9eOeAKx
C/6IExDyp+VTLLAShVh0bkEQZntmKET4l08yN2+uDevGArdyLExaQ1MdnpRfx5+FtO8AaetX3MbG
XWGi8QSjrq+Jp7Ze2lFFpOv5AlSPEe8IedlxxouKGK3ij8BcaXw2pr+0AcdPU43GFxXcn6fxGE5P
8BQWKGIJSj8zEegNxl091jbbtp5cM90U+sGXzOO9vCfW2uMecdOPvoUaOs6JRnlZKY/qlHn072m3
5jgfiOd2GtUJgQ9BkcqrtGoBzTIaaTC6rSF6fdBSc7QjXBFNdhuSYmL8PN44Sx0bLAXZgpgkXkmY
loveLPaucN6miJolBhBPWQ4BmkPViR6LC9K8MXkNYkH0CZRnp8iIcrZhHugeGrJD/D2ZBwie+NUY
zrw0uElN8SR7dsAwsZAVdPVICTN4mJp8DxQ/xmx/hsx/4XDms5LxE6TiqQmsvSVrNhxBgS0N5vho
8FRggimbrTP+HVMLFqsHn7ma58e55Qg6MXHBKUBKPj4gVX603qBOYRg/UliAm860HkJXU7uH9XSy
KJgupXosFUYzuq9p/gINuQxJuxTSk/meUdI712xpAuXfJiHiRianCEaciJHSIjKX+0+R7xdAI58z
EvK8kxFX1f2YwR83+FbsBn+d5/DgpfmvhyTUYgtaK6W/U/LxFeUgK0yWxSZxEG6X9p7AYHOvaZQh
jOKzDQNtGe3/I+m8lhs3tij6RV0FNNAIr8ykSIkUJY2kF5TCDHJs5K+/C74vrnLZHksk0H3C3msP
S9xxTrwOaWqNDhGGE5lGFIdfb8gnYV4yUaAwxVr189SvUHg7GOBZptQjsGAP46CqGFLGVKBmkRxk
8U0MZ39CmjmuAuY27Ebpc+zqUovxkb0f23Lrb+cE2FuLN1PQNULpnnZOZx2sQr8HmmojH4nIrAwE
ep6BIn+00UvfEIzZoJaV3Nc0m8gqMcchdckK9Dkg1BAEYx93250hYTkMhNUNqt61YfzLzDXmrEcw
pcrmmCZYPpwMZeSokzeGJeQDTle8Fiy6eYNbhI2KYZ013kW7aCWKQ+7Zb4QaxptwLLaO+eaKkmQx
QMtWSygzt0cgcWtIdZHNiN80fUBoSOxnW9or198ZZfvd4Dk6VKZ7QyduHc1zoc2XPuVQRw30hvwu
C+tbAe/hmvb1kQsLvQQT/jr81wXyx4v5JGWvMdkO1wybbkgdvYWEQMMMpStlkCZRD0XQJBh5LMYL
I3zmp6qRdY5qfrFaRGAuJHzapuCYa30ofNpHJ0Zip2N8GHSgZYpdiev8wNv/t2DQbTGeZRv0SBLd
S8bul10VZNzSshHOJ+0z4kW+gZYYK47cu9A+/BxUAO1/VKQUy0EChrNtoscgIkBr7sS4omrMdfKa
9h5OHRhpx6Y6ylGVj8zW7DTI1xw2NzKwurUX6Y9MmAe70b+FndzhmfPihOBAIDB8Q9459/MhsH4H
1whXRUdK3cJGCkLAtEzMuNqzjx6LNoR/zj9QJFEFM21RWjpLbKmV9i4m+H9DxjiubYxd1OHQClBw
2+SvczLQFvWN/9Nh/giJQdzEnvtr+Wpd6qAlcZp2tkNpl9w87oeVxTvtZa5edJa0YJlgHZaE+0QG
n/Nrb6ovTTpvhQiCoAVURaLaxhBQH0VxjPowAO43kEnQDj48NVSzda3WSGqIbZLVm+3Yb3knMe+H
fxl3vTnGeGeSigNuNs9mjzMHjTFHe92ttIURnTlnxjB9pRuDZeS/SQKkIlYcEimGEIh2rMmK35b5
ilLJhmyTcavjwtx17R28A3WjxQglkeOTgzVOWRf0pAnas2VbW3osIZCQKIH0FikRhO6POPeavZcE
L4Hvnwgcfyf67TZI80XNwwnW98irygOY6D9mo3D7ggNnJ0v7qOHtVtthgjvNPiI+NJJ+SYTs4aqf
vuTx6qft3JAuMOLC9NrlriJ0CKfZX2R+nAj2fE8mlL2pNB4siDHogQQmNnA4ZY7BrsnfoxHcvanm
H7vvHPTvQAod98v9JO/pZHeluqCz//EiovvYT/L9DCueh/q9D2u4+xOHk1EfcuFjkfQZM/QjpXRf
ouhj8erO+nEY0kuhgamaAOEZolRr8i6Ztoa0WxS8xnAZyaDeWB5sqjHFgGAt6sl04N9uBqQbDSl1
ur/g3/8n7PEjFDtgGyf+0Sny671UDSQtZZDfPIy3OEY7PYWfvkPvmGyB9PH/gCEFHiO922blHswp
eucOu1DsHJKkGLDgoiBt6Hik9TWEgI2MBHeXV6Ec8cmAWSeQtCrypKFhIrtk7Exi+tQc4bGd2S2e
cXBvQXts8CWSvRYjEqjjDL6tMDf8wC4X59FDVSX4uYzAei4ZU64RKh0Y1v5lOO8pa2HzpvEhte4C
MCPj7gQva95e7FSwPcLFr2cE9BP5aUX5J4VMn4ti2NmRe7NaFn8wNBg/NNlhZI+3H1R7L/4zKqV4
ELTa5IraZ0pjd5ONLB+V779CS/mjq6Y54X/l5kQaHvY058TtYNMmTGpIytc0Gp+TOX9hu7K2hiUz
kORku3lfMh1Ar3OZkguFftz6C1ENL1wJG8KEkjaLCGiAGBAk4EZvjrEH/qHP957BTliTNWQEDi4O
CAFwb4wjMu0jxQhKlms606J4SflU8z6mUJTYGD52ztivx6/JNd76WONWgOj3SLLGg+rd+QnD2Bsh
NF+G23ynkgM+MCtx5OoXm4HsY/8pyElQ507EzjU+8ukenLa7x2b0gPYY6x09s2XLN53h1sh+/Gan
8JTpDpLHbPKpJERiu2b1RI6ds8nyAjj2jL19bFzaWc0HozVje30cg+zTRawcEAUYpiyaHH0kIStD
9EIuYezcKGkWDylMoXc/qQJIm6PemgCXxsC0Np0Zn5IemOqsjw3jF9vDtzpXNLgoPVpEGfscvFms
BvoFfapNktycEA1mzWqz895aRWCtN1yrCNPdYnnZGvGwqZjGJmXWf4JSYqDcUaQ4887NiiXxaDoU
Q7xtepTbuYdbFgspYeDYMBsSznq/wV+OziRhpcdNm65Nu/g1S+9e+MwXJ8wZEzXUGlVVS8mwxgVM
bpP5VrX2G1K/V3eZxxRa/pjIZGUW/2pKgNZrr5aXPCHI3pdOTpGMwJPV8hn/0L3Egth50VFZ4c2x
kFgZkqs+LqcLJL7HOUPRlCZyH0zu3jEpQf0JbCDW0a3rPYg5ORu9fPdy/q3eviLtc1dlNhx7iakY
nekG29rzJIfv2m7vJQOKQTPP8DPefAtgXDgGL1DLqFd4OjRCp4laTotgK8RMrT4rFllSn+LA+YHg
85Rm6NS9CQEHzIfK7rnrq+081+hMypvvYo8aJLXWUqb0FuPZIKQWccm6gvt7BimGVcT0eOHVq+E3
17ydSR/zX8NCEHYTVQ9p03xTHq/Sqn1vkpyqElvaiJ4+6neFnLmbLN9bszW79sPkMbLD/xblMf7+
QBzmAS+zBM5q85EG5gWplFyr2TmHibgNMbGhA7EIUeg+WmHGmZCTYuZ2uwHJhyXZK7iOeJ+zmztl
b3WMxqguSXpEXoEziVJwsK/KOElS2LD1sUPlBcO951IRG4NLTZ4910LvtEYL5ZBkCPX1mfU3wJOI
frLooww72iYun3oX0hGaAqgAYVut5AwJaKISC7R3ge5Wkt1N6WCCZevLX9/MyMs0/5qrDskNl0fy
RD7h64B1bOUxwl5bwgUYHpcHEyl2IdLvkGkimgawtDggUOoMIm2PLbGwAWoFSAOwCPdOb/9zySYH
Ldu81370ZzTbc5l1d23z6DalRdrEP2dmbtlkm5ZtFq5SsQGMOK3/C0JK4l+yTR9dZFqzXz9HDXqD
MikOTkb1z6b5oU/cc8XQmTUN8xSBMoA/MurdHAFH85lbJKU4AaTQKAsZ/aKJ6z2sAsrXJ8SOv3HP
9l2EqKOEJR49PNjSFR+2bC8Sek+JCTUwp08Ehy85dRpeAHtX4mhfD/6TNRkEJ0XiFifZJ37S19zl
OYc1A49AvsnIHfgzrb9Wgnlyhj8P8+oHj9G8sjuqDB0RchU2IbJQkZ2TVsW70mfJXr5HVvxMIOZj
5dWM+0aY96JbmyUuajCyD6XmB27T+Y9AZb3vJspqI/twqG/ChaRTv3qiSLcsbOjMRnmbpenuB697
95zXSLR/DAnWrEdVsWmj8CD5MvYq40Aav2SkXksym5bfuZHii7idJ7c8eSFnoUARuO7M6nVMpkuf
OSg6E2srI+PaxLRYrDLxApLL5w50OvZWSraH9hh+282MhA4yEHu6O/6YsxMZ787cnjsXMFaNbyFF
pxWAwcUz1u9JBEf+Mhi7pup/MKssr22cc5uS7IJtytI/vbciFntV8aavfU6hsJ4e6kS9J6LZ2zVX
RTYn05Y4e2/4UQG3YMqcnkmFOPUwWTa+sm42igQ11SyDyiczXHb4QEjYXXfGFnsjQ2l3ajbKLp+G
ntduQDvvgCVdOZ5jb8NMUoTnCHiMe+OoZjsAaSVkyew3vvOvoy6gyDx0LgsGLExrz6v5sGMmglPv
nBpZPWREx656BmHJ3F5EkP5E5ljjNtMvuGdhC9IRb3eqNM9Jw5UUxQVRK8O0StUmdLt3n+kI4zqm
+6jp44EtaUC4J3qxdk0fzGqn05vGRpdUWtk/NfmfSICxe7NWphOhsI3Il+p7AlM4lN325nfowPq8
9IlkIBdqLD7KULxgXuHMYn4xmOKKBuNUy0X3gh18HczO21JS6QZHInJzcsknG+NPyuZFyOeSCIDF
PcVBY60KkcBqC/l4pJX/JrY6ZVH/gxfp/h99QpPyxc6S7cjg8TW6JYdSjDQZxw9CsYuIcOA6eXv3
R8YKOfNGFsGolgZm0kojrQ/AWGjYuTtZXzK/erEzjr+6wP2vJ71bfg/HaI7LLrxt5dEvGNHQKf80
Uf469bSTKtQP6LsvdlSelFJ/A56MGqvYynGGBwBCqKvI/GKpvuzmykUew/4rz56CQf3B2LTPKnde
m1b1lDQzEuT6FjvBsQ/Vj5fMR/Jx92Mev/t1jMhfsGAmajJhv5TyZExBqLE9AQDxWuuERTxylhYv
6U9egwTMFkRHWVSFa88lrn3S9sVfhu1B+Jli/TwPeEBc7VyaKmBhQfUbxzLgmmdfZCBu7c3vzp2+
bM+Xm3aqF5RMv22a/xOEmdO64k/g2nJlmG9dtTgn4d5vKpt9MXWh7MnC6obzNOS72cTN0Bmse8vG
vtEEvE5un68lm3vES/Fr1zLLnqDIsn6Jt1PIc9DhgV+lmfzn+3tuWWYcGhKzp4gQqh7HHPt8JKEg
sDq/AqS5Wk2x90sooULIa5BXV9du38MKRaZBQ24aF5KfnjPkF2KMn/hxGNyPD0bl/GlFclzGAfAk
C9ATiF4dZMex0bxPRY49zot2Yas1NRvtuoPIiUxW+FfTTLx9vedAWTNY7MGj86v05IgzCONLUD/Q
OB+GHHqbB+/SmLemcLLtXBfvLsrpsWnNNcSgMsoSwCbGz2jTPRVAu5dV+KcR4EyCzAtEwyecjNU2
9Nc6pHcWi13ANMUzKTM/ySY86GYEE5guu5aYx97HHtAM3icQL+rBdLpjWTlja5nGGBEmN9KK6JCP
rCCj0yvGtyGC7GPYPKAlVY6Txr8DW5hN5lqbTOXfLTzPTUgsDbOzdZkmjO5B9yfeKmIavzJjFCA9
hO7ZM28hmkVgA/QSejwGtgGj3iWFkwOJGFoNlyZjzdn668xhK1iWzHBVg8qMfchkxglBde1VVu3d
Ed5XyprdH6h+rRnu2aLeV8T6sAMRaGWn6mMKxIeLpHFqeEEnHUTrnBHyalJ8YLozP/JCv3p2cXOG
9g5adtHJsDrAX/8+eNty5OyySueao7/ZzLH540sGw8RFvauYGUbIsg1nKbuuGies+xYLVF0RsFLb
ovCJ6ZLtDP+ENycHq3YTJjghR6jcdq/Ap75h2y77suTJq91NoE0i4WoF+Dj8iIzlrFaqAIrx5jDB
Z99ab3PNrWJ50Pet7uqPEERiwKCroiX0Pce1kDO8sSsq9+LutHrY6iGT1LmE1BT1gaMUDYYQMDVg
eAaLlmK28c/d3Kz+yFBQVsKqSCLqpl2h803bkn6l2W/VxAM01S+DC4CdZJ/mMxOsGi3oqslwU2g/
eJCasR4bbwyLy36KEsXATkwfzUzTkkjB3L3npK/Meb4JDCbnt3gqQ/3mJ9HnlKIVMyouBeGQ3ZRG
D7ja0g3IjENNYKWT5P+lgq3YzUMwvASsAdAwJXsRo0fAEJcehxrvg4O1aEyGhspXnJpykSfSPbV+
8xva/k2W1qqPzJ8uKH5ZWdSQOU9pHvwNHdRiJE31UXu1rehMVfM3J7995QZVjqW8wKvV9tdq8m/2
cM/4J5ukC0+pbxO7ChzKRjvdssCKw+mXWm7nKIRZDiZo9NnFtHdH7KqBJ45T+SVHnX739qULEUH7
hDzT/XU56gEod07IA41pmYFdsw5M51q3jMZGQLWjzQqgOnna/WMwEHiERronSe55GsKamaPGWrNQ
MWN71+a6RETK/ef2Cx8suUcm+P6QW9YRFtNgbBxBj/IjITs469sLXTPROg6pcxWnOiFo1ioAZIzF
h5Vf1ydQIfRZuT1fX//momavyFhmyFW9JxFFWT8gDoBsGUwtzmb/rBfd1CDtHz+IuIs4WQmA+UoK
btq0+UNShr+tEv8r8qLXnslF00XfMmPV4Dm7KaPvacRTbhQUelb1J2Fc1WCbWMFY57nLjjrlQeoR
h9n9P1/YXybhEyrN0/UMxQ7Ts0nvVbXw1R1GlGmEzYSkSOoGa3qb0qU+pgiaCXEwAGIoRqOB5s+b
bAv6ol381WgSqU9Yw7TTVYSI8lRtPHXC9VY2zVCRo+Rl58bH5msCghglYIJuNOQ/34UZEjHwlZpr
PU6bXbkY8pPuO6rra0swZ4gPXuT+hlLtFfTNB5KPt5zd4zG3yVtf9tveXO3R9HEWzd1vJFDWCf0p
aLHWcVjuHcv64l06q3C69aAQl03y3Q4o5OmW7qQW/JDAtQ8qwmZ5Im9Nbm87t75P2HpBQPp6hft7
rbzqB+cAOcb1RCJ2SNw3OFxHripYphsQhvZQLVYNvk4fsuNisHRQPMZttMlkxPXlKYdwU/8Fjc3W
1WxQDCqloOS29Mpk37UWUGrdEPpU5+xhwmv52i3fRLeIe9z+s526H9fv/wrs6wm0dAEVqCn3VoPs
N9HQTKh9PV4U3qaoBpsJcgDLZJRBDWPu7PA6mTnrpfqIo3/nt5giiCpQGH7UQ54iE5QiuwsYhhSu
+aOAnJpIwufrkG0zkOyuZrXhA9v2TA+Juv0A8o820+ofs6QNd17OCe/BW5D8HH1E7GFobriPygqc
ni5Yoob4PcMifGX2daw1QkKVvCrbuugOWortjydtiLu3BIflAOEAYz6ROPoaxQzBKfniQ5laP5Nr
XgpQTWMUnMe+vFRtQzRnCmmLlyy5jKJK0KwSiulnF9wU+1QZTzF1ycvU1HcWhb0J+ks265b0UzSJ
NlN+Jr4FhxCU4HTXmlunBAuZeji0rxwMOQl4w1MVdfRD+Ixy+Klgphn5pGxuDYZ6CpBGRsokJhvk
ZIPhECdE3qIexUvLQhBRCIEu6AWZzPoxTDfGYaGy7kHa31MbdishoOVWpywlybeEKYcTNxfE3BSY
0lvKRnakeGvhF4/kDYBE7cV9Rgq2juPMgwUgd3ba/Jjs3XnuGApICOgAI4IzKuq9L8e32OAbrDKW
sxJrisJdILKuQqSPtbdEVbU8sMlsrf97xrCKfmXOBOXtEbz5lyf0Ex1qvLVt/d3X8cs0C2NX1Vby
QBr5Bre3cc/D8QOHFqp4f8q3I+SWk5vepOuxEw0nSWwAVY7TNNnOC23CWaPxzWZ4/KhizlnadGZ2
EzdMSFgdbbeBQyfSiyObe7ArUB6izKyq2NvznFrs9o54/luWCC0ZApBeBmq7igWeQdwYuXSMZDsS
IrXtc8oSFjhhYS2KjZZLrzTmn+YUM2P2H5sofjaYh+G7FSa3Zrmj1sYgF1OfQOxYM6B13BIqn4+o
IujlfgKl1DATxuG+zoIF/918tBiDRzCxktuo7s2TxcRlBTrgmtRsDU3bP+bd9F5YHMp1Xuw9pgIh
P0zfVz9VBaoUsAjK9pY/i9mMu1su9YiR2sQhGhbBB9m77J6Wcl2o2TuUJn0nq6CpDz4yynGIgd+F
4gMJE2WsdJs+msKNCFHE8xLle6tMT7aimnDS8nVuu55VovFDvPGlqCxMVEWAFIXHpe+jIwUsHa7s
L4lGZmMtdqqizJhBoEZfDlRKKJDqUfBoVMF+DPhcna+gp+aMKuqaiVj7VdoM3wtfw54JtNRDfe8S
51+fz88dhWHXFvvMecE6c06not3bbHPNIJ23kaY2t5YVcwuN95QmwaujJxYvXfDilAV1n208Y6jP
1p1fkPGCYN4ujtqAaCc92CbaS6ZHAxFvgD1nNZPJzQKwjk8khv0ZrNhAmdr/ZibAKJgcSznXPado
W7Eg7AMWWscqOFXd6JEB0l7wxzw6CS90P9mXXIdMIRziKozJeQfsvK4nWpxZv4kizs+28eMWaluR
y7fFT3LvwvSJ4O5+UTtZm7HrDy1NZGUYzcYrzY+eIRETmU9yUyJ+07Y7jRloqLl8iUtGZXb6C+zT
zQNj67HmMCr/ZjJHCYyGCPeI5HlcdiMS8G6R/fRYBLDdfYzMI5Y6YGYAB4bLuNpsB3cSOCvQs3E7
QgK10n0/IpVnzL+Ftvwk6hEIAkoZCzfr6IAHVjl7CLluLTgQM96f7eSE5B/CF0i9fwkfUOiylnAY
vnCzD+uluwQxc6Y+vNp2BvzHJJI0Gzxcgq/IayLG7bNPnBErHQMA20qV/h8tQSUvLYubz9vacP+2
Y8lh34klfulv00BnKE334gLTjtLhMNhrEbKqrRyB7gQ5vUpDbjkWEk1cn4uZOtycwARx9TVF8F76
8tvwltOqoniI9NtcRZ9jIx6SEeiTnSIcjiL2zna6UyLHKMkKPXIW2Vu86ccbBxTUAA9LIqAExn50
+IG30PcHGP4G5XkZUj1l8aIsWpR6GNil5f4wK6EXkykxDiwQWn2tfAqJfqjzkwrZBLUPY8VLOY7+
BaE4mg8/+ex6548ZF6fRQOw+Jv9UKje65v1pDS4Z3VR7UfOctIZ/ASzK7ScvhiIlo/OKp075IHkW
EM8tIwloo0rLPQYaV3RZBQeRiPdJEVxqCOzsJtumonlzTds9ubEB3xEGFEtblukuUZEghOGeQDki
0vxAcf2OzMhm5mTTImjrOcIUlfjdfVbDuWure8rSsqgcdHvZger4XqF6DKb81nQe1v6KESjhrO7w
CLb9iasXQp7fvAeL6MufUGRwlFJgU/mG6VtihJ8qAw9D5vAGS+t2ss2JheEw7yLze1TDZY6r4scY
SUJzH3qnvdmu4I4lLmuBdSRnDzPaNqtGMoXy+VOOEoWc6eXg2yZc6eg8yPiT4+OUZ5tRge3idX+s
uQofpIVUKx1ZVNtNiPgl9dxrm3Qz1g8u0kbn/k46BTCl37xyqUzzQV8RpzDUnYL86LTbKMriqz/Y
01WNqNOzxCOHumNLLTGcy5iypo685Fqz5YZCiJXeNx33PCTZ0XS7+Qoter6alKUnAGjviPo/FWq0
Njr9939iCUgqDFgO3i/3gDGYmILXLFqIDElzxyBhr6Ym27ZZ9hLGCbtUfzrN5Klv+bxXWIIJNOyH
Y2jYl0GZPJqg3PsSAk0PEmmGW8gq1ERYn/+Nk0S9qUbdZnd68ETyXiWlf/VSmWOjG5szzZ6+FGmH
5b35MbIh/Gx5Za1/ScKGzEP/8pD1IcV7eCumiWxxK3N2ADELsF/4j1NNb0j9MIEUqpKfNrqArJbP
DiFRmMM9Uk1TxOVk23rbFAq4HBzzOJBRtY+Vql5SLDCMi7z+F2Hhlh1yAE/rVA+etanSI9OBYRPk
9GGMuQWqJaO6RJqdvJxl/kkI77ZaHntCCZrt5PnDWi0/aIKDYM16D31p552M0i32qLovnZTwPsa8
u9JaZ1APENuZ8XhFvkXngSTJtuORbIRoYeoDr8mFxLEZj/lheUE3yVT+YqJAsBYr5ygdFxp4yDoL
mA63ZVZ/+ynrpRojat6lzuO560rEQObwawiltiiGcYH5NlC9sLnZWW78Imu5Sh1Nf3y6ST6XCP9V
2pIBV3bxg20QPtKAEWlJj7qKpuQKrx/MOm5+faf7skDQvo7Zkqvn+i+50cU7pEj9U1KFu9mI4N12
aE/T1vFvijEkTmC79hMie8ry0S8Sks0IE3pOSXU+UG7Mhxlr6aVU9aNZ4aAr+feH3pu/g+YYOhCJ
kAnOm6YPmh2PZ4ZQbPCwzxvGdg7Vlzsy3BNmf6FVX0ZCsFfEwTU68+ZrZE+KA63QLOs1OJjAmZGE
VdTQDUbqVZ0k5s3qSekseF/3//0tUEFm6r5JToe1eHIcCKIIMqHIFnl9RFSwwAlDgzUdVC5iiy7/
/V1UKpa/PujrJPjDGLrcSieZNgwXtZ3fPHNm70ZIXm2ljDlovBmBecOEvd3zp5sKa/poS0GH8ol0
yZvqifNgze5svuYIRp4KaNEDtnMZt8mj38KOwav25nVk3nqDCJ5avpECD12q1bzJ/QGsLPFMmOGF
hY4VvBBSl6aR/Q1Y6HDDp6Af+QV32CqZF43mxEYzwZnbaEI8gIlf/DE8ySe0XozbsF7M6DRvYGU0
inlx/O/vTC5oiIPxWU0ugGetHmdgyB1Bgxua6mCLfyy+Fb6tHl0CIyok3mc1jOt54dS5dX9rVdYi
e4S1AVgtRNy4kUVvHEK/5AsMfNqrSp5VPCU3UGe9mBkhFAzRfbZ8cZ4/j9AuCAvo5jVS5ReiyfSj
4YekreGEQi5BzFudXZsxYqJisi4pc+a0lX6wBo4uW+v+d8p2y/dhVZPxmA4MyFDIvHakQtFAJekZ
ZiqhpKI/d3zJA8Zaacvgoy9xs0/1RVZ9c5kiHFcAgNYup2dlLwPmWUwXEkGBwoyU+8zMshmpjW06
xoYodKgTmP+c39lLOVnmEj+KHK/YJ7cBRJSY2d/GBtm98nznR873OAU5Nu59VDgPucPGScfYTQ0g
T7nFjwnOHZ6Ni7TYL32Am8w66gLxpBmrZ7MCmhQ47t4MUZTFU+ydMbuiq5PcjS7rFh/yMHqgZgTQ
7B2SMH5Om+4zCIrPoMsfG8hJq5yHf5O7LJvFnAK8w56FAmxOAHCPiylBqn0hcUUTTGdehIuOCbIi
aBbDmzaJ7o5DD17fJcV8zdX9OJKxzv8a3UduxME6xJZWdOhdpy7Yp4EC6oTPECc/pnifLlyAP0ef
1hxsBt5e9CBQY60Gp7sidQT3yhFr2He8PyxyFZYKMYVoeUSG3KbDtzGIr7CJvxW6uBUnLWBS/gss
08M2Caev1MouzKjQA5ahdZB5jMuqHTcdP7MmuGMNG2Nde+ALhiYLd7o825CxNpPkT64LuY0SDraq
oDFmLAychTCoxmFf73cc8ulwNHKWKQkjwhJKIrEp81rXOf88VPry319qov7cKFok5M0WeCo+bXrj
qUAbpXQLmLaZr3jlWbp5rGYgv16wUpxMOSxoastcdxE8FG9WZ8IzUFZTlDLsJAekGr6Ro8ZrOxym
TT991STrXkhCxZPntsextN5CCRkKYDTLX/Q5GJrsto8XDPl3qTITB+U/F1i4RpLjeCK8SAIZRJ0f
y8XJxClCXg6yqNWYc6fqaKuNnH2hhoA/zQC5KI1uIfDG3dhil4hbR0HuYyfhEFOIDJACUcDa2BZI
zHGRpB5iH/8e50iQq9D0DzazPboEAruL/RR1n6DOSaiZS7r+obJeg/Q18mkLLUvNhy5mqLTkWNUu
/wkd2JEdKg1/S20Hkn+dJ4Z7TCh549E7stThKzI9WolBXmJ8ZcuVtXZIej1bzr2nRT80UQq+v/st
yYhds7T6EyT+Z8XnqiqmaxXoOpfxwmoybGKU6VhJZt0RAMVv1FJQJQ4O9uUv1cB31AwC9jlLnXXX
DVCDl8egcnfofherMBlDrL+eau543h78Cx5UvpZcUKOY6YsjZ48ZC5N9IjZG2VDkYjPeG4TGr4jY
MGkkWdZlpY3CIfwVhrNx+hKCsWewEkJWvQZJDgY/o2jJNDFhrgcXZ2iKL9yN4CRnD2LehB6ylBQh
TNZcUIzZFag+ywKb7zeqcgJTFsUQCIaOgSHGeDFsUsPS+8oI3l2XmyeNCGks+teAFiL0Z7Q5wHTW
baX+Qggpti5ECqfoi9uCbgSduPNLdrDlfA0jXr/w1dJxeXJ1ubfb5js2mK7kHWTdEa/S5NPrmdCf
nfjL19XVA9mI9krLXWRFw6OQCUnzWOamfiD/CCemaoyziWiFayF/Kk0OnGka5Kq1AoQqkBRqZ8b0
jk3EK/tw11nsXgbBWVBS9G58bYxrZ3F0hCMujWQ0HRhLFiQmziGkaxTW+6ZHHxYoSno4+mu/4hr2
+gGNmpx/RTaf6N3KTcmvzVwOqfGYo68bWRKZ6Qkva8WBEqHxwFEArnurMOrk6XyWw0hYWc6ktmMh
XL4wBLnCmCAzz4G7ol2GrCrhSTYDlomIIZachaNsHB7aysHrQ9znOp3I+pZt9Y6JcakrUS5Y/Ibz
8Dr3rb3LY+PNIB4GEjgSUJdEO8DX0SGz3K3jEBU4+y+6TEAYmd3VBIfmRa5/TGcfnfNg/OSGAlOV
s45vczTGPQ4/MANYz5Ep7fF70dWRfDwgODZ8cTUSyT2ooiff/CL+L9uB2n2zKJ8SiQih8HBLwnbS
rpq3jMupj9jl4kmuiZEKMK4P3hPBl/EGp+Y+i9SKI3O3wP05VH/MrlsmTCVVe6IfrSa++Y1dX8Ty
F93JCwG8iGCz8hFazLwR7J7WGO67k2TWE/umIhOPIIIu/ANPSZ7Yksl1WIaovEyiC7ntvG3uXHvQ
D+vRUlDZMvIQfJf8KNtoPidRo9YNLiTUbLPGusEPw7cQMyR8SYY5JWy4feJWZ24zi/emsj/aHuQQ
0936mGbgUgZvAwsa6UGRH+EKsE0rEnvJoD1AnzWt/rstcbiVPlK+BF1In4QLc0IeFVlKymo2xF8v
SdEasxTCHcKLoIs4xi/GaXjmc9QvCspXJViaB37yykem6TNgz32WOv3MhdoYkSRDpKL4InIYDz0Y
CQtzXEdXG7bDhjnrP0JvvgfZ3nVCUi/9PfsFLiByW442kIYu4O50MuALtgn7JxNXEEB8VognohAT
gpjGcgPFlFPKOSdmb7JjDdkCWilti/yVxvCLnWMyB1RkJpP2yGVVpgi3qKq9xWOHbXys2aVG6cES
bNvTEY20ah28I069H+acCSXVWzqXf1k/A4c2sWY0hLGv/UDMq0k0HyX8nioe5j8zyRexMlduNS/b
FG9g8biBSmZv/RbfG1UU7lDY+gQrsjgP6ODYnfn91REjpkGJC2KI+zVwcGzpYXIqA/GHxGYxouej
HDQHwl0xA/+Ps/NajlzJsuyvXMvnQbU7NMa66oGhdVCLF1gykwktHfrrZyFuddetnqprY5MPNAbJ
DAnA/Zyz99rYLNovKwiXPWihIymNmExAL1EII7NueN5MBRUeO8ZuRP3VX03zvTR29s9GVPGdpzB7
eBZR1KKtgL6yDwuj8JmN+GfT9Y92JnT2xlzu2UXfTVG87Sy1I/i6/q7x6aKcOwgcavPA8B7oLgb3
lIIfUvGuaYwngdYLE2jMprKEQDSCK7Oqih0cHk4Ol/EtK4KHlrHndC9quhLhsDTSGH3QvYQ5kvv6
C5PuGIQmbojomf3Lhy/zQ8Hg7BY7YO3mUU9o+ltW4asuhn1rcg2dnNjf1lMK3DfjuCmejMzfYdxa
xRjd8WU7T1Hq6HeRhuw+Jo0vYVFKuGDcTTrEEzK6VvNuB9DVi1vgd5VkyNpaR04AqviMPh6fOCMQ
khWwFR+maIJGEe2CVryURdevJhtHyKxOUBodMzfKfhopn2w34be2pgy99/RLiFisx6Z51Ab2lajb
kJjQLC9atAHHIMt/JDSElyUYp7JJ9n3GOUcG3dKona/Kyrauk72IIji1YXLfoK/BjbmuK6KPDXVF
gwcph+3NcSJWjtihFGnlvlfsRac+fDadGP+f9oPmB4ri9FFqbE36Rog7HSMI6LVtlsV4c4NIHewW
WJOUCmUh/lU7uA+G6bNgFuuMrEKpk/9qhGveMRoynFB78Ci1oSdoB9TxL0rCgWeovfJEcTEbu11k
wFKnbcpKhYoTOqLNVGd0u00yAa92uk1eDSRytsOmGYjfIfB6UeImG8D/U7XfFR2O2W6BE/YtQL9E
rvdn5dqg5wbMSMad55Qvo8H7nRRM+UM/fvkxUhlfFNtsFx8FTKJUJ72CLrlEHcBHJJiIi/cRw2hj
ZdFRMm4yqk3CUM+PgwcCJGkUVOOx9uezeADEnsZse7HWzND5wYyAWhvBKomBwLNisJijIdWK4dWO
saz3ORaLAFcUon5GYlyiBeYXMHZAgVb0kuJdxKMiafOObirfOoM1oIFeZzOIJ9SzvBNzD5puFiOw
icRJzf2a2HBAFDmGYYf23+Kl5QwmSgGFj2nWAMQ+Yh8AHyZaaumFzHiAYo76BRV+411qR37aELwX
eh3KhYmantXQxf+z8U0sVlkMITRzZHGE0PPTGsNLhedMa53XoM56uuUBTrfCR1DVUIEPzVIb6j2I
mxmCSHugi7v7PtONVfBQasjEsp7iXndrUuYNPKIDZFJmePZdp8KDq3ePeYYpFz0WPMiqyGiZN0d7
DCEzZsZ2iqdfyLsYYHfA11vpXbSRQgYGexSeRnpSqig/2xz0TU68h9f136MKI3VgsZVxozJkeKHT
Wci5FgR5dNZHhrOeBwpNJPu0rbAlzOpqtLaBxzfMs3miWb2wlKT0Q6cyCTJm6slkg036UcZQvxLu
0lLek+9bKKLDh8ahNzfM3LWuYgvhcxjAtQzOkDrfai1+MHSQTon+AR4uYxJu55y/7P5q/0WEiPX1
urmPffSaftDROCo5o4N5YjMdERgbOzP7QbmPzpylIcymjV0UsMhi8wVyAsPruADD0RQOTZL4rJUX
GGhQba3JWZY59XnMNsKterGw0ovjts2SePsPekD3846QCz1AUWARoQPgb6ik2mqNibhQF3Smhg6x
zrDt44GBnVgVAqYneUYrv8p/qkaRVg30DrGEybHTEuln+5+UWs9+ZWh30aRdMyZ942yKkLRphzID
LsQKGwiMRpQyMCxJSeFOojxaEuKHwCgVL/RLglNTcb0ZddPZYG7NVhaX8hPy113O6P8+zcZgT+QT
g/+wZgcq2nEfIEva9yg8By3QaXQn4UOU9+IKCfJ2I7Sz48TQ+5FGV2K0H/AZ2w2ATo4PLjcBXcND
UNcvRPbYJ1/tC30sV/CHcMgYRfgYguZjYlp6K1QGrzkWj7NeORqBxcw3g7x27y2dUSbVz7IzzP7U
Scc6pEbJ0S/7+JjxpHE5mezYwAWQWoURztc+yOb09xJZ6EPlAcBx0dJnOEDWHFz6c+m+MbjA7knN
/ZrCgQV7DMX8drNTJYItXXMZ55e7OqF53QEGWugjLdIxgY3fVCgu2Y0sOkPvz/S8Njg24wfbGFrs
YjJei3YThAX9WL7pIw1Dkmjrey/CP67RHmxd3zz4QDwyMmFXNrSyI3EHI8xpOlEqidpDG6BJzWVd
HbR8xCU3Buzu6/TMlkAiDShQPGv0CbqwRc5Lf1vry3E51X55qie4Pj3gw4WtW1BRNZj4qm7VwkmW
pqVRMJUmEmXF7CBLso4JTGjQ529/+AQlYBHPrUc78fceBhba0nVX0jCMfeTBY/hReKI5jnFysf1O
O2lJgUtVqfsAlThj56F8b2AqoMQa4JaiaLLZEC/Cqt8ASR22okHj7UZOjVCy/CxUEV5IG4xPldsA
j56keI5Df6lpzKKCcWIMLs14B9qPBGlPVafRVI+U6Ij1SQL83gnynZM8KhjRjDOth21wOym1U4YQ
O0+ZXN9qI9h0qvcRqPnO0mUAteyEzzHEOn5RwI7uRIMjPAYltKbSgRYfN7uQSo5+JNA6iIZ4J3Tn
p0sw/FftvLmoKjeydRkpJY2SRONOstu6Ya4zelUrjZipQ1wKl7Qaj8IZ4AEHY+1eNTy6q9zGNpu7
BKC5OuCrlgPnO5j39cBW9isJ9CsxPDQHBAqGiSroRCYUqj10MS8wkV2u0SOto7pbBTTNL9QU6oCq
gdqgjMYPHHFXjfbbU0U+wqKZEix+pMguJohOb5MckV3mjdqZ3UR+WTlHsaNnOoKakwc2RrcbtV7J
lVKugxwfX8pdW7anJnCb6+1ssSmzbrf0DFV4EPr1Iqeo3Gkl9PO+kdpLJhqBirv4IMbuV533h05p
1pOwRutpwBSuTfkTnTptH2AiuRs8E8+VGZJE0KudqPXHoDfjH05vPoY9A44gcLrT/GNXDifpWQJg
tTbuuhbptgkIgp1t5Kz7eKSMH9v+JY3UtG8JdTnbpb6tM8u/v33RtfeoRU3aZ635NOd2I2y0y3tU
2SRi4iQdUZC9903nLtjzI27QreyQTjrDm3mjZpAuNj9/ZlRXgSqV3jrq+6SiMW9072DKgq8kVRz4
k5mtRQAfEDsE+RNlAsBsGsBMMkBrIHlCKovGNztDPN2NtXlhImjuaOzhUg9/Gg3zp/n3xEV4mzYI
ScqJ7ZXTFVzSY8tCFB69JcqtHm8/klrxS6+RVNekuqxqRnhP/uCoNXI9OBu5DJ6mKjFPpXMMK+Mx
caT91iCQXptVZ2zqkNxeZi57MST2o1Zaw9nXI+5r/jmzVcIXVLfEwUhKX1Qkz6416IQyzBhB5QCB
qeBX1RXu+9tvax00jmK4AWOgRsLl2+6baKmn0yZ3jzXV37NeTMvbzwkReaUpBJiNBXxTm7kO+Sy9
l00oP8MMHUcbZ929jaTprraGaTnSRISBG5cfaUz8atnLz9jO7cUwhfZJnyq2EMBRkBo1PpZ5O9v5
pBUimuWTZ3RWrjqzh1pfmTAH3NDYpNUQPkolPlIoUataoj02Iqt6x7mKyW7osBnm1WWsePN74VWP
v6A8xouOcfV7FiASqiHDHGUBlCRSwfb2c8xWbPWnlGZaP370Sj7Kpm4ffUF+qpbRPY6RstYOJCVE
0voRqp9kCczxdo23uAt2yAmmZl/LzecILZEo++4NH2a1TffwhtTF61R3sBxnz6k7WvRZa+QW+ZSs
o9Goj05CukyOC8bn3LzrUP9tPK7H5xYUyAL7sNxW/IY4oBT0iW06By+DZt+G7bAGl2tvNFr4ozEj
H3hrniXjkairu1ezi40jYVcLt0EamDL4eKkCzdgwLVErr5byxMKSsJaWamMG8XAKBu3S+179hGjv
KdBcYsaoIio518JEIN9lWp2dpkZi+YZfvGaPCAePhR+LPDdJ7SbGRiXX1irM5zJkK0WuWv29wLbk
OpX5TpF8tI0QfaHRvTozFsFLXfhoYTO8TsJZW25tfc/JlVu0afjMilxua0uXZ8tExXY7umzfX+LE
j95Dhi2oDJKT7DvnYDQVbbZShp/KLk+o97VnMythq3dEWSqaon0B8C4xaRL4zSQ+9dhajuWkftFr
R09K0kNQd8Yel0yzCYYR41E99a+ZbNcxKH59cP1LVREiHWveA81j/VTMt1yH9D4/zCx0FyWSo9S2
dyHF/m3V9REPjpqYDhPgxCXu2eoZj4BDARuU70aS/8iCafzRTnIm71BnUq4j++ke6KYX3xOFyr5U
bvJqT3x8etCqx34gzaq5H4K8P07zl9t3ovG6Y2l30Ux4TFcqV+FLg0W9LOhZ9wJ6CRhutOQgzN8U
jgDTcniLwe+RO6PVx8YMdcp+cxE2/sft2OcSy7y19b2zZEJ8aUrwiI1b+09mUB3cDOVSDVj5OLY1
haEv3ItoiSEyKvMqu3EfWfkIiLPT8WANbFZxya81BrpMECMLU4OvfzSpuqZeRF0A1hl8dPfKWJ9x
Zi3vcdlEGxlVEI6oL+KOTz2nLwSeEbWSWRFaIDtbR5dXu7RLQo3aPkwg7ngGgQwFDDenxC7sOE+3
Zc5sypxZN5kykHvdVUe3hP6W66IekHsLVPX9gAQRRY5lbQoTu8oQZhgOO8LBKiPaURmNa2fC6Qw2
mOpgGsa3ZhDuekoCbSXGYqsyXX82TfztwInFIcGQZ6ZdVt9lllPuQ+EOV8+EWAE8RduQHMe+hovL
2NcXgzuCVl2VqyaPdFqQpEEx3nqBJVFtYK0+RCFgXLb+4xuMVAhl0jH3NHHGt6k/VR7UzyE1JRA9
QuyOsvSbdRsVfUwWfEA4TgHXYrDGmlFARhJ9qhsHUpnaebt0vs1HLE6XY9dR2MVxw4UtHWu5Cki8
2fpq7sKhqX0gselTZQYjH5W52KefYfZCYeSbnl7A7RsNwMV7aKhn9LIPnWcP5ybruiezoyGii0iQ
9NbeZ1PH2MIpPkPMzHeR541vnUcITJY86q4ijPj2DDzf3UURkxtDGm89AiQcM+myNLr8yhg0OgRC
fo2tuUN8aT66bvsQDHWy1vqo3EWxlh5u32kdZsiIsTQyguA0WtDOID+H2zBvxCnKvF/aFITbtmL+
mHIQNiRfB3dhe+HkEPvWLsVGuvqrMrCDWlPRXlLI0GBGalaWKADjp5HPyXkEoaaN4+00sYp49DQ0
XGMI7O6wNc2kMIxHDM6qfasIh4EzXW5uV8gu/5Tp4IOwVT+Y2HMYjomtDrWtv+b4hwrD/tlhfBjy
BmQW0ADkq8Xp9iXTXHgLHkg6idDoviy1zeR1+dnve4fsAj2+upgfZYPcniihdUsWV40wyfe3vx+N
gB/6rStKZO21PayshnlzS0J1RX73o/TyuVc0RGsLsjX2xcm52uNDET+lDDwfERh2j93EcMwMErWN
hvY5nJz2QXjpPTHe45NZTP4uzVmHk9KLzwMFyl3XiLXv5vkTPA/74qoE67oRvIiyxlJodaCcOZBh
cJDhIYJo17S+WpozK461ycZPY9T724EEMLCjp9DwOdvwK9xGbnJ/DJZawZZYKzQB0bZzyHvpjX6L
rG9PpKb1WCcSmfeQ4Jk2nicL3wulJjrPRk/Xt5sOAOrCBr1Imv3ts+s9k4ZMEGjbPNFI8QHAlyfq
3JsNLOO+RkrR1ibraGgeb9+h8q+WQ9BHr1MdxxdLswDcDAnIfyL4Wr3xtg7CCDoYd42EvGY79NDm
aqxu669Cw4YNUQ8mBoqgc810DuIppComxN3Q9BuplyCDmOmdC42m0YA3FM+lsh7TYlEKOW4Lf6qW
/kDMVK6Se/rIwYIPaJ1H5XdcuSSyYoa0gzJ80B0SEpoxD35YrX2WHT6PKXIuCeLUKxCG9xbX7xvS
2WklmDwbyFS5qnZucACsynP0rQ3Tf+cxNZkl+nX/3ZpqeS1N+cyWB/+5h/r/dmSbqWGv2W3bq3lM
+WqPJZQrAzaHG6d03Cw72oc6nvkiGdptmEj5JHD3r4n4ZVhKbxUYEdQAZ/K8dU8iFLQ1vd0jzsRr
ZJmH2z6IjOriTP8ZC7jGgEkDb2pVEdKItPR+DhmRXfOF5/aFvN5Dj2luU3oD1NkxBWeq2urBp5uz
KPBmXCGiPVKcMJsfvOCqzLw4hE3SrrD3AEuPzz7ZP+fIiL2F2WG3wonjHyb3Klw3OQxphQLRoPbU
Ea1To3rJY+u070HO9Rr2OtisylvoHdOWAL43gLB1HYTlvponCEVmoSkLRLFxlcs7w7p/aP3pqcMV
uQ773thpbUGnWUhrH9inBqf7Q86Lu60zZTa+kgWib7RZBawNpfgIwnAlc7v+GWLEZBhQlw9e+NMf
4HY1RVs+5/YMnKwDYutTcv7kLAQPCeR+bCN2axTexp4zNzk0gx0vIhbRvnQKXF5NhdSeM3XVSqbf
A6Cww0j39aDj2T3cbgKRRvs2qqcpnIxjIR57/GynuMVLUZUCnMrtdvUzr3rEjjBpFm2EteAuq2yx
i0T+SnZFsQ1yVAK3VksrEKFZLZprgw3Us03m+GLQTHM7xnq4F3MXY4j6997R3Z02TuIYNuiJlQ+8
otJpa4fj1jEzQZOjjNfKQYJsZN0umkXBNVekY2JDvh2cTKDElfYyJHV40Be0PYCtd9LDaWz9xAzS
MWdz31xEJjSq0bSoFxUFcOkjRFsZV54H16uOFprLV3T8u7xQYMk4lZcTLh/FztKMiOCYF9TCzOS6
KZpibpYla9nl43IY+nZTGFy8HT96ycOcLY8Sx0ol9rHQ2aj1gSPeBwRgwDOemqhLHqeMVzFoaIcC
Gq+MC61DPe+2I4k9ws4Dd93pJqNiNdz7esN+ACH6U8Bxv46olt5d6yNu9Po7jax+1TKAXmtaeNG0
YTxqBdy83PSH37/DOjEee3zXeQUf6/YXozHGW6qlv/9txAt0y946hCgOIeJR0ty+oBRQF5G6aJ19
EKLQvfYNHc1XA07LChK6tfAKeGkGaQPvdbhVY1Os/MASh77nSUk/ddezgfJ5Ts2rmmTlDcrZBKUh
XrQMs0EvyEG/3XTJospj/9xOhTpLLzCeKzV83G7hYUMNKsVwJKu9TLvxo2hafd0y3NmC5UjfXZdh
vE3GD+vIAaMiWRlpBhKTx3qvQmuZlphI6BM/6pbvwh6OIMLUKkUgkSBUTbpuYyVdcgwq02NbRzMo
z9sXBwnIHVcBelnzzUna55jS7nq75cKNjViVMQIZHyIg11KFAlyXb6y8KjAeer061iBV3kSfhztM
vg44KP+5xJT7bFqnSPPdT7eExtRa8YQUpfKvTcTGNHK91z4JL8wIqwtpAMHOsJhlxo67u63fOTuc
c6gHGBWyZPP7JrFyDIeWC3TT3HeyPbk22T4X6c7JjWJZDbX1mPsgVPwkfHbKolnW8zs4hWI3YPDx
hFGehKGpByMKC8aXuVjmFi1pNUz9fekO20bZJvI3HHC3T6VFELMdK2enc8mAUjrW91rZfA+FH51r
UPI2iulPLG4wQPXJOWMgZmAYkOmLrnVc3I7XVDcvpPY4GDwsc9dWxoOeDzyVWuVv3mBjE+EfYSpV
8OKQTqzNP7ewj6AtnZxNA4M+HYdLOznB9faFnHtj3btmtmgS45G3TxxvbxbvCzuhKQ327PfDRx+u
/gxHfweuTv40LgQZdW/0r82PlgFZVdABzIbChtzTaduo0eMVszW25GZw7l1fYpUcnH1QSxqIbdze
S69/d+iQMn4N3YMkEuwAbP/dQQiBAYaO7tS4lwkI1bKP0eSNYyGfZESqt4rZamkxC6VSMRkF6ddt
E6oLQsiCor4E1OxYoVDkhpBR/ERCKMKPck67vjihG2V6OhMY7mVmrcd8ZzVp+K5Nwt45TmGArTWC
97inrEq16cOUJsWEcoqXyHsf4tJ4ba2WmiJPgC1G/ddI/M8LTDq9kDNhxBMXZJTas07az0Smzklg
f4lBebo0crVui12jYD9WZNnWtqE/E8JCRxQvn6XlsCW1KN5znn768JCufZUQyWl59qYOmI4oELiH
gEvpa1WEuyydtIckUPJMkARXNr2ZLLWm2A9OgQjza/aKBG9vuArKhyvphRxoIQfbkhCAB3tKqUd4
m82m+rLtMtrDJNGf2Ts+skmuL7rVGM+i8g7WFC99kNO7FLPM+fYFe6WzhjgFGdhpAcrZ3TkI2+4x
Y3a69lVaMiTwaem06ofW7crKqn/mEj9/pEKa13jtd1kyvNUJStgwk3eZr4fPY4TpxskH44JbbmJI
kzxXHQBjTJnhKTbGgA+NgqUYxvtBRCPYXOK4/vGUCjDeuEbK4z9+blW5t6l7EE16JwnlipoOP/R/
/S+zr14jh7GvRaz07aU7BatJNZi/n6JprtB9FePPtIvstcYatx1M1bwP1vlWoaqKK7wXOStzGgmQ
nAsgrxhQQCZHB//KGY1vxWHwo/DqABBwiSA7hlzRRAFYw7GS17oBZmH3qvpUQEhi5ZKNJK0RxC1t
GkJV5Dmb23QhfSgyevZD5TRo/jkkEB3rp+5WyubMjBhV2veZndg/2ib6sBXeZ4HwYUMnD1iTb1yV
q9JDCq56mRMF/SZcGp+WFkGYQlPZMbAfNPnuQY73ooBgw/ng0Ilhx441HBPLupYi0Y/Qcf17FfbJ
dhxceEyWO0FA/bgdZmaaFYfOmpWbenZNpcqvt5/bOZIwZHXk7FgVAG9HdU89Rc7OEtRK6LCGLfxh
bxPBaHGt1P6hhWhKal3Z9wFI7x0+5mqtxp+3Nb8JcMwFFnvxaNyRCAHqEFdJn5SwnrPgY6LKP6eG
yy6ADfVmpC1HZ4kvYv6CbvlqAsCfp9c7vwrf+zbRof9FyQO61QF3kgVf1TCC7e04ho9cH1UtPqOU
gpKLj3ZEdTXt4rQAPku0L9sfTDCoyzIkDZfcoCUST5QrSefRGG3y/m5pAvc6T1oMdm2OMvFmCLaX
tt5nA30tLhkFEcXwkbQkX8lKjpsQ+/Z57I3xjJOLDRzq997Ft2xZw2dqFg+WzoIjOCnJL8WFPpiM
70po8LfRkMfeTuq+/WJYfYD66x00vv0wpeNe2K57j20d+mODLhSq5PJW0sAuGRep5RGk60V76JPB
kbjsahU1jXe9fZejoDkKy37rM3i5Ztb0MJdnu2gXOMcxT+qntDH3MtO69zAFoRYMxLFpvsn4OE+8
J/hr5HoJZ1jdbvYDuN+smNuszKPuVCUi8ihZjhJNipPXyeQae7yhXZ3m3/2CRSYNMK5OmR5twi6E
jTTqyYeotCMt+PO33/7jb//5Hz+G/x18FdciHYMiV3/7T27/KBB2R0HY/I+bf9uuHla3//Hff/HP
f/+3zVdx/p59qT/9o9Pj+ul//sH8NP77TnnYvz+t5ffm+z/dWOVN1Iz37Vc9PnwB72tuT4AXMP/l
/+svf2MQy708jeXXX7/9KNocTMHDV0Bi17e//2r386/fdNO+vUO/v0Hz/f/9l/Mr/Ou3ZwJm2u/j
//U/vr6r5q/fNMv4i8DI5rmug+7Gs4X37bf+6/dfuX8xPcNyPIhOlmBMZXz7LSf6IOS/GeIvwrVM
Q7BY6rZhO/q331TR/v476y82ggXiH6Tkemsa7rf/evX/9PH94+P8LW+zaxExCPjrN8kTgJc3f8rz
q9N0aTomScSe4Oc/vjOWD+a/+l8DZ/EgcpJKYTXtaLhuGcUsme5ss5XcInLZiGNzDg/VxT5klz+8
Q39/Dn98TPNfP6Q7P5U/POQYOjhwxByOGtb2i1t7xYvu6By+f3731r+5e/ef795X1pBUg0b5JpzV
gMsDL2o+rLDahIv/v0dw/vkR2sD2dKlHxqounCvEzWNZlgel/Ouf3/18N//iI3E58P74/phkH2W+
x913fQ+2JmFnSq/XC5tNa0/DU2dM7HEMo3n684f7dx/H/D7+4eOIAqAwIL6AkpUREaFg5+po/+d3
/e8+ivkh/3DXaYErh2QCY+XUKTXciBwhQiwYI5n+8weY35J/9VZx7vzxATxlTCwkibGiIWI9MhYz
j0PGegTaAP0o3LKff/44/+494jz84+M0RhLnho1jPY4Sl55pSEz6lIabP793y5X/5nXMP//DG8XQ
A7ZVydA8RZfZyrVT47mqN460MilWWWSpaFV2JfEgttAQbtmd5zwxZU8/8FlEp54x81vfyTBYjhm9
lScVps1tJgQNyZg855cYOwawdSXgkBsk6dVptlGu7S4HiTCehlQ9MFQbG0vdgz3y+IAynBMkv3qT
v8+RkZKjGo/riMQC5KG55u+1ysJQAbae3oqRwpT0ed8N0pN5IVurjmpI6e2Aipa9z3MYlkzo6sH6
2bpQNxj0+0+AZdyO4Xo6vQYISYEoTfiij3XROMbWHBCq6IVpn4Mq/+p9SXJGNZTts1tVDwQCr2qC
06Peu4ZhEy0yNY8qnEgSmJRY7nvjqfBVkn64k0RlbuPIEwuBOBzbAVL19AiAAL6VSWiqtk41K5ek
AtYoUnH4D/YLUmYc2CTh2URn42Vw9ynKxGjVeUb+04pJHz87mOlHZnsT2VtJkROFMgOELYlFnrwP
TYUfkaI1t8g87Cwzga/aFkWhv46p8tmaOABksrKtUUsACuI0IbvMzCdS0PoUw02RfPgQfDZBrcf7
ZMAPRX0c4i3M3AEjIq3HZztKk60yZIB4kulE23Y+YXwujYMkJgTdIrNxh9sPHydFlAnZf8CwbNbO
msVp3FtFn5yMkNTSml4FoVdhuXE7MhuRqCKzjqJY7jzp6y36McNZdyEXUT1i9wPrYIQLSazXGPTu
eSpgr6F6bNC3DiMIvZrMN79ITJoOWEHCppmOHFjpSjZuvKUjBlVOFtNKs6V/yCarWRoAJE69hzG5
Rk/OMCBFCQXG4BkUzsp2dqLVfLjOOj3bMRBHz8OwyIEAlPyOy0l9iioCcNFXIKDvG6R7BuOpX+FQ
E2KZCXuvJSaAxGjsiWLB2WYZDeKDhPYDxGnyySw3w75aDsxKcA1b+JDKEtvVgHf7QmIehM4oaugU
g3J3o7C5DlaSPMVJikBhGOBdWKFFEnoHKvlI3g9FLe/POdbZpNdChPsoqqtTHJT+ru+VwC5pa4i1
crpVvZvvdEgNgFi7emMkZf2Q1VhL9TIwd00CheAO7M+EVylI3qaub4mRzhlhWjSg7iIzVvtJEL1a
pcVcYYjkOsyGcjNPsl991RDwiFr3JQsCUgCGLnoYQsWpJrvUpXQzqfBCx1ynPLOIhAQ73wSGZqB6
y9p3u02BCXZdvdfbCq0lwBucf3aLrMio9WgHxZqOnO2qAwBVIgN8n7DWiYw1y7DleZwyf2OVnjwI
kCuntsqdnayYlmood1dAKoNrirZi4Zdp9mNqg+GoGwTvDYXp/KDtEh00tkQLUMTWWSZ4mJAX+evW
8XKwkuQsLDrOiG3V9+PWiivnnMXUoXWhGXtj0MXFimxjrwPDu3AuO4fEHtG6FIa/zvRMPuZ20MZ3
pUvVrlU2fhuROI8el09U6pX6cKyqPkc1cUx3pklTaARvePGxwqNdAxw+WrI7FzhKzwq9HuSnbg5k
qrGlVWMeH1RVxxtvlMVOklL8Sh41UdF6ggFxqEeuCR1Z3lujZRIYS9W/tGnu72KFCQbDRdYeRULZ
bdGYxpQhBkJJ27Qyfyly9D4TCjSMRBMuOBdhoQ4kA3wHMb7pmgie5kgGqnVn497HQ5aE68SHZTQG
6MdQnuuE0ZHTR5Zr+EyPkcRG18tRTOgktham35/7lE5/YuUdcd/1QBweWlvgP9o+tQO1LgNVU5y7
yTHvQHa0I6BtO0PmivYp3rPCwlkRpvfqdXhFIEMbG+lk7iZHC4NYd4rAuKGftaUEphPRiGn5vweL
inEfEyGBfrygUlRWDx8JQf460Sr6hrIlR7JvWyw/Ltr8vtRL0pAgARrkH4Iqc4mdcBiFDylXcC8J
oHUlNnl/KUM3FZL/XZuB+8MGDbaNZvy+Y5bJoWKQyWU4VtWT5pnZEqu9e8jdMruEli0OI0xsWCGh
fRYjYnC/s82nrGv6VYWF7KXQ4NKiASF8Q5UaPqKUpzCiDcrRGWK/I0bKGSbnArZohHlYsiwqFHYv
qdH1pOQQmKbID1hkLhauqC4JI6utaNMWAw0EQgR9oeWwI9NpbTkOKW9M/pKdbWbJPsDBfdXqyD7i
ph03COAJCI9IVPXb1j+FXZqdCtqyi4F2FA7U2CPcVUt+DHGElH6IyM6kyFw4hTMiPwIYevWlQyy8
VNo+6yAdwsvLd56tJcu+qrDUBaCDSsRcHx6KHhpluU2HqSL7rSOGxpuDyHtGVuymEZKFRDPJNXTv
diM80d/HVV8SAuI11SUwYlA8mmpcTCY5U8YGVTFphmDccBbgdITvG2AWD4sgp4kX+5dp8OSVrKL2
K3Ttkgcw5AnpvP7aYqMn/ZPUo+eBxiLxdX2AqmFICB4v66g7xjaWMYDA3aqDZaSt+kSNPW22TGNW
krVKsEayn+bwcDCDa1zRIOS5Uq9hu1sD/mnck58CQcf/Ye7MthrHtnT9QqU91De3gG2waU3QmBsN
G4H6vtfT1zcdmXkyY++TOeqmRl0EENhY0lpzzX7+P0h2fUeDSq2aJiCajsncktmYen6hN71MS+q9
cTLinhk3jTHvD/L51OQYravXRWhru9Jp9a2ps8jzYpDQnJ2+qhksNNJDQUPYR888hrbOQ8/RrqrB
qtp17jf1AO4pgxg0r/Zgtvih8e2YmvFs+FFWbKxIdQ66WfrraBimN3oxYcTQ4iosL6ByH64sWkUZ
B+Fs7pA8yJcnZyLVkRYq096pv9DV1pEyIXRoxiK9jcEaf8Z8U12NU8ehAKjSNFYOSE3iKs1TbpR6
Q0mQ/gyQ5goQTGiWhu1yBssf5NSsYfRqqDWQkb14hLErrPScWMRsb0GCThgCKG2zWGWzVrHcgLI/
Z7YnaCB6SCIx6sBQWDGQx9A4A003uj1l6tqIfA0WbkOXnh2aGL9rG8IeRgfHmoKsmsUD9TQglpnm
geblUq2jQqVMDfYUrF5aPV0O9HoGekjxYBUNTX9IgJHJL7XItFywAmL2s2ewsGBeooPHu+7oDCcD
y0TeYle038gQ6b4CT0oGKGGF32bGzEAC4w2ZcdVhHwBGrp3ChXmQYgQcgxqPftlPygQmszdMr0Xf
WOa2o8m+YxTU73XyzDDWgcFDW9jMbAdNeMOFo1bDsGxyk2AbJEvbZTySLHHnaJCuVNRoN/9FMTqH
VaB3VklLNSBpWve6UGNvbapZd3WOMv53Ujf/JzMzJBDIXf1/MjOvX8XX0n9lx7/mZvib33Mz3r/A
v3McsjK6aqmOBGW/5WYc41+GQ/oF4mxL9RzbIu78LTejWf9yNJe0je7pVNEMm9Dzt9SM+i/b1m1d
VVUHAjLHUx3nf5Ka0f8a3FqWzWyRqzqq6UqKiDTQX4NDNU57EH3q5YpirXtLkyYHNb/Pu/I+z/z0
oafS9JAn1b5QT51qG6hOxh6jVNjlE2t8tOBEC6Hpum2Iv8+t7PFsr2nez37QQS6I84NxTf4vAImw
fDAGa9pToaAV9x+yJX9NZ1gWMBSWpZmGfNMNT3JZf45x/Toki+yGy5UBotFmUHw4bUrbuiixqBcJ
ky8MxgIa/Ke9/g85Jv2vEbtleShsSzWANSZJb3nn1/8UWbsaJ1e1oUZeRjO+n3wbJnWaC8BBxf9v
qlx/SOd4FduApfnU9VcA+TCcS39Zm8xbD5AXZuujr7oBlCBjEV8incF+amGk36fhqTRndwWF6tXC
bVCQGIs9wAn/kBbQRJb+lN44PwRukmWSPAT7w9J+kYA6bIsGWh5mVMluL9Gd6eqQcssX9GUDpgU+
0xybWKASlEDPbvp7PS1uS9vL7xRvobUWOOLbsPq09by8D3MPurtBa75Cn1H7OR/yrUau5Hqc6apf
CqijLeqOu/OXpFYieqW8ejs4w3TvJaGPyz3Tdjd9jUqeBNTfADAjKbWmfdJeFVWDvyhfuty4HVVc
2jjCVYOVhDbEBJQ3oMwobXcpuCYwWiwzsLnnVmngK1bMvbjgqqi1Oe6djO5LcPmWcvgc0gIfBnF/
KJw+2iE7D9S+jaM2VUdAwUG2bHTlRwz5Qx1py4M6AUUR95Z6MXajf1+n5ExIiQDXazeHwYfnzAVW
E1swgtE0MMYCdgqxQjy79yHtOPd+Qdd9iJsFpj79mOFAM5FKbHYFLamxA3eUiR2ycLs086bnfnAx
pkxq91Z6a1U1yLyrVsub24KM/9sYVdd0Tl1FS7QbBoUZXsfo2t35S1ZOwCfMAxCRedXuzl8gkGt3
SiIY9xHwU9WFVRuUpBkgcKaM3mIn3Rk99AhO36S785eY7qifP53/Swi1t9x43vhKkt8Wk53dUjlp
YDNz74o8BoBrsW+G3NYQ3kyntx5cGdpGyxvTLpbn2oQ1IB6+iCFjtU1/ZD1bkustwrCA3JpUgAjY
42udRUwY92p3Y/pZ+0AoUN7Si3Wdw4/9nGZ1d0d/8xsh1aUyOONtqLXJPa344f1AZofmCJ+eUhMK
l7c0ojEpHCA9rl8gLFP2maHAlggM9ldBSO+mX/Pu7zWC8dcc2/kweTawZjrlW5qS1V/yw3OJ5lPU
BhznisbaRCHh4BfGoYWD1yCPs+3K7JBS1wN9x1kbOhQ16TTna4ecX9aVkB12qX+tR1TSlirG+9ad
bgMYuXeb6ZqB5S/aS230gVhtCji1onbc1jOVw7wflyeqdYDw0DGwB8sPXrqkgYGIOnE+x9M/aI1/
13yaqnqGbRqG4erUFX5RGoBym2mN/yxASZ6UXO3t+UsN3LdH392lkXbhY5562cVAgWSf0xG5n9LL
xj2ok2tCt2iVd07cMe04tcalUUzxC1gjykVqgOpCp1lzFenGdeNArT1nFaxPDS7n32+W9qvRoG+O
4RNNUzUXXjnb+sVotEoY1ZHppVekfKKbZSEf7llLfs30JFN5Y/ZlRAkMYE323gBeB3bXhCcIS/BY
EOWErV+uwyGc1gzuAhFBx+Gt1k716u9v8t9MDPdIIcamLGiS5vjVPpPWdFJfsxlIAgj8cnSqaAUZ
+j+ZTxHL/5fiRmy5ioHygSKKapDp/LKdLQyiJkeIYC2x3munj1dqlF0SDlyZPLTu5zTvljhBf3hK
/8F6mr8sPx4R50TVMTqu5VmmLWfpT9bTLvuxKpjCvGLiMdsWYRQ+JD2QC456708PsYlM9R3RIYkE
gi/LOOnmTPDpLONrCI1PuGSvXjv0+2ZgONXIx1cN6pStF3HgG3D/di3owZupAY62j8qNOkXG3pzM
mOkAb1MAbAiPPSDghWOGd1io9ySsjQvmUUi9RMR29Povt0bLxPqSZt+co+1oFu29pUbPOZEpqH38
z3YU+qrH/EHRfPN+KOHHYxDlaQDU9O8XS/tFsbBYRGem7uouB8919V9KaUhwqCxNDTaOketXRRQD
dAi+EmVjkw4zpvAWw7CIZhPhD6fJo7E09KfX/4PL85/uAz+L0+Iaponx+6WgUziLFmM0GVJyVdrF
mUuqPJp7THgFwMmiG1i1nlTde+sW88FcHEjQRvBS/2ExRBz/JK62aqh0U7osCbCdeFi/FPmGjhyP
SYceoGsEavqkVdsReNJL3YPWNlqK9rZ1c/XKqGBwaMdmDzpMuoL3HWdDzxnRpwVpPZTpD4tc5EYD
/uT6H27Q/MWp+nmHjoFjevb77V+2y3OIaCcDep0CLsRMjNMMcI5KepUUV6r9cAcjekibuFhjGkCE
LVxGJOSLUeTTnbOcqwNuBeJy3N2Nr+Nsmpsxj6MNQ4ogWzJjeZF7s7JVGES9ZoBe2aah9thHHWOk
pCm2ZQaeEJ285WXb+yQUrOIRjWuC61FcuzZcLnrOCHBPP4czZtm6mToTJIY6WnVjXa2r3qNlW4YV
B7VyXwg6gVVxaFqAHsBYNy5QY65T1nvFjOkxjZ1+Ows6S95qyqND0/NcLt1mGhvhtSyXjV4Ul1RN
Oeg0/1/n8A1fhmMBTgezPRdgIQK/fk8hmi+RZqxjSkhVaSyMEpX11tS0mklhT78uTf3LrxbIEIYI
dGXbeAzNuIC+KaVDeG5GAt4G0IxGKfdh6X/Erpt8ASVyCbTQPXnr8RpmIBAyCmB3RFrD3BnWoY/P
MmYmlFrqAXQQZ3f+Ytr2Os8Sb2tD13xPgmNeMbIO1JA5/wj7uN/EUkADyvPRBcm1cNULm+P5SEcY
E2qQml+4DRBPC+BJtGuTiDkrBVonjA29mtDDKhuYB1km+QL6mH0TVt29Ucb9nQeR37U6j89Dofd3
RdFYW1LLe0Df4DYx5/5zBgLLTkF+n6077je9j51Qe3HDGVA0NwD4vX10AN/apjLhkwLYWtemtYmK
xHugy+cj9CEEZ0r+bcqz6h+Opf7XSizJTEP1aCUwiYVIc5mu2LI/KXTQAnqz8LoM1AzNOGbMrQ4z
bco28gjIwgQOSDFeeYD83YBOGm7g8RiFiwrU6KRRr9NG+U60l8g0KGYUC+R2CZ2AIEuFHoAkyTDU
r2Gb4gDXxSmcmCV2piLIOfb/pOL+/TE0zfY4uLqKUVJ/tUs1szR0esscJrjODTx/zK1Uq6TSyZ/O
hQe/8NLsFkbDg3CGXzaZwTBOw6XcEVjQrduuvcKydmzY3ysVl9D8V73n4q1otGrQsUG+T//Fu8x7
4FjJaA2XZlueAAA5+Ya1tmcPqqP8a4ZAJhvBiaj754ox0WR8lrcAB3/y6vJWt0HlAwhJ7ZNT7IBk
1XpPcFWdlCj/+c+bv0u3W+f5NxJzmTdLYA360ajzk71UX80AQIdCgkrL7smeBvBMXKmaDbsVr7cj
DKvdx2Dvc9t6z/3yJP9MxVrHnn0DEAOgaGBK5+lpiaKgc4FjasqV0Rb0ItonakFHZ9KDeaaXyov2
y7x8d2Z+qkLj6Oqb2FgCrdcD+UgAlb6zCOZF78bo8uusUG7kBlNuVp7TUfUjM+GBkkc7oEPCCsJ0
Z3iRt3iZHsh3uDGOaVc9Kik9A0ZySrLbIU3fNV6KFbA/5fU2f27L5a0nAI0Kfl/QXFZXz2EIpC1t
toFhZScCvZ290CPq8mo7pafS9z/xSfaJD8RnDEFfMsNdVasBrJPPjSCpRNN3w8DPRew4h8T2oVdX
HqBkDCTg9bPkhOK4qeJhrUTTUZ4m172TqQNHzrSC3DqVD8zNAbzY7IKqfeDqynZhdtDNq5NnhoFs
0+KGwbpyuu9Fbb8WJX6bgWpojFeGeOKOic57pvrubWUJXCMJRhvwV7V6lAWXjXErxjrAJsR4BFig
QDfHb6f4GHXnRd7iN9UpmrNnS4ikeUlb9ED2zXOcB4N6kGwODEnPofJsIhEiJWcB80GRresHWVkR
PhUdEBfHLuSvEbDEyU62AfHYXFzRpx1EZRSY1hxQcQKEhfUD+jOoHWtLu+LGSYsT5cfvoSxOvZ6e
gMBnzuIgK3revXxIgsbQg3oBGlJdnmQVRDpBIFq85k2Z3dssyq6sFC7I+aHwtIBBvRfKx2acBP1Y
nuSEaFl+Yoo9GDRz31CBtb5ldRkA/yiL8btmt4YCIdDgn2/6awZYT/a4HOVITnUFBIv70CbxHsqF
r4ajqLh3tja/ybUcUuq+Ye9lZUQeR8W+NQm35f8DgqY2n3VlHPxF+ZL9FpkcF0hIIW8pzInEjAWO
anmSt8t9xpr3mczuPi2+mX4/RcV0pOJ0kjWqQ+eKesR9bKenjPEa+R7r0zf+3CkanxhKv4uWd6tG
TKeuOMm/wu2/wXK98xlxj8YpoCX+G6rvkznEAhp7YyxTAHTBSSTWmOrdFCur33UH+I5H+Rmsp95q
ty5pZTmGcpPyazlI50WdfBxvHoLucfIRDMCLVNu/nTq9119yqDvn+hCpYPx7oOBMnAxOApiSawbm
QUwoT0U2HWUxe9FrGX3bhfOUAe7WOsO1CuWDXLBMkmBoFjpLx7Viu1+ykkrNqplAKzcHBqdAeUJU
uiU/GWKfQ+tOfjbVFkrIEdwfRMizHtwQGBPUj/wtWKGBs4RB6JEMdRPqPXoQefmVVQN+ilzIBsq1
ZSum3LoxzObafMJ1eJfVYT7ulDVhQM0ELw12FH6OfDaLE6D1Y6CzbHl3mwmAJmcEXJqgGLsPwIpC
0KTr+5YMyVmTi9jw5DppTUh8nuWKU6xeUq96kt9bCTIjK+NmqLpmUwOZq30OWQIEVHztpdamYowW
vF52BXGPQ32rGN3qrJco7gTV2H8bdXGxMD6LfQz8XPk0IagetfmGDC8DLPqUfc3j8Flm9mn2qKWT
dLVQKGM4BT7nRFesA5AN8GcGJYfIQg4YOtiAyn2d2N5nNyQHy971C8I6L8HkLoGK6vEALteSDopm
5+D5xWlptV26RDeNLpWc5WgX2alV1KDQeS2vV7QA0ELdXAIN8yjSe34AMXeKET50IWwhLEwxhsHd
xH2JhgzH8dtAY1m5f2l3yr2c6d8UJMPbnIOiuLOWae2xx2d5YaXlQzyLLSBmBjDfv4wnYyV2KOZJ
FNmKJglSqzz1lr+XLRng35jHTy91zheXQyBL7WbmZ4JET8/1cJS7ki1aev8ghsufoU7LvKffT4um
RK/wt0EXNBqYOdjrwm55YwTwfGGxUXLrEVBGNKCLLpBTJOoEzMOLuLKeqAN/ld5yBHX7moHDjZwU
za+f0kUBdpDTwWuD3aBjpuO0dM96e5KD1nvTi94f5XzLrTXpQNJV3YqYyF+5yxLI1YoaADpTp8yd
BDWovcX4ntY/DeVopMdOv5J7EaVr9uNHSodUwdQWTQbfVTavwngEj4uTxAmTx+gN96D5TBeM37JJ
doE1hfLjA6xeMTlg2DLsnDS7ksGRrLAu9VF77Ir6gNXAjY73veu8ZdnD1GQnSNdPdeccVM+G7mdL
bS4EZpyd9Wv1SN2SgV/1Ovf0Fz98Tx3zbDJFCUB8Oc/ah9qrADVzuVlTjyMVa7wSq89OxZCdiCXI
2hWnrNMCuS3D3cdT9qbGKGN+5cfR1u0jGtacg9hVU55Cp8HJrLKnUHbMmXpIFBnLmqN3vboXP6Wz
3NtFIO9SzGRYnUSH9IV7IKRionLayO74iB09jk9ZtHzr2J+ZE61Uy01ejWsq/lvRNSL0uOOB2cXr
ouuvU7O8oC0eE4wH5jvMR2jsU3/TVdFa9KbYSrFZRqE8AFECgvP0LS7j+QR16vcw+Y+6D1uIODXD
bDxaNcQcBUlGx/C+nBGT6TJk6jc7MTZi+eQTLf+Dqf4XBsE/5MOToSTEBScO292JIR81/xOs6c2s
ggGEUa+98mu2ONeKu1FNY1PxFGm+BOIkKI7/mHUMQ8x075DhFsmTQyYHRyO4YsgHjPUHOVx6B6xY
WdJ7dWnlzgnMpp+fgATKmoncMmQH707ZvMRiaOQsyDUGvA/DtXfUeGm/Wc7Wa4RtLFLCB5H4rOm3
ibOs5aDmnBdZYXnONqEcUNYPbYRJY0hPdS/Fsonyb+3+y/l0M/V4dkWS3HqJc6Awqi85uLKdzTx/
RJkg951kkUb153WLor2iSWkVAz3S87myFvJd7h6GxAuwUx7l2sAMgAPlf5bCkOh8NMNva9v4OnPW
gD07y3dbRHuyMxckr4KzNOgpMcxy9m0aPheIc47rZd2BB2sMwA0sR92MA9k3X2vg25rvZHvSVg36
tj92oKWwMVV5vtnMGWBEB9OcZ5GbO+vNkp420lYElcs3EDVBEXYf0H1Bcrs8nI9vlUWBlms/zAra
H6IIMbSiAkRr0JFKpvGui4/wQl3o2p1Y2z6qTgDe0frpWgeI8rYDCqQPEQxMrhkvPxwwNcoQY5CD
gJgC92Eqn2DtHwyAa9X6Eapi5hmW4zJmJ1CCThY0UUyT3crPEmtMyvIa57s+UeHy5TCLophr4EWh
Medwi/er+vRGgnAnVxLVNbU4KmKuTP3oatp1Wg43IzN4oPlxwha8VrVYe3p4m0MAGCft54j3Z+ft
tTa0N83sfxYqKqGHYFt1s4suTE613XwWcXKiy+Cim8InEDOOSojLZY07qTlBcrVnwI5+SfzhOWFy
1mx/UATiGNKf0pfuQ+a5W4D716k2BXwQABpv8GSBGDteOoMadHJ88eHsIXwuaXyo8JPlAgzxBI4F
2tHU7tGIQSufubTDDdA917+/yTPnlwROIrlDudPzm2zntTCrV3tE7kQfRDy3x5sYhvwhvzTxELuM
OnG/7rw5qBvr0Mc4BFH7MIxQ0PP/WEdPE+qA3EtKwKIgOh611DzJ0wOOQSrFfJJ7qDOIWvBnrfla
9XM4QUCFT/Ge1PrT6C1mLsJX5tIPXeUy+V2tQIxHEQO4UScrYcoelwKEQgZfSm9PW3JA013QdNP3
WNJenb7Ljcvy5MDcXZhFv1o0fSdr5usTeBbTd5wXyLNK88lyO1G8A7sJ5l0Erp/Bvs7X8gEAjsa0
RA3Haqy/fPc1k6QnHyrvc4f+uy729I1dAA15W4ZIymL7nwO6tqpPme8+0dcRhDGBHqGEAgIH4+HM
oF9oFAOdvkZPDXszCmE/Da8S9KIxT9B+KlfUUb49Ah8cEAjS6+eu047ty+hHnyWeUWnGp7hRNr6r
bmyMkZbjWdXpx2SvzjbJtJdA7PY0Na+leVBy94IM2lM24kAg5dC8B1OWB7HBbKn/vnTOSREvaVRB
yoKngZ+FEWJqPuT8SkwuTtXo5A8LuPJ9ZgVJnjxRyYBBk3Dec14X91MRXtCk3vdiW8Valpr/ka7m
Pvxo6bHLAtEPfZddMwp+E12WvXU2sWJH64tIb4IZF9GekyBJXTISF3Jk5XQPqQaoc/uahbcdjmGc
JmDhCVAza23qO9v2X+T3YmEH/V0cBHEObFX9aJhGILoF+O9b6QhoQH2n/nYnC6hDL2UIXkCarKFy
/zR8+32BOUnPwGnGucQblu/y1uRBgeXMq/L7eYhPKUHW76/YUBtr6j5z2o/M4URPP/pB2zOUjrs4
7VswtDu/BRh7OVb40DXQBibQNE2JRbCKU9sR+3INc87o0WY4FYwvrfhowzigAe8U9jyfXB8ww7Y8
yh1lw+Mczm8u78h4hzxDDRiw4dT7LK9PSTcEEYQDvGTzFtDLTuML2dun8csmeRYqhNJOfHJt773e
JiXeAuskv5U7men/8rTXBRAm1x8Y+S9Oef3zBr162URATSz5eGwXI8jL7kHzAN5K5qBJlE86r4JE
G6+nipnuSPlsya7qkXsVjuq33KcsSAthYNv3K3kMdS5OgORwOm/l+WmxehJN3osLKHbD0THZANa6
C5zUza0kJ8SflwxE5naXhpk8ithpRBMTahyN7hfZ8ewBiuY3FWWVjrBDj8OHqHh/yr61WxE+MKYD
m+kBZkavkhh8VYRCfEwKUZ/Wtd4zbo9dq8Cc7XMcvKFfJfolHYNbqoOBeJ1RjkFvh70weyTTeJS3
i5gCdnAD/c1acilijMA2+TC7teS/rGGOAJwju2G9RP7yOvARCzKqVs4hVSAowisl2UPkwI7xNE6h
bhySjXJ65YklXWPKIIGibMRmyu/POSyMlIdDlN5bAxgQeEwDvpC4JxKES5qQVvBbG08Tm3g7ZxeV
oR/P8fAfjmvIrIKZes/6oh7l0lVhH+x8G6Y4MRUeRLkc26G6pXZ25aRRoBKpgV6PRkJigKFt6F9U
vcPS7ZLOiqnvK5/DjLgPGEOzhaQoJaTCBBVYsbR9BNU8GK2IRO6MPWduwg0Zr++/y3K6tFT7IbTm
42RyvkXuE9IYi3oxtNpx6mFnKHJaUZgI5tf0J5KuwEnKq5U+t7cipX5CgUwtHkQ65TTLaWimLwzn
D1ENIoSdYKqBZSESZ8/aS1od5Z1WWp/PEQgw+CkQyhanlHQerEMCO208pvAO2r639h39JpVkX0X2
T7R/aSdPI43jxTB9u1Vxmpf+W35f0b0bglwkVkCZ91pXHeRPYt//AWAsJ9w6yf+jnhCc70DSXMGs
dG9LhkbDsqTlrdsZ5yctFe8K9qJbOT802wRxbZwa3V9lRbdjcPVIOSKglcv1q3c5ghVHsZxQbcOd
0xfvRK3vzCHb7nzpqN29qBWor08GFJFFla1nK9qBA/+mJyelU4NRjUimKp+iNLRa+fRcZx/N3z4I
K81kP4l0qo5x1ldKXK9tjyZ+VEQVaYEcClnV3HTWFWzBGDVZcGf+uU8J2SjZV1/RP/NNGW6rMT3I
5cZoDjTuW9Yc7lvE8k1kRN4LXjH4v++y5QyiHGKYHZGshJ2XtdDTlam1r/LBFtctwvAZePz4oA3K
59TtzPSzKPvHwfIO8iT0sX1BRnwM4+8i8n6IfRji+fxBWtRfj2269qr5UauLS9Gak9F+nGWGgdeZ
Aqw8mT8bgeh+rcsfK1rQadsHfHbjoBHEzTyrEa1j1aGmsNzPqKtP58vM9etck3UmIcinyKfizD42
Lf36ZoRmYFGAwzUM79kllbeM/oXqNk8taU/xO8SPAab1rU828l9aRQLKAgEdQzfxUG8YfrjTQ/tK
NHDOtkctmpfVYX5nM+X6RlSh3BlSRw6sfVT65mB647eEuQxrbcDSvTmr3NkhqDeLN8c5W2BJa9QV
znnafEAuItGlxC94WJ++DYcR/B3nqPEc3OFy0e0WV0qQ+BF9g1FQ4iQJ0yzons86wg7J0XeYDYGr
NhAdlpeg1eC1IbjcdoYPLdl0ALe2Kq9LfuecqpQs5jLRD6K+gf12pLcL/FnsEU+KzC+oTqdcdwpF
DEDCNpSpqm16ZRntZ4opbthFyV219rIb4DzpsG4l0EYlYxYwdQXE2geoU0pTJbPMjSEnPVtEivGu
jozLwXHPV5IkFM3X8xR/tEZ18I3jH1lUB68PKtMr04RWRSJosAC/0lnZ9UBPtnjEQ6IfJfgD3GFt
AIcnC5io2rmekDDKVRnYEDxhgzFyhxRQU03rplBfrfpGArTZ/hmoJVED8EAHjYR/juQTnGqmAGAb
MnZ25Z335RyEU2quPFraifr9Gvx/vlNTA57YWfVu/SGZAT5arrD0xc1Sm0xpul+SgIcS8gih3ZS2
J9lQyQPbg7JxymkNrToYsorz6RHbA+DszeqK7qNVQhjiozIKMojOlRQ7jFbD2eceO32TlP5GMg3n
LEOizs+wYVxIptr17S/84y+1cPY+VLwziQK4rkNAfYyA/q5nI88ZqJrweqdzWKrEQHXSdm2rL11s
vgO3+jmiG4itPt3htZ/dVwNv3x3D81+ERkytud6PRf2VIj6D5W991V/pDq4hZOpmO93L7tN1GAye
t/fCZ5w9KVfhFSEC0G6dQJigs/ct5CRlAED4sMloaI5S9w74a5HZvjjIkur+fDfytbKncRdNuEkY
w6nGgzNgrFRgSsoza7rwfe+QFblMGd5OvX+PqEDKhPeONyjiBXnxEXRhusfmuxR/TO4hk2M7rkaz
fTdyXsbRt/uafNm7MSSvYL0yTGg/+mX2NYX+F1hcJ4X1IqzbMPG9hXfhpUT2CNIkq2PYJV2U2ea8
tb33LLJpKqDWaRrlZNJDEmo5+o9Gw/OC4TTNljspUsE1cZRkgiQcc71ZGzZDcAQFhWnsJugz2tlE
+LpPSRMCwnFYmhvJtYgXsrT+xtaVzUS40yP2zZV8oGRVJNsipQtFKa8BE7muSHtLfUXSoRN4U8bA
IXD9C8tZHiQzMpOMoHcjvqA+SjOQdieqwq6imwr4yxQLs2At/N7c0G9602JtRGvIe0QFUZK/UkBE
KytQ31NCTBUZG1/0FtJeEL1FzhPD3lWDcaUYDLH0oYAOneB3Oo6dd7IIURvNf5RMjNyzETmniVrI
0psrOXGh/jO3lluczhD2HF/5lAWVz4ijteWRkyZIlkS71TtrJvdv+qYHlwZlIfUWvdlVqfku8vyH
0psq/54x6kunczfArF7T6fBT5TClefIwQfm4EATdSLY+l07S9kPDQIpGlO+2ObyF1bUUgWovPUHK
Gyc6eQ4CCLP/1jhko5J+uffe7Ky73L6W82Rjgn5m/MxpZ6fLurJOWUnOk/uWR9FVuqmMt5i4VHJK
osbczr9ywOpaDOgDyNeJTyqhpEScU2fdQOW5lkAurayf6dEZRrTan9HUZMAZ57LJuIgLavdga7XT
Tn4W//icY7J1OhianyU+vQXocCInn0/ZfmLwRtSf3FkniQwbJJ8wn24X4mR5DLEzaX7jTc1Baonn
8gZKpZHGIE5CjptmoYXUmnyGbVx3CS1MevZwNj8RI0vyJh1qLKTz6rwkZp2eq2lnrR95FpMXhAjD
SqTOsecj7UABrdZB1canSClvxzBZg+D1sOTTpRi4EgMnr2djeZyvxcIA4n1MH2Q3z4oIVXIueEzh
jtHMVYgbJa/R5xAAjX6RevZDD5lX7Yyb8+/ZWNlnkReRG2iklCH9oZhvSTJ8oFW//pAkORwelZi5
P+i5vfNCHzZZ5aw93UI7yhMM5VqLDHz59AS6gyxnvHI9a3t+Wv++86oP36y/4pGSkFwdALd7lzG/
jsBI6dCbtrofgHWW1+ZRO8K9qkIGWy8sryWro4GWZ4PB77Tpo1zUL7QrBvnvZEksLHTVGec/dABy
hIUZHtIXuUcvJF3Ms9AjeX7KuLXXDFCchd6tVk5ifSjmfMxw+qVCJC7BEN5MnrPToOk4nwPuSM6E
3JUo+8Ihu9COT0at7dzYXA1cjFhuZ5vcqj56B6Apt0oyb373Vibw+8GDunfw6mMgTS7ErZG1XRgH
o2Vyn0k2aYSZPv25GWy2d1Xr1adsO3g7Z3lUtfhy6tu9yObZzEH08O5pb5IfF+0h+pGWhT3E8vCZ
U3Umg3+Wdsm3zmP/lqj3UlGC5IFU74eoVtG2EuDJd7831hNNERB7b1VSv5LbPeffvWK67HT1Wlve
xTz+nnqe1oZjf84D43xaSndXeZKeiCInxRJaQRrON80Qb86fjKmnVe3+jzI79e1HqY9KXbTpSSBh
COjHYvGsZm1O7tYrxhe8dTngEkbqZbEWJphzsCm/OLd95C++n76e88QtCauk90i7F2vxk42kPjDF
GQBjBvWAt+4sXL4rE+t39qyzaKXIuwsbLYhlxsVTzfnO8SEkwCzXiIEje1lgpjPmuF1jXkEjekd3
JWU8cjGSVwDxFOi17AaAd0enj6Q38FLsjaQoWs5BmeXPnvUh/nNBSCMpAAl3GKzzdjM+ZKpzWHs8
hApnuiSarpf5pfXSl8L5qeUkLAff4RJAzEevo06goLgkkXyO49ub2Lfevab9GszodtDhKyS0xw1Y
N5S8ZrM4SJAAJZfMm/1Qx+G+AZmpcO7Gr7KdXuNp2kPTEl4wqR/Qx+JGGuD3xtrKwYTFehbUmEPV
DJSeNDr0mHW53EkFP6vrQ6PZJ73ZLw6QZOhOcdOaDhrMDCCHaD+F1qt4+FKRMTJqvDAJVz7pF4yX
Lzlk42roSHSLPeBXEbjQ/YRgjtO5WyOa4pusTy7PxJ54imdVIu0aKeqW5vw2tp8GwjxxFzMUtemb
F3qWbkWapSogCyS+hJtfRWH+KYXB2ezffPNwFqToxiz113jUdlXOwVXMA7gQJ1oUZbVCa3kTqRn1
8C0ffxYU5QO63r2brGYlxZwwGj+saThAiCQ2TLoGpHtALLj8m32GKyt46JxxZUUlYA0UFTPyKtSM
WqPbu+WruOLyVjmVsr9h7j3CdXtOFBlq/DrNQOWG5d7MLRg2Lv6bqfNYblzZsugXIQLeTOk9KUeZ
CaKMBO8SPr++V7L69evB5aUolUTCZB6zz17qOKpoXWVLTKZTBXhTzRo/5vpU+z4aTbYx8TRTHXho
h9TygBcU3O7sVjXpEQObrdqTIpaSJMWfKTCMhVrupa4/viH98G6E3+rfqftbzyg01xhsp8YqBW2i
XlPR32PJmSYqGfgqEw+p36l+jebxb8oQ978SvaTx0jfvKgsza34N8bwOuzsvPx4riZWzzCttkzTS
lZ5OF7XF/ufveiGTPQ6DLdFavfT4LOpDGaZ2M/FAVIH840V12cxJcamCeuWxNqqjoNIjN8QyMdGu
6pirK1AdZJl+GZb9phrTShOhWmNRVr+1ISa2qzjxfoeF//mvu0eNSzWNah8kmJHDm/nDXOvR8/PH
NfXo2COgUa3WKhLbUTS7R9SgLn8VBDvXZl4khnlXHS4lUFJBaF53HzgqkjyRAXyRlj1OusgpOTNH
bomb6XAPqiNZq0ODTxKa6OGijp/KZh/Hy06zP/G2Kx2s+YPdY/tQadZs678wtVAfXt1LA92SymoP
2Kys5zr9PaLDhwVwUZuA2gxavIz07hnv39+PjMy1n0IQNI8Ik1vHVKuvCriRoR2Kxtg6BN2C8FmF
q+pAKiGKm49fI5pVuqOqXtiMEYXjJ60kdiLK/lQF/ccSP/vzq5c8G5v/bC//2WrU/1WHf8qAaYr9
1M6nmZi/6ezf6u/A6PqV4lsQ/lFfqbfWttkbBTgV10dGQsmK2j2HNilByPnxyrIuuH9Q6vm3dkxz
fOxnJl5NPoyK4pKmfrfcnZKJ5arlorZcdcmJJD+GubtWuQ5e2FReVYEu6+6WALX27259yFzUNUGc
bluMNsf5i0o21a2gAjUtT3+R+aogT8W1qhuqGsQWC88QILrhSlNt5Rpwr93/kh6Wgnxyr21hvykv
T8LVbPiFRkx1ef9vAyz09G8StmsTINWj66HK0arTETAiljzWCNWocZLydcivavMyye7UwmU508GU
aNMb1Wdh1VJdGakZJwmcqmP2eezj29gaW20MH0Inx8r/qowscJqnBg6c0nEweHxs4gGTVPrdcL8/
pxyncjyS1dFXl5g6KWAYFra6lrjH1Edn7P2LQp26adWK/E8MAIYirZ3zI9tS69UUttdcM5ZG+y+Y
yXOLgN7eCs1YqetLratKelUCGlqYRfRuxubxUTTioLqiPRvRuLJr96u6qzLI/8+isIbdlxEmlhT5
ZQfhesiPqmSu+hFxSsETi145lVC79K0qI6rKpip8qmqf0envFTY0v0GXyap5a+0XVTFEQvs5uyNH
3nsIwkYVUhXaU1DDPSna8+P6JOTClXcRaOWNSdG3EeSg2plUbFfqAcyx6pHYqUPWpVx9BfdOao2P
+E3FbOqABfpxoMylnqr/HqtAhjM6yNMnQRSR5fZrWmqPJcLRqGRSIWJeI65XCHLA2v872uqflmn0
x/9ScaB6cw+RkLSuM9RYYBvwccAPvnZ0R9vu7aH0U1I5ENR5nmAATxbEuwS5jnMLQYZdvRUZ+4va
8Zui/hyLvfoThVqs1H7UEfh9qORbnbmYHIqxvZcg/pLGvzw2Ubks41tJbELJbA+PwhT3ETpoUi2o
fvl4NX0MNu1ypwQOSo6hgsaHWiNsl7DJnswKxSwYrCEM7kpXpX5Obe5W/oXh7vujjsBLOVdzltdH
1b5prXbZ4F9atHgFqdgqC5qrFemrAIIFseW/9gd+c4skD16mTv4ofbAMzF9hmr4kAKsMotc+0Pd1
VGzUG1ICsLQvf1kmrSdUq/yR/7tVG0xD0glhjF1dRa4r6NdfN1AODNojHMcenoz1keGqO0XdMX5f
LFQhRG0Ise58WsE1tK13qy5Y15udWmpUq0VtEuowJ4N2mGS9VrJFJfjza585hXijTq6OW0mBhYz6
WdOyEfQGf9T/MbvdhyJbV5n8q9YkinSSLnhN5WFk5F/dO2pzUr9C6QjNoLo08bj8j9ps9Jk01kwU
nv/U0AP9Zdv1GRNqv4Nu+lUE9t9RXoemfFefV61wrr8EpPGhdgWlHsPJaJmWPRMpyLIQtLSO+WYi
0FBRq2OMr9n09gj1/3M+HztGyA9mM0KFMVvXJfBhTrhSbKgNRB3wAQdokRfLxw8/Nhw6TWvTSY5q
IVXXQtlh4zP+VmdIaYnVb094gza8k5gucpI1JyUUU0Gyaq/RgMJM7EO1KtUiaovxKUt+KOh3jXhV
fTlVWk9N4xdDqfe0Oah+puqw2tTa7Dn53eNgZZjePp8Squ/dsqiGLxbOH9XBwOdwM9ZIWangqf6g
Cu6ssVuGfnZWTWwrrD/V7+u0ZOUJ9xhN3nsV3lXjIwpJRMlKDDmtx2Q+wuL+jJrhx57yj7ShpQDh
Q+U36n1HJksYPRWjE5RN9E0+xnvEHo/GsEu+jADvdz1sVIOLIWUkF5AnGRu4KZGB6hOp/1eev5tj
cOGl9RA6pAU5diTQhHr91XKtVwNA815vy8VUFWJXVJARLJvZ84oWw8dc6k9tk4w/sSuWHUS4P9is
gEcrB/8Fh/p041hjeZoY+joGpTdtkFzEL7aPzW0ZhMNvDA3Wj3/eyvncoxj4nHpNLoMiC/H+hptn
l522L00rujAyG+HgFhf3jOrswgtk8yN3XT8PP4luf6dmNNzLAepm6PflxRwyd5+VEgZNYJk3WeA2
kzX29MmyzmA6b9inDeM0lUM5ivxhMHIACQMxb+NnzhFPtfjkGFqJFUqnv+ijiTYSm40/Lpf645/T
Ab81ZVd8tkbmKd+N9lZAntkxBjlDIh7Hi5tjXFVNr42D5YE7UnxBtACsuEhXeV8+OwbzrFCr5DJp
/DVzg1CVon6VU0LuatdZZ/kIr3g0Q8IkS7sLGeBKnO+8pptPJhLHXhvShdF1+lYgI0ba8iP6KVt5
LeQZ0MHQALJiKc0MDs2cUF0o924Dk8ATrwa1jEkr3pKo9eAW9/0Cc7GmDH6XQmdbl8GfGKLMihav
SMdV1ZrWqrQ4AI4BuNPI3wZtPLaogNMu/iz0+R7W2rftlIBuou4wTPNtaitrgWPXCoHvpnf45Bq2
CrwhqKG97qyDyoFcR48Tq/hk68a1sxB60K5S/1eUOf0+qWfCyXR8NsiDQkmc3AAPXeRWg5xKNWHb
4jb55TVrjI9uMIt1bFcrz2Tuy0K5UjAEvcD6Gw5blV1B/77hQk6nmksjwy9lNBVWFzQ2Nr0xh6u/
NdzQzDT0i2+3ggwXhuDzmiJ66nRD37vjU2/WGMtUzUJigIPNT+DvIYDHi6n328Vse70aJGcuo4HJ
PfjyDn1ASttbGCFA77FHiKKPxoKZuAO+DVdSavIeYKsMLb90sX+aGrETvn2RBmVjBIIZowcLe9C0
XRFLuZL+piyKWxTD742GI33REb+7Mw24camPDTBJwPbg5z0On0urwJrKZUt2PYq+XPrDdKWhe8fm
HaBqsGNI+W5RmtgGFc4IoWfcDTdHYFhY7GE/jVFylfvZW49iOI/cT2sgDvUbseXQbyIjwr4rnI1l
3uwaCKs02ON0W3NWi17+ji3U9AhiYTdEvzta+vzMQDUgTIlVcAUPJuigqYW9hlnerOmjsLemTRWm
kxAHXTPe4tfGzNQ8lmhKCYWa8cWVyZFS7Z8oGtuDYV7SSHN3AygbknZnzU7KRd7gd8CwuLm2g+kG
oAy+a0jfQfZnbD3jZReY8cpgHoAa0651bGONqcDVHLRvswwYpRPmWjrPDX42wGSAgItE+7Hj7rff
4EVRM1r/eHDydNdmW+zZ5VIEXrvSl4ZjwdAEIWV03GJFo3ML1UydY8iOImCqueSjr9HqwG+OB73D
Flp0EhRZCaTTwK0yMwKOI0yBOYatHNt/Vn3G6jBO0l2O+KovJ6eDlzp0fITWW0WeTi2YafHClq+1
7hVsx+ZMSc1sdv0wnqtgVmIJYGRWf48c42bY2nsWms+6k+CbLz9aX6Iej7PFzMSIllQtzOuqXCam
wBCtbdyF60Q5iO3YWsX4NtFukvWix2FtNVSy5Eso0NXgsAjAGvCGnMZLCQtAOhFuSJ5zrbEWpOkG
sCci2IRGex8dPLEd2dq7BtQKw8fZtm6og+fltSv8nW/187KHg77GwOZol6JdCzupNhVTLUyCRqsG
t5crl/Ugy3VQt8FGoDPaAHp5mccYJ0PrK88gPjtZtSk1gEUdEzWeiaGhlnrLEjBh2WgaBHhb8jOh
vkj7ZKssmIpSvjL16J5aLf5AsCNXieEcAz8cF5PryoXXNA2NPR81aDsuPAdGkW63S9vPv7raGHaT
X6SKTXId4l+l2XEHVKW9msxgg5kBnX194+vjWndQ4KQMElyla2dbAwKUihabNrhNiG8wu2A6tjJP
fg21Mx8XOWVqJ6lWtUexKcvTBfwp6naLqNNxvYghc0qWyXow9nHhYk3H4VzYMXqlMt0DTFzF3FoL
a7hMkf/FZOO0nC2LM+t2C9ub060zqx07pLuSWqQnGNAFJvN9MW1COC+pw0KT2KzRKHgXlR7epe1X
K392L/ghN5Tl/avDBZsNg7vxnPo3dfiPsX8d5MDCG5rGDitYAH/9yHgDLgeG/+Lhe0TtAnR54RjL
wONwZsX43BWFsyPTLDxQ6p1M08VcYOwTDEuNqWyEWhW+n0nnLrOxbZa67S/jmDtmjJSw0Zy8Dewf
bRmkRBY4hJw9sIgriDSbnGHgpemCkRLDTUuTcTWF6i/G/s6qxCumivmizfyaSahyWad2gOcy51rD
/3OSRbKUiUaQ7Yz21jG4Vog12Lqr9CBHtdDj/VfD6HY9HO00g1XdqvjcAdRenY2QzaI4dG37E/ew
IO1mdLcdrKlVp0E4qVv71FKMWKLH2VP1zBd8gpKLVQ6LsHSueM+Mq9aL0bfFf+xCW0ih/27bFqtJ
0W0xBl1GLlsTHo31wjVSf5UX+tkidnMQlmYTvtHGJNGTWfqm7ZIXXQJeFOTzfMhRbTREZcisllgX
Lv06XKfu+KrhFLpoRm58qi4kQon8A3twnfbWTQklUcOtDSM9D3P/heMTdk0G6oosL5d6kueL3CFI
D/Lkp/CCfenU3SKFshZmBcLkcMyWxawiHRvr+SbJN0Ty2rJDONu27JM2Qw1yQAaqgUvP52yJ1wkG
lPgeYA37O0lY4yhC54V4p+Y77VKMJRb1TeAquZOFFTBF/cx7uTXR0CytmRjFZ5evzO5K/IxZkOcz
Qtk9N3Qz8wPoHA/KaNP33bKqA4hYePUPoBlKbNZWpblqhfaN/R28Fll9DrC7UC6hde0zh9mReJ0H
HpRhIHl1/5ElmIx4NbkSFgqQ7pq1gyHrKWh2nlaba60EFuJOzs0v7GJfMSKf9sWlHfyfphU/IUkA
Dav0DKSgXVRQ1pAHJL9IkGgat+Mq7YmtGZGjpKq1ghoq5IsdvpfJBhUvUXecTRssRO9+7VDRjbsP
WbF6t3UTLDCBwzOP5rOfHtxEXEOGV5YZ5A6z179zss95bgB2JTxQ4z7Uk9EuasfmLmCS0apLwho/
6xcGJr5R2inQXw8hRbTvYQ3zPaqf2oFYyimcYWW0/t/5eUz1l4KOA/4/w0a4dbUyI/OIPWTfiq3T
BdE6HJk0r4aRMYWJM+CZu7rjForN2bl6OOstmXRGwzB6kmEe1j1nHt/r2TrkRXAKeu55AD3EmyQF
IGFrf1Hbza0YkcxkfQFV22CiV/jGpfL0fesXxTnqg2Dtm4duIAjv22th2yvHoE0WRxLl8CCWPaDp
YqhvtZEE51aDoMrPRma6TwecDX3MiIySxCSSZImlj4+51S3zv0xSY5jTRaTXjrYJZWVvU7O69gVt
mikD8QLhecf7ovJuaOeBl3EZFNMZ679NbigngMFOtqkvKLAayjgW/vqqDLI9Y5css31ySC2v3lVM
feU1xdaUomFj6GLtmDSpTPNQxGx2UQM1JPmeoaiupw6TBa/jXuZW+BqC1FqNvaZjXd2P21jFxlPs
tKsYQ5FPb8LKoNPi7yysXru8yd/TVgiE7mI6Ferh8WXrAVtVPxEXDo3dtLAOvlaSukudIs88bHWt
xnQrtfStHTTuUyBwMy2xO9jGk+k+PV7TS/sb6wFat24GagXEF0pv16uPfit52tgz21e6DIVLJ6RN
cMceC+9aAtZZdhMCzVCv3aulA9QR6b7UxumlVg9VDo6NhOU4z9mpYmCJfnP0vw94M2VHF2mzYWnv
GM52oTA/DJuLwIm0GAsVvoybLFly7VSLNq1aGmK99VZyxPp6Dj+YNEg2YHnKZQiyHNI8g96oLIfj
5JkDZDieeY3m1yBho3odDCM05xlYZ9bDjSyCcU9+Ay5o7kxUlDzLegmskvBtZSCmkGBNNng993sK
moc2tOQ9wJJ1B6mz2yLgtN6jydoUfmOsfLS6JDjOdMPCM92IWmKqWIRQhsL43meosPVwnL4TJGaa
N2PcWVbXUNB0tIptk07u8xSA5uuN3tjBgromvZ+uOVbpvtac7gyjO9uMfRQuauF8BoJmuzD0YC9x
IWubRuEfpXHBi9NnN8BklTLdEh/ljICMKy2pOuvkpQU7lz87zOsmmGZPXvXeFpDXvJUXiZ3f4Ii7
ZEXxl8NUHH1/wrJu0F9wobwo+vCTSMrbiEHbSw3bVtN8/dXu61+itMWTbqQtk2nl4upWrWMscEn7
SSfuFJzFwmIReFBGOQnzioS5X0E48w/mgFmZLab8PLesnnb1jA2FvQGKZOzwfgveOr85RR5gTESU
+rZNCmtlR5DaNbet3pl7cedKv5o1WVkwBbc2uOZd7ryI6q/fxv6+1UudMfFQ/nsIhX0WTvSZ2Hj2
pBipyVRU50h9VRR5tfdjSc/QoLllmI6z5o7Qz2R6xcKNhHFPfAZFIcPd8igX97B/9rNxfk+LrzGi
cpCaTQ39NkJy5fRnChNPeh6N55ZWMfmWUb4mMjKUmLD7bZJjUU5QrSFt3LR5++laeXCcONjXKoX5
BWrnoLeGYNrdwT5dNAnjF2BDi9hsn1KcLgit9GTHLN2wkn0rz3YrfUDrhJPRaMpzM4z2sU1Iy3lT
z3HCjEIcZb8an5qzFwvrglw33eEIq+3npqTRnIwuVqFSuwgum6Mz66A5Etd/d9P6UPnrqnKL7zB1
T1VqdX8H072iY9P/ZFXxIqbYZybEvwuXGSb23C9vrMQvFp1vasLyy4WMtgik5X9O43fudZQEqKit
SfKaZGlPJm4sSforpDJmhl79VguLNkZtfKbEwuMyZhT2HM1QyExJfg/eyfrCmTBbxp0AEJc5421q
cLfvO4jMKf6OixFvSwJG3BU0e4pP3dBhclGM3WaeQnttWs5wqHWpP+l1rMAGFOTTIMUUSjo3rUyz
O+xVd4tmMqSVrFGr3Tu9Ee/KKBVQOtvRP5GxAEGek5sjjpYhzGOJbG10suklJbp89kuiCYVTw6uj
29AiF1tZziOf0m93k018STrgXSzqX4fcy9stY236c5iC2+3qNnqZ7OAFS2b2oMYxDnMgqzcnqDyC
5yHYPb5sR4CghKXN1sJNad2aXrTCG0av0RTW3dFRDyAF2qOZxT63hb4NCls/u1VinPOIwR9BIbmV
nTg7ntXDQRiacSfn+hVp3CKTzvBZUURcxTBNlPWnuaRRTmHAg+LnmyOMp2Dwr1EbDyTpT7OZuPdQ
TNHNb9I3ijL3OU6aS4Oj8VOWF+upDDEDDzBZDMdd0gdn106TP0p4a2AI2SdCTa8JjwpG364sfsc2
ql2maJLKsdeQ5NuznKS/zULG7liC2qchjwHAhWSAY+A573huO8vI6vWDR4ntvRSk9BltC5Yfgsps
xfjwZz5N8gdGG9la9JNgaEkVqcvuTMesx9n/6gAPYtuYnThe2cVoRXYBKnF0mkbDgU9fV11ZnPLW
KlcOzkhHKpMQ7DVDO1plzdhgYr1WhvYWpiXJXeC6OKaTr+i6Ppzhk2+mvhxvWeMPt3GKDlo7y1Ne
O0SPCabpndeyPEXGc5XE7tVmTb/SkXauThY36z7qzlAYNlWFIEGU1hu8KQPR+7PTyoH4yHPXJoiK
NbPtkvkzfBX1oDCOTZF7a86Kv6613nt2mEtIfBk/VVghJdI08boy5DpMJvmaRw6RXVRfIj+QZ4O9
45TLUCCkHfPnjG6PmOPiaI103uYmSUAthCutyuGqz2hDdRurjVqWx/8+1MIvj2YqANYWNRe0aKpz
0EzMZpZjtm0rvSKs6rhBDATAHnk81EMuOk8KUqgqf8smTV9pTXxtVdznMEiKI4dYj21O7lyWNwez
xEWkR/XGiYKNVxLsdeTElyrTF8Tp7nWOWv1pmNMDgq7qMA/SOQXTelB/2EuqmsYlz/Q8rM4mAqJ9
m4dbGFbRkUkk7WAgF/z37PFaFc3gqzONYFp9Q6oHHV8DRJH1pwmHZwPlHHFgX6aALnWnP5itayyn
kTWuryeyLfUdqdmL0Q/0Q+V5rbEv8Z9CxgWlnb5kegpBU6BmF9REhUwvAYUlPxHYWDWXoI3Ehy7S
fJf5jr7WLbxrOTHzLhgsKoBRPa1MYGRo5ZL5GlKXBDnt4Gdmm90xs7WXfpqYcHLzbmvWaLY1o6Kq
UXUnys8tINmJZ5CfYBzE+mpwPf/4ePAszM0pMedL02n8JwxpCZmbUNs4ueY96eq1Th9eXAoROdvq
vrED/yrcPKGvnA97q/Kcm6FVi4bS4RUMioee8hSI4GplibGZZsKyKNOzpyJuoMsAQBR2lT11TbLK
ydKvQ1psy9Q/uEKWp9SJxzUw+5mLhGFIBmenTdNppABlQIw8DGTuVpqvS70S58IMGzZbliJatxr5
XgGaMw+aX7niRDYlRXkvitxj4ljenbYnwIsk55JkWlVWrncIcds9mHb7XVSAQXAUamgPwKE9T/Ny
Kp3m4mgm+ULSJYteEa8ZZk7WpVnvRz1z/gKhoFgbVN3NxqJKM3BNad142KeZgS9Iycw87qbJMfHk
U88UMUPNEThuEwcMm5LzMfLN6DwmMeZEFFcBMYngMDu+3OY63llO6884i9OPcvQxwMPIt/AIMEKs
wWAbxw5iIGOYd3KiwpBY3a6lmL41olKgr86zk+G4W7gU8SW06nqXtQk1ZMPbS4EjQG/Pz75Fz8Bt
cSdDe3bXHO/qhjAEhT3gM5uNz+DCTn2Qu8Q0lDUHrEq38A5+enPa4+ycbw3u6wVCk/yaO97HyBVQ
7phxnQ4esd/CmmNr14TkawRBR+th39rdojDG+TTz5TGLLcDDJuBoG2OvBHjKR5Gz1YCA9/dcEwtE
gM6bq3u70DfnVSudZiN0vM/JYUNtFSnHMLMrwiNwhvKKo3t5ZRufN3mGbihtnwO/BQ2IVJwKR9m9
BTBJsbWrp+N/H4jiEDX7WrQWJVX9JLX7U1GJ4fR4Zo8MVsQuNlrg1fn2kEhx0ZhbGYXLWcF/16Oy
f60sF41SMuziQoBLQde2GCzs+MbQESDY42WEnvKdOOcljG3UyBo7X9WE5sYIZc4SQ1Ns6RIPrIwq
1i6PB275o2/bIW7JvDQoisiUmM99MhU3lpsTAI7gqLcWbO/E6LaJO/0KvGTc4etSL0q6dFvYvvkp
DpOtpgViS+VAx3o68+/4mr4PKeaDep2P6wdP0onoOwR9KqjJecxFuoyENAW9wl6fcRnt4/lF9t3J
mepv0xqNK0AKd5zrtU0x5ia8fGXmuXMqFIBUI2WIU3z9iYCWzWjEXN8JjHR1m3aGTQ0Q24BNVXRY
WaSpttOm9LvX9Zo6iX+LIt/FmOGP0Org6OT1QD0uPoYUXK866JVdk8zfIurvbez1b1PAJ404f/eS
bt1icHPKR0Z2yTG4hzbS5MSzw3CG4qsb0TdmipgK46/ONLDB+cHvV5zJy2rUaXG/LfHLOHahZSz8
mOGMzMVeCL6nVJBPCYcFSUI8QyloTJiWsftBobFiktgGQYOiu6/LcRd7VFR9/PyXlYkKozbDH9ix
B9uiC0Cg/K6eRLpWbfq8mMksq2xm2hx7x2LGnNKYsPKfCsLMOLokc0wPPzerf88MpUmoLOCzLAbY
aaeRM6ydCdZBoy48VkpqEoG4PL56PLRJ621RAc+UlPLo9t9v1EQ2C2NIul3jd8k6U9BkeDPmSyym
lTtZwe3xlVV13Uqvu2z7+DKYILfWs/4X/9bwSU8sNSaPrxUWg1mY1B8gXEzuBMXsVl/WMUNL2tjc
jNatzkxGXMYivaeBMf4RY//p9Fb42lbOtNXSxtpRSIlf2NaR4zR1tJ0jyha0FWp7luRIWX+L5Wh+
DR75jQvIz7dc8zTUQ3WJjYpLDJrBKZClvcH2MZ090sTa8S4FytpllLTRJZ10bT9lLN02NmCrKkdi
jl0Jo6QFwZZw2VdmAJZkfgzFuLQsqYU6C9OKp2NUxpu+s/WTRs2dSmfLzujM1T1zOxRh8RRhHWXs
wt2safMWdf53nlWSAnnsLx/5PW7f2WuE/KgK+oMBGcpZsrcVOzky6TPK8AZfyqH4hEHkKI1jPM7B
Go+wmGWP0Gua7Pxoq/jr8ezxmhzqQxihsUutzN3EDc0lN8Xe2ogq1nR5TGjimIuQUx4MxEDaLKJr
zN7AJeNPW7puaS4AVOXSCi5hVlkvIKw2sojFjTaY+TLi770ao9LDKl2bblGTmNEy7fDrBCErT7M7
4YHreWBa1GxuPHjEjOobtmUHm8EwP8EgDodAZOMBZPzIaBVfPp7l1YignsRvKaRjXSZWmBNnekmA
vPcK6R6wIEFMryzjH8+imZJb3du0gXkpiahw007VN85c1idqx9a+IMurxqPhXzIZtVdEHu318WyO
B3039DYdrQYsaeoeSzs1zkWQIb118H+lngfeh47p8FzV+ISmlLoWOFUPz1NaXNzQd68N6LVFSwOt
YjiWtom3ztNKXptg7o5jo+MiPsVn2qeDbIojZ73YDiBmsCvEEcs3KKXKPn2OEiRmmo/RomXUyS0u
rBQanc6AZTJPqyBrytUgRnPR5fQAAXvh1NkSstjmtPT7djh3WWJefJtBLJ3RCbNoXlL1QOyI0xh6
BvKxDMNtPVgZDRPwkzUzu9Cb1xRXsVODVA8HBBZGtxMrxzf7LwFvAOWfwKAsmWj/p0N8ZpRJ2+Lu
YK4Gu/HfOLfd1qjyfI07qY86AIrbJDS5fnw3MzCILanqrty52UaGKT5SCjlQHbTk4nXG/BYOmA5r
lfjAij4/jB7SPSYMM9ywb54wxFNAfEzoQ9EnJxaENbmxe53Zabvyzn41lFSp3mbdn1ajkPUJbX52
zQxVRC6F/VmBaaOiR0EpZ7ctu+Y5S634WNviR+TZH8qM4pmC+bSspqm+1oYFsVnvGU1mx7+mBTob
qhgpZkGA5GrFdJ97CMVuykDVHAXrnlmaOxsk9uNRm6LKarx7Ll58I99bsyj+mCmTe3WfUTyasz8M
qTP8NQnnJShAJvdzWS0LzuQStLZYA0LQOmjrr7FOJ27KcH6V2UQeEE6HNov+NwCBIzWhvKhmHJ6g
ZGjPERYgDHjP3SXUh/kLAQkd7/mUDTZVcmUHnLP8rxzT85b4Ls8XOcIjrk3nlid0xVG/nRPLibeD
5Af0vHe3FaM5C7eu5w+DLA/BayJWru05y8Ec9XsaGRtR5MGzM+Hel1kgElLUGa8WqZXZNdO2MAca
11HRDEzqRgG1jcpd4b/KiL9owp1npL+jEsZVKf3sU4aMlOM8f61hehOt+uJVK+GTeYpemA3NDorf
vCHZtS7/ntkDgWFoXnh/XPGto72LPJlWso5GUFFCew9qBjpcP3yeI9QoqJHKQycRT3o2Lp1uEz83
Te3efOMjG834+fFK6X+hnDVOomZkLyzqG0iAivl8r7oNfkAzO9GszeMbcWfjkRR2+d6VafQUHuIh
yrDU17lC2qKheC+OeajhQdTZ01MqHbFwkPHuPZqVT8wCcGMNMqRSFvTLDrnTn9k8jkkdINSNk32n
9yT9bgSqwQMiKH08OnVhX/GzF0+DSL4oapQLsI/DrplISFox2Xs9Kpu3Qts7sJ+OtZvs2pIZNIrP
Ye9eujZojgKF2DrjJN2n8Q3V1VPil/J7pNuXyQpHhRbprYxb81xlpnkObdtcVL2bbFIXD48QLosW
ONvBqun0iSpYSSjTdzsJX6tR966taU73ylVYMKN6xdwBVbxm75s++amcOPsyilJdVvTAh4Jut0kl
rmCKZVe4esya9km7++y2jfOEAIjAKTK/ozzrdn2Yz5tY/x+izms5biTKtl+ECAAJl68w5YtFT5Ev
CIktwvuE/fq7SjMT96EZTYlBkVVA4pi198ahTYfCYUFDkQWP6PqDQQKWXzEmF+uv9l04QY57OI+q
1rvMZfFLxnbyZIJhDqMxvKgGL/Mu1dyj6W6vi2OIB2xnCNjOkbgTP0DcUjlYmDmTDbj1PJ7sVPS7
WPDpvz/792HEqWinbe6A6nYKWjLOZVjb07hf3L7cyYXCFnSnPv+bEZeGBweQ593uvsdhqbM9sQ8p
TuN2mHL7F6Hl0h9BHCB2ZH5YFochTHPUWyt+6zJPPOVYYfSt+RqTYfdcWMlP75moJD0iKRonuv/X
WYZ7xU0ofeEmyXaeNWrhv0/7xSRAvZqTHXWWcauhsvKGBcYY42L674P3soieOIs8JRyjsK0XVjAq
6mydkJ3NhqFZN2RGGwt/0tKf2oKdCQaJvl0yuigtSqKGSTqhYrOvT6jDPM7w3QZC8jAnOP+IHDxy
QWQ6a1dJaAsmZxsuJF4lzmuuvagtiK2hvsmegq2godht3Ar4mrBVLTBhMuMljiD6eX1crXnJBsKm
BkmpOWEa+4LPkMfQWhYvk201D3JUH4P5R9edmRgMJS86+6ojPVTjO1UJGS1T+6DhoxtwY1lXTK3O
GIAOtCr/Vyy41FJXgLaypvXWyr9TMyRM91J1nAoSDVmNO1/raj1b6r4PFDZYbk+yzmh5zIMZiN6a
Yoju6ZOPDt7jmBS7BLSsbN+1VL/ouoIBqLtn8/7By7EHQuhc7nnI3LWtyrrUYx4fEKpqgbbQfM5p
6iK8isWBYK0xX2AIifJ6otLyaEAM93ldzUfZSXlqGeFgMdBUMRP+ccEqp1XBv7/592fz3PuZjTF6
tabxw78PmcUynAMDAyZmRaNNaOj/fZjznENioUTt+rB0iIe05xV532aGWVypN3TOxpVTnd75/ud5
x76qylvjf76sK4bAsbr03TKb8tqaufe/X6YSFRq2mZ3Irl0Oie51IdwBExThzscRmuZ5nEhqGDsE
/ffPlliZzwW+cmHXmjIa/n3F/UOT4hSXYMS7oYSKOl1fTqv38z/l7/98rHK0eMC5CZOZz6ItLX5n
5xMiWr/WdmNc7Zw5rg6ygAQ13XM+ee+VM9Gt6/xiZd3gFImJIhiAvRe4bPjKunWx4/2q6yw+ipaI
0+b+6eQWVPv0vg9a2pkv2ladXQtlokF02t7T0YdWVnxI4HD3rebZjynvV5C2bGGrtb0Buqw/m5eF
eueV34sn3ja7vmlqHs+4LIm3ZYMpHNp6pJucxBspusLXV5tPKxOvyc7+3781DINyfWn+xnptXhLZ
kOwtiBHnk6VbzIs219boQ/LxKC3NdCdm/b7hsrAAzIgQyBrCEbe0jyjueY6QaHUkz+r/z21ipqZF
JmnnzLaJ+pGTrB5H47Zt8r3luXRKWtu4ubhN3v793zac9HqIH/79SRezJMRQ+2LiSHVtba/brZyV
vq0m57oYbnmk1n8kdae4clcX1+7fB8uT59RAz8Uf9zF2Q808mte5jmDDyTVyWi9CDOud48G02XHi
WIYgEHXmVGy30jXGg4P+LRoc60yBlAbz1I37ltP9RSuzjuvCfO7rBd86UUAhelqUxLd2kj1cQw1I
7DYPPcraKKZh90U5IotSeqiLAtUZcvx7ei0hJXz46O1f2FZTbQ9CC/KJVEUdhdFlNZdDoyP4XV4I
lxJBqfBhoGJeb0uyzedpqIjGtEhfzGidDNpSoddhGdNgWca9pao2KFXmHqlRZE9bvoynnnVZmw/j
baZEWguTc5f4Es02tFCOmh2VFfNVrezlfnZp4aWXGrtxuDdWyqFmbM3LOhnVDcrEuOjKxsG503D6
AMLxXpx7EoF9FaUaHrlmX2waiyM7ZfQY5U+OT542lw8mST3XLOkf1oHlSZJibbDKPzqJC7t7YsgO
Uj173MYy0FZWzLrdf7i0XUfVIwibgFMmVonv0lNllOr8RLnW7+Yeqz6L+Jhgi5se9q4bT83k2s8s
Po+ZBe4wu2yvmurZdd35TVYvIynEVIMZjLHx2LdeiQqZwMutGJ91jFRxzrJwk0rmT2FQ28y9vvJs
McrdWOEXr1ey2eGCHOMk4NpPsO00zjS8RZkgylwqljh21kfeamShmd8HXBQ7pTk/slX/qMztsdjo
+duFoQd4rl+vmYJ91kWAh0seZJaVBXNLrsVSU8SufFWS0wFb1tD5mAiqsMsr3AstnI7bV3JT+0u1
GGEntfkkMTjyS3r3XZuTp2vEePQNwBASGscdLFQ4ufbQja4KWlenDU3mV9vS9n2lngZVnL3ZumB8
Me9WjL90NQ1gq8mv2uUCWWua1aKF89pqShyin7civ9XL88RwCfCGaNJ1czbAkOTNKuc3FvPZEYPk
L/qqxGnKXTXwBvcJM2ySazK0UvUcFBkIISFhmFhvOIz8zrtq/rRAUuWUGaxPeNf6FaYvFcygdDKq
wl6rcDaDNLLGpghax/Jdgfw/tqDrDK19HirBeeT0UWkXv5n4sONQLy1uCcFMNRmuadKGsnJaDNqM
K1JsLxiwPPLdeEao3b/gx2SGjQ5mBA3PSbCgeLBKsd/MBBI9vY/2vC1jWZcD3ODnXXMyBSX3OhCP
F3iZqsMCFzhRdx/EGdkMOaF2sbvfsSC/KrI9qFZA0ciZ2BEcr8DT81fD5i5CfHQ0ClEwadmY4vT2
uZ1/M+/j37Ky5WYT5JYDR3DiV3sT2iIgpdCEPjN/z7C4kZt4zBs76/4ivZrsKAgCYS48i8U3PLba
W8wWS43GF3E5c8AC7iggawOtdd0dy8FIEWCeab/jdLoALOcn2zqNKeOhbrfwnXxXzu0hH1OCXcRf
dyPAttGalJ2z348U7MoVIiQzxA2mvsoB1Voa94myC0LpYdLU20racTSwavDXVjVBbmXIMWM01jFW
eyzA31uzHI6mtF/csn2DFX0iJ4gmMB3D0cP0SLYH6/5POHS9zQoyXBK0wfs95CB9n4PpzOecNQ5N
O1/UT+Y+i323AlFkWEjnGmSu8THM3LQ1Upx7om/oCrpH8t3fiHUa9prnelRun5Q7xr59cLPO2g8O
1Vae7uAkgF+0VkVkYaqQiLNDXc19YGw8BOsSrp9sP9YmnM1JlgRVUd1duCUvN/bCMwPCkJNi8n8S
YzR3hMiWpFa0e3vO/nRxd2TrdVpb7TD2A9rHuHtoB6QOrs4xhywRyHm4QB3vxJKY+2XtbjmCSV+3
7PRS5uokGgkkmCkWagDE0BL3GiB5yk3L2sP8GM5AdLSROf5QqfzoCi77Kbf2jehZWKHFBqtWbbye
O+guQmdd2FZ93sXWgpxciWuRCXBXT3+z+l+q6rAuK2zWIFP3AHDGRnFhEZlvSai7yU2wMSehUxCo
S6svphWZRMGTzJ1cFmEgrD3SrBrUZNf3gX7/cetGSo4gyPo5zghiaK+JkLtly4xg7IpfxTSgvbPg
4LJuOiZchSM0M9EWJe7/W/Xcr9pXazlXvVidqzdA/zUsn/zZnl/RO6h9Ov2hAxkOQ7U1PmnC2VPJ
rhNPcIagPHE6C5PGIe520pjO5PEca4pFQAh+cGFaOlwEJyl9GSsWFn3Wf33N9lhOaIBXZCOb6fDy
mkV3mNr2QYNWDeDckxD497dhrZGxFc+m27wlpCeeOs+59EN/Zc93tdhsHY3F+HR6QTQDtbSqWQ6s
VX0ZOO3zOMFthz3qpMBxS0WOcpss9m6CWA5lPich+S4k7f3u5XPSxV5IP0DIUuVou1Vqr7HdwhzK
AzlfBfdiMhzLDN/xasazlVI6djdmG2L8mGbYTpdVcCvK+mw5MK/lnAUdjyhtK9i2q2bv4rJVrsON
OnavzAZs4y5nXzt+hH8B5Q22KY7XM0HYaGtAMXU1IA5Qw9/Oupux96daLmfQKnZY+Dq0dH/uJl/T
1X3pCmfAvqQ4Tsj5tGp7SUfPJvu0P45JHracvJvjZ/326C7onbZnbdtM9EnyujnOT27GMEsmohil
2X3Qwwm7e6YTMBj5yvI7LS18mPSJMqlLDk0hSVSvGZGB0J7tv+vG5LJ1O8Zihn0QuvNMnt/f2XWb
EzDXIwKpKhpjEgr54kw753JOX3jji42U7VWNn4slAMswXUlk7dsifzP6hW00JyFAfxvFgqVSbr+u
C0Z/0p1CLHkYBnCP5B6P58VKs1CRmunNFxRLe+jqDSaQ2lAq+ZpU038zaxjfU/9pg1hPGjEniVlk
h8bBqinfCEbCPb8sPzM5nMycGZo5vpuQmP6y5m/DACE9ttZ7ga92kPx4Zhqt+M5Q11xS5odTPV0L
Ux2E7L1wNNGNVAUzj47OAD/LP1rf79Tc3sZyu2dyHbZBD4vF+wWovfgL1TWL9GDAJ5WBU21dSyri
JpUmNiPMk3UEJ4dWcs7VRaceGvsg+zi79aek0z4nOlpizt3RzzZyR9rxq9BSlxVYqz3Yadkf5zb+
6JbEDdREXnZp9rSMImFdsmiUOX0K4zUeMiHEmTjue9yv2sI8V21opRqB8J0Ufrxol01vmmDahnJH
qC95mrl090qPFch2ctGrOyO8LkG76DeyJayOx9bbOho/Imbi4BbPti2/MhvHt6GsHkoCMjmmyC4g
I5xteXOslN6fZY4xQq6pvZXNcr9i+/XA1U6km2BQDDs/zYyFSdRi07rGZIhs8KGNl1rvEw86WcxP
UpaIuMgAqZvTUhskzjbmU98nvyZvIfygb7MQFBuNr547UTZi7JgY86Fd+j+jdXcwNhMuw7T0nWL5
s/Vw+Z4iSTinfzPQ9q1F/0I7KnZJ5pKuhgxF64w1StlKK4aSUTvKR/0eoKYVNOMe89RisP1xRajM
K3CVDsvA2uSK3hrG0sVyhfftfMyRp/1izXLHW4dSRPNnE2slxG+tbyX1vtdBtascNUmt4f3AX1kg
spee7wPgwso2/zU5zrNLomEnSN1sY0YOmQO0oraz5nb8FO38CAT5MVkn3eNyFtv2yxMeeLydnWoc
8HqveZ694mTXFo4cgsmdbY07eyG/Ki7YVcOs8nz2LBLgy2eJETh5DOSPpuWeCCTnpN+T0q3N2Hl0
Ppyo3VnTadOV3vmLjUBInQBwnJBkqZxxTvHA+TBylFlaMFUZyDdOAZ5uH9qy32esBVm5+Xq1VQAp
zrft5uxTUuOo19M79vo7ucS/OgrHWuKH1nCOeMabE3MpisUNII6Rvad6tDbNr7X0rnDSUWV72Ewk
ZnpKLJqtxAsWVz/Mbn4j+fNV2dWCptD+EO10WDvjIRXqI6N14ZmqH9Zc7cpyX2nlu2FYCi5yM3wT
GWML5DrXYguMNrFoCb3Gz72WDgH6isFkvyPF6e/kVac1ZWirLWu04oJZ9T+tTI5ONt3D6vPbItWn
XuklXPEfluLIGCj4IngZNPfE0+8xjci9O8Ndl7fRxJQ699tU6w95rEWI+BhnJWRclTJ+00Uqj5iZ
J0FjLJFYLTJCTUVtOchA98R8p/XvbVD+KfX4N6E4t2WQ3r5e0tfEQafdIO5TWxla5nfZdywAV1xF
eDnqCFDP52G0oM8tS32K5jiZD/mpXlb9XIt65C2dQIYoViRq3MHTfq0ucjVwwb2KrSwyFncKFqSQ
uLHUH7VpvQ1JjPc5Q6HUQ71jGa+bi2uy2xMN0hf4rVQvWpxQvlb1MYmTi6FvzLcWdodWu+OerZlV
bzh3keHLyZxGaDE6NX7QAH14s7mESWsdHdd4WgzxqArbu6uI9lJDldHUr4A3Hhqq5qxPDauOdZ+U
HRPSlebPrb3ndZN7SNtDlpI01PPaJZ569ErtornpLcNh10niD7oJlOLqzulj3ei0HFgFyunM7NgE
le1lFGkTgVn1QYNac17vOgNvgHBMHoyOyD3R9m1EHxzIxYBfcBg/qXZXMkk6qPiuExKcQ0Qh+56Z
p69ZgoPINt7cEvXqECt1NBhkRgN+6SGkkzyZeoUbU13d3PSvYWsiygx9OJj2shzJ53ZCDDBOHbPB
l1h67/DRJ3Pt5ivmR9YdkJqB5YxzPuHMk7QxowqxBt6iHysOfWYTKH7+c2fL8+kovutOHc1GXIix
brcy9ateV6AoB0aj8M0Fw1ZjRqBL9HmQDXVx5lpnMP2m+FdOy5ZcdQM7E49qtlp/CUZ8ONXwoDDx
1eIfm7644e7yNHmrtfKFx8svs12f6V8igQEZti6PCReXqsWTROhCyVHRILFfMwwTeEPo32VsX/ER
fNDta+kdMjKzyH2psMFPeRQNP8awYqBSfPDo5RxSxSWDABhGbZdOFs7v2BsYqgv5jp9t8huF/Wub
ta8kRL5qpomXkZeDO43EDVFc80w3DbahOo3vIo8yw38eZKuNF0RWXq38+q1KU7k3PY9jRJCSrel+
QTMLy2FwbBmvnhSsRRQGmqjDKAZ7H+kB6IOdL3RCX2V2l800mNG63Uy+ZUy5vGrIVkROQkhirvzD
hdqZg2ipGua9pk8DSiRvgN2lq+XioqBP278e88BAa7y9CTvFeU8yRul2HGMD69YaAZxhOtaD3rwn
Zf6pdO+7hS4Evl0jcwOxh5V5rIvZQ9GgEg5S/bFaI9mFi7LHMI69HEkMtme23I644G+MQxB7r+t3
O93ZIrX9GkuUUJl9SlganPFJaKd8AhoxZ39cvswJDq0dzSzqerapBI6HSuRpKE2sTKlYEZz7qzSd
C/ulKuiYgvmVk4hQ6UWQi4kzTZGbuujwYFW/oBcrn42+dw94g/vwsGnUieIDTvuV71z7d4kdtMnG
jLxSO7TNL90oP9IOBZs96hM9AfLCQreSXTH/zVzWPkAj9E8UoGq2orxB2veP20Aq3rgFvgMoribs
OEOm0Ou91yjK9KPdejvIcysJCvFG5WX6MnWf7LRKA2kz6B8AcAktWg9wplBLJuZKLhXSvIod0noj
XMr43Stp3ZATVW7yBMz4i/RM5n8ucxuXYyo1Lccv4i80aJcVdbw/udmKGl6/kvj95tp5NKfu4Z5A
ChdtnRLZT6HJBr536ywodFCv7T652iBo+55xiSYcevXppc5Yb+Ks1PmH3SxaNG1ztxMZGvh0I6Vq
ZUldOvZRQ5Szy7sYZU6m+ijtvYlOqv3SZ3OKqrl6tmIRpY25PMnNfLAoQP34ISlYGSL+4lbSPmN3
cHfZYL6bTN8iF2Q91qhe6aqJMRZujyLKCQce79a0raFKtbPUFzatLJiHbFH7pLapEiFZwdHmoGxw
OmmbLHJi82QpA/MXGHaUT8i3RbO9mMP0SrHDWUMqO3MdRkCLE2hWSZ/c9wPJwei0c4eoH5X/dBuA
iVzbQxu3X4ap3LAswPZMr/vQm/xc8JIE+pgcW+WeWW3d6hH9lsfwqsS/7N/pMC4Oc1a3gQyXz9VQ
vi+fjfpxy9IBjq7fcVXpeZEJ9nKcqgVM4qeMeV0SQBHWk8YSOLhZyJmpprzreod5QibxiGkBnhiy
+yrtdg8FcbHIRVJGIU9ayrN9rmraKEJPeKDtNKrA3VAj3suyj5HNV3hvEJwGsQ0IzEOj3bNL4o+k
ERGORDj7ei0mD5v40LVy9bcOnMF6HtGp+yP8TsDC++r1KbMle+dV84xpdq+DfA8+fiDHeFmZcxmC
nyqrGF/O1wzO6lpYtLa9gWrJuyfam/ZTZ/V5pDcHoxV/EpnfWqK4HwZzOycbAifVbxAvEiGR4nQp
tIVlcJo9cZmRP4NZE6fFWmDGMTOFeEqrigw/CLIrZ2MNO4u92ES3X20PFpzey+Yt3x7TwN9GTOSy
kz3gnIhzzJiau1kmdGGzPAAWXqdiqkN91aunbkZ3LRPsJHiqn+JBzGE/DPWuk9t2NMc0O88LF5Y+
Wq81RHoouAQvaUaft6GJQUgfoMtgDao1r5BcVBCV9p52pBxq5jqGKdYJF2FrUU//84Elzr7Q7DhS
RWROnrnzPPs7byz7ln51AkHlkFEHuZMVCpdncl7n3IAp5LEnnd1Wx39HW2oPgqAIam5jeNY1AoJw
pbuYdWa8WUj4Q5rEL6PNxa63cwq6PnnvSzOoY2cgzn2uHgoGNyHLl/JStDilleiUQk1Hn4UDta/f
W/o5MfvLlnmPW13OgWgq9+joOeUiU4IYVicUhmO+p/16AkDK/mit0QVlAWej3P7BLrtoQ74vQEL8
xqht3wAer5v5NcnaN4QY1ZHN2qnRt+qoiQpHsDVaxPRWeq1B2QwzUDef2DTgBu9mtLxz/dPAd5ep
9RyvxdOCfVcswljDViHnVVL0SdS0mH/hnbuTg/Nj98wolqKKQCipjrX3Ba3uA+zHeUvkQc3lcuDt
DZLcfonNpAks/W5qYn2ZPYQ3dwMGJfUUAFklB42Eor3ttvt47m5rV30tmTKIXGIo72Yj4rvst5u1
2SFx8bFYmKhGS7Y9IkGt6JLz+7k+4AOi8Z6PWR0HtskweFZ4DmXp2ZixGMgQXDpDYYJ2ejo52txx
vKvAUnVKBCfGtXpM/GtSZsjfEzzax5dZ8ot7qr2qHIZqec4a55rMxo7bnk5pdl/yFM9AdWeCyphY
KD2Pd0IbCQNhTriVjaRyOq56m+/HDbcsUdd7PV0ep2IMDSqquV0dNhaIwHuEve3yKrHmugMcJBvm
zjs4GLckU10gt3rvaoho43XNQuEs3P6tfja+HVYbgdsTywa9RC9Ksk2kx2KnL2hXEovXmk3GI+qC
0J0hAQ2Dr2zjH61P2yOBrY8DnjijpEvOGw1QF49QHadNM19CbRNfziy/QdY19nbOcxvXP0Vnn+bS
ngOrb7nNVzTAVrO+eraYdqJC81TjSgPdz1IkPvVuFr/Vw7Kf5IroQpFLYW03mxrknM+Mz3icw+Et
ZlBO2dFcjSHA+8vwDbfjiaXmC0HL99VDf4Kvfqiz2twNzfiZGXhpTp6lR4hb2HNave63dxCxXfAG
QVEfkil3AMzuXevmcGv/01Xepz2Epj+u8CW+M2I+0hIzscP07DIbxnqhoqhwWTp3M6W9psJcc54w
pv9v8KYvnqEZxtRJyjyDk0cYVGF5ylC6aTSAbkqiwVXTEQ3wtcGdDyUK62wemoGeoDTDhRurFK1h
vFdj6ZNLljFUVr7X8ArKBYDIYbYGKxykHSJlgEuM2XW7Yghejrei+KgAUK9jbJy2mMhBCLYkqnMd
BrqLKq/Rvkx7PS/ONwHRBlbPaLE3LGOjamLZLXsav7ndIjnH7BiHg7zzp06t/dZj7E9cQzMDzNBl
kHo3s5sJe2qX2a808yed02/GF+PB1qtv4XbgACVeRzC594FHx6WlHrsBRxBFmGPgSiBFxqE8xhCS
98gfwzoTlO8zkvKFzW3oAmwvNWlFsuE+Q190ELEoDtjNpmEy2d8sXxTMoLuzpHFw5cgUx4ynnRdR
3SE+X3mheYhuoZVXH5q2TKHVNOtuhSnCGanQOJpsRwZZVXEiusjoR/vZsObkgDZ62lftyRqSA7ZL
WE+41Z4x4oc0SxQfrosqAcOocm0fnNngeLTtne2kXyx/cMNLryBdTLo/4Pf4vWt6rXxSH22dfDW2
9hvZi8CKFqbI1vFSwc0Kw7D+UevwrVFaP0c4D40YS2VNl+w7syqCURXgjEYfdq72xHl8yVEVw419
VVuM7X464uU67lU/cmdocXsSdzeCXDxW1SSDdrbyB3c/Lvmzy96EO97c9jOvgIMF6mAwFFDbfNE0
Lt8GL1Zz1a2rpfLXqmYOXnT9u2Cceuzq8mV26iOgH8vzD0bvxgl4DMODsTfDBSkTB0KGet5aocFM
nHQMC/29v2zrZxbnya1GVZoboqI9ythRIYRXjtqThsOGExMcH1Mlhhj3Wfkin2Kko0HS2UMQKavR
o9Zr8UGdjlWFj0XWFF9rcXeC2ryjFss0nEvCqysGFEZbr6zphsghz2kcTB39Zkt/uvBz3vUZyEtx
fLcPCppEYUzqGkfN6pAcaYja+6mHFGAgYw3U4sS71/ga4BlU5bfKKYpI8zwHA+7XbdBOAiWYL3AK
DJAgDBGpMHuLUd3B5fShEpI7wbqzB1V47C3gumkuX1fmskdvglPqVSH8umfrWLUkPRHs283z8jQz
bRuGzjyqNKd/y1yOHoWRbaWdpO6+tgbID8+i7QT29LFh+ZVVThnE4DlIMbB6dBRnXkZ/Tl8rOK1Q
XnqD5Her/hpt+TFIytACWi2kgvrYLPs51xpzVxk1B2Mus4PRDU9TvkgM6NYVOyLqVBX/5cgWRzh7
CoKeb53T0xEmO0MCuqEe4wNgtBZj8WG8UKSUN6hZUHKzCzEsQLbN8HS1uQh7q9tLw0DjkJ3kykS6
KOrnZMWvCo+9D3DWmLsyfh/j/iK40Ck2yH5HQMfjDdDDMsYQsbRJVIsN6D2eRDFoWMXMZgAilO/7
rfkrx+zFFcx641IydJmSS9OkYeFq/bVmX+Jo9ZexIt7r8jhAtWZeMOGgeIAma9qJPPA8oZHBFWs3
YaXoG7N9EpvuBBP6zbCclMRxIn9hSGofqOYKutCdlZVpuC1Zyzk4UVuZti84Wpk4M0pxZnVikPQl
VdMdsx6harF6Hg3WCaUoTvseSnzbKgNnGR+dljHh4GXXdqJQqjJmWs1CaI0nH/NiFseio4dpkUFb
o4uniXO3usCYx8y7T114D9ayjjsTXsEo18Okk1Dipk/Z/J5v46/GRZQbK67/dgA0GAykO/c42+na
jOCDjUHpzyV7ttlBNWn9HC+ZHm7DeGSGLWO6TaXIozfm8Wbi6ERg/SosXKTWycHqxsFzfshFsOkr
Dsg9El6Llnag8QwlcCR1i19qfA8cCBFreQQ7JcbFTaaXPPbiI5Nxk6p46HEHm59SjUypZfICyD0/
a+OnpGz3vURYuDQE9YhFx/uA873v8RN38V9Y17IIsWdi7Jj2DyQ7R6UQd5MEyszC+6pcmzxN0s1W
rs7M6Yk8z1IoJpe9Zt2dp5KJRgra2pT2Fe/B+9gCMDztrhyXcFwYpXfOAQL4ycvr+LY4BOm2o3pt
aLF1c7mA99mHIUkIqSb6YMumEDqMQ32D3hkcqnCXzYRliZ82cZnUatZ3d5NSQxQR7zodMyUluPc0
VnEEG417wmlx5Gor1g0ZFtfpdG4GJfzFWP4w8ZnJxuEQcYf0shTmdiwSDh8EE+V9hfg2avEXWNc+
NdA5e44W7xZ0+uSBvEknPc+59S7F4hyc1jmlptaHw92xqa512nlWZSbZA7tBxuXOcVxUI2Cq9HBR
F6vTNpoOhADPSwymsAaTNlZ8xfIclDWtCk0Qq/rtQXq2dkVCQwB4zfrQu1f56LIJHMr0fVaIU8pC
+th3wyPRYY8ar2aYO/it9CIPNXkvDfk1FtUGHG2v/TIT8Z1960yXab8HJDRj8T1phN1Lq+M9stpD
LRLNt+TwxeJ5Bu+ldSlN2CwmXbM34I2HTEZzGWsum8hv00zUglXb0dBN+m5WEVtugMNNjdTuro+z
LgWZXb/mCw/2sc1k6HBB5xUD/YowN8m2pqZGjtSUvzhNTCddUV277xtuNyNykGOXLH+3WSnefB6z
b4WLCs3FTz5pJBHTtCX+hsCJog5ahw60PmzMQNyDY9c/gug51o8VHkDODHxWRZotvykMnqZOwwoo
5fyDRfnL2IuBVVKbT3axMRfzHHFpeAbwAI/9ogKFrwja6Ik4sRxQa5NCwHfc/rnPCIdi57adnbj8
j3S5MzIFcG+cUT9Inf9GIjQdlemIvWhX36vt98ornQDHg6OLXbCbaQ953R5Xk3FlQXr9Cn43V8r5
w7Lpx0rEI1k+DXYE1bvhNFWoN974WLbzsDegtn3b5KmOD1bFbcUuR7EC5zK9uSC4jPYcIj+c2c81
+qoEA7fQ4wfeXOdazDQkrm7D/cNlZb3R7nPSxFcAd6xNPzLNODmp+kxXiFcm7WXkNY5GkRUzwOTY
NJOdPouBm7tAuAZReq+tJ9OERKwfV7xyIBSy58ImAJMQ3GCYsQ9hVVobOdPMmM6gVfOrQCI1rMdS
5D9AeYE7a2fT5F720u+1J1iWw9Wwlj/pPp5GZmGe8xfgKjvojfafTXpJJBQyVAQ8QzJ+OMX/4+5a
tttGkuyv8HgzMwuokHhjTrfPESmKelGSRVlV9oYnSaIIkHgRLz5W8xuzntUsZjd/UH8yXzI3QcFm
grQoC9lldy26qyiyEonIyMjIiBs33M9o6Y4LCuo12uh2hJZFAWogltebMHywg3QC2DOiYKjFACQz
DBDuVJBGlzco4dfQFgDJP6h0OzQJuAgXxqWERZmh0n8ztABgDD/rofxZXj0VYTzruCFu1UohMwaw
zcV0sbh2DdyJcxY5Q0+OOZBHwXKF5KVcXLroo1PIFqpwkGwFIQTsI1gXpzMUV68KeMy45rY3aEYe
/a6q85s5CP9QGjufIUPdNdCU1rQLsHwgXGGw7sdERk0GHDz08AIkSEXD00UKVu8hEhYemDACb4H7
Klgv3QAPm6McfBOArDWMFwNDjuAXboYgUpCGXRSt38FxKM7J7Bb8O1d2it46CwM+hRGs4QykWCwU
SIChDciPNJhfTpeog5VUuZusyYMPXCZktfbPkxQBqRmS8V6I4Dquomgh5s5QEQGiIk9HDWURsngH
WuAAcHkdhEiUWKhigf+rtfPQxPV5teh5a88AbxwYUd359BGccMiBJlp2Zlvo/JmnEhLTc5D4gRBq
6enoSboAhEMncAJy0NDpRuwDMAKYB8L2wIlstE+xYl4Fw+UMXdcUnK4xSqCGBtBZqDFhFagPwNOi
xgUBfi3UnoDns8Avcg98PZDJboQWCHP7Umfm1TBknJmuDmrTKPsA5KYNVFUA268hkQfetKULlJCa
AHfszRB2Roz/drjZ9GCowBO58PWODBINdCzenKP1H7AWwEmDcnYM71Y7s6RNAh6bz16uODPwe5xJ
qfJpBr8WJeHAxG6mIDoaRu2YrIub6fIclzdUx24g6KlSsI4ultGducv73LM/edHVRvWv1HQNIC0j
dkR0EhFXoCdC2GvshhtvGYDJJ0Kc3kPowi9yUNsuDL2nSWcLqKlFUlwt/eyKAG4MEL7fM30Y+RwV
l20PFXdtC4VpOjx25AVM4B7c/ClQDSTFmOjy2RSV1Gp4B0q66Z20Uie5n13HwJH2zJnqXwTm55WM
/Km21NVLPY5uTTBTXuJJrM/3p3WRxwMAuO155vYWngqmPXCioilt1gcPKxzC+dzrpqr86yy3TKBw
07GbIJ8AOwPMnJ4+zVa4PASBbuPYxcYahncbyUa8OQ4+TNHc0PPXnSUcziu0EEe5lrY2kR4FwnRp
ot5BWYwkIGOAdEDVsQfmB88bBZEKyll7mJ6tJRQSYpFDcE+CFwrNaACuzLrLEN0Z5cD8bY6jGsDK
JZBx656sSfOHGaqD1kBG94gB1p9iHnVS2OhzhPo/eVlsIaJh3s7BJZjoS5zEYHRRcQXITH11uZBn
BCTCQEkMc/wbAQxhY7oxFhz9hodgdDX0hw3Yjy5zF9tKCdzzjWIiWO7qtwFOpN46xZmn4Xrhz31U
y/l3ahwtrmf+9EO6BkGj4qKrYRzA+8nDible9FI4Vm6uIPs6XGnXgKLfDcPY7KwS5IARKkARkZ7a
bclE/jVO8uW9h0SEDP+SLGP3A7rGFujtCVrSJJW6C5RLYDVhZBb5rUw8cPKvUAd2vUoD69yWQTQJ
chmgXgw3ugzd+Aok7WY30vy4o8VEupyqxFnJ0vLRVUCuhq5NKrghrhCiic+lJWzaukO85b2vrtA1
KpyiVwFQGMNEaksBSMGSJRAdEpu0u0Sd2VwOekAczc4My5ihtAP8cAYCEBsTzPuwlAVyq0hAsbjs
0r0qkOHurqRVGw1GijMQ0Nm37ky+1Alws64e3iN84wCBr3XWEaw1svT5+VwFpI8MpfvhFEVYw/Xm
OgnV+RW7fyOiXjwSeAA3sqqC20ICtGq+nsddQ4HDK81HC3ToyNHxZ2o/ykjCnM3Q2dSyWOsBPZ/o
HuDKrAvfpqAumBza8JV/A1cXMQBuW1GkqEDYH/2GvA/a7ASbNVJOKBC0tg06NMTOJZBUeKb5SUWX
BNaXYIPVg9jvDXn9a4bOLLDkDyAvaQc5Ou+ypiysacjMRvfDBcG7SWcGEAnsM+tTVjYnYz9g/5ON
1b09ReyLTUtNwAAWZbdTBZ1FATsJ0gc/Wl1N0VOJUfsvVAbGC0Z63Ffm8ydTVijrF8MaXmwKF+u5
RMJMmcRax1ZWlJHcs49utLwjw2HJpY9L+Ig1dgEUpK0Ms7uyt+YKHUGjfHZneaCCRFcYc4k+KtPV
Z5BTs85NIVn/vvLJr0BgadO0H6DhKCkWn6Bn5WRWq4HmT1FfJfVyG2TLUDH2FWtJMJdnI9YQQdVc
XGT0cwBbzjTbHm90E4IAmXyQOlYgg0OHFRhvG4oZIBv252GfzTyfynQZaxfp0rtgfVBCdILR4uVn
mBwwcS7RWIc9CbHf3lxZX7DeAeAPG0irAfshm4iP9gLsZyCVa8tm9uAq6p0P8KRUDD8xQbLeIakX
O0Uxu9WAZVXQC4H1PygUIHMQlQcJHFiqDWQD1A8S2ilVDdKKYdYnNjqeoAeN4UHMGIv1YcjWSi/S
0jLQOFXKP+doscC+You1LIZn2DBIE2XjND1ns2TdcwpQVYHvD0xN+RlTLtZZw/KjkeV9cJeoWkDb
0wTsQO0QqDC/mF2wFoismSXro5EQ+8rM4+6GoAcwa+jIOjv6KMVBNTbrg8TakA59pPymyzbrBsFa
OTB9Yc2hUBEEgI86YL9T0N6EqWOU6QN1isObtfTI0JTEDaLrGAgT9oMhGIfh5M43/pOHNijuQgU1
25oqANagJP6BNcLLwds2YP8ChqRyQAQBEc38jX1kvQeZ/rNepm53mEnn0gy8Imi4kqL5OWtfGhmX
S4Qm1+jDMrQI1Tzt2l+TbhSj5RfrwwChwD9vS95yACqoMxm0/UM0ekDV7DheIOyEylIjNceuhDum
ZumfLHSESOz4V6S2FwpYsl33DnRoFKXzI0NdThJ0EBlCrzYa+v4hYEjwz4VFRgram/nzfAIip5Ea
Q6CbAJlI4t+a4XAcFGBiWgNMjy4gaML8wQBGXMmUUcHau/kbGd0ctJsF+vyyF5OHgCmgqzNqjsrm
vuuLYYHKbksfWWgXgXvviLWRLQwJEW370tB9XFmie9Ysk/2GtXgqbVgGBsliJSE5i8m8a/3y/m+/
jFf/PnUiFByB9zZM3/8Nn8dRvEafQDerfXx/0X3olv/Fl1/wv3/fH5w/1n/AnvDl9xjx+YlnNKPc
h26Yedn6Q+4k6wcHLW2yl7/dzg1TZwPdR0gvP0Z7Q7zqR+U7fHOgllPO63EdO39/N47yEDVHD87U
i8J3z19dTv7+jpBSmlthfplR+TIvDeBTvHM+wciSqp8QC2g9zSSaquvAX79r+YCPV98b+olso0WY
gR/psC+qtbt+Xx55QAgvv18l69rUuXFeeoWteLYyUBsKQVFONFslYNq1UDStWAQD7sjAtE9MxZQB
/sH5boICTPvZRAA0SEMRqDZEgFydpulgALJ0YnAikGzrxAYrhIWiDFCayaWafN3GP4UaKA1FICn6
iW4Cambqqgx+RPw7JwOiaieqbptENmyUBGFT/HRqoDQ1B4ZyYinEBIwMZTGqLRv8TiDGianqsAaW
rZkQk7193o5p/ZZF/LOMgaY31ALVONEN2ALQkxsKVtvgNwKRVSYCCzZRMYhJrJ9OCTDvhiJQ1BNb
kw1F1hBqM5g95PaBRGTlRFd0ogKMUxoD8+fbCE3tIZOBbBLTwH4vz0W8486RoMMUwAaoENF2p/x0
G0FtbA6JfGKahiWD4NAo9wJvDiVdPZHxtQXPwTBtwzK3W+8nMgaK3NQzMMiJacjEViyYfXYycFpg
2ycWJKTBXqiaicTv9nE/kQSspvtAM04MBSwv2ASyYcAq8AcCHCd0SdFQ7g7HyDR/ul2g6E0FADj7
CVHxivCxVOg6VpnTAWKeKOzENG0NpwbzkF9vDF+hKF9uEgAk+ZPyouE56c5t5egPqpN3f4CdewSO
elN+x/2U3Ty2g3+9ibwfR7iVhPhDeZ3a+YLd33Y+RmOHhkd+w11q0r0fPwunnPbzXHb/1GXXo0oU
3MSrb6o/XnhOQpMxyCnLG9XzW9/SANefbp7Q1KO7VyrFwCb/+iq1y1e6c7a+NPAp2u2OuXGB46+P
+yzL1w4ZZniNrDYsWEJwY+Pn+53j1gVAlIYjQqpR7FSzKu9osq7BODSZ5m0EEE/rNHDqgkXNC/NQ
mox9mqdZQv2aIpiy1VAQgwgc0ofmjAPDhh359pwPqfqXwMT+VuZv09///fNM2FJtp1Ztnt3tx29x
bvvu7d4XfvuDtvppAopbGC9uU7L4Cb8I+W6gBTfcbXzipa2OYLxX1FRnb23fMCx6Knp+Nb1yZfYM
yPePytaT25magKkCuhMFI14EugDJdsc5nUTJrgzY5abpgp0nTjh2WwCZU14bTBGDU6TYaDhpgT0f
/8B5sZ0uW0Bzz5x8/wL28nVt1kQWIOpBjhwDjsTd6SIuWH08GIZ81e64pwmd5nRdjVSeBtZLR+wr
j8N7J8n5QXFFa6oaH5O8PlkUkDUf98kJHbQH9Gk1FBODoh3Vhx93DJR+RWX+/kKnwEEnSpePrvGP
WwnmkDZdiN3Z/8Oc6Z4TJSjx2VVxFh5ruicf8rTuobJ7fdNhWZ2rw5klOJLHht2VY5ddJ3AD+XPc
Mtw84az8U+hBm7oJ9fg8lQDb3FkDasKdp/pR+3nce+vRDW0NMvSEqNa+PKFkAb7WZUJ5IbCkSlO1
vUwT6nBuIagGBQyb0EU1SikAlkpoOterKJnURKAIEMF1vqReVk2vnK0qYNgbZ4SCIH7FVAEadhfU
ZGAgRNRUtB+QfeYcY2IL0IIBzSde6zShNWdekY9axuM7bYDkPnc4KIqATfYx9DJnUs651Q28hGYO
ZyOAqm8u7V+dNGu1aTivhirdN12AUD45gcOpHLJK1UPe7nT3Itw9WhdOCaaohmNz1rCSAlT6MQ9H
hy44SI3CGrGsYFP9Ph3lrX6ecvryPLoApfnW/E1E+BHgtdA6z0KWW5f1o5vqx3kELKDY1B/4CcM0
/hQRPm7dBWzg0xCtnrhBBeyCdpSlQLtxwxIR4zqola62UGlpBHjR7TwBttfbHZYBGJru045LJ9Uo
pYEh1ae3W68HJ85HvjduRb+3MtdpdQBHiqphy4cIcP/LQVv/evbQ+TduaAHK1kEcJQEFJzeuAL3o
RGi7FnGnmy5XD3m7uDvQAQS/W9uURdiqxF+NzCQu4qjr0NhpPTnJxOFGPmphj3sWZzNvhEg7p9yG
gGOiOwVF8O5kDQGT7S5ymkUwcT6LQIYOZz4Y+q7pluwmoBrih2WJ2cbDojUO6K646ZoCNuIjdniP
1sPHlgCHvkdH/Ca0BCxfz61Z/P0cUf7dKYR9RSCyiJ39x/9mTmvyL5cFagy5XUdEnFPXTrjm1OFA
4vD7ZXHjjeoOANlPnb5hXCeNMpc7R4iI0C7mW5OCJuBc7dMJndJ0XLvkHY8YH7eWfbqOsoxXB13A
Ru5THwTwlaFhpwZaq1Yf3348YdjaoAJ2cR8H6XjMK4OIi1GfIo+S0ZA3k0TEYdSPNsxKLnJ+5QwB
yobugQ4fTBBh2MtRa4JgAKqmB9HWWEptL01pXg1Xqtt+Sv37zcQDPPoJZ9WAg6ye8nYtfkYC7KFC
FFnAiT9AdmlKuaCgQgScHwMgZxLaunGikFM6hQHkmy7jIAr2EBciAqSDvBZzRI+X5rN9RGvFahSm
awrDVzYWwR//FbUeo+CP/26xjPF98sf/hGOUc1Ujbx8kQNaId3j1HAoDqjV9gUcaburGThERM/04
3duFmgCFxiUYbV5o65ym/Goy2HhTYQBR5tXjpgx+2HTcAco1PYYlqIYq1cIQII7Pe243Slyqp7zd
1n32ghEdLXk1FhH03hrR/Q1+HLfx46J0CnOK/4Jhut+nuAiB5Y/PbQjQntONk4yoN+MHFrA/TxOE
2nl/RIAniazA1KcTJ3WrjbO12tWnt2+jPoA+Ae//KyIm7Ob1RRNgpNB8KXQ4P10VMFdE0kbRhF8z
EefAIPFaN0jncH6eiEsmgDJ8PFjEwXKB+Gfrmv3f4PSh0iumZUSEZ3oZTuDe1bwDIgIYiZH5pSMi
/MYrGvOmgYhII16jDzxoAWs7g6gCTtktcPk6qsXkiEqqtXy7jdieiAfGFrClr4GMmLv7IhGwr28o
H8ZGKVlzWfTpmEZ7W0QEDrXPEhA1dDgR4dohtjFB55O0evlyU79Yf/BKcCSLxazre1pE9PrWifmL
JmFVsk1dXAYSHTv+wZSyCAjZPZ3vuSrEFrC37wGn9uIYYXxuDRUhkFwvnNIYZqOSb+lYEAGe0KNL
9y8UInyLRzrz9iWNevLqFd5u6R6ph8hMNc7WxxJgiRgKkLmFdTOniLBIHzcj54A4NAHzfvKcDHht
Th4iTN1lhjxx/LwRd0dHaZssYN7XeUhT10sOPcFEIWX1yLcryiAGBshfH7Il4OEX4df0vcnEd1pd
mmbVdJk+bhGa37aFsBCvQswPQGobwRE5ICLUeoF/QkA4qzwfaOsa0Wr///7jP9M5XdPWgzeZcsYG
BVCgvBAQw3/0kLmWboCi4sdXbFsVgeVFAHRO5/mhNQeUB+QdAvTqLJpPotYvrUc6x2XPC7i7A3gC
NPTsq9Th7dp7TXMv8TicGeo7ZBRYC/Do7imIDaWx61EJLNHVZEunY/sMAUs9wH34wMgCTMcNjTO3
5nxsp330ePmB4R/soeYwrd35M916CXPOxZq6XzDqx/OCbQe04dz+FAGd7IA+mZkWvhhWhPPc9VsD
6hf1CjFTQGC+B4iGg/QEv8cFbG9c5Ses5JjfIQK23S0EXBZacSND9b59Hr3yOLoH3oE3dqBDODbs
rsJ+1cFDf90pZT+oua/6/vklt5aMVRpzQz3vmBewjv8M5as+0Ol8OEWA2pwi+IMUX7WcTIBHjelx
S1KWU/NzJQKOLxioqZfzPq+AGEo7SiHYMgN34SQbZxoVtSCeolcCevvBjsnTWvnKfpl9/t3IoXbu
T2kNL3u8jOn4Ep45LPbM+SEigOmXCcTAZ7JEABi6aRbVNgfoLBqbvs7GQZ3wITykCBzDuRfWZWEK
cJPOaRI5hzxhEdW85wkNx5yPwBhmmoZ/et4IANRaQYuI8EwPrI5hylf5HT+8ju+OnpOgqGddvTkz
myL8817iOLx0bQHWuJNEoHvkbDyRBYx7AXJ1mnBCAEdSJZO3W8pLRAJrNoKIQLNcZtTnZ0sESOHK
SWoKRhQBt80r3P8B1ONrg4iIg+iGZjW2CiIipXbjZW5e91DAotdcHwZ+VCB+yyuwJkDGNx7Me+aE
iErw9RZERNbuJl85yF7mCX8dFhH860foIVLwAtGP+uTHzRryHLQOihSwRRBsyvjJiojz3TqoDUmY
peBvU8fBIMcFgZTdskZZIeJoBttx3bCJqJW7BzNSXsP/EVvABnkARK/mVikicOlsR9ehGMDJCDAV
pdUEkwmP7hJx+RjEtZJ2kL4JmHBBca9LJtVIzJMAU3n18e2H6GDpTPjDAyx1Iob1MuBz6moMntDm
Y3+cM9YAzrlURJwfH7cVwtdIp00i/vYoAvLxBOdqDL3rgEW8EkK5jEIw9eDbY+DehFdoEZebAWBW
/KGqiCgT2rI0tD7etm6dvKwr+1xHD4swpWBXclh9YJ/PCRIdLN3VKrx992whGwAUOMDG8EIitiHC
bXyIxnPqc5BtJHZUQwQCGh3rooJTGBvE3qhqPiaYQ/G5P4fdZMvh99eL2nUQPOWrCURk79g9cS92
IOLA7zvo+MdpTskm3fR+P4Bdz1r3rJrAKeNsfVbGAjrlSiFLe3mcg+m44/Zs6wfZHg0EY8hv+h5f
KmUPkFCWeZ5vPwE+6quSvx0E80YjkKdWs2WiQTGgalvWS27Bdvwft4G/TLHpHt59BWbA/yGprtMk
H/E3kkrcbz8zTpFqA3dcqd9tmoxQhlINWqp39aHJE6a55/NJKRFwIDZbZNGgQtsNUqqcgHsfq+wF
FxSyR9zQIuCat7SgKP86AJEQgars0DUuPodiqCJu752a7okokjyLAvRX5HOsIi7Z1biHWQFEIBVx
ltWPSBF34i3HJ1p6AZrvRzlfUyWiTvACFFQet2NEAFmusFlqy0hEZOGfxdGnaDYW7tWQimCRQOwo
S1m5YMYJRQRxxD2i+FnEMASca6KI4GgbZK1rL8vS0mzfOoXHmyoRkDc84iYf87cIUOpXYnr7efCI
QIc3oZNy7o/RCI2Oq0HLE0dEtJjhI7fC6UAxo/SQUVREJDIhpScPuSU4ioiRlbwvW9Owh60VUV7f
RpW2l7p4JBgrD1p6RcSm+Dh48QkCIl5thGxr3A6KCARMBygVwOk5fRKBohtQ3vFSTAF++fZ+0QWJ
O2IxOb+DRWRqt+PDTULE2XcCLsyji0hNQfmZaeYDdqpsi0DsP4/NZzhUYh6/bu264t0vQLJDf30V
SOcYR/2O94lua4hWNL1K4Lr49caH1hX5V3TFj+Kgh4ru9Rk4Hvg+JPJXxGUO/Wc7K/V8sxr7Dk3e
/z8AAAD//w==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EA73-33A5-496E-AC0F-B4F02A6658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Google, Amazon and more Employee Reviews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5808B-6F64-4F5A-A104-F7D1408A4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Team 5: Data Analysis and Visualization </a:t>
            </a:r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Contributed By: </a:t>
            </a:r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Manogna Mantripragada, Balaji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Mudaliyar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 Pratik Mahajan and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Supriya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Murty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932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3F01-58E0-4BA3-8F3F-AC5B30AB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and Risks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E4067F2-6BA3-4A3B-9CB3-910A4D8C7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919919"/>
              </p:ext>
            </p:extLst>
          </p:nvPr>
        </p:nvGraphicFramePr>
        <p:xfrm>
          <a:off x="1155700" y="2603500"/>
          <a:ext cx="9953626" cy="34354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76813">
                  <a:extLst>
                    <a:ext uri="{9D8B030D-6E8A-4147-A177-3AD203B41FA5}">
                      <a16:colId xmlns:a16="http://schemas.microsoft.com/office/drawing/2014/main" val="891516303"/>
                    </a:ext>
                  </a:extLst>
                </a:gridCol>
                <a:gridCol w="4976813">
                  <a:extLst>
                    <a:ext uri="{9D8B030D-6E8A-4147-A177-3AD203B41FA5}">
                      <a16:colId xmlns:a16="http://schemas.microsoft.com/office/drawing/2014/main" val="1009010816"/>
                    </a:ext>
                  </a:extLst>
                </a:gridCol>
              </a:tblGrid>
              <a:tr h="687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Issues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22423"/>
                  </a:ext>
                </a:extLst>
              </a:tr>
              <a:tr h="68709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Inconsistent data.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Risk of not choosing the right Database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913866"/>
                  </a:ext>
                </a:extLst>
              </a:tr>
              <a:tr h="68709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BI Installation on systems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migration connectivity issue while connecting MongoDB to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PowerBI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109941"/>
                  </a:ext>
                </a:extLst>
              </a:tr>
              <a:tr h="68709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Risk of Missing on deadlines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allocation and Management for every team member and task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465783"/>
                  </a:ext>
                </a:extLst>
              </a:tr>
              <a:tr h="6870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 not familiar with the </a:t>
                      </a:r>
                      <a:r>
                        <a:rPr lang="en-US" dirty="0" err="1"/>
                        <a:t>PowerBI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27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68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BC21-9088-42E5-856D-86BD2670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we faced: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F0D36-2882-4281-97A5-B1DB01F4E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3116933"/>
            <a:ext cx="10485665" cy="3416300"/>
          </a:xfrm>
        </p:spPr>
        <p:txBody>
          <a:bodyPr/>
          <a:lstStyle/>
          <a:p>
            <a:r>
              <a:rPr lang="en-US" dirty="0"/>
              <a:t>Learning how to use the Mongo DB and Power BI from Scratch</a:t>
            </a:r>
          </a:p>
          <a:p>
            <a:r>
              <a:rPr lang="en-US" dirty="0"/>
              <a:t>Migrating data from </a:t>
            </a:r>
            <a:r>
              <a:rPr lang="en-US" dirty="0" err="1"/>
              <a:t>MongoBD</a:t>
            </a:r>
            <a:r>
              <a:rPr lang="en-US" dirty="0"/>
              <a:t> to Power BI</a:t>
            </a:r>
          </a:p>
          <a:p>
            <a:r>
              <a:rPr lang="en-US" dirty="0"/>
              <a:t>Familiarizing how to plot charts that would present our findings. </a:t>
            </a:r>
          </a:p>
          <a:p>
            <a:r>
              <a:rPr lang="en-US" dirty="0"/>
              <a:t>Meeting deadlines a few times</a:t>
            </a:r>
          </a:p>
          <a:p>
            <a:r>
              <a:rPr lang="en-US" dirty="0"/>
              <a:t>Team being preoccupied with other tasks</a:t>
            </a:r>
          </a:p>
        </p:txBody>
      </p:sp>
    </p:spTree>
    <p:extLst>
      <p:ext uri="{BB962C8B-B14F-4D97-AF65-F5344CB8AC3E}">
        <p14:creationId xmlns:p14="http://schemas.microsoft.com/office/powerpoint/2010/main" val="256155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41B1-7B27-4F4E-9861-FEEF983A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Findings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93990-AE84-4278-89B2-DB4E239C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8" y="2133500"/>
            <a:ext cx="11218244" cy="459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72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83AA-3BD6-44D3-B06B-93AB9FEA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Findings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F7752B-7A3D-4DA8-BE7A-88A36F4A5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466" y="2005251"/>
            <a:ext cx="10797606" cy="485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1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42CC-A766-4312-858F-A17B05E2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D037-21BA-4DD8-A700-A23834AFF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329669"/>
            <a:ext cx="10169913" cy="4164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	Deliverables: </a:t>
            </a:r>
            <a:r>
              <a:rPr lang="en-US" dirty="0"/>
              <a:t>      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Each group is expected to complete this assignment using  below instructions :   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1- Define your project plant - Define tasks and assign them to members of your team with delivery dates. 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2 - Create a project in </a:t>
            </a:r>
            <a:r>
              <a:rPr lang="en-US" dirty="0" err="1"/>
              <a:t>Velero's</a:t>
            </a:r>
            <a:r>
              <a:rPr lang="en-US" dirty="0"/>
              <a:t> tool and enter above information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3 - Assign activities to your project as it was demonstrated in previous lecture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4 - Members of each team is expected to post their time using the </a:t>
            </a:r>
            <a:r>
              <a:rPr lang="en-US" dirty="0" err="1"/>
              <a:t>Velero's</a:t>
            </a:r>
            <a:r>
              <a:rPr lang="en-US" dirty="0"/>
              <a:t> timesheet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5 - Choose any database from list of big data database (No RDBMS Please)       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6 - Install selected database 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7 - Load the sample data  ( you may use any utility or programming </a:t>
            </a:r>
            <a:r>
              <a:rPr lang="en-US" dirty="0" err="1"/>
              <a:t>languaue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8 - Create a business term dictionary for each data point define the business term and definition of the term 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9 - Using BI tool  (Power BI) define a dashboard demonstrate your understanding of the data</a:t>
            </a:r>
          </a:p>
        </p:txBody>
      </p:sp>
    </p:spTree>
    <p:extLst>
      <p:ext uri="{BB962C8B-B14F-4D97-AF65-F5344CB8AC3E}">
        <p14:creationId xmlns:p14="http://schemas.microsoft.com/office/powerpoint/2010/main" val="296932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7C18-E362-42F1-890D-0328999F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data about?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B244FA9-1C44-4FFF-89B5-9AB2B5E881E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97094233"/>
                  </p:ext>
                </p:extLst>
              </p:nvPr>
            </p:nvGraphicFramePr>
            <p:xfrm>
              <a:off x="6983243" y="2377626"/>
              <a:ext cx="4792044" cy="322770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3B244FA9-1C44-4FFF-89B5-9AB2B5E881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3243" y="2377626"/>
                <a:ext cx="4792044" cy="3227702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064B7DA3-49EA-484E-B143-470D7BA95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7794" y="2307090"/>
            <a:ext cx="2351196" cy="23511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E3DE17-C8D7-4A28-B1B1-1373E88C474B}"/>
              </a:ext>
            </a:extLst>
          </p:cNvPr>
          <p:cNvSpPr txBox="1"/>
          <p:nvPr/>
        </p:nvSpPr>
        <p:spPr>
          <a:xfrm>
            <a:off x="132976" y="2645403"/>
            <a:ext cx="245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Over 67K Employee Reviews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EED3B6-DFB4-41FC-8D22-E2D93E1B752F}"/>
              </a:ext>
            </a:extLst>
          </p:cNvPr>
          <p:cNvSpPr/>
          <p:nvPr/>
        </p:nvSpPr>
        <p:spPr>
          <a:xfrm rot="21097595">
            <a:off x="3600959" y="2327220"/>
            <a:ext cx="29819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Google</a:t>
            </a:r>
            <a:endParaRPr lang="en-US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B797C8-8988-419E-B081-FF2688D82DFA}"/>
              </a:ext>
            </a:extLst>
          </p:cNvPr>
          <p:cNvSpPr/>
          <p:nvPr/>
        </p:nvSpPr>
        <p:spPr>
          <a:xfrm rot="21143474">
            <a:off x="4395017" y="3334912"/>
            <a:ext cx="29819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Facebook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266366-5B8F-4BF0-85F3-78A38E921B49}"/>
              </a:ext>
            </a:extLst>
          </p:cNvPr>
          <p:cNvSpPr/>
          <p:nvPr/>
        </p:nvSpPr>
        <p:spPr>
          <a:xfrm rot="583874">
            <a:off x="2883327" y="2844384"/>
            <a:ext cx="29819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Amazon</a:t>
            </a:r>
            <a:endParaRPr lang="en-US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12B633-11FF-46E2-9E00-CB0903293B0A}"/>
              </a:ext>
            </a:extLst>
          </p:cNvPr>
          <p:cNvSpPr/>
          <p:nvPr/>
        </p:nvSpPr>
        <p:spPr>
          <a:xfrm rot="21431494">
            <a:off x="4498770" y="2739896"/>
            <a:ext cx="29819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Netflix</a:t>
            </a:r>
            <a:endParaRPr lang="en-US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857DB5-6E60-4E56-B940-27A13820B5D5}"/>
              </a:ext>
            </a:extLst>
          </p:cNvPr>
          <p:cNvSpPr/>
          <p:nvPr/>
        </p:nvSpPr>
        <p:spPr>
          <a:xfrm rot="456862">
            <a:off x="3811730" y="4031025"/>
            <a:ext cx="29819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Microsoft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6F211F-B87F-41CF-9B4A-79381920AEF5}"/>
              </a:ext>
            </a:extLst>
          </p:cNvPr>
          <p:cNvSpPr/>
          <p:nvPr/>
        </p:nvSpPr>
        <p:spPr>
          <a:xfrm>
            <a:off x="2586594" y="3487384"/>
            <a:ext cx="29819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Apple</a:t>
            </a:r>
          </a:p>
        </p:txBody>
      </p:sp>
      <p:pic>
        <p:nvPicPr>
          <p:cNvPr id="23" name="Graphic 22" descr="Daily calendar">
            <a:extLst>
              <a:ext uri="{FF2B5EF4-FFF2-40B4-BE49-F238E27FC236}">
                <a16:creationId xmlns:a16="http://schemas.microsoft.com/office/drawing/2014/main" id="{782953C1-AC42-4096-B893-9DCF34105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97833">
            <a:off x="795924" y="4602981"/>
            <a:ext cx="2433574" cy="24335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DA9E290-405C-4D58-BAE6-4250284A6337}"/>
              </a:ext>
            </a:extLst>
          </p:cNvPr>
          <p:cNvSpPr txBox="1"/>
          <p:nvPr/>
        </p:nvSpPr>
        <p:spPr>
          <a:xfrm rot="20708052">
            <a:off x="957631" y="4689215"/>
            <a:ext cx="183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Review Date</a:t>
            </a:r>
          </a:p>
        </p:txBody>
      </p:sp>
      <p:pic>
        <p:nvPicPr>
          <p:cNvPr id="26" name="Graphic 25" descr="Thumbs up sign">
            <a:extLst>
              <a:ext uri="{FF2B5EF4-FFF2-40B4-BE49-F238E27FC236}">
                <a16:creationId xmlns:a16="http://schemas.microsoft.com/office/drawing/2014/main" id="{32996050-BA99-408D-9AA7-06EA74D1B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996535">
            <a:off x="5005880" y="5144968"/>
            <a:ext cx="1134903" cy="1134903"/>
          </a:xfrm>
          <a:prstGeom prst="rect">
            <a:avLst/>
          </a:prstGeom>
        </p:spPr>
      </p:pic>
      <p:pic>
        <p:nvPicPr>
          <p:cNvPr id="27" name="Graphic 26" descr="Thumbs up sign">
            <a:extLst>
              <a:ext uri="{FF2B5EF4-FFF2-40B4-BE49-F238E27FC236}">
                <a16:creationId xmlns:a16="http://schemas.microsoft.com/office/drawing/2014/main" id="{58CF40FE-EA08-4EA0-99BC-86D16E83C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607007">
            <a:off x="6095910" y="5683805"/>
            <a:ext cx="1225509" cy="12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9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810-6471-4350-B6A1-DA5D1DA9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to find?</a:t>
            </a:r>
          </a:p>
        </p:txBody>
      </p:sp>
      <p:pic>
        <p:nvPicPr>
          <p:cNvPr id="6" name="Content Placeholder 5" descr="Sad face with solid fill">
            <a:extLst>
              <a:ext uri="{FF2B5EF4-FFF2-40B4-BE49-F238E27FC236}">
                <a16:creationId xmlns:a16="http://schemas.microsoft.com/office/drawing/2014/main" id="{D3E24CC7-B51D-4092-AA9C-191468FE9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337" y="3381269"/>
            <a:ext cx="2349326" cy="2349326"/>
          </a:xfrm>
        </p:spPr>
      </p:pic>
      <p:pic>
        <p:nvPicPr>
          <p:cNvPr id="8" name="Graphic 7" descr="Grinning face with solid fill">
            <a:extLst>
              <a:ext uri="{FF2B5EF4-FFF2-40B4-BE49-F238E27FC236}">
                <a16:creationId xmlns:a16="http://schemas.microsoft.com/office/drawing/2014/main" id="{BC7A02F1-0C80-4F6A-85D3-9BD1408A2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4844" y="3381269"/>
            <a:ext cx="2257840" cy="2257840"/>
          </a:xfrm>
          <a:prstGeom prst="rect">
            <a:avLst/>
          </a:prstGeom>
        </p:spPr>
      </p:pic>
      <p:pic>
        <p:nvPicPr>
          <p:cNvPr id="10" name="Graphic 9" descr="Neutral face with solid fill">
            <a:extLst>
              <a:ext uri="{FF2B5EF4-FFF2-40B4-BE49-F238E27FC236}">
                <a16:creationId xmlns:a16="http://schemas.microsoft.com/office/drawing/2014/main" id="{64065C25-1A27-434C-844F-D26B48B55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91520" y="3472755"/>
            <a:ext cx="2257840" cy="22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6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F1675-EDF5-4EEA-8B92-DEAC7DD6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973394"/>
            <a:ext cx="4798142" cy="34216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How do</a:t>
            </a: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we do it?</a:t>
            </a:r>
          </a:p>
        </p:txBody>
      </p:sp>
      <p:pic>
        <p:nvPicPr>
          <p:cNvPr id="5" name="Content Placeholder 4" descr="Magnet">
            <a:extLst>
              <a:ext uri="{FF2B5EF4-FFF2-40B4-BE49-F238E27FC236}">
                <a16:creationId xmlns:a16="http://schemas.microsoft.com/office/drawing/2014/main" id="{FF4A38F3-2D61-415F-ABA9-0004C6A98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8503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869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E320-14C1-4B59-A304-F3C629DB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Polarity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919B459-0FA1-4EFE-84F7-D4DBBE497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33" y="3064899"/>
            <a:ext cx="3725724" cy="3416300"/>
          </a:xfrm>
        </p:spPr>
      </p:pic>
      <p:pic>
        <p:nvPicPr>
          <p:cNvPr id="7" name="Graphic 6" descr="Magnet">
            <a:extLst>
              <a:ext uri="{FF2B5EF4-FFF2-40B4-BE49-F238E27FC236}">
                <a16:creationId xmlns:a16="http://schemas.microsoft.com/office/drawing/2014/main" id="{47AA103D-59A4-46B5-93F9-37A5F45D0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52511">
            <a:off x="8436643" y="2973183"/>
            <a:ext cx="2354444" cy="2354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C365C9-DEF8-4D89-8168-37630358C5B1}"/>
              </a:ext>
            </a:extLst>
          </p:cNvPr>
          <p:cNvSpPr txBox="1"/>
          <p:nvPr/>
        </p:nvSpPr>
        <p:spPr>
          <a:xfrm>
            <a:off x="7912422" y="4193914"/>
            <a:ext cx="90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108DB-CB67-4A7F-B325-9FE373E04FF2}"/>
              </a:ext>
            </a:extLst>
          </p:cNvPr>
          <p:cNvSpPr txBox="1"/>
          <p:nvPr/>
        </p:nvSpPr>
        <p:spPr>
          <a:xfrm>
            <a:off x="8935214" y="5024911"/>
            <a:ext cx="90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+1</a:t>
            </a:r>
          </a:p>
        </p:txBody>
      </p:sp>
      <p:pic>
        <p:nvPicPr>
          <p:cNvPr id="11" name="Graphic 10" descr="Arrow: Slight curve">
            <a:extLst>
              <a:ext uri="{FF2B5EF4-FFF2-40B4-BE49-F238E27FC236}">
                <a16:creationId xmlns:a16="http://schemas.microsoft.com/office/drawing/2014/main" id="{B0AB9314-4A2E-4A07-9AC4-D911216F8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8612" y="3656502"/>
            <a:ext cx="1783907" cy="17839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7EA220-01B0-49D4-9AE4-7B3F11355FAF}"/>
              </a:ext>
            </a:extLst>
          </p:cNvPr>
          <p:cNvCxnSpPr>
            <a:cxnSpLocks/>
          </p:cNvCxnSpPr>
          <p:nvPr/>
        </p:nvCxnSpPr>
        <p:spPr>
          <a:xfrm flipH="1">
            <a:off x="9760120" y="3017031"/>
            <a:ext cx="857378" cy="953519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F33FDB-D2E0-400F-B86F-A3523C09DC77}"/>
              </a:ext>
            </a:extLst>
          </p:cNvPr>
          <p:cNvSpPr txBox="1"/>
          <p:nvPr/>
        </p:nvSpPr>
        <p:spPr>
          <a:xfrm>
            <a:off x="9284254" y="3778415"/>
            <a:ext cx="540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9725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E1A1-A316-432F-9436-2B3363B1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9724-30CD-4819-9961-4AF3DB606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BD156-861D-4C4F-BD72-2C31EF4BB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6" y="2259531"/>
            <a:ext cx="10768883" cy="454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4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0A52-7E6B-4C15-8556-01064D16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3B8A-AC46-4731-8F9D-2F2D51DC3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832E4-3AD2-4E13-97C1-04C6A524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00" y="2094143"/>
            <a:ext cx="10444800" cy="47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6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728C-6A4A-4419-BE99-5C258EEB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MongoDB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F09DE7-E798-46B7-9B5C-D9CB51676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611929" cy="3416300"/>
          </a:xfrm>
        </p:spPr>
        <p:txBody>
          <a:bodyPr/>
          <a:lstStyle/>
          <a:p>
            <a:r>
              <a:rPr lang="en-US" dirty="0"/>
              <a:t>Our data was in text format which we had to save in a document format for ease of processing. </a:t>
            </a:r>
          </a:p>
          <a:p>
            <a:r>
              <a:rPr lang="en-US" dirty="0"/>
              <a:t>Having a long term vision, we wanted to choose a database that would be scalable incase of more data to come our way</a:t>
            </a:r>
          </a:p>
          <a:p>
            <a:r>
              <a:rPr lang="en-US" dirty="0"/>
              <a:t>It would eliminate the complex operations and simplify our process.</a:t>
            </a:r>
          </a:p>
          <a:p>
            <a:r>
              <a:rPr lang="en-US" dirty="0"/>
              <a:t>Comfort of the team.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92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18F8-858B-434B-B4E8-B392523F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DD7F1-3896-4D5B-AD2A-260DF7FB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866" y="3849889"/>
            <a:ext cx="1397059" cy="12348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89DADD-4CDC-4393-B5D0-53979E5F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543" y="3538818"/>
            <a:ext cx="1302161" cy="1302161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80249D33-9166-43A5-995D-123564416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433" y="3538818"/>
            <a:ext cx="1397060" cy="65823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0A573CB-F3A2-49EF-8B8B-1B8D75DF0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744" y="4914166"/>
            <a:ext cx="1473375" cy="828774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BDB2ADB1-382A-48DE-8B4C-7D80FB3E5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96" y="3622236"/>
            <a:ext cx="959003" cy="1100033"/>
          </a:xfrm>
          <a:prstGeom prst="rect">
            <a:avLst/>
          </a:prstGeom>
        </p:spPr>
      </p:pic>
      <p:pic>
        <p:nvPicPr>
          <p:cNvPr id="19" name="Picture 18" descr="A close up of graphics&#10;&#10;Description automatically generated">
            <a:extLst>
              <a:ext uri="{FF2B5EF4-FFF2-40B4-BE49-F238E27FC236}">
                <a16:creationId xmlns:a16="http://schemas.microsoft.com/office/drawing/2014/main" id="{F85D8AAE-194C-4113-B671-1954F531E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998" y="3622236"/>
            <a:ext cx="1076868" cy="1249167"/>
          </a:xfrm>
          <a:prstGeom prst="rect">
            <a:avLst/>
          </a:prstGeom>
        </p:spPr>
      </p:pic>
      <p:pic>
        <p:nvPicPr>
          <p:cNvPr id="21" name="Graphic 20" descr="Line arrow: Slight curve">
            <a:extLst>
              <a:ext uri="{FF2B5EF4-FFF2-40B4-BE49-F238E27FC236}">
                <a16:creationId xmlns:a16="http://schemas.microsoft.com/office/drawing/2014/main" id="{4D13D266-448F-4669-9DAB-6EA3700EEA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712" y="3867933"/>
            <a:ext cx="1777953" cy="914400"/>
          </a:xfrm>
          <a:prstGeom prst="rect">
            <a:avLst/>
          </a:prstGeom>
        </p:spPr>
      </p:pic>
      <p:pic>
        <p:nvPicPr>
          <p:cNvPr id="22" name="Graphic 21" descr="Line arrow: Slight curve">
            <a:extLst>
              <a:ext uri="{FF2B5EF4-FFF2-40B4-BE49-F238E27FC236}">
                <a16:creationId xmlns:a16="http://schemas.microsoft.com/office/drawing/2014/main" id="{B7EF6057-ED1D-4226-8E26-7592FF5A60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6090" y="3869085"/>
            <a:ext cx="1691747" cy="914400"/>
          </a:xfrm>
          <a:prstGeom prst="rect">
            <a:avLst/>
          </a:prstGeom>
        </p:spPr>
      </p:pic>
      <p:pic>
        <p:nvPicPr>
          <p:cNvPr id="23" name="Graphic 22" descr="Line arrow: Slight curve">
            <a:extLst>
              <a:ext uri="{FF2B5EF4-FFF2-40B4-BE49-F238E27FC236}">
                <a16:creationId xmlns:a16="http://schemas.microsoft.com/office/drawing/2014/main" id="{5A20EDEA-F0A0-4979-BEBB-9DCEDAB027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5453" y="3957003"/>
            <a:ext cx="1691747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3F9A64-BF8D-42FD-843B-933B6C76F6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8954" y="4637056"/>
            <a:ext cx="1691747" cy="89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00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238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Wingdings</vt:lpstr>
      <vt:lpstr>Wingdings 3</vt:lpstr>
      <vt:lpstr>Ion Boardroom</vt:lpstr>
      <vt:lpstr>Google, Amazon and more Employee Reviews </vt:lpstr>
      <vt:lpstr>What is our data about?</vt:lpstr>
      <vt:lpstr>What do we want to find?</vt:lpstr>
      <vt:lpstr>How do we do it?</vt:lpstr>
      <vt:lpstr>Polarity</vt:lpstr>
      <vt:lpstr>Our Plan</vt:lpstr>
      <vt:lpstr>Our Plan</vt:lpstr>
      <vt:lpstr>Why MongoDB</vt:lpstr>
      <vt:lpstr>Process</vt:lpstr>
      <vt:lpstr>Issues and Risks</vt:lpstr>
      <vt:lpstr>Challenges we faced:</vt:lpstr>
      <vt:lpstr>Our Findings</vt:lpstr>
      <vt:lpstr>Our Findings</vt:lpstr>
      <vt:lpstr>Deliverables Checklist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Google, Amazon and more Employee Reviews </dc:title>
  <dc:creator>manogna mantri</dc:creator>
  <cp:lastModifiedBy>manogna mantri</cp:lastModifiedBy>
  <cp:revision>30</cp:revision>
  <dcterms:created xsi:type="dcterms:W3CDTF">2019-04-19T17:35:05Z</dcterms:created>
  <dcterms:modified xsi:type="dcterms:W3CDTF">2019-04-19T21:34:22Z</dcterms:modified>
</cp:coreProperties>
</file>